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70" r:id="rId4"/>
    <p:sldId id="281" r:id="rId5"/>
    <p:sldId id="291" r:id="rId6"/>
    <p:sldId id="292" r:id="rId7"/>
    <p:sldId id="266" r:id="rId8"/>
    <p:sldId id="267" r:id="rId9"/>
    <p:sldId id="271" r:id="rId10"/>
    <p:sldId id="265" r:id="rId11"/>
    <p:sldId id="276" r:id="rId12"/>
    <p:sldId id="285" r:id="rId13"/>
    <p:sldId id="286" r:id="rId14"/>
    <p:sldId id="280" r:id="rId15"/>
    <p:sldId id="26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9F84"/>
    <a:srgbClr val="00D0AC"/>
    <a:srgbClr val="EFFFFE"/>
    <a:srgbClr val="007E69"/>
    <a:srgbClr val="03918D"/>
    <a:srgbClr val="01BEC0"/>
    <a:srgbClr val="34CFAD"/>
    <a:srgbClr val="00B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73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116B-702F-481B-B00E-CE48E1A4F8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4D09-1CB6-4520-9474-ED4F7C6D4A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116B-702F-481B-B00E-CE48E1A4F8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4D09-1CB6-4520-9474-ED4F7C6D4A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116B-702F-481B-B00E-CE48E1A4F8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4D09-1CB6-4520-9474-ED4F7C6D4A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979426" y="0"/>
            <a:ext cx="6694415" cy="6858000"/>
          </a:xfrm>
          <a:custGeom>
            <a:avLst/>
            <a:gdLst>
              <a:gd name="connsiteX0" fmla="*/ 4503486 w 6694415"/>
              <a:gd name="connsiteY0" fmla="*/ 2951742 h 6858000"/>
              <a:gd name="connsiteX1" fmla="*/ 5459785 w 6694415"/>
              <a:gd name="connsiteY1" fmla="*/ 3347853 h 6858000"/>
              <a:gd name="connsiteX2" fmla="*/ 5459785 w 6694415"/>
              <a:gd name="connsiteY2" fmla="*/ 5260450 h 6858000"/>
              <a:gd name="connsiteX3" fmla="*/ 3862235 w 6694415"/>
              <a:gd name="connsiteY3" fmla="*/ 6858000 h 6858000"/>
              <a:gd name="connsiteX4" fmla="*/ 37042 w 6694415"/>
              <a:gd name="connsiteY4" fmla="*/ 6858000 h 6858000"/>
              <a:gd name="connsiteX5" fmla="*/ 3547188 w 6694415"/>
              <a:gd name="connsiteY5" fmla="*/ 3347853 h 6858000"/>
              <a:gd name="connsiteX6" fmla="*/ 4503486 w 6694415"/>
              <a:gd name="connsiteY6" fmla="*/ 2951742 h 6858000"/>
              <a:gd name="connsiteX7" fmla="*/ 2871192 w 6694415"/>
              <a:gd name="connsiteY7" fmla="*/ 0 h 6858000"/>
              <a:gd name="connsiteX8" fmla="*/ 6694415 w 6694415"/>
              <a:gd name="connsiteY8" fmla="*/ 0 h 6858000"/>
              <a:gd name="connsiteX9" fmla="*/ 6675887 w 6694415"/>
              <a:gd name="connsiteY9" fmla="*/ 20498 h 6858000"/>
              <a:gd name="connsiteX10" fmla="*/ 2308708 w 6694415"/>
              <a:gd name="connsiteY10" fmla="*/ 4387676 h 6858000"/>
              <a:gd name="connsiteX11" fmla="*/ 396110 w 6694415"/>
              <a:gd name="connsiteY11" fmla="*/ 4387676 h 6858000"/>
              <a:gd name="connsiteX12" fmla="*/ 396112 w 6694415"/>
              <a:gd name="connsiteY12" fmla="*/ 4387677 h 6858000"/>
              <a:gd name="connsiteX13" fmla="*/ 396112 w 6694415"/>
              <a:gd name="connsiteY13" fmla="*/ 24750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694415" h="6858000">
                <a:moveTo>
                  <a:pt x="4503486" y="2951742"/>
                </a:moveTo>
                <a:cubicBezTo>
                  <a:pt x="4849599" y="2951742"/>
                  <a:pt x="5195711" y="3083779"/>
                  <a:pt x="5459785" y="3347853"/>
                </a:cubicBezTo>
                <a:cubicBezTo>
                  <a:pt x="5987933" y="3876002"/>
                  <a:pt x="5987933" y="4732301"/>
                  <a:pt x="5459785" y="5260450"/>
                </a:cubicBezTo>
                <a:lnTo>
                  <a:pt x="3862235" y="6858000"/>
                </a:lnTo>
                <a:lnTo>
                  <a:pt x="37042" y="6858000"/>
                </a:lnTo>
                <a:lnTo>
                  <a:pt x="3547188" y="3347853"/>
                </a:lnTo>
                <a:cubicBezTo>
                  <a:pt x="3811262" y="3083779"/>
                  <a:pt x="4157375" y="2951742"/>
                  <a:pt x="4503486" y="2951742"/>
                </a:cubicBezTo>
                <a:close/>
                <a:moveTo>
                  <a:pt x="2871192" y="0"/>
                </a:moveTo>
                <a:lnTo>
                  <a:pt x="6694415" y="0"/>
                </a:lnTo>
                <a:lnTo>
                  <a:pt x="6675887" y="20498"/>
                </a:lnTo>
                <a:lnTo>
                  <a:pt x="2308708" y="4387676"/>
                </a:lnTo>
                <a:cubicBezTo>
                  <a:pt x="1780559" y="4915824"/>
                  <a:pt x="924258" y="4915825"/>
                  <a:pt x="396110" y="4387676"/>
                </a:cubicBezTo>
                <a:cubicBezTo>
                  <a:pt x="396111" y="4387676"/>
                  <a:pt x="396111" y="4387677"/>
                  <a:pt x="396112" y="4387677"/>
                </a:cubicBezTo>
                <a:cubicBezTo>
                  <a:pt x="-132037" y="3859529"/>
                  <a:pt x="-132037" y="3003229"/>
                  <a:pt x="396112" y="247508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419100" dist="342900" dir="5400000" sx="89000" sy="89000" algn="t" rotWithShape="0">
              <a:prstClr val="black">
                <a:alpha val="16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smtClean="0"/>
              <a:t>Drag &amp; Drop Image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116B-702F-481B-B00E-CE48E1A4F8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4D09-1CB6-4520-9474-ED4F7C6D4A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116B-702F-481B-B00E-CE48E1A4F8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4D09-1CB6-4520-9474-ED4F7C6D4A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116B-702F-481B-B00E-CE48E1A4F8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4D09-1CB6-4520-9474-ED4F7C6D4A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116B-702F-481B-B00E-CE48E1A4F8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4D09-1CB6-4520-9474-ED4F7C6D4A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116B-702F-481B-B00E-CE48E1A4F8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4D09-1CB6-4520-9474-ED4F7C6D4A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116B-702F-481B-B00E-CE48E1A4F8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4D09-1CB6-4520-9474-ED4F7C6D4A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116B-702F-481B-B00E-CE48E1A4F8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4D09-1CB6-4520-9474-ED4F7C6D4A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116B-702F-481B-B00E-CE48E1A4F8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4D09-1CB6-4520-9474-ED4F7C6D4A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116B-702F-481B-B00E-CE48E1A4F8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4D09-1CB6-4520-9474-ED4F7C6D4A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4116B-702F-481B-B00E-CE48E1A4F8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24D09-1CB6-4520-9474-ED4F7C6D4A4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image" Target="../media/image10.jpeg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image" Target="../media/image9.jpeg"/><Relationship Id="rId20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9" Type="http://schemas.openxmlformats.org/officeDocument/2006/relationships/tags" Target="../tags/tag151.xml"/><Relationship Id="rId18" Type="http://schemas.openxmlformats.org/officeDocument/2006/relationships/tags" Target="../tags/tag150.xml"/><Relationship Id="rId17" Type="http://schemas.openxmlformats.org/officeDocument/2006/relationships/tags" Target="../tags/tag149.xml"/><Relationship Id="rId16" Type="http://schemas.openxmlformats.org/officeDocument/2006/relationships/tags" Target="../tags/tag148.xml"/><Relationship Id="rId15" Type="http://schemas.openxmlformats.org/officeDocument/2006/relationships/tags" Target="../tags/tag147.xml"/><Relationship Id="rId14" Type="http://schemas.openxmlformats.org/officeDocument/2006/relationships/tags" Target="../tags/tag146.xml"/><Relationship Id="rId13" Type="http://schemas.openxmlformats.org/officeDocument/2006/relationships/tags" Target="../tags/tag145.xml"/><Relationship Id="rId12" Type="http://schemas.openxmlformats.org/officeDocument/2006/relationships/image" Target="../media/image11.jpeg"/><Relationship Id="rId11" Type="http://schemas.openxmlformats.org/officeDocument/2006/relationships/tags" Target="../tags/tag144.xml"/><Relationship Id="rId10" Type="http://schemas.openxmlformats.org/officeDocument/2006/relationships/tags" Target="../tags/tag143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image" Target="../media/image14.jpeg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image" Target="../media/image3.png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63.xml"/><Relationship Id="rId16" Type="http://schemas.openxmlformats.org/officeDocument/2006/relationships/tags" Target="../tags/tag162.xml"/><Relationship Id="rId15" Type="http://schemas.openxmlformats.org/officeDocument/2006/relationships/image" Target="../media/image15.jpeg"/><Relationship Id="rId14" Type="http://schemas.openxmlformats.org/officeDocument/2006/relationships/tags" Target="../tags/tag161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image" Target="../media/image11.jpe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image" Target="../media/image6.png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6" Type="http://schemas.openxmlformats.org/officeDocument/2006/relationships/slideLayout" Target="../slideLayouts/slideLayout1.xml"/><Relationship Id="rId25" Type="http://schemas.openxmlformats.org/officeDocument/2006/relationships/tags" Target="../tags/tag34.xml"/><Relationship Id="rId24" Type="http://schemas.openxmlformats.org/officeDocument/2006/relationships/tags" Target="../tags/tag33.xml"/><Relationship Id="rId23" Type="http://schemas.openxmlformats.org/officeDocument/2006/relationships/tags" Target="../tags/tag32.xml"/><Relationship Id="rId22" Type="http://schemas.openxmlformats.org/officeDocument/2006/relationships/tags" Target="../tags/tag31.xml"/><Relationship Id="rId21" Type="http://schemas.openxmlformats.org/officeDocument/2006/relationships/tags" Target="../tags/tag30.xml"/><Relationship Id="rId20" Type="http://schemas.openxmlformats.org/officeDocument/2006/relationships/tags" Target="../tags/tag29.xml"/><Relationship Id="rId2" Type="http://schemas.openxmlformats.org/officeDocument/2006/relationships/image" Target="../media/image3.png"/><Relationship Id="rId19" Type="http://schemas.openxmlformats.org/officeDocument/2006/relationships/tags" Target="../tags/tag28.xml"/><Relationship Id="rId18" Type="http://schemas.openxmlformats.org/officeDocument/2006/relationships/tags" Target="../tags/tag27.xml"/><Relationship Id="rId17" Type="http://schemas.openxmlformats.org/officeDocument/2006/relationships/tags" Target="../tags/tag26.xml"/><Relationship Id="rId16" Type="http://schemas.openxmlformats.org/officeDocument/2006/relationships/tags" Target="../tags/tag25.xml"/><Relationship Id="rId15" Type="http://schemas.openxmlformats.org/officeDocument/2006/relationships/tags" Target="../tags/tag24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image" Target="../media/image3.png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image" Target="../media/image3.png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57.xml"/><Relationship Id="rId15" Type="http://schemas.openxmlformats.org/officeDocument/2006/relationships/tags" Target="../tags/tag56.xml"/><Relationship Id="rId14" Type="http://schemas.openxmlformats.org/officeDocument/2006/relationships/tags" Target="../tags/tag55.xml"/><Relationship Id="rId13" Type="http://schemas.openxmlformats.org/officeDocument/2006/relationships/tags" Target="../tags/tag54.xml"/><Relationship Id="rId12" Type="http://schemas.openxmlformats.org/officeDocument/2006/relationships/tags" Target="../tags/tag53.xml"/><Relationship Id="rId11" Type="http://schemas.openxmlformats.org/officeDocument/2006/relationships/tags" Target="../tags/tag52.xml"/><Relationship Id="rId10" Type="http://schemas.openxmlformats.org/officeDocument/2006/relationships/tags" Target="../tags/tag5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3" Type="http://schemas.openxmlformats.org/officeDocument/2006/relationships/slideLayout" Target="../slideLayouts/slideLayout1.xml"/><Relationship Id="rId82" Type="http://schemas.openxmlformats.org/officeDocument/2006/relationships/tags" Target="../tags/tag137.xml"/><Relationship Id="rId81" Type="http://schemas.openxmlformats.org/officeDocument/2006/relationships/tags" Target="../tags/tag136.xml"/><Relationship Id="rId80" Type="http://schemas.openxmlformats.org/officeDocument/2006/relationships/tags" Target="../tags/tag135.xml"/><Relationship Id="rId8" Type="http://schemas.openxmlformats.org/officeDocument/2006/relationships/tags" Target="../tags/tag63.xml"/><Relationship Id="rId79" Type="http://schemas.openxmlformats.org/officeDocument/2006/relationships/tags" Target="../tags/tag134.xml"/><Relationship Id="rId78" Type="http://schemas.openxmlformats.org/officeDocument/2006/relationships/tags" Target="../tags/tag133.xml"/><Relationship Id="rId77" Type="http://schemas.openxmlformats.org/officeDocument/2006/relationships/tags" Target="../tags/tag132.xml"/><Relationship Id="rId76" Type="http://schemas.openxmlformats.org/officeDocument/2006/relationships/tags" Target="../tags/tag131.xml"/><Relationship Id="rId75" Type="http://schemas.openxmlformats.org/officeDocument/2006/relationships/tags" Target="../tags/tag130.xml"/><Relationship Id="rId74" Type="http://schemas.openxmlformats.org/officeDocument/2006/relationships/tags" Target="../tags/tag129.xml"/><Relationship Id="rId73" Type="http://schemas.openxmlformats.org/officeDocument/2006/relationships/tags" Target="../tags/tag128.xml"/><Relationship Id="rId72" Type="http://schemas.openxmlformats.org/officeDocument/2006/relationships/tags" Target="../tags/tag127.xml"/><Relationship Id="rId71" Type="http://schemas.openxmlformats.org/officeDocument/2006/relationships/tags" Target="../tags/tag126.xml"/><Relationship Id="rId70" Type="http://schemas.openxmlformats.org/officeDocument/2006/relationships/tags" Target="../tags/tag125.xml"/><Relationship Id="rId7" Type="http://schemas.openxmlformats.org/officeDocument/2006/relationships/tags" Target="../tags/tag62.xml"/><Relationship Id="rId69" Type="http://schemas.openxmlformats.org/officeDocument/2006/relationships/tags" Target="../tags/tag124.xml"/><Relationship Id="rId68" Type="http://schemas.openxmlformats.org/officeDocument/2006/relationships/tags" Target="../tags/tag123.xml"/><Relationship Id="rId67" Type="http://schemas.openxmlformats.org/officeDocument/2006/relationships/tags" Target="../tags/tag122.xml"/><Relationship Id="rId66" Type="http://schemas.openxmlformats.org/officeDocument/2006/relationships/tags" Target="../tags/tag121.xml"/><Relationship Id="rId65" Type="http://schemas.openxmlformats.org/officeDocument/2006/relationships/tags" Target="../tags/tag120.xml"/><Relationship Id="rId64" Type="http://schemas.openxmlformats.org/officeDocument/2006/relationships/tags" Target="../tags/tag119.xml"/><Relationship Id="rId63" Type="http://schemas.openxmlformats.org/officeDocument/2006/relationships/tags" Target="../tags/tag118.xml"/><Relationship Id="rId62" Type="http://schemas.openxmlformats.org/officeDocument/2006/relationships/tags" Target="../tags/tag117.xml"/><Relationship Id="rId61" Type="http://schemas.openxmlformats.org/officeDocument/2006/relationships/tags" Target="../tags/tag116.xml"/><Relationship Id="rId60" Type="http://schemas.openxmlformats.org/officeDocument/2006/relationships/tags" Target="../tags/tag115.xml"/><Relationship Id="rId6" Type="http://schemas.openxmlformats.org/officeDocument/2006/relationships/tags" Target="../tags/tag61.xml"/><Relationship Id="rId59" Type="http://schemas.openxmlformats.org/officeDocument/2006/relationships/tags" Target="../tags/tag114.xml"/><Relationship Id="rId58" Type="http://schemas.openxmlformats.org/officeDocument/2006/relationships/tags" Target="../tags/tag113.xml"/><Relationship Id="rId57" Type="http://schemas.openxmlformats.org/officeDocument/2006/relationships/tags" Target="../tags/tag112.xml"/><Relationship Id="rId56" Type="http://schemas.openxmlformats.org/officeDocument/2006/relationships/tags" Target="../tags/tag111.xml"/><Relationship Id="rId55" Type="http://schemas.openxmlformats.org/officeDocument/2006/relationships/tags" Target="../tags/tag110.xml"/><Relationship Id="rId54" Type="http://schemas.openxmlformats.org/officeDocument/2006/relationships/tags" Target="../tags/tag109.xml"/><Relationship Id="rId53" Type="http://schemas.openxmlformats.org/officeDocument/2006/relationships/tags" Target="../tags/tag108.xml"/><Relationship Id="rId52" Type="http://schemas.openxmlformats.org/officeDocument/2006/relationships/tags" Target="../tags/tag107.xml"/><Relationship Id="rId51" Type="http://schemas.openxmlformats.org/officeDocument/2006/relationships/tags" Target="../tags/tag106.xml"/><Relationship Id="rId50" Type="http://schemas.openxmlformats.org/officeDocument/2006/relationships/tags" Target="../tags/tag105.xml"/><Relationship Id="rId5" Type="http://schemas.openxmlformats.org/officeDocument/2006/relationships/tags" Target="../tags/tag60.xml"/><Relationship Id="rId49" Type="http://schemas.openxmlformats.org/officeDocument/2006/relationships/tags" Target="../tags/tag104.xml"/><Relationship Id="rId48" Type="http://schemas.openxmlformats.org/officeDocument/2006/relationships/tags" Target="../tags/tag103.xml"/><Relationship Id="rId47" Type="http://schemas.openxmlformats.org/officeDocument/2006/relationships/tags" Target="../tags/tag102.xml"/><Relationship Id="rId46" Type="http://schemas.openxmlformats.org/officeDocument/2006/relationships/tags" Target="../tags/tag101.xml"/><Relationship Id="rId45" Type="http://schemas.openxmlformats.org/officeDocument/2006/relationships/tags" Target="../tags/tag100.xml"/><Relationship Id="rId44" Type="http://schemas.openxmlformats.org/officeDocument/2006/relationships/tags" Target="../tags/tag99.xml"/><Relationship Id="rId43" Type="http://schemas.openxmlformats.org/officeDocument/2006/relationships/tags" Target="../tags/tag98.xml"/><Relationship Id="rId42" Type="http://schemas.openxmlformats.org/officeDocument/2006/relationships/tags" Target="../tags/tag97.xml"/><Relationship Id="rId41" Type="http://schemas.openxmlformats.org/officeDocument/2006/relationships/tags" Target="../tags/tag96.xml"/><Relationship Id="rId40" Type="http://schemas.openxmlformats.org/officeDocument/2006/relationships/tags" Target="../tags/tag95.xml"/><Relationship Id="rId4" Type="http://schemas.openxmlformats.org/officeDocument/2006/relationships/tags" Target="../tags/tag59.xml"/><Relationship Id="rId39" Type="http://schemas.openxmlformats.org/officeDocument/2006/relationships/tags" Target="../tags/tag94.xml"/><Relationship Id="rId38" Type="http://schemas.openxmlformats.org/officeDocument/2006/relationships/tags" Target="../tags/tag93.xml"/><Relationship Id="rId37" Type="http://schemas.openxmlformats.org/officeDocument/2006/relationships/tags" Target="../tags/tag92.xml"/><Relationship Id="rId36" Type="http://schemas.openxmlformats.org/officeDocument/2006/relationships/tags" Target="../tags/tag91.xml"/><Relationship Id="rId35" Type="http://schemas.openxmlformats.org/officeDocument/2006/relationships/tags" Target="../tags/tag90.xml"/><Relationship Id="rId34" Type="http://schemas.openxmlformats.org/officeDocument/2006/relationships/tags" Target="../tags/tag89.xml"/><Relationship Id="rId33" Type="http://schemas.openxmlformats.org/officeDocument/2006/relationships/tags" Target="../tags/tag88.xml"/><Relationship Id="rId32" Type="http://schemas.openxmlformats.org/officeDocument/2006/relationships/tags" Target="../tags/tag87.xml"/><Relationship Id="rId31" Type="http://schemas.openxmlformats.org/officeDocument/2006/relationships/tags" Target="../tags/tag86.xml"/><Relationship Id="rId30" Type="http://schemas.openxmlformats.org/officeDocument/2006/relationships/tags" Target="../tags/tag85.xml"/><Relationship Id="rId3" Type="http://schemas.openxmlformats.org/officeDocument/2006/relationships/tags" Target="../tags/tag58.xml"/><Relationship Id="rId29" Type="http://schemas.openxmlformats.org/officeDocument/2006/relationships/tags" Target="../tags/tag84.xml"/><Relationship Id="rId28" Type="http://schemas.openxmlformats.org/officeDocument/2006/relationships/tags" Target="../tags/tag83.xml"/><Relationship Id="rId27" Type="http://schemas.openxmlformats.org/officeDocument/2006/relationships/tags" Target="../tags/tag82.xml"/><Relationship Id="rId26" Type="http://schemas.openxmlformats.org/officeDocument/2006/relationships/tags" Target="../tags/tag81.xml"/><Relationship Id="rId25" Type="http://schemas.openxmlformats.org/officeDocument/2006/relationships/tags" Target="../tags/tag80.xml"/><Relationship Id="rId24" Type="http://schemas.openxmlformats.org/officeDocument/2006/relationships/tags" Target="../tags/tag79.xml"/><Relationship Id="rId23" Type="http://schemas.openxmlformats.org/officeDocument/2006/relationships/tags" Target="../tags/tag78.xml"/><Relationship Id="rId22" Type="http://schemas.openxmlformats.org/officeDocument/2006/relationships/tags" Target="../tags/tag77.xml"/><Relationship Id="rId21" Type="http://schemas.openxmlformats.org/officeDocument/2006/relationships/tags" Target="../tags/tag76.xml"/><Relationship Id="rId20" Type="http://schemas.openxmlformats.org/officeDocument/2006/relationships/tags" Target="../tags/tag75.xml"/><Relationship Id="rId2" Type="http://schemas.openxmlformats.org/officeDocument/2006/relationships/image" Target="../media/image3.png"/><Relationship Id="rId19" Type="http://schemas.openxmlformats.org/officeDocument/2006/relationships/tags" Target="../tags/tag74.xml"/><Relationship Id="rId18" Type="http://schemas.openxmlformats.org/officeDocument/2006/relationships/tags" Target="../tags/tag73.xml"/><Relationship Id="rId17" Type="http://schemas.openxmlformats.org/officeDocument/2006/relationships/tags" Target="../tags/tag72.xml"/><Relationship Id="rId16" Type="http://schemas.openxmlformats.org/officeDocument/2006/relationships/tags" Target="../tags/tag71.xml"/><Relationship Id="rId15" Type="http://schemas.openxmlformats.org/officeDocument/2006/relationships/tags" Target="../tags/tag70.xml"/><Relationship Id="rId14" Type="http://schemas.openxmlformats.org/officeDocument/2006/relationships/tags" Target="../tags/tag69.xml"/><Relationship Id="rId13" Type="http://schemas.openxmlformats.org/officeDocument/2006/relationships/tags" Target="../tags/tag68.xml"/><Relationship Id="rId12" Type="http://schemas.openxmlformats.org/officeDocument/2006/relationships/tags" Target="../tags/tag67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5" t="67984" b="6570"/>
          <a:stretch>
            <a:fillRect/>
          </a:stretch>
        </p:blipFill>
        <p:spPr>
          <a:xfrm>
            <a:off x="-1016172" y="4221188"/>
            <a:ext cx="15424293" cy="263681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9" r="83289" b="50096"/>
          <a:stretch>
            <a:fillRect/>
          </a:stretch>
        </p:blipFill>
        <p:spPr>
          <a:xfrm>
            <a:off x="562134" y="1184497"/>
            <a:ext cx="2821146" cy="46491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92" r="19025" b="83243"/>
          <a:stretch>
            <a:fillRect/>
          </a:stretch>
        </p:blipFill>
        <p:spPr>
          <a:xfrm>
            <a:off x="5678782" y="989193"/>
            <a:ext cx="6329255" cy="23249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9" t="5039" r="60332" b="50096"/>
          <a:stretch>
            <a:fillRect/>
          </a:stretch>
        </p:blipFill>
        <p:spPr>
          <a:xfrm>
            <a:off x="3158172" y="1137092"/>
            <a:ext cx="3089200" cy="46491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615" y="4455291"/>
            <a:ext cx="3849628" cy="1917145"/>
          </a:xfrm>
          <a:prstGeom prst="rect">
            <a:avLst/>
          </a:prstGeom>
        </p:spPr>
      </p:pic>
      <p:sp>
        <p:nvSpPr>
          <p:cNvPr id="8" name="文本框 7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7371462" y="1161518"/>
            <a:ext cx="33803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>
                <a:sym typeface="+mn-ea"/>
              </a:rPr>
              <a:t>Online Bookstore</a:t>
            </a:r>
            <a:r>
              <a:rPr lang="en-US" sz="3600">
                <a:sym typeface="+mn-ea"/>
              </a:rPr>
              <a:t> SQL</a:t>
            </a:r>
            <a:r>
              <a:rPr sz="3600">
                <a:sym typeface="+mn-ea"/>
              </a:rPr>
              <a:t> Data Analysis</a:t>
            </a:r>
            <a:endParaRPr lang="zh-CN" altLang="en-US" sz="3600" b="1" dirty="0">
              <a:solidFill>
                <a:srgbClr val="EFFFFE"/>
              </a:solidFill>
              <a:latin typeface="Calibri" panose="020F0502020204030204" pitchFamily="34" charset="0"/>
              <a:ea typeface="张海山锐线体2.0" panose="02000000000000000000" pitchFamily="2" charset="-122"/>
              <a:cs typeface="Aharoni" panose="02010803020104030203" pitchFamily="2" charset="-79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47465" y="3417858"/>
            <a:ext cx="6191888" cy="66037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100" dirty="0" smtClean="0">
                <a:solidFill>
                  <a:srgbClr val="00B898"/>
                </a:solidFill>
                <a:latin typeface="Calibri" panose="020F0502020204030204" pitchFamily="34" charset="0"/>
                <a:ea typeface="+mj-ea"/>
              </a:rPr>
              <a:t>The user can demonstrate on a projector or computer, or print the presentation and make it film  </a:t>
            </a:r>
            <a:r>
              <a:rPr lang="en-US" altLang="zh-CN" sz="1100" dirty="0" smtClean="0">
                <a:solidFill>
                  <a:srgbClr val="00B898"/>
                </a:solidFill>
                <a:latin typeface="Calibri" panose="020F0502020204030204" pitchFamily="34" charset="0"/>
              </a:rPr>
              <a:t>The user can demonstrate on a projector or computer, or print the presentation and make it film</a:t>
            </a:r>
            <a:endParaRPr lang="en-US" altLang="zh-CN" sz="1100" dirty="0" smtClean="0">
              <a:solidFill>
                <a:srgbClr val="00B898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114000"/>
              </a:lnSpc>
            </a:pPr>
            <a:endParaRPr lang="en-US" altLang="zh-CN" sz="1100" dirty="0">
              <a:solidFill>
                <a:srgbClr val="00B898"/>
              </a:solidFill>
              <a:latin typeface="Calibri" panose="020F0502020204030204" pitchFamily="34" charset="0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5" t="67984" b="6570"/>
          <a:stretch>
            <a:fillRect/>
          </a:stretch>
        </p:blipFill>
        <p:spPr>
          <a:xfrm flipV="1">
            <a:off x="0" y="0"/>
            <a:ext cx="13265206" cy="22677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0231" y="0"/>
            <a:ext cx="1977751" cy="15811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78213" y="282743"/>
            <a:ext cx="5135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6000">
                <a:sym typeface="+mn-ea"/>
              </a:rPr>
              <a:t>Skills Gained</a:t>
            </a:r>
            <a:endParaRPr lang="zh-CN" altLang="en-US" sz="6000" b="1" dirty="0">
              <a:solidFill>
                <a:srgbClr val="EFFFFE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8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1254480" y="-1920059"/>
            <a:ext cx="1344466" cy="1676400"/>
          </a:xfrm>
          <a:prstGeom prst="rect">
            <a:avLst/>
          </a:prstGeom>
          <a:solidFill>
            <a:srgbClr val="00D0AC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9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2598946" y="-1920059"/>
            <a:ext cx="1344466" cy="1676400"/>
          </a:xfrm>
          <a:prstGeom prst="rect">
            <a:avLst/>
          </a:prstGeom>
          <a:solidFill>
            <a:srgbClr val="009F84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10" name="îS1iďé"/>
          <p:cNvSpPr/>
          <p:nvPr/>
        </p:nvSpPr>
        <p:spPr>
          <a:xfrm>
            <a:off x="1498752" y="2536927"/>
            <a:ext cx="2290607" cy="1814985"/>
          </a:xfrm>
          <a:prstGeom prst="rect">
            <a:avLst/>
          </a:prstGeom>
          <a:blipFill>
            <a:blip r:embed="rId3"/>
            <a:srcRect/>
            <a:stretch>
              <a:fillRect t="-30353" b="-29973"/>
            </a:stretch>
          </a:blip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400"/>
          </a:p>
        </p:txBody>
      </p:sp>
      <p:sp>
        <p:nvSpPr>
          <p:cNvPr id="11" name="îṩ1îḓé"/>
          <p:cNvSpPr/>
          <p:nvPr>
            <p:custDataLst>
              <p:tags r:id="rId4"/>
            </p:custDataLst>
          </p:nvPr>
        </p:nvSpPr>
        <p:spPr>
          <a:xfrm>
            <a:off x="3789360" y="2536927"/>
            <a:ext cx="2074269" cy="1814985"/>
          </a:xfrm>
          <a:prstGeom prst="rect">
            <a:avLst/>
          </a:prstGeom>
          <a:solidFill>
            <a:srgbClr val="00D0AC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400"/>
          </a:p>
        </p:txBody>
      </p:sp>
      <p:sp>
        <p:nvSpPr>
          <p:cNvPr id="12" name="íṧḷíḓé"/>
          <p:cNvSpPr/>
          <p:nvPr>
            <p:custDataLst>
              <p:tags r:id="rId5"/>
            </p:custDataLst>
          </p:nvPr>
        </p:nvSpPr>
        <p:spPr bwMode="auto">
          <a:xfrm>
            <a:off x="4618965" y="2739395"/>
            <a:ext cx="415060" cy="414690"/>
          </a:xfrm>
          <a:custGeom>
            <a:avLst/>
            <a:gdLst>
              <a:gd name="connsiteX0" fmla="*/ 399175 w 607263"/>
              <a:gd name="connsiteY0" fmla="*/ 204850 h 606722"/>
              <a:gd name="connsiteX1" fmla="*/ 415104 w 607263"/>
              <a:gd name="connsiteY1" fmla="*/ 204850 h 606722"/>
              <a:gd name="connsiteX2" fmla="*/ 415104 w 607263"/>
              <a:gd name="connsiteY2" fmla="*/ 220672 h 606722"/>
              <a:gd name="connsiteX3" fmla="*/ 251537 w 607263"/>
              <a:gd name="connsiteY3" fmla="*/ 384040 h 606722"/>
              <a:gd name="connsiteX4" fmla="*/ 348093 w 607263"/>
              <a:gd name="connsiteY4" fmla="*/ 384040 h 606722"/>
              <a:gd name="connsiteX5" fmla="*/ 359306 w 607263"/>
              <a:gd name="connsiteY5" fmla="*/ 395240 h 606722"/>
              <a:gd name="connsiteX6" fmla="*/ 348093 w 607263"/>
              <a:gd name="connsiteY6" fmla="*/ 406528 h 606722"/>
              <a:gd name="connsiteX7" fmla="*/ 224839 w 607263"/>
              <a:gd name="connsiteY7" fmla="*/ 406528 h 606722"/>
              <a:gd name="connsiteX8" fmla="*/ 213626 w 607263"/>
              <a:gd name="connsiteY8" fmla="*/ 395240 h 606722"/>
              <a:gd name="connsiteX9" fmla="*/ 213626 w 607263"/>
              <a:gd name="connsiteY9" fmla="*/ 272224 h 606722"/>
              <a:gd name="connsiteX10" fmla="*/ 224839 w 607263"/>
              <a:gd name="connsiteY10" fmla="*/ 261025 h 606722"/>
              <a:gd name="connsiteX11" fmla="*/ 236141 w 607263"/>
              <a:gd name="connsiteY11" fmla="*/ 272224 h 606722"/>
              <a:gd name="connsiteX12" fmla="*/ 236141 w 607263"/>
              <a:gd name="connsiteY12" fmla="*/ 367686 h 606722"/>
              <a:gd name="connsiteX13" fmla="*/ 303588 w 607263"/>
              <a:gd name="connsiteY13" fmla="*/ 22484 h 606722"/>
              <a:gd name="connsiteX14" fmla="*/ 104771 w 607263"/>
              <a:gd name="connsiteY14" fmla="*/ 104779 h 606722"/>
              <a:gd name="connsiteX15" fmla="*/ 104771 w 607263"/>
              <a:gd name="connsiteY15" fmla="*/ 501943 h 606722"/>
              <a:gd name="connsiteX16" fmla="*/ 303588 w 607263"/>
              <a:gd name="connsiteY16" fmla="*/ 584238 h 606722"/>
              <a:gd name="connsiteX17" fmla="*/ 502493 w 607263"/>
              <a:gd name="connsiteY17" fmla="*/ 501943 h 606722"/>
              <a:gd name="connsiteX18" fmla="*/ 502493 w 607263"/>
              <a:gd name="connsiteY18" fmla="*/ 104779 h 606722"/>
              <a:gd name="connsiteX19" fmla="*/ 303588 w 607263"/>
              <a:gd name="connsiteY19" fmla="*/ 22484 h 606722"/>
              <a:gd name="connsiteX20" fmla="*/ 303588 w 607263"/>
              <a:gd name="connsiteY20" fmla="*/ 0 h 606722"/>
              <a:gd name="connsiteX21" fmla="*/ 518424 w 607263"/>
              <a:gd name="connsiteY21" fmla="*/ 88871 h 606722"/>
              <a:gd name="connsiteX22" fmla="*/ 518424 w 607263"/>
              <a:gd name="connsiteY22" fmla="*/ 517851 h 606722"/>
              <a:gd name="connsiteX23" fmla="*/ 303588 w 607263"/>
              <a:gd name="connsiteY23" fmla="*/ 606722 h 606722"/>
              <a:gd name="connsiteX24" fmla="*/ 88840 w 607263"/>
              <a:gd name="connsiteY24" fmla="*/ 517851 h 606722"/>
              <a:gd name="connsiteX25" fmla="*/ 88840 w 607263"/>
              <a:gd name="connsiteY25" fmla="*/ 88871 h 606722"/>
              <a:gd name="connsiteX26" fmla="*/ 303588 w 607263"/>
              <a:gd name="connsiteY26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7263" h="606722">
                <a:moveTo>
                  <a:pt x="399175" y="204850"/>
                </a:moveTo>
                <a:cubicBezTo>
                  <a:pt x="403624" y="200406"/>
                  <a:pt x="410744" y="200406"/>
                  <a:pt x="415104" y="204850"/>
                </a:cubicBezTo>
                <a:cubicBezTo>
                  <a:pt x="419465" y="209206"/>
                  <a:pt x="419465" y="216316"/>
                  <a:pt x="415104" y="220672"/>
                </a:cubicBezTo>
                <a:lnTo>
                  <a:pt x="251537" y="384040"/>
                </a:lnTo>
                <a:lnTo>
                  <a:pt x="348093" y="384040"/>
                </a:lnTo>
                <a:cubicBezTo>
                  <a:pt x="354234" y="384040"/>
                  <a:pt x="359306" y="389107"/>
                  <a:pt x="359306" y="395240"/>
                </a:cubicBezTo>
                <a:cubicBezTo>
                  <a:pt x="359306" y="401462"/>
                  <a:pt x="354234" y="406528"/>
                  <a:pt x="348093" y="406528"/>
                </a:cubicBezTo>
                <a:lnTo>
                  <a:pt x="224839" y="406528"/>
                </a:lnTo>
                <a:cubicBezTo>
                  <a:pt x="218699" y="406528"/>
                  <a:pt x="213626" y="401462"/>
                  <a:pt x="213626" y="395240"/>
                </a:cubicBezTo>
                <a:lnTo>
                  <a:pt x="213626" y="272224"/>
                </a:lnTo>
                <a:cubicBezTo>
                  <a:pt x="213626" y="266002"/>
                  <a:pt x="218699" y="261025"/>
                  <a:pt x="224839" y="261025"/>
                </a:cubicBezTo>
                <a:cubicBezTo>
                  <a:pt x="231068" y="261025"/>
                  <a:pt x="236141" y="266002"/>
                  <a:pt x="236141" y="272224"/>
                </a:cubicBezTo>
                <a:lnTo>
                  <a:pt x="236141" y="367686"/>
                </a:lnTo>
                <a:close/>
                <a:moveTo>
                  <a:pt x="303588" y="22484"/>
                </a:moveTo>
                <a:cubicBezTo>
                  <a:pt x="228475" y="22484"/>
                  <a:pt x="157812" y="51723"/>
                  <a:pt x="104771" y="104779"/>
                </a:cubicBezTo>
                <a:cubicBezTo>
                  <a:pt x="-4961" y="214268"/>
                  <a:pt x="-4961" y="392454"/>
                  <a:pt x="104771" y="501943"/>
                </a:cubicBezTo>
                <a:cubicBezTo>
                  <a:pt x="157812" y="554999"/>
                  <a:pt x="228475" y="584238"/>
                  <a:pt x="303588" y="584238"/>
                </a:cubicBezTo>
                <a:cubicBezTo>
                  <a:pt x="378789" y="584238"/>
                  <a:pt x="449363" y="554999"/>
                  <a:pt x="502493" y="501943"/>
                </a:cubicBezTo>
                <a:cubicBezTo>
                  <a:pt x="612136" y="392454"/>
                  <a:pt x="612136" y="214268"/>
                  <a:pt x="502493" y="104779"/>
                </a:cubicBezTo>
                <a:cubicBezTo>
                  <a:pt x="449363" y="51723"/>
                  <a:pt x="378789" y="22484"/>
                  <a:pt x="303588" y="22484"/>
                </a:cubicBezTo>
                <a:close/>
                <a:moveTo>
                  <a:pt x="303588" y="0"/>
                </a:moveTo>
                <a:cubicBezTo>
                  <a:pt x="384752" y="0"/>
                  <a:pt x="461021" y="31549"/>
                  <a:pt x="518424" y="88871"/>
                </a:cubicBezTo>
                <a:cubicBezTo>
                  <a:pt x="636877" y="207158"/>
                  <a:pt x="636877" y="399564"/>
                  <a:pt x="518424" y="517851"/>
                </a:cubicBezTo>
                <a:cubicBezTo>
                  <a:pt x="461021" y="575173"/>
                  <a:pt x="384752" y="606722"/>
                  <a:pt x="303588" y="606722"/>
                </a:cubicBezTo>
                <a:cubicBezTo>
                  <a:pt x="222512" y="606722"/>
                  <a:pt x="146154" y="575173"/>
                  <a:pt x="88840" y="517851"/>
                </a:cubicBezTo>
                <a:cubicBezTo>
                  <a:pt x="-29613" y="399564"/>
                  <a:pt x="-29613" y="207158"/>
                  <a:pt x="88840" y="88871"/>
                </a:cubicBezTo>
                <a:cubicBezTo>
                  <a:pt x="146154" y="31549"/>
                  <a:pt x="222512" y="0"/>
                  <a:pt x="3035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 sz="1400"/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4006850" y="3303270"/>
            <a:ext cx="163957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1400">
                <a:sym typeface="+mn-ea"/>
              </a:rPr>
              <a:t>• Real-world SQL queries</a:t>
            </a:r>
            <a:endParaRPr lang="zh-CN" alt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í$líḍe"/>
          <p:cNvSpPr/>
          <p:nvPr/>
        </p:nvSpPr>
        <p:spPr>
          <a:xfrm>
            <a:off x="1498752" y="4684646"/>
            <a:ext cx="2288627" cy="1814985"/>
          </a:xfrm>
          <a:prstGeom prst="rect">
            <a:avLst/>
          </a:prstGeom>
          <a:blipFill>
            <a:blip r:embed="rId7"/>
            <a:srcRect/>
            <a:stretch>
              <a:fillRect t="-30353" b="-29973"/>
            </a:stretch>
          </a:blip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400"/>
          </a:p>
        </p:txBody>
      </p:sp>
      <p:sp>
        <p:nvSpPr>
          <p:cNvPr id="17" name="íŝ1ïdê"/>
          <p:cNvSpPr/>
          <p:nvPr>
            <p:custDataLst>
              <p:tags r:id="rId8"/>
            </p:custDataLst>
          </p:nvPr>
        </p:nvSpPr>
        <p:spPr>
          <a:xfrm>
            <a:off x="3789360" y="4684646"/>
            <a:ext cx="2074269" cy="1814985"/>
          </a:xfrm>
          <a:prstGeom prst="rect">
            <a:avLst/>
          </a:prstGeom>
          <a:solidFill>
            <a:srgbClr val="009F84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400"/>
          </a:p>
        </p:txBody>
      </p:sp>
      <p:sp>
        <p:nvSpPr>
          <p:cNvPr id="18" name="í$ḷïdê"/>
          <p:cNvSpPr/>
          <p:nvPr>
            <p:custDataLst>
              <p:tags r:id="rId9"/>
            </p:custDataLst>
          </p:nvPr>
        </p:nvSpPr>
        <p:spPr bwMode="auto">
          <a:xfrm>
            <a:off x="4618965" y="4887243"/>
            <a:ext cx="415060" cy="414433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 sz="1400"/>
          </a:p>
        </p:txBody>
      </p:sp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4006850" y="5450205"/>
            <a:ext cx="1639570" cy="737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1400">
                <a:solidFill>
                  <a:schemeClr val="bg1"/>
                </a:solidFill>
                <a:sym typeface="+mn-ea"/>
              </a:rPr>
              <a:t>• Translating KPIs to database logic</a:t>
            </a:r>
            <a:endParaRPr lang="zh-CN" altLang="en-US" sz="1400" b="1" dirty="0">
              <a:solidFill>
                <a:schemeClr val="bg1"/>
              </a:solidFill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22" name="îṩḻïḍe"/>
          <p:cNvSpPr/>
          <p:nvPr>
            <p:custDataLst>
              <p:tags r:id="rId11"/>
            </p:custDataLst>
          </p:nvPr>
        </p:nvSpPr>
        <p:spPr>
          <a:xfrm>
            <a:off x="6318802" y="2536927"/>
            <a:ext cx="2290608" cy="1814985"/>
          </a:xfrm>
          <a:prstGeom prst="rect">
            <a:avLst/>
          </a:prstGeom>
          <a:blipFill>
            <a:blip r:embed="rId12"/>
            <a:srcRect/>
            <a:stretch>
              <a:fillRect t="-30353" b="-29973"/>
            </a:stretch>
          </a:blip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400"/>
          </a:p>
        </p:txBody>
      </p:sp>
      <p:sp>
        <p:nvSpPr>
          <p:cNvPr id="23" name="îsļîḓê"/>
          <p:cNvSpPr/>
          <p:nvPr>
            <p:custDataLst>
              <p:tags r:id="rId13"/>
            </p:custDataLst>
          </p:nvPr>
        </p:nvSpPr>
        <p:spPr>
          <a:xfrm>
            <a:off x="8609409" y="2536927"/>
            <a:ext cx="2074269" cy="1814985"/>
          </a:xfrm>
          <a:prstGeom prst="rect">
            <a:avLst/>
          </a:prstGeom>
          <a:solidFill>
            <a:srgbClr val="009F84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400"/>
          </a:p>
        </p:txBody>
      </p:sp>
      <p:sp>
        <p:nvSpPr>
          <p:cNvPr id="24" name="ïsḷîḍé"/>
          <p:cNvSpPr/>
          <p:nvPr>
            <p:custDataLst>
              <p:tags r:id="rId14"/>
            </p:custDataLst>
          </p:nvPr>
        </p:nvSpPr>
        <p:spPr bwMode="auto">
          <a:xfrm>
            <a:off x="9439014" y="2739338"/>
            <a:ext cx="415060" cy="414803"/>
          </a:xfrm>
          <a:custGeom>
            <a:avLst/>
            <a:gdLst>
              <a:gd name="connsiteX0" fmla="*/ 482620 w 607097"/>
              <a:gd name="connsiteY0" fmla="*/ 381169 h 606722"/>
              <a:gd name="connsiteX1" fmla="*/ 496768 w 607097"/>
              <a:gd name="connsiteY1" fmla="*/ 381169 h 606722"/>
              <a:gd name="connsiteX2" fmla="*/ 510916 w 607097"/>
              <a:gd name="connsiteY2" fmla="*/ 395381 h 606722"/>
              <a:gd name="connsiteX3" fmla="*/ 510916 w 607097"/>
              <a:gd name="connsiteY3" fmla="*/ 409505 h 606722"/>
              <a:gd name="connsiteX4" fmla="*/ 503887 w 607097"/>
              <a:gd name="connsiteY4" fmla="*/ 412525 h 606722"/>
              <a:gd name="connsiteX5" fmla="*/ 496768 w 607097"/>
              <a:gd name="connsiteY5" fmla="*/ 409505 h 606722"/>
              <a:gd name="connsiteX6" fmla="*/ 482620 w 607097"/>
              <a:gd name="connsiteY6" fmla="*/ 395381 h 606722"/>
              <a:gd name="connsiteX7" fmla="*/ 482620 w 607097"/>
              <a:gd name="connsiteY7" fmla="*/ 381169 h 606722"/>
              <a:gd name="connsiteX8" fmla="*/ 546398 w 607097"/>
              <a:gd name="connsiteY8" fmla="*/ 242745 h 606722"/>
              <a:gd name="connsiteX9" fmla="*/ 566606 w 607097"/>
              <a:gd name="connsiteY9" fmla="*/ 242745 h 606722"/>
              <a:gd name="connsiteX10" fmla="*/ 576754 w 607097"/>
              <a:gd name="connsiteY10" fmla="*/ 252756 h 606722"/>
              <a:gd name="connsiteX11" fmla="*/ 566606 w 607097"/>
              <a:gd name="connsiteY11" fmla="*/ 262856 h 606722"/>
              <a:gd name="connsiteX12" fmla="*/ 546398 w 607097"/>
              <a:gd name="connsiteY12" fmla="*/ 262856 h 606722"/>
              <a:gd name="connsiteX13" fmla="*/ 536249 w 607097"/>
              <a:gd name="connsiteY13" fmla="*/ 252756 h 606722"/>
              <a:gd name="connsiteX14" fmla="*/ 546398 w 607097"/>
              <a:gd name="connsiteY14" fmla="*/ 242745 h 606722"/>
              <a:gd name="connsiteX15" fmla="*/ 353968 w 607097"/>
              <a:gd name="connsiteY15" fmla="*/ 101120 h 606722"/>
              <a:gd name="connsiteX16" fmla="*/ 364118 w 607097"/>
              <a:gd name="connsiteY16" fmla="*/ 111251 h 606722"/>
              <a:gd name="connsiteX17" fmla="*/ 364118 w 607097"/>
              <a:gd name="connsiteY17" fmla="*/ 242683 h 606722"/>
              <a:gd name="connsiteX18" fmla="*/ 424838 w 607097"/>
              <a:gd name="connsiteY18" fmla="*/ 242683 h 606722"/>
              <a:gd name="connsiteX19" fmla="*/ 434988 w 607097"/>
              <a:gd name="connsiteY19" fmla="*/ 252725 h 606722"/>
              <a:gd name="connsiteX20" fmla="*/ 424838 w 607097"/>
              <a:gd name="connsiteY20" fmla="*/ 262856 h 606722"/>
              <a:gd name="connsiteX21" fmla="*/ 353968 w 607097"/>
              <a:gd name="connsiteY21" fmla="*/ 262856 h 606722"/>
              <a:gd name="connsiteX22" fmla="*/ 343818 w 607097"/>
              <a:gd name="connsiteY22" fmla="*/ 252725 h 606722"/>
              <a:gd name="connsiteX23" fmla="*/ 343818 w 607097"/>
              <a:gd name="connsiteY23" fmla="*/ 111251 h 606722"/>
              <a:gd name="connsiteX24" fmla="*/ 353968 w 607097"/>
              <a:gd name="connsiteY24" fmla="*/ 101120 h 606722"/>
              <a:gd name="connsiteX25" fmla="*/ 496768 w 607097"/>
              <a:gd name="connsiteY25" fmla="*/ 96101 h 606722"/>
              <a:gd name="connsiteX26" fmla="*/ 510916 w 607097"/>
              <a:gd name="connsiteY26" fmla="*/ 96101 h 606722"/>
              <a:gd name="connsiteX27" fmla="*/ 510916 w 607097"/>
              <a:gd name="connsiteY27" fmla="*/ 110217 h 606722"/>
              <a:gd name="connsiteX28" fmla="*/ 496768 w 607097"/>
              <a:gd name="connsiteY28" fmla="*/ 124334 h 606722"/>
              <a:gd name="connsiteX29" fmla="*/ 489650 w 607097"/>
              <a:gd name="connsiteY29" fmla="*/ 127441 h 606722"/>
              <a:gd name="connsiteX30" fmla="*/ 482620 w 607097"/>
              <a:gd name="connsiteY30" fmla="*/ 124334 h 606722"/>
              <a:gd name="connsiteX31" fmla="*/ 482620 w 607097"/>
              <a:gd name="connsiteY31" fmla="*/ 110217 h 606722"/>
              <a:gd name="connsiteX32" fmla="*/ 196955 w 607097"/>
              <a:gd name="connsiteY32" fmla="*/ 96101 h 606722"/>
              <a:gd name="connsiteX33" fmla="*/ 211110 w 607097"/>
              <a:gd name="connsiteY33" fmla="*/ 96101 h 606722"/>
              <a:gd name="connsiteX34" fmla="*/ 225355 w 607097"/>
              <a:gd name="connsiteY34" fmla="*/ 110217 h 606722"/>
              <a:gd name="connsiteX35" fmla="*/ 225355 w 607097"/>
              <a:gd name="connsiteY35" fmla="*/ 124334 h 606722"/>
              <a:gd name="connsiteX36" fmla="*/ 218233 w 607097"/>
              <a:gd name="connsiteY36" fmla="*/ 127441 h 606722"/>
              <a:gd name="connsiteX37" fmla="*/ 211110 w 607097"/>
              <a:gd name="connsiteY37" fmla="*/ 124334 h 606722"/>
              <a:gd name="connsiteX38" fmla="*/ 196955 w 607097"/>
              <a:gd name="connsiteY38" fmla="*/ 110217 h 606722"/>
              <a:gd name="connsiteX39" fmla="*/ 196955 w 607097"/>
              <a:gd name="connsiteY39" fmla="*/ 96101 h 606722"/>
              <a:gd name="connsiteX40" fmla="*/ 103963 w 607097"/>
              <a:gd name="connsiteY40" fmla="*/ 81761 h 606722"/>
              <a:gd name="connsiteX41" fmla="*/ 87598 w 607097"/>
              <a:gd name="connsiteY41" fmla="*/ 90026 h 606722"/>
              <a:gd name="connsiteX42" fmla="*/ 62322 w 607097"/>
              <a:gd name="connsiteY42" fmla="*/ 115266 h 606722"/>
              <a:gd name="connsiteX43" fmla="*/ 34998 w 607097"/>
              <a:gd name="connsiteY43" fmla="*/ 265902 h 606722"/>
              <a:gd name="connsiteX44" fmla="*/ 75494 w 607097"/>
              <a:gd name="connsiteY44" fmla="*/ 322602 h 606722"/>
              <a:gd name="connsiteX45" fmla="*/ 283044 w 607097"/>
              <a:gd name="connsiteY45" fmla="*/ 530826 h 606722"/>
              <a:gd name="connsiteX46" fmla="*/ 327634 w 607097"/>
              <a:gd name="connsiteY46" fmla="*/ 565219 h 606722"/>
              <a:gd name="connsiteX47" fmla="*/ 490684 w 607097"/>
              <a:gd name="connsiteY47" fmla="*/ 545046 h 606722"/>
              <a:gd name="connsiteX48" fmla="*/ 515960 w 607097"/>
              <a:gd name="connsiteY48" fmla="*/ 519717 h 606722"/>
              <a:gd name="connsiteX49" fmla="*/ 521033 w 607097"/>
              <a:gd name="connsiteY49" fmla="*/ 485324 h 606722"/>
              <a:gd name="connsiteX50" fmla="*/ 434969 w 607097"/>
              <a:gd name="connsiteY50" fmla="*/ 411561 h 606722"/>
              <a:gd name="connsiteX51" fmla="*/ 414321 w 607097"/>
              <a:gd name="connsiteY51" fmla="*/ 406318 h 606722"/>
              <a:gd name="connsiteX52" fmla="*/ 413698 w 607097"/>
              <a:gd name="connsiteY52" fmla="*/ 406496 h 606722"/>
              <a:gd name="connsiteX53" fmla="*/ 405599 w 607097"/>
              <a:gd name="connsiteY53" fmla="*/ 413605 h 606722"/>
              <a:gd name="connsiteX54" fmla="*/ 404620 w 607097"/>
              <a:gd name="connsiteY54" fmla="*/ 414583 h 606722"/>
              <a:gd name="connsiteX55" fmla="*/ 373202 w 607097"/>
              <a:gd name="connsiteY55" fmla="*/ 447910 h 606722"/>
              <a:gd name="connsiteX56" fmla="*/ 349528 w 607097"/>
              <a:gd name="connsiteY56" fmla="*/ 459552 h 606722"/>
              <a:gd name="connsiteX57" fmla="*/ 405599 w 607097"/>
              <a:gd name="connsiteY57" fmla="*/ 475282 h 606722"/>
              <a:gd name="connsiteX58" fmla="*/ 414677 w 607097"/>
              <a:gd name="connsiteY58" fmla="*/ 486391 h 606722"/>
              <a:gd name="connsiteX59" fmla="*/ 404620 w 607097"/>
              <a:gd name="connsiteY59" fmla="*/ 495456 h 606722"/>
              <a:gd name="connsiteX60" fmla="*/ 403552 w 607097"/>
              <a:gd name="connsiteY60" fmla="*/ 495456 h 606722"/>
              <a:gd name="connsiteX61" fmla="*/ 287138 w 607097"/>
              <a:gd name="connsiteY61" fmla="*/ 441866 h 606722"/>
              <a:gd name="connsiteX62" fmla="*/ 286426 w 607097"/>
              <a:gd name="connsiteY62" fmla="*/ 441067 h 606722"/>
              <a:gd name="connsiteX63" fmla="*/ 284112 w 607097"/>
              <a:gd name="connsiteY63" fmla="*/ 438845 h 606722"/>
              <a:gd name="connsiteX64" fmla="*/ 176777 w 607097"/>
              <a:gd name="connsiteY64" fmla="*/ 331666 h 606722"/>
              <a:gd name="connsiteX65" fmla="*/ 111895 w 607097"/>
              <a:gd name="connsiteY65" fmla="*/ 213379 h 606722"/>
              <a:gd name="connsiteX66" fmla="*/ 121062 w 607097"/>
              <a:gd name="connsiteY66" fmla="*/ 202270 h 606722"/>
              <a:gd name="connsiteX67" fmla="*/ 132188 w 607097"/>
              <a:gd name="connsiteY67" fmla="*/ 211335 h 606722"/>
              <a:gd name="connsiteX68" fmla="*/ 146428 w 607097"/>
              <a:gd name="connsiteY68" fmla="*/ 259325 h 606722"/>
              <a:gd name="connsiteX69" fmla="*/ 158532 w 607097"/>
              <a:gd name="connsiteY69" fmla="*/ 233553 h 606722"/>
              <a:gd name="connsiteX70" fmla="*/ 191907 w 607097"/>
              <a:gd name="connsiteY70" fmla="*/ 202270 h 606722"/>
              <a:gd name="connsiteX71" fmla="*/ 192975 w 607097"/>
              <a:gd name="connsiteY71" fmla="*/ 201204 h 606722"/>
              <a:gd name="connsiteX72" fmla="*/ 200006 w 607097"/>
              <a:gd name="connsiteY72" fmla="*/ 193117 h 606722"/>
              <a:gd name="connsiteX73" fmla="*/ 194933 w 607097"/>
              <a:gd name="connsiteY73" fmla="*/ 170899 h 606722"/>
              <a:gd name="connsiteX74" fmla="*/ 121062 w 607097"/>
              <a:gd name="connsiteY74" fmla="*/ 84961 h 606722"/>
              <a:gd name="connsiteX75" fmla="*/ 103963 w 607097"/>
              <a:gd name="connsiteY75" fmla="*/ 81761 h 606722"/>
              <a:gd name="connsiteX76" fmla="*/ 353980 w 607097"/>
              <a:gd name="connsiteY76" fmla="*/ 30273 h 606722"/>
              <a:gd name="connsiteX77" fmla="*/ 364141 w 607097"/>
              <a:gd name="connsiteY77" fmla="*/ 40422 h 606722"/>
              <a:gd name="connsiteX78" fmla="*/ 364141 w 607097"/>
              <a:gd name="connsiteY78" fmla="*/ 60719 h 606722"/>
              <a:gd name="connsiteX79" fmla="*/ 353980 w 607097"/>
              <a:gd name="connsiteY79" fmla="*/ 70778 h 606722"/>
              <a:gd name="connsiteX80" fmla="*/ 343818 w 607097"/>
              <a:gd name="connsiteY80" fmla="*/ 60719 h 606722"/>
              <a:gd name="connsiteX81" fmla="*/ 343818 w 607097"/>
              <a:gd name="connsiteY81" fmla="*/ 40422 h 606722"/>
              <a:gd name="connsiteX82" fmla="*/ 353980 w 607097"/>
              <a:gd name="connsiteY82" fmla="*/ 30273 h 606722"/>
              <a:gd name="connsiteX83" fmla="*/ 353978 w 607097"/>
              <a:gd name="connsiteY83" fmla="*/ 20263 h 606722"/>
              <a:gd name="connsiteX84" fmla="*/ 174819 w 607097"/>
              <a:gd name="connsiteY84" fmla="*/ 104957 h 606722"/>
              <a:gd name="connsiteX85" fmla="*/ 214246 w 607097"/>
              <a:gd name="connsiteY85" fmla="*/ 160768 h 606722"/>
              <a:gd name="connsiteX86" fmla="*/ 221278 w 607097"/>
              <a:gd name="connsiteY86" fmla="*/ 198182 h 606722"/>
              <a:gd name="connsiteX87" fmla="*/ 215938 w 607097"/>
              <a:gd name="connsiteY87" fmla="*/ 209025 h 606722"/>
              <a:gd name="connsiteX88" fmla="*/ 210152 w 607097"/>
              <a:gd name="connsiteY88" fmla="*/ 215157 h 606722"/>
              <a:gd name="connsiteX89" fmla="*/ 206147 w 607097"/>
              <a:gd name="connsiteY89" fmla="*/ 218445 h 606722"/>
              <a:gd name="connsiteX90" fmla="*/ 176777 w 607097"/>
              <a:gd name="connsiteY90" fmla="*/ 244662 h 606722"/>
              <a:gd name="connsiteX91" fmla="*/ 182829 w 607097"/>
              <a:gd name="connsiteY91" fmla="*/ 308382 h 606722"/>
              <a:gd name="connsiteX92" fmla="*/ 189504 w 607097"/>
              <a:gd name="connsiteY92" fmla="*/ 315136 h 606722"/>
              <a:gd name="connsiteX93" fmla="*/ 189949 w 607097"/>
              <a:gd name="connsiteY93" fmla="*/ 315492 h 606722"/>
              <a:gd name="connsiteX94" fmla="*/ 191640 w 607097"/>
              <a:gd name="connsiteY94" fmla="*/ 317269 h 606722"/>
              <a:gd name="connsiteX95" fmla="*/ 298263 w 607097"/>
              <a:gd name="connsiteY95" fmla="*/ 424714 h 606722"/>
              <a:gd name="connsiteX96" fmla="*/ 362077 w 607097"/>
              <a:gd name="connsiteY96" fmla="*/ 430758 h 606722"/>
              <a:gd name="connsiteX97" fmla="*/ 388422 w 607097"/>
              <a:gd name="connsiteY97" fmla="*/ 401430 h 606722"/>
              <a:gd name="connsiteX98" fmla="*/ 408625 w 607097"/>
              <a:gd name="connsiteY98" fmla="*/ 386233 h 606722"/>
              <a:gd name="connsiteX99" fmla="*/ 419661 w 607097"/>
              <a:gd name="connsiteY99" fmla="*/ 384900 h 606722"/>
              <a:gd name="connsiteX100" fmla="*/ 446094 w 607097"/>
              <a:gd name="connsiteY100" fmla="*/ 392365 h 606722"/>
              <a:gd name="connsiteX101" fmla="*/ 501987 w 607097"/>
              <a:gd name="connsiteY101" fmla="*/ 431646 h 606722"/>
              <a:gd name="connsiteX102" fmla="*/ 586894 w 607097"/>
              <a:gd name="connsiteY102" fmla="*/ 252749 h 606722"/>
              <a:gd name="connsiteX103" fmla="*/ 353978 w 607097"/>
              <a:gd name="connsiteY103" fmla="*/ 20263 h 606722"/>
              <a:gd name="connsiteX104" fmla="*/ 353978 w 607097"/>
              <a:gd name="connsiteY104" fmla="*/ 0 h 606722"/>
              <a:gd name="connsiteX105" fmla="*/ 607097 w 607097"/>
              <a:gd name="connsiteY105" fmla="*/ 252749 h 606722"/>
              <a:gd name="connsiteX106" fmla="*/ 517384 w 607097"/>
              <a:gd name="connsiteY106" fmla="*/ 445421 h 606722"/>
              <a:gd name="connsiteX107" fmla="*/ 540257 w 607097"/>
              <a:gd name="connsiteY107" fmla="*/ 474215 h 606722"/>
              <a:gd name="connsiteX108" fmla="*/ 531179 w 607097"/>
              <a:gd name="connsiteY108" fmla="*/ 532870 h 606722"/>
              <a:gd name="connsiteX109" fmla="*/ 505814 w 607097"/>
              <a:gd name="connsiteY109" fmla="*/ 559176 h 606722"/>
              <a:gd name="connsiteX110" fmla="*/ 401505 w 607097"/>
              <a:gd name="connsiteY110" fmla="*/ 606722 h 606722"/>
              <a:gd name="connsiteX111" fmla="*/ 318556 w 607097"/>
              <a:gd name="connsiteY111" fmla="*/ 582460 h 606722"/>
              <a:gd name="connsiteX112" fmla="*/ 268893 w 607097"/>
              <a:gd name="connsiteY112" fmla="*/ 543979 h 606722"/>
              <a:gd name="connsiteX113" fmla="*/ 61343 w 607097"/>
              <a:gd name="connsiteY113" fmla="*/ 336732 h 606722"/>
              <a:gd name="connsiteX114" fmla="*/ 16753 w 607097"/>
              <a:gd name="connsiteY114" fmla="*/ 275056 h 606722"/>
              <a:gd name="connsiteX115" fmla="*/ 48171 w 607097"/>
              <a:gd name="connsiteY115" fmla="*/ 101135 h 606722"/>
              <a:gd name="connsiteX116" fmla="*/ 73447 w 607097"/>
              <a:gd name="connsiteY116" fmla="*/ 75807 h 606722"/>
              <a:gd name="connsiteX117" fmla="*/ 132188 w 607097"/>
              <a:gd name="connsiteY117" fmla="*/ 66742 h 606722"/>
              <a:gd name="connsiteX118" fmla="*/ 160757 w 607097"/>
              <a:gd name="connsiteY118" fmla="*/ 89315 h 606722"/>
              <a:gd name="connsiteX119" fmla="*/ 353978 w 607097"/>
              <a:gd name="connsiteY11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607097" h="606722">
                <a:moveTo>
                  <a:pt x="482620" y="381169"/>
                </a:moveTo>
                <a:cubicBezTo>
                  <a:pt x="486624" y="377172"/>
                  <a:pt x="492675" y="377172"/>
                  <a:pt x="496768" y="381169"/>
                </a:cubicBezTo>
                <a:lnTo>
                  <a:pt x="510916" y="395381"/>
                </a:lnTo>
                <a:cubicBezTo>
                  <a:pt x="515009" y="399379"/>
                  <a:pt x="515009" y="405419"/>
                  <a:pt x="510916" y="409505"/>
                </a:cubicBezTo>
                <a:cubicBezTo>
                  <a:pt x="509937" y="412525"/>
                  <a:pt x="506912" y="412525"/>
                  <a:pt x="503887" y="412525"/>
                </a:cubicBezTo>
                <a:cubicBezTo>
                  <a:pt x="500861" y="412525"/>
                  <a:pt x="498815" y="411548"/>
                  <a:pt x="496768" y="409505"/>
                </a:cubicBezTo>
                <a:lnTo>
                  <a:pt x="482620" y="395381"/>
                </a:lnTo>
                <a:cubicBezTo>
                  <a:pt x="478527" y="391295"/>
                  <a:pt x="478527" y="385255"/>
                  <a:pt x="482620" y="381169"/>
                </a:cubicBezTo>
                <a:close/>
                <a:moveTo>
                  <a:pt x="546398" y="242745"/>
                </a:moveTo>
                <a:lnTo>
                  <a:pt x="566606" y="242745"/>
                </a:lnTo>
                <a:cubicBezTo>
                  <a:pt x="572659" y="242745"/>
                  <a:pt x="576754" y="246732"/>
                  <a:pt x="576754" y="252756"/>
                </a:cubicBezTo>
                <a:cubicBezTo>
                  <a:pt x="576754" y="258869"/>
                  <a:pt x="572659" y="262856"/>
                  <a:pt x="566606" y="262856"/>
                </a:cubicBezTo>
                <a:lnTo>
                  <a:pt x="546398" y="262856"/>
                </a:lnTo>
                <a:cubicBezTo>
                  <a:pt x="540255" y="262856"/>
                  <a:pt x="536249" y="258869"/>
                  <a:pt x="536249" y="252756"/>
                </a:cubicBezTo>
                <a:cubicBezTo>
                  <a:pt x="536249" y="246732"/>
                  <a:pt x="540255" y="242745"/>
                  <a:pt x="546398" y="242745"/>
                </a:cubicBezTo>
                <a:close/>
                <a:moveTo>
                  <a:pt x="353968" y="101120"/>
                </a:moveTo>
                <a:cubicBezTo>
                  <a:pt x="360022" y="101120"/>
                  <a:pt x="364118" y="105119"/>
                  <a:pt x="364118" y="111251"/>
                </a:cubicBezTo>
                <a:lnTo>
                  <a:pt x="364118" y="242683"/>
                </a:lnTo>
                <a:lnTo>
                  <a:pt x="424838" y="242683"/>
                </a:lnTo>
                <a:cubicBezTo>
                  <a:pt x="430893" y="242683"/>
                  <a:pt x="434988" y="246682"/>
                  <a:pt x="434988" y="252725"/>
                </a:cubicBezTo>
                <a:cubicBezTo>
                  <a:pt x="434988" y="258857"/>
                  <a:pt x="430893" y="262856"/>
                  <a:pt x="424838" y="262856"/>
                </a:cubicBezTo>
                <a:lnTo>
                  <a:pt x="353968" y="262856"/>
                </a:lnTo>
                <a:cubicBezTo>
                  <a:pt x="347825" y="262856"/>
                  <a:pt x="343818" y="258857"/>
                  <a:pt x="343818" y="252725"/>
                </a:cubicBezTo>
                <a:lnTo>
                  <a:pt x="343818" y="111251"/>
                </a:lnTo>
                <a:cubicBezTo>
                  <a:pt x="343818" y="105119"/>
                  <a:pt x="347825" y="101120"/>
                  <a:pt x="353968" y="101120"/>
                </a:cubicBezTo>
                <a:close/>
                <a:moveTo>
                  <a:pt x="496768" y="96101"/>
                </a:moveTo>
                <a:cubicBezTo>
                  <a:pt x="500861" y="92017"/>
                  <a:pt x="506912" y="92017"/>
                  <a:pt x="510916" y="96101"/>
                </a:cubicBezTo>
                <a:cubicBezTo>
                  <a:pt x="515009" y="100096"/>
                  <a:pt x="515009" y="106222"/>
                  <a:pt x="510916" y="110217"/>
                </a:cubicBezTo>
                <a:lnTo>
                  <a:pt x="496768" y="124334"/>
                </a:lnTo>
                <a:cubicBezTo>
                  <a:pt x="494722" y="126376"/>
                  <a:pt x="492675" y="127441"/>
                  <a:pt x="489650" y="127441"/>
                </a:cubicBezTo>
                <a:cubicBezTo>
                  <a:pt x="486624" y="127441"/>
                  <a:pt x="484578" y="126376"/>
                  <a:pt x="482620" y="124334"/>
                </a:cubicBezTo>
                <a:cubicBezTo>
                  <a:pt x="478527" y="120338"/>
                  <a:pt x="478527" y="114301"/>
                  <a:pt x="482620" y="110217"/>
                </a:cubicBezTo>
                <a:close/>
                <a:moveTo>
                  <a:pt x="196955" y="96101"/>
                </a:moveTo>
                <a:cubicBezTo>
                  <a:pt x="201050" y="92017"/>
                  <a:pt x="207104" y="92017"/>
                  <a:pt x="211110" y="96101"/>
                </a:cubicBezTo>
                <a:lnTo>
                  <a:pt x="225355" y="110217"/>
                </a:lnTo>
                <a:cubicBezTo>
                  <a:pt x="229361" y="114301"/>
                  <a:pt x="229361" y="120338"/>
                  <a:pt x="225355" y="124334"/>
                </a:cubicBezTo>
                <a:cubicBezTo>
                  <a:pt x="223307" y="126376"/>
                  <a:pt x="220280" y="127441"/>
                  <a:pt x="218233" y="127441"/>
                </a:cubicBezTo>
                <a:cubicBezTo>
                  <a:pt x="215206" y="127441"/>
                  <a:pt x="213158" y="126376"/>
                  <a:pt x="211110" y="124334"/>
                </a:cubicBezTo>
                <a:lnTo>
                  <a:pt x="196955" y="110217"/>
                </a:lnTo>
                <a:cubicBezTo>
                  <a:pt x="192949" y="106222"/>
                  <a:pt x="192949" y="100096"/>
                  <a:pt x="196955" y="96101"/>
                </a:cubicBezTo>
                <a:close/>
                <a:moveTo>
                  <a:pt x="103963" y="81761"/>
                </a:moveTo>
                <a:cubicBezTo>
                  <a:pt x="98011" y="82650"/>
                  <a:pt x="92182" y="85449"/>
                  <a:pt x="87598" y="90026"/>
                </a:cubicBezTo>
                <a:lnTo>
                  <a:pt x="62322" y="115266"/>
                </a:lnTo>
                <a:cubicBezTo>
                  <a:pt x="17732" y="159790"/>
                  <a:pt x="8654" y="209291"/>
                  <a:pt x="34998" y="265902"/>
                </a:cubicBezTo>
                <a:cubicBezTo>
                  <a:pt x="44077" y="285187"/>
                  <a:pt x="57249" y="304383"/>
                  <a:pt x="75494" y="322602"/>
                </a:cubicBezTo>
                <a:lnTo>
                  <a:pt x="283044" y="530826"/>
                </a:lnTo>
                <a:cubicBezTo>
                  <a:pt x="297284" y="545046"/>
                  <a:pt x="312415" y="557132"/>
                  <a:pt x="327634" y="565219"/>
                </a:cubicBezTo>
                <a:cubicBezTo>
                  <a:pt x="389401" y="599612"/>
                  <a:pt x="443068" y="592503"/>
                  <a:pt x="490684" y="545046"/>
                </a:cubicBezTo>
                <a:lnTo>
                  <a:pt x="515960" y="519717"/>
                </a:lnTo>
                <a:cubicBezTo>
                  <a:pt x="525127" y="510653"/>
                  <a:pt x="527085" y="496433"/>
                  <a:pt x="521033" y="485324"/>
                </a:cubicBezTo>
                <a:cubicBezTo>
                  <a:pt x="503856" y="451998"/>
                  <a:pt x="434969" y="411561"/>
                  <a:pt x="434969" y="411561"/>
                </a:cubicBezTo>
                <a:cubicBezTo>
                  <a:pt x="427582" y="407829"/>
                  <a:pt x="420195" y="405874"/>
                  <a:pt x="414321" y="406318"/>
                </a:cubicBezTo>
                <a:cubicBezTo>
                  <a:pt x="414143" y="406318"/>
                  <a:pt x="413876" y="406407"/>
                  <a:pt x="413698" y="406496"/>
                </a:cubicBezTo>
                <a:cubicBezTo>
                  <a:pt x="409604" y="407473"/>
                  <a:pt x="407646" y="409517"/>
                  <a:pt x="405599" y="413605"/>
                </a:cubicBezTo>
                <a:lnTo>
                  <a:pt x="404620" y="414583"/>
                </a:lnTo>
                <a:cubicBezTo>
                  <a:pt x="397500" y="423648"/>
                  <a:pt x="380323" y="443910"/>
                  <a:pt x="373202" y="447910"/>
                </a:cubicBezTo>
                <a:cubicBezTo>
                  <a:pt x="365548" y="453242"/>
                  <a:pt x="357538" y="457152"/>
                  <a:pt x="349528" y="459552"/>
                </a:cubicBezTo>
                <a:cubicBezTo>
                  <a:pt x="365281" y="466839"/>
                  <a:pt x="384328" y="473149"/>
                  <a:pt x="405599" y="475282"/>
                </a:cubicBezTo>
                <a:cubicBezTo>
                  <a:pt x="410672" y="476259"/>
                  <a:pt x="414677" y="480259"/>
                  <a:pt x="414677" y="486391"/>
                </a:cubicBezTo>
                <a:cubicBezTo>
                  <a:pt x="413698" y="491456"/>
                  <a:pt x="409604" y="495456"/>
                  <a:pt x="404620" y="495456"/>
                </a:cubicBezTo>
                <a:lnTo>
                  <a:pt x="403552" y="495456"/>
                </a:lnTo>
                <a:cubicBezTo>
                  <a:pt x="333686" y="488346"/>
                  <a:pt x="288117" y="443910"/>
                  <a:pt x="287138" y="441866"/>
                </a:cubicBezTo>
                <a:cubicBezTo>
                  <a:pt x="286871" y="441600"/>
                  <a:pt x="286604" y="441333"/>
                  <a:pt x="286426" y="441067"/>
                </a:cubicBezTo>
                <a:cubicBezTo>
                  <a:pt x="285625" y="440356"/>
                  <a:pt x="284824" y="439645"/>
                  <a:pt x="284112" y="438845"/>
                </a:cubicBezTo>
                <a:lnTo>
                  <a:pt x="176777" y="331666"/>
                </a:lnTo>
                <a:cubicBezTo>
                  <a:pt x="174730" y="329622"/>
                  <a:pt x="119015" y="284120"/>
                  <a:pt x="111895" y="213379"/>
                </a:cubicBezTo>
                <a:cubicBezTo>
                  <a:pt x="110916" y="208314"/>
                  <a:pt x="115010" y="203248"/>
                  <a:pt x="121062" y="202270"/>
                </a:cubicBezTo>
                <a:cubicBezTo>
                  <a:pt x="127115" y="201204"/>
                  <a:pt x="131209" y="205292"/>
                  <a:pt x="132188" y="211335"/>
                </a:cubicBezTo>
                <a:cubicBezTo>
                  <a:pt x="133968" y="229109"/>
                  <a:pt x="139486" y="245284"/>
                  <a:pt x="146428" y="259325"/>
                </a:cubicBezTo>
                <a:cubicBezTo>
                  <a:pt x="148653" y="250794"/>
                  <a:pt x="152658" y="242262"/>
                  <a:pt x="158532" y="233553"/>
                </a:cubicBezTo>
                <a:cubicBezTo>
                  <a:pt x="162537" y="227510"/>
                  <a:pt x="183808" y="210358"/>
                  <a:pt x="191907" y="202270"/>
                </a:cubicBezTo>
                <a:lnTo>
                  <a:pt x="192975" y="201204"/>
                </a:lnTo>
                <a:cubicBezTo>
                  <a:pt x="196980" y="199160"/>
                  <a:pt x="199027" y="196138"/>
                  <a:pt x="200006" y="193117"/>
                </a:cubicBezTo>
                <a:cubicBezTo>
                  <a:pt x="202053" y="187073"/>
                  <a:pt x="200006" y="178986"/>
                  <a:pt x="194933" y="170899"/>
                </a:cubicBezTo>
                <a:cubicBezTo>
                  <a:pt x="194933" y="169832"/>
                  <a:pt x="154438" y="102113"/>
                  <a:pt x="121062" y="84961"/>
                </a:cubicBezTo>
                <a:cubicBezTo>
                  <a:pt x="115989" y="81895"/>
                  <a:pt x="109915" y="80873"/>
                  <a:pt x="103963" y="81761"/>
                </a:cubicBezTo>
                <a:close/>
                <a:moveTo>
                  <a:pt x="353980" y="30273"/>
                </a:moveTo>
                <a:cubicBezTo>
                  <a:pt x="360041" y="30273"/>
                  <a:pt x="364141" y="34368"/>
                  <a:pt x="364141" y="40422"/>
                </a:cubicBezTo>
                <a:lnTo>
                  <a:pt x="364141" y="60719"/>
                </a:lnTo>
                <a:cubicBezTo>
                  <a:pt x="364141" y="66772"/>
                  <a:pt x="360041" y="70778"/>
                  <a:pt x="353980" y="70778"/>
                </a:cubicBezTo>
                <a:cubicBezTo>
                  <a:pt x="347829" y="70778"/>
                  <a:pt x="343818" y="66772"/>
                  <a:pt x="343818" y="60719"/>
                </a:cubicBezTo>
                <a:lnTo>
                  <a:pt x="343818" y="40422"/>
                </a:lnTo>
                <a:cubicBezTo>
                  <a:pt x="343818" y="34368"/>
                  <a:pt x="347829" y="30273"/>
                  <a:pt x="353980" y="30273"/>
                </a:cubicBezTo>
                <a:close/>
                <a:moveTo>
                  <a:pt x="353978" y="20263"/>
                </a:moveTo>
                <a:cubicBezTo>
                  <a:pt x="284112" y="20263"/>
                  <a:pt x="219409" y="50479"/>
                  <a:pt x="174819" y="104957"/>
                </a:cubicBezTo>
                <a:cubicBezTo>
                  <a:pt x="196446" y="130818"/>
                  <a:pt x="212911" y="158901"/>
                  <a:pt x="214246" y="160768"/>
                </a:cubicBezTo>
                <a:cubicBezTo>
                  <a:pt x="221278" y="173920"/>
                  <a:pt x="224304" y="187073"/>
                  <a:pt x="221278" y="198182"/>
                </a:cubicBezTo>
                <a:cubicBezTo>
                  <a:pt x="220299" y="202093"/>
                  <a:pt x="218430" y="205736"/>
                  <a:pt x="215938" y="209025"/>
                </a:cubicBezTo>
                <a:cubicBezTo>
                  <a:pt x="214336" y="211335"/>
                  <a:pt x="212466" y="213379"/>
                  <a:pt x="210152" y="215157"/>
                </a:cubicBezTo>
                <a:cubicBezTo>
                  <a:pt x="208906" y="216312"/>
                  <a:pt x="207482" y="217378"/>
                  <a:pt x="206147" y="218445"/>
                </a:cubicBezTo>
                <a:cubicBezTo>
                  <a:pt x="193954" y="228487"/>
                  <a:pt x="179803" y="241640"/>
                  <a:pt x="176777" y="244662"/>
                </a:cubicBezTo>
                <a:cubicBezTo>
                  <a:pt x="160579" y="269012"/>
                  <a:pt x="162537" y="287142"/>
                  <a:pt x="182829" y="308382"/>
                </a:cubicBezTo>
                <a:lnTo>
                  <a:pt x="189504" y="315136"/>
                </a:lnTo>
                <a:cubicBezTo>
                  <a:pt x="189771" y="315403"/>
                  <a:pt x="189949" y="315492"/>
                  <a:pt x="189949" y="315492"/>
                </a:cubicBezTo>
                <a:cubicBezTo>
                  <a:pt x="190572" y="316025"/>
                  <a:pt x="191195" y="316647"/>
                  <a:pt x="191640" y="317269"/>
                </a:cubicBezTo>
                <a:lnTo>
                  <a:pt x="298263" y="424714"/>
                </a:lnTo>
                <a:cubicBezTo>
                  <a:pt x="318556" y="444888"/>
                  <a:pt x="337780" y="446932"/>
                  <a:pt x="362077" y="430758"/>
                </a:cubicBezTo>
                <a:cubicBezTo>
                  <a:pt x="365103" y="428713"/>
                  <a:pt x="378275" y="414583"/>
                  <a:pt x="388422" y="401430"/>
                </a:cubicBezTo>
                <a:cubicBezTo>
                  <a:pt x="393406" y="393343"/>
                  <a:pt x="400526" y="388277"/>
                  <a:pt x="408625" y="386233"/>
                </a:cubicBezTo>
                <a:cubicBezTo>
                  <a:pt x="412096" y="385344"/>
                  <a:pt x="415834" y="384900"/>
                  <a:pt x="419661" y="384900"/>
                </a:cubicBezTo>
                <a:cubicBezTo>
                  <a:pt x="428294" y="384989"/>
                  <a:pt x="437728" y="387477"/>
                  <a:pt x="446094" y="392365"/>
                </a:cubicBezTo>
                <a:cubicBezTo>
                  <a:pt x="447963" y="393609"/>
                  <a:pt x="476088" y="410051"/>
                  <a:pt x="501987" y="431646"/>
                </a:cubicBezTo>
                <a:cubicBezTo>
                  <a:pt x="556545" y="387122"/>
                  <a:pt x="586894" y="322513"/>
                  <a:pt x="586894" y="252749"/>
                </a:cubicBezTo>
                <a:cubicBezTo>
                  <a:pt x="586894" y="124330"/>
                  <a:pt x="482585" y="20263"/>
                  <a:pt x="353978" y="20263"/>
                </a:cubicBezTo>
                <a:close/>
                <a:moveTo>
                  <a:pt x="353978" y="0"/>
                </a:moveTo>
                <a:cubicBezTo>
                  <a:pt x="493710" y="0"/>
                  <a:pt x="607097" y="113222"/>
                  <a:pt x="607097" y="252749"/>
                </a:cubicBezTo>
                <a:cubicBezTo>
                  <a:pt x="607097" y="327578"/>
                  <a:pt x="574345" y="397786"/>
                  <a:pt x="517384" y="445421"/>
                </a:cubicBezTo>
                <a:cubicBezTo>
                  <a:pt x="526907" y="454753"/>
                  <a:pt x="535184" y="464617"/>
                  <a:pt x="540257" y="474215"/>
                </a:cubicBezTo>
                <a:cubicBezTo>
                  <a:pt x="550403" y="493412"/>
                  <a:pt x="547377" y="517673"/>
                  <a:pt x="531179" y="532870"/>
                </a:cubicBezTo>
                <a:lnTo>
                  <a:pt x="505814" y="559176"/>
                </a:lnTo>
                <a:cubicBezTo>
                  <a:pt x="474486" y="590548"/>
                  <a:pt x="438974" y="606722"/>
                  <a:pt x="401505" y="606722"/>
                </a:cubicBezTo>
                <a:cubicBezTo>
                  <a:pt x="375249" y="606722"/>
                  <a:pt x="346858" y="598635"/>
                  <a:pt x="318556" y="582460"/>
                </a:cubicBezTo>
                <a:cubicBezTo>
                  <a:pt x="301289" y="573307"/>
                  <a:pt x="285091" y="560154"/>
                  <a:pt x="268893" y="543979"/>
                </a:cubicBezTo>
                <a:lnTo>
                  <a:pt x="61343" y="336732"/>
                </a:lnTo>
                <a:cubicBezTo>
                  <a:pt x="42030" y="317536"/>
                  <a:pt x="26899" y="296296"/>
                  <a:pt x="16753" y="275056"/>
                </a:cubicBezTo>
                <a:cubicBezTo>
                  <a:pt x="-13596" y="210358"/>
                  <a:pt x="-2471" y="151703"/>
                  <a:pt x="48171" y="101135"/>
                </a:cubicBezTo>
                <a:lnTo>
                  <a:pt x="73447" y="75807"/>
                </a:lnTo>
                <a:cubicBezTo>
                  <a:pt x="88666" y="60699"/>
                  <a:pt x="112963" y="56611"/>
                  <a:pt x="132188" y="66742"/>
                </a:cubicBezTo>
                <a:cubicBezTo>
                  <a:pt x="141711" y="71719"/>
                  <a:pt x="151412" y="79895"/>
                  <a:pt x="160757" y="89315"/>
                </a:cubicBezTo>
                <a:cubicBezTo>
                  <a:pt x="209173" y="32971"/>
                  <a:pt x="278772" y="0"/>
                  <a:pt x="3539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 sz="1400"/>
          </a:p>
        </p:txBody>
      </p:sp>
      <p:sp>
        <p:nvSpPr>
          <p:cNvPr id="26" name="文本框 25"/>
          <p:cNvSpPr txBox="1"/>
          <p:nvPr>
            <p:custDataLst>
              <p:tags r:id="rId15"/>
            </p:custDataLst>
          </p:nvPr>
        </p:nvSpPr>
        <p:spPr>
          <a:xfrm>
            <a:off x="8829040" y="3303270"/>
            <a:ext cx="1639570" cy="737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1400">
                <a:solidFill>
                  <a:schemeClr val="bg1"/>
                </a:solidFill>
                <a:sym typeface="+mn-ea"/>
              </a:rPr>
              <a:t>• Managing relational tables</a:t>
            </a:r>
            <a:endParaRPr lang="zh-CN" altLang="en-US" sz="1400" b="1" dirty="0">
              <a:solidFill>
                <a:schemeClr val="bg1"/>
              </a:solidFill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28" name="ïŝ1íḓê"/>
          <p:cNvSpPr/>
          <p:nvPr>
            <p:custDataLst>
              <p:tags r:id="rId16"/>
            </p:custDataLst>
          </p:nvPr>
        </p:nvSpPr>
        <p:spPr>
          <a:xfrm>
            <a:off x="6318802" y="4684646"/>
            <a:ext cx="3120212" cy="1814985"/>
          </a:xfrm>
          <a:prstGeom prst="rect">
            <a:avLst/>
          </a:prstGeom>
          <a:blipFill>
            <a:blip r:embed="rId12"/>
            <a:srcRect/>
            <a:stretch>
              <a:fillRect t="-70688" b="-69802"/>
            </a:stretch>
          </a:blip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400"/>
          </a:p>
        </p:txBody>
      </p:sp>
      <p:sp>
        <p:nvSpPr>
          <p:cNvPr id="29" name="iS1ïdé"/>
          <p:cNvSpPr/>
          <p:nvPr>
            <p:custDataLst>
              <p:tags r:id="rId17"/>
            </p:custDataLst>
          </p:nvPr>
        </p:nvSpPr>
        <p:spPr>
          <a:xfrm>
            <a:off x="8609409" y="4684646"/>
            <a:ext cx="2074269" cy="1814985"/>
          </a:xfrm>
          <a:prstGeom prst="rect">
            <a:avLst/>
          </a:prstGeom>
          <a:solidFill>
            <a:srgbClr val="00D0AC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400"/>
          </a:p>
        </p:txBody>
      </p:sp>
      <p:sp>
        <p:nvSpPr>
          <p:cNvPr id="30" name="îṩḷiḋè"/>
          <p:cNvSpPr/>
          <p:nvPr>
            <p:custDataLst>
              <p:tags r:id="rId18"/>
            </p:custDataLst>
          </p:nvPr>
        </p:nvSpPr>
        <p:spPr bwMode="auto">
          <a:xfrm>
            <a:off x="9439014" y="4887198"/>
            <a:ext cx="415060" cy="414523"/>
          </a:xfrm>
          <a:custGeom>
            <a:avLst/>
            <a:gdLst>
              <a:gd name="connsiteX0" fmla="*/ 301042 w 602819"/>
              <a:gd name="connsiteY0" fmla="*/ 215161 h 602041"/>
              <a:gd name="connsiteX1" fmla="*/ 248582 w 602819"/>
              <a:gd name="connsiteY1" fmla="*/ 232889 h 602041"/>
              <a:gd name="connsiteX2" fmla="*/ 296199 w 602819"/>
              <a:gd name="connsiteY2" fmla="*/ 280434 h 602041"/>
              <a:gd name="connsiteX3" fmla="*/ 301042 w 602819"/>
              <a:gd name="connsiteY3" fmla="*/ 279628 h 602041"/>
              <a:gd name="connsiteX4" fmla="*/ 322833 w 602819"/>
              <a:gd name="connsiteY4" fmla="*/ 300580 h 602041"/>
              <a:gd name="connsiteX5" fmla="*/ 301042 w 602819"/>
              <a:gd name="connsiteY5" fmla="*/ 322338 h 602041"/>
              <a:gd name="connsiteX6" fmla="*/ 280058 w 602819"/>
              <a:gd name="connsiteY6" fmla="*/ 300580 h 602041"/>
              <a:gd name="connsiteX7" fmla="*/ 280865 w 602819"/>
              <a:gd name="connsiteY7" fmla="*/ 295745 h 602041"/>
              <a:gd name="connsiteX8" fmla="*/ 233247 w 602819"/>
              <a:gd name="connsiteY8" fmla="*/ 248200 h 602041"/>
              <a:gd name="connsiteX9" fmla="*/ 215491 w 602819"/>
              <a:gd name="connsiteY9" fmla="*/ 300580 h 602041"/>
              <a:gd name="connsiteX10" fmla="*/ 301042 w 602819"/>
              <a:gd name="connsiteY10" fmla="*/ 386805 h 602041"/>
              <a:gd name="connsiteX11" fmla="*/ 387400 w 602819"/>
              <a:gd name="connsiteY11" fmla="*/ 300580 h 602041"/>
              <a:gd name="connsiteX12" fmla="*/ 301042 w 602819"/>
              <a:gd name="connsiteY12" fmla="*/ 215161 h 602041"/>
              <a:gd name="connsiteX13" fmla="*/ 301042 w 602819"/>
              <a:gd name="connsiteY13" fmla="*/ 118459 h 602041"/>
              <a:gd name="connsiteX14" fmla="*/ 179979 w 602819"/>
              <a:gd name="connsiteY14" fmla="*/ 164392 h 602041"/>
              <a:gd name="connsiteX15" fmla="*/ 233247 w 602819"/>
              <a:gd name="connsiteY15" fmla="*/ 217578 h 602041"/>
              <a:gd name="connsiteX16" fmla="*/ 301042 w 602819"/>
              <a:gd name="connsiteY16" fmla="*/ 193403 h 602041"/>
              <a:gd name="connsiteX17" fmla="*/ 409191 w 602819"/>
              <a:gd name="connsiteY17" fmla="*/ 300580 h 602041"/>
              <a:gd name="connsiteX18" fmla="*/ 301042 w 602819"/>
              <a:gd name="connsiteY18" fmla="*/ 408563 h 602041"/>
              <a:gd name="connsiteX19" fmla="*/ 193700 w 602819"/>
              <a:gd name="connsiteY19" fmla="*/ 300580 h 602041"/>
              <a:gd name="connsiteX20" fmla="*/ 217912 w 602819"/>
              <a:gd name="connsiteY20" fmla="*/ 232889 h 602041"/>
              <a:gd name="connsiteX21" fmla="*/ 164645 w 602819"/>
              <a:gd name="connsiteY21" fmla="*/ 179703 h 602041"/>
              <a:gd name="connsiteX22" fmla="*/ 118641 w 602819"/>
              <a:gd name="connsiteY22" fmla="*/ 300580 h 602041"/>
              <a:gd name="connsiteX23" fmla="*/ 301042 w 602819"/>
              <a:gd name="connsiteY23" fmla="*/ 483506 h 602041"/>
              <a:gd name="connsiteX24" fmla="*/ 484250 w 602819"/>
              <a:gd name="connsiteY24" fmla="*/ 300580 h 602041"/>
              <a:gd name="connsiteX25" fmla="*/ 301042 w 602819"/>
              <a:gd name="connsiteY25" fmla="*/ 118459 h 602041"/>
              <a:gd name="connsiteX26" fmla="*/ 301021 w 602819"/>
              <a:gd name="connsiteY26" fmla="*/ 0 h 602041"/>
              <a:gd name="connsiteX27" fmla="*/ 602819 w 602819"/>
              <a:gd name="connsiteY27" fmla="*/ 300618 h 602041"/>
              <a:gd name="connsiteX28" fmla="*/ 521317 w 602819"/>
              <a:gd name="connsiteY28" fmla="*/ 506134 h 602041"/>
              <a:gd name="connsiteX29" fmla="*/ 598784 w 602819"/>
              <a:gd name="connsiteY29" fmla="*/ 583504 h 602041"/>
              <a:gd name="connsiteX30" fmla="*/ 597977 w 602819"/>
              <a:gd name="connsiteY30" fmla="*/ 598817 h 602041"/>
              <a:gd name="connsiteX31" fmla="*/ 590715 w 602819"/>
              <a:gd name="connsiteY31" fmla="*/ 602041 h 602041"/>
              <a:gd name="connsiteX32" fmla="*/ 583452 w 602819"/>
              <a:gd name="connsiteY32" fmla="*/ 598817 h 602041"/>
              <a:gd name="connsiteX33" fmla="*/ 505985 w 602819"/>
              <a:gd name="connsiteY33" fmla="*/ 520641 h 602041"/>
              <a:gd name="connsiteX34" fmla="*/ 301021 w 602819"/>
              <a:gd name="connsiteY34" fmla="*/ 602041 h 602041"/>
              <a:gd name="connsiteX35" fmla="*/ 96057 w 602819"/>
              <a:gd name="connsiteY35" fmla="*/ 520641 h 602041"/>
              <a:gd name="connsiteX36" fmla="*/ 18590 w 602819"/>
              <a:gd name="connsiteY36" fmla="*/ 598817 h 602041"/>
              <a:gd name="connsiteX37" fmla="*/ 10520 w 602819"/>
              <a:gd name="connsiteY37" fmla="*/ 602041 h 602041"/>
              <a:gd name="connsiteX38" fmla="*/ 3258 w 602819"/>
              <a:gd name="connsiteY38" fmla="*/ 598817 h 602041"/>
              <a:gd name="connsiteX39" fmla="*/ 3258 w 602819"/>
              <a:gd name="connsiteY39" fmla="*/ 583504 h 602041"/>
              <a:gd name="connsiteX40" fmla="*/ 80725 w 602819"/>
              <a:gd name="connsiteY40" fmla="*/ 506134 h 602041"/>
              <a:gd name="connsiteX41" fmla="*/ 30 w 602819"/>
              <a:gd name="connsiteY41" fmla="*/ 300618 h 602041"/>
              <a:gd name="connsiteX42" fmla="*/ 43605 w 602819"/>
              <a:gd name="connsiteY42" fmla="*/ 145070 h 602041"/>
              <a:gd name="connsiteX43" fmla="*/ 58130 w 602819"/>
              <a:gd name="connsiteY43" fmla="*/ 141041 h 602041"/>
              <a:gd name="connsiteX44" fmla="*/ 62165 w 602819"/>
              <a:gd name="connsiteY44" fmla="*/ 156354 h 602041"/>
              <a:gd name="connsiteX45" fmla="*/ 21818 w 602819"/>
              <a:gd name="connsiteY45" fmla="*/ 300618 h 602041"/>
              <a:gd name="connsiteX46" fmla="*/ 301021 w 602819"/>
              <a:gd name="connsiteY46" fmla="*/ 580281 h 602041"/>
              <a:gd name="connsiteX47" fmla="*/ 581031 w 602819"/>
              <a:gd name="connsiteY47" fmla="*/ 300618 h 602041"/>
              <a:gd name="connsiteX48" fmla="*/ 301021 w 602819"/>
              <a:gd name="connsiteY48" fmla="*/ 21761 h 602041"/>
              <a:gd name="connsiteX49" fmla="*/ 156578 w 602819"/>
              <a:gd name="connsiteY49" fmla="*/ 62058 h 602041"/>
              <a:gd name="connsiteX50" fmla="*/ 141246 w 602819"/>
              <a:gd name="connsiteY50" fmla="*/ 58028 h 602041"/>
              <a:gd name="connsiteX51" fmla="*/ 145280 w 602819"/>
              <a:gd name="connsiteY51" fmla="*/ 43521 h 602041"/>
              <a:gd name="connsiteX52" fmla="*/ 301021 w 602819"/>
              <a:gd name="connsiteY52" fmla="*/ 0 h 602041"/>
              <a:gd name="connsiteX53" fmla="*/ 54075 w 602819"/>
              <a:gd name="connsiteY53" fmla="*/ 0 h 602041"/>
              <a:gd name="connsiteX54" fmla="*/ 64567 w 602819"/>
              <a:gd name="connsiteY54" fmla="*/ 10476 h 602041"/>
              <a:gd name="connsiteX55" fmla="*/ 64567 w 602819"/>
              <a:gd name="connsiteY55" fmla="*/ 49157 h 602041"/>
              <a:gd name="connsiteX56" fmla="*/ 75059 w 602819"/>
              <a:gd name="connsiteY56" fmla="*/ 59633 h 602041"/>
              <a:gd name="connsiteX57" fmla="*/ 75059 w 602819"/>
              <a:gd name="connsiteY57" fmla="*/ 32234 h 602041"/>
              <a:gd name="connsiteX58" fmla="*/ 86358 w 602819"/>
              <a:gd name="connsiteY58" fmla="*/ 21758 h 602041"/>
              <a:gd name="connsiteX59" fmla="*/ 96850 w 602819"/>
              <a:gd name="connsiteY59" fmla="*/ 32234 h 602041"/>
              <a:gd name="connsiteX60" fmla="*/ 96850 w 602819"/>
              <a:gd name="connsiteY60" fmla="*/ 81390 h 602041"/>
              <a:gd name="connsiteX61" fmla="*/ 107342 w 602819"/>
              <a:gd name="connsiteY61" fmla="*/ 91866 h 602041"/>
              <a:gd name="connsiteX62" fmla="*/ 107342 w 602819"/>
              <a:gd name="connsiteY62" fmla="*/ 64468 h 602041"/>
              <a:gd name="connsiteX63" fmla="*/ 118641 w 602819"/>
              <a:gd name="connsiteY63" fmla="*/ 53992 h 602041"/>
              <a:gd name="connsiteX64" fmla="*/ 129133 w 602819"/>
              <a:gd name="connsiteY64" fmla="*/ 64468 h 602041"/>
              <a:gd name="connsiteX65" fmla="*/ 129133 w 602819"/>
              <a:gd name="connsiteY65" fmla="*/ 113624 h 602041"/>
              <a:gd name="connsiteX66" fmla="*/ 164645 w 602819"/>
              <a:gd name="connsiteY66" fmla="*/ 149081 h 602041"/>
              <a:gd name="connsiteX67" fmla="*/ 301042 w 602819"/>
              <a:gd name="connsiteY67" fmla="*/ 96701 h 602041"/>
              <a:gd name="connsiteX68" fmla="*/ 506041 w 602819"/>
              <a:gd name="connsiteY68" fmla="*/ 300580 h 602041"/>
              <a:gd name="connsiteX69" fmla="*/ 301042 w 602819"/>
              <a:gd name="connsiteY69" fmla="*/ 505264 h 602041"/>
              <a:gd name="connsiteX70" fmla="*/ 96850 w 602819"/>
              <a:gd name="connsiteY70" fmla="*/ 300580 h 602041"/>
              <a:gd name="connsiteX71" fmla="*/ 149310 w 602819"/>
              <a:gd name="connsiteY71" fmla="*/ 164392 h 602041"/>
              <a:gd name="connsiteX72" fmla="*/ 113799 w 602819"/>
              <a:gd name="connsiteY72" fmla="*/ 128935 h 602041"/>
              <a:gd name="connsiteX73" fmla="*/ 64567 w 602819"/>
              <a:gd name="connsiteY73" fmla="*/ 128935 h 602041"/>
              <a:gd name="connsiteX74" fmla="*/ 54075 w 602819"/>
              <a:gd name="connsiteY74" fmla="*/ 118459 h 602041"/>
              <a:gd name="connsiteX75" fmla="*/ 64567 w 602819"/>
              <a:gd name="connsiteY75" fmla="*/ 107177 h 602041"/>
              <a:gd name="connsiteX76" fmla="*/ 92007 w 602819"/>
              <a:gd name="connsiteY76" fmla="*/ 107177 h 602041"/>
              <a:gd name="connsiteX77" fmla="*/ 81515 w 602819"/>
              <a:gd name="connsiteY77" fmla="*/ 96701 h 602041"/>
              <a:gd name="connsiteX78" fmla="*/ 32283 w 602819"/>
              <a:gd name="connsiteY78" fmla="*/ 96701 h 602041"/>
              <a:gd name="connsiteX79" fmla="*/ 21791 w 602819"/>
              <a:gd name="connsiteY79" fmla="*/ 86226 h 602041"/>
              <a:gd name="connsiteX80" fmla="*/ 32283 w 602819"/>
              <a:gd name="connsiteY80" fmla="*/ 74944 h 602041"/>
              <a:gd name="connsiteX81" fmla="*/ 59724 w 602819"/>
              <a:gd name="connsiteY81" fmla="*/ 74944 h 602041"/>
              <a:gd name="connsiteX82" fmla="*/ 49232 w 602819"/>
              <a:gd name="connsiteY82" fmla="*/ 64468 h 602041"/>
              <a:gd name="connsiteX83" fmla="*/ 10492 w 602819"/>
              <a:gd name="connsiteY83" fmla="*/ 64468 h 602041"/>
              <a:gd name="connsiteX84" fmla="*/ 0 w 602819"/>
              <a:gd name="connsiteY84" fmla="*/ 53992 h 602041"/>
              <a:gd name="connsiteX85" fmla="*/ 10492 w 602819"/>
              <a:gd name="connsiteY85" fmla="*/ 42710 h 602041"/>
              <a:gd name="connsiteX86" fmla="*/ 27441 w 602819"/>
              <a:gd name="connsiteY86" fmla="*/ 42710 h 602041"/>
              <a:gd name="connsiteX87" fmla="*/ 13720 w 602819"/>
              <a:gd name="connsiteY87" fmla="*/ 29011 h 602041"/>
              <a:gd name="connsiteX88" fmla="*/ 13720 w 602819"/>
              <a:gd name="connsiteY88" fmla="*/ 13700 h 602041"/>
              <a:gd name="connsiteX89" fmla="*/ 29055 w 602819"/>
              <a:gd name="connsiteY89" fmla="*/ 13700 h 602041"/>
              <a:gd name="connsiteX90" fmla="*/ 42775 w 602819"/>
              <a:gd name="connsiteY90" fmla="*/ 27399 h 602041"/>
              <a:gd name="connsiteX91" fmla="*/ 42775 w 602819"/>
              <a:gd name="connsiteY91" fmla="*/ 10476 h 602041"/>
              <a:gd name="connsiteX92" fmla="*/ 54075 w 602819"/>
              <a:gd name="connsiteY92" fmla="*/ 0 h 602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602819" h="602041">
                <a:moveTo>
                  <a:pt x="301042" y="215161"/>
                </a:moveTo>
                <a:cubicBezTo>
                  <a:pt x="281672" y="215161"/>
                  <a:pt x="263109" y="221607"/>
                  <a:pt x="248582" y="232889"/>
                </a:cubicBezTo>
                <a:lnTo>
                  <a:pt x="296199" y="280434"/>
                </a:lnTo>
                <a:cubicBezTo>
                  <a:pt x="297814" y="279628"/>
                  <a:pt x="299428" y="279628"/>
                  <a:pt x="301042" y="279628"/>
                </a:cubicBezTo>
                <a:cubicBezTo>
                  <a:pt x="313148" y="279628"/>
                  <a:pt x="322833" y="289298"/>
                  <a:pt x="322833" y="300580"/>
                </a:cubicBezTo>
                <a:cubicBezTo>
                  <a:pt x="322833" y="312668"/>
                  <a:pt x="313148" y="322338"/>
                  <a:pt x="301042" y="322338"/>
                </a:cubicBezTo>
                <a:cubicBezTo>
                  <a:pt x="289743" y="322338"/>
                  <a:pt x="280058" y="312668"/>
                  <a:pt x="280058" y="300580"/>
                </a:cubicBezTo>
                <a:cubicBezTo>
                  <a:pt x="280058" y="298968"/>
                  <a:pt x="280058" y="297357"/>
                  <a:pt x="280865" y="295745"/>
                </a:cubicBezTo>
                <a:lnTo>
                  <a:pt x="233247" y="248200"/>
                </a:lnTo>
                <a:cubicBezTo>
                  <a:pt x="221948" y="262705"/>
                  <a:pt x="215491" y="281240"/>
                  <a:pt x="215491" y="300580"/>
                </a:cubicBezTo>
                <a:cubicBezTo>
                  <a:pt x="215491" y="348125"/>
                  <a:pt x="254231" y="386805"/>
                  <a:pt x="301042" y="386805"/>
                </a:cubicBezTo>
                <a:cubicBezTo>
                  <a:pt x="348660" y="386805"/>
                  <a:pt x="387400" y="348125"/>
                  <a:pt x="387400" y="300580"/>
                </a:cubicBezTo>
                <a:cubicBezTo>
                  <a:pt x="387400" y="253841"/>
                  <a:pt x="348660" y="215161"/>
                  <a:pt x="301042" y="215161"/>
                </a:cubicBezTo>
                <a:close/>
                <a:moveTo>
                  <a:pt x="301042" y="118459"/>
                </a:moveTo>
                <a:cubicBezTo>
                  <a:pt x="255038" y="118459"/>
                  <a:pt x="212263" y="136188"/>
                  <a:pt x="179979" y="164392"/>
                </a:cubicBezTo>
                <a:lnTo>
                  <a:pt x="233247" y="217578"/>
                </a:lnTo>
                <a:cubicBezTo>
                  <a:pt x="251810" y="202267"/>
                  <a:pt x="275215" y="193403"/>
                  <a:pt x="301042" y="193403"/>
                </a:cubicBezTo>
                <a:cubicBezTo>
                  <a:pt x="360766" y="193403"/>
                  <a:pt x="409191" y="241753"/>
                  <a:pt x="409191" y="300580"/>
                </a:cubicBezTo>
                <a:cubicBezTo>
                  <a:pt x="409191" y="360212"/>
                  <a:pt x="360766" y="408563"/>
                  <a:pt x="301042" y="408563"/>
                </a:cubicBezTo>
                <a:cubicBezTo>
                  <a:pt x="242125" y="408563"/>
                  <a:pt x="193700" y="360212"/>
                  <a:pt x="193700" y="300580"/>
                </a:cubicBezTo>
                <a:cubicBezTo>
                  <a:pt x="193700" y="274793"/>
                  <a:pt x="202578" y="251423"/>
                  <a:pt x="217912" y="232889"/>
                </a:cubicBezTo>
                <a:lnTo>
                  <a:pt x="164645" y="179703"/>
                </a:lnTo>
                <a:cubicBezTo>
                  <a:pt x="136397" y="211937"/>
                  <a:pt x="118641" y="254647"/>
                  <a:pt x="118641" y="300580"/>
                </a:cubicBezTo>
                <a:cubicBezTo>
                  <a:pt x="118641" y="401310"/>
                  <a:pt x="200157" y="483506"/>
                  <a:pt x="301042" y="483506"/>
                </a:cubicBezTo>
                <a:cubicBezTo>
                  <a:pt x="401927" y="483506"/>
                  <a:pt x="484250" y="401310"/>
                  <a:pt x="484250" y="300580"/>
                </a:cubicBezTo>
                <a:cubicBezTo>
                  <a:pt x="484250" y="199849"/>
                  <a:pt x="401927" y="118459"/>
                  <a:pt x="301042" y="118459"/>
                </a:cubicBezTo>
                <a:close/>
                <a:moveTo>
                  <a:pt x="301021" y="0"/>
                </a:moveTo>
                <a:cubicBezTo>
                  <a:pt x="467252" y="0"/>
                  <a:pt x="602819" y="134593"/>
                  <a:pt x="602819" y="300618"/>
                </a:cubicBezTo>
                <a:cubicBezTo>
                  <a:pt x="602819" y="380406"/>
                  <a:pt x="572155" y="452135"/>
                  <a:pt x="521317" y="506134"/>
                </a:cubicBezTo>
                <a:lnTo>
                  <a:pt x="598784" y="583504"/>
                </a:lnTo>
                <a:cubicBezTo>
                  <a:pt x="602819" y="587534"/>
                  <a:pt x="602819" y="594788"/>
                  <a:pt x="597977" y="598817"/>
                </a:cubicBezTo>
                <a:cubicBezTo>
                  <a:pt x="596363" y="600429"/>
                  <a:pt x="593136" y="602041"/>
                  <a:pt x="590715" y="602041"/>
                </a:cubicBezTo>
                <a:cubicBezTo>
                  <a:pt x="588294" y="602041"/>
                  <a:pt x="585066" y="600429"/>
                  <a:pt x="583452" y="598817"/>
                </a:cubicBezTo>
                <a:lnTo>
                  <a:pt x="505985" y="520641"/>
                </a:lnTo>
                <a:cubicBezTo>
                  <a:pt x="452727" y="571415"/>
                  <a:pt x="380102" y="602041"/>
                  <a:pt x="301021" y="602041"/>
                </a:cubicBezTo>
                <a:cubicBezTo>
                  <a:pt x="221940" y="602041"/>
                  <a:pt x="150122" y="571415"/>
                  <a:pt x="96057" y="520641"/>
                </a:cubicBezTo>
                <a:lnTo>
                  <a:pt x="18590" y="598817"/>
                </a:lnTo>
                <a:cubicBezTo>
                  <a:pt x="16169" y="600429"/>
                  <a:pt x="13748" y="602041"/>
                  <a:pt x="10520" y="602041"/>
                </a:cubicBezTo>
                <a:cubicBezTo>
                  <a:pt x="8099" y="602041"/>
                  <a:pt x="5679" y="600429"/>
                  <a:pt x="3258" y="598817"/>
                </a:cubicBezTo>
                <a:cubicBezTo>
                  <a:pt x="-777" y="594788"/>
                  <a:pt x="-777" y="587534"/>
                  <a:pt x="3258" y="583504"/>
                </a:cubicBezTo>
                <a:lnTo>
                  <a:pt x="80725" y="506134"/>
                </a:lnTo>
                <a:cubicBezTo>
                  <a:pt x="30694" y="452135"/>
                  <a:pt x="30" y="379600"/>
                  <a:pt x="30" y="300618"/>
                </a:cubicBezTo>
                <a:cubicBezTo>
                  <a:pt x="30" y="245814"/>
                  <a:pt x="15362" y="191815"/>
                  <a:pt x="43605" y="145070"/>
                </a:cubicBezTo>
                <a:cubicBezTo>
                  <a:pt x="46833" y="139429"/>
                  <a:pt x="53288" y="137817"/>
                  <a:pt x="58130" y="141041"/>
                </a:cubicBezTo>
                <a:cubicBezTo>
                  <a:pt x="63779" y="144264"/>
                  <a:pt x="65393" y="150712"/>
                  <a:pt x="62165" y="156354"/>
                </a:cubicBezTo>
                <a:cubicBezTo>
                  <a:pt x="35536" y="199875"/>
                  <a:pt x="21818" y="249843"/>
                  <a:pt x="21818" y="300618"/>
                </a:cubicBezTo>
                <a:cubicBezTo>
                  <a:pt x="21818" y="454553"/>
                  <a:pt x="146894" y="580281"/>
                  <a:pt x="301021" y="580281"/>
                </a:cubicBezTo>
                <a:cubicBezTo>
                  <a:pt x="455148" y="580281"/>
                  <a:pt x="581031" y="454553"/>
                  <a:pt x="581031" y="300618"/>
                </a:cubicBezTo>
                <a:cubicBezTo>
                  <a:pt x="581031" y="146682"/>
                  <a:pt x="455148" y="21761"/>
                  <a:pt x="301021" y="21761"/>
                </a:cubicBezTo>
                <a:cubicBezTo>
                  <a:pt x="250183" y="21761"/>
                  <a:pt x="200153" y="35462"/>
                  <a:pt x="156578" y="62058"/>
                </a:cubicBezTo>
                <a:cubicBezTo>
                  <a:pt x="150929" y="65282"/>
                  <a:pt x="144473" y="63670"/>
                  <a:pt x="141246" y="58028"/>
                </a:cubicBezTo>
                <a:cubicBezTo>
                  <a:pt x="138018" y="53193"/>
                  <a:pt x="139632" y="46745"/>
                  <a:pt x="145280" y="43521"/>
                </a:cubicBezTo>
                <a:cubicBezTo>
                  <a:pt x="192083" y="15313"/>
                  <a:pt x="246149" y="0"/>
                  <a:pt x="301021" y="0"/>
                </a:cubicBezTo>
                <a:close/>
                <a:moveTo>
                  <a:pt x="54075" y="0"/>
                </a:moveTo>
                <a:cubicBezTo>
                  <a:pt x="59724" y="0"/>
                  <a:pt x="64567" y="4835"/>
                  <a:pt x="64567" y="10476"/>
                </a:cubicBezTo>
                <a:lnTo>
                  <a:pt x="64567" y="49157"/>
                </a:lnTo>
                <a:lnTo>
                  <a:pt x="75059" y="59633"/>
                </a:lnTo>
                <a:lnTo>
                  <a:pt x="75059" y="32234"/>
                </a:lnTo>
                <a:cubicBezTo>
                  <a:pt x="75059" y="26593"/>
                  <a:pt x="79901" y="21758"/>
                  <a:pt x="86358" y="21758"/>
                </a:cubicBezTo>
                <a:cubicBezTo>
                  <a:pt x="92007" y="21758"/>
                  <a:pt x="96850" y="26593"/>
                  <a:pt x="96850" y="32234"/>
                </a:cubicBezTo>
                <a:lnTo>
                  <a:pt x="96850" y="81390"/>
                </a:lnTo>
                <a:lnTo>
                  <a:pt x="107342" y="91866"/>
                </a:lnTo>
                <a:lnTo>
                  <a:pt x="107342" y="64468"/>
                </a:lnTo>
                <a:cubicBezTo>
                  <a:pt x="107342" y="58827"/>
                  <a:pt x="112185" y="53992"/>
                  <a:pt x="118641" y="53992"/>
                </a:cubicBezTo>
                <a:cubicBezTo>
                  <a:pt x="124291" y="53992"/>
                  <a:pt x="129133" y="58827"/>
                  <a:pt x="129133" y="64468"/>
                </a:cubicBezTo>
                <a:lnTo>
                  <a:pt x="129133" y="113624"/>
                </a:lnTo>
                <a:lnTo>
                  <a:pt x="164645" y="149081"/>
                </a:lnTo>
                <a:cubicBezTo>
                  <a:pt x="200964" y="116848"/>
                  <a:pt x="248582" y="96701"/>
                  <a:pt x="301042" y="96701"/>
                </a:cubicBezTo>
                <a:cubicBezTo>
                  <a:pt x="414034" y="96701"/>
                  <a:pt x="506041" y="188568"/>
                  <a:pt x="506041" y="300580"/>
                </a:cubicBezTo>
                <a:cubicBezTo>
                  <a:pt x="506041" y="413398"/>
                  <a:pt x="414034" y="505264"/>
                  <a:pt x="301042" y="505264"/>
                </a:cubicBezTo>
                <a:cubicBezTo>
                  <a:pt x="188857" y="505264"/>
                  <a:pt x="96850" y="413398"/>
                  <a:pt x="96850" y="300580"/>
                </a:cubicBezTo>
                <a:cubicBezTo>
                  <a:pt x="96850" y="248200"/>
                  <a:pt x="117027" y="200655"/>
                  <a:pt x="149310" y="164392"/>
                </a:cubicBezTo>
                <a:lnTo>
                  <a:pt x="113799" y="128935"/>
                </a:lnTo>
                <a:lnTo>
                  <a:pt x="64567" y="128935"/>
                </a:lnTo>
                <a:cubicBezTo>
                  <a:pt x="58917" y="128935"/>
                  <a:pt x="54075" y="124100"/>
                  <a:pt x="54075" y="118459"/>
                </a:cubicBezTo>
                <a:cubicBezTo>
                  <a:pt x="54075" y="112013"/>
                  <a:pt x="58917" y="107177"/>
                  <a:pt x="64567" y="107177"/>
                </a:cubicBezTo>
                <a:lnTo>
                  <a:pt x="92007" y="107177"/>
                </a:lnTo>
                <a:lnTo>
                  <a:pt x="81515" y="96701"/>
                </a:lnTo>
                <a:lnTo>
                  <a:pt x="32283" y="96701"/>
                </a:lnTo>
                <a:cubicBezTo>
                  <a:pt x="26634" y="96701"/>
                  <a:pt x="21791" y="91866"/>
                  <a:pt x="21791" y="86226"/>
                </a:cubicBezTo>
                <a:cubicBezTo>
                  <a:pt x="21791" y="79779"/>
                  <a:pt x="26634" y="74944"/>
                  <a:pt x="32283" y="74944"/>
                </a:cubicBezTo>
                <a:lnTo>
                  <a:pt x="59724" y="74944"/>
                </a:lnTo>
                <a:lnTo>
                  <a:pt x="49232" y="64468"/>
                </a:lnTo>
                <a:lnTo>
                  <a:pt x="10492" y="64468"/>
                </a:lnTo>
                <a:cubicBezTo>
                  <a:pt x="4842" y="64468"/>
                  <a:pt x="0" y="59633"/>
                  <a:pt x="0" y="53992"/>
                </a:cubicBezTo>
                <a:cubicBezTo>
                  <a:pt x="0" y="47545"/>
                  <a:pt x="4842" y="42710"/>
                  <a:pt x="10492" y="42710"/>
                </a:cubicBezTo>
                <a:lnTo>
                  <a:pt x="27441" y="42710"/>
                </a:lnTo>
                <a:lnTo>
                  <a:pt x="13720" y="29011"/>
                </a:lnTo>
                <a:cubicBezTo>
                  <a:pt x="9685" y="24981"/>
                  <a:pt x="9685" y="17729"/>
                  <a:pt x="13720" y="13700"/>
                </a:cubicBezTo>
                <a:cubicBezTo>
                  <a:pt x="17756" y="9670"/>
                  <a:pt x="25020" y="9670"/>
                  <a:pt x="29055" y="13700"/>
                </a:cubicBezTo>
                <a:lnTo>
                  <a:pt x="42775" y="27399"/>
                </a:lnTo>
                <a:lnTo>
                  <a:pt x="42775" y="10476"/>
                </a:lnTo>
                <a:cubicBezTo>
                  <a:pt x="42775" y="4835"/>
                  <a:pt x="47618" y="0"/>
                  <a:pt x="540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 sz="1400"/>
          </a:p>
        </p:txBody>
      </p:sp>
      <p:sp>
        <p:nvSpPr>
          <p:cNvPr id="32" name="文本框 31"/>
          <p:cNvSpPr txBox="1"/>
          <p:nvPr>
            <p:custDataLst>
              <p:tags r:id="rId19"/>
            </p:custDataLst>
          </p:nvPr>
        </p:nvSpPr>
        <p:spPr>
          <a:xfrm>
            <a:off x="8829040" y="5450205"/>
            <a:ext cx="1639570" cy="737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1400">
                <a:sym typeface="+mn-ea"/>
              </a:rPr>
              <a:t>• Business-focused data analysis mindset</a:t>
            </a:r>
            <a:endParaRPr lang="zh-CN" alt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Screenshot (56)"/>
          <p:cNvPicPr>
            <a:picLocks noChangeAspect="1"/>
          </p:cNvPicPr>
          <p:nvPr/>
        </p:nvPicPr>
        <p:blipFill>
          <a:blip r:embed="rId1"/>
          <a:srcRect l="11307" t="15120" r="12323" b="9630"/>
          <a:stretch>
            <a:fillRect/>
          </a:stretch>
        </p:blipFill>
        <p:spPr>
          <a:xfrm>
            <a:off x="520065" y="338455"/>
            <a:ext cx="11152505" cy="61817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Screenshot (57)"/>
          <p:cNvPicPr>
            <a:picLocks noChangeAspect="1"/>
          </p:cNvPicPr>
          <p:nvPr/>
        </p:nvPicPr>
        <p:blipFill>
          <a:blip r:embed="rId1"/>
          <a:srcRect l="11667" t="17037" r="12396" b="8083"/>
          <a:stretch>
            <a:fillRect/>
          </a:stretch>
        </p:blipFill>
        <p:spPr>
          <a:xfrm>
            <a:off x="572770" y="350520"/>
            <a:ext cx="11060430" cy="61353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5" t="67984" b="6570"/>
          <a:stretch>
            <a:fillRect/>
          </a:stretch>
        </p:blipFill>
        <p:spPr>
          <a:xfrm flipV="1">
            <a:off x="0" y="0"/>
            <a:ext cx="13265206" cy="22677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0231" y="0"/>
            <a:ext cx="1977751" cy="15811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35108" y="282743"/>
            <a:ext cx="3992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6000">
                <a:sym typeface="+mn-ea"/>
              </a:rPr>
              <a:t>Conclusion</a:t>
            </a:r>
            <a:endParaRPr lang="zh-CN" altLang="en-US" sz="6000" b="1" dirty="0">
              <a:solidFill>
                <a:srgbClr val="EFFFFE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8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1254480" y="-1920059"/>
            <a:ext cx="1344466" cy="1676400"/>
          </a:xfrm>
          <a:prstGeom prst="rect">
            <a:avLst/>
          </a:prstGeom>
          <a:solidFill>
            <a:srgbClr val="00D0AC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9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2598946" y="-1920059"/>
            <a:ext cx="1344466" cy="1676400"/>
          </a:xfrm>
          <a:prstGeom prst="rect">
            <a:avLst/>
          </a:prstGeom>
          <a:solidFill>
            <a:srgbClr val="009F84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11" name="iṥḻiďè"/>
          <p:cNvSpPr/>
          <p:nvPr>
            <p:custDataLst>
              <p:tags r:id="rId3"/>
            </p:custDataLst>
          </p:nvPr>
        </p:nvSpPr>
        <p:spPr>
          <a:xfrm>
            <a:off x="1439697" y="2554667"/>
            <a:ext cx="2731545" cy="3909264"/>
          </a:xfrm>
          <a:prstGeom prst="roundRect">
            <a:avLst>
              <a:gd name="adj" fmla="val 6809"/>
            </a:avLst>
          </a:prstGeom>
          <a:solidFill>
            <a:srgbClr val="00D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628000" anchor="t" anchorCtr="1">
            <a:normAutofit/>
          </a:bodyPr>
          <a:lstStyle/>
          <a:p>
            <a:pPr algn="ctr" defTabSz="914400">
              <a:lnSpc>
                <a:spcPct val="120000"/>
              </a:lnSpc>
              <a:defRPr/>
            </a:pP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íṣliḍê"/>
          <p:cNvSpPr/>
          <p:nvPr>
            <p:custDataLst>
              <p:tags r:id="rId4"/>
            </p:custDataLst>
          </p:nvPr>
        </p:nvSpPr>
        <p:spPr>
          <a:xfrm>
            <a:off x="1877967" y="2947070"/>
            <a:ext cx="1855004" cy="1855004"/>
          </a:xfrm>
          <a:prstGeom prst="ellipse">
            <a:avLst/>
          </a:prstGeom>
          <a:blipFill>
            <a:blip r:embed="rId5"/>
            <a:srcRect/>
            <a:stretch>
              <a:fillRect l="-25479" r="-25109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13" name="íś1îďe"/>
          <p:cNvSpPr/>
          <p:nvPr>
            <p:custDataLst>
              <p:tags r:id="rId6"/>
            </p:custDataLst>
          </p:nvPr>
        </p:nvSpPr>
        <p:spPr>
          <a:xfrm>
            <a:off x="3204670" y="2841751"/>
            <a:ext cx="528302" cy="52830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b="1" dirty="0" smtClean="0">
                <a:solidFill>
                  <a:srgbClr val="00D0AC"/>
                </a:solidFill>
                <a:latin typeface="Agency FB" panose="020B0503020202020204" pitchFamily="34" charset="0"/>
              </a:rPr>
              <a:t>1</a:t>
            </a:r>
            <a:endParaRPr sz="2000" b="1" dirty="0">
              <a:solidFill>
                <a:srgbClr val="00D0AC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1661160" y="4965700"/>
            <a:ext cx="228346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>
                <a:sym typeface="+mn-ea"/>
              </a:rPr>
              <a:t>First complete SQL project – from CSVs to KPIs.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îṥļíḍé"/>
          <p:cNvSpPr/>
          <p:nvPr>
            <p:custDataLst>
              <p:tags r:id="rId8"/>
            </p:custDataLst>
          </p:nvPr>
        </p:nvSpPr>
        <p:spPr>
          <a:xfrm>
            <a:off x="4654527" y="2554667"/>
            <a:ext cx="2731545" cy="3909264"/>
          </a:xfrm>
          <a:prstGeom prst="roundRect">
            <a:avLst>
              <a:gd name="adj" fmla="val 6809"/>
            </a:avLst>
          </a:prstGeom>
          <a:solidFill>
            <a:srgbClr val="009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628000" anchor="t" anchorCtr="1">
            <a:normAutofit/>
          </a:bodyPr>
          <a:lstStyle/>
          <a:p>
            <a:pPr algn="ctr" defTabSz="914400">
              <a:lnSpc>
                <a:spcPct val="120000"/>
              </a:lnSpc>
              <a:defRPr/>
            </a:pP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íṣlîḍè"/>
          <p:cNvSpPr/>
          <p:nvPr>
            <p:custDataLst>
              <p:tags r:id="rId9"/>
            </p:custDataLst>
          </p:nvPr>
        </p:nvSpPr>
        <p:spPr>
          <a:xfrm>
            <a:off x="5092797" y="2947070"/>
            <a:ext cx="1855004" cy="1855004"/>
          </a:xfrm>
          <a:prstGeom prst="ellipse">
            <a:avLst/>
          </a:prstGeom>
          <a:blipFill>
            <a:blip r:embed="rId10"/>
            <a:srcRect/>
            <a:stretch>
              <a:fillRect l="-16788" r="-16544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19" name="íS1îḋê"/>
          <p:cNvSpPr/>
          <p:nvPr>
            <p:custDataLst>
              <p:tags r:id="rId11"/>
            </p:custDataLst>
          </p:nvPr>
        </p:nvSpPr>
        <p:spPr>
          <a:xfrm>
            <a:off x="6419500" y="2841751"/>
            <a:ext cx="528302" cy="52830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b="1" dirty="0" smtClean="0">
                <a:solidFill>
                  <a:srgbClr val="009F84"/>
                </a:solidFill>
                <a:latin typeface="Agency FB" panose="020B0503020202020204" pitchFamily="34" charset="0"/>
              </a:rPr>
              <a:t>2</a:t>
            </a:r>
            <a:endParaRPr sz="2000" b="1" dirty="0">
              <a:solidFill>
                <a:srgbClr val="009F84"/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>
          <a:xfrm>
            <a:off x="4878705" y="4965700"/>
            <a:ext cx="228346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>
                <a:solidFill>
                  <a:schemeClr val="bg1"/>
                </a:solidFill>
                <a:sym typeface="+mn-ea"/>
              </a:rPr>
              <a:t>Improved SQL skills and business analysis thinking.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23" name="îsļîḓe"/>
          <p:cNvSpPr/>
          <p:nvPr>
            <p:custDataLst>
              <p:tags r:id="rId13"/>
            </p:custDataLst>
          </p:nvPr>
        </p:nvSpPr>
        <p:spPr>
          <a:xfrm>
            <a:off x="7869357" y="2554667"/>
            <a:ext cx="2731545" cy="3909264"/>
          </a:xfrm>
          <a:prstGeom prst="roundRect">
            <a:avLst>
              <a:gd name="adj" fmla="val 6337"/>
            </a:avLst>
          </a:prstGeom>
          <a:solidFill>
            <a:srgbClr val="00D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628000" anchor="t" anchorCtr="1">
            <a:normAutofit/>
          </a:bodyPr>
          <a:lstStyle/>
          <a:p>
            <a:pPr algn="ctr" defTabSz="914400">
              <a:lnSpc>
                <a:spcPct val="120000"/>
              </a:lnSpc>
              <a:defRPr/>
            </a:pP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işḷîḓé"/>
          <p:cNvSpPr/>
          <p:nvPr>
            <p:custDataLst>
              <p:tags r:id="rId14"/>
            </p:custDataLst>
          </p:nvPr>
        </p:nvSpPr>
        <p:spPr>
          <a:xfrm>
            <a:off x="8307627" y="2947070"/>
            <a:ext cx="1855004" cy="1855004"/>
          </a:xfrm>
          <a:prstGeom prst="ellipse">
            <a:avLst/>
          </a:prstGeom>
          <a:blipFill>
            <a:blip r:embed="rId15"/>
            <a:srcRect/>
            <a:stretch>
              <a:fillRect l="-33578" r="-33089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25" name="íSľíḑê"/>
          <p:cNvSpPr/>
          <p:nvPr>
            <p:custDataLst>
              <p:tags r:id="rId16"/>
            </p:custDataLst>
          </p:nvPr>
        </p:nvSpPr>
        <p:spPr>
          <a:xfrm>
            <a:off x="9634330" y="2841751"/>
            <a:ext cx="528302" cy="52830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000" b="1" dirty="0" smtClean="0">
                <a:solidFill>
                  <a:srgbClr val="00D0AC"/>
                </a:solidFill>
                <a:latin typeface="Agency FB" panose="020B0503020202020204" pitchFamily="34" charset="0"/>
              </a:rPr>
              <a:t>3</a:t>
            </a:r>
            <a:endParaRPr sz="2000" b="1" dirty="0">
              <a:solidFill>
                <a:srgbClr val="00D0AC"/>
              </a:solidFill>
              <a:latin typeface="Agency FB" panose="020B0503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17"/>
            </p:custDataLst>
          </p:nvPr>
        </p:nvSpPr>
        <p:spPr>
          <a:xfrm>
            <a:off x="8093710" y="4965700"/>
            <a:ext cx="228346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>
                <a:sym typeface="+mn-ea"/>
              </a:rPr>
              <a:t>Strong portfolio addition for GitHub and LinkedIn.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92" r="19025" b="83243"/>
          <a:stretch>
            <a:fillRect/>
          </a:stretch>
        </p:blipFill>
        <p:spPr>
          <a:xfrm>
            <a:off x="3052100" y="930491"/>
            <a:ext cx="6329255" cy="2324937"/>
          </a:xfrm>
          <a:prstGeom prst="rect">
            <a:avLst/>
          </a:prstGeom>
        </p:spPr>
      </p:pic>
      <p:sp>
        <p:nvSpPr>
          <p:cNvPr id="8" name="文本框 7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4990218" y="1501746"/>
            <a:ext cx="311066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tx1"/>
                </a:solidFill>
                <a:latin typeface="Calibri" panose="020F0502020204030204" pitchFamily="34" charset="0"/>
                <a:ea typeface="张海山锐线体2.0" panose="02000000000000000000" pitchFamily="2" charset="-122"/>
                <a:cs typeface="Aharoni" panose="02010803020104030203" pitchFamily="2" charset="-79"/>
              </a:rPr>
              <a:t>Thank You!</a:t>
            </a:r>
            <a:endParaRPr lang="en-US" altLang="zh-CN" sz="4800" dirty="0">
              <a:solidFill>
                <a:schemeClr val="tx1"/>
              </a:solidFill>
              <a:latin typeface="Calibri" panose="020F0502020204030204" pitchFamily="34" charset="0"/>
              <a:ea typeface="张海山锐线体2.0" panose="02000000000000000000" pitchFamily="2" charset="-122"/>
              <a:cs typeface="Aharoni" panose="02010803020104030203" pitchFamily="2" charset="-79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6" r="10601" b="47671"/>
          <a:stretch>
            <a:fillRect/>
          </a:stretch>
        </p:blipFill>
        <p:spPr>
          <a:xfrm flipH="1">
            <a:off x="0" y="4159184"/>
            <a:ext cx="12192000" cy="28367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9" r="83289" b="50096"/>
          <a:stretch>
            <a:fillRect/>
          </a:stretch>
        </p:blipFill>
        <p:spPr>
          <a:xfrm>
            <a:off x="693471" y="1556754"/>
            <a:ext cx="2821146" cy="46491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9" t="5039" r="60332" b="50096"/>
          <a:stretch>
            <a:fillRect/>
          </a:stretch>
        </p:blipFill>
        <p:spPr>
          <a:xfrm flipH="1">
            <a:off x="8918837" y="1443103"/>
            <a:ext cx="3089200" cy="464911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154451" y="4366453"/>
            <a:ext cx="6226810" cy="792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sym typeface="+mn-ea"/>
              </a:rPr>
              <a:t>Every great presentation is complete with a great audience</a:t>
            </a:r>
            <a:endParaRPr lang="en-US" altLang="en-US" sz="2000" dirty="0">
              <a:solidFill>
                <a:schemeClr val="tx1"/>
              </a:solidFill>
              <a:latin typeface="Calibri" panose="020F0502020204030204" pitchFamily="34" charset="0"/>
              <a:ea typeface="+mj-ea"/>
            </a:endParaRPr>
          </a:p>
          <a:p>
            <a:pPr algn="ctr">
              <a:lnSpc>
                <a:spcPct val="114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sym typeface="+mn-ea"/>
              </a:rPr>
              <a:t> — and that’s you!</a:t>
            </a:r>
            <a:endParaRPr lang="en-US" altLang="en-US" sz="2000" b="1" dirty="0">
              <a:solidFill>
                <a:schemeClr val="tx1"/>
              </a:solidFill>
              <a:latin typeface="Calibri" panose="020F0502020204030204" pitchFamily="34" charset="0"/>
              <a:ea typeface="+mj-ea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30" y="5078861"/>
            <a:ext cx="3849628" cy="1917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5" t="67984" b="6570"/>
          <a:stretch>
            <a:fillRect/>
          </a:stretch>
        </p:blipFill>
        <p:spPr>
          <a:xfrm flipV="1">
            <a:off x="0" y="0"/>
            <a:ext cx="13265206" cy="22677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0231" y="0"/>
            <a:ext cx="1977751" cy="15811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78213" y="282743"/>
            <a:ext cx="6278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6000">
                <a:sym typeface="+mn-ea"/>
              </a:rPr>
              <a:t>Project Overview</a:t>
            </a:r>
            <a:endParaRPr lang="zh-CN" altLang="en-US" sz="6000" b="1" dirty="0">
              <a:solidFill>
                <a:srgbClr val="EFFFFE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8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1254480" y="-1920059"/>
            <a:ext cx="1344466" cy="1676400"/>
          </a:xfrm>
          <a:prstGeom prst="rect">
            <a:avLst/>
          </a:prstGeom>
          <a:solidFill>
            <a:srgbClr val="00D0AC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9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2598946" y="-1920059"/>
            <a:ext cx="1344466" cy="1676400"/>
          </a:xfrm>
          <a:prstGeom prst="rect">
            <a:avLst/>
          </a:prstGeom>
          <a:solidFill>
            <a:srgbClr val="009F84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10" name="Shape 1110"/>
          <p:cNvSpPr/>
          <p:nvPr/>
        </p:nvSpPr>
        <p:spPr>
          <a:xfrm>
            <a:off x="5880282" y="2609038"/>
            <a:ext cx="2934870" cy="2411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249" y="7203"/>
                </a:moveTo>
                <a:cubicBezTo>
                  <a:pt x="7884" y="8073"/>
                  <a:pt x="10520" y="8667"/>
                  <a:pt x="10520" y="12842"/>
                </a:cubicBezTo>
                <a:cubicBezTo>
                  <a:pt x="10520" y="14983"/>
                  <a:pt x="10495" y="18492"/>
                  <a:pt x="10495" y="18492"/>
                </a:cubicBezTo>
                <a:lnTo>
                  <a:pt x="9395" y="18492"/>
                </a:lnTo>
                <a:lnTo>
                  <a:pt x="11949" y="21600"/>
                </a:lnTo>
                <a:lnTo>
                  <a:pt x="14502" y="18492"/>
                </a:lnTo>
                <a:lnTo>
                  <a:pt x="13402" y="18492"/>
                </a:lnTo>
                <a:cubicBezTo>
                  <a:pt x="13402" y="18492"/>
                  <a:pt x="13377" y="14767"/>
                  <a:pt x="13377" y="12842"/>
                </a:cubicBezTo>
                <a:cubicBezTo>
                  <a:pt x="13377" y="9473"/>
                  <a:pt x="15004" y="8670"/>
                  <a:pt x="17485" y="7661"/>
                </a:cubicBezTo>
                <a:cubicBezTo>
                  <a:pt x="18820" y="7117"/>
                  <a:pt x="20363" y="6573"/>
                  <a:pt x="21600" y="6156"/>
                </a:cubicBezTo>
                <a:lnTo>
                  <a:pt x="21600" y="0"/>
                </a:lnTo>
                <a:lnTo>
                  <a:pt x="0" y="0"/>
                </a:lnTo>
                <a:lnTo>
                  <a:pt x="0" y="5409"/>
                </a:lnTo>
                <a:cubicBezTo>
                  <a:pt x="0" y="5409"/>
                  <a:pt x="2983" y="6405"/>
                  <a:pt x="5249" y="7203"/>
                </a:cubicBezTo>
                <a:close/>
              </a:path>
            </a:pathLst>
          </a:custGeom>
          <a:solidFill>
            <a:srgbClr val="00D0AC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1800"/>
          </a:p>
        </p:txBody>
      </p:sp>
      <p:sp>
        <p:nvSpPr>
          <p:cNvPr id="11" name="Shape 1111"/>
          <p:cNvSpPr/>
          <p:nvPr/>
        </p:nvSpPr>
        <p:spPr>
          <a:xfrm>
            <a:off x="3316699" y="2609038"/>
            <a:ext cx="2942162" cy="2411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59" y="7661"/>
                </a:moveTo>
                <a:cubicBezTo>
                  <a:pt x="6633" y="8670"/>
                  <a:pt x="8256" y="9473"/>
                  <a:pt x="8256" y="12842"/>
                </a:cubicBezTo>
                <a:cubicBezTo>
                  <a:pt x="8256" y="14767"/>
                  <a:pt x="8231" y="18492"/>
                  <a:pt x="8231" y="18492"/>
                </a:cubicBezTo>
                <a:lnTo>
                  <a:pt x="7134" y="18492"/>
                </a:lnTo>
                <a:lnTo>
                  <a:pt x="9681" y="21600"/>
                </a:lnTo>
                <a:lnTo>
                  <a:pt x="12228" y="18492"/>
                </a:lnTo>
                <a:lnTo>
                  <a:pt x="11131" y="18492"/>
                </a:lnTo>
                <a:cubicBezTo>
                  <a:pt x="11131" y="18492"/>
                  <a:pt x="11106" y="14983"/>
                  <a:pt x="11106" y="12842"/>
                </a:cubicBezTo>
                <a:cubicBezTo>
                  <a:pt x="11106" y="8667"/>
                  <a:pt x="13736" y="8073"/>
                  <a:pt x="16364" y="7203"/>
                </a:cubicBezTo>
                <a:cubicBezTo>
                  <a:pt x="18625" y="6405"/>
                  <a:pt x="21600" y="5409"/>
                  <a:pt x="21600" y="5409"/>
                </a:cubicBezTo>
                <a:lnTo>
                  <a:pt x="21600" y="0"/>
                </a:lnTo>
                <a:lnTo>
                  <a:pt x="0" y="0"/>
                </a:lnTo>
                <a:lnTo>
                  <a:pt x="0" y="6138"/>
                </a:lnTo>
                <a:cubicBezTo>
                  <a:pt x="1243" y="6557"/>
                  <a:pt x="2807" y="7109"/>
                  <a:pt x="4159" y="7661"/>
                </a:cubicBezTo>
                <a:close/>
              </a:path>
            </a:pathLst>
          </a:custGeom>
          <a:solidFill>
            <a:srgbClr val="00D0AC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1800"/>
          </a:p>
        </p:txBody>
      </p:sp>
      <p:sp>
        <p:nvSpPr>
          <p:cNvPr id="12" name="Shape 1112"/>
          <p:cNvSpPr/>
          <p:nvPr/>
        </p:nvSpPr>
        <p:spPr>
          <a:xfrm>
            <a:off x="4444250" y="2605161"/>
            <a:ext cx="3246946" cy="2874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70" y="6385"/>
                </a:moveTo>
                <a:cubicBezTo>
                  <a:pt x="6252" y="7212"/>
                  <a:pt x="9509" y="8234"/>
                  <a:pt x="9509" y="12200"/>
                </a:cubicBezTo>
                <a:cubicBezTo>
                  <a:pt x="9509" y="14234"/>
                  <a:pt x="9486" y="18993"/>
                  <a:pt x="9486" y="18993"/>
                </a:cubicBezTo>
                <a:lnTo>
                  <a:pt x="8492" y="18993"/>
                </a:lnTo>
                <a:lnTo>
                  <a:pt x="10800" y="21600"/>
                </a:lnTo>
                <a:lnTo>
                  <a:pt x="13108" y="18993"/>
                </a:lnTo>
                <a:lnTo>
                  <a:pt x="12114" y="18993"/>
                </a:lnTo>
                <a:cubicBezTo>
                  <a:pt x="12114" y="18993"/>
                  <a:pt x="12091" y="14029"/>
                  <a:pt x="12091" y="12200"/>
                </a:cubicBezTo>
                <a:cubicBezTo>
                  <a:pt x="12091" y="9000"/>
                  <a:pt x="14508" y="7645"/>
                  <a:pt x="16722" y="6812"/>
                </a:cubicBezTo>
                <a:cubicBezTo>
                  <a:pt x="18936" y="5978"/>
                  <a:pt x="21600" y="5139"/>
                  <a:pt x="21600" y="5139"/>
                </a:cubicBezTo>
                <a:lnTo>
                  <a:pt x="21600" y="0"/>
                </a:lnTo>
                <a:lnTo>
                  <a:pt x="0" y="0"/>
                </a:lnTo>
                <a:lnTo>
                  <a:pt x="0" y="5070"/>
                </a:lnTo>
                <a:cubicBezTo>
                  <a:pt x="0" y="5070"/>
                  <a:pt x="1822" y="5627"/>
                  <a:pt x="3870" y="6385"/>
                </a:cubicBezTo>
                <a:close/>
              </a:path>
            </a:pathLst>
          </a:custGeom>
          <a:solidFill>
            <a:srgbClr val="009F8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1800"/>
          </a:p>
        </p:txBody>
      </p:sp>
      <p:sp>
        <p:nvSpPr>
          <p:cNvPr id="13" name="Shape 1119"/>
          <p:cNvSpPr/>
          <p:nvPr/>
        </p:nvSpPr>
        <p:spPr>
          <a:xfrm>
            <a:off x="3628597" y="2817517"/>
            <a:ext cx="230997" cy="346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50" y="6750"/>
                </a:moveTo>
                <a:cubicBezTo>
                  <a:pt x="14491" y="6750"/>
                  <a:pt x="14175" y="6539"/>
                  <a:pt x="14175" y="6300"/>
                </a:cubicBezTo>
                <a:cubicBezTo>
                  <a:pt x="14175" y="5330"/>
                  <a:pt x="11918" y="4950"/>
                  <a:pt x="10800" y="4950"/>
                </a:cubicBezTo>
                <a:cubicBezTo>
                  <a:pt x="10441" y="4950"/>
                  <a:pt x="10125" y="4739"/>
                  <a:pt x="10125" y="4500"/>
                </a:cubicBezTo>
                <a:cubicBezTo>
                  <a:pt x="10125" y="4261"/>
                  <a:pt x="10441" y="4050"/>
                  <a:pt x="10800" y="4050"/>
                </a:cubicBezTo>
                <a:cubicBezTo>
                  <a:pt x="12762" y="4050"/>
                  <a:pt x="15525" y="4739"/>
                  <a:pt x="15525" y="6300"/>
                </a:cubicBezTo>
                <a:cubicBezTo>
                  <a:pt x="15525" y="6539"/>
                  <a:pt x="15209" y="6750"/>
                  <a:pt x="14850" y="6750"/>
                </a:cubicBezTo>
                <a:close/>
                <a:moveTo>
                  <a:pt x="10800" y="1800"/>
                </a:moveTo>
                <a:cubicBezTo>
                  <a:pt x="6982" y="1800"/>
                  <a:pt x="2700" y="3488"/>
                  <a:pt x="2700" y="6300"/>
                </a:cubicBezTo>
                <a:cubicBezTo>
                  <a:pt x="2700" y="7200"/>
                  <a:pt x="3248" y="8142"/>
                  <a:pt x="4134" y="8831"/>
                </a:cubicBezTo>
                <a:cubicBezTo>
                  <a:pt x="4535" y="9141"/>
                  <a:pt x="4999" y="9436"/>
                  <a:pt x="5421" y="9759"/>
                </a:cubicBezTo>
                <a:cubicBezTo>
                  <a:pt x="6919" y="10955"/>
                  <a:pt x="8184" y="12361"/>
                  <a:pt x="8395" y="13950"/>
                </a:cubicBezTo>
                <a:lnTo>
                  <a:pt x="13205" y="13950"/>
                </a:lnTo>
                <a:cubicBezTo>
                  <a:pt x="13416" y="12361"/>
                  <a:pt x="14681" y="10955"/>
                  <a:pt x="16179" y="9759"/>
                </a:cubicBezTo>
                <a:cubicBezTo>
                  <a:pt x="16601" y="9436"/>
                  <a:pt x="17065" y="9141"/>
                  <a:pt x="17466" y="8831"/>
                </a:cubicBezTo>
                <a:cubicBezTo>
                  <a:pt x="18352" y="8142"/>
                  <a:pt x="18900" y="7200"/>
                  <a:pt x="18900" y="6300"/>
                </a:cubicBezTo>
                <a:cubicBezTo>
                  <a:pt x="18900" y="3488"/>
                  <a:pt x="14618" y="1800"/>
                  <a:pt x="10800" y="1800"/>
                </a:cubicBezTo>
                <a:close/>
                <a:moveTo>
                  <a:pt x="19427" y="10069"/>
                </a:moveTo>
                <a:cubicBezTo>
                  <a:pt x="17972" y="11137"/>
                  <a:pt x="16052" y="12642"/>
                  <a:pt x="15884" y="14147"/>
                </a:cubicBezTo>
                <a:cubicBezTo>
                  <a:pt x="16495" y="14386"/>
                  <a:pt x="16875" y="14836"/>
                  <a:pt x="16875" y="15300"/>
                </a:cubicBezTo>
                <a:cubicBezTo>
                  <a:pt x="16875" y="15637"/>
                  <a:pt x="16685" y="15961"/>
                  <a:pt x="16348" y="16200"/>
                </a:cubicBezTo>
                <a:cubicBezTo>
                  <a:pt x="16685" y="16439"/>
                  <a:pt x="16875" y="16762"/>
                  <a:pt x="16875" y="17100"/>
                </a:cubicBezTo>
                <a:cubicBezTo>
                  <a:pt x="16875" y="17564"/>
                  <a:pt x="16516" y="17986"/>
                  <a:pt x="15926" y="18239"/>
                </a:cubicBezTo>
                <a:cubicBezTo>
                  <a:pt x="16095" y="18436"/>
                  <a:pt x="16200" y="18675"/>
                  <a:pt x="16200" y="18900"/>
                </a:cubicBezTo>
                <a:cubicBezTo>
                  <a:pt x="16200" y="19814"/>
                  <a:pt x="15124" y="20250"/>
                  <a:pt x="13901" y="20250"/>
                </a:cubicBezTo>
                <a:cubicBezTo>
                  <a:pt x="13352" y="21066"/>
                  <a:pt x="12129" y="21600"/>
                  <a:pt x="10800" y="21600"/>
                </a:cubicBezTo>
                <a:cubicBezTo>
                  <a:pt x="9471" y="21600"/>
                  <a:pt x="8248" y="21066"/>
                  <a:pt x="7699" y="20250"/>
                </a:cubicBezTo>
                <a:cubicBezTo>
                  <a:pt x="6476" y="20250"/>
                  <a:pt x="5400" y="19814"/>
                  <a:pt x="5400" y="18900"/>
                </a:cubicBezTo>
                <a:cubicBezTo>
                  <a:pt x="5400" y="18675"/>
                  <a:pt x="5505" y="18436"/>
                  <a:pt x="5674" y="18239"/>
                </a:cubicBezTo>
                <a:cubicBezTo>
                  <a:pt x="5084" y="17986"/>
                  <a:pt x="4725" y="17564"/>
                  <a:pt x="4725" y="17100"/>
                </a:cubicBezTo>
                <a:cubicBezTo>
                  <a:pt x="4725" y="16762"/>
                  <a:pt x="4915" y="16439"/>
                  <a:pt x="5252" y="16200"/>
                </a:cubicBezTo>
                <a:cubicBezTo>
                  <a:pt x="4915" y="15961"/>
                  <a:pt x="4725" y="15637"/>
                  <a:pt x="4725" y="15300"/>
                </a:cubicBezTo>
                <a:cubicBezTo>
                  <a:pt x="4725" y="14836"/>
                  <a:pt x="5105" y="14386"/>
                  <a:pt x="5716" y="14147"/>
                </a:cubicBezTo>
                <a:cubicBezTo>
                  <a:pt x="5548" y="12642"/>
                  <a:pt x="3628" y="11137"/>
                  <a:pt x="2173" y="10069"/>
                </a:cubicBezTo>
                <a:cubicBezTo>
                  <a:pt x="717" y="9000"/>
                  <a:pt x="0" y="7748"/>
                  <a:pt x="0" y="6300"/>
                </a:cubicBezTo>
                <a:cubicBezTo>
                  <a:pt x="0" y="2475"/>
                  <a:pt x="5463" y="0"/>
                  <a:pt x="10800" y="0"/>
                </a:cubicBezTo>
                <a:cubicBezTo>
                  <a:pt x="16137" y="0"/>
                  <a:pt x="21600" y="2475"/>
                  <a:pt x="21600" y="6300"/>
                </a:cubicBezTo>
                <a:cubicBezTo>
                  <a:pt x="21600" y="7748"/>
                  <a:pt x="20883" y="9000"/>
                  <a:pt x="19427" y="1006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1800"/>
          </a:p>
        </p:txBody>
      </p:sp>
      <p:sp>
        <p:nvSpPr>
          <p:cNvPr id="14" name="Shape 1120"/>
          <p:cNvSpPr/>
          <p:nvPr/>
        </p:nvSpPr>
        <p:spPr>
          <a:xfrm>
            <a:off x="5701127" y="2916210"/>
            <a:ext cx="729598" cy="592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6" h="21600" extrusionOk="0">
                <a:moveTo>
                  <a:pt x="19462" y="6646"/>
                </a:moveTo>
                <a:lnTo>
                  <a:pt x="16442" y="1662"/>
                </a:lnTo>
                <a:lnTo>
                  <a:pt x="13695" y="1662"/>
                </a:lnTo>
                <a:lnTo>
                  <a:pt x="15834" y="6646"/>
                </a:lnTo>
                <a:cubicBezTo>
                  <a:pt x="15834" y="6646"/>
                  <a:pt x="19462" y="6646"/>
                  <a:pt x="19462" y="6646"/>
                </a:cubicBezTo>
                <a:close/>
                <a:moveTo>
                  <a:pt x="19252" y="8308"/>
                </a:moveTo>
                <a:lnTo>
                  <a:pt x="15865" y="8308"/>
                </a:lnTo>
                <a:lnTo>
                  <a:pt x="12720" y="16940"/>
                </a:lnTo>
                <a:cubicBezTo>
                  <a:pt x="12720" y="16940"/>
                  <a:pt x="19252" y="8308"/>
                  <a:pt x="19252" y="8308"/>
                </a:cubicBezTo>
                <a:close/>
                <a:moveTo>
                  <a:pt x="14314" y="6646"/>
                </a:moveTo>
                <a:lnTo>
                  <a:pt x="12175" y="1662"/>
                </a:lnTo>
                <a:lnTo>
                  <a:pt x="9301" y="1662"/>
                </a:lnTo>
                <a:lnTo>
                  <a:pt x="7162" y="6646"/>
                </a:lnTo>
                <a:cubicBezTo>
                  <a:pt x="7162" y="6646"/>
                  <a:pt x="14314" y="6646"/>
                  <a:pt x="14314" y="6646"/>
                </a:cubicBezTo>
                <a:close/>
                <a:moveTo>
                  <a:pt x="14397" y="8308"/>
                </a:moveTo>
                <a:lnTo>
                  <a:pt x="7079" y="8308"/>
                </a:lnTo>
                <a:lnTo>
                  <a:pt x="10738" y="18329"/>
                </a:lnTo>
                <a:cubicBezTo>
                  <a:pt x="10738" y="18329"/>
                  <a:pt x="14397" y="8308"/>
                  <a:pt x="14397" y="8308"/>
                </a:cubicBezTo>
                <a:close/>
                <a:moveTo>
                  <a:pt x="8756" y="16940"/>
                </a:moveTo>
                <a:lnTo>
                  <a:pt x="5611" y="8308"/>
                </a:lnTo>
                <a:lnTo>
                  <a:pt x="2224" y="8308"/>
                </a:lnTo>
                <a:cubicBezTo>
                  <a:pt x="2224" y="8308"/>
                  <a:pt x="8756" y="16940"/>
                  <a:pt x="8756" y="16940"/>
                </a:cubicBezTo>
                <a:close/>
                <a:moveTo>
                  <a:pt x="7781" y="1662"/>
                </a:moveTo>
                <a:lnTo>
                  <a:pt x="5034" y="1662"/>
                </a:lnTo>
                <a:lnTo>
                  <a:pt x="2014" y="6646"/>
                </a:lnTo>
                <a:lnTo>
                  <a:pt x="5642" y="6646"/>
                </a:lnTo>
                <a:cubicBezTo>
                  <a:pt x="5642" y="6646"/>
                  <a:pt x="7781" y="1662"/>
                  <a:pt x="7781" y="1662"/>
                </a:cubicBezTo>
                <a:close/>
                <a:moveTo>
                  <a:pt x="21339" y="6984"/>
                </a:moveTo>
                <a:cubicBezTo>
                  <a:pt x="21538" y="7295"/>
                  <a:pt x="21517" y="7750"/>
                  <a:pt x="21297" y="8048"/>
                </a:cubicBezTo>
                <a:lnTo>
                  <a:pt x="11231" y="21340"/>
                </a:lnTo>
                <a:cubicBezTo>
                  <a:pt x="11105" y="21509"/>
                  <a:pt x="10927" y="21600"/>
                  <a:pt x="10738" y="21600"/>
                </a:cubicBezTo>
                <a:cubicBezTo>
                  <a:pt x="10549" y="21600"/>
                  <a:pt x="10371" y="21509"/>
                  <a:pt x="10245" y="21340"/>
                </a:cubicBezTo>
                <a:lnTo>
                  <a:pt x="179" y="8048"/>
                </a:lnTo>
                <a:cubicBezTo>
                  <a:pt x="-41" y="7750"/>
                  <a:pt x="-62" y="7295"/>
                  <a:pt x="137" y="6984"/>
                </a:cubicBezTo>
                <a:lnTo>
                  <a:pt x="4164" y="338"/>
                </a:lnTo>
                <a:cubicBezTo>
                  <a:pt x="4289" y="117"/>
                  <a:pt x="4489" y="0"/>
                  <a:pt x="4698" y="0"/>
                </a:cubicBezTo>
                <a:lnTo>
                  <a:pt x="16778" y="0"/>
                </a:lnTo>
                <a:cubicBezTo>
                  <a:pt x="16987" y="0"/>
                  <a:pt x="17187" y="117"/>
                  <a:pt x="17312" y="338"/>
                </a:cubicBezTo>
                <a:cubicBezTo>
                  <a:pt x="17312" y="338"/>
                  <a:pt x="21339" y="6984"/>
                  <a:pt x="21339" y="6984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1800"/>
          </a:p>
        </p:txBody>
      </p:sp>
      <p:sp>
        <p:nvSpPr>
          <p:cNvPr id="15" name="Shape 1121"/>
          <p:cNvSpPr/>
          <p:nvPr/>
        </p:nvSpPr>
        <p:spPr>
          <a:xfrm>
            <a:off x="8176611" y="2817517"/>
            <a:ext cx="346496" cy="346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297" y="17002"/>
                </a:moveTo>
                <a:cubicBezTo>
                  <a:pt x="17212" y="16917"/>
                  <a:pt x="17058" y="16945"/>
                  <a:pt x="16945" y="16889"/>
                </a:cubicBezTo>
                <a:cubicBezTo>
                  <a:pt x="16833" y="16847"/>
                  <a:pt x="16748" y="16805"/>
                  <a:pt x="16608" y="16777"/>
                </a:cubicBezTo>
                <a:cubicBezTo>
                  <a:pt x="16636" y="16495"/>
                  <a:pt x="16327" y="16397"/>
                  <a:pt x="16130" y="16256"/>
                </a:cubicBezTo>
                <a:cubicBezTo>
                  <a:pt x="15947" y="16116"/>
                  <a:pt x="15834" y="15961"/>
                  <a:pt x="15567" y="16017"/>
                </a:cubicBezTo>
                <a:cubicBezTo>
                  <a:pt x="15539" y="16031"/>
                  <a:pt x="15258" y="16130"/>
                  <a:pt x="15314" y="16186"/>
                </a:cubicBezTo>
                <a:cubicBezTo>
                  <a:pt x="15131" y="16031"/>
                  <a:pt x="15047" y="15947"/>
                  <a:pt x="14808" y="15877"/>
                </a:cubicBezTo>
                <a:cubicBezTo>
                  <a:pt x="14583" y="15806"/>
                  <a:pt x="14428" y="15525"/>
                  <a:pt x="14203" y="15778"/>
                </a:cubicBezTo>
                <a:cubicBezTo>
                  <a:pt x="14091" y="15891"/>
                  <a:pt x="14147" y="16059"/>
                  <a:pt x="14091" y="16172"/>
                </a:cubicBezTo>
                <a:cubicBezTo>
                  <a:pt x="13908" y="16017"/>
                  <a:pt x="14259" y="15834"/>
                  <a:pt x="14119" y="15666"/>
                </a:cubicBezTo>
                <a:cubicBezTo>
                  <a:pt x="13950" y="15469"/>
                  <a:pt x="13655" y="15792"/>
                  <a:pt x="13514" y="15877"/>
                </a:cubicBezTo>
                <a:cubicBezTo>
                  <a:pt x="13430" y="15947"/>
                  <a:pt x="13331" y="15975"/>
                  <a:pt x="13275" y="16059"/>
                </a:cubicBezTo>
                <a:cubicBezTo>
                  <a:pt x="13205" y="16158"/>
                  <a:pt x="13177" y="16284"/>
                  <a:pt x="13120" y="16383"/>
                </a:cubicBezTo>
                <a:cubicBezTo>
                  <a:pt x="13078" y="16270"/>
                  <a:pt x="12839" y="16298"/>
                  <a:pt x="12825" y="16214"/>
                </a:cubicBezTo>
                <a:cubicBezTo>
                  <a:pt x="12881" y="16552"/>
                  <a:pt x="12881" y="16903"/>
                  <a:pt x="12952" y="17241"/>
                </a:cubicBezTo>
                <a:cubicBezTo>
                  <a:pt x="12994" y="17437"/>
                  <a:pt x="12952" y="17761"/>
                  <a:pt x="12783" y="17916"/>
                </a:cubicBezTo>
                <a:cubicBezTo>
                  <a:pt x="12614" y="18070"/>
                  <a:pt x="12403" y="18239"/>
                  <a:pt x="12375" y="18478"/>
                </a:cubicBezTo>
                <a:cubicBezTo>
                  <a:pt x="12347" y="18647"/>
                  <a:pt x="12389" y="18802"/>
                  <a:pt x="12544" y="18844"/>
                </a:cubicBezTo>
                <a:cubicBezTo>
                  <a:pt x="12558" y="19055"/>
                  <a:pt x="12319" y="19209"/>
                  <a:pt x="12333" y="19434"/>
                </a:cubicBezTo>
                <a:cubicBezTo>
                  <a:pt x="12333" y="19448"/>
                  <a:pt x="12347" y="19589"/>
                  <a:pt x="12361" y="19659"/>
                </a:cubicBezTo>
                <a:cubicBezTo>
                  <a:pt x="14287" y="19322"/>
                  <a:pt x="16003" y="18366"/>
                  <a:pt x="17297" y="17002"/>
                </a:cubicBezTo>
                <a:close/>
                <a:moveTo>
                  <a:pt x="14330" y="7594"/>
                </a:moveTo>
                <a:cubicBezTo>
                  <a:pt x="14400" y="7580"/>
                  <a:pt x="14470" y="7327"/>
                  <a:pt x="14512" y="7270"/>
                </a:cubicBezTo>
                <a:cubicBezTo>
                  <a:pt x="14597" y="7172"/>
                  <a:pt x="14709" y="7116"/>
                  <a:pt x="14822" y="7059"/>
                </a:cubicBezTo>
                <a:cubicBezTo>
                  <a:pt x="15061" y="6961"/>
                  <a:pt x="15300" y="6933"/>
                  <a:pt x="15553" y="6891"/>
                </a:cubicBezTo>
                <a:cubicBezTo>
                  <a:pt x="15792" y="6834"/>
                  <a:pt x="16087" y="6834"/>
                  <a:pt x="16270" y="7045"/>
                </a:cubicBezTo>
                <a:cubicBezTo>
                  <a:pt x="16228" y="7003"/>
                  <a:pt x="16566" y="6708"/>
                  <a:pt x="16608" y="6694"/>
                </a:cubicBezTo>
                <a:cubicBezTo>
                  <a:pt x="16734" y="6623"/>
                  <a:pt x="16945" y="6652"/>
                  <a:pt x="17030" y="6525"/>
                </a:cubicBezTo>
                <a:cubicBezTo>
                  <a:pt x="17058" y="6483"/>
                  <a:pt x="17058" y="6216"/>
                  <a:pt x="17058" y="6216"/>
                </a:cubicBezTo>
                <a:cubicBezTo>
                  <a:pt x="16819" y="6244"/>
                  <a:pt x="16734" y="6019"/>
                  <a:pt x="16720" y="5822"/>
                </a:cubicBezTo>
                <a:cubicBezTo>
                  <a:pt x="16720" y="5836"/>
                  <a:pt x="16692" y="5878"/>
                  <a:pt x="16636" y="5934"/>
                </a:cubicBezTo>
                <a:cubicBezTo>
                  <a:pt x="16650" y="5723"/>
                  <a:pt x="16383" y="5878"/>
                  <a:pt x="16284" y="5850"/>
                </a:cubicBezTo>
                <a:cubicBezTo>
                  <a:pt x="15961" y="5766"/>
                  <a:pt x="16003" y="5541"/>
                  <a:pt x="15905" y="5302"/>
                </a:cubicBezTo>
                <a:cubicBezTo>
                  <a:pt x="15848" y="5175"/>
                  <a:pt x="15694" y="5133"/>
                  <a:pt x="15637" y="5006"/>
                </a:cubicBezTo>
                <a:cubicBezTo>
                  <a:pt x="15581" y="4922"/>
                  <a:pt x="15553" y="4739"/>
                  <a:pt x="15427" y="4725"/>
                </a:cubicBezTo>
                <a:cubicBezTo>
                  <a:pt x="15342" y="4711"/>
                  <a:pt x="15187" y="5020"/>
                  <a:pt x="15159" y="5006"/>
                </a:cubicBezTo>
                <a:cubicBezTo>
                  <a:pt x="15033" y="4936"/>
                  <a:pt x="14977" y="5034"/>
                  <a:pt x="14878" y="5091"/>
                </a:cubicBezTo>
                <a:cubicBezTo>
                  <a:pt x="14794" y="5147"/>
                  <a:pt x="14723" y="5119"/>
                  <a:pt x="14639" y="5161"/>
                </a:cubicBezTo>
                <a:cubicBezTo>
                  <a:pt x="14892" y="5077"/>
                  <a:pt x="14527" y="4936"/>
                  <a:pt x="14400" y="4964"/>
                </a:cubicBezTo>
                <a:cubicBezTo>
                  <a:pt x="14597" y="4908"/>
                  <a:pt x="14498" y="4697"/>
                  <a:pt x="14386" y="4598"/>
                </a:cubicBezTo>
                <a:cubicBezTo>
                  <a:pt x="14414" y="4598"/>
                  <a:pt x="14428" y="4598"/>
                  <a:pt x="14456" y="4598"/>
                </a:cubicBezTo>
                <a:cubicBezTo>
                  <a:pt x="14428" y="4472"/>
                  <a:pt x="14034" y="4359"/>
                  <a:pt x="13908" y="4275"/>
                </a:cubicBezTo>
                <a:cubicBezTo>
                  <a:pt x="13781" y="4191"/>
                  <a:pt x="13106" y="4050"/>
                  <a:pt x="12966" y="4134"/>
                </a:cubicBezTo>
                <a:cubicBezTo>
                  <a:pt x="12797" y="4233"/>
                  <a:pt x="13008" y="4514"/>
                  <a:pt x="13008" y="4655"/>
                </a:cubicBezTo>
                <a:cubicBezTo>
                  <a:pt x="13022" y="4823"/>
                  <a:pt x="12839" y="4866"/>
                  <a:pt x="12839" y="5006"/>
                </a:cubicBezTo>
                <a:cubicBezTo>
                  <a:pt x="12839" y="5245"/>
                  <a:pt x="13289" y="5203"/>
                  <a:pt x="13177" y="5527"/>
                </a:cubicBezTo>
                <a:cubicBezTo>
                  <a:pt x="13106" y="5723"/>
                  <a:pt x="12839" y="5766"/>
                  <a:pt x="12727" y="5920"/>
                </a:cubicBezTo>
                <a:cubicBezTo>
                  <a:pt x="12614" y="6061"/>
                  <a:pt x="12741" y="6314"/>
                  <a:pt x="12853" y="6413"/>
                </a:cubicBezTo>
                <a:cubicBezTo>
                  <a:pt x="12966" y="6497"/>
                  <a:pt x="12656" y="6638"/>
                  <a:pt x="12614" y="6666"/>
                </a:cubicBezTo>
                <a:cubicBezTo>
                  <a:pt x="12375" y="6778"/>
                  <a:pt x="12192" y="6427"/>
                  <a:pt x="12136" y="6216"/>
                </a:cubicBezTo>
                <a:cubicBezTo>
                  <a:pt x="12094" y="6061"/>
                  <a:pt x="12080" y="5878"/>
                  <a:pt x="11911" y="5794"/>
                </a:cubicBezTo>
                <a:cubicBezTo>
                  <a:pt x="11827" y="5766"/>
                  <a:pt x="11559" y="5723"/>
                  <a:pt x="11503" y="5808"/>
                </a:cubicBezTo>
                <a:cubicBezTo>
                  <a:pt x="11419" y="5597"/>
                  <a:pt x="11123" y="5513"/>
                  <a:pt x="10927" y="5442"/>
                </a:cubicBezTo>
                <a:cubicBezTo>
                  <a:pt x="10645" y="5344"/>
                  <a:pt x="10406" y="5344"/>
                  <a:pt x="10111" y="5386"/>
                </a:cubicBezTo>
                <a:cubicBezTo>
                  <a:pt x="10209" y="5372"/>
                  <a:pt x="10083" y="4936"/>
                  <a:pt x="9844" y="5006"/>
                </a:cubicBezTo>
                <a:cubicBezTo>
                  <a:pt x="9914" y="4866"/>
                  <a:pt x="9886" y="4711"/>
                  <a:pt x="9914" y="4570"/>
                </a:cubicBezTo>
                <a:cubicBezTo>
                  <a:pt x="9942" y="4458"/>
                  <a:pt x="9998" y="4345"/>
                  <a:pt x="10083" y="4247"/>
                </a:cubicBezTo>
                <a:cubicBezTo>
                  <a:pt x="10111" y="4191"/>
                  <a:pt x="10420" y="3867"/>
                  <a:pt x="10322" y="3853"/>
                </a:cubicBezTo>
                <a:cubicBezTo>
                  <a:pt x="10561" y="3881"/>
                  <a:pt x="10828" y="3895"/>
                  <a:pt x="11025" y="3698"/>
                </a:cubicBezTo>
                <a:cubicBezTo>
                  <a:pt x="11152" y="3572"/>
                  <a:pt x="11208" y="3361"/>
                  <a:pt x="11334" y="3220"/>
                </a:cubicBezTo>
                <a:cubicBezTo>
                  <a:pt x="11517" y="3009"/>
                  <a:pt x="11742" y="3277"/>
                  <a:pt x="11939" y="3291"/>
                </a:cubicBezTo>
                <a:cubicBezTo>
                  <a:pt x="12220" y="3305"/>
                  <a:pt x="12206" y="2995"/>
                  <a:pt x="12052" y="2855"/>
                </a:cubicBezTo>
                <a:cubicBezTo>
                  <a:pt x="12234" y="2869"/>
                  <a:pt x="12080" y="2531"/>
                  <a:pt x="11981" y="2489"/>
                </a:cubicBezTo>
                <a:cubicBezTo>
                  <a:pt x="11855" y="2447"/>
                  <a:pt x="11377" y="2573"/>
                  <a:pt x="11630" y="2672"/>
                </a:cubicBezTo>
                <a:cubicBezTo>
                  <a:pt x="11573" y="2644"/>
                  <a:pt x="11236" y="3347"/>
                  <a:pt x="11039" y="2995"/>
                </a:cubicBezTo>
                <a:cubicBezTo>
                  <a:pt x="10983" y="2925"/>
                  <a:pt x="10955" y="2630"/>
                  <a:pt x="10828" y="2616"/>
                </a:cubicBezTo>
                <a:cubicBezTo>
                  <a:pt x="10716" y="2616"/>
                  <a:pt x="10645" y="2742"/>
                  <a:pt x="10603" y="2827"/>
                </a:cubicBezTo>
                <a:cubicBezTo>
                  <a:pt x="10673" y="2644"/>
                  <a:pt x="10209" y="2517"/>
                  <a:pt x="10111" y="2503"/>
                </a:cubicBezTo>
                <a:cubicBezTo>
                  <a:pt x="10322" y="2363"/>
                  <a:pt x="10153" y="2208"/>
                  <a:pt x="9998" y="2123"/>
                </a:cubicBezTo>
                <a:cubicBezTo>
                  <a:pt x="9886" y="2053"/>
                  <a:pt x="9534" y="1997"/>
                  <a:pt x="9436" y="2109"/>
                </a:cubicBezTo>
                <a:cubicBezTo>
                  <a:pt x="9169" y="2433"/>
                  <a:pt x="9717" y="2475"/>
                  <a:pt x="9858" y="2559"/>
                </a:cubicBezTo>
                <a:cubicBezTo>
                  <a:pt x="9900" y="2588"/>
                  <a:pt x="10069" y="2686"/>
                  <a:pt x="9970" y="2756"/>
                </a:cubicBezTo>
                <a:cubicBezTo>
                  <a:pt x="9886" y="2798"/>
                  <a:pt x="9633" y="2869"/>
                  <a:pt x="9605" y="2925"/>
                </a:cubicBezTo>
                <a:cubicBezTo>
                  <a:pt x="9520" y="3052"/>
                  <a:pt x="9703" y="3192"/>
                  <a:pt x="9577" y="3319"/>
                </a:cubicBezTo>
                <a:cubicBezTo>
                  <a:pt x="9450" y="3192"/>
                  <a:pt x="9450" y="2981"/>
                  <a:pt x="9352" y="2841"/>
                </a:cubicBezTo>
                <a:cubicBezTo>
                  <a:pt x="9478" y="2995"/>
                  <a:pt x="8845" y="2911"/>
                  <a:pt x="8859" y="2911"/>
                </a:cubicBezTo>
                <a:cubicBezTo>
                  <a:pt x="8648" y="2911"/>
                  <a:pt x="8311" y="3052"/>
                  <a:pt x="8156" y="2841"/>
                </a:cubicBezTo>
                <a:cubicBezTo>
                  <a:pt x="8128" y="2784"/>
                  <a:pt x="8128" y="2461"/>
                  <a:pt x="8212" y="2531"/>
                </a:cubicBezTo>
                <a:cubicBezTo>
                  <a:pt x="8086" y="2433"/>
                  <a:pt x="8002" y="2334"/>
                  <a:pt x="7917" y="2278"/>
                </a:cubicBezTo>
                <a:cubicBezTo>
                  <a:pt x="7453" y="2433"/>
                  <a:pt x="7017" y="2630"/>
                  <a:pt x="6595" y="2855"/>
                </a:cubicBezTo>
                <a:cubicBezTo>
                  <a:pt x="6652" y="2869"/>
                  <a:pt x="6694" y="2869"/>
                  <a:pt x="6764" y="2841"/>
                </a:cubicBezTo>
                <a:cubicBezTo>
                  <a:pt x="6877" y="2798"/>
                  <a:pt x="6975" y="2728"/>
                  <a:pt x="7088" y="2672"/>
                </a:cubicBezTo>
                <a:cubicBezTo>
                  <a:pt x="7228" y="2616"/>
                  <a:pt x="7523" y="2447"/>
                  <a:pt x="7678" y="2573"/>
                </a:cubicBezTo>
                <a:cubicBezTo>
                  <a:pt x="7692" y="2545"/>
                  <a:pt x="7734" y="2517"/>
                  <a:pt x="7748" y="2503"/>
                </a:cubicBezTo>
                <a:cubicBezTo>
                  <a:pt x="7847" y="2616"/>
                  <a:pt x="7945" y="2728"/>
                  <a:pt x="8030" y="2855"/>
                </a:cubicBezTo>
                <a:cubicBezTo>
                  <a:pt x="7917" y="2798"/>
                  <a:pt x="7734" y="2827"/>
                  <a:pt x="7608" y="2841"/>
                </a:cubicBezTo>
                <a:cubicBezTo>
                  <a:pt x="7509" y="2869"/>
                  <a:pt x="7341" y="2897"/>
                  <a:pt x="7298" y="3009"/>
                </a:cubicBezTo>
                <a:cubicBezTo>
                  <a:pt x="7341" y="3080"/>
                  <a:pt x="7397" y="3192"/>
                  <a:pt x="7369" y="3263"/>
                </a:cubicBezTo>
                <a:cubicBezTo>
                  <a:pt x="7186" y="3136"/>
                  <a:pt x="7045" y="2925"/>
                  <a:pt x="6792" y="2897"/>
                </a:cubicBezTo>
                <a:cubicBezTo>
                  <a:pt x="6680" y="2897"/>
                  <a:pt x="6567" y="2897"/>
                  <a:pt x="6483" y="2911"/>
                </a:cubicBezTo>
                <a:cubicBezTo>
                  <a:pt x="5133" y="3656"/>
                  <a:pt x="3994" y="4739"/>
                  <a:pt x="3178" y="6033"/>
                </a:cubicBezTo>
                <a:cubicBezTo>
                  <a:pt x="3234" y="6089"/>
                  <a:pt x="3291" y="6131"/>
                  <a:pt x="3347" y="6145"/>
                </a:cubicBezTo>
                <a:cubicBezTo>
                  <a:pt x="3488" y="6188"/>
                  <a:pt x="3347" y="6595"/>
                  <a:pt x="3614" y="6384"/>
                </a:cubicBezTo>
                <a:cubicBezTo>
                  <a:pt x="3698" y="6455"/>
                  <a:pt x="3713" y="6553"/>
                  <a:pt x="3656" y="6652"/>
                </a:cubicBezTo>
                <a:cubicBezTo>
                  <a:pt x="3670" y="6638"/>
                  <a:pt x="4233" y="7003"/>
                  <a:pt x="4275" y="7031"/>
                </a:cubicBezTo>
                <a:cubicBezTo>
                  <a:pt x="4373" y="7116"/>
                  <a:pt x="4528" y="7214"/>
                  <a:pt x="4570" y="7327"/>
                </a:cubicBezTo>
                <a:cubicBezTo>
                  <a:pt x="4598" y="7425"/>
                  <a:pt x="4514" y="7537"/>
                  <a:pt x="4430" y="7580"/>
                </a:cubicBezTo>
                <a:cubicBezTo>
                  <a:pt x="4416" y="7552"/>
                  <a:pt x="4205" y="7341"/>
                  <a:pt x="4177" y="7397"/>
                </a:cubicBezTo>
                <a:cubicBezTo>
                  <a:pt x="4134" y="7467"/>
                  <a:pt x="4177" y="7847"/>
                  <a:pt x="4331" y="7833"/>
                </a:cubicBezTo>
                <a:cubicBezTo>
                  <a:pt x="4106" y="7847"/>
                  <a:pt x="4205" y="8719"/>
                  <a:pt x="4148" y="8887"/>
                </a:cubicBezTo>
                <a:cubicBezTo>
                  <a:pt x="4148" y="8902"/>
                  <a:pt x="4177" y="8902"/>
                  <a:pt x="4177" y="8902"/>
                </a:cubicBezTo>
                <a:cubicBezTo>
                  <a:pt x="4134" y="9070"/>
                  <a:pt x="4275" y="9731"/>
                  <a:pt x="4556" y="9661"/>
                </a:cubicBezTo>
                <a:cubicBezTo>
                  <a:pt x="4373" y="9703"/>
                  <a:pt x="4880" y="10350"/>
                  <a:pt x="4950" y="10392"/>
                </a:cubicBezTo>
                <a:cubicBezTo>
                  <a:pt x="5133" y="10519"/>
                  <a:pt x="5344" y="10603"/>
                  <a:pt x="5470" y="10786"/>
                </a:cubicBezTo>
                <a:cubicBezTo>
                  <a:pt x="5611" y="10983"/>
                  <a:pt x="5611" y="11278"/>
                  <a:pt x="5808" y="11433"/>
                </a:cubicBezTo>
                <a:cubicBezTo>
                  <a:pt x="5752" y="11602"/>
                  <a:pt x="6103" y="11798"/>
                  <a:pt x="6089" y="12037"/>
                </a:cubicBezTo>
                <a:cubicBezTo>
                  <a:pt x="6061" y="12052"/>
                  <a:pt x="6047" y="12052"/>
                  <a:pt x="6019" y="12066"/>
                </a:cubicBezTo>
                <a:cubicBezTo>
                  <a:pt x="6089" y="12262"/>
                  <a:pt x="6356" y="12262"/>
                  <a:pt x="6455" y="12445"/>
                </a:cubicBezTo>
                <a:cubicBezTo>
                  <a:pt x="6511" y="12558"/>
                  <a:pt x="6455" y="12825"/>
                  <a:pt x="6638" y="12769"/>
                </a:cubicBezTo>
                <a:cubicBezTo>
                  <a:pt x="6666" y="12459"/>
                  <a:pt x="6455" y="12150"/>
                  <a:pt x="6300" y="11897"/>
                </a:cubicBezTo>
                <a:cubicBezTo>
                  <a:pt x="6216" y="11756"/>
                  <a:pt x="6131" y="11630"/>
                  <a:pt x="6061" y="11489"/>
                </a:cubicBezTo>
                <a:cubicBezTo>
                  <a:pt x="5991" y="11362"/>
                  <a:pt x="5977" y="11208"/>
                  <a:pt x="5920" y="11067"/>
                </a:cubicBezTo>
                <a:cubicBezTo>
                  <a:pt x="5977" y="11081"/>
                  <a:pt x="6286" y="11194"/>
                  <a:pt x="6258" y="11236"/>
                </a:cubicBezTo>
                <a:cubicBezTo>
                  <a:pt x="6145" y="11517"/>
                  <a:pt x="6708" y="12009"/>
                  <a:pt x="6863" y="12192"/>
                </a:cubicBezTo>
                <a:cubicBezTo>
                  <a:pt x="6905" y="12234"/>
                  <a:pt x="7228" y="12656"/>
                  <a:pt x="7059" y="12656"/>
                </a:cubicBezTo>
                <a:cubicBezTo>
                  <a:pt x="7242" y="12656"/>
                  <a:pt x="7495" y="12937"/>
                  <a:pt x="7580" y="13078"/>
                </a:cubicBezTo>
                <a:cubicBezTo>
                  <a:pt x="7706" y="13289"/>
                  <a:pt x="7678" y="13556"/>
                  <a:pt x="7763" y="13781"/>
                </a:cubicBezTo>
                <a:cubicBezTo>
                  <a:pt x="7847" y="14062"/>
                  <a:pt x="8241" y="14189"/>
                  <a:pt x="8466" y="14316"/>
                </a:cubicBezTo>
                <a:cubicBezTo>
                  <a:pt x="8663" y="14414"/>
                  <a:pt x="8831" y="14555"/>
                  <a:pt x="9028" y="14625"/>
                </a:cubicBezTo>
                <a:cubicBezTo>
                  <a:pt x="9323" y="14737"/>
                  <a:pt x="9394" y="14639"/>
                  <a:pt x="9647" y="14597"/>
                </a:cubicBezTo>
                <a:cubicBezTo>
                  <a:pt x="10013" y="14541"/>
                  <a:pt x="10055" y="14948"/>
                  <a:pt x="10350" y="15103"/>
                </a:cubicBezTo>
                <a:cubicBezTo>
                  <a:pt x="10533" y="15202"/>
                  <a:pt x="10927" y="15342"/>
                  <a:pt x="11123" y="15258"/>
                </a:cubicBezTo>
                <a:cubicBezTo>
                  <a:pt x="11039" y="15286"/>
                  <a:pt x="11419" y="15862"/>
                  <a:pt x="11447" y="15905"/>
                </a:cubicBezTo>
                <a:cubicBezTo>
                  <a:pt x="11573" y="16073"/>
                  <a:pt x="11812" y="16158"/>
                  <a:pt x="11953" y="16327"/>
                </a:cubicBezTo>
                <a:cubicBezTo>
                  <a:pt x="11995" y="16298"/>
                  <a:pt x="12037" y="16256"/>
                  <a:pt x="12052" y="16200"/>
                </a:cubicBezTo>
                <a:cubicBezTo>
                  <a:pt x="11995" y="16355"/>
                  <a:pt x="12262" y="16650"/>
                  <a:pt x="12403" y="16622"/>
                </a:cubicBezTo>
                <a:cubicBezTo>
                  <a:pt x="12558" y="16594"/>
                  <a:pt x="12600" y="16284"/>
                  <a:pt x="12600" y="16172"/>
                </a:cubicBezTo>
                <a:cubicBezTo>
                  <a:pt x="12319" y="16312"/>
                  <a:pt x="12066" y="16200"/>
                  <a:pt x="11911" y="15919"/>
                </a:cubicBezTo>
                <a:cubicBezTo>
                  <a:pt x="11883" y="15848"/>
                  <a:pt x="11658" y="15455"/>
                  <a:pt x="11855" y="15455"/>
                </a:cubicBezTo>
                <a:cubicBezTo>
                  <a:pt x="12122" y="15455"/>
                  <a:pt x="11939" y="15244"/>
                  <a:pt x="11911" y="15047"/>
                </a:cubicBezTo>
                <a:cubicBezTo>
                  <a:pt x="11883" y="14850"/>
                  <a:pt x="11686" y="14723"/>
                  <a:pt x="11587" y="14555"/>
                </a:cubicBezTo>
                <a:cubicBezTo>
                  <a:pt x="11503" y="14723"/>
                  <a:pt x="11222" y="14681"/>
                  <a:pt x="11137" y="14541"/>
                </a:cubicBezTo>
                <a:cubicBezTo>
                  <a:pt x="11137" y="14583"/>
                  <a:pt x="11095" y="14653"/>
                  <a:pt x="11095" y="14709"/>
                </a:cubicBezTo>
                <a:cubicBezTo>
                  <a:pt x="11025" y="14709"/>
                  <a:pt x="10955" y="14723"/>
                  <a:pt x="10884" y="14695"/>
                </a:cubicBezTo>
                <a:cubicBezTo>
                  <a:pt x="10912" y="14527"/>
                  <a:pt x="10927" y="14316"/>
                  <a:pt x="10969" y="14133"/>
                </a:cubicBezTo>
                <a:cubicBezTo>
                  <a:pt x="11039" y="13880"/>
                  <a:pt x="11503" y="13387"/>
                  <a:pt x="10898" y="13416"/>
                </a:cubicBezTo>
                <a:cubicBezTo>
                  <a:pt x="10688" y="13430"/>
                  <a:pt x="10603" y="13514"/>
                  <a:pt x="10533" y="13697"/>
                </a:cubicBezTo>
                <a:cubicBezTo>
                  <a:pt x="10463" y="13866"/>
                  <a:pt x="10491" y="14020"/>
                  <a:pt x="10294" y="14105"/>
                </a:cubicBezTo>
                <a:cubicBezTo>
                  <a:pt x="10167" y="14161"/>
                  <a:pt x="9745" y="14133"/>
                  <a:pt x="9619" y="14062"/>
                </a:cubicBezTo>
                <a:cubicBezTo>
                  <a:pt x="9352" y="13908"/>
                  <a:pt x="9169" y="13416"/>
                  <a:pt x="9169" y="13134"/>
                </a:cubicBezTo>
                <a:cubicBezTo>
                  <a:pt x="9155" y="12755"/>
                  <a:pt x="9352" y="12417"/>
                  <a:pt x="9169" y="12066"/>
                </a:cubicBezTo>
                <a:cubicBezTo>
                  <a:pt x="9253" y="11995"/>
                  <a:pt x="9338" y="11855"/>
                  <a:pt x="9436" y="11784"/>
                </a:cubicBezTo>
                <a:cubicBezTo>
                  <a:pt x="9520" y="11728"/>
                  <a:pt x="9619" y="11827"/>
                  <a:pt x="9661" y="11658"/>
                </a:cubicBezTo>
                <a:cubicBezTo>
                  <a:pt x="9619" y="11630"/>
                  <a:pt x="9562" y="11573"/>
                  <a:pt x="9548" y="11573"/>
                </a:cubicBezTo>
                <a:cubicBezTo>
                  <a:pt x="9759" y="11672"/>
                  <a:pt x="10153" y="11433"/>
                  <a:pt x="10336" y="11573"/>
                </a:cubicBezTo>
                <a:cubicBezTo>
                  <a:pt x="10448" y="11658"/>
                  <a:pt x="10575" y="11686"/>
                  <a:pt x="10645" y="11545"/>
                </a:cubicBezTo>
                <a:cubicBezTo>
                  <a:pt x="10659" y="11503"/>
                  <a:pt x="10547" y="11334"/>
                  <a:pt x="10603" y="11222"/>
                </a:cubicBezTo>
                <a:cubicBezTo>
                  <a:pt x="10645" y="11461"/>
                  <a:pt x="10800" y="11503"/>
                  <a:pt x="11011" y="11348"/>
                </a:cubicBezTo>
                <a:cubicBezTo>
                  <a:pt x="11095" y="11433"/>
                  <a:pt x="11320" y="11405"/>
                  <a:pt x="11475" y="11489"/>
                </a:cubicBezTo>
                <a:cubicBezTo>
                  <a:pt x="11630" y="11587"/>
                  <a:pt x="11658" y="11742"/>
                  <a:pt x="11841" y="11531"/>
                </a:cubicBezTo>
                <a:cubicBezTo>
                  <a:pt x="11953" y="11700"/>
                  <a:pt x="11967" y="11700"/>
                  <a:pt x="12009" y="11869"/>
                </a:cubicBezTo>
                <a:cubicBezTo>
                  <a:pt x="12052" y="12023"/>
                  <a:pt x="12136" y="12417"/>
                  <a:pt x="12277" y="12487"/>
                </a:cubicBezTo>
                <a:cubicBezTo>
                  <a:pt x="12572" y="12670"/>
                  <a:pt x="12502" y="12178"/>
                  <a:pt x="12473" y="12009"/>
                </a:cubicBezTo>
                <a:cubicBezTo>
                  <a:pt x="12459" y="11995"/>
                  <a:pt x="12459" y="11531"/>
                  <a:pt x="12445" y="11531"/>
                </a:cubicBezTo>
                <a:cubicBezTo>
                  <a:pt x="11995" y="11433"/>
                  <a:pt x="12164" y="11081"/>
                  <a:pt x="12417" y="10842"/>
                </a:cubicBezTo>
                <a:cubicBezTo>
                  <a:pt x="12459" y="10814"/>
                  <a:pt x="12783" y="10702"/>
                  <a:pt x="12923" y="10589"/>
                </a:cubicBezTo>
                <a:cubicBezTo>
                  <a:pt x="13050" y="10477"/>
                  <a:pt x="13205" y="10280"/>
                  <a:pt x="13134" y="10097"/>
                </a:cubicBezTo>
                <a:cubicBezTo>
                  <a:pt x="13205" y="10097"/>
                  <a:pt x="13261" y="10041"/>
                  <a:pt x="13289" y="9970"/>
                </a:cubicBezTo>
                <a:cubicBezTo>
                  <a:pt x="13247" y="9956"/>
                  <a:pt x="13078" y="9816"/>
                  <a:pt x="13050" y="9830"/>
                </a:cubicBezTo>
                <a:cubicBezTo>
                  <a:pt x="13148" y="9773"/>
                  <a:pt x="13134" y="9689"/>
                  <a:pt x="13078" y="9605"/>
                </a:cubicBezTo>
                <a:cubicBezTo>
                  <a:pt x="13219" y="9520"/>
                  <a:pt x="13148" y="9366"/>
                  <a:pt x="13289" y="9309"/>
                </a:cubicBezTo>
                <a:cubicBezTo>
                  <a:pt x="13444" y="9520"/>
                  <a:pt x="13753" y="9281"/>
                  <a:pt x="13598" y="9113"/>
                </a:cubicBezTo>
                <a:cubicBezTo>
                  <a:pt x="13739" y="8916"/>
                  <a:pt x="14062" y="9014"/>
                  <a:pt x="14147" y="8831"/>
                </a:cubicBezTo>
                <a:cubicBezTo>
                  <a:pt x="14358" y="8887"/>
                  <a:pt x="14203" y="8620"/>
                  <a:pt x="14316" y="8466"/>
                </a:cubicBezTo>
                <a:cubicBezTo>
                  <a:pt x="14414" y="8339"/>
                  <a:pt x="14583" y="8339"/>
                  <a:pt x="14709" y="8269"/>
                </a:cubicBezTo>
                <a:cubicBezTo>
                  <a:pt x="14709" y="8283"/>
                  <a:pt x="15061" y="8072"/>
                  <a:pt x="14948" y="8058"/>
                </a:cubicBezTo>
                <a:cubicBezTo>
                  <a:pt x="15187" y="8086"/>
                  <a:pt x="15666" y="7833"/>
                  <a:pt x="15300" y="7622"/>
                </a:cubicBezTo>
                <a:cubicBezTo>
                  <a:pt x="15356" y="7495"/>
                  <a:pt x="15173" y="7439"/>
                  <a:pt x="15047" y="7411"/>
                </a:cubicBezTo>
                <a:cubicBezTo>
                  <a:pt x="15145" y="7383"/>
                  <a:pt x="15272" y="7439"/>
                  <a:pt x="15356" y="7383"/>
                </a:cubicBezTo>
                <a:cubicBezTo>
                  <a:pt x="15539" y="7256"/>
                  <a:pt x="15412" y="7200"/>
                  <a:pt x="15258" y="7158"/>
                </a:cubicBezTo>
                <a:cubicBezTo>
                  <a:pt x="15061" y="7102"/>
                  <a:pt x="14808" y="7228"/>
                  <a:pt x="14653" y="7327"/>
                </a:cubicBezTo>
                <a:cubicBezTo>
                  <a:pt x="14541" y="7411"/>
                  <a:pt x="14470" y="7566"/>
                  <a:pt x="14330" y="7594"/>
                </a:cubicBezTo>
                <a:close/>
                <a:moveTo>
                  <a:pt x="21600" y="10800"/>
                </a:moveTo>
                <a:cubicBezTo>
                  <a:pt x="21600" y="16762"/>
                  <a:pt x="16762" y="21600"/>
                  <a:pt x="10800" y="21600"/>
                </a:cubicBezTo>
                <a:cubicBezTo>
                  <a:pt x="4838" y="21600"/>
                  <a:pt x="0" y="16762"/>
                  <a:pt x="0" y="10800"/>
                </a:cubicBezTo>
                <a:cubicBezTo>
                  <a:pt x="0" y="4838"/>
                  <a:pt x="4838" y="0"/>
                  <a:pt x="10800" y="0"/>
                </a:cubicBezTo>
                <a:cubicBezTo>
                  <a:pt x="16762" y="0"/>
                  <a:pt x="21600" y="4838"/>
                  <a:pt x="21600" y="1080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1800"/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1778776" y="4719458"/>
            <a:ext cx="2398875" cy="10763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1600">
                <a:sym typeface="+mn-ea"/>
              </a:rPr>
              <a:t>Analyzed transactional and inventory data in PostgreSQL.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4866489" y="5512253"/>
            <a:ext cx="2398875" cy="10763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1600">
                <a:sym typeface="+mn-ea"/>
              </a:rPr>
              <a:t>Extracted business insights for e-commerce decision-making.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5"/>
            </p:custDataLst>
          </p:nvPr>
        </p:nvSpPr>
        <p:spPr>
          <a:xfrm>
            <a:off x="7954901" y="4719458"/>
            <a:ext cx="239887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1600">
                <a:sym typeface="+mn-ea"/>
              </a:rPr>
              <a:t>Focused on KPIs like revenue, stock, and top books/authors.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CF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6" r="10601" b="47671"/>
          <a:stretch>
            <a:fillRect/>
          </a:stretch>
        </p:blipFill>
        <p:spPr>
          <a:xfrm flipH="1">
            <a:off x="0" y="4021212"/>
            <a:ext cx="12192000" cy="28367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6382" y="2949403"/>
            <a:ext cx="4888993" cy="390859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92" r="19025" b="83243"/>
          <a:stretch>
            <a:fillRect/>
          </a:stretch>
        </p:blipFill>
        <p:spPr>
          <a:xfrm>
            <a:off x="-171491" y="347236"/>
            <a:ext cx="5584740" cy="205145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1" y="869084"/>
            <a:ext cx="5671344" cy="2080319"/>
          </a:xfrm>
          <a:prstGeom prst="rect">
            <a:avLst/>
          </a:prstGeom>
        </p:spPr>
      </p:pic>
      <p:sp>
        <p:nvSpPr>
          <p:cNvPr id="13" name="文本框 12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1709427" y="1305554"/>
            <a:ext cx="2667539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>
                <a:sym typeface="+mn-ea"/>
              </a:rPr>
              <a:t>Datasets Used</a:t>
            </a:r>
            <a:endParaRPr lang="zh-CN" altLang="en-US" sz="4000" b="1" dirty="0">
              <a:solidFill>
                <a:srgbClr val="34CFAD"/>
              </a:solidFill>
              <a:latin typeface="Calibri" panose="020F0502020204030204" pitchFamily="34" charset="0"/>
              <a:ea typeface="张海山锐线体2.0" panose="02000000000000000000" pitchFamily="2" charset="-122"/>
              <a:cs typeface="Aharoni" panose="02010803020104030203" pitchFamily="2" charset="-79"/>
            </a:endParaRP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6027410" y="2176088"/>
            <a:ext cx="5554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>
                <a:sym typeface="+mn-ea"/>
              </a:rPr>
              <a:t>books.csv – title, author, genre, price, stock</a:t>
            </a:r>
            <a:endParaRPr>
              <a:sym typeface="+mn-ea"/>
            </a:endParaRPr>
          </a:p>
          <a:p>
            <a:pPr algn="l"/>
            <a:endParaRPr lang="zh-CN" altLang="en-US" b="1" dirty="0">
              <a:solidFill>
                <a:srgbClr val="EFFFFE"/>
              </a:solidFill>
              <a:latin typeface="Calibri" panose="020F0502020204030204" pitchFamily="34" charset="0"/>
              <a:ea typeface="张海山锐线体2.0" panose="02000000000000000000" pitchFamily="2" charset="-122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5406683" y="2006520"/>
            <a:ext cx="62068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EFFFFE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1</a:t>
            </a:r>
            <a:r>
              <a:rPr lang="en-US" altLang="zh-CN" sz="4400" b="1" dirty="0">
                <a:solidFill>
                  <a:srgbClr val="EFFFFE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.</a:t>
            </a:r>
            <a:endParaRPr lang="zh-CN" altLang="en-US" sz="4400" b="1" dirty="0">
              <a:solidFill>
                <a:srgbClr val="EFFFFE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7"/>
            </p:custDataLst>
          </p:nvPr>
        </p:nvSpPr>
        <p:spPr>
          <a:xfrm>
            <a:off x="6027420" y="3098800"/>
            <a:ext cx="6106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>
                <a:sym typeface="+mn-ea"/>
              </a:rPr>
              <a:t>customers.csv – name, city, country</a:t>
            </a:r>
            <a:endParaRPr>
              <a:sym typeface="+mn-ea"/>
            </a:endParaRPr>
          </a:p>
          <a:p>
            <a:endParaRPr lang="zh-CN" altLang="en-US" b="1" dirty="0">
              <a:solidFill>
                <a:srgbClr val="EFFFFE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8"/>
            </p:custDataLst>
          </p:nvPr>
        </p:nvSpPr>
        <p:spPr>
          <a:xfrm>
            <a:off x="5406683" y="2920309"/>
            <a:ext cx="62068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EFFFFE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2.</a:t>
            </a:r>
            <a:endParaRPr lang="zh-CN" altLang="en-US" sz="4400" b="1" dirty="0">
              <a:solidFill>
                <a:srgbClr val="EFFFFE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9"/>
            </p:custDataLst>
          </p:nvPr>
        </p:nvSpPr>
        <p:spPr>
          <a:xfrm>
            <a:off x="6027420" y="4067810"/>
            <a:ext cx="6029325" cy="698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sz="2000">
                <a:sym typeface="+mn-ea"/>
              </a:rPr>
              <a:t>orders.csv – book ID, customer ID, quantity, </a:t>
            </a:r>
            <a:endParaRPr sz="2000">
              <a:sym typeface="+mn-ea"/>
            </a:endParaRPr>
          </a:p>
          <a:p>
            <a:pPr algn="l"/>
            <a:r>
              <a:rPr sz="2000">
                <a:sym typeface="+mn-ea"/>
              </a:rPr>
              <a:t>total amount, order date</a:t>
            </a:r>
            <a:endParaRPr lang="zh-CN" altLang="en-US" sz="2000" b="1" dirty="0">
              <a:solidFill>
                <a:srgbClr val="EFFFFE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25" name="文本框 24"/>
          <p:cNvSpPr txBox="1"/>
          <p:nvPr>
            <p:custDataLst>
              <p:tags r:id="rId10"/>
            </p:custDataLst>
          </p:nvPr>
        </p:nvSpPr>
        <p:spPr>
          <a:xfrm>
            <a:off x="5406683" y="3851517"/>
            <a:ext cx="62068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tx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3.</a:t>
            </a:r>
            <a:endParaRPr lang="en-US" altLang="zh-CN" sz="4400" b="1" dirty="0" smtClean="0">
              <a:solidFill>
                <a:schemeClr val="tx1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8" name="文本框 17"/>
          <p:cNvSpPr txBox="1"/>
          <p:nvPr>
            <p:custDataLst>
              <p:tags r:id="rId11"/>
            </p:custDataLst>
          </p:nvPr>
        </p:nvSpPr>
        <p:spPr>
          <a:xfrm>
            <a:off x="5407318" y="2015410"/>
            <a:ext cx="62068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 dirty="0" smtClean="0">
                <a:solidFill>
                  <a:schemeClr val="tx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1</a:t>
            </a:r>
            <a:r>
              <a:rPr lang="en-US" altLang="zh-CN" sz="4400" b="1" dirty="0">
                <a:solidFill>
                  <a:schemeClr val="tx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.</a:t>
            </a:r>
            <a:endParaRPr lang="en-US" altLang="zh-CN" sz="4400" b="1" dirty="0">
              <a:solidFill>
                <a:schemeClr val="tx1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9" name="文本框 22"/>
          <p:cNvSpPr txBox="1"/>
          <p:nvPr>
            <p:custDataLst>
              <p:tags r:id="rId12"/>
            </p:custDataLst>
          </p:nvPr>
        </p:nvSpPr>
        <p:spPr>
          <a:xfrm>
            <a:off x="5407318" y="2929199"/>
            <a:ext cx="62068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 dirty="0" smtClean="0">
                <a:solidFill>
                  <a:schemeClr val="tx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2.</a:t>
            </a:r>
            <a:endParaRPr lang="en-US" altLang="zh-CN" sz="4400" b="1" dirty="0" smtClean="0">
              <a:solidFill>
                <a:schemeClr val="tx1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2" grpId="0"/>
      <p:bldP spid="23" grpId="0"/>
      <p:bldP spid="24" grpId="0"/>
      <p:bldP spid="25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5" t="67984" b="6570"/>
          <a:stretch>
            <a:fillRect/>
          </a:stretch>
        </p:blipFill>
        <p:spPr>
          <a:xfrm flipV="1">
            <a:off x="0" y="0"/>
            <a:ext cx="13265206" cy="22677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0231" y="0"/>
            <a:ext cx="1977751" cy="15811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42323" y="52873"/>
            <a:ext cx="5135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6000">
                <a:sym typeface="+mn-ea"/>
              </a:rPr>
              <a:t>Datasets Used</a:t>
            </a:r>
            <a:endParaRPr lang="en-US" sz="6000" b="1" dirty="0">
              <a:solidFill>
                <a:schemeClr val="tx1"/>
              </a:solidFill>
              <a:latin typeface="Calibri" panose="020F0502020204030204" pitchFamily="34" charset="0"/>
              <a:ea typeface="张海山锐线体2.0" panose="02000000000000000000" pitchFamily="2" charset="-122"/>
              <a:sym typeface="+mn-ea"/>
            </a:endParaRPr>
          </a:p>
        </p:txBody>
      </p:sp>
      <p:sp>
        <p:nvSpPr>
          <p:cNvPr id="8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1254480" y="-1920059"/>
            <a:ext cx="1344466" cy="1676400"/>
          </a:xfrm>
          <a:prstGeom prst="rect">
            <a:avLst/>
          </a:prstGeom>
          <a:solidFill>
            <a:srgbClr val="00D0AC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9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2598946" y="-1920059"/>
            <a:ext cx="1344466" cy="1676400"/>
          </a:xfrm>
          <a:prstGeom prst="rect">
            <a:avLst/>
          </a:prstGeom>
          <a:solidFill>
            <a:srgbClr val="009F84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pic>
        <p:nvPicPr>
          <p:cNvPr id="60" name="Picture 59" descr="Screenshot (55)"/>
          <p:cNvPicPr>
            <a:picLocks noChangeAspect="1"/>
          </p:cNvPicPr>
          <p:nvPr/>
        </p:nvPicPr>
        <p:blipFill>
          <a:blip r:embed="rId3"/>
          <a:srcRect l="11380" t="14472" r="12323" b="10009"/>
          <a:stretch>
            <a:fillRect/>
          </a:stretch>
        </p:blipFill>
        <p:spPr>
          <a:xfrm>
            <a:off x="1012190" y="1281430"/>
            <a:ext cx="10015855" cy="5576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5" t="67984" b="6570"/>
          <a:stretch>
            <a:fillRect/>
          </a:stretch>
        </p:blipFill>
        <p:spPr>
          <a:xfrm flipV="1">
            <a:off x="0" y="0"/>
            <a:ext cx="13265206" cy="22677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0231" y="0"/>
            <a:ext cx="1977751" cy="15811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32823" y="52873"/>
            <a:ext cx="4754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6000">
                <a:solidFill>
                  <a:schemeClr val="tx1"/>
                </a:solidFill>
                <a:sym typeface="+mn-ea"/>
              </a:rPr>
              <a:t>Sample </a:t>
            </a:r>
            <a:r>
              <a:rPr lang="en-US" sz="6000">
                <a:solidFill>
                  <a:schemeClr val="tx1"/>
                </a:solidFill>
                <a:sym typeface="+mn-ea"/>
              </a:rPr>
              <a:t>Table</a:t>
            </a:r>
            <a:endParaRPr lang="en-US" sz="6000" b="1" dirty="0">
              <a:solidFill>
                <a:schemeClr val="tx1"/>
              </a:solidFill>
              <a:latin typeface="Calibri" panose="020F0502020204030204" pitchFamily="34" charset="0"/>
              <a:ea typeface="张海山锐线体2.0" panose="02000000000000000000" pitchFamily="2" charset="-122"/>
              <a:sym typeface="+mn-ea"/>
            </a:endParaRPr>
          </a:p>
        </p:txBody>
      </p:sp>
      <p:sp>
        <p:nvSpPr>
          <p:cNvPr id="8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1254480" y="-1920059"/>
            <a:ext cx="1344466" cy="1676400"/>
          </a:xfrm>
          <a:prstGeom prst="rect">
            <a:avLst/>
          </a:prstGeom>
          <a:solidFill>
            <a:srgbClr val="00D0AC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9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2598946" y="-1920059"/>
            <a:ext cx="1344466" cy="1676400"/>
          </a:xfrm>
          <a:prstGeom prst="rect">
            <a:avLst/>
          </a:prstGeom>
          <a:solidFill>
            <a:srgbClr val="009F84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10" name="Freeform 22"/>
          <p:cNvSpPr/>
          <p:nvPr/>
        </p:nvSpPr>
        <p:spPr bwMode="auto">
          <a:xfrm>
            <a:off x="8374758" y="3901760"/>
            <a:ext cx="1725339" cy="2956239"/>
          </a:xfrm>
          <a:custGeom>
            <a:avLst/>
            <a:gdLst>
              <a:gd name="connsiteX0" fmla="*/ 960699 w 2025019"/>
              <a:gd name="connsiteY0" fmla="*/ 0 h 3469718"/>
              <a:gd name="connsiteX1" fmla="*/ 1151072 w 2025019"/>
              <a:gd name="connsiteY1" fmla="*/ 0 h 3469718"/>
              <a:gd name="connsiteX2" fmla="*/ 1229791 w 2025019"/>
              <a:gd name="connsiteY2" fmla="*/ 1049394 h 3469718"/>
              <a:gd name="connsiteX3" fmla="*/ 1884448 w 2025019"/>
              <a:gd name="connsiteY3" fmla="*/ 350331 h 3469718"/>
              <a:gd name="connsiteX4" fmla="*/ 2025019 w 2025019"/>
              <a:gd name="connsiteY4" fmla="*/ 536695 h 3469718"/>
              <a:gd name="connsiteX5" fmla="*/ 1335018 w 2025019"/>
              <a:gd name="connsiteY5" fmla="*/ 1363732 h 3469718"/>
              <a:gd name="connsiteX6" fmla="*/ 1287626 w 2025019"/>
              <a:gd name="connsiteY6" fmla="*/ 2190770 h 3469718"/>
              <a:gd name="connsiteX7" fmla="*/ 1416951 w 2025019"/>
              <a:gd name="connsiteY7" fmla="*/ 3469718 h 3469718"/>
              <a:gd name="connsiteX8" fmla="*/ 722131 w 2025019"/>
              <a:gd name="connsiteY8" fmla="*/ 3469718 h 3469718"/>
              <a:gd name="connsiteX9" fmla="*/ 796834 w 2025019"/>
              <a:gd name="connsiteY9" fmla="*/ 1946018 h 3469718"/>
              <a:gd name="connsiteX10" fmla="*/ 0 w 2025019"/>
              <a:gd name="connsiteY10" fmla="*/ 875828 h 3469718"/>
              <a:gd name="connsiteX11" fmla="*/ 129325 w 2025019"/>
              <a:gd name="connsiteY11" fmla="*/ 759051 h 3469718"/>
              <a:gd name="connsiteX12" fmla="*/ 878767 w 2025019"/>
              <a:gd name="connsiteY12" fmla="*/ 1608484 h 3469718"/>
              <a:gd name="connsiteX13" fmla="*/ 960699 w 2025019"/>
              <a:gd name="connsiteY13" fmla="*/ 0 h 346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25019" h="3469718">
                <a:moveTo>
                  <a:pt x="960699" y="0"/>
                </a:moveTo>
                <a:cubicBezTo>
                  <a:pt x="1151072" y="0"/>
                  <a:pt x="1151072" y="0"/>
                  <a:pt x="1151072" y="0"/>
                </a:cubicBezTo>
                <a:cubicBezTo>
                  <a:pt x="1229791" y="1049394"/>
                  <a:pt x="1229791" y="1049394"/>
                  <a:pt x="1229791" y="1049394"/>
                </a:cubicBezTo>
                <a:cubicBezTo>
                  <a:pt x="1884448" y="350331"/>
                  <a:pt x="1884448" y="350331"/>
                  <a:pt x="1884448" y="350331"/>
                </a:cubicBezTo>
                <a:cubicBezTo>
                  <a:pt x="2025019" y="536695"/>
                  <a:pt x="2025019" y="536695"/>
                  <a:pt x="2025019" y="536695"/>
                </a:cubicBezTo>
                <a:cubicBezTo>
                  <a:pt x="1335018" y="1363732"/>
                  <a:pt x="1335018" y="1363732"/>
                  <a:pt x="1335018" y="1363732"/>
                </a:cubicBezTo>
                <a:cubicBezTo>
                  <a:pt x="1335018" y="1363732"/>
                  <a:pt x="1217742" y="1363732"/>
                  <a:pt x="1287626" y="2190770"/>
                </a:cubicBezTo>
                <a:cubicBezTo>
                  <a:pt x="1358313" y="3017807"/>
                  <a:pt x="1416951" y="3469718"/>
                  <a:pt x="1416951" y="3469718"/>
                </a:cubicBezTo>
                <a:lnTo>
                  <a:pt x="722131" y="3469718"/>
                </a:lnTo>
                <a:cubicBezTo>
                  <a:pt x="722131" y="3469718"/>
                  <a:pt x="902061" y="2295549"/>
                  <a:pt x="796834" y="1946018"/>
                </a:cubicBezTo>
                <a:cubicBezTo>
                  <a:pt x="0" y="875828"/>
                  <a:pt x="0" y="875828"/>
                  <a:pt x="0" y="875828"/>
                </a:cubicBezTo>
                <a:cubicBezTo>
                  <a:pt x="129325" y="759051"/>
                  <a:pt x="129325" y="759051"/>
                  <a:pt x="129325" y="759051"/>
                </a:cubicBezTo>
                <a:cubicBezTo>
                  <a:pt x="878767" y="1608484"/>
                  <a:pt x="878767" y="1608484"/>
                  <a:pt x="878767" y="1608484"/>
                </a:cubicBezTo>
                <a:cubicBezTo>
                  <a:pt x="960699" y="0"/>
                  <a:pt x="960699" y="0"/>
                  <a:pt x="960699" y="0"/>
                </a:cubicBezTo>
                <a:close/>
              </a:path>
            </a:pathLst>
          </a:custGeom>
          <a:solidFill>
            <a:srgbClr val="009F8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/>
          </a:p>
        </p:txBody>
      </p:sp>
      <p:grpSp>
        <p:nvGrpSpPr>
          <p:cNvPr id="21" name="Group 26"/>
          <p:cNvGrpSpPr/>
          <p:nvPr/>
        </p:nvGrpSpPr>
        <p:grpSpPr>
          <a:xfrm>
            <a:off x="7870058" y="5578341"/>
            <a:ext cx="1092666" cy="1279658"/>
            <a:chOff x="6415113" y="1280159"/>
            <a:chExt cx="4762767" cy="5577839"/>
          </a:xfrm>
          <a:solidFill>
            <a:srgbClr val="00D0AC"/>
          </a:solidFill>
        </p:grpSpPr>
        <p:sp>
          <p:nvSpPr>
            <p:cNvPr id="22" name="Freeform 28"/>
            <p:cNvSpPr/>
            <p:nvPr/>
          </p:nvSpPr>
          <p:spPr bwMode="auto">
            <a:xfrm>
              <a:off x="8483240" y="1280159"/>
              <a:ext cx="722357" cy="1483667"/>
            </a:xfrm>
            <a:custGeom>
              <a:avLst/>
              <a:gdLst>
                <a:gd name="connsiteX0" fmla="*/ 317964 w 722358"/>
                <a:gd name="connsiteY0" fmla="*/ 0 h 1483668"/>
                <a:gd name="connsiteX1" fmla="*/ 364555 w 722358"/>
                <a:gd name="connsiteY1" fmla="*/ 1470071 h 1483668"/>
                <a:gd name="connsiteX2" fmla="*/ 355718 w 722358"/>
                <a:gd name="connsiteY2" fmla="*/ 673449 h 1483668"/>
                <a:gd name="connsiteX3" fmla="*/ 240046 w 722358"/>
                <a:gd name="connsiteY3" fmla="*/ 1483668 h 1483668"/>
                <a:gd name="connsiteX4" fmla="*/ 317964 w 722358"/>
                <a:gd name="connsiteY4" fmla="*/ 0 h 1483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2358" h="1483668">
                  <a:moveTo>
                    <a:pt x="317964" y="0"/>
                  </a:moveTo>
                  <a:cubicBezTo>
                    <a:pt x="317964" y="0"/>
                    <a:pt x="1195948" y="727837"/>
                    <a:pt x="364555" y="1470071"/>
                  </a:cubicBezTo>
                  <a:cubicBezTo>
                    <a:pt x="364555" y="1470071"/>
                    <a:pt x="290653" y="915795"/>
                    <a:pt x="355718" y="673449"/>
                  </a:cubicBezTo>
                  <a:cubicBezTo>
                    <a:pt x="355718" y="673449"/>
                    <a:pt x="161325" y="1209330"/>
                    <a:pt x="240046" y="1483668"/>
                  </a:cubicBezTo>
                  <a:cubicBezTo>
                    <a:pt x="240046" y="1483668"/>
                    <a:pt x="-348757" y="878204"/>
                    <a:pt x="3179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23" name="Freeform 29"/>
            <p:cNvSpPr/>
            <p:nvPr/>
          </p:nvSpPr>
          <p:spPr bwMode="auto">
            <a:xfrm>
              <a:off x="8857534" y="2313563"/>
              <a:ext cx="1090519" cy="925303"/>
            </a:xfrm>
            <a:custGeom>
              <a:avLst/>
              <a:gdLst>
                <a:gd name="connsiteX0" fmla="*/ 1090513 w 1090520"/>
                <a:gd name="connsiteY0" fmla="*/ 0 h 925303"/>
                <a:gd name="connsiteX1" fmla="*/ 84318 w 1090520"/>
                <a:gd name="connsiteY1" fmla="*/ 913276 h 925303"/>
                <a:gd name="connsiteX2" fmla="*/ 640014 w 1090520"/>
                <a:gd name="connsiteY2" fmla="*/ 429448 h 925303"/>
                <a:gd name="connsiteX3" fmla="*/ 0 w 1090520"/>
                <a:gd name="connsiteY3" fmla="*/ 834104 h 925303"/>
                <a:gd name="connsiteX4" fmla="*/ 1090513 w 1090520"/>
                <a:gd name="connsiteY4" fmla="*/ 0 h 92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0520" h="925303">
                  <a:moveTo>
                    <a:pt x="1090513" y="0"/>
                  </a:moveTo>
                  <a:cubicBezTo>
                    <a:pt x="1090513" y="0"/>
                    <a:pt x="1103361" y="1048428"/>
                    <a:pt x="84318" y="913276"/>
                  </a:cubicBezTo>
                  <a:cubicBezTo>
                    <a:pt x="84318" y="913276"/>
                    <a:pt x="429620" y="529412"/>
                    <a:pt x="640014" y="429448"/>
                  </a:cubicBezTo>
                  <a:cubicBezTo>
                    <a:pt x="640014" y="429448"/>
                    <a:pt x="145348" y="614982"/>
                    <a:pt x="0" y="834104"/>
                  </a:cubicBezTo>
                  <a:cubicBezTo>
                    <a:pt x="0" y="834104"/>
                    <a:pt x="73076" y="60779"/>
                    <a:pt x="10905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24" name="Freeform 30"/>
            <p:cNvSpPr/>
            <p:nvPr/>
          </p:nvSpPr>
          <p:spPr bwMode="auto">
            <a:xfrm>
              <a:off x="7647122" y="2501392"/>
              <a:ext cx="1046549" cy="687543"/>
            </a:xfrm>
            <a:custGeom>
              <a:avLst/>
              <a:gdLst>
                <a:gd name="connsiteX0" fmla="*/ 356924 w 1046550"/>
                <a:gd name="connsiteY0" fmla="*/ 64 h 687542"/>
                <a:gd name="connsiteX1" fmla="*/ 1046550 w 1046550"/>
                <a:gd name="connsiteY1" fmla="*/ 576479 h 687542"/>
                <a:gd name="connsiteX2" fmla="*/ 485124 w 1046550"/>
                <a:gd name="connsiteY2" fmla="*/ 289336 h 687542"/>
                <a:gd name="connsiteX3" fmla="*/ 1010407 w 1046550"/>
                <a:gd name="connsiteY3" fmla="*/ 668461 h 687542"/>
                <a:gd name="connsiteX4" fmla="*/ 0 w 1046550"/>
                <a:gd name="connsiteY4" fmla="*/ 67780 h 687542"/>
                <a:gd name="connsiteX5" fmla="*/ 356924 w 1046550"/>
                <a:gd name="connsiteY5" fmla="*/ 64 h 687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6550" h="687542">
                  <a:moveTo>
                    <a:pt x="356924" y="64"/>
                  </a:moveTo>
                  <a:cubicBezTo>
                    <a:pt x="610656" y="-2950"/>
                    <a:pt x="926825" y="98224"/>
                    <a:pt x="1046550" y="576479"/>
                  </a:cubicBezTo>
                  <a:cubicBezTo>
                    <a:pt x="1046550" y="576479"/>
                    <a:pt x="631304" y="423710"/>
                    <a:pt x="485124" y="289336"/>
                  </a:cubicBezTo>
                  <a:cubicBezTo>
                    <a:pt x="485124" y="289336"/>
                    <a:pt x="789531" y="622070"/>
                    <a:pt x="1010407" y="668461"/>
                  </a:cubicBezTo>
                  <a:cubicBezTo>
                    <a:pt x="1010407" y="668461"/>
                    <a:pt x="369465" y="854024"/>
                    <a:pt x="0" y="67780"/>
                  </a:cubicBezTo>
                  <a:cubicBezTo>
                    <a:pt x="0" y="67780"/>
                    <a:pt x="159577" y="2409"/>
                    <a:pt x="356924" y="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25" name="Freeform 31"/>
            <p:cNvSpPr/>
            <p:nvPr/>
          </p:nvSpPr>
          <p:spPr bwMode="auto">
            <a:xfrm>
              <a:off x="9608984" y="2667579"/>
              <a:ext cx="647805" cy="1110874"/>
            </a:xfrm>
            <a:custGeom>
              <a:avLst/>
              <a:gdLst>
                <a:gd name="connsiteX0" fmla="*/ 527284 w 647804"/>
                <a:gd name="connsiteY0" fmla="*/ 0 h 1110873"/>
                <a:gd name="connsiteX1" fmla="*/ 143389 w 647804"/>
                <a:gd name="connsiteY1" fmla="*/ 1110873 h 1110873"/>
                <a:gd name="connsiteX2" fmla="*/ 364249 w 647804"/>
                <a:gd name="connsiteY2" fmla="*/ 513449 h 1110873"/>
                <a:gd name="connsiteX3" fmla="*/ 46211 w 647804"/>
                <a:gd name="connsiteY3" fmla="*/ 1085281 h 1110873"/>
                <a:gd name="connsiteX4" fmla="*/ 527284 w 647804"/>
                <a:gd name="connsiteY4" fmla="*/ 0 h 111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804" h="1110873">
                  <a:moveTo>
                    <a:pt x="527284" y="0"/>
                  </a:moveTo>
                  <a:cubicBezTo>
                    <a:pt x="527284" y="0"/>
                    <a:pt x="975428" y="791767"/>
                    <a:pt x="143389" y="1110873"/>
                  </a:cubicBezTo>
                  <a:cubicBezTo>
                    <a:pt x="143389" y="1110873"/>
                    <a:pt x="246189" y="675801"/>
                    <a:pt x="364249" y="513449"/>
                  </a:cubicBezTo>
                  <a:cubicBezTo>
                    <a:pt x="364249" y="513449"/>
                    <a:pt x="65486" y="858947"/>
                    <a:pt x="46211" y="1085281"/>
                  </a:cubicBezTo>
                  <a:cubicBezTo>
                    <a:pt x="46211" y="1085281"/>
                    <a:pt x="-220427" y="467063"/>
                    <a:pt x="5272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26" name="Freeform 32"/>
            <p:cNvSpPr/>
            <p:nvPr/>
          </p:nvSpPr>
          <p:spPr bwMode="auto">
            <a:xfrm>
              <a:off x="6935338" y="3145937"/>
              <a:ext cx="819648" cy="957416"/>
            </a:xfrm>
            <a:custGeom>
              <a:avLst/>
              <a:gdLst>
                <a:gd name="connsiteX0" fmla="*/ 0 w 819649"/>
                <a:gd name="connsiteY0" fmla="*/ 6 h 957418"/>
                <a:gd name="connsiteX1" fmla="*/ 808998 w 819649"/>
                <a:gd name="connsiteY1" fmla="*/ 883833 h 957418"/>
                <a:gd name="connsiteX2" fmla="*/ 380800 w 819649"/>
                <a:gd name="connsiteY2" fmla="*/ 395928 h 957418"/>
                <a:gd name="connsiteX3" fmla="*/ 739105 w 819649"/>
                <a:gd name="connsiteY3" fmla="*/ 957418 h 957418"/>
                <a:gd name="connsiteX4" fmla="*/ 0 w 819649"/>
                <a:gd name="connsiteY4" fmla="*/ 6 h 95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649" h="957418">
                  <a:moveTo>
                    <a:pt x="0" y="6"/>
                  </a:moveTo>
                  <a:cubicBezTo>
                    <a:pt x="0" y="6"/>
                    <a:pt x="928701" y="-11192"/>
                    <a:pt x="808998" y="883833"/>
                  </a:cubicBezTo>
                  <a:cubicBezTo>
                    <a:pt x="808998" y="883833"/>
                    <a:pt x="468368" y="579892"/>
                    <a:pt x="380800" y="395928"/>
                  </a:cubicBezTo>
                  <a:cubicBezTo>
                    <a:pt x="380800" y="395928"/>
                    <a:pt x="544688" y="830243"/>
                    <a:pt x="739105" y="957418"/>
                  </a:cubicBezTo>
                  <a:cubicBezTo>
                    <a:pt x="739105" y="957418"/>
                    <a:pt x="53826" y="893431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27" name="Freeform 33"/>
            <p:cNvSpPr/>
            <p:nvPr/>
          </p:nvSpPr>
          <p:spPr bwMode="auto">
            <a:xfrm>
              <a:off x="7853177" y="3238040"/>
              <a:ext cx="518352" cy="909451"/>
            </a:xfrm>
            <a:custGeom>
              <a:avLst/>
              <a:gdLst>
                <a:gd name="connsiteX0" fmla="*/ 410800 w 518352"/>
                <a:gd name="connsiteY0" fmla="*/ 0 h 909451"/>
                <a:gd name="connsiteX1" fmla="*/ 122441 w 518352"/>
                <a:gd name="connsiteY1" fmla="*/ 909451 h 909451"/>
                <a:gd name="connsiteX2" fmla="*/ 288709 w 518352"/>
                <a:gd name="connsiteY2" fmla="*/ 419931 h 909451"/>
                <a:gd name="connsiteX3" fmla="*/ 43724 w 518352"/>
                <a:gd name="connsiteY3" fmla="*/ 891054 h 909451"/>
                <a:gd name="connsiteX4" fmla="*/ 410800 w 518352"/>
                <a:gd name="connsiteY4" fmla="*/ 0 h 90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352" h="909451">
                  <a:moveTo>
                    <a:pt x="410800" y="0"/>
                  </a:moveTo>
                  <a:cubicBezTo>
                    <a:pt x="410800" y="0"/>
                    <a:pt x="790728" y="632696"/>
                    <a:pt x="122441" y="909451"/>
                  </a:cubicBezTo>
                  <a:cubicBezTo>
                    <a:pt x="122441" y="909451"/>
                    <a:pt x="196338" y="554309"/>
                    <a:pt x="288709" y="419931"/>
                  </a:cubicBezTo>
                  <a:cubicBezTo>
                    <a:pt x="288709" y="419931"/>
                    <a:pt x="54166" y="707084"/>
                    <a:pt x="43724" y="891054"/>
                  </a:cubicBezTo>
                  <a:cubicBezTo>
                    <a:pt x="43724" y="891054"/>
                    <a:pt x="-186803" y="395135"/>
                    <a:pt x="4108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28" name="Freeform 34"/>
            <p:cNvSpPr/>
            <p:nvPr/>
          </p:nvSpPr>
          <p:spPr bwMode="auto">
            <a:xfrm>
              <a:off x="7692669" y="3388283"/>
              <a:ext cx="2025018" cy="3469715"/>
            </a:xfrm>
            <a:custGeom>
              <a:avLst/>
              <a:gdLst>
                <a:gd name="connsiteX0" fmla="*/ 960699 w 2025019"/>
                <a:gd name="connsiteY0" fmla="*/ 0 h 3469718"/>
                <a:gd name="connsiteX1" fmla="*/ 1151072 w 2025019"/>
                <a:gd name="connsiteY1" fmla="*/ 0 h 3469718"/>
                <a:gd name="connsiteX2" fmla="*/ 1229791 w 2025019"/>
                <a:gd name="connsiteY2" fmla="*/ 1049394 h 3469718"/>
                <a:gd name="connsiteX3" fmla="*/ 1884448 w 2025019"/>
                <a:gd name="connsiteY3" fmla="*/ 350331 h 3469718"/>
                <a:gd name="connsiteX4" fmla="*/ 2025019 w 2025019"/>
                <a:gd name="connsiteY4" fmla="*/ 536695 h 3469718"/>
                <a:gd name="connsiteX5" fmla="*/ 1335018 w 2025019"/>
                <a:gd name="connsiteY5" fmla="*/ 1363732 h 3469718"/>
                <a:gd name="connsiteX6" fmla="*/ 1287626 w 2025019"/>
                <a:gd name="connsiteY6" fmla="*/ 2190770 h 3469718"/>
                <a:gd name="connsiteX7" fmla="*/ 1416951 w 2025019"/>
                <a:gd name="connsiteY7" fmla="*/ 3469718 h 3469718"/>
                <a:gd name="connsiteX8" fmla="*/ 722131 w 2025019"/>
                <a:gd name="connsiteY8" fmla="*/ 3469718 h 3469718"/>
                <a:gd name="connsiteX9" fmla="*/ 796834 w 2025019"/>
                <a:gd name="connsiteY9" fmla="*/ 1946018 h 3469718"/>
                <a:gd name="connsiteX10" fmla="*/ 0 w 2025019"/>
                <a:gd name="connsiteY10" fmla="*/ 875828 h 3469718"/>
                <a:gd name="connsiteX11" fmla="*/ 129325 w 2025019"/>
                <a:gd name="connsiteY11" fmla="*/ 759051 h 3469718"/>
                <a:gd name="connsiteX12" fmla="*/ 878767 w 2025019"/>
                <a:gd name="connsiteY12" fmla="*/ 1608484 h 3469718"/>
                <a:gd name="connsiteX13" fmla="*/ 960699 w 2025019"/>
                <a:gd name="connsiteY13" fmla="*/ 0 h 346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5019" h="3469718">
                  <a:moveTo>
                    <a:pt x="960699" y="0"/>
                  </a:moveTo>
                  <a:cubicBezTo>
                    <a:pt x="1151072" y="0"/>
                    <a:pt x="1151072" y="0"/>
                    <a:pt x="1151072" y="0"/>
                  </a:cubicBezTo>
                  <a:cubicBezTo>
                    <a:pt x="1229791" y="1049394"/>
                    <a:pt x="1229791" y="1049394"/>
                    <a:pt x="1229791" y="1049394"/>
                  </a:cubicBezTo>
                  <a:cubicBezTo>
                    <a:pt x="1884448" y="350331"/>
                    <a:pt x="1884448" y="350331"/>
                    <a:pt x="1884448" y="350331"/>
                  </a:cubicBezTo>
                  <a:cubicBezTo>
                    <a:pt x="2025019" y="536695"/>
                    <a:pt x="2025019" y="536695"/>
                    <a:pt x="2025019" y="536695"/>
                  </a:cubicBezTo>
                  <a:cubicBezTo>
                    <a:pt x="1335018" y="1363732"/>
                    <a:pt x="1335018" y="1363732"/>
                    <a:pt x="1335018" y="1363732"/>
                  </a:cubicBezTo>
                  <a:cubicBezTo>
                    <a:pt x="1335018" y="1363732"/>
                    <a:pt x="1217742" y="1363732"/>
                    <a:pt x="1287626" y="2190770"/>
                  </a:cubicBezTo>
                  <a:cubicBezTo>
                    <a:pt x="1358313" y="3017807"/>
                    <a:pt x="1416951" y="3469718"/>
                    <a:pt x="1416951" y="3469718"/>
                  </a:cubicBezTo>
                  <a:lnTo>
                    <a:pt x="722131" y="3469718"/>
                  </a:lnTo>
                  <a:cubicBezTo>
                    <a:pt x="722131" y="3469718"/>
                    <a:pt x="902061" y="2295549"/>
                    <a:pt x="796834" y="1946018"/>
                  </a:cubicBezTo>
                  <a:cubicBezTo>
                    <a:pt x="0" y="875828"/>
                    <a:pt x="0" y="875828"/>
                    <a:pt x="0" y="875828"/>
                  </a:cubicBezTo>
                  <a:cubicBezTo>
                    <a:pt x="129325" y="759051"/>
                    <a:pt x="129325" y="759051"/>
                    <a:pt x="129325" y="759051"/>
                  </a:cubicBezTo>
                  <a:cubicBezTo>
                    <a:pt x="878767" y="1608484"/>
                    <a:pt x="878767" y="1608484"/>
                    <a:pt x="878767" y="1608484"/>
                  </a:cubicBezTo>
                  <a:cubicBezTo>
                    <a:pt x="960699" y="0"/>
                    <a:pt x="960699" y="0"/>
                    <a:pt x="960699" y="0"/>
                  </a:cubicBezTo>
                  <a:close/>
                </a:path>
              </a:pathLst>
            </a:custGeom>
            <a:solidFill>
              <a:srgbClr val="009F8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29" name="Freeform 35"/>
            <p:cNvSpPr/>
            <p:nvPr/>
          </p:nvSpPr>
          <p:spPr bwMode="auto">
            <a:xfrm>
              <a:off x="9762761" y="3630667"/>
              <a:ext cx="1415119" cy="682028"/>
            </a:xfrm>
            <a:custGeom>
              <a:avLst/>
              <a:gdLst>
                <a:gd name="connsiteX0" fmla="*/ 698996 w 1415119"/>
                <a:gd name="connsiteY0" fmla="*/ 394 h 682027"/>
                <a:gd name="connsiteX1" fmla="*/ 1415119 w 1415119"/>
                <a:gd name="connsiteY1" fmla="*/ 251915 h 682027"/>
                <a:gd name="connsiteX2" fmla="*/ 20078 w 1415119"/>
                <a:gd name="connsiteY2" fmla="*/ 384714 h 682027"/>
                <a:gd name="connsiteX3" fmla="*/ 777432 w 1415119"/>
                <a:gd name="connsiteY3" fmla="*/ 328714 h 682027"/>
                <a:gd name="connsiteX4" fmla="*/ 0 w 1415119"/>
                <a:gd name="connsiteY4" fmla="*/ 267915 h 682027"/>
                <a:gd name="connsiteX5" fmla="*/ 698996 w 1415119"/>
                <a:gd name="connsiteY5" fmla="*/ 394 h 68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5119" h="682027">
                  <a:moveTo>
                    <a:pt x="698996" y="394"/>
                  </a:moveTo>
                  <a:cubicBezTo>
                    <a:pt x="900769" y="5980"/>
                    <a:pt x="1141552" y="71917"/>
                    <a:pt x="1415119" y="251915"/>
                  </a:cubicBezTo>
                  <a:cubicBezTo>
                    <a:pt x="1415119" y="251915"/>
                    <a:pt x="775826" y="1123906"/>
                    <a:pt x="20078" y="384714"/>
                  </a:cubicBezTo>
                  <a:cubicBezTo>
                    <a:pt x="20078" y="384714"/>
                    <a:pt x="542917" y="281515"/>
                    <a:pt x="777432" y="328714"/>
                  </a:cubicBezTo>
                  <a:cubicBezTo>
                    <a:pt x="777432" y="328714"/>
                    <a:pt x="255396" y="176716"/>
                    <a:pt x="0" y="267915"/>
                  </a:cubicBezTo>
                  <a:cubicBezTo>
                    <a:pt x="0" y="267915"/>
                    <a:pt x="255095" y="-11895"/>
                    <a:pt x="698996" y="3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30" name="Freeform 36"/>
            <p:cNvSpPr/>
            <p:nvPr/>
          </p:nvSpPr>
          <p:spPr bwMode="auto">
            <a:xfrm>
              <a:off x="6415113" y="4078546"/>
              <a:ext cx="1165337" cy="562066"/>
            </a:xfrm>
            <a:custGeom>
              <a:avLst/>
              <a:gdLst>
                <a:gd name="connsiteX0" fmla="*/ 599725 w 1165337"/>
                <a:gd name="connsiteY0" fmla="*/ 1063 h 562065"/>
                <a:gd name="connsiteX1" fmla="*/ 1146865 w 1165337"/>
                <a:gd name="connsiteY1" fmla="*/ 234334 h 562065"/>
                <a:gd name="connsiteX2" fmla="*/ 523639 w 1165337"/>
                <a:gd name="connsiteY2" fmla="*/ 293528 h 562065"/>
                <a:gd name="connsiteX3" fmla="*/ 1165337 w 1165337"/>
                <a:gd name="connsiteY3" fmla="*/ 330324 h 562065"/>
                <a:gd name="connsiteX4" fmla="*/ 0 w 1165337"/>
                <a:gd name="connsiteY4" fmla="*/ 367120 h 562065"/>
                <a:gd name="connsiteX5" fmla="*/ 599725 w 1165337"/>
                <a:gd name="connsiteY5" fmla="*/ 1063 h 562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337" h="562065">
                  <a:moveTo>
                    <a:pt x="599725" y="1063"/>
                  </a:moveTo>
                  <a:cubicBezTo>
                    <a:pt x="762242" y="-8765"/>
                    <a:pt x="948593" y="48104"/>
                    <a:pt x="1146865" y="234334"/>
                  </a:cubicBezTo>
                  <a:cubicBezTo>
                    <a:pt x="1146865" y="234334"/>
                    <a:pt x="717996" y="327924"/>
                    <a:pt x="523639" y="293528"/>
                  </a:cubicBezTo>
                  <a:cubicBezTo>
                    <a:pt x="523639" y="293528"/>
                    <a:pt x="956524" y="409515"/>
                    <a:pt x="1165337" y="330324"/>
                  </a:cubicBezTo>
                  <a:cubicBezTo>
                    <a:pt x="1165337" y="330324"/>
                    <a:pt x="730042" y="826271"/>
                    <a:pt x="0" y="367120"/>
                  </a:cubicBezTo>
                  <a:cubicBezTo>
                    <a:pt x="0" y="367120"/>
                    <a:pt x="242186" y="22685"/>
                    <a:pt x="599725" y="10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31" name="Freeform 37"/>
            <p:cNvSpPr/>
            <p:nvPr/>
          </p:nvSpPr>
          <p:spPr bwMode="auto">
            <a:xfrm>
              <a:off x="7003385" y="4597754"/>
              <a:ext cx="760244" cy="952644"/>
            </a:xfrm>
            <a:custGeom>
              <a:avLst/>
              <a:gdLst>
                <a:gd name="connsiteX0" fmla="*/ 671798 w 760246"/>
                <a:gd name="connsiteY0" fmla="*/ 0 h 952646"/>
                <a:gd name="connsiteX1" fmla="*/ 310318 w 760246"/>
                <a:gd name="connsiteY1" fmla="*/ 508718 h 952646"/>
                <a:gd name="connsiteX2" fmla="*/ 756947 w 760246"/>
                <a:gd name="connsiteY2" fmla="*/ 47992 h 952646"/>
                <a:gd name="connsiteX3" fmla="*/ 25151 w 760246"/>
                <a:gd name="connsiteY3" fmla="*/ 952646 h 952646"/>
                <a:gd name="connsiteX4" fmla="*/ 671798 w 760246"/>
                <a:gd name="connsiteY4" fmla="*/ 0 h 95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0246" h="952646">
                  <a:moveTo>
                    <a:pt x="671798" y="0"/>
                  </a:moveTo>
                  <a:cubicBezTo>
                    <a:pt x="671798" y="0"/>
                    <a:pt x="463747" y="384738"/>
                    <a:pt x="310318" y="508718"/>
                  </a:cubicBezTo>
                  <a:cubicBezTo>
                    <a:pt x="310318" y="508718"/>
                    <a:pt x="680635" y="257559"/>
                    <a:pt x="756947" y="47992"/>
                  </a:cubicBezTo>
                  <a:cubicBezTo>
                    <a:pt x="756947" y="47992"/>
                    <a:pt x="851735" y="700687"/>
                    <a:pt x="25151" y="952646"/>
                  </a:cubicBezTo>
                  <a:cubicBezTo>
                    <a:pt x="25151" y="952646"/>
                    <a:pt x="-195754" y="90386"/>
                    <a:pt x="6717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32" name="Group 38"/>
          <p:cNvGrpSpPr/>
          <p:nvPr/>
        </p:nvGrpSpPr>
        <p:grpSpPr>
          <a:xfrm>
            <a:off x="9664878" y="4951871"/>
            <a:ext cx="1627590" cy="1906129"/>
            <a:chOff x="6415117" y="1280159"/>
            <a:chExt cx="4762763" cy="5577836"/>
          </a:xfrm>
          <a:solidFill>
            <a:srgbClr val="00D0AC"/>
          </a:solidFill>
        </p:grpSpPr>
        <p:sp>
          <p:nvSpPr>
            <p:cNvPr id="33" name="Freeform 39"/>
            <p:cNvSpPr/>
            <p:nvPr/>
          </p:nvSpPr>
          <p:spPr bwMode="auto">
            <a:xfrm>
              <a:off x="8483239" y="1280159"/>
              <a:ext cx="722358" cy="1483666"/>
            </a:xfrm>
            <a:custGeom>
              <a:avLst/>
              <a:gdLst>
                <a:gd name="connsiteX0" fmla="*/ 317964 w 722358"/>
                <a:gd name="connsiteY0" fmla="*/ 0 h 1483668"/>
                <a:gd name="connsiteX1" fmla="*/ 364555 w 722358"/>
                <a:gd name="connsiteY1" fmla="*/ 1470071 h 1483668"/>
                <a:gd name="connsiteX2" fmla="*/ 355718 w 722358"/>
                <a:gd name="connsiteY2" fmla="*/ 673449 h 1483668"/>
                <a:gd name="connsiteX3" fmla="*/ 240046 w 722358"/>
                <a:gd name="connsiteY3" fmla="*/ 1483668 h 1483668"/>
                <a:gd name="connsiteX4" fmla="*/ 317964 w 722358"/>
                <a:gd name="connsiteY4" fmla="*/ 0 h 1483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2358" h="1483668">
                  <a:moveTo>
                    <a:pt x="317964" y="0"/>
                  </a:moveTo>
                  <a:cubicBezTo>
                    <a:pt x="317964" y="0"/>
                    <a:pt x="1195948" y="727837"/>
                    <a:pt x="364555" y="1470071"/>
                  </a:cubicBezTo>
                  <a:cubicBezTo>
                    <a:pt x="364555" y="1470071"/>
                    <a:pt x="290653" y="915795"/>
                    <a:pt x="355718" y="673449"/>
                  </a:cubicBezTo>
                  <a:cubicBezTo>
                    <a:pt x="355718" y="673449"/>
                    <a:pt x="161325" y="1209330"/>
                    <a:pt x="240046" y="1483668"/>
                  </a:cubicBezTo>
                  <a:cubicBezTo>
                    <a:pt x="240046" y="1483668"/>
                    <a:pt x="-348757" y="878204"/>
                    <a:pt x="3179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34" name="Freeform 40"/>
            <p:cNvSpPr/>
            <p:nvPr/>
          </p:nvSpPr>
          <p:spPr bwMode="auto">
            <a:xfrm>
              <a:off x="8857533" y="2313561"/>
              <a:ext cx="1090520" cy="925302"/>
            </a:xfrm>
            <a:custGeom>
              <a:avLst/>
              <a:gdLst>
                <a:gd name="connsiteX0" fmla="*/ 1090513 w 1090520"/>
                <a:gd name="connsiteY0" fmla="*/ 0 h 925303"/>
                <a:gd name="connsiteX1" fmla="*/ 84318 w 1090520"/>
                <a:gd name="connsiteY1" fmla="*/ 913276 h 925303"/>
                <a:gd name="connsiteX2" fmla="*/ 640014 w 1090520"/>
                <a:gd name="connsiteY2" fmla="*/ 429448 h 925303"/>
                <a:gd name="connsiteX3" fmla="*/ 0 w 1090520"/>
                <a:gd name="connsiteY3" fmla="*/ 834104 h 925303"/>
                <a:gd name="connsiteX4" fmla="*/ 1090513 w 1090520"/>
                <a:gd name="connsiteY4" fmla="*/ 0 h 92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0520" h="925303">
                  <a:moveTo>
                    <a:pt x="1090513" y="0"/>
                  </a:moveTo>
                  <a:cubicBezTo>
                    <a:pt x="1090513" y="0"/>
                    <a:pt x="1103361" y="1048428"/>
                    <a:pt x="84318" y="913276"/>
                  </a:cubicBezTo>
                  <a:cubicBezTo>
                    <a:pt x="84318" y="913276"/>
                    <a:pt x="429620" y="529412"/>
                    <a:pt x="640014" y="429448"/>
                  </a:cubicBezTo>
                  <a:cubicBezTo>
                    <a:pt x="640014" y="429448"/>
                    <a:pt x="145348" y="614982"/>
                    <a:pt x="0" y="834104"/>
                  </a:cubicBezTo>
                  <a:cubicBezTo>
                    <a:pt x="0" y="834104"/>
                    <a:pt x="73076" y="60779"/>
                    <a:pt x="10905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35" name="Freeform 41"/>
            <p:cNvSpPr/>
            <p:nvPr/>
          </p:nvSpPr>
          <p:spPr bwMode="auto">
            <a:xfrm>
              <a:off x="7647125" y="2501393"/>
              <a:ext cx="1046551" cy="687540"/>
            </a:xfrm>
            <a:custGeom>
              <a:avLst/>
              <a:gdLst>
                <a:gd name="connsiteX0" fmla="*/ 356924 w 1046550"/>
                <a:gd name="connsiteY0" fmla="*/ 64 h 687542"/>
                <a:gd name="connsiteX1" fmla="*/ 1046550 w 1046550"/>
                <a:gd name="connsiteY1" fmla="*/ 576479 h 687542"/>
                <a:gd name="connsiteX2" fmla="*/ 485124 w 1046550"/>
                <a:gd name="connsiteY2" fmla="*/ 289336 h 687542"/>
                <a:gd name="connsiteX3" fmla="*/ 1010407 w 1046550"/>
                <a:gd name="connsiteY3" fmla="*/ 668461 h 687542"/>
                <a:gd name="connsiteX4" fmla="*/ 0 w 1046550"/>
                <a:gd name="connsiteY4" fmla="*/ 67780 h 687542"/>
                <a:gd name="connsiteX5" fmla="*/ 356924 w 1046550"/>
                <a:gd name="connsiteY5" fmla="*/ 64 h 687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6550" h="687542">
                  <a:moveTo>
                    <a:pt x="356924" y="64"/>
                  </a:moveTo>
                  <a:cubicBezTo>
                    <a:pt x="610656" y="-2950"/>
                    <a:pt x="926825" y="98224"/>
                    <a:pt x="1046550" y="576479"/>
                  </a:cubicBezTo>
                  <a:cubicBezTo>
                    <a:pt x="1046550" y="576479"/>
                    <a:pt x="631304" y="423710"/>
                    <a:pt x="485124" y="289336"/>
                  </a:cubicBezTo>
                  <a:cubicBezTo>
                    <a:pt x="485124" y="289336"/>
                    <a:pt x="789531" y="622070"/>
                    <a:pt x="1010407" y="668461"/>
                  </a:cubicBezTo>
                  <a:cubicBezTo>
                    <a:pt x="1010407" y="668461"/>
                    <a:pt x="369465" y="854024"/>
                    <a:pt x="0" y="67780"/>
                  </a:cubicBezTo>
                  <a:cubicBezTo>
                    <a:pt x="0" y="67780"/>
                    <a:pt x="159577" y="2409"/>
                    <a:pt x="356924" y="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36" name="Freeform 42"/>
            <p:cNvSpPr/>
            <p:nvPr/>
          </p:nvSpPr>
          <p:spPr bwMode="auto">
            <a:xfrm>
              <a:off x="9608983" y="2667577"/>
              <a:ext cx="647804" cy="1110871"/>
            </a:xfrm>
            <a:custGeom>
              <a:avLst/>
              <a:gdLst>
                <a:gd name="connsiteX0" fmla="*/ 527284 w 647804"/>
                <a:gd name="connsiteY0" fmla="*/ 0 h 1110873"/>
                <a:gd name="connsiteX1" fmla="*/ 143389 w 647804"/>
                <a:gd name="connsiteY1" fmla="*/ 1110873 h 1110873"/>
                <a:gd name="connsiteX2" fmla="*/ 364249 w 647804"/>
                <a:gd name="connsiteY2" fmla="*/ 513449 h 1110873"/>
                <a:gd name="connsiteX3" fmla="*/ 46211 w 647804"/>
                <a:gd name="connsiteY3" fmla="*/ 1085281 h 1110873"/>
                <a:gd name="connsiteX4" fmla="*/ 527284 w 647804"/>
                <a:gd name="connsiteY4" fmla="*/ 0 h 111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804" h="1110873">
                  <a:moveTo>
                    <a:pt x="527284" y="0"/>
                  </a:moveTo>
                  <a:cubicBezTo>
                    <a:pt x="527284" y="0"/>
                    <a:pt x="975428" y="791767"/>
                    <a:pt x="143389" y="1110873"/>
                  </a:cubicBezTo>
                  <a:cubicBezTo>
                    <a:pt x="143389" y="1110873"/>
                    <a:pt x="246189" y="675801"/>
                    <a:pt x="364249" y="513449"/>
                  </a:cubicBezTo>
                  <a:cubicBezTo>
                    <a:pt x="364249" y="513449"/>
                    <a:pt x="65486" y="858947"/>
                    <a:pt x="46211" y="1085281"/>
                  </a:cubicBezTo>
                  <a:cubicBezTo>
                    <a:pt x="46211" y="1085281"/>
                    <a:pt x="-220427" y="467063"/>
                    <a:pt x="5272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37" name="Freeform 43"/>
            <p:cNvSpPr/>
            <p:nvPr/>
          </p:nvSpPr>
          <p:spPr bwMode="auto">
            <a:xfrm>
              <a:off x="6935341" y="3145933"/>
              <a:ext cx="819649" cy="957416"/>
            </a:xfrm>
            <a:custGeom>
              <a:avLst/>
              <a:gdLst>
                <a:gd name="connsiteX0" fmla="*/ 0 w 819649"/>
                <a:gd name="connsiteY0" fmla="*/ 6 h 957418"/>
                <a:gd name="connsiteX1" fmla="*/ 808998 w 819649"/>
                <a:gd name="connsiteY1" fmla="*/ 883833 h 957418"/>
                <a:gd name="connsiteX2" fmla="*/ 380800 w 819649"/>
                <a:gd name="connsiteY2" fmla="*/ 395928 h 957418"/>
                <a:gd name="connsiteX3" fmla="*/ 739105 w 819649"/>
                <a:gd name="connsiteY3" fmla="*/ 957418 h 957418"/>
                <a:gd name="connsiteX4" fmla="*/ 0 w 819649"/>
                <a:gd name="connsiteY4" fmla="*/ 6 h 95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649" h="957418">
                  <a:moveTo>
                    <a:pt x="0" y="6"/>
                  </a:moveTo>
                  <a:cubicBezTo>
                    <a:pt x="0" y="6"/>
                    <a:pt x="928701" y="-11192"/>
                    <a:pt x="808998" y="883833"/>
                  </a:cubicBezTo>
                  <a:cubicBezTo>
                    <a:pt x="808998" y="883833"/>
                    <a:pt x="468368" y="579892"/>
                    <a:pt x="380800" y="395928"/>
                  </a:cubicBezTo>
                  <a:cubicBezTo>
                    <a:pt x="380800" y="395928"/>
                    <a:pt x="544688" y="830243"/>
                    <a:pt x="739105" y="957418"/>
                  </a:cubicBezTo>
                  <a:cubicBezTo>
                    <a:pt x="739105" y="957418"/>
                    <a:pt x="53826" y="893431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44"/>
            <p:cNvSpPr/>
            <p:nvPr/>
          </p:nvSpPr>
          <p:spPr bwMode="auto">
            <a:xfrm>
              <a:off x="7853179" y="3238036"/>
              <a:ext cx="518352" cy="909451"/>
            </a:xfrm>
            <a:custGeom>
              <a:avLst/>
              <a:gdLst>
                <a:gd name="connsiteX0" fmla="*/ 410800 w 518352"/>
                <a:gd name="connsiteY0" fmla="*/ 0 h 909451"/>
                <a:gd name="connsiteX1" fmla="*/ 122441 w 518352"/>
                <a:gd name="connsiteY1" fmla="*/ 909451 h 909451"/>
                <a:gd name="connsiteX2" fmla="*/ 288709 w 518352"/>
                <a:gd name="connsiteY2" fmla="*/ 419931 h 909451"/>
                <a:gd name="connsiteX3" fmla="*/ 43724 w 518352"/>
                <a:gd name="connsiteY3" fmla="*/ 891054 h 909451"/>
                <a:gd name="connsiteX4" fmla="*/ 410800 w 518352"/>
                <a:gd name="connsiteY4" fmla="*/ 0 h 90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352" h="909451">
                  <a:moveTo>
                    <a:pt x="410800" y="0"/>
                  </a:moveTo>
                  <a:cubicBezTo>
                    <a:pt x="410800" y="0"/>
                    <a:pt x="790728" y="632696"/>
                    <a:pt x="122441" y="909451"/>
                  </a:cubicBezTo>
                  <a:cubicBezTo>
                    <a:pt x="122441" y="909451"/>
                    <a:pt x="196338" y="554309"/>
                    <a:pt x="288709" y="419931"/>
                  </a:cubicBezTo>
                  <a:cubicBezTo>
                    <a:pt x="288709" y="419931"/>
                    <a:pt x="54166" y="707084"/>
                    <a:pt x="43724" y="891054"/>
                  </a:cubicBezTo>
                  <a:cubicBezTo>
                    <a:pt x="43724" y="891054"/>
                    <a:pt x="-186803" y="395135"/>
                    <a:pt x="4108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39" name="Freeform 45"/>
            <p:cNvSpPr/>
            <p:nvPr/>
          </p:nvSpPr>
          <p:spPr bwMode="auto">
            <a:xfrm>
              <a:off x="7692669" y="3388279"/>
              <a:ext cx="2025020" cy="3469716"/>
            </a:xfrm>
            <a:custGeom>
              <a:avLst/>
              <a:gdLst>
                <a:gd name="connsiteX0" fmla="*/ 960699 w 2025019"/>
                <a:gd name="connsiteY0" fmla="*/ 0 h 3469718"/>
                <a:gd name="connsiteX1" fmla="*/ 1151072 w 2025019"/>
                <a:gd name="connsiteY1" fmla="*/ 0 h 3469718"/>
                <a:gd name="connsiteX2" fmla="*/ 1229791 w 2025019"/>
                <a:gd name="connsiteY2" fmla="*/ 1049394 h 3469718"/>
                <a:gd name="connsiteX3" fmla="*/ 1884448 w 2025019"/>
                <a:gd name="connsiteY3" fmla="*/ 350331 h 3469718"/>
                <a:gd name="connsiteX4" fmla="*/ 2025019 w 2025019"/>
                <a:gd name="connsiteY4" fmla="*/ 536695 h 3469718"/>
                <a:gd name="connsiteX5" fmla="*/ 1335018 w 2025019"/>
                <a:gd name="connsiteY5" fmla="*/ 1363732 h 3469718"/>
                <a:gd name="connsiteX6" fmla="*/ 1287626 w 2025019"/>
                <a:gd name="connsiteY6" fmla="*/ 2190770 h 3469718"/>
                <a:gd name="connsiteX7" fmla="*/ 1416951 w 2025019"/>
                <a:gd name="connsiteY7" fmla="*/ 3469718 h 3469718"/>
                <a:gd name="connsiteX8" fmla="*/ 722131 w 2025019"/>
                <a:gd name="connsiteY8" fmla="*/ 3469718 h 3469718"/>
                <a:gd name="connsiteX9" fmla="*/ 796834 w 2025019"/>
                <a:gd name="connsiteY9" fmla="*/ 1946018 h 3469718"/>
                <a:gd name="connsiteX10" fmla="*/ 0 w 2025019"/>
                <a:gd name="connsiteY10" fmla="*/ 875828 h 3469718"/>
                <a:gd name="connsiteX11" fmla="*/ 129325 w 2025019"/>
                <a:gd name="connsiteY11" fmla="*/ 759051 h 3469718"/>
                <a:gd name="connsiteX12" fmla="*/ 878767 w 2025019"/>
                <a:gd name="connsiteY12" fmla="*/ 1608484 h 3469718"/>
                <a:gd name="connsiteX13" fmla="*/ 960699 w 2025019"/>
                <a:gd name="connsiteY13" fmla="*/ 0 h 346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5019" h="3469718">
                  <a:moveTo>
                    <a:pt x="960699" y="0"/>
                  </a:moveTo>
                  <a:cubicBezTo>
                    <a:pt x="1151072" y="0"/>
                    <a:pt x="1151072" y="0"/>
                    <a:pt x="1151072" y="0"/>
                  </a:cubicBezTo>
                  <a:cubicBezTo>
                    <a:pt x="1229791" y="1049394"/>
                    <a:pt x="1229791" y="1049394"/>
                    <a:pt x="1229791" y="1049394"/>
                  </a:cubicBezTo>
                  <a:cubicBezTo>
                    <a:pt x="1884448" y="350331"/>
                    <a:pt x="1884448" y="350331"/>
                    <a:pt x="1884448" y="350331"/>
                  </a:cubicBezTo>
                  <a:cubicBezTo>
                    <a:pt x="2025019" y="536695"/>
                    <a:pt x="2025019" y="536695"/>
                    <a:pt x="2025019" y="536695"/>
                  </a:cubicBezTo>
                  <a:cubicBezTo>
                    <a:pt x="1335018" y="1363732"/>
                    <a:pt x="1335018" y="1363732"/>
                    <a:pt x="1335018" y="1363732"/>
                  </a:cubicBezTo>
                  <a:cubicBezTo>
                    <a:pt x="1335018" y="1363732"/>
                    <a:pt x="1217742" y="1363732"/>
                    <a:pt x="1287626" y="2190770"/>
                  </a:cubicBezTo>
                  <a:cubicBezTo>
                    <a:pt x="1358313" y="3017807"/>
                    <a:pt x="1416951" y="3469718"/>
                    <a:pt x="1416951" y="3469718"/>
                  </a:cubicBezTo>
                  <a:lnTo>
                    <a:pt x="722131" y="3469718"/>
                  </a:lnTo>
                  <a:cubicBezTo>
                    <a:pt x="722131" y="3469718"/>
                    <a:pt x="902061" y="2295549"/>
                    <a:pt x="796834" y="1946018"/>
                  </a:cubicBezTo>
                  <a:cubicBezTo>
                    <a:pt x="0" y="875828"/>
                    <a:pt x="0" y="875828"/>
                    <a:pt x="0" y="875828"/>
                  </a:cubicBezTo>
                  <a:cubicBezTo>
                    <a:pt x="129325" y="759051"/>
                    <a:pt x="129325" y="759051"/>
                    <a:pt x="129325" y="759051"/>
                  </a:cubicBezTo>
                  <a:cubicBezTo>
                    <a:pt x="878767" y="1608484"/>
                    <a:pt x="878767" y="1608484"/>
                    <a:pt x="878767" y="1608484"/>
                  </a:cubicBezTo>
                  <a:cubicBezTo>
                    <a:pt x="960699" y="0"/>
                    <a:pt x="960699" y="0"/>
                    <a:pt x="960699" y="0"/>
                  </a:cubicBezTo>
                  <a:close/>
                </a:path>
              </a:pathLst>
            </a:custGeom>
            <a:solidFill>
              <a:srgbClr val="009F8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57"/>
            <p:cNvSpPr/>
            <p:nvPr/>
          </p:nvSpPr>
          <p:spPr bwMode="auto">
            <a:xfrm>
              <a:off x="9762760" y="3630664"/>
              <a:ext cx="1415120" cy="682027"/>
            </a:xfrm>
            <a:custGeom>
              <a:avLst/>
              <a:gdLst>
                <a:gd name="connsiteX0" fmla="*/ 698996 w 1415119"/>
                <a:gd name="connsiteY0" fmla="*/ 394 h 682027"/>
                <a:gd name="connsiteX1" fmla="*/ 1415119 w 1415119"/>
                <a:gd name="connsiteY1" fmla="*/ 251915 h 682027"/>
                <a:gd name="connsiteX2" fmla="*/ 20078 w 1415119"/>
                <a:gd name="connsiteY2" fmla="*/ 384714 h 682027"/>
                <a:gd name="connsiteX3" fmla="*/ 777432 w 1415119"/>
                <a:gd name="connsiteY3" fmla="*/ 328714 h 682027"/>
                <a:gd name="connsiteX4" fmla="*/ 0 w 1415119"/>
                <a:gd name="connsiteY4" fmla="*/ 267915 h 682027"/>
                <a:gd name="connsiteX5" fmla="*/ 698996 w 1415119"/>
                <a:gd name="connsiteY5" fmla="*/ 394 h 68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5119" h="682027">
                  <a:moveTo>
                    <a:pt x="698996" y="394"/>
                  </a:moveTo>
                  <a:cubicBezTo>
                    <a:pt x="900769" y="5980"/>
                    <a:pt x="1141552" y="71917"/>
                    <a:pt x="1415119" y="251915"/>
                  </a:cubicBezTo>
                  <a:cubicBezTo>
                    <a:pt x="1415119" y="251915"/>
                    <a:pt x="775826" y="1123906"/>
                    <a:pt x="20078" y="384714"/>
                  </a:cubicBezTo>
                  <a:cubicBezTo>
                    <a:pt x="20078" y="384714"/>
                    <a:pt x="542917" y="281515"/>
                    <a:pt x="777432" y="328714"/>
                  </a:cubicBezTo>
                  <a:cubicBezTo>
                    <a:pt x="777432" y="328714"/>
                    <a:pt x="255396" y="176716"/>
                    <a:pt x="0" y="267915"/>
                  </a:cubicBezTo>
                  <a:cubicBezTo>
                    <a:pt x="0" y="267915"/>
                    <a:pt x="255095" y="-11895"/>
                    <a:pt x="698996" y="3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41" name="Freeform 58"/>
            <p:cNvSpPr/>
            <p:nvPr/>
          </p:nvSpPr>
          <p:spPr bwMode="auto">
            <a:xfrm>
              <a:off x="6415117" y="4078545"/>
              <a:ext cx="1165338" cy="562065"/>
            </a:xfrm>
            <a:custGeom>
              <a:avLst/>
              <a:gdLst>
                <a:gd name="connsiteX0" fmla="*/ 599725 w 1165337"/>
                <a:gd name="connsiteY0" fmla="*/ 1063 h 562065"/>
                <a:gd name="connsiteX1" fmla="*/ 1146865 w 1165337"/>
                <a:gd name="connsiteY1" fmla="*/ 234334 h 562065"/>
                <a:gd name="connsiteX2" fmla="*/ 523639 w 1165337"/>
                <a:gd name="connsiteY2" fmla="*/ 293528 h 562065"/>
                <a:gd name="connsiteX3" fmla="*/ 1165337 w 1165337"/>
                <a:gd name="connsiteY3" fmla="*/ 330324 h 562065"/>
                <a:gd name="connsiteX4" fmla="*/ 0 w 1165337"/>
                <a:gd name="connsiteY4" fmla="*/ 367120 h 562065"/>
                <a:gd name="connsiteX5" fmla="*/ 599725 w 1165337"/>
                <a:gd name="connsiteY5" fmla="*/ 1063 h 562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337" h="562065">
                  <a:moveTo>
                    <a:pt x="599725" y="1063"/>
                  </a:moveTo>
                  <a:cubicBezTo>
                    <a:pt x="762242" y="-8765"/>
                    <a:pt x="948593" y="48104"/>
                    <a:pt x="1146865" y="234334"/>
                  </a:cubicBezTo>
                  <a:cubicBezTo>
                    <a:pt x="1146865" y="234334"/>
                    <a:pt x="717996" y="327924"/>
                    <a:pt x="523639" y="293528"/>
                  </a:cubicBezTo>
                  <a:cubicBezTo>
                    <a:pt x="523639" y="293528"/>
                    <a:pt x="956524" y="409515"/>
                    <a:pt x="1165337" y="330324"/>
                  </a:cubicBezTo>
                  <a:cubicBezTo>
                    <a:pt x="1165337" y="330324"/>
                    <a:pt x="730042" y="826271"/>
                    <a:pt x="0" y="367120"/>
                  </a:cubicBezTo>
                  <a:cubicBezTo>
                    <a:pt x="0" y="367120"/>
                    <a:pt x="242186" y="22685"/>
                    <a:pt x="599725" y="10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42" name="Freeform 59"/>
            <p:cNvSpPr/>
            <p:nvPr/>
          </p:nvSpPr>
          <p:spPr bwMode="auto">
            <a:xfrm>
              <a:off x="7003387" y="4597753"/>
              <a:ext cx="760246" cy="952645"/>
            </a:xfrm>
            <a:custGeom>
              <a:avLst/>
              <a:gdLst>
                <a:gd name="connsiteX0" fmla="*/ 671798 w 760246"/>
                <a:gd name="connsiteY0" fmla="*/ 0 h 952646"/>
                <a:gd name="connsiteX1" fmla="*/ 310318 w 760246"/>
                <a:gd name="connsiteY1" fmla="*/ 508718 h 952646"/>
                <a:gd name="connsiteX2" fmla="*/ 756947 w 760246"/>
                <a:gd name="connsiteY2" fmla="*/ 47992 h 952646"/>
                <a:gd name="connsiteX3" fmla="*/ 25151 w 760246"/>
                <a:gd name="connsiteY3" fmla="*/ 952646 h 952646"/>
                <a:gd name="connsiteX4" fmla="*/ 671798 w 760246"/>
                <a:gd name="connsiteY4" fmla="*/ 0 h 95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0246" h="952646">
                  <a:moveTo>
                    <a:pt x="671798" y="0"/>
                  </a:moveTo>
                  <a:cubicBezTo>
                    <a:pt x="671798" y="0"/>
                    <a:pt x="463747" y="384738"/>
                    <a:pt x="310318" y="508718"/>
                  </a:cubicBezTo>
                  <a:cubicBezTo>
                    <a:pt x="310318" y="508718"/>
                    <a:pt x="680635" y="257559"/>
                    <a:pt x="756947" y="47992"/>
                  </a:cubicBezTo>
                  <a:cubicBezTo>
                    <a:pt x="756947" y="47992"/>
                    <a:pt x="851735" y="700687"/>
                    <a:pt x="25151" y="952646"/>
                  </a:cubicBezTo>
                  <a:cubicBezTo>
                    <a:pt x="25151" y="952646"/>
                    <a:pt x="-195754" y="90386"/>
                    <a:pt x="6717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</p:grpSp>
      <p:pic>
        <p:nvPicPr>
          <p:cNvPr id="5" name="Picture 4" descr="Screenshot (54)"/>
          <p:cNvPicPr>
            <a:picLocks noChangeAspect="1"/>
          </p:cNvPicPr>
          <p:nvPr/>
        </p:nvPicPr>
        <p:blipFill>
          <a:blip r:embed="rId3"/>
          <a:srcRect l="18474" t="6269" r="24901" b="9296"/>
          <a:stretch>
            <a:fillRect/>
          </a:stretch>
        </p:blipFill>
        <p:spPr>
          <a:xfrm>
            <a:off x="1607820" y="1067435"/>
            <a:ext cx="6903720" cy="579056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7286270" y="2105615"/>
            <a:ext cx="4057928" cy="3638294"/>
            <a:chOff x="7286270" y="2105615"/>
            <a:chExt cx="4057928" cy="3638294"/>
          </a:xfrm>
          <a:solidFill>
            <a:srgbClr val="00D0AC"/>
          </a:solidFill>
        </p:grpSpPr>
        <p:sp>
          <p:nvSpPr>
            <p:cNvPr id="12" name="Freeform 15"/>
            <p:cNvSpPr/>
            <p:nvPr/>
          </p:nvSpPr>
          <p:spPr bwMode="auto">
            <a:xfrm>
              <a:off x="9048333" y="2105615"/>
              <a:ext cx="615457" cy="1264102"/>
            </a:xfrm>
            <a:custGeom>
              <a:avLst/>
              <a:gdLst>
                <a:gd name="connsiteX0" fmla="*/ 317964 w 722358"/>
                <a:gd name="connsiteY0" fmla="*/ 0 h 1483668"/>
                <a:gd name="connsiteX1" fmla="*/ 364555 w 722358"/>
                <a:gd name="connsiteY1" fmla="*/ 1470071 h 1483668"/>
                <a:gd name="connsiteX2" fmla="*/ 355718 w 722358"/>
                <a:gd name="connsiteY2" fmla="*/ 673449 h 1483668"/>
                <a:gd name="connsiteX3" fmla="*/ 240046 w 722358"/>
                <a:gd name="connsiteY3" fmla="*/ 1483668 h 1483668"/>
                <a:gd name="connsiteX4" fmla="*/ 317964 w 722358"/>
                <a:gd name="connsiteY4" fmla="*/ 0 h 1483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2358" h="1483668">
                  <a:moveTo>
                    <a:pt x="317964" y="0"/>
                  </a:moveTo>
                  <a:cubicBezTo>
                    <a:pt x="317964" y="0"/>
                    <a:pt x="1195948" y="727837"/>
                    <a:pt x="364555" y="1470071"/>
                  </a:cubicBezTo>
                  <a:cubicBezTo>
                    <a:pt x="364555" y="1470071"/>
                    <a:pt x="290653" y="915795"/>
                    <a:pt x="355718" y="673449"/>
                  </a:cubicBezTo>
                  <a:cubicBezTo>
                    <a:pt x="355718" y="673449"/>
                    <a:pt x="161325" y="1209330"/>
                    <a:pt x="240046" y="1483668"/>
                  </a:cubicBezTo>
                  <a:cubicBezTo>
                    <a:pt x="240046" y="1483668"/>
                    <a:pt x="-348757" y="878204"/>
                    <a:pt x="3179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16"/>
            <p:cNvSpPr/>
            <p:nvPr/>
          </p:nvSpPr>
          <p:spPr bwMode="auto">
            <a:xfrm>
              <a:off x="9367237" y="2986087"/>
              <a:ext cx="929135" cy="788369"/>
            </a:xfrm>
            <a:custGeom>
              <a:avLst/>
              <a:gdLst>
                <a:gd name="connsiteX0" fmla="*/ 1090513 w 1090520"/>
                <a:gd name="connsiteY0" fmla="*/ 0 h 925303"/>
                <a:gd name="connsiteX1" fmla="*/ 84318 w 1090520"/>
                <a:gd name="connsiteY1" fmla="*/ 913276 h 925303"/>
                <a:gd name="connsiteX2" fmla="*/ 640014 w 1090520"/>
                <a:gd name="connsiteY2" fmla="*/ 429448 h 925303"/>
                <a:gd name="connsiteX3" fmla="*/ 0 w 1090520"/>
                <a:gd name="connsiteY3" fmla="*/ 834104 h 925303"/>
                <a:gd name="connsiteX4" fmla="*/ 1090513 w 1090520"/>
                <a:gd name="connsiteY4" fmla="*/ 0 h 92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0520" h="925303">
                  <a:moveTo>
                    <a:pt x="1090513" y="0"/>
                  </a:moveTo>
                  <a:cubicBezTo>
                    <a:pt x="1090513" y="0"/>
                    <a:pt x="1103361" y="1048428"/>
                    <a:pt x="84318" y="913276"/>
                  </a:cubicBezTo>
                  <a:cubicBezTo>
                    <a:pt x="84318" y="913276"/>
                    <a:pt x="429620" y="529412"/>
                    <a:pt x="640014" y="429448"/>
                  </a:cubicBezTo>
                  <a:cubicBezTo>
                    <a:pt x="640014" y="429448"/>
                    <a:pt x="145348" y="614982"/>
                    <a:pt x="0" y="834104"/>
                  </a:cubicBezTo>
                  <a:cubicBezTo>
                    <a:pt x="0" y="834104"/>
                    <a:pt x="73076" y="60779"/>
                    <a:pt x="10905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8335954" y="3146121"/>
              <a:ext cx="891672" cy="585794"/>
            </a:xfrm>
            <a:custGeom>
              <a:avLst/>
              <a:gdLst>
                <a:gd name="connsiteX0" fmla="*/ 356924 w 1046550"/>
                <a:gd name="connsiteY0" fmla="*/ 64 h 687542"/>
                <a:gd name="connsiteX1" fmla="*/ 1046550 w 1046550"/>
                <a:gd name="connsiteY1" fmla="*/ 576479 h 687542"/>
                <a:gd name="connsiteX2" fmla="*/ 485124 w 1046550"/>
                <a:gd name="connsiteY2" fmla="*/ 289336 h 687542"/>
                <a:gd name="connsiteX3" fmla="*/ 1010407 w 1046550"/>
                <a:gd name="connsiteY3" fmla="*/ 668461 h 687542"/>
                <a:gd name="connsiteX4" fmla="*/ 0 w 1046550"/>
                <a:gd name="connsiteY4" fmla="*/ 67780 h 687542"/>
                <a:gd name="connsiteX5" fmla="*/ 356924 w 1046550"/>
                <a:gd name="connsiteY5" fmla="*/ 64 h 687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6550" h="687542">
                  <a:moveTo>
                    <a:pt x="356924" y="64"/>
                  </a:moveTo>
                  <a:cubicBezTo>
                    <a:pt x="610656" y="-2950"/>
                    <a:pt x="926825" y="98224"/>
                    <a:pt x="1046550" y="576479"/>
                  </a:cubicBezTo>
                  <a:cubicBezTo>
                    <a:pt x="1046550" y="576479"/>
                    <a:pt x="631304" y="423710"/>
                    <a:pt x="485124" y="289336"/>
                  </a:cubicBezTo>
                  <a:cubicBezTo>
                    <a:pt x="485124" y="289336"/>
                    <a:pt x="789531" y="622070"/>
                    <a:pt x="1010407" y="668461"/>
                  </a:cubicBezTo>
                  <a:cubicBezTo>
                    <a:pt x="1010407" y="668461"/>
                    <a:pt x="369465" y="854024"/>
                    <a:pt x="0" y="67780"/>
                  </a:cubicBezTo>
                  <a:cubicBezTo>
                    <a:pt x="0" y="67780"/>
                    <a:pt x="159577" y="2409"/>
                    <a:pt x="356924" y="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10007481" y="3287712"/>
              <a:ext cx="551936" cy="946476"/>
            </a:xfrm>
            <a:custGeom>
              <a:avLst/>
              <a:gdLst>
                <a:gd name="connsiteX0" fmla="*/ 527284 w 647804"/>
                <a:gd name="connsiteY0" fmla="*/ 0 h 1110873"/>
                <a:gd name="connsiteX1" fmla="*/ 143389 w 647804"/>
                <a:gd name="connsiteY1" fmla="*/ 1110873 h 1110873"/>
                <a:gd name="connsiteX2" fmla="*/ 364249 w 647804"/>
                <a:gd name="connsiteY2" fmla="*/ 513449 h 1110873"/>
                <a:gd name="connsiteX3" fmla="*/ 46211 w 647804"/>
                <a:gd name="connsiteY3" fmla="*/ 1085281 h 1110873"/>
                <a:gd name="connsiteX4" fmla="*/ 527284 w 647804"/>
                <a:gd name="connsiteY4" fmla="*/ 0 h 111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804" h="1110873">
                  <a:moveTo>
                    <a:pt x="527284" y="0"/>
                  </a:moveTo>
                  <a:cubicBezTo>
                    <a:pt x="527284" y="0"/>
                    <a:pt x="975428" y="791767"/>
                    <a:pt x="143389" y="1110873"/>
                  </a:cubicBezTo>
                  <a:cubicBezTo>
                    <a:pt x="143389" y="1110873"/>
                    <a:pt x="246189" y="675801"/>
                    <a:pt x="364249" y="513449"/>
                  </a:cubicBezTo>
                  <a:cubicBezTo>
                    <a:pt x="364249" y="513449"/>
                    <a:pt x="65486" y="858947"/>
                    <a:pt x="46211" y="1085281"/>
                  </a:cubicBezTo>
                  <a:cubicBezTo>
                    <a:pt x="46211" y="1085281"/>
                    <a:pt x="-220427" y="467063"/>
                    <a:pt x="5272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9"/>
            <p:cNvSpPr/>
            <p:nvPr/>
          </p:nvSpPr>
          <p:spPr bwMode="auto">
            <a:xfrm>
              <a:off x="7729506" y="3695278"/>
              <a:ext cx="698350" cy="815731"/>
            </a:xfrm>
            <a:custGeom>
              <a:avLst/>
              <a:gdLst>
                <a:gd name="connsiteX0" fmla="*/ 0 w 819649"/>
                <a:gd name="connsiteY0" fmla="*/ 6 h 957418"/>
                <a:gd name="connsiteX1" fmla="*/ 808998 w 819649"/>
                <a:gd name="connsiteY1" fmla="*/ 883833 h 957418"/>
                <a:gd name="connsiteX2" fmla="*/ 380800 w 819649"/>
                <a:gd name="connsiteY2" fmla="*/ 395928 h 957418"/>
                <a:gd name="connsiteX3" fmla="*/ 739105 w 819649"/>
                <a:gd name="connsiteY3" fmla="*/ 957418 h 957418"/>
                <a:gd name="connsiteX4" fmla="*/ 0 w 819649"/>
                <a:gd name="connsiteY4" fmla="*/ 6 h 95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649" h="957418">
                  <a:moveTo>
                    <a:pt x="0" y="6"/>
                  </a:moveTo>
                  <a:cubicBezTo>
                    <a:pt x="0" y="6"/>
                    <a:pt x="928701" y="-11192"/>
                    <a:pt x="808998" y="883833"/>
                  </a:cubicBezTo>
                  <a:cubicBezTo>
                    <a:pt x="808998" y="883833"/>
                    <a:pt x="468368" y="579892"/>
                    <a:pt x="380800" y="395928"/>
                  </a:cubicBezTo>
                  <a:cubicBezTo>
                    <a:pt x="380800" y="395928"/>
                    <a:pt x="544688" y="830243"/>
                    <a:pt x="739105" y="957418"/>
                  </a:cubicBezTo>
                  <a:cubicBezTo>
                    <a:pt x="739105" y="957418"/>
                    <a:pt x="53826" y="893431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21"/>
            <p:cNvSpPr/>
            <p:nvPr/>
          </p:nvSpPr>
          <p:spPr bwMode="auto">
            <a:xfrm>
              <a:off x="8511514" y="3773751"/>
              <a:ext cx="441642" cy="774863"/>
            </a:xfrm>
            <a:custGeom>
              <a:avLst/>
              <a:gdLst>
                <a:gd name="connsiteX0" fmla="*/ 410800 w 518352"/>
                <a:gd name="connsiteY0" fmla="*/ 0 h 909451"/>
                <a:gd name="connsiteX1" fmla="*/ 122441 w 518352"/>
                <a:gd name="connsiteY1" fmla="*/ 909451 h 909451"/>
                <a:gd name="connsiteX2" fmla="*/ 288709 w 518352"/>
                <a:gd name="connsiteY2" fmla="*/ 419931 h 909451"/>
                <a:gd name="connsiteX3" fmla="*/ 43724 w 518352"/>
                <a:gd name="connsiteY3" fmla="*/ 891054 h 909451"/>
                <a:gd name="connsiteX4" fmla="*/ 410800 w 518352"/>
                <a:gd name="connsiteY4" fmla="*/ 0 h 90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352" h="909451">
                  <a:moveTo>
                    <a:pt x="410800" y="0"/>
                  </a:moveTo>
                  <a:cubicBezTo>
                    <a:pt x="410800" y="0"/>
                    <a:pt x="790728" y="632696"/>
                    <a:pt x="122441" y="909451"/>
                  </a:cubicBezTo>
                  <a:cubicBezTo>
                    <a:pt x="122441" y="909451"/>
                    <a:pt x="196338" y="554309"/>
                    <a:pt x="288709" y="419931"/>
                  </a:cubicBezTo>
                  <a:cubicBezTo>
                    <a:pt x="288709" y="419931"/>
                    <a:pt x="54166" y="707084"/>
                    <a:pt x="43724" y="891054"/>
                  </a:cubicBezTo>
                  <a:cubicBezTo>
                    <a:pt x="43724" y="891054"/>
                    <a:pt x="-186803" y="395135"/>
                    <a:pt x="4108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18" name="Freeform 23"/>
            <p:cNvSpPr/>
            <p:nvPr/>
          </p:nvSpPr>
          <p:spPr bwMode="auto">
            <a:xfrm>
              <a:off x="10138501" y="4108275"/>
              <a:ext cx="1205697" cy="581095"/>
            </a:xfrm>
            <a:custGeom>
              <a:avLst/>
              <a:gdLst>
                <a:gd name="connsiteX0" fmla="*/ 698996 w 1415119"/>
                <a:gd name="connsiteY0" fmla="*/ 394 h 682027"/>
                <a:gd name="connsiteX1" fmla="*/ 1415119 w 1415119"/>
                <a:gd name="connsiteY1" fmla="*/ 251915 h 682027"/>
                <a:gd name="connsiteX2" fmla="*/ 20078 w 1415119"/>
                <a:gd name="connsiteY2" fmla="*/ 384714 h 682027"/>
                <a:gd name="connsiteX3" fmla="*/ 777432 w 1415119"/>
                <a:gd name="connsiteY3" fmla="*/ 328714 h 682027"/>
                <a:gd name="connsiteX4" fmla="*/ 0 w 1415119"/>
                <a:gd name="connsiteY4" fmla="*/ 267915 h 682027"/>
                <a:gd name="connsiteX5" fmla="*/ 698996 w 1415119"/>
                <a:gd name="connsiteY5" fmla="*/ 394 h 68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5119" h="682027">
                  <a:moveTo>
                    <a:pt x="698996" y="394"/>
                  </a:moveTo>
                  <a:cubicBezTo>
                    <a:pt x="900769" y="5980"/>
                    <a:pt x="1141552" y="71917"/>
                    <a:pt x="1415119" y="251915"/>
                  </a:cubicBezTo>
                  <a:cubicBezTo>
                    <a:pt x="1415119" y="251915"/>
                    <a:pt x="775826" y="1123906"/>
                    <a:pt x="20078" y="384714"/>
                  </a:cubicBezTo>
                  <a:cubicBezTo>
                    <a:pt x="20078" y="384714"/>
                    <a:pt x="542917" y="281515"/>
                    <a:pt x="777432" y="328714"/>
                  </a:cubicBezTo>
                  <a:cubicBezTo>
                    <a:pt x="777432" y="328714"/>
                    <a:pt x="255396" y="176716"/>
                    <a:pt x="0" y="267915"/>
                  </a:cubicBezTo>
                  <a:cubicBezTo>
                    <a:pt x="0" y="267915"/>
                    <a:pt x="255095" y="-11895"/>
                    <a:pt x="698996" y="3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19" name="Freeform 24"/>
            <p:cNvSpPr/>
            <p:nvPr/>
          </p:nvSpPr>
          <p:spPr bwMode="auto">
            <a:xfrm>
              <a:off x="7286270" y="4489873"/>
              <a:ext cx="992880" cy="478886"/>
            </a:xfrm>
            <a:custGeom>
              <a:avLst/>
              <a:gdLst>
                <a:gd name="connsiteX0" fmla="*/ 599725 w 1165337"/>
                <a:gd name="connsiteY0" fmla="*/ 1063 h 562065"/>
                <a:gd name="connsiteX1" fmla="*/ 1146865 w 1165337"/>
                <a:gd name="connsiteY1" fmla="*/ 234334 h 562065"/>
                <a:gd name="connsiteX2" fmla="*/ 523639 w 1165337"/>
                <a:gd name="connsiteY2" fmla="*/ 293528 h 562065"/>
                <a:gd name="connsiteX3" fmla="*/ 1165337 w 1165337"/>
                <a:gd name="connsiteY3" fmla="*/ 330324 h 562065"/>
                <a:gd name="connsiteX4" fmla="*/ 0 w 1165337"/>
                <a:gd name="connsiteY4" fmla="*/ 367120 h 562065"/>
                <a:gd name="connsiteX5" fmla="*/ 599725 w 1165337"/>
                <a:gd name="connsiteY5" fmla="*/ 1063 h 562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337" h="562065">
                  <a:moveTo>
                    <a:pt x="599725" y="1063"/>
                  </a:moveTo>
                  <a:cubicBezTo>
                    <a:pt x="762242" y="-8765"/>
                    <a:pt x="948593" y="48104"/>
                    <a:pt x="1146865" y="234334"/>
                  </a:cubicBezTo>
                  <a:cubicBezTo>
                    <a:pt x="1146865" y="234334"/>
                    <a:pt x="717996" y="327924"/>
                    <a:pt x="523639" y="293528"/>
                  </a:cubicBezTo>
                  <a:cubicBezTo>
                    <a:pt x="523639" y="293528"/>
                    <a:pt x="956524" y="409515"/>
                    <a:pt x="1165337" y="330324"/>
                  </a:cubicBezTo>
                  <a:cubicBezTo>
                    <a:pt x="1165337" y="330324"/>
                    <a:pt x="730042" y="826271"/>
                    <a:pt x="0" y="367120"/>
                  </a:cubicBezTo>
                  <a:cubicBezTo>
                    <a:pt x="0" y="367120"/>
                    <a:pt x="242186" y="22685"/>
                    <a:pt x="599725" y="10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20" name="Freeform 25"/>
            <p:cNvSpPr/>
            <p:nvPr/>
          </p:nvSpPr>
          <p:spPr bwMode="auto">
            <a:xfrm>
              <a:off x="7787482" y="4932244"/>
              <a:ext cx="647738" cy="811665"/>
            </a:xfrm>
            <a:custGeom>
              <a:avLst/>
              <a:gdLst>
                <a:gd name="connsiteX0" fmla="*/ 671798 w 760246"/>
                <a:gd name="connsiteY0" fmla="*/ 0 h 952646"/>
                <a:gd name="connsiteX1" fmla="*/ 310318 w 760246"/>
                <a:gd name="connsiteY1" fmla="*/ 508718 h 952646"/>
                <a:gd name="connsiteX2" fmla="*/ 756947 w 760246"/>
                <a:gd name="connsiteY2" fmla="*/ 47992 h 952646"/>
                <a:gd name="connsiteX3" fmla="*/ 25151 w 760246"/>
                <a:gd name="connsiteY3" fmla="*/ 952646 h 952646"/>
                <a:gd name="connsiteX4" fmla="*/ 671798 w 760246"/>
                <a:gd name="connsiteY4" fmla="*/ 0 h 95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0246" h="952646">
                  <a:moveTo>
                    <a:pt x="671798" y="0"/>
                  </a:moveTo>
                  <a:cubicBezTo>
                    <a:pt x="671798" y="0"/>
                    <a:pt x="463747" y="384738"/>
                    <a:pt x="310318" y="508718"/>
                  </a:cubicBezTo>
                  <a:cubicBezTo>
                    <a:pt x="310318" y="508718"/>
                    <a:pt x="680635" y="257559"/>
                    <a:pt x="756947" y="47992"/>
                  </a:cubicBezTo>
                  <a:cubicBezTo>
                    <a:pt x="756947" y="47992"/>
                    <a:pt x="851735" y="700687"/>
                    <a:pt x="25151" y="952646"/>
                  </a:cubicBezTo>
                  <a:cubicBezTo>
                    <a:pt x="25151" y="952646"/>
                    <a:pt x="-195754" y="90386"/>
                    <a:pt x="6717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5" t="67984" b="6570"/>
          <a:stretch>
            <a:fillRect/>
          </a:stretch>
        </p:blipFill>
        <p:spPr>
          <a:xfrm flipV="1">
            <a:off x="0" y="0"/>
            <a:ext cx="13265206" cy="22677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0231" y="0"/>
            <a:ext cx="1977751" cy="15811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31653" y="174793"/>
            <a:ext cx="3992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6000">
                <a:sym typeface="+mn-ea"/>
              </a:rPr>
              <a:t>Objectives</a:t>
            </a:r>
            <a:endParaRPr lang="zh-CN" altLang="en-US" sz="6000" b="1" dirty="0">
              <a:solidFill>
                <a:srgbClr val="EFFFFE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8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1254480" y="-1920059"/>
            <a:ext cx="1344466" cy="1676400"/>
          </a:xfrm>
          <a:prstGeom prst="rect">
            <a:avLst/>
          </a:prstGeom>
          <a:solidFill>
            <a:srgbClr val="00D0AC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9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2598946" y="-1920059"/>
            <a:ext cx="1344466" cy="1676400"/>
          </a:xfrm>
          <a:prstGeom prst="rect">
            <a:avLst/>
          </a:prstGeom>
          <a:solidFill>
            <a:srgbClr val="009F84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10" name="Freeform 22"/>
          <p:cNvSpPr/>
          <p:nvPr/>
        </p:nvSpPr>
        <p:spPr bwMode="auto">
          <a:xfrm>
            <a:off x="8374758" y="3901760"/>
            <a:ext cx="1725339" cy="2956239"/>
          </a:xfrm>
          <a:custGeom>
            <a:avLst/>
            <a:gdLst>
              <a:gd name="connsiteX0" fmla="*/ 960699 w 2025019"/>
              <a:gd name="connsiteY0" fmla="*/ 0 h 3469718"/>
              <a:gd name="connsiteX1" fmla="*/ 1151072 w 2025019"/>
              <a:gd name="connsiteY1" fmla="*/ 0 h 3469718"/>
              <a:gd name="connsiteX2" fmla="*/ 1229791 w 2025019"/>
              <a:gd name="connsiteY2" fmla="*/ 1049394 h 3469718"/>
              <a:gd name="connsiteX3" fmla="*/ 1884448 w 2025019"/>
              <a:gd name="connsiteY3" fmla="*/ 350331 h 3469718"/>
              <a:gd name="connsiteX4" fmla="*/ 2025019 w 2025019"/>
              <a:gd name="connsiteY4" fmla="*/ 536695 h 3469718"/>
              <a:gd name="connsiteX5" fmla="*/ 1335018 w 2025019"/>
              <a:gd name="connsiteY5" fmla="*/ 1363732 h 3469718"/>
              <a:gd name="connsiteX6" fmla="*/ 1287626 w 2025019"/>
              <a:gd name="connsiteY6" fmla="*/ 2190770 h 3469718"/>
              <a:gd name="connsiteX7" fmla="*/ 1416951 w 2025019"/>
              <a:gd name="connsiteY7" fmla="*/ 3469718 h 3469718"/>
              <a:gd name="connsiteX8" fmla="*/ 722131 w 2025019"/>
              <a:gd name="connsiteY8" fmla="*/ 3469718 h 3469718"/>
              <a:gd name="connsiteX9" fmla="*/ 796834 w 2025019"/>
              <a:gd name="connsiteY9" fmla="*/ 1946018 h 3469718"/>
              <a:gd name="connsiteX10" fmla="*/ 0 w 2025019"/>
              <a:gd name="connsiteY10" fmla="*/ 875828 h 3469718"/>
              <a:gd name="connsiteX11" fmla="*/ 129325 w 2025019"/>
              <a:gd name="connsiteY11" fmla="*/ 759051 h 3469718"/>
              <a:gd name="connsiteX12" fmla="*/ 878767 w 2025019"/>
              <a:gd name="connsiteY12" fmla="*/ 1608484 h 3469718"/>
              <a:gd name="connsiteX13" fmla="*/ 960699 w 2025019"/>
              <a:gd name="connsiteY13" fmla="*/ 0 h 346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25019" h="3469718">
                <a:moveTo>
                  <a:pt x="960699" y="0"/>
                </a:moveTo>
                <a:cubicBezTo>
                  <a:pt x="1151072" y="0"/>
                  <a:pt x="1151072" y="0"/>
                  <a:pt x="1151072" y="0"/>
                </a:cubicBezTo>
                <a:cubicBezTo>
                  <a:pt x="1229791" y="1049394"/>
                  <a:pt x="1229791" y="1049394"/>
                  <a:pt x="1229791" y="1049394"/>
                </a:cubicBezTo>
                <a:cubicBezTo>
                  <a:pt x="1884448" y="350331"/>
                  <a:pt x="1884448" y="350331"/>
                  <a:pt x="1884448" y="350331"/>
                </a:cubicBezTo>
                <a:cubicBezTo>
                  <a:pt x="2025019" y="536695"/>
                  <a:pt x="2025019" y="536695"/>
                  <a:pt x="2025019" y="536695"/>
                </a:cubicBezTo>
                <a:cubicBezTo>
                  <a:pt x="1335018" y="1363732"/>
                  <a:pt x="1335018" y="1363732"/>
                  <a:pt x="1335018" y="1363732"/>
                </a:cubicBezTo>
                <a:cubicBezTo>
                  <a:pt x="1335018" y="1363732"/>
                  <a:pt x="1217742" y="1363732"/>
                  <a:pt x="1287626" y="2190770"/>
                </a:cubicBezTo>
                <a:cubicBezTo>
                  <a:pt x="1358313" y="3017807"/>
                  <a:pt x="1416951" y="3469718"/>
                  <a:pt x="1416951" y="3469718"/>
                </a:cubicBezTo>
                <a:lnTo>
                  <a:pt x="722131" y="3469718"/>
                </a:lnTo>
                <a:cubicBezTo>
                  <a:pt x="722131" y="3469718"/>
                  <a:pt x="902061" y="2295549"/>
                  <a:pt x="796834" y="1946018"/>
                </a:cubicBezTo>
                <a:cubicBezTo>
                  <a:pt x="0" y="875828"/>
                  <a:pt x="0" y="875828"/>
                  <a:pt x="0" y="875828"/>
                </a:cubicBezTo>
                <a:cubicBezTo>
                  <a:pt x="129325" y="759051"/>
                  <a:pt x="129325" y="759051"/>
                  <a:pt x="129325" y="759051"/>
                </a:cubicBezTo>
                <a:cubicBezTo>
                  <a:pt x="878767" y="1608484"/>
                  <a:pt x="878767" y="1608484"/>
                  <a:pt x="878767" y="1608484"/>
                </a:cubicBezTo>
                <a:cubicBezTo>
                  <a:pt x="960699" y="0"/>
                  <a:pt x="960699" y="0"/>
                  <a:pt x="960699" y="0"/>
                </a:cubicBezTo>
                <a:close/>
              </a:path>
            </a:pathLst>
          </a:custGeom>
          <a:solidFill>
            <a:srgbClr val="009F8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7286270" y="2105615"/>
            <a:ext cx="4057928" cy="3638294"/>
            <a:chOff x="7286270" y="2105615"/>
            <a:chExt cx="4057928" cy="3638294"/>
          </a:xfrm>
          <a:solidFill>
            <a:srgbClr val="00D0AC"/>
          </a:solidFill>
        </p:grpSpPr>
        <p:sp>
          <p:nvSpPr>
            <p:cNvPr id="12" name="Freeform 15"/>
            <p:cNvSpPr/>
            <p:nvPr/>
          </p:nvSpPr>
          <p:spPr bwMode="auto">
            <a:xfrm>
              <a:off x="9048333" y="2105615"/>
              <a:ext cx="615457" cy="1264102"/>
            </a:xfrm>
            <a:custGeom>
              <a:avLst/>
              <a:gdLst>
                <a:gd name="connsiteX0" fmla="*/ 317964 w 722358"/>
                <a:gd name="connsiteY0" fmla="*/ 0 h 1483668"/>
                <a:gd name="connsiteX1" fmla="*/ 364555 w 722358"/>
                <a:gd name="connsiteY1" fmla="*/ 1470071 h 1483668"/>
                <a:gd name="connsiteX2" fmla="*/ 355718 w 722358"/>
                <a:gd name="connsiteY2" fmla="*/ 673449 h 1483668"/>
                <a:gd name="connsiteX3" fmla="*/ 240046 w 722358"/>
                <a:gd name="connsiteY3" fmla="*/ 1483668 h 1483668"/>
                <a:gd name="connsiteX4" fmla="*/ 317964 w 722358"/>
                <a:gd name="connsiteY4" fmla="*/ 0 h 1483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2358" h="1483668">
                  <a:moveTo>
                    <a:pt x="317964" y="0"/>
                  </a:moveTo>
                  <a:cubicBezTo>
                    <a:pt x="317964" y="0"/>
                    <a:pt x="1195948" y="727837"/>
                    <a:pt x="364555" y="1470071"/>
                  </a:cubicBezTo>
                  <a:cubicBezTo>
                    <a:pt x="364555" y="1470071"/>
                    <a:pt x="290653" y="915795"/>
                    <a:pt x="355718" y="673449"/>
                  </a:cubicBezTo>
                  <a:cubicBezTo>
                    <a:pt x="355718" y="673449"/>
                    <a:pt x="161325" y="1209330"/>
                    <a:pt x="240046" y="1483668"/>
                  </a:cubicBezTo>
                  <a:cubicBezTo>
                    <a:pt x="240046" y="1483668"/>
                    <a:pt x="-348757" y="878204"/>
                    <a:pt x="3179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16"/>
            <p:cNvSpPr/>
            <p:nvPr/>
          </p:nvSpPr>
          <p:spPr bwMode="auto">
            <a:xfrm>
              <a:off x="9367237" y="2986087"/>
              <a:ext cx="929135" cy="788369"/>
            </a:xfrm>
            <a:custGeom>
              <a:avLst/>
              <a:gdLst>
                <a:gd name="connsiteX0" fmla="*/ 1090513 w 1090520"/>
                <a:gd name="connsiteY0" fmla="*/ 0 h 925303"/>
                <a:gd name="connsiteX1" fmla="*/ 84318 w 1090520"/>
                <a:gd name="connsiteY1" fmla="*/ 913276 h 925303"/>
                <a:gd name="connsiteX2" fmla="*/ 640014 w 1090520"/>
                <a:gd name="connsiteY2" fmla="*/ 429448 h 925303"/>
                <a:gd name="connsiteX3" fmla="*/ 0 w 1090520"/>
                <a:gd name="connsiteY3" fmla="*/ 834104 h 925303"/>
                <a:gd name="connsiteX4" fmla="*/ 1090513 w 1090520"/>
                <a:gd name="connsiteY4" fmla="*/ 0 h 92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0520" h="925303">
                  <a:moveTo>
                    <a:pt x="1090513" y="0"/>
                  </a:moveTo>
                  <a:cubicBezTo>
                    <a:pt x="1090513" y="0"/>
                    <a:pt x="1103361" y="1048428"/>
                    <a:pt x="84318" y="913276"/>
                  </a:cubicBezTo>
                  <a:cubicBezTo>
                    <a:pt x="84318" y="913276"/>
                    <a:pt x="429620" y="529412"/>
                    <a:pt x="640014" y="429448"/>
                  </a:cubicBezTo>
                  <a:cubicBezTo>
                    <a:pt x="640014" y="429448"/>
                    <a:pt x="145348" y="614982"/>
                    <a:pt x="0" y="834104"/>
                  </a:cubicBezTo>
                  <a:cubicBezTo>
                    <a:pt x="0" y="834104"/>
                    <a:pt x="73076" y="60779"/>
                    <a:pt x="10905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8335954" y="3146121"/>
              <a:ext cx="891672" cy="585794"/>
            </a:xfrm>
            <a:custGeom>
              <a:avLst/>
              <a:gdLst>
                <a:gd name="connsiteX0" fmla="*/ 356924 w 1046550"/>
                <a:gd name="connsiteY0" fmla="*/ 64 h 687542"/>
                <a:gd name="connsiteX1" fmla="*/ 1046550 w 1046550"/>
                <a:gd name="connsiteY1" fmla="*/ 576479 h 687542"/>
                <a:gd name="connsiteX2" fmla="*/ 485124 w 1046550"/>
                <a:gd name="connsiteY2" fmla="*/ 289336 h 687542"/>
                <a:gd name="connsiteX3" fmla="*/ 1010407 w 1046550"/>
                <a:gd name="connsiteY3" fmla="*/ 668461 h 687542"/>
                <a:gd name="connsiteX4" fmla="*/ 0 w 1046550"/>
                <a:gd name="connsiteY4" fmla="*/ 67780 h 687542"/>
                <a:gd name="connsiteX5" fmla="*/ 356924 w 1046550"/>
                <a:gd name="connsiteY5" fmla="*/ 64 h 687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6550" h="687542">
                  <a:moveTo>
                    <a:pt x="356924" y="64"/>
                  </a:moveTo>
                  <a:cubicBezTo>
                    <a:pt x="610656" y="-2950"/>
                    <a:pt x="926825" y="98224"/>
                    <a:pt x="1046550" y="576479"/>
                  </a:cubicBezTo>
                  <a:cubicBezTo>
                    <a:pt x="1046550" y="576479"/>
                    <a:pt x="631304" y="423710"/>
                    <a:pt x="485124" y="289336"/>
                  </a:cubicBezTo>
                  <a:cubicBezTo>
                    <a:pt x="485124" y="289336"/>
                    <a:pt x="789531" y="622070"/>
                    <a:pt x="1010407" y="668461"/>
                  </a:cubicBezTo>
                  <a:cubicBezTo>
                    <a:pt x="1010407" y="668461"/>
                    <a:pt x="369465" y="854024"/>
                    <a:pt x="0" y="67780"/>
                  </a:cubicBezTo>
                  <a:cubicBezTo>
                    <a:pt x="0" y="67780"/>
                    <a:pt x="159577" y="2409"/>
                    <a:pt x="356924" y="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10007481" y="3287712"/>
              <a:ext cx="551936" cy="946476"/>
            </a:xfrm>
            <a:custGeom>
              <a:avLst/>
              <a:gdLst>
                <a:gd name="connsiteX0" fmla="*/ 527284 w 647804"/>
                <a:gd name="connsiteY0" fmla="*/ 0 h 1110873"/>
                <a:gd name="connsiteX1" fmla="*/ 143389 w 647804"/>
                <a:gd name="connsiteY1" fmla="*/ 1110873 h 1110873"/>
                <a:gd name="connsiteX2" fmla="*/ 364249 w 647804"/>
                <a:gd name="connsiteY2" fmla="*/ 513449 h 1110873"/>
                <a:gd name="connsiteX3" fmla="*/ 46211 w 647804"/>
                <a:gd name="connsiteY3" fmla="*/ 1085281 h 1110873"/>
                <a:gd name="connsiteX4" fmla="*/ 527284 w 647804"/>
                <a:gd name="connsiteY4" fmla="*/ 0 h 111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804" h="1110873">
                  <a:moveTo>
                    <a:pt x="527284" y="0"/>
                  </a:moveTo>
                  <a:cubicBezTo>
                    <a:pt x="527284" y="0"/>
                    <a:pt x="975428" y="791767"/>
                    <a:pt x="143389" y="1110873"/>
                  </a:cubicBezTo>
                  <a:cubicBezTo>
                    <a:pt x="143389" y="1110873"/>
                    <a:pt x="246189" y="675801"/>
                    <a:pt x="364249" y="513449"/>
                  </a:cubicBezTo>
                  <a:cubicBezTo>
                    <a:pt x="364249" y="513449"/>
                    <a:pt x="65486" y="858947"/>
                    <a:pt x="46211" y="1085281"/>
                  </a:cubicBezTo>
                  <a:cubicBezTo>
                    <a:pt x="46211" y="1085281"/>
                    <a:pt x="-220427" y="467063"/>
                    <a:pt x="5272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9"/>
            <p:cNvSpPr/>
            <p:nvPr/>
          </p:nvSpPr>
          <p:spPr bwMode="auto">
            <a:xfrm>
              <a:off x="7729506" y="3695278"/>
              <a:ext cx="698350" cy="815731"/>
            </a:xfrm>
            <a:custGeom>
              <a:avLst/>
              <a:gdLst>
                <a:gd name="connsiteX0" fmla="*/ 0 w 819649"/>
                <a:gd name="connsiteY0" fmla="*/ 6 h 957418"/>
                <a:gd name="connsiteX1" fmla="*/ 808998 w 819649"/>
                <a:gd name="connsiteY1" fmla="*/ 883833 h 957418"/>
                <a:gd name="connsiteX2" fmla="*/ 380800 w 819649"/>
                <a:gd name="connsiteY2" fmla="*/ 395928 h 957418"/>
                <a:gd name="connsiteX3" fmla="*/ 739105 w 819649"/>
                <a:gd name="connsiteY3" fmla="*/ 957418 h 957418"/>
                <a:gd name="connsiteX4" fmla="*/ 0 w 819649"/>
                <a:gd name="connsiteY4" fmla="*/ 6 h 95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649" h="957418">
                  <a:moveTo>
                    <a:pt x="0" y="6"/>
                  </a:moveTo>
                  <a:cubicBezTo>
                    <a:pt x="0" y="6"/>
                    <a:pt x="928701" y="-11192"/>
                    <a:pt x="808998" y="883833"/>
                  </a:cubicBezTo>
                  <a:cubicBezTo>
                    <a:pt x="808998" y="883833"/>
                    <a:pt x="468368" y="579892"/>
                    <a:pt x="380800" y="395928"/>
                  </a:cubicBezTo>
                  <a:cubicBezTo>
                    <a:pt x="380800" y="395928"/>
                    <a:pt x="544688" y="830243"/>
                    <a:pt x="739105" y="957418"/>
                  </a:cubicBezTo>
                  <a:cubicBezTo>
                    <a:pt x="739105" y="957418"/>
                    <a:pt x="53826" y="893431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21"/>
            <p:cNvSpPr/>
            <p:nvPr/>
          </p:nvSpPr>
          <p:spPr bwMode="auto">
            <a:xfrm>
              <a:off x="8511514" y="3773751"/>
              <a:ext cx="441642" cy="774863"/>
            </a:xfrm>
            <a:custGeom>
              <a:avLst/>
              <a:gdLst>
                <a:gd name="connsiteX0" fmla="*/ 410800 w 518352"/>
                <a:gd name="connsiteY0" fmla="*/ 0 h 909451"/>
                <a:gd name="connsiteX1" fmla="*/ 122441 w 518352"/>
                <a:gd name="connsiteY1" fmla="*/ 909451 h 909451"/>
                <a:gd name="connsiteX2" fmla="*/ 288709 w 518352"/>
                <a:gd name="connsiteY2" fmla="*/ 419931 h 909451"/>
                <a:gd name="connsiteX3" fmla="*/ 43724 w 518352"/>
                <a:gd name="connsiteY3" fmla="*/ 891054 h 909451"/>
                <a:gd name="connsiteX4" fmla="*/ 410800 w 518352"/>
                <a:gd name="connsiteY4" fmla="*/ 0 h 90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352" h="909451">
                  <a:moveTo>
                    <a:pt x="410800" y="0"/>
                  </a:moveTo>
                  <a:cubicBezTo>
                    <a:pt x="410800" y="0"/>
                    <a:pt x="790728" y="632696"/>
                    <a:pt x="122441" y="909451"/>
                  </a:cubicBezTo>
                  <a:cubicBezTo>
                    <a:pt x="122441" y="909451"/>
                    <a:pt x="196338" y="554309"/>
                    <a:pt x="288709" y="419931"/>
                  </a:cubicBezTo>
                  <a:cubicBezTo>
                    <a:pt x="288709" y="419931"/>
                    <a:pt x="54166" y="707084"/>
                    <a:pt x="43724" y="891054"/>
                  </a:cubicBezTo>
                  <a:cubicBezTo>
                    <a:pt x="43724" y="891054"/>
                    <a:pt x="-186803" y="395135"/>
                    <a:pt x="4108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18" name="Freeform 23"/>
            <p:cNvSpPr/>
            <p:nvPr/>
          </p:nvSpPr>
          <p:spPr bwMode="auto">
            <a:xfrm>
              <a:off x="10138501" y="4108275"/>
              <a:ext cx="1205697" cy="581095"/>
            </a:xfrm>
            <a:custGeom>
              <a:avLst/>
              <a:gdLst>
                <a:gd name="connsiteX0" fmla="*/ 698996 w 1415119"/>
                <a:gd name="connsiteY0" fmla="*/ 394 h 682027"/>
                <a:gd name="connsiteX1" fmla="*/ 1415119 w 1415119"/>
                <a:gd name="connsiteY1" fmla="*/ 251915 h 682027"/>
                <a:gd name="connsiteX2" fmla="*/ 20078 w 1415119"/>
                <a:gd name="connsiteY2" fmla="*/ 384714 h 682027"/>
                <a:gd name="connsiteX3" fmla="*/ 777432 w 1415119"/>
                <a:gd name="connsiteY3" fmla="*/ 328714 h 682027"/>
                <a:gd name="connsiteX4" fmla="*/ 0 w 1415119"/>
                <a:gd name="connsiteY4" fmla="*/ 267915 h 682027"/>
                <a:gd name="connsiteX5" fmla="*/ 698996 w 1415119"/>
                <a:gd name="connsiteY5" fmla="*/ 394 h 68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5119" h="682027">
                  <a:moveTo>
                    <a:pt x="698996" y="394"/>
                  </a:moveTo>
                  <a:cubicBezTo>
                    <a:pt x="900769" y="5980"/>
                    <a:pt x="1141552" y="71917"/>
                    <a:pt x="1415119" y="251915"/>
                  </a:cubicBezTo>
                  <a:cubicBezTo>
                    <a:pt x="1415119" y="251915"/>
                    <a:pt x="775826" y="1123906"/>
                    <a:pt x="20078" y="384714"/>
                  </a:cubicBezTo>
                  <a:cubicBezTo>
                    <a:pt x="20078" y="384714"/>
                    <a:pt x="542917" y="281515"/>
                    <a:pt x="777432" y="328714"/>
                  </a:cubicBezTo>
                  <a:cubicBezTo>
                    <a:pt x="777432" y="328714"/>
                    <a:pt x="255396" y="176716"/>
                    <a:pt x="0" y="267915"/>
                  </a:cubicBezTo>
                  <a:cubicBezTo>
                    <a:pt x="0" y="267915"/>
                    <a:pt x="255095" y="-11895"/>
                    <a:pt x="698996" y="3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19" name="Freeform 24"/>
            <p:cNvSpPr/>
            <p:nvPr/>
          </p:nvSpPr>
          <p:spPr bwMode="auto">
            <a:xfrm>
              <a:off x="7286270" y="4489873"/>
              <a:ext cx="992880" cy="478886"/>
            </a:xfrm>
            <a:custGeom>
              <a:avLst/>
              <a:gdLst>
                <a:gd name="connsiteX0" fmla="*/ 599725 w 1165337"/>
                <a:gd name="connsiteY0" fmla="*/ 1063 h 562065"/>
                <a:gd name="connsiteX1" fmla="*/ 1146865 w 1165337"/>
                <a:gd name="connsiteY1" fmla="*/ 234334 h 562065"/>
                <a:gd name="connsiteX2" fmla="*/ 523639 w 1165337"/>
                <a:gd name="connsiteY2" fmla="*/ 293528 h 562065"/>
                <a:gd name="connsiteX3" fmla="*/ 1165337 w 1165337"/>
                <a:gd name="connsiteY3" fmla="*/ 330324 h 562065"/>
                <a:gd name="connsiteX4" fmla="*/ 0 w 1165337"/>
                <a:gd name="connsiteY4" fmla="*/ 367120 h 562065"/>
                <a:gd name="connsiteX5" fmla="*/ 599725 w 1165337"/>
                <a:gd name="connsiteY5" fmla="*/ 1063 h 562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337" h="562065">
                  <a:moveTo>
                    <a:pt x="599725" y="1063"/>
                  </a:moveTo>
                  <a:cubicBezTo>
                    <a:pt x="762242" y="-8765"/>
                    <a:pt x="948593" y="48104"/>
                    <a:pt x="1146865" y="234334"/>
                  </a:cubicBezTo>
                  <a:cubicBezTo>
                    <a:pt x="1146865" y="234334"/>
                    <a:pt x="717996" y="327924"/>
                    <a:pt x="523639" y="293528"/>
                  </a:cubicBezTo>
                  <a:cubicBezTo>
                    <a:pt x="523639" y="293528"/>
                    <a:pt x="956524" y="409515"/>
                    <a:pt x="1165337" y="330324"/>
                  </a:cubicBezTo>
                  <a:cubicBezTo>
                    <a:pt x="1165337" y="330324"/>
                    <a:pt x="730042" y="826271"/>
                    <a:pt x="0" y="367120"/>
                  </a:cubicBezTo>
                  <a:cubicBezTo>
                    <a:pt x="0" y="367120"/>
                    <a:pt x="242186" y="22685"/>
                    <a:pt x="599725" y="10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20" name="Freeform 25"/>
            <p:cNvSpPr/>
            <p:nvPr/>
          </p:nvSpPr>
          <p:spPr bwMode="auto">
            <a:xfrm>
              <a:off x="7787482" y="4932244"/>
              <a:ext cx="647738" cy="811665"/>
            </a:xfrm>
            <a:custGeom>
              <a:avLst/>
              <a:gdLst>
                <a:gd name="connsiteX0" fmla="*/ 671798 w 760246"/>
                <a:gd name="connsiteY0" fmla="*/ 0 h 952646"/>
                <a:gd name="connsiteX1" fmla="*/ 310318 w 760246"/>
                <a:gd name="connsiteY1" fmla="*/ 508718 h 952646"/>
                <a:gd name="connsiteX2" fmla="*/ 756947 w 760246"/>
                <a:gd name="connsiteY2" fmla="*/ 47992 h 952646"/>
                <a:gd name="connsiteX3" fmla="*/ 25151 w 760246"/>
                <a:gd name="connsiteY3" fmla="*/ 952646 h 952646"/>
                <a:gd name="connsiteX4" fmla="*/ 671798 w 760246"/>
                <a:gd name="connsiteY4" fmla="*/ 0 h 95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0246" h="952646">
                  <a:moveTo>
                    <a:pt x="671798" y="0"/>
                  </a:moveTo>
                  <a:cubicBezTo>
                    <a:pt x="671798" y="0"/>
                    <a:pt x="463747" y="384738"/>
                    <a:pt x="310318" y="508718"/>
                  </a:cubicBezTo>
                  <a:cubicBezTo>
                    <a:pt x="310318" y="508718"/>
                    <a:pt x="680635" y="257559"/>
                    <a:pt x="756947" y="47992"/>
                  </a:cubicBezTo>
                  <a:cubicBezTo>
                    <a:pt x="756947" y="47992"/>
                    <a:pt x="851735" y="700687"/>
                    <a:pt x="25151" y="952646"/>
                  </a:cubicBezTo>
                  <a:cubicBezTo>
                    <a:pt x="25151" y="952646"/>
                    <a:pt x="-195754" y="90386"/>
                    <a:pt x="6717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21" name="Group 26"/>
          <p:cNvGrpSpPr/>
          <p:nvPr/>
        </p:nvGrpSpPr>
        <p:grpSpPr>
          <a:xfrm>
            <a:off x="7870058" y="5578341"/>
            <a:ext cx="1092666" cy="1279658"/>
            <a:chOff x="6415113" y="1280159"/>
            <a:chExt cx="4762767" cy="5577839"/>
          </a:xfrm>
          <a:solidFill>
            <a:srgbClr val="00D0AC"/>
          </a:solidFill>
        </p:grpSpPr>
        <p:sp>
          <p:nvSpPr>
            <p:cNvPr id="22" name="Freeform 28"/>
            <p:cNvSpPr/>
            <p:nvPr/>
          </p:nvSpPr>
          <p:spPr bwMode="auto">
            <a:xfrm>
              <a:off x="8483240" y="1280159"/>
              <a:ext cx="722357" cy="1483667"/>
            </a:xfrm>
            <a:custGeom>
              <a:avLst/>
              <a:gdLst>
                <a:gd name="connsiteX0" fmla="*/ 317964 w 722358"/>
                <a:gd name="connsiteY0" fmla="*/ 0 h 1483668"/>
                <a:gd name="connsiteX1" fmla="*/ 364555 w 722358"/>
                <a:gd name="connsiteY1" fmla="*/ 1470071 h 1483668"/>
                <a:gd name="connsiteX2" fmla="*/ 355718 w 722358"/>
                <a:gd name="connsiteY2" fmla="*/ 673449 h 1483668"/>
                <a:gd name="connsiteX3" fmla="*/ 240046 w 722358"/>
                <a:gd name="connsiteY3" fmla="*/ 1483668 h 1483668"/>
                <a:gd name="connsiteX4" fmla="*/ 317964 w 722358"/>
                <a:gd name="connsiteY4" fmla="*/ 0 h 1483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2358" h="1483668">
                  <a:moveTo>
                    <a:pt x="317964" y="0"/>
                  </a:moveTo>
                  <a:cubicBezTo>
                    <a:pt x="317964" y="0"/>
                    <a:pt x="1195948" y="727837"/>
                    <a:pt x="364555" y="1470071"/>
                  </a:cubicBezTo>
                  <a:cubicBezTo>
                    <a:pt x="364555" y="1470071"/>
                    <a:pt x="290653" y="915795"/>
                    <a:pt x="355718" y="673449"/>
                  </a:cubicBezTo>
                  <a:cubicBezTo>
                    <a:pt x="355718" y="673449"/>
                    <a:pt x="161325" y="1209330"/>
                    <a:pt x="240046" y="1483668"/>
                  </a:cubicBezTo>
                  <a:cubicBezTo>
                    <a:pt x="240046" y="1483668"/>
                    <a:pt x="-348757" y="878204"/>
                    <a:pt x="3179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23" name="Freeform 29"/>
            <p:cNvSpPr/>
            <p:nvPr/>
          </p:nvSpPr>
          <p:spPr bwMode="auto">
            <a:xfrm>
              <a:off x="8857534" y="2313563"/>
              <a:ext cx="1090519" cy="925303"/>
            </a:xfrm>
            <a:custGeom>
              <a:avLst/>
              <a:gdLst>
                <a:gd name="connsiteX0" fmla="*/ 1090513 w 1090520"/>
                <a:gd name="connsiteY0" fmla="*/ 0 h 925303"/>
                <a:gd name="connsiteX1" fmla="*/ 84318 w 1090520"/>
                <a:gd name="connsiteY1" fmla="*/ 913276 h 925303"/>
                <a:gd name="connsiteX2" fmla="*/ 640014 w 1090520"/>
                <a:gd name="connsiteY2" fmla="*/ 429448 h 925303"/>
                <a:gd name="connsiteX3" fmla="*/ 0 w 1090520"/>
                <a:gd name="connsiteY3" fmla="*/ 834104 h 925303"/>
                <a:gd name="connsiteX4" fmla="*/ 1090513 w 1090520"/>
                <a:gd name="connsiteY4" fmla="*/ 0 h 92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0520" h="925303">
                  <a:moveTo>
                    <a:pt x="1090513" y="0"/>
                  </a:moveTo>
                  <a:cubicBezTo>
                    <a:pt x="1090513" y="0"/>
                    <a:pt x="1103361" y="1048428"/>
                    <a:pt x="84318" y="913276"/>
                  </a:cubicBezTo>
                  <a:cubicBezTo>
                    <a:pt x="84318" y="913276"/>
                    <a:pt x="429620" y="529412"/>
                    <a:pt x="640014" y="429448"/>
                  </a:cubicBezTo>
                  <a:cubicBezTo>
                    <a:pt x="640014" y="429448"/>
                    <a:pt x="145348" y="614982"/>
                    <a:pt x="0" y="834104"/>
                  </a:cubicBezTo>
                  <a:cubicBezTo>
                    <a:pt x="0" y="834104"/>
                    <a:pt x="73076" y="60779"/>
                    <a:pt x="10905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24" name="Freeform 30"/>
            <p:cNvSpPr/>
            <p:nvPr/>
          </p:nvSpPr>
          <p:spPr bwMode="auto">
            <a:xfrm>
              <a:off x="7647122" y="2501392"/>
              <a:ext cx="1046549" cy="687543"/>
            </a:xfrm>
            <a:custGeom>
              <a:avLst/>
              <a:gdLst>
                <a:gd name="connsiteX0" fmla="*/ 356924 w 1046550"/>
                <a:gd name="connsiteY0" fmla="*/ 64 h 687542"/>
                <a:gd name="connsiteX1" fmla="*/ 1046550 w 1046550"/>
                <a:gd name="connsiteY1" fmla="*/ 576479 h 687542"/>
                <a:gd name="connsiteX2" fmla="*/ 485124 w 1046550"/>
                <a:gd name="connsiteY2" fmla="*/ 289336 h 687542"/>
                <a:gd name="connsiteX3" fmla="*/ 1010407 w 1046550"/>
                <a:gd name="connsiteY3" fmla="*/ 668461 h 687542"/>
                <a:gd name="connsiteX4" fmla="*/ 0 w 1046550"/>
                <a:gd name="connsiteY4" fmla="*/ 67780 h 687542"/>
                <a:gd name="connsiteX5" fmla="*/ 356924 w 1046550"/>
                <a:gd name="connsiteY5" fmla="*/ 64 h 687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6550" h="687542">
                  <a:moveTo>
                    <a:pt x="356924" y="64"/>
                  </a:moveTo>
                  <a:cubicBezTo>
                    <a:pt x="610656" y="-2950"/>
                    <a:pt x="926825" y="98224"/>
                    <a:pt x="1046550" y="576479"/>
                  </a:cubicBezTo>
                  <a:cubicBezTo>
                    <a:pt x="1046550" y="576479"/>
                    <a:pt x="631304" y="423710"/>
                    <a:pt x="485124" y="289336"/>
                  </a:cubicBezTo>
                  <a:cubicBezTo>
                    <a:pt x="485124" y="289336"/>
                    <a:pt x="789531" y="622070"/>
                    <a:pt x="1010407" y="668461"/>
                  </a:cubicBezTo>
                  <a:cubicBezTo>
                    <a:pt x="1010407" y="668461"/>
                    <a:pt x="369465" y="854024"/>
                    <a:pt x="0" y="67780"/>
                  </a:cubicBezTo>
                  <a:cubicBezTo>
                    <a:pt x="0" y="67780"/>
                    <a:pt x="159577" y="2409"/>
                    <a:pt x="356924" y="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25" name="Freeform 31"/>
            <p:cNvSpPr/>
            <p:nvPr/>
          </p:nvSpPr>
          <p:spPr bwMode="auto">
            <a:xfrm>
              <a:off x="9608984" y="2667579"/>
              <a:ext cx="647805" cy="1110874"/>
            </a:xfrm>
            <a:custGeom>
              <a:avLst/>
              <a:gdLst>
                <a:gd name="connsiteX0" fmla="*/ 527284 w 647804"/>
                <a:gd name="connsiteY0" fmla="*/ 0 h 1110873"/>
                <a:gd name="connsiteX1" fmla="*/ 143389 w 647804"/>
                <a:gd name="connsiteY1" fmla="*/ 1110873 h 1110873"/>
                <a:gd name="connsiteX2" fmla="*/ 364249 w 647804"/>
                <a:gd name="connsiteY2" fmla="*/ 513449 h 1110873"/>
                <a:gd name="connsiteX3" fmla="*/ 46211 w 647804"/>
                <a:gd name="connsiteY3" fmla="*/ 1085281 h 1110873"/>
                <a:gd name="connsiteX4" fmla="*/ 527284 w 647804"/>
                <a:gd name="connsiteY4" fmla="*/ 0 h 111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804" h="1110873">
                  <a:moveTo>
                    <a:pt x="527284" y="0"/>
                  </a:moveTo>
                  <a:cubicBezTo>
                    <a:pt x="527284" y="0"/>
                    <a:pt x="975428" y="791767"/>
                    <a:pt x="143389" y="1110873"/>
                  </a:cubicBezTo>
                  <a:cubicBezTo>
                    <a:pt x="143389" y="1110873"/>
                    <a:pt x="246189" y="675801"/>
                    <a:pt x="364249" y="513449"/>
                  </a:cubicBezTo>
                  <a:cubicBezTo>
                    <a:pt x="364249" y="513449"/>
                    <a:pt x="65486" y="858947"/>
                    <a:pt x="46211" y="1085281"/>
                  </a:cubicBezTo>
                  <a:cubicBezTo>
                    <a:pt x="46211" y="1085281"/>
                    <a:pt x="-220427" y="467063"/>
                    <a:pt x="5272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26" name="Freeform 32"/>
            <p:cNvSpPr/>
            <p:nvPr/>
          </p:nvSpPr>
          <p:spPr bwMode="auto">
            <a:xfrm>
              <a:off x="6935338" y="3145937"/>
              <a:ext cx="819648" cy="957416"/>
            </a:xfrm>
            <a:custGeom>
              <a:avLst/>
              <a:gdLst>
                <a:gd name="connsiteX0" fmla="*/ 0 w 819649"/>
                <a:gd name="connsiteY0" fmla="*/ 6 h 957418"/>
                <a:gd name="connsiteX1" fmla="*/ 808998 w 819649"/>
                <a:gd name="connsiteY1" fmla="*/ 883833 h 957418"/>
                <a:gd name="connsiteX2" fmla="*/ 380800 w 819649"/>
                <a:gd name="connsiteY2" fmla="*/ 395928 h 957418"/>
                <a:gd name="connsiteX3" fmla="*/ 739105 w 819649"/>
                <a:gd name="connsiteY3" fmla="*/ 957418 h 957418"/>
                <a:gd name="connsiteX4" fmla="*/ 0 w 819649"/>
                <a:gd name="connsiteY4" fmla="*/ 6 h 95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649" h="957418">
                  <a:moveTo>
                    <a:pt x="0" y="6"/>
                  </a:moveTo>
                  <a:cubicBezTo>
                    <a:pt x="0" y="6"/>
                    <a:pt x="928701" y="-11192"/>
                    <a:pt x="808998" y="883833"/>
                  </a:cubicBezTo>
                  <a:cubicBezTo>
                    <a:pt x="808998" y="883833"/>
                    <a:pt x="468368" y="579892"/>
                    <a:pt x="380800" y="395928"/>
                  </a:cubicBezTo>
                  <a:cubicBezTo>
                    <a:pt x="380800" y="395928"/>
                    <a:pt x="544688" y="830243"/>
                    <a:pt x="739105" y="957418"/>
                  </a:cubicBezTo>
                  <a:cubicBezTo>
                    <a:pt x="739105" y="957418"/>
                    <a:pt x="53826" y="893431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27" name="Freeform 33"/>
            <p:cNvSpPr/>
            <p:nvPr/>
          </p:nvSpPr>
          <p:spPr bwMode="auto">
            <a:xfrm>
              <a:off x="7853177" y="3238040"/>
              <a:ext cx="518352" cy="909451"/>
            </a:xfrm>
            <a:custGeom>
              <a:avLst/>
              <a:gdLst>
                <a:gd name="connsiteX0" fmla="*/ 410800 w 518352"/>
                <a:gd name="connsiteY0" fmla="*/ 0 h 909451"/>
                <a:gd name="connsiteX1" fmla="*/ 122441 w 518352"/>
                <a:gd name="connsiteY1" fmla="*/ 909451 h 909451"/>
                <a:gd name="connsiteX2" fmla="*/ 288709 w 518352"/>
                <a:gd name="connsiteY2" fmla="*/ 419931 h 909451"/>
                <a:gd name="connsiteX3" fmla="*/ 43724 w 518352"/>
                <a:gd name="connsiteY3" fmla="*/ 891054 h 909451"/>
                <a:gd name="connsiteX4" fmla="*/ 410800 w 518352"/>
                <a:gd name="connsiteY4" fmla="*/ 0 h 90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352" h="909451">
                  <a:moveTo>
                    <a:pt x="410800" y="0"/>
                  </a:moveTo>
                  <a:cubicBezTo>
                    <a:pt x="410800" y="0"/>
                    <a:pt x="790728" y="632696"/>
                    <a:pt x="122441" y="909451"/>
                  </a:cubicBezTo>
                  <a:cubicBezTo>
                    <a:pt x="122441" y="909451"/>
                    <a:pt x="196338" y="554309"/>
                    <a:pt x="288709" y="419931"/>
                  </a:cubicBezTo>
                  <a:cubicBezTo>
                    <a:pt x="288709" y="419931"/>
                    <a:pt x="54166" y="707084"/>
                    <a:pt x="43724" y="891054"/>
                  </a:cubicBezTo>
                  <a:cubicBezTo>
                    <a:pt x="43724" y="891054"/>
                    <a:pt x="-186803" y="395135"/>
                    <a:pt x="4108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28" name="Freeform 34"/>
            <p:cNvSpPr/>
            <p:nvPr/>
          </p:nvSpPr>
          <p:spPr bwMode="auto">
            <a:xfrm>
              <a:off x="7692669" y="3388283"/>
              <a:ext cx="2025018" cy="3469715"/>
            </a:xfrm>
            <a:custGeom>
              <a:avLst/>
              <a:gdLst>
                <a:gd name="connsiteX0" fmla="*/ 960699 w 2025019"/>
                <a:gd name="connsiteY0" fmla="*/ 0 h 3469718"/>
                <a:gd name="connsiteX1" fmla="*/ 1151072 w 2025019"/>
                <a:gd name="connsiteY1" fmla="*/ 0 h 3469718"/>
                <a:gd name="connsiteX2" fmla="*/ 1229791 w 2025019"/>
                <a:gd name="connsiteY2" fmla="*/ 1049394 h 3469718"/>
                <a:gd name="connsiteX3" fmla="*/ 1884448 w 2025019"/>
                <a:gd name="connsiteY3" fmla="*/ 350331 h 3469718"/>
                <a:gd name="connsiteX4" fmla="*/ 2025019 w 2025019"/>
                <a:gd name="connsiteY4" fmla="*/ 536695 h 3469718"/>
                <a:gd name="connsiteX5" fmla="*/ 1335018 w 2025019"/>
                <a:gd name="connsiteY5" fmla="*/ 1363732 h 3469718"/>
                <a:gd name="connsiteX6" fmla="*/ 1287626 w 2025019"/>
                <a:gd name="connsiteY6" fmla="*/ 2190770 h 3469718"/>
                <a:gd name="connsiteX7" fmla="*/ 1416951 w 2025019"/>
                <a:gd name="connsiteY7" fmla="*/ 3469718 h 3469718"/>
                <a:gd name="connsiteX8" fmla="*/ 722131 w 2025019"/>
                <a:gd name="connsiteY8" fmla="*/ 3469718 h 3469718"/>
                <a:gd name="connsiteX9" fmla="*/ 796834 w 2025019"/>
                <a:gd name="connsiteY9" fmla="*/ 1946018 h 3469718"/>
                <a:gd name="connsiteX10" fmla="*/ 0 w 2025019"/>
                <a:gd name="connsiteY10" fmla="*/ 875828 h 3469718"/>
                <a:gd name="connsiteX11" fmla="*/ 129325 w 2025019"/>
                <a:gd name="connsiteY11" fmla="*/ 759051 h 3469718"/>
                <a:gd name="connsiteX12" fmla="*/ 878767 w 2025019"/>
                <a:gd name="connsiteY12" fmla="*/ 1608484 h 3469718"/>
                <a:gd name="connsiteX13" fmla="*/ 960699 w 2025019"/>
                <a:gd name="connsiteY13" fmla="*/ 0 h 346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5019" h="3469718">
                  <a:moveTo>
                    <a:pt x="960699" y="0"/>
                  </a:moveTo>
                  <a:cubicBezTo>
                    <a:pt x="1151072" y="0"/>
                    <a:pt x="1151072" y="0"/>
                    <a:pt x="1151072" y="0"/>
                  </a:cubicBezTo>
                  <a:cubicBezTo>
                    <a:pt x="1229791" y="1049394"/>
                    <a:pt x="1229791" y="1049394"/>
                    <a:pt x="1229791" y="1049394"/>
                  </a:cubicBezTo>
                  <a:cubicBezTo>
                    <a:pt x="1884448" y="350331"/>
                    <a:pt x="1884448" y="350331"/>
                    <a:pt x="1884448" y="350331"/>
                  </a:cubicBezTo>
                  <a:cubicBezTo>
                    <a:pt x="2025019" y="536695"/>
                    <a:pt x="2025019" y="536695"/>
                    <a:pt x="2025019" y="536695"/>
                  </a:cubicBezTo>
                  <a:cubicBezTo>
                    <a:pt x="1335018" y="1363732"/>
                    <a:pt x="1335018" y="1363732"/>
                    <a:pt x="1335018" y="1363732"/>
                  </a:cubicBezTo>
                  <a:cubicBezTo>
                    <a:pt x="1335018" y="1363732"/>
                    <a:pt x="1217742" y="1363732"/>
                    <a:pt x="1287626" y="2190770"/>
                  </a:cubicBezTo>
                  <a:cubicBezTo>
                    <a:pt x="1358313" y="3017807"/>
                    <a:pt x="1416951" y="3469718"/>
                    <a:pt x="1416951" y="3469718"/>
                  </a:cubicBezTo>
                  <a:lnTo>
                    <a:pt x="722131" y="3469718"/>
                  </a:lnTo>
                  <a:cubicBezTo>
                    <a:pt x="722131" y="3469718"/>
                    <a:pt x="902061" y="2295549"/>
                    <a:pt x="796834" y="1946018"/>
                  </a:cubicBezTo>
                  <a:cubicBezTo>
                    <a:pt x="0" y="875828"/>
                    <a:pt x="0" y="875828"/>
                    <a:pt x="0" y="875828"/>
                  </a:cubicBezTo>
                  <a:cubicBezTo>
                    <a:pt x="129325" y="759051"/>
                    <a:pt x="129325" y="759051"/>
                    <a:pt x="129325" y="759051"/>
                  </a:cubicBezTo>
                  <a:cubicBezTo>
                    <a:pt x="878767" y="1608484"/>
                    <a:pt x="878767" y="1608484"/>
                    <a:pt x="878767" y="1608484"/>
                  </a:cubicBezTo>
                  <a:cubicBezTo>
                    <a:pt x="960699" y="0"/>
                    <a:pt x="960699" y="0"/>
                    <a:pt x="960699" y="0"/>
                  </a:cubicBezTo>
                  <a:close/>
                </a:path>
              </a:pathLst>
            </a:custGeom>
            <a:solidFill>
              <a:srgbClr val="009F8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29" name="Freeform 35"/>
            <p:cNvSpPr/>
            <p:nvPr/>
          </p:nvSpPr>
          <p:spPr bwMode="auto">
            <a:xfrm>
              <a:off x="9762761" y="3630667"/>
              <a:ext cx="1415119" cy="682028"/>
            </a:xfrm>
            <a:custGeom>
              <a:avLst/>
              <a:gdLst>
                <a:gd name="connsiteX0" fmla="*/ 698996 w 1415119"/>
                <a:gd name="connsiteY0" fmla="*/ 394 h 682027"/>
                <a:gd name="connsiteX1" fmla="*/ 1415119 w 1415119"/>
                <a:gd name="connsiteY1" fmla="*/ 251915 h 682027"/>
                <a:gd name="connsiteX2" fmla="*/ 20078 w 1415119"/>
                <a:gd name="connsiteY2" fmla="*/ 384714 h 682027"/>
                <a:gd name="connsiteX3" fmla="*/ 777432 w 1415119"/>
                <a:gd name="connsiteY3" fmla="*/ 328714 h 682027"/>
                <a:gd name="connsiteX4" fmla="*/ 0 w 1415119"/>
                <a:gd name="connsiteY4" fmla="*/ 267915 h 682027"/>
                <a:gd name="connsiteX5" fmla="*/ 698996 w 1415119"/>
                <a:gd name="connsiteY5" fmla="*/ 394 h 68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5119" h="682027">
                  <a:moveTo>
                    <a:pt x="698996" y="394"/>
                  </a:moveTo>
                  <a:cubicBezTo>
                    <a:pt x="900769" y="5980"/>
                    <a:pt x="1141552" y="71917"/>
                    <a:pt x="1415119" y="251915"/>
                  </a:cubicBezTo>
                  <a:cubicBezTo>
                    <a:pt x="1415119" y="251915"/>
                    <a:pt x="775826" y="1123906"/>
                    <a:pt x="20078" y="384714"/>
                  </a:cubicBezTo>
                  <a:cubicBezTo>
                    <a:pt x="20078" y="384714"/>
                    <a:pt x="542917" y="281515"/>
                    <a:pt x="777432" y="328714"/>
                  </a:cubicBezTo>
                  <a:cubicBezTo>
                    <a:pt x="777432" y="328714"/>
                    <a:pt x="255396" y="176716"/>
                    <a:pt x="0" y="267915"/>
                  </a:cubicBezTo>
                  <a:cubicBezTo>
                    <a:pt x="0" y="267915"/>
                    <a:pt x="255095" y="-11895"/>
                    <a:pt x="698996" y="3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30" name="Freeform 36"/>
            <p:cNvSpPr/>
            <p:nvPr/>
          </p:nvSpPr>
          <p:spPr bwMode="auto">
            <a:xfrm>
              <a:off x="6415113" y="4078546"/>
              <a:ext cx="1165337" cy="562066"/>
            </a:xfrm>
            <a:custGeom>
              <a:avLst/>
              <a:gdLst>
                <a:gd name="connsiteX0" fmla="*/ 599725 w 1165337"/>
                <a:gd name="connsiteY0" fmla="*/ 1063 h 562065"/>
                <a:gd name="connsiteX1" fmla="*/ 1146865 w 1165337"/>
                <a:gd name="connsiteY1" fmla="*/ 234334 h 562065"/>
                <a:gd name="connsiteX2" fmla="*/ 523639 w 1165337"/>
                <a:gd name="connsiteY2" fmla="*/ 293528 h 562065"/>
                <a:gd name="connsiteX3" fmla="*/ 1165337 w 1165337"/>
                <a:gd name="connsiteY3" fmla="*/ 330324 h 562065"/>
                <a:gd name="connsiteX4" fmla="*/ 0 w 1165337"/>
                <a:gd name="connsiteY4" fmla="*/ 367120 h 562065"/>
                <a:gd name="connsiteX5" fmla="*/ 599725 w 1165337"/>
                <a:gd name="connsiteY5" fmla="*/ 1063 h 562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337" h="562065">
                  <a:moveTo>
                    <a:pt x="599725" y="1063"/>
                  </a:moveTo>
                  <a:cubicBezTo>
                    <a:pt x="762242" y="-8765"/>
                    <a:pt x="948593" y="48104"/>
                    <a:pt x="1146865" y="234334"/>
                  </a:cubicBezTo>
                  <a:cubicBezTo>
                    <a:pt x="1146865" y="234334"/>
                    <a:pt x="717996" y="327924"/>
                    <a:pt x="523639" y="293528"/>
                  </a:cubicBezTo>
                  <a:cubicBezTo>
                    <a:pt x="523639" y="293528"/>
                    <a:pt x="956524" y="409515"/>
                    <a:pt x="1165337" y="330324"/>
                  </a:cubicBezTo>
                  <a:cubicBezTo>
                    <a:pt x="1165337" y="330324"/>
                    <a:pt x="730042" y="826271"/>
                    <a:pt x="0" y="367120"/>
                  </a:cubicBezTo>
                  <a:cubicBezTo>
                    <a:pt x="0" y="367120"/>
                    <a:pt x="242186" y="22685"/>
                    <a:pt x="599725" y="10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31" name="Freeform 37"/>
            <p:cNvSpPr/>
            <p:nvPr/>
          </p:nvSpPr>
          <p:spPr bwMode="auto">
            <a:xfrm>
              <a:off x="7003385" y="4597754"/>
              <a:ext cx="760244" cy="952644"/>
            </a:xfrm>
            <a:custGeom>
              <a:avLst/>
              <a:gdLst>
                <a:gd name="connsiteX0" fmla="*/ 671798 w 760246"/>
                <a:gd name="connsiteY0" fmla="*/ 0 h 952646"/>
                <a:gd name="connsiteX1" fmla="*/ 310318 w 760246"/>
                <a:gd name="connsiteY1" fmla="*/ 508718 h 952646"/>
                <a:gd name="connsiteX2" fmla="*/ 756947 w 760246"/>
                <a:gd name="connsiteY2" fmla="*/ 47992 h 952646"/>
                <a:gd name="connsiteX3" fmla="*/ 25151 w 760246"/>
                <a:gd name="connsiteY3" fmla="*/ 952646 h 952646"/>
                <a:gd name="connsiteX4" fmla="*/ 671798 w 760246"/>
                <a:gd name="connsiteY4" fmla="*/ 0 h 95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0246" h="952646">
                  <a:moveTo>
                    <a:pt x="671798" y="0"/>
                  </a:moveTo>
                  <a:cubicBezTo>
                    <a:pt x="671798" y="0"/>
                    <a:pt x="463747" y="384738"/>
                    <a:pt x="310318" y="508718"/>
                  </a:cubicBezTo>
                  <a:cubicBezTo>
                    <a:pt x="310318" y="508718"/>
                    <a:pt x="680635" y="257559"/>
                    <a:pt x="756947" y="47992"/>
                  </a:cubicBezTo>
                  <a:cubicBezTo>
                    <a:pt x="756947" y="47992"/>
                    <a:pt x="851735" y="700687"/>
                    <a:pt x="25151" y="952646"/>
                  </a:cubicBezTo>
                  <a:cubicBezTo>
                    <a:pt x="25151" y="952646"/>
                    <a:pt x="-195754" y="90386"/>
                    <a:pt x="6717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32" name="Group 38"/>
          <p:cNvGrpSpPr/>
          <p:nvPr/>
        </p:nvGrpSpPr>
        <p:grpSpPr>
          <a:xfrm>
            <a:off x="9664878" y="4951871"/>
            <a:ext cx="1627590" cy="1906129"/>
            <a:chOff x="6415117" y="1280159"/>
            <a:chExt cx="4762763" cy="5577836"/>
          </a:xfrm>
          <a:solidFill>
            <a:srgbClr val="00D0AC"/>
          </a:solidFill>
        </p:grpSpPr>
        <p:sp>
          <p:nvSpPr>
            <p:cNvPr id="33" name="Freeform 39"/>
            <p:cNvSpPr/>
            <p:nvPr/>
          </p:nvSpPr>
          <p:spPr bwMode="auto">
            <a:xfrm>
              <a:off x="8483239" y="1280159"/>
              <a:ext cx="722358" cy="1483666"/>
            </a:xfrm>
            <a:custGeom>
              <a:avLst/>
              <a:gdLst>
                <a:gd name="connsiteX0" fmla="*/ 317964 w 722358"/>
                <a:gd name="connsiteY0" fmla="*/ 0 h 1483668"/>
                <a:gd name="connsiteX1" fmla="*/ 364555 w 722358"/>
                <a:gd name="connsiteY1" fmla="*/ 1470071 h 1483668"/>
                <a:gd name="connsiteX2" fmla="*/ 355718 w 722358"/>
                <a:gd name="connsiteY2" fmla="*/ 673449 h 1483668"/>
                <a:gd name="connsiteX3" fmla="*/ 240046 w 722358"/>
                <a:gd name="connsiteY3" fmla="*/ 1483668 h 1483668"/>
                <a:gd name="connsiteX4" fmla="*/ 317964 w 722358"/>
                <a:gd name="connsiteY4" fmla="*/ 0 h 1483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2358" h="1483668">
                  <a:moveTo>
                    <a:pt x="317964" y="0"/>
                  </a:moveTo>
                  <a:cubicBezTo>
                    <a:pt x="317964" y="0"/>
                    <a:pt x="1195948" y="727837"/>
                    <a:pt x="364555" y="1470071"/>
                  </a:cubicBezTo>
                  <a:cubicBezTo>
                    <a:pt x="364555" y="1470071"/>
                    <a:pt x="290653" y="915795"/>
                    <a:pt x="355718" y="673449"/>
                  </a:cubicBezTo>
                  <a:cubicBezTo>
                    <a:pt x="355718" y="673449"/>
                    <a:pt x="161325" y="1209330"/>
                    <a:pt x="240046" y="1483668"/>
                  </a:cubicBezTo>
                  <a:cubicBezTo>
                    <a:pt x="240046" y="1483668"/>
                    <a:pt x="-348757" y="878204"/>
                    <a:pt x="3179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34" name="Freeform 40"/>
            <p:cNvSpPr/>
            <p:nvPr/>
          </p:nvSpPr>
          <p:spPr bwMode="auto">
            <a:xfrm>
              <a:off x="8857533" y="2313561"/>
              <a:ext cx="1090520" cy="925302"/>
            </a:xfrm>
            <a:custGeom>
              <a:avLst/>
              <a:gdLst>
                <a:gd name="connsiteX0" fmla="*/ 1090513 w 1090520"/>
                <a:gd name="connsiteY0" fmla="*/ 0 h 925303"/>
                <a:gd name="connsiteX1" fmla="*/ 84318 w 1090520"/>
                <a:gd name="connsiteY1" fmla="*/ 913276 h 925303"/>
                <a:gd name="connsiteX2" fmla="*/ 640014 w 1090520"/>
                <a:gd name="connsiteY2" fmla="*/ 429448 h 925303"/>
                <a:gd name="connsiteX3" fmla="*/ 0 w 1090520"/>
                <a:gd name="connsiteY3" fmla="*/ 834104 h 925303"/>
                <a:gd name="connsiteX4" fmla="*/ 1090513 w 1090520"/>
                <a:gd name="connsiteY4" fmla="*/ 0 h 92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0520" h="925303">
                  <a:moveTo>
                    <a:pt x="1090513" y="0"/>
                  </a:moveTo>
                  <a:cubicBezTo>
                    <a:pt x="1090513" y="0"/>
                    <a:pt x="1103361" y="1048428"/>
                    <a:pt x="84318" y="913276"/>
                  </a:cubicBezTo>
                  <a:cubicBezTo>
                    <a:pt x="84318" y="913276"/>
                    <a:pt x="429620" y="529412"/>
                    <a:pt x="640014" y="429448"/>
                  </a:cubicBezTo>
                  <a:cubicBezTo>
                    <a:pt x="640014" y="429448"/>
                    <a:pt x="145348" y="614982"/>
                    <a:pt x="0" y="834104"/>
                  </a:cubicBezTo>
                  <a:cubicBezTo>
                    <a:pt x="0" y="834104"/>
                    <a:pt x="73076" y="60779"/>
                    <a:pt x="10905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35" name="Freeform 41"/>
            <p:cNvSpPr/>
            <p:nvPr/>
          </p:nvSpPr>
          <p:spPr bwMode="auto">
            <a:xfrm>
              <a:off x="7647125" y="2501393"/>
              <a:ext cx="1046551" cy="687540"/>
            </a:xfrm>
            <a:custGeom>
              <a:avLst/>
              <a:gdLst>
                <a:gd name="connsiteX0" fmla="*/ 356924 w 1046550"/>
                <a:gd name="connsiteY0" fmla="*/ 64 h 687542"/>
                <a:gd name="connsiteX1" fmla="*/ 1046550 w 1046550"/>
                <a:gd name="connsiteY1" fmla="*/ 576479 h 687542"/>
                <a:gd name="connsiteX2" fmla="*/ 485124 w 1046550"/>
                <a:gd name="connsiteY2" fmla="*/ 289336 h 687542"/>
                <a:gd name="connsiteX3" fmla="*/ 1010407 w 1046550"/>
                <a:gd name="connsiteY3" fmla="*/ 668461 h 687542"/>
                <a:gd name="connsiteX4" fmla="*/ 0 w 1046550"/>
                <a:gd name="connsiteY4" fmla="*/ 67780 h 687542"/>
                <a:gd name="connsiteX5" fmla="*/ 356924 w 1046550"/>
                <a:gd name="connsiteY5" fmla="*/ 64 h 687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6550" h="687542">
                  <a:moveTo>
                    <a:pt x="356924" y="64"/>
                  </a:moveTo>
                  <a:cubicBezTo>
                    <a:pt x="610656" y="-2950"/>
                    <a:pt x="926825" y="98224"/>
                    <a:pt x="1046550" y="576479"/>
                  </a:cubicBezTo>
                  <a:cubicBezTo>
                    <a:pt x="1046550" y="576479"/>
                    <a:pt x="631304" y="423710"/>
                    <a:pt x="485124" y="289336"/>
                  </a:cubicBezTo>
                  <a:cubicBezTo>
                    <a:pt x="485124" y="289336"/>
                    <a:pt x="789531" y="622070"/>
                    <a:pt x="1010407" y="668461"/>
                  </a:cubicBezTo>
                  <a:cubicBezTo>
                    <a:pt x="1010407" y="668461"/>
                    <a:pt x="369465" y="854024"/>
                    <a:pt x="0" y="67780"/>
                  </a:cubicBezTo>
                  <a:cubicBezTo>
                    <a:pt x="0" y="67780"/>
                    <a:pt x="159577" y="2409"/>
                    <a:pt x="356924" y="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36" name="Freeform 42"/>
            <p:cNvSpPr/>
            <p:nvPr/>
          </p:nvSpPr>
          <p:spPr bwMode="auto">
            <a:xfrm>
              <a:off x="9608983" y="2667577"/>
              <a:ext cx="647804" cy="1110871"/>
            </a:xfrm>
            <a:custGeom>
              <a:avLst/>
              <a:gdLst>
                <a:gd name="connsiteX0" fmla="*/ 527284 w 647804"/>
                <a:gd name="connsiteY0" fmla="*/ 0 h 1110873"/>
                <a:gd name="connsiteX1" fmla="*/ 143389 w 647804"/>
                <a:gd name="connsiteY1" fmla="*/ 1110873 h 1110873"/>
                <a:gd name="connsiteX2" fmla="*/ 364249 w 647804"/>
                <a:gd name="connsiteY2" fmla="*/ 513449 h 1110873"/>
                <a:gd name="connsiteX3" fmla="*/ 46211 w 647804"/>
                <a:gd name="connsiteY3" fmla="*/ 1085281 h 1110873"/>
                <a:gd name="connsiteX4" fmla="*/ 527284 w 647804"/>
                <a:gd name="connsiteY4" fmla="*/ 0 h 111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804" h="1110873">
                  <a:moveTo>
                    <a:pt x="527284" y="0"/>
                  </a:moveTo>
                  <a:cubicBezTo>
                    <a:pt x="527284" y="0"/>
                    <a:pt x="975428" y="791767"/>
                    <a:pt x="143389" y="1110873"/>
                  </a:cubicBezTo>
                  <a:cubicBezTo>
                    <a:pt x="143389" y="1110873"/>
                    <a:pt x="246189" y="675801"/>
                    <a:pt x="364249" y="513449"/>
                  </a:cubicBezTo>
                  <a:cubicBezTo>
                    <a:pt x="364249" y="513449"/>
                    <a:pt x="65486" y="858947"/>
                    <a:pt x="46211" y="1085281"/>
                  </a:cubicBezTo>
                  <a:cubicBezTo>
                    <a:pt x="46211" y="1085281"/>
                    <a:pt x="-220427" y="467063"/>
                    <a:pt x="5272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37" name="Freeform 43"/>
            <p:cNvSpPr/>
            <p:nvPr/>
          </p:nvSpPr>
          <p:spPr bwMode="auto">
            <a:xfrm>
              <a:off x="6935341" y="3145933"/>
              <a:ext cx="819649" cy="957416"/>
            </a:xfrm>
            <a:custGeom>
              <a:avLst/>
              <a:gdLst>
                <a:gd name="connsiteX0" fmla="*/ 0 w 819649"/>
                <a:gd name="connsiteY0" fmla="*/ 6 h 957418"/>
                <a:gd name="connsiteX1" fmla="*/ 808998 w 819649"/>
                <a:gd name="connsiteY1" fmla="*/ 883833 h 957418"/>
                <a:gd name="connsiteX2" fmla="*/ 380800 w 819649"/>
                <a:gd name="connsiteY2" fmla="*/ 395928 h 957418"/>
                <a:gd name="connsiteX3" fmla="*/ 739105 w 819649"/>
                <a:gd name="connsiteY3" fmla="*/ 957418 h 957418"/>
                <a:gd name="connsiteX4" fmla="*/ 0 w 819649"/>
                <a:gd name="connsiteY4" fmla="*/ 6 h 95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649" h="957418">
                  <a:moveTo>
                    <a:pt x="0" y="6"/>
                  </a:moveTo>
                  <a:cubicBezTo>
                    <a:pt x="0" y="6"/>
                    <a:pt x="928701" y="-11192"/>
                    <a:pt x="808998" y="883833"/>
                  </a:cubicBezTo>
                  <a:cubicBezTo>
                    <a:pt x="808998" y="883833"/>
                    <a:pt x="468368" y="579892"/>
                    <a:pt x="380800" y="395928"/>
                  </a:cubicBezTo>
                  <a:cubicBezTo>
                    <a:pt x="380800" y="395928"/>
                    <a:pt x="544688" y="830243"/>
                    <a:pt x="739105" y="957418"/>
                  </a:cubicBezTo>
                  <a:cubicBezTo>
                    <a:pt x="739105" y="957418"/>
                    <a:pt x="53826" y="893431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44"/>
            <p:cNvSpPr/>
            <p:nvPr/>
          </p:nvSpPr>
          <p:spPr bwMode="auto">
            <a:xfrm>
              <a:off x="7853179" y="3238036"/>
              <a:ext cx="518352" cy="909451"/>
            </a:xfrm>
            <a:custGeom>
              <a:avLst/>
              <a:gdLst>
                <a:gd name="connsiteX0" fmla="*/ 410800 w 518352"/>
                <a:gd name="connsiteY0" fmla="*/ 0 h 909451"/>
                <a:gd name="connsiteX1" fmla="*/ 122441 w 518352"/>
                <a:gd name="connsiteY1" fmla="*/ 909451 h 909451"/>
                <a:gd name="connsiteX2" fmla="*/ 288709 w 518352"/>
                <a:gd name="connsiteY2" fmla="*/ 419931 h 909451"/>
                <a:gd name="connsiteX3" fmla="*/ 43724 w 518352"/>
                <a:gd name="connsiteY3" fmla="*/ 891054 h 909451"/>
                <a:gd name="connsiteX4" fmla="*/ 410800 w 518352"/>
                <a:gd name="connsiteY4" fmla="*/ 0 h 90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352" h="909451">
                  <a:moveTo>
                    <a:pt x="410800" y="0"/>
                  </a:moveTo>
                  <a:cubicBezTo>
                    <a:pt x="410800" y="0"/>
                    <a:pt x="790728" y="632696"/>
                    <a:pt x="122441" y="909451"/>
                  </a:cubicBezTo>
                  <a:cubicBezTo>
                    <a:pt x="122441" y="909451"/>
                    <a:pt x="196338" y="554309"/>
                    <a:pt x="288709" y="419931"/>
                  </a:cubicBezTo>
                  <a:cubicBezTo>
                    <a:pt x="288709" y="419931"/>
                    <a:pt x="54166" y="707084"/>
                    <a:pt x="43724" y="891054"/>
                  </a:cubicBezTo>
                  <a:cubicBezTo>
                    <a:pt x="43724" y="891054"/>
                    <a:pt x="-186803" y="395135"/>
                    <a:pt x="4108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39" name="Freeform 45"/>
            <p:cNvSpPr/>
            <p:nvPr/>
          </p:nvSpPr>
          <p:spPr bwMode="auto">
            <a:xfrm>
              <a:off x="7692669" y="3388279"/>
              <a:ext cx="2025020" cy="3469716"/>
            </a:xfrm>
            <a:custGeom>
              <a:avLst/>
              <a:gdLst>
                <a:gd name="connsiteX0" fmla="*/ 960699 w 2025019"/>
                <a:gd name="connsiteY0" fmla="*/ 0 h 3469718"/>
                <a:gd name="connsiteX1" fmla="*/ 1151072 w 2025019"/>
                <a:gd name="connsiteY1" fmla="*/ 0 h 3469718"/>
                <a:gd name="connsiteX2" fmla="*/ 1229791 w 2025019"/>
                <a:gd name="connsiteY2" fmla="*/ 1049394 h 3469718"/>
                <a:gd name="connsiteX3" fmla="*/ 1884448 w 2025019"/>
                <a:gd name="connsiteY3" fmla="*/ 350331 h 3469718"/>
                <a:gd name="connsiteX4" fmla="*/ 2025019 w 2025019"/>
                <a:gd name="connsiteY4" fmla="*/ 536695 h 3469718"/>
                <a:gd name="connsiteX5" fmla="*/ 1335018 w 2025019"/>
                <a:gd name="connsiteY5" fmla="*/ 1363732 h 3469718"/>
                <a:gd name="connsiteX6" fmla="*/ 1287626 w 2025019"/>
                <a:gd name="connsiteY6" fmla="*/ 2190770 h 3469718"/>
                <a:gd name="connsiteX7" fmla="*/ 1416951 w 2025019"/>
                <a:gd name="connsiteY7" fmla="*/ 3469718 h 3469718"/>
                <a:gd name="connsiteX8" fmla="*/ 722131 w 2025019"/>
                <a:gd name="connsiteY8" fmla="*/ 3469718 h 3469718"/>
                <a:gd name="connsiteX9" fmla="*/ 796834 w 2025019"/>
                <a:gd name="connsiteY9" fmla="*/ 1946018 h 3469718"/>
                <a:gd name="connsiteX10" fmla="*/ 0 w 2025019"/>
                <a:gd name="connsiteY10" fmla="*/ 875828 h 3469718"/>
                <a:gd name="connsiteX11" fmla="*/ 129325 w 2025019"/>
                <a:gd name="connsiteY11" fmla="*/ 759051 h 3469718"/>
                <a:gd name="connsiteX12" fmla="*/ 878767 w 2025019"/>
                <a:gd name="connsiteY12" fmla="*/ 1608484 h 3469718"/>
                <a:gd name="connsiteX13" fmla="*/ 960699 w 2025019"/>
                <a:gd name="connsiteY13" fmla="*/ 0 h 346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5019" h="3469718">
                  <a:moveTo>
                    <a:pt x="960699" y="0"/>
                  </a:moveTo>
                  <a:cubicBezTo>
                    <a:pt x="1151072" y="0"/>
                    <a:pt x="1151072" y="0"/>
                    <a:pt x="1151072" y="0"/>
                  </a:cubicBezTo>
                  <a:cubicBezTo>
                    <a:pt x="1229791" y="1049394"/>
                    <a:pt x="1229791" y="1049394"/>
                    <a:pt x="1229791" y="1049394"/>
                  </a:cubicBezTo>
                  <a:cubicBezTo>
                    <a:pt x="1884448" y="350331"/>
                    <a:pt x="1884448" y="350331"/>
                    <a:pt x="1884448" y="350331"/>
                  </a:cubicBezTo>
                  <a:cubicBezTo>
                    <a:pt x="2025019" y="536695"/>
                    <a:pt x="2025019" y="536695"/>
                    <a:pt x="2025019" y="536695"/>
                  </a:cubicBezTo>
                  <a:cubicBezTo>
                    <a:pt x="1335018" y="1363732"/>
                    <a:pt x="1335018" y="1363732"/>
                    <a:pt x="1335018" y="1363732"/>
                  </a:cubicBezTo>
                  <a:cubicBezTo>
                    <a:pt x="1335018" y="1363732"/>
                    <a:pt x="1217742" y="1363732"/>
                    <a:pt x="1287626" y="2190770"/>
                  </a:cubicBezTo>
                  <a:cubicBezTo>
                    <a:pt x="1358313" y="3017807"/>
                    <a:pt x="1416951" y="3469718"/>
                    <a:pt x="1416951" y="3469718"/>
                  </a:cubicBezTo>
                  <a:lnTo>
                    <a:pt x="722131" y="3469718"/>
                  </a:lnTo>
                  <a:cubicBezTo>
                    <a:pt x="722131" y="3469718"/>
                    <a:pt x="902061" y="2295549"/>
                    <a:pt x="796834" y="1946018"/>
                  </a:cubicBezTo>
                  <a:cubicBezTo>
                    <a:pt x="0" y="875828"/>
                    <a:pt x="0" y="875828"/>
                    <a:pt x="0" y="875828"/>
                  </a:cubicBezTo>
                  <a:cubicBezTo>
                    <a:pt x="129325" y="759051"/>
                    <a:pt x="129325" y="759051"/>
                    <a:pt x="129325" y="759051"/>
                  </a:cubicBezTo>
                  <a:cubicBezTo>
                    <a:pt x="878767" y="1608484"/>
                    <a:pt x="878767" y="1608484"/>
                    <a:pt x="878767" y="1608484"/>
                  </a:cubicBezTo>
                  <a:cubicBezTo>
                    <a:pt x="960699" y="0"/>
                    <a:pt x="960699" y="0"/>
                    <a:pt x="960699" y="0"/>
                  </a:cubicBezTo>
                  <a:close/>
                </a:path>
              </a:pathLst>
            </a:custGeom>
            <a:solidFill>
              <a:srgbClr val="009F8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57"/>
            <p:cNvSpPr/>
            <p:nvPr/>
          </p:nvSpPr>
          <p:spPr bwMode="auto">
            <a:xfrm>
              <a:off x="9762760" y="3630664"/>
              <a:ext cx="1415120" cy="682027"/>
            </a:xfrm>
            <a:custGeom>
              <a:avLst/>
              <a:gdLst>
                <a:gd name="connsiteX0" fmla="*/ 698996 w 1415119"/>
                <a:gd name="connsiteY0" fmla="*/ 394 h 682027"/>
                <a:gd name="connsiteX1" fmla="*/ 1415119 w 1415119"/>
                <a:gd name="connsiteY1" fmla="*/ 251915 h 682027"/>
                <a:gd name="connsiteX2" fmla="*/ 20078 w 1415119"/>
                <a:gd name="connsiteY2" fmla="*/ 384714 h 682027"/>
                <a:gd name="connsiteX3" fmla="*/ 777432 w 1415119"/>
                <a:gd name="connsiteY3" fmla="*/ 328714 h 682027"/>
                <a:gd name="connsiteX4" fmla="*/ 0 w 1415119"/>
                <a:gd name="connsiteY4" fmla="*/ 267915 h 682027"/>
                <a:gd name="connsiteX5" fmla="*/ 698996 w 1415119"/>
                <a:gd name="connsiteY5" fmla="*/ 394 h 68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5119" h="682027">
                  <a:moveTo>
                    <a:pt x="698996" y="394"/>
                  </a:moveTo>
                  <a:cubicBezTo>
                    <a:pt x="900769" y="5980"/>
                    <a:pt x="1141552" y="71917"/>
                    <a:pt x="1415119" y="251915"/>
                  </a:cubicBezTo>
                  <a:cubicBezTo>
                    <a:pt x="1415119" y="251915"/>
                    <a:pt x="775826" y="1123906"/>
                    <a:pt x="20078" y="384714"/>
                  </a:cubicBezTo>
                  <a:cubicBezTo>
                    <a:pt x="20078" y="384714"/>
                    <a:pt x="542917" y="281515"/>
                    <a:pt x="777432" y="328714"/>
                  </a:cubicBezTo>
                  <a:cubicBezTo>
                    <a:pt x="777432" y="328714"/>
                    <a:pt x="255396" y="176716"/>
                    <a:pt x="0" y="267915"/>
                  </a:cubicBezTo>
                  <a:cubicBezTo>
                    <a:pt x="0" y="267915"/>
                    <a:pt x="255095" y="-11895"/>
                    <a:pt x="698996" y="3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41" name="Freeform 58"/>
            <p:cNvSpPr/>
            <p:nvPr/>
          </p:nvSpPr>
          <p:spPr bwMode="auto">
            <a:xfrm>
              <a:off x="6415117" y="4078545"/>
              <a:ext cx="1165338" cy="562065"/>
            </a:xfrm>
            <a:custGeom>
              <a:avLst/>
              <a:gdLst>
                <a:gd name="connsiteX0" fmla="*/ 599725 w 1165337"/>
                <a:gd name="connsiteY0" fmla="*/ 1063 h 562065"/>
                <a:gd name="connsiteX1" fmla="*/ 1146865 w 1165337"/>
                <a:gd name="connsiteY1" fmla="*/ 234334 h 562065"/>
                <a:gd name="connsiteX2" fmla="*/ 523639 w 1165337"/>
                <a:gd name="connsiteY2" fmla="*/ 293528 h 562065"/>
                <a:gd name="connsiteX3" fmla="*/ 1165337 w 1165337"/>
                <a:gd name="connsiteY3" fmla="*/ 330324 h 562065"/>
                <a:gd name="connsiteX4" fmla="*/ 0 w 1165337"/>
                <a:gd name="connsiteY4" fmla="*/ 367120 h 562065"/>
                <a:gd name="connsiteX5" fmla="*/ 599725 w 1165337"/>
                <a:gd name="connsiteY5" fmla="*/ 1063 h 562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337" h="562065">
                  <a:moveTo>
                    <a:pt x="599725" y="1063"/>
                  </a:moveTo>
                  <a:cubicBezTo>
                    <a:pt x="762242" y="-8765"/>
                    <a:pt x="948593" y="48104"/>
                    <a:pt x="1146865" y="234334"/>
                  </a:cubicBezTo>
                  <a:cubicBezTo>
                    <a:pt x="1146865" y="234334"/>
                    <a:pt x="717996" y="327924"/>
                    <a:pt x="523639" y="293528"/>
                  </a:cubicBezTo>
                  <a:cubicBezTo>
                    <a:pt x="523639" y="293528"/>
                    <a:pt x="956524" y="409515"/>
                    <a:pt x="1165337" y="330324"/>
                  </a:cubicBezTo>
                  <a:cubicBezTo>
                    <a:pt x="1165337" y="330324"/>
                    <a:pt x="730042" y="826271"/>
                    <a:pt x="0" y="367120"/>
                  </a:cubicBezTo>
                  <a:cubicBezTo>
                    <a:pt x="0" y="367120"/>
                    <a:pt x="242186" y="22685"/>
                    <a:pt x="599725" y="10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42" name="Freeform 59"/>
            <p:cNvSpPr/>
            <p:nvPr/>
          </p:nvSpPr>
          <p:spPr bwMode="auto">
            <a:xfrm>
              <a:off x="7003387" y="4597753"/>
              <a:ext cx="760246" cy="952645"/>
            </a:xfrm>
            <a:custGeom>
              <a:avLst/>
              <a:gdLst>
                <a:gd name="connsiteX0" fmla="*/ 671798 w 760246"/>
                <a:gd name="connsiteY0" fmla="*/ 0 h 952646"/>
                <a:gd name="connsiteX1" fmla="*/ 310318 w 760246"/>
                <a:gd name="connsiteY1" fmla="*/ 508718 h 952646"/>
                <a:gd name="connsiteX2" fmla="*/ 756947 w 760246"/>
                <a:gd name="connsiteY2" fmla="*/ 47992 h 952646"/>
                <a:gd name="connsiteX3" fmla="*/ 25151 w 760246"/>
                <a:gd name="connsiteY3" fmla="*/ 952646 h 952646"/>
                <a:gd name="connsiteX4" fmla="*/ 671798 w 760246"/>
                <a:gd name="connsiteY4" fmla="*/ 0 h 95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0246" h="952646">
                  <a:moveTo>
                    <a:pt x="671798" y="0"/>
                  </a:moveTo>
                  <a:cubicBezTo>
                    <a:pt x="671798" y="0"/>
                    <a:pt x="463747" y="384738"/>
                    <a:pt x="310318" y="508718"/>
                  </a:cubicBezTo>
                  <a:cubicBezTo>
                    <a:pt x="310318" y="508718"/>
                    <a:pt x="680635" y="257559"/>
                    <a:pt x="756947" y="47992"/>
                  </a:cubicBezTo>
                  <a:cubicBezTo>
                    <a:pt x="756947" y="47992"/>
                    <a:pt x="851735" y="700687"/>
                    <a:pt x="25151" y="952646"/>
                  </a:cubicBezTo>
                  <a:cubicBezTo>
                    <a:pt x="25151" y="952646"/>
                    <a:pt x="-195754" y="90386"/>
                    <a:pt x="6717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</p:grpSp>
      <p:sp>
        <p:nvSpPr>
          <p:cNvPr id="43" name="Oval 1"/>
          <p:cNvSpPr/>
          <p:nvPr>
            <p:custDataLst>
              <p:tags r:id="rId3"/>
            </p:custDataLst>
          </p:nvPr>
        </p:nvSpPr>
        <p:spPr>
          <a:xfrm>
            <a:off x="681793" y="2710589"/>
            <a:ext cx="734053" cy="734053"/>
          </a:xfrm>
          <a:prstGeom prst="ellipse">
            <a:avLst/>
          </a:prstGeom>
          <a:noFill/>
          <a:ln w="28575">
            <a:solidFill>
              <a:srgbClr val="00D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90"/>
          <p:cNvSpPr/>
          <p:nvPr>
            <p:custDataLst>
              <p:tags r:id="rId4"/>
            </p:custDataLst>
          </p:nvPr>
        </p:nvSpPr>
        <p:spPr>
          <a:xfrm>
            <a:off x="3831310" y="2710589"/>
            <a:ext cx="734053" cy="734053"/>
          </a:xfrm>
          <a:prstGeom prst="ellipse">
            <a:avLst/>
          </a:prstGeom>
          <a:noFill/>
          <a:ln w="28575">
            <a:solidFill>
              <a:srgbClr val="00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91"/>
          <p:cNvSpPr/>
          <p:nvPr>
            <p:custDataLst>
              <p:tags r:id="rId5"/>
            </p:custDataLst>
          </p:nvPr>
        </p:nvSpPr>
        <p:spPr>
          <a:xfrm>
            <a:off x="639473" y="4729308"/>
            <a:ext cx="734053" cy="734053"/>
          </a:xfrm>
          <a:prstGeom prst="ellipse">
            <a:avLst/>
          </a:prstGeom>
          <a:noFill/>
          <a:ln w="28575">
            <a:solidFill>
              <a:srgbClr val="00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92"/>
          <p:cNvSpPr/>
          <p:nvPr>
            <p:custDataLst>
              <p:tags r:id="rId6"/>
            </p:custDataLst>
          </p:nvPr>
        </p:nvSpPr>
        <p:spPr>
          <a:xfrm>
            <a:off x="3809944" y="3995248"/>
            <a:ext cx="734053" cy="734053"/>
          </a:xfrm>
          <a:prstGeom prst="ellipse">
            <a:avLst/>
          </a:prstGeom>
          <a:noFill/>
          <a:ln w="28575">
            <a:solidFill>
              <a:srgbClr val="00D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1133"/>
          <p:cNvGrpSpPr>
            <a:grpSpLocks noChangeAspect="1"/>
          </p:cNvGrpSpPr>
          <p:nvPr>
            <p:custDataLst>
              <p:tags r:id="rId7"/>
            </p:custDataLst>
          </p:nvPr>
        </p:nvGrpSpPr>
        <p:grpSpPr bwMode="auto">
          <a:xfrm>
            <a:off x="4007707" y="4209599"/>
            <a:ext cx="326242" cy="319858"/>
            <a:chOff x="-2797" y="-3650"/>
            <a:chExt cx="3066" cy="3006"/>
          </a:xfrm>
          <a:solidFill>
            <a:srgbClr val="00D0AC"/>
          </a:solidFill>
        </p:grpSpPr>
        <p:sp>
          <p:nvSpPr>
            <p:cNvPr id="48" name="Freeform 1135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-2797" y="-2969"/>
              <a:ext cx="3066" cy="2325"/>
            </a:xfrm>
            <a:custGeom>
              <a:avLst/>
              <a:gdLst>
                <a:gd name="T0" fmla="*/ 4595 w 6133"/>
                <a:gd name="T1" fmla="*/ 4316 h 4649"/>
                <a:gd name="T2" fmla="*/ 4602 w 6133"/>
                <a:gd name="T3" fmla="*/ 4332 h 4649"/>
                <a:gd name="T4" fmla="*/ 4714 w 6133"/>
                <a:gd name="T5" fmla="*/ 4338 h 4649"/>
                <a:gd name="T6" fmla="*/ 4733 w 6133"/>
                <a:gd name="T7" fmla="*/ 4329 h 4649"/>
                <a:gd name="T8" fmla="*/ 4735 w 6133"/>
                <a:gd name="T9" fmla="*/ 4312 h 4649"/>
                <a:gd name="T10" fmla="*/ 2458 w 6133"/>
                <a:gd name="T11" fmla="*/ 0 h 4649"/>
                <a:gd name="T12" fmla="*/ 2592 w 6133"/>
                <a:gd name="T13" fmla="*/ 72 h 4649"/>
                <a:gd name="T14" fmla="*/ 3312 w 6133"/>
                <a:gd name="T15" fmla="*/ 1066 h 4649"/>
                <a:gd name="T16" fmla="*/ 3295 w 6133"/>
                <a:gd name="T17" fmla="*/ 1131 h 4649"/>
                <a:gd name="T18" fmla="*/ 3234 w 6133"/>
                <a:gd name="T19" fmla="*/ 1174 h 4649"/>
                <a:gd name="T20" fmla="*/ 2901 w 6133"/>
                <a:gd name="T21" fmla="*/ 4338 h 4649"/>
                <a:gd name="T22" fmla="*/ 3928 w 6133"/>
                <a:gd name="T23" fmla="*/ 4332 h 4649"/>
                <a:gd name="T24" fmla="*/ 3938 w 6133"/>
                <a:gd name="T25" fmla="*/ 4319 h 4649"/>
                <a:gd name="T26" fmla="*/ 3936 w 6133"/>
                <a:gd name="T27" fmla="*/ 1750 h 4649"/>
                <a:gd name="T28" fmla="*/ 3735 w 6133"/>
                <a:gd name="T29" fmla="*/ 2124 h 4649"/>
                <a:gd name="T30" fmla="*/ 3550 w 6133"/>
                <a:gd name="T31" fmla="*/ 2187 h 4649"/>
                <a:gd name="T32" fmla="*/ 3390 w 6133"/>
                <a:gd name="T33" fmla="*/ 2141 h 4649"/>
                <a:gd name="T34" fmla="*/ 3273 w 6133"/>
                <a:gd name="T35" fmla="*/ 1999 h 4649"/>
                <a:gd name="T36" fmla="*/ 3277 w 6133"/>
                <a:gd name="T37" fmla="*/ 1770 h 4649"/>
                <a:gd name="T38" fmla="*/ 3928 w 6133"/>
                <a:gd name="T39" fmla="*/ 326 h 4649"/>
                <a:gd name="T40" fmla="*/ 4089 w 6133"/>
                <a:gd name="T41" fmla="*/ 259 h 4649"/>
                <a:gd name="T42" fmla="*/ 4189 w 6133"/>
                <a:gd name="T43" fmla="*/ 259 h 4649"/>
                <a:gd name="T44" fmla="*/ 4427 w 6133"/>
                <a:gd name="T45" fmla="*/ 257 h 4649"/>
                <a:gd name="T46" fmla="*/ 4725 w 6133"/>
                <a:gd name="T47" fmla="*/ 257 h 4649"/>
                <a:gd name="T48" fmla="*/ 5003 w 6133"/>
                <a:gd name="T49" fmla="*/ 257 h 4649"/>
                <a:gd name="T50" fmla="*/ 5181 w 6133"/>
                <a:gd name="T51" fmla="*/ 255 h 4649"/>
                <a:gd name="T52" fmla="*/ 5306 w 6133"/>
                <a:gd name="T53" fmla="*/ 272 h 4649"/>
                <a:gd name="T54" fmla="*/ 5463 w 6133"/>
                <a:gd name="T55" fmla="*/ 391 h 4649"/>
                <a:gd name="T56" fmla="*/ 6086 w 6133"/>
                <a:gd name="T57" fmla="*/ 1884 h 4649"/>
                <a:gd name="T58" fmla="*/ 6017 w 6133"/>
                <a:gd name="T59" fmla="*/ 2079 h 4649"/>
                <a:gd name="T60" fmla="*/ 5868 w 6133"/>
                <a:gd name="T61" fmla="*/ 2176 h 4649"/>
                <a:gd name="T62" fmla="*/ 5690 w 6133"/>
                <a:gd name="T63" fmla="*/ 2171 h 4649"/>
                <a:gd name="T64" fmla="*/ 5537 w 6133"/>
                <a:gd name="T65" fmla="*/ 2051 h 4649"/>
                <a:gd name="T66" fmla="*/ 5394 w 6133"/>
                <a:gd name="T67" fmla="*/ 4316 h 4649"/>
                <a:gd name="T68" fmla="*/ 5431 w 6133"/>
                <a:gd name="T69" fmla="*/ 4338 h 4649"/>
                <a:gd name="T70" fmla="*/ 6086 w 6133"/>
                <a:gd name="T71" fmla="*/ 4383 h 4649"/>
                <a:gd name="T72" fmla="*/ 6127 w 6133"/>
                <a:gd name="T73" fmla="*/ 4536 h 4649"/>
                <a:gd name="T74" fmla="*/ 6017 w 6133"/>
                <a:gd name="T75" fmla="*/ 4644 h 4649"/>
                <a:gd name="T76" fmla="*/ 76 w 6133"/>
                <a:gd name="T77" fmla="*/ 4629 h 4649"/>
                <a:gd name="T78" fmla="*/ 0 w 6133"/>
                <a:gd name="T79" fmla="*/ 4495 h 4649"/>
                <a:gd name="T80" fmla="*/ 76 w 6133"/>
                <a:gd name="T81" fmla="*/ 4359 h 4649"/>
                <a:gd name="T82" fmla="*/ 514 w 6133"/>
                <a:gd name="T83" fmla="*/ 2387 h 4649"/>
                <a:gd name="T84" fmla="*/ 158 w 6133"/>
                <a:gd name="T85" fmla="*/ 2370 h 4649"/>
                <a:gd name="T86" fmla="*/ 114 w 6133"/>
                <a:gd name="T87" fmla="*/ 2324 h 4649"/>
                <a:gd name="T88" fmla="*/ 108 w 6133"/>
                <a:gd name="T89" fmla="*/ 2245 h 4649"/>
                <a:gd name="T90" fmla="*/ 851 w 6133"/>
                <a:gd name="T91" fmla="*/ 1246 h 4649"/>
                <a:gd name="T92" fmla="*/ 994 w 6133"/>
                <a:gd name="T93" fmla="*/ 1211 h 4649"/>
                <a:gd name="T94" fmla="*/ 1774 w 6133"/>
                <a:gd name="T95" fmla="*/ 2186 h 4649"/>
                <a:gd name="T96" fmla="*/ 1810 w 6133"/>
                <a:gd name="T97" fmla="*/ 2292 h 4649"/>
                <a:gd name="T98" fmla="*/ 1785 w 6133"/>
                <a:gd name="T99" fmla="*/ 2346 h 4649"/>
                <a:gd name="T100" fmla="*/ 1707 w 6133"/>
                <a:gd name="T101" fmla="*/ 2385 h 4649"/>
                <a:gd name="T102" fmla="*/ 2014 w 6133"/>
                <a:gd name="T103" fmla="*/ 4338 h 4649"/>
                <a:gd name="T104" fmla="*/ 1681 w 6133"/>
                <a:gd name="T105" fmla="*/ 1174 h 4649"/>
                <a:gd name="T106" fmla="*/ 1620 w 6133"/>
                <a:gd name="T107" fmla="*/ 1131 h 4649"/>
                <a:gd name="T108" fmla="*/ 1603 w 6133"/>
                <a:gd name="T109" fmla="*/ 1066 h 4649"/>
                <a:gd name="T110" fmla="*/ 2324 w 6133"/>
                <a:gd name="T111" fmla="*/ 72 h 4649"/>
                <a:gd name="T112" fmla="*/ 2458 w 6133"/>
                <a:gd name="T113" fmla="*/ 0 h 4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133" h="4649">
                  <a:moveTo>
                    <a:pt x="4595" y="2562"/>
                  </a:moveTo>
                  <a:lnTo>
                    <a:pt x="4595" y="4308"/>
                  </a:lnTo>
                  <a:lnTo>
                    <a:pt x="4595" y="4312"/>
                  </a:lnTo>
                  <a:lnTo>
                    <a:pt x="4595" y="4316"/>
                  </a:lnTo>
                  <a:lnTo>
                    <a:pt x="4595" y="4321"/>
                  </a:lnTo>
                  <a:lnTo>
                    <a:pt x="4597" y="4325"/>
                  </a:lnTo>
                  <a:lnTo>
                    <a:pt x="4599" y="4329"/>
                  </a:lnTo>
                  <a:lnTo>
                    <a:pt x="4602" y="4332"/>
                  </a:lnTo>
                  <a:lnTo>
                    <a:pt x="4606" y="4336"/>
                  </a:lnTo>
                  <a:lnTo>
                    <a:pt x="4614" y="4338"/>
                  </a:lnTo>
                  <a:lnTo>
                    <a:pt x="4621" y="4338"/>
                  </a:lnTo>
                  <a:lnTo>
                    <a:pt x="4714" y="4338"/>
                  </a:lnTo>
                  <a:lnTo>
                    <a:pt x="4722" y="4338"/>
                  </a:lnTo>
                  <a:lnTo>
                    <a:pt x="4727" y="4336"/>
                  </a:lnTo>
                  <a:lnTo>
                    <a:pt x="4731" y="4332"/>
                  </a:lnTo>
                  <a:lnTo>
                    <a:pt x="4733" y="4329"/>
                  </a:lnTo>
                  <a:lnTo>
                    <a:pt x="4735" y="4325"/>
                  </a:lnTo>
                  <a:lnTo>
                    <a:pt x="4735" y="4321"/>
                  </a:lnTo>
                  <a:lnTo>
                    <a:pt x="4735" y="4316"/>
                  </a:lnTo>
                  <a:lnTo>
                    <a:pt x="4735" y="4312"/>
                  </a:lnTo>
                  <a:lnTo>
                    <a:pt x="4735" y="4308"/>
                  </a:lnTo>
                  <a:lnTo>
                    <a:pt x="4735" y="2562"/>
                  </a:lnTo>
                  <a:lnTo>
                    <a:pt x="4595" y="2562"/>
                  </a:lnTo>
                  <a:close/>
                  <a:moveTo>
                    <a:pt x="2458" y="0"/>
                  </a:moveTo>
                  <a:lnTo>
                    <a:pt x="2495" y="5"/>
                  </a:lnTo>
                  <a:lnTo>
                    <a:pt x="2530" y="20"/>
                  </a:lnTo>
                  <a:lnTo>
                    <a:pt x="2564" y="43"/>
                  </a:lnTo>
                  <a:lnTo>
                    <a:pt x="2592" y="72"/>
                  </a:lnTo>
                  <a:lnTo>
                    <a:pt x="3275" y="980"/>
                  </a:lnTo>
                  <a:lnTo>
                    <a:pt x="3295" y="1012"/>
                  </a:lnTo>
                  <a:lnTo>
                    <a:pt x="3307" y="1040"/>
                  </a:lnTo>
                  <a:lnTo>
                    <a:pt x="3312" y="1066"/>
                  </a:lnTo>
                  <a:lnTo>
                    <a:pt x="3310" y="1088"/>
                  </a:lnTo>
                  <a:lnTo>
                    <a:pt x="3307" y="1105"/>
                  </a:lnTo>
                  <a:lnTo>
                    <a:pt x="3301" y="1120"/>
                  </a:lnTo>
                  <a:lnTo>
                    <a:pt x="3295" y="1131"/>
                  </a:lnTo>
                  <a:lnTo>
                    <a:pt x="3286" y="1142"/>
                  </a:lnTo>
                  <a:lnTo>
                    <a:pt x="3273" y="1153"/>
                  </a:lnTo>
                  <a:lnTo>
                    <a:pt x="3256" y="1164"/>
                  </a:lnTo>
                  <a:lnTo>
                    <a:pt x="3234" y="1174"/>
                  </a:lnTo>
                  <a:lnTo>
                    <a:pt x="3208" y="1179"/>
                  </a:lnTo>
                  <a:lnTo>
                    <a:pt x="3174" y="1181"/>
                  </a:lnTo>
                  <a:lnTo>
                    <a:pt x="2901" y="1181"/>
                  </a:lnTo>
                  <a:lnTo>
                    <a:pt x="2901" y="4338"/>
                  </a:lnTo>
                  <a:lnTo>
                    <a:pt x="3908" y="4338"/>
                  </a:lnTo>
                  <a:lnTo>
                    <a:pt x="3917" y="4338"/>
                  </a:lnTo>
                  <a:lnTo>
                    <a:pt x="3925" y="4336"/>
                  </a:lnTo>
                  <a:lnTo>
                    <a:pt x="3928" y="4332"/>
                  </a:lnTo>
                  <a:lnTo>
                    <a:pt x="3932" y="4331"/>
                  </a:lnTo>
                  <a:lnTo>
                    <a:pt x="3936" y="4327"/>
                  </a:lnTo>
                  <a:lnTo>
                    <a:pt x="3936" y="4323"/>
                  </a:lnTo>
                  <a:lnTo>
                    <a:pt x="3938" y="4319"/>
                  </a:lnTo>
                  <a:lnTo>
                    <a:pt x="3938" y="4316"/>
                  </a:lnTo>
                  <a:lnTo>
                    <a:pt x="3936" y="4312"/>
                  </a:lnTo>
                  <a:lnTo>
                    <a:pt x="3936" y="4308"/>
                  </a:lnTo>
                  <a:lnTo>
                    <a:pt x="3936" y="1750"/>
                  </a:lnTo>
                  <a:lnTo>
                    <a:pt x="3826" y="2007"/>
                  </a:lnTo>
                  <a:lnTo>
                    <a:pt x="3802" y="2051"/>
                  </a:lnTo>
                  <a:lnTo>
                    <a:pt x="3770" y="2091"/>
                  </a:lnTo>
                  <a:lnTo>
                    <a:pt x="3735" y="2124"/>
                  </a:lnTo>
                  <a:lnTo>
                    <a:pt x="3694" y="2150"/>
                  </a:lnTo>
                  <a:lnTo>
                    <a:pt x="3649" y="2171"/>
                  </a:lnTo>
                  <a:lnTo>
                    <a:pt x="3601" y="2184"/>
                  </a:lnTo>
                  <a:lnTo>
                    <a:pt x="3550" y="2187"/>
                  </a:lnTo>
                  <a:lnTo>
                    <a:pt x="3511" y="2184"/>
                  </a:lnTo>
                  <a:lnTo>
                    <a:pt x="3470" y="2176"/>
                  </a:lnTo>
                  <a:lnTo>
                    <a:pt x="3433" y="2163"/>
                  </a:lnTo>
                  <a:lnTo>
                    <a:pt x="3390" y="2141"/>
                  </a:lnTo>
                  <a:lnTo>
                    <a:pt x="3353" y="2113"/>
                  </a:lnTo>
                  <a:lnTo>
                    <a:pt x="3321" y="2079"/>
                  </a:lnTo>
                  <a:lnTo>
                    <a:pt x="3294" y="2040"/>
                  </a:lnTo>
                  <a:lnTo>
                    <a:pt x="3273" y="1999"/>
                  </a:lnTo>
                  <a:lnTo>
                    <a:pt x="3256" y="1942"/>
                  </a:lnTo>
                  <a:lnTo>
                    <a:pt x="3253" y="1884"/>
                  </a:lnTo>
                  <a:lnTo>
                    <a:pt x="3258" y="1826"/>
                  </a:lnTo>
                  <a:lnTo>
                    <a:pt x="3277" y="1770"/>
                  </a:lnTo>
                  <a:lnTo>
                    <a:pt x="3852" y="436"/>
                  </a:lnTo>
                  <a:lnTo>
                    <a:pt x="3873" y="397"/>
                  </a:lnTo>
                  <a:lnTo>
                    <a:pt x="3899" y="357"/>
                  </a:lnTo>
                  <a:lnTo>
                    <a:pt x="3928" y="326"/>
                  </a:lnTo>
                  <a:lnTo>
                    <a:pt x="3962" y="298"/>
                  </a:lnTo>
                  <a:lnTo>
                    <a:pt x="4001" y="277"/>
                  </a:lnTo>
                  <a:lnTo>
                    <a:pt x="4042" y="262"/>
                  </a:lnTo>
                  <a:lnTo>
                    <a:pt x="4089" y="259"/>
                  </a:lnTo>
                  <a:lnTo>
                    <a:pt x="4096" y="259"/>
                  </a:lnTo>
                  <a:lnTo>
                    <a:pt x="4116" y="259"/>
                  </a:lnTo>
                  <a:lnTo>
                    <a:pt x="4146" y="259"/>
                  </a:lnTo>
                  <a:lnTo>
                    <a:pt x="4189" y="259"/>
                  </a:lnTo>
                  <a:lnTo>
                    <a:pt x="4237" y="259"/>
                  </a:lnTo>
                  <a:lnTo>
                    <a:pt x="4295" y="259"/>
                  </a:lnTo>
                  <a:lnTo>
                    <a:pt x="4359" y="259"/>
                  </a:lnTo>
                  <a:lnTo>
                    <a:pt x="4427" y="257"/>
                  </a:lnTo>
                  <a:lnTo>
                    <a:pt x="4500" y="257"/>
                  </a:lnTo>
                  <a:lnTo>
                    <a:pt x="4574" y="257"/>
                  </a:lnTo>
                  <a:lnTo>
                    <a:pt x="4649" y="257"/>
                  </a:lnTo>
                  <a:lnTo>
                    <a:pt x="4725" y="257"/>
                  </a:lnTo>
                  <a:lnTo>
                    <a:pt x="4800" y="257"/>
                  </a:lnTo>
                  <a:lnTo>
                    <a:pt x="4872" y="257"/>
                  </a:lnTo>
                  <a:lnTo>
                    <a:pt x="4939" y="257"/>
                  </a:lnTo>
                  <a:lnTo>
                    <a:pt x="5003" y="257"/>
                  </a:lnTo>
                  <a:lnTo>
                    <a:pt x="5060" y="257"/>
                  </a:lnTo>
                  <a:lnTo>
                    <a:pt x="5109" y="257"/>
                  </a:lnTo>
                  <a:lnTo>
                    <a:pt x="5150" y="255"/>
                  </a:lnTo>
                  <a:lnTo>
                    <a:pt x="5181" y="255"/>
                  </a:lnTo>
                  <a:lnTo>
                    <a:pt x="5200" y="255"/>
                  </a:lnTo>
                  <a:lnTo>
                    <a:pt x="5208" y="255"/>
                  </a:lnTo>
                  <a:lnTo>
                    <a:pt x="5258" y="261"/>
                  </a:lnTo>
                  <a:lnTo>
                    <a:pt x="5306" y="272"/>
                  </a:lnTo>
                  <a:lnTo>
                    <a:pt x="5353" y="292"/>
                  </a:lnTo>
                  <a:lnTo>
                    <a:pt x="5394" y="318"/>
                  </a:lnTo>
                  <a:lnTo>
                    <a:pt x="5431" y="352"/>
                  </a:lnTo>
                  <a:lnTo>
                    <a:pt x="5463" y="391"/>
                  </a:lnTo>
                  <a:lnTo>
                    <a:pt x="5487" y="436"/>
                  </a:lnTo>
                  <a:lnTo>
                    <a:pt x="6062" y="1770"/>
                  </a:lnTo>
                  <a:lnTo>
                    <a:pt x="6081" y="1826"/>
                  </a:lnTo>
                  <a:lnTo>
                    <a:pt x="6086" y="1884"/>
                  </a:lnTo>
                  <a:lnTo>
                    <a:pt x="6083" y="1942"/>
                  </a:lnTo>
                  <a:lnTo>
                    <a:pt x="6066" y="1999"/>
                  </a:lnTo>
                  <a:lnTo>
                    <a:pt x="6045" y="2040"/>
                  </a:lnTo>
                  <a:lnTo>
                    <a:pt x="6017" y="2079"/>
                  </a:lnTo>
                  <a:lnTo>
                    <a:pt x="5986" y="2113"/>
                  </a:lnTo>
                  <a:lnTo>
                    <a:pt x="5949" y="2141"/>
                  </a:lnTo>
                  <a:lnTo>
                    <a:pt x="5906" y="2163"/>
                  </a:lnTo>
                  <a:lnTo>
                    <a:pt x="5868" y="2176"/>
                  </a:lnTo>
                  <a:lnTo>
                    <a:pt x="5829" y="2184"/>
                  </a:lnTo>
                  <a:lnTo>
                    <a:pt x="5788" y="2187"/>
                  </a:lnTo>
                  <a:lnTo>
                    <a:pt x="5738" y="2184"/>
                  </a:lnTo>
                  <a:lnTo>
                    <a:pt x="5690" y="2171"/>
                  </a:lnTo>
                  <a:lnTo>
                    <a:pt x="5645" y="2150"/>
                  </a:lnTo>
                  <a:lnTo>
                    <a:pt x="5604" y="2124"/>
                  </a:lnTo>
                  <a:lnTo>
                    <a:pt x="5569" y="2091"/>
                  </a:lnTo>
                  <a:lnTo>
                    <a:pt x="5537" y="2051"/>
                  </a:lnTo>
                  <a:lnTo>
                    <a:pt x="5513" y="2007"/>
                  </a:lnTo>
                  <a:lnTo>
                    <a:pt x="5392" y="1727"/>
                  </a:lnTo>
                  <a:lnTo>
                    <a:pt x="5392" y="4308"/>
                  </a:lnTo>
                  <a:lnTo>
                    <a:pt x="5394" y="4316"/>
                  </a:lnTo>
                  <a:lnTo>
                    <a:pt x="5396" y="4323"/>
                  </a:lnTo>
                  <a:lnTo>
                    <a:pt x="5401" y="4331"/>
                  </a:lnTo>
                  <a:lnTo>
                    <a:pt x="5414" y="4336"/>
                  </a:lnTo>
                  <a:lnTo>
                    <a:pt x="5431" y="4338"/>
                  </a:lnTo>
                  <a:lnTo>
                    <a:pt x="5976" y="4338"/>
                  </a:lnTo>
                  <a:lnTo>
                    <a:pt x="6017" y="4344"/>
                  </a:lnTo>
                  <a:lnTo>
                    <a:pt x="6055" y="4359"/>
                  </a:lnTo>
                  <a:lnTo>
                    <a:pt x="6086" y="4383"/>
                  </a:lnTo>
                  <a:lnTo>
                    <a:pt x="6110" y="4414"/>
                  </a:lnTo>
                  <a:lnTo>
                    <a:pt x="6127" y="4452"/>
                  </a:lnTo>
                  <a:lnTo>
                    <a:pt x="6133" y="4495"/>
                  </a:lnTo>
                  <a:lnTo>
                    <a:pt x="6127" y="4536"/>
                  </a:lnTo>
                  <a:lnTo>
                    <a:pt x="6110" y="4573"/>
                  </a:lnTo>
                  <a:lnTo>
                    <a:pt x="6086" y="4605"/>
                  </a:lnTo>
                  <a:lnTo>
                    <a:pt x="6055" y="4629"/>
                  </a:lnTo>
                  <a:lnTo>
                    <a:pt x="6017" y="4644"/>
                  </a:lnTo>
                  <a:lnTo>
                    <a:pt x="5976" y="4649"/>
                  </a:lnTo>
                  <a:lnTo>
                    <a:pt x="156" y="4649"/>
                  </a:lnTo>
                  <a:lnTo>
                    <a:pt x="114" y="4644"/>
                  </a:lnTo>
                  <a:lnTo>
                    <a:pt x="76" y="4629"/>
                  </a:lnTo>
                  <a:lnTo>
                    <a:pt x="47" y="4605"/>
                  </a:lnTo>
                  <a:lnTo>
                    <a:pt x="20" y="4573"/>
                  </a:lnTo>
                  <a:lnTo>
                    <a:pt x="6" y="4536"/>
                  </a:lnTo>
                  <a:lnTo>
                    <a:pt x="0" y="4495"/>
                  </a:lnTo>
                  <a:lnTo>
                    <a:pt x="6" y="4452"/>
                  </a:lnTo>
                  <a:lnTo>
                    <a:pt x="20" y="4414"/>
                  </a:lnTo>
                  <a:lnTo>
                    <a:pt x="47" y="4383"/>
                  </a:lnTo>
                  <a:lnTo>
                    <a:pt x="76" y="4359"/>
                  </a:lnTo>
                  <a:lnTo>
                    <a:pt x="114" y="4344"/>
                  </a:lnTo>
                  <a:lnTo>
                    <a:pt x="156" y="4338"/>
                  </a:lnTo>
                  <a:lnTo>
                    <a:pt x="514" y="4338"/>
                  </a:lnTo>
                  <a:lnTo>
                    <a:pt x="514" y="2387"/>
                  </a:lnTo>
                  <a:lnTo>
                    <a:pt x="240" y="2387"/>
                  </a:lnTo>
                  <a:lnTo>
                    <a:pt x="207" y="2385"/>
                  </a:lnTo>
                  <a:lnTo>
                    <a:pt x="181" y="2379"/>
                  </a:lnTo>
                  <a:lnTo>
                    <a:pt x="158" y="2370"/>
                  </a:lnTo>
                  <a:lnTo>
                    <a:pt x="141" y="2359"/>
                  </a:lnTo>
                  <a:lnTo>
                    <a:pt x="128" y="2346"/>
                  </a:lnTo>
                  <a:lnTo>
                    <a:pt x="119" y="2335"/>
                  </a:lnTo>
                  <a:lnTo>
                    <a:pt x="114" y="2324"/>
                  </a:lnTo>
                  <a:lnTo>
                    <a:pt x="108" y="2310"/>
                  </a:lnTo>
                  <a:lnTo>
                    <a:pt x="102" y="2292"/>
                  </a:lnTo>
                  <a:lnTo>
                    <a:pt x="102" y="2271"/>
                  </a:lnTo>
                  <a:lnTo>
                    <a:pt x="108" y="2245"/>
                  </a:lnTo>
                  <a:lnTo>
                    <a:pt x="119" y="2217"/>
                  </a:lnTo>
                  <a:lnTo>
                    <a:pt x="140" y="2186"/>
                  </a:lnTo>
                  <a:lnTo>
                    <a:pt x="823" y="1278"/>
                  </a:lnTo>
                  <a:lnTo>
                    <a:pt x="851" y="1246"/>
                  </a:lnTo>
                  <a:lnTo>
                    <a:pt x="883" y="1224"/>
                  </a:lnTo>
                  <a:lnTo>
                    <a:pt x="920" y="1211"/>
                  </a:lnTo>
                  <a:lnTo>
                    <a:pt x="957" y="1205"/>
                  </a:lnTo>
                  <a:lnTo>
                    <a:pt x="994" y="1211"/>
                  </a:lnTo>
                  <a:lnTo>
                    <a:pt x="1030" y="1224"/>
                  </a:lnTo>
                  <a:lnTo>
                    <a:pt x="1063" y="1246"/>
                  </a:lnTo>
                  <a:lnTo>
                    <a:pt x="1091" y="1278"/>
                  </a:lnTo>
                  <a:lnTo>
                    <a:pt x="1774" y="2186"/>
                  </a:lnTo>
                  <a:lnTo>
                    <a:pt x="1795" y="2217"/>
                  </a:lnTo>
                  <a:lnTo>
                    <a:pt x="1806" y="2245"/>
                  </a:lnTo>
                  <a:lnTo>
                    <a:pt x="1812" y="2271"/>
                  </a:lnTo>
                  <a:lnTo>
                    <a:pt x="1810" y="2292"/>
                  </a:lnTo>
                  <a:lnTo>
                    <a:pt x="1806" y="2310"/>
                  </a:lnTo>
                  <a:lnTo>
                    <a:pt x="1800" y="2324"/>
                  </a:lnTo>
                  <a:lnTo>
                    <a:pt x="1795" y="2335"/>
                  </a:lnTo>
                  <a:lnTo>
                    <a:pt x="1785" y="2346"/>
                  </a:lnTo>
                  <a:lnTo>
                    <a:pt x="1772" y="2359"/>
                  </a:lnTo>
                  <a:lnTo>
                    <a:pt x="1756" y="2370"/>
                  </a:lnTo>
                  <a:lnTo>
                    <a:pt x="1733" y="2379"/>
                  </a:lnTo>
                  <a:lnTo>
                    <a:pt x="1707" y="2385"/>
                  </a:lnTo>
                  <a:lnTo>
                    <a:pt x="1674" y="2387"/>
                  </a:lnTo>
                  <a:lnTo>
                    <a:pt x="1400" y="2387"/>
                  </a:lnTo>
                  <a:lnTo>
                    <a:pt x="1400" y="4338"/>
                  </a:lnTo>
                  <a:lnTo>
                    <a:pt x="2014" y="4338"/>
                  </a:lnTo>
                  <a:lnTo>
                    <a:pt x="2014" y="1181"/>
                  </a:lnTo>
                  <a:lnTo>
                    <a:pt x="1741" y="1181"/>
                  </a:lnTo>
                  <a:lnTo>
                    <a:pt x="1707" y="1179"/>
                  </a:lnTo>
                  <a:lnTo>
                    <a:pt x="1681" y="1174"/>
                  </a:lnTo>
                  <a:lnTo>
                    <a:pt x="1659" y="1164"/>
                  </a:lnTo>
                  <a:lnTo>
                    <a:pt x="1642" y="1153"/>
                  </a:lnTo>
                  <a:lnTo>
                    <a:pt x="1629" y="1142"/>
                  </a:lnTo>
                  <a:lnTo>
                    <a:pt x="1620" y="1131"/>
                  </a:lnTo>
                  <a:lnTo>
                    <a:pt x="1614" y="1120"/>
                  </a:lnTo>
                  <a:lnTo>
                    <a:pt x="1609" y="1105"/>
                  </a:lnTo>
                  <a:lnTo>
                    <a:pt x="1603" y="1088"/>
                  </a:lnTo>
                  <a:lnTo>
                    <a:pt x="1603" y="1066"/>
                  </a:lnTo>
                  <a:lnTo>
                    <a:pt x="1609" y="1040"/>
                  </a:lnTo>
                  <a:lnTo>
                    <a:pt x="1620" y="1012"/>
                  </a:lnTo>
                  <a:lnTo>
                    <a:pt x="1640" y="980"/>
                  </a:lnTo>
                  <a:lnTo>
                    <a:pt x="2324" y="72"/>
                  </a:lnTo>
                  <a:lnTo>
                    <a:pt x="2351" y="43"/>
                  </a:lnTo>
                  <a:lnTo>
                    <a:pt x="2383" y="20"/>
                  </a:lnTo>
                  <a:lnTo>
                    <a:pt x="2420" y="5"/>
                  </a:lnTo>
                  <a:lnTo>
                    <a:pt x="24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136"/>
            <p:cNvSpPr/>
            <p:nvPr>
              <p:custDataLst>
                <p:tags r:id="rId9"/>
              </p:custDataLst>
            </p:nvPr>
          </p:nvSpPr>
          <p:spPr bwMode="auto">
            <a:xfrm>
              <a:off x="-856" y="-3650"/>
              <a:ext cx="753" cy="754"/>
            </a:xfrm>
            <a:custGeom>
              <a:avLst/>
              <a:gdLst>
                <a:gd name="T0" fmla="*/ 754 w 1506"/>
                <a:gd name="T1" fmla="*/ 0 h 1510"/>
                <a:gd name="T2" fmla="*/ 847 w 1506"/>
                <a:gd name="T3" fmla="*/ 8 h 1510"/>
                <a:gd name="T4" fmla="*/ 938 w 1506"/>
                <a:gd name="T5" fmla="*/ 25 h 1510"/>
                <a:gd name="T6" fmla="*/ 1026 w 1506"/>
                <a:gd name="T7" fmla="*/ 53 h 1510"/>
                <a:gd name="T8" fmla="*/ 1108 w 1506"/>
                <a:gd name="T9" fmla="*/ 90 h 1510"/>
                <a:gd name="T10" fmla="*/ 1184 w 1506"/>
                <a:gd name="T11" fmla="*/ 136 h 1510"/>
                <a:gd name="T12" fmla="*/ 1253 w 1506"/>
                <a:gd name="T13" fmla="*/ 192 h 1510"/>
                <a:gd name="T14" fmla="*/ 1316 w 1506"/>
                <a:gd name="T15" fmla="*/ 254 h 1510"/>
                <a:gd name="T16" fmla="*/ 1372 w 1506"/>
                <a:gd name="T17" fmla="*/ 325 h 1510"/>
                <a:gd name="T18" fmla="*/ 1419 w 1506"/>
                <a:gd name="T19" fmla="*/ 401 h 1510"/>
                <a:gd name="T20" fmla="*/ 1456 w 1506"/>
                <a:gd name="T21" fmla="*/ 483 h 1510"/>
                <a:gd name="T22" fmla="*/ 1484 w 1506"/>
                <a:gd name="T23" fmla="*/ 571 h 1510"/>
                <a:gd name="T24" fmla="*/ 1501 w 1506"/>
                <a:gd name="T25" fmla="*/ 660 h 1510"/>
                <a:gd name="T26" fmla="*/ 1506 w 1506"/>
                <a:gd name="T27" fmla="*/ 755 h 1510"/>
                <a:gd name="T28" fmla="*/ 1501 w 1506"/>
                <a:gd name="T29" fmla="*/ 850 h 1510"/>
                <a:gd name="T30" fmla="*/ 1484 w 1506"/>
                <a:gd name="T31" fmla="*/ 942 h 1510"/>
                <a:gd name="T32" fmla="*/ 1456 w 1506"/>
                <a:gd name="T33" fmla="*/ 1027 h 1510"/>
                <a:gd name="T34" fmla="*/ 1419 w 1506"/>
                <a:gd name="T35" fmla="*/ 1109 h 1510"/>
                <a:gd name="T36" fmla="*/ 1372 w 1506"/>
                <a:gd name="T37" fmla="*/ 1186 h 1510"/>
                <a:gd name="T38" fmla="*/ 1316 w 1506"/>
                <a:gd name="T39" fmla="*/ 1256 h 1510"/>
                <a:gd name="T40" fmla="*/ 1253 w 1506"/>
                <a:gd name="T41" fmla="*/ 1318 h 1510"/>
                <a:gd name="T42" fmla="*/ 1184 w 1506"/>
                <a:gd name="T43" fmla="*/ 1374 h 1510"/>
                <a:gd name="T44" fmla="*/ 1108 w 1506"/>
                <a:gd name="T45" fmla="*/ 1420 h 1510"/>
                <a:gd name="T46" fmla="*/ 1026 w 1506"/>
                <a:gd name="T47" fmla="*/ 1458 h 1510"/>
                <a:gd name="T48" fmla="*/ 938 w 1506"/>
                <a:gd name="T49" fmla="*/ 1486 h 1510"/>
                <a:gd name="T50" fmla="*/ 847 w 1506"/>
                <a:gd name="T51" fmla="*/ 1502 h 1510"/>
                <a:gd name="T52" fmla="*/ 754 w 1506"/>
                <a:gd name="T53" fmla="*/ 1510 h 1510"/>
                <a:gd name="T54" fmla="*/ 659 w 1506"/>
                <a:gd name="T55" fmla="*/ 1502 h 1510"/>
                <a:gd name="T56" fmla="*/ 568 w 1506"/>
                <a:gd name="T57" fmla="*/ 1486 h 1510"/>
                <a:gd name="T58" fmla="*/ 482 w 1506"/>
                <a:gd name="T59" fmla="*/ 1458 h 1510"/>
                <a:gd name="T60" fmla="*/ 400 w 1506"/>
                <a:gd name="T61" fmla="*/ 1420 h 1510"/>
                <a:gd name="T62" fmla="*/ 324 w 1506"/>
                <a:gd name="T63" fmla="*/ 1374 h 1510"/>
                <a:gd name="T64" fmla="*/ 253 w 1506"/>
                <a:gd name="T65" fmla="*/ 1318 h 1510"/>
                <a:gd name="T66" fmla="*/ 190 w 1506"/>
                <a:gd name="T67" fmla="*/ 1256 h 1510"/>
                <a:gd name="T68" fmla="*/ 136 w 1506"/>
                <a:gd name="T69" fmla="*/ 1186 h 1510"/>
                <a:gd name="T70" fmla="*/ 89 w 1506"/>
                <a:gd name="T71" fmla="*/ 1109 h 1510"/>
                <a:gd name="T72" fmla="*/ 50 w 1506"/>
                <a:gd name="T73" fmla="*/ 1027 h 1510"/>
                <a:gd name="T74" fmla="*/ 22 w 1506"/>
                <a:gd name="T75" fmla="*/ 942 h 1510"/>
                <a:gd name="T76" fmla="*/ 5 w 1506"/>
                <a:gd name="T77" fmla="*/ 850 h 1510"/>
                <a:gd name="T78" fmla="*/ 0 w 1506"/>
                <a:gd name="T79" fmla="*/ 755 h 1510"/>
                <a:gd name="T80" fmla="*/ 5 w 1506"/>
                <a:gd name="T81" fmla="*/ 660 h 1510"/>
                <a:gd name="T82" fmla="*/ 22 w 1506"/>
                <a:gd name="T83" fmla="*/ 571 h 1510"/>
                <a:gd name="T84" fmla="*/ 50 w 1506"/>
                <a:gd name="T85" fmla="*/ 483 h 1510"/>
                <a:gd name="T86" fmla="*/ 89 w 1506"/>
                <a:gd name="T87" fmla="*/ 401 h 1510"/>
                <a:gd name="T88" fmla="*/ 136 w 1506"/>
                <a:gd name="T89" fmla="*/ 325 h 1510"/>
                <a:gd name="T90" fmla="*/ 190 w 1506"/>
                <a:gd name="T91" fmla="*/ 254 h 1510"/>
                <a:gd name="T92" fmla="*/ 253 w 1506"/>
                <a:gd name="T93" fmla="*/ 192 h 1510"/>
                <a:gd name="T94" fmla="*/ 324 w 1506"/>
                <a:gd name="T95" fmla="*/ 136 h 1510"/>
                <a:gd name="T96" fmla="*/ 400 w 1506"/>
                <a:gd name="T97" fmla="*/ 90 h 1510"/>
                <a:gd name="T98" fmla="*/ 482 w 1506"/>
                <a:gd name="T99" fmla="*/ 53 h 1510"/>
                <a:gd name="T100" fmla="*/ 568 w 1506"/>
                <a:gd name="T101" fmla="*/ 25 h 1510"/>
                <a:gd name="T102" fmla="*/ 659 w 1506"/>
                <a:gd name="T103" fmla="*/ 8 h 1510"/>
                <a:gd name="T104" fmla="*/ 754 w 1506"/>
                <a:gd name="T105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06" h="1510">
                  <a:moveTo>
                    <a:pt x="754" y="0"/>
                  </a:moveTo>
                  <a:lnTo>
                    <a:pt x="847" y="8"/>
                  </a:lnTo>
                  <a:lnTo>
                    <a:pt x="938" y="25"/>
                  </a:lnTo>
                  <a:lnTo>
                    <a:pt x="1026" y="53"/>
                  </a:lnTo>
                  <a:lnTo>
                    <a:pt x="1108" y="90"/>
                  </a:lnTo>
                  <a:lnTo>
                    <a:pt x="1184" y="136"/>
                  </a:lnTo>
                  <a:lnTo>
                    <a:pt x="1253" y="192"/>
                  </a:lnTo>
                  <a:lnTo>
                    <a:pt x="1316" y="254"/>
                  </a:lnTo>
                  <a:lnTo>
                    <a:pt x="1372" y="325"/>
                  </a:lnTo>
                  <a:lnTo>
                    <a:pt x="1419" y="401"/>
                  </a:lnTo>
                  <a:lnTo>
                    <a:pt x="1456" y="483"/>
                  </a:lnTo>
                  <a:lnTo>
                    <a:pt x="1484" y="571"/>
                  </a:lnTo>
                  <a:lnTo>
                    <a:pt x="1501" y="660"/>
                  </a:lnTo>
                  <a:lnTo>
                    <a:pt x="1506" y="755"/>
                  </a:lnTo>
                  <a:lnTo>
                    <a:pt x="1501" y="850"/>
                  </a:lnTo>
                  <a:lnTo>
                    <a:pt x="1484" y="942"/>
                  </a:lnTo>
                  <a:lnTo>
                    <a:pt x="1456" y="1027"/>
                  </a:lnTo>
                  <a:lnTo>
                    <a:pt x="1419" y="1109"/>
                  </a:lnTo>
                  <a:lnTo>
                    <a:pt x="1372" y="1186"/>
                  </a:lnTo>
                  <a:lnTo>
                    <a:pt x="1316" y="1256"/>
                  </a:lnTo>
                  <a:lnTo>
                    <a:pt x="1253" y="1318"/>
                  </a:lnTo>
                  <a:lnTo>
                    <a:pt x="1184" y="1374"/>
                  </a:lnTo>
                  <a:lnTo>
                    <a:pt x="1108" y="1420"/>
                  </a:lnTo>
                  <a:lnTo>
                    <a:pt x="1026" y="1458"/>
                  </a:lnTo>
                  <a:lnTo>
                    <a:pt x="938" y="1486"/>
                  </a:lnTo>
                  <a:lnTo>
                    <a:pt x="847" y="1502"/>
                  </a:lnTo>
                  <a:lnTo>
                    <a:pt x="754" y="1510"/>
                  </a:lnTo>
                  <a:lnTo>
                    <a:pt x="659" y="1502"/>
                  </a:lnTo>
                  <a:lnTo>
                    <a:pt x="568" y="1486"/>
                  </a:lnTo>
                  <a:lnTo>
                    <a:pt x="482" y="1458"/>
                  </a:lnTo>
                  <a:lnTo>
                    <a:pt x="400" y="1420"/>
                  </a:lnTo>
                  <a:lnTo>
                    <a:pt x="324" y="1374"/>
                  </a:lnTo>
                  <a:lnTo>
                    <a:pt x="253" y="1318"/>
                  </a:lnTo>
                  <a:lnTo>
                    <a:pt x="190" y="1256"/>
                  </a:lnTo>
                  <a:lnTo>
                    <a:pt x="136" y="1186"/>
                  </a:lnTo>
                  <a:lnTo>
                    <a:pt x="89" y="1109"/>
                  </a:lnTo>
                  <a:lnTo>
                    <a:pt x="50" y="1027"/>
                  </a:lnTo>
                  <a:lnTo>
                    <a:pt x="22" y="942"/>
                  </a:lnTo>
                  <a:lnTo>
                    <a:pt x="5" y="850"/>
                  </a:lnTo>
                  <a:lnTo>
                    <a:pt x="0" y="755"/>
                  </a:lnTo>
                  <a:lnTo>
                    <a:pt x="5" y="660"/>
                  </a:lnTo>
                  <a:lnTo>
                    <a:pt x="22" y="571"/>
                  </a:lnTo>
                  <a:lnTo>
                    <a:pt x="50" y="483"/>
                  </a:lnTo>
                  <a:lnTo>
                    <a:pt x="89" y="401"/>
                  </a:lnTo>
                  <a:lnTo>
                    <a:pt x="136" y="325"/>
                  </a:lnTo>
                  <a:lnTo>
                    <a:pt x="190" y="254"/>
                  </a:lnTo>
                  <a:lnTo>
                    <a:pt x="253" y="192"/>
                  </a:lnTo>
                  <a:lnTo>
                    <a:pt x="324" y="136"/>
                  </a:lnTo>
                  <a:lnTo>
                    <a:pt x="400" y="90"/>
                  </a:lnTo>
                  <a:lnTo>
                    <a:pt x="482" y="53"/>
                  </a:lnTo>
                  <a:lnTo>
                    <a:pt x="568" y="25"/>
                  </a:lnTo>
                  <a:lnTo>
                    <a:pt x="659" y="8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50" name="Group 992"/>
          <p:cNvGrpSpPr>
            <a:grpSpLocks noChangeAspect="1"/>
          </p:cNvGrpSpPr>
          <p:nvPr>
            <p:custDataLst>
              <p:tags r:id="rId10"/>
            </p:custDataLst>
          </p:nvPr>
        </p:nvGrpSpPr>
        <p:grpSpPr bwMode="auto">
          <a:xfrm>
            <a:off x="4022231" y="2886514"/>
            <a:ext cx="342110" cy="368010"/>
            <a:chOff x="-3235" y="750"/>
            <a:chExt cx="2153" cy="2316"/>
          </a:xfrm>
          <a:solidFill>
            <a:srgbClr val="009F84"/>
          </a:solidFill>
        </p:grpSpPr>
        <p:sp>
          <p:nvSpPr>
            <p:cNvPr id="51" name="Freeform 994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-3235" y="750"/>
              <a:ext cx="2153" cy="2316"/>
            </a:xfrm>
            <a:custGeom>
              <a:avLst/>
              <a:gdLst>
                <a:gd name="T0" fmla="*/ 538 w 4305"/>
                <a:gd name="T1" fmla="*/ 4125 h 4631"/>
                <a:gd name="T2" fmla="*/ 3767 w 4305"/>
                <a:gd name="T3" fmla="*/ 1527 h 4631"/>
                <a:gd name="T4" fmla="*/ 993 w 4305"/>
                <a:gd name="T5" fmla="*/ 0 h 4631"/>
                <a:gd name="T6" fmla="*/ 1058 w 4305"/>
                <a:gd name="T7" fmla="*/ 5 h 4631"/>
                <a:gd name="T8" fmla="*/ 1153 w 4305"/>
                <a:gd name="T9" fmla="*/ 36 h 4631"/>
                <a:gd name="T10" fmla="*/ 1232 w 4305"/>
                <a:gd name="T11" fmla="*/ 94 h 4631"/>
                <a:gd name="T12" fmla="*/ 1290 w 4305"/>
                <a:gd name="T13" fmla="*/ 173 h 4631"/>
                <a:gd name="T14" fmla="*/ 1322 w 4305"/>
                <a:gd name="T15" fmla="*/ 269 h 4631"/>
                <a:gd name="T16" fmla="*/ 1326 w 4305"/>
                <a:gd name="T17" fmla="*/ 561 h 4631"/>
                <a:gd name="T18" fmla="*/ 2979 w 4305"/>
                <a:gd name="T19" fmla="*/ 319 h 4631"/>
                <a:gd name="T20" fmla="*/ 2996 w 4305"/>
                <a:gd name="T21" fmla="*/ 219 h 4631"/>
                <a:gd name="T22" fmla="*/ 3041 w 4305"/>
                <a:gd name="T23" fmla="*/ 130 h 4631"/>
                <a:gd name="T24" fmla="*/ 3110 w 4305"/>
                <a:gd name="T25" fmla="*/ 61 h 4631"/>
                <a:gd name="T26" fmla="*/ 3198 w 4305"/>
                <a:gd name="T27" fmla="*/ 16 h 4631"/>
                <a:gd name="T28" fmla="*/ 3300 w 4305"/>
                <a:gd name="T29" fmla="*/ 0 h 4631"/>
                <a:gd name="T30" fmla="*/ 3364 w 4305"/>
                <a:gd name="T31" fmla="*/ 5 h 4631"/>
                <a:gd name="T32" fmla="*/ 3459 w 4305"/>
                <a:gd name="T33" fmla="*/ 36 h 4631"/>
                <a:gd name="T34" fmla="*/ 3538 w 4305"/>
                <a:gd name="T35" fmla="*/ 94 h 4631"/>
                <a:gd name="T36" fmla="*/ 3596 w 4305"/>
                <a:gd name="T37" fmla="*/ 173 h 4631"/>
                <a:gd name="T38" fmla="*/ 3629 w 4305"/>
                <a:gd name="T39" fmla="*/ 269 h 4631"/>
                <a:gd name="T40" fmla="*/ 3633 w 4305"/>
                <a:gd name="T41" fmla="*/ 561 h 4631"/>
                <a:gd name="T42" fmla="*/ 4037 w 4305"/>
                <a:gd name="T43" fmla="*/ 565 h 4631"/>
                <a:gd name="T44" fmla="*/ 4131 w 4305"/>
                <a:gd name="T45" fmla="*/ 596 h 4631"/>
                <a:gd name="T46" fmla="*/ 4212 w 4305"/>
                <a:gd name="T47" fmla="*/ 654 h 4631"/>
                <a:gd name="T48" fmla="*/ 4270 w 4305"/>
                <a:gd name="T49" fmla="*/ 733 h 4631"/>
                <a:gd name="T50" fmla="*/ 4301 w 4305"/>
                <a:gd name="T51" fmla="*/ 829 h 4631"/>
                <a:gd name="T52" fmla="*/ 4305 w 4305"/>
                <a:gd name="T53" fmla="*/ 4311 h 4631"/>
                <a:gd name="T54" fmla="*/ 4288 w 4305"/>
                <a:gd name="T55" fmla="*/ 4412 h 4631"/>
                <a:gd name="T56" fmla="*/ 4243 w 4305"/>
                <a:gd name="T57" fmla="*/ 4500 h 4631"/>
                <a:gd name="T58" fmla="*/ 4174 w 4305"/>
                <a:gd name="T59" fmla="*/ 4569 h 4631"/>
                <a:gd name="T60" fmla="*/ 4086 w 4305"/>
                <a:gd name="T61" fmla="*/ 4614 h 4631"/>
                <a:gd name="T62" fmla="*/ 3985 w 4305"/>
                <a:gd name="T63" fmla="*/ 4631 h 4631"/>
                <a:gd name="T64" fmla="*/ 268 w 4305"/>
                <a:gd name="T65" fmla="*/ 4627 h 4631"/>
                <a:gd name="T66" fmla="*/ 172 w 4305"/>
                <a:gd name="T67" fmla="*/ 4594 h 4631"/>
                <a:gd name="T68" fmla="*/ 93 w 4305"/>
                <a:gd name="T69" fmla="*/ 4537 h 4631"/>
                <a:gd name="T70" fmla="*/ 35 w 4305"/>
                <a:gd name="T71" fmla="*/ 4458 h 4631"/>
                <a:gd name="T72" fmla="*/ 4 w 4305"/>
                <a:gd name="T73" fmla="*/ 4363 h 4631"/>
                <a:gd name="T74" fmla="*/ 0 w 4305"/>
                <a:gd name="T75" fmla="*/ 881 h 4631"/>
                <a:gd name="T76" fmla="*/ 16 w 4305"/>
                <a:gd name="T77" fmla="*/ 779 h 4631"/>
                <a:gd name="T78" fmla="*/ 61 w 4305"/>
                <a:gd name="T79" fmla="*/ 692 h 4631"/>
                <a:gd name="T80" fmla="*/ 131 w 4305"/>
                <a:gd name="T81" fmla="*/ 621 h 4631"/>
                <a:gd name="T82" fmla="*/ 219 w 4305"/>
                <a:gd name="T83" fmla="*/ 576 h 4631"/>
                <a:gd name="T84" fmla="*/ 321 w 4305"/>
                <a:gd name="T85" fmla="*/ 561 h 4631"/>
                <a:gd name="T86" fmla="*/ 672 w 4305"/>
                <a:gd name="T87" fmla="*/ 319 h 4631"/>
                <a:gd name="T88" fmla="*/ 689 w 4305"/>
                <a:gd name="T89" fmla="*/ 219 h 4631"/>
                <a:gd name="T90" fmla="*/ 734 w 4305"/>
                <a:gd name="T91" fmla="*/ 130 h 4631"/>
                <a:gd name="T92" fmla="*/ 804 w 4305"/>
                <a:gd name="T93" fmla="*/ 61 h 4631"/>
                <a:gd name="T94" fmla="*/ 891 w 4305"/>
                <a:gd name="T95" fmla="*/ 16 h 4631"/>
                <a:gd name="T96" fmla="*/ 993 w 4305"/>
                <a:gd name="T97" fmla="*/ 0 h 4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305" h="4631">
                  <a:moveTo>
                    <a:pt x="538" y="1527"/>
                  </a:moveTo>
                  <a:lnTo>
                    <a:pt x="538" y="4125"/>
                  </a:lnTo>
                  <a:lnTo>
                    <a:pt x="3767" y="4125"/>
                  </a:lnTo>
                  <a:lnTo>
                    <a:pt x="3767" y="1527"/>
                  </a:lnTo>
                  <a:lnTo>
                    <a:pt x="538" y="1527"/>
                  </a:lnTo>
                  <a:close/>
                  <a:moveTo>
                    <a:pt x="993" y="0"/>
                  </a:moveTo>
                  <a:lnTo>
                    <a:pt x="1006" y="0"/>
                  </a:lnTo>
                  <a:lnTo>
                    <a:pt x="1058" y="5"/>
                  </a:lnTo>
                  <a:lnTo>
                    <a:pt x="1107" y="16"/>
                  </a:lnTo>
                  <a:lnTo>
                    <a:pt x="1153" y="36"/>
                  </a:lnTo>
                  <a:lnTo>
                    <a:pt x="1195" y="61"/>
                  </a:lnTo>
                  <a:lnTo>
                    <a:pt x="1232" y="94"/>
                  </a:lnTo>
                  <a:lnTo>
                    <a:pt x="1264" y="130"/>
                  </a:lnTo>
                  <a:lnTo>
                    <a:pt x="1290" y="173"/>
                  </a:lnTo>
                  <a:lnTo>
                    <a:pt x="1309" y="219"/>
                  </a:lnTo>
                  <a:lnTo>
                    <a:pt x="1322" y="269"/>
                  </a:lnTo>
                  <a:lnTo>
                    <a:pt x="1326" y="319"/>
                  </a:lnTo>
                  <a:lnTo>
                    <a:pt x="1326" y="561"/>
                  </a:lnTo>
                  <a:lnTo>
                    <a:pt x="2979" y="561"/>
                  </a:lnTo>
                  <a:lnTo>
                    <a:pt x="2979" y="319"/>
                  </a:lnTo>
                  <a:lnTo>
                    <a:pt x="2983" y="269"/>
                  </a:lnTo>
                  <a:lnTo>
                    <a:pt x="2996" y="219"/>
                  </a:lnTo>
                  <a:lnTo>
                    <a:pt x="3014" y="173"/>
                  </a:lnTo>
                  <a:lnTo>
                    <a:pt x="3041" y="130"/>
                  </a:lnTo>
                  <a:lnTo>
                    <a:pt x="3072" y="94"/>
                  </a:lnTo>
                  <a:lnTo>
                    <a:pt x="3110" y="61"/>
                  </a:lnTo>
                  <a:lnTo>
                    <a:pt x="3153" y="36"/>
                  </a:lnTo>
                  <a:lnTo>
                    <a:pt x="3198" y="16"/>
                  </a:lnTo>
                  <a:lnTo>
                    <a:pt x="3247" y="5"/>
                  </a:lnTo>
                  <a:lnTo>
                    <a:pt x="3300" y="0"/>
                  </a:lnTo>
                  <a:lnTo>
                    <a:pt x="3312" y="0"/>
                  </a:lnTo>
                  <a:lnTo>
                    <a:pt x="3364" y="5"/>
                  </a:lnTo>
                  <a:lnTo>
                    <a:pt x="3414" y="16"/>
                  </a:lnTo>
                  <a:lnTo>
                    <a:pt x="3459" y="36"/>
                  </a:lnTo>
                  <a:lnTo>
                    <a:pt x="3501" y="61"/>
                  </a:lnTo>
                  <a:lnTo>
                    <a:pt x="3538" y="94"/>
                  </a:lnTo>
                  <a:lnTo>
                    <a:pt x="3571" y="130"/>
                  </a:lnTo>
                  <a:lnTo>
                    <a:pt x="3596" y="173"/>
                  </a:lnTo>
                  <a:lnTo>
                    <a:pt x="3616" y="219"/>
                  </a:lnTo>
                  <a:lnTo>
                    <a:pt x="3629" y="269"/>
                  </a:lnTo>
                  <a:lnTo>
                    <a:pt x="3633" y="319"/>
                  </a:lnTo>
                  <a:lnTo>
                    <a:pt x="3633" y="561"/>
                  </a:lnTo>
                  <a:lnTo>
                    <a:pt x="3985" y="561"/>
                  </a:lnTo>
                  <a:lnTo>
                    <a:pt x="4037" y="565"/>
                  </a:lnTo>
                  <a:lnTo>
                    <a:pt x="4086" y="576"/>
                  </a:lnTo>
                  <a:lnTo>
                    <a:pt x="4131" y="596"/>
                  </a:lnTo>
                  <a:lnTo>
                    <a:pt x="4174" y="621"/>
                  </a:lnTo>
                  <a:lnTo>
                    <a:pt x="4212" y="654"/>
                  </a:lnTo>
                  <a:lnTo>
                    <a:pt x="4243" y="692"/>
                  </a:lnTo>
                  <a:lnTo>
                    <a:pt x="4270" y="733"/>
                  </a:lnTo>
                  <a:lnTo>
                    <a:pt x="4288" y="779"/>
                  </a:lnTo>
                  <a:lnTo>
                    <a:pt x="4301" y="829"/>
                  </a:lnTo>
                  <a:lnTo>
                    <a:pt x="4305" y="881"/>
                  </a:lnTo>
                  <a:lnTo>
                    <a:pt x="4305" y="4311"/>
                  </a:lnTo>
                  <a:lnTo>
                    <a:pt x="4301" y="4363"/>
                  </a:lnTo>
                  <a:lnTo>
                    <a:pt x="4288" y="4412"/>
                  </a:lnTo>
                  <a:lnTo>
                    <a:pt x="4270" y="4458"/>
                  </a:lnTo>
                  <a:lnTo>
                    <a:pt x="4243" y="4500"/>
                  </a:lnTo>
                  <a:lnTo>
                    <a:pt x="4212" y="4537"/>
                  </a:lnTo>
                  <a:lnTo>
                    <a:pt x="4174" y="4569"/>
                  </a:lnTo>
                  <a:lnTo>
                    <a:pt x="4131" y="4594"/>
                  </a:lnTo>
                  <a:lnTo>
                    <a:pt x="4086" y="4614"/>
                  </a:lnTo>
                  <a:lnTo>
                    <a:pt x="4037" y="4627"/>
                  </a:lnTo>
                  <a:lnTo>
                    <a:pt x="3985" y="4631"/>
                  </a:lnTo>
                  <a:lnTo>
                    <a:pt x="321" y="4631"/>
                  </a:lnTo>
                  <a:lnTo>
                    <a:pt x="268" y="4627"/>
                  </a:lnTo>
                  <a:lnTo>
                    <a:pt x="219" y="4614"/>
                  </a:lnTo>
                  <a:lnTo>
                    <a:pt x="172" y="4594"/>
                  </a:lnTo>
                  <a:lnTo>
                    <a:pt x="131" y="4569"/>
                  </a:lnTo>
                  <a:lnTo>
                    <a:pt x="93" y="4537"/>
                  </a:lnTo>
                  <a:lnTo>
                    <a:pt x="61" y="4500"/>
                  </a:lnTo>
                  <a:lnTo>
                    <a:pt x="35" y="4458"/>
                  </a:lnTo>
                  <a:lnTo>
                    <a:pt x="16" y="4412"/>
                  </a:lnTo>
                  <a:lnTo>
                    <a:pt x="4" y="4363"/>
                  </a:lnTo>
                  <a:lnTo>
                    <a:pt x="0" y="4311"/>
                  </a:lnTo>
                  <a:lnTo>
                    <a:pt x="0" y="881"/>
                  </a:lnTo>
                  <a:lnTo>
                    <a:pt x="4" y="829"/>
                  </a:lnTo>
                  <a:lnTo>
                    <a:pt x="16" y="779"/>
                  </a:lnTo>
                  <a:lnTo>
                    <a:pt x="35" y="733"/>
                  </a:lnTo>
                  <a:lnTo>
                    <a:pt x="61" y="692"/>
                  </a:lnTo>
                  <a:lnTo>
                    <a:pt x="93" y="654"/>
                  </a:lnTo>
                  <a:lnTo>
                    <a:pt x="131" y="621"/>
                  </a:lnTo>
                  <a:lnTo>
                    <a:pt x="172" y="596"/>
                  </a:lnTo>
                  <a:lnTo>
                    <a:pt x="219" y="576"/>
                  </a:lnTo>
                  <a:lnTo>
                    <a:pt x="268" y="565"/>
                  </a:lnTo>
                  <a:lnTo>
                    <a:pt x="321" y="561"/>
                  </a:lnTo>
                  <a:lnTo>
                    <a:pt x="672" y="561"/>
                  </a:lnTo>
                  <a:lnTo>
                    <a:pt x="672" y="319"/>
                  </a:lnTo>
                  <a:lnTo>
                    <a:pt x="677" y="269"/>
                  </a:lnTo>
                  <a:lnTo>
                    <a:pt x="689" y="219"/>
                  </a:lnTo>
                  <a:lnTo>
                    <a:pt x="708" y="173"/>
                  </a:lnTo>
                  <a:lnTo>
                    <a:pt x="734" y="130"/>
                  </a:lnTo>
                  <a:lnTo>
                    <a:pt x="766" y="94"/>
                  </a:lnTo>
                  <a:lnTo>
                    <a:pt x="804" y="61"/>
                  </a:lnTo>
                  <a:lnTo>
                    <a:pt x="846" y="36"/>
                  </a:lnTo>
                  <a:lnTo>
                    <a:pt x="891" y="16"/>
                  </a:lnTo>
                  <a:lnTo>
                    <a:pt x="941" y="5"/>
                  </a:lnTo>
                  <a:lnTo>
                    <a:pt x="9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995"/>
            <p:cNvSpPr/>
            <p:nvPr>
              <p:custDataLst>
                <p:tags r:id="rId12"/>
              </p:custDataLst>
            </p:nvPr>
          </p:nvSpPr>
          <p:spPr bwMode="auto">
            <a:xfrm>
              <a:off x="-2772" y="1772"/>
              <a:ext cx="329" cy="329"/>
            </a:xfrm>
            <a:custGeom>
              <a:avLst/>
              <a:gdLst>
                <a:gd name="T0" fmla="*/ 51 w 660"/>
                <a:gd name="T1" fmla="*/ 0 h 659"/>
                <a:gd name="T2" fmla="*/ 609 w 660"/>
                <a:gd name="T3" fmla="*/ 0 h 659"/>
                <a:gd name="T4" fmla="*/ 629 w 660"/>
                <a:gd name="T5" fmla="*/ 5 h 659"/>
                <a:gd name="T6" fmla="*/ 646 w 660"/>
                <a:gd name="T7" fmla="*/ 15 h 659"/>
                <a:gd name="T8" fmla="*/ 657 w 660"/>
                <a:gd name="T9" fmla="*/ 32 h 659"/>
                <a:gd name="T10" fmla="*/ 660 w 660"/>
                <a:gd name="T11" fmla="*/ 51 h 659"/>
                <a:gd name="T12" fmla="*/ 660 w 660"/>
                <a:gd name="T13" fmla="*/ 609 h 659"/>
                <a:gd name="T14" fmla="*/ 657 w 660"/>
                <a:gd name="T15" fmla="*/ 628 h 659"/>
                <a:gd name="T16" fmla="*/ 646 w 660"/>
                <a:gd name="T17" fmla="*/ 644 h 659"/>
                <a:gd name="T18" fmla="*/ 629 w 660"/>
                <a:gd name="T19" fmla="*/ 655 h 659"/>
                <a:gd name="T20" fmla="*/ 609 w 660"/>
                <a:gd name="T21" fmla="*/ 659 h 659"/>
                <a:gd name="T22" fmla="*/ 51 w 660"/>
                <a:gd name="T23" fmla="*/ 659 h 659"/>
                <a:gd name="T24" fmla="*/ 31 w 660"/>
                <a:gd name="T25" fmla="*/ 655 h 659"/>
                <a:gd name="T26" fmla="*/ 16 w 660"/>
                <a:gd name="T27" fmla="*/ 644 h 659"/>
                <a:gd name="T28" fmla="*/ 4 w 660"/>
                <a:gd name="T29" fmla="*/ 628 h 659"/>
                <a:gd name="T30" fmla="*/ 0 w 660"/>
                <a:gd name="T31" fmla="*/ 609 h 659"/>
                <a:gd name="T32" fmla="*/ 0 w 660"/>
                <a:gd name="T33" fmla="*/ 51 h 659"/>
                <a:gd name="T34" fmla="*/ 4 w 660"/>
                <a:gd name="T35" fmla="*/ 32 h 659"/>
                <a:gd name="T36" fmla="*/ 16 w 660"/>
                <a:gd name="T37" fmla="*/ 15 h 659"/>
                <a:gd name="T38" fmla="*/ 31 w 660"/>
                <a:gd name="T39" fmla="*/ 5 h 659"/>
                <a:gd name="T40" fmla="*/ 51 w 660"/>
                <a:gd name="T41" fmla="*/ 0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0" h="659">
                  <a:moveTo>
                    <a:pt x="51" y="0"/>
                  </a:moveTo>
                  <a:lnTo>
                    <a:pt x="609" y="0"/>
                  </a:lnTo>
                  <a:lnTo>
                    <a:pt x="629" y="5"/>
                  </a:lnTo>
                  <a:lnTo>
                    <a:pt x="646" y="15"/>
                  </a:lnTo>
                  <a:lnTo>
                    <a:pt x="657" y="32"/>
                  </a:lnTo>
                  <a:lnTo>
                    <a:pt x="660" y="51"/>
                  </a:lnTo>
                  <a:lnTo>
                    <a:pt x="660" y="609"/>
                  </a:lnTo>
                  <a:lnTo>
                    <a:pt x="657" y="628"/>
                  </a:lnTo>
                  <a:lnTo>
                    <a:pt x="646" y="644"/>
                  </a:lnTo>
                  <a:lnTo>
                    <a:pt x="629" y="655"/>
                  </a:lnTo>
                  <a:lnTo>
                    <a:pt x="609" y="659"/>
                  </a:lnTo>
                  <a:lnTo>
                    <a:pt x="51" y="659"/>
                  </a:lnTo>
                  <a:lnTo>
                    <a:pt x="31" y="655"/>
                  </a:lnTo>
                  <a:lnTo>
                    <a:pt x="16" y="644"/>
                  </a:lnTo>
                  <a:lnTo>
                    <a:pt x="4" y="628"/>
                  </a:lnTo>
                  <a:lnTo>
                    <a:pt x="0" y="609"/>
                  </a:lnTo>
                  <a:lnTo>
                    <a:pt x="0" y="51"/>
                  </a:lnTo>
                  <a:lnTo>
                    <a:pt x="4" y="32"/>
                  </a:lnTo>
                  <a:lnTo>
                    <a:pt x="16" y="15"/>
                  </a:lnTo>
                  <a:lnTo>
                    <a:pt x="31" y="5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996"/>
            <p:cNvSpPr/>
            <p:nvPr>
              <p:custDataLst>
                <p:tags r:id="rId13"/>
              </p:custDataLst>
            </p:nvPr>
          </p:nvSpPr>
          <p:spPr bwMode="auto">
            <a:xfrm>
              <a:off x="-2324" y="1772"/>
              <a:ext cx="330" cy="329"/>
            </a:xfrm>
            <a:custGeom>
              <a:avLst/>
              <a:gdLst>
                <a:gd name="T0" fmla="*/ 52 w 660"/>
                <a:gd name="T1" fmla="*/ 0 h 659"/>
                <a:gd name="T2" fmla="*/ 609 w 660"/>
                <a:gd name="T3" fmla="*/ 0 h 659"/>
                <a:gd name="T4" fmla="*/ 629 w 660"/>
                <a:gd name="T5" fmla="*/ 5 h 659"/>
                <a:gd name="T6" fmla="*/ 646 w 660"/>
                <a:gd name="T7" fmla="*/ 15 h 659"/>
                <a:gd name="T8" fmla="*/ 657 w 660"/>
                <a:gd name="T9" fmla="*/ 32 h 659"/>
                <a:gd name="T10" fmla="*/ 660 w 660"/>
                <a:gd name="T11" fmla="*/ 51 h 659"/>
                <a:gd name="T12" fmla="*/ 660 w 660"/>
                <a:gd name="T13" fmla="*/ 609 h 659"/>
                <a:gd name="T14" fmla="*/ 657 w 660"/>
                <a:gd name="T15" fmla="*/ 628 h 659"/>
                <a:gd name="T16" fmla="*/ 646 w 660"/>
                <a:gd name="T17" fmla="*/ 644 h 659"/>
                <a:gd name="T18" fmla="*/ 629 w 660"/>
                <a:gd name="T19" fmla="*/ 655 h 659"/>
                <a:gd name="T20" fmla="*/ 609 w 660"/>
                <a:gd name="T21" fmla="*/ 659 h 659"/>
                <a:gd name="T22" fmla="*/ 52 w 660"/>
                <a:gd name="T23" fmla="*/ 659 h 659"/>
                <a:gd name="T24" fmla="*/ 31 w 660"/>
                <a:gd name="T25" fmla="*/ 655 h 659"/>
                <a:gd name="T26" fmla="*/ 16 w 660"/>
                <a:gd name="T27" fmla="*/ 644 h 659"/>
                <a:gd name="T28" fmla="*/ 4 w 660"/>
                <a:gd name="T29" fmla="*/ 628 h 659"/>
                <a:gd name="T30" fmla="*/ 0 w 660"/>
                <a:gd name="T31" fmla="*/ 609 h 659"/>
                <a:gd name="T32" fmla="*/ 0 w 660"/>
                <a:gd name="T33" fmla="*/ 51 h 659"/>
                <a:gd name="T34" fmla="*/ 4 w 660"/>
                <a:gd name="T35" fmla="*/ 32 h 659"/>
                <a:gd name="T36" fmla="*/ 16 w 660"/>
                <a:gd name="T37" fmla="*/ 15 h 659"/>
                <a:gd name="T38" fmla="*/ 31 w 660"/>
                <a:gd name="T39" fmla="*/ 5 h 659"/>
                <a:gd name="T40" fmla="*/ 52 w 660"/>
                <a:gd name="T41" fmla="*/ 0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0" h="659">
                  <a:moveTo>
                    <a:pt x="52" y="0"/>
                  </a:moveTo>
                  <a:lnTo>
                    <a:pt x="609" y="0"/>
                  </a:lnTo>
                  <a:lnTo>
                    <a:pt x="629" y="5"/>
                  </a:lnTo>
                  <a:lnTo>
                    <a:pt x="646" y="15"/>
                  </a:lnTo>
                  <a:lnTo>
                    <a:pt x="657" y="32"/>
                  </a:lnTo>
                  <a:lnTo>
                    <a:pt x="660" y="51"/>
                  </a:lnTo>
                  <a:lnTo>
                    <a:pt x="660" y="609"/>
                  </a:lnTo>
                  <a:lnTo>
                    <a:pt x="657" y="628"/>
                  </a:lnTo>
                  <a:lnTo>
                    <a:pt x="646" y="644"/>
                  </a:lnTo>
                  <a:lnTo>
                    <a:pt x="629" y="655"/>
                  </a:lnTo>
                  <a:lnTo>
                    <a:pt x="609" y="659"/>
                  </a:lnTo>
                  <a:lnTo>
                    <a:pt x="52" y="659"/>
                  </a:lnTo>
                  <a:lnTo>
                    <a:pt x="31" y="655"/>
                  </a:lnTo>
                  <a:lnTo>
                    <a:pt x="16" y="644"/>
                  </a:lnTo>
                  <a:lnTo>
                    <a:pt x="4" y="628"/>
                  </a:lnTo>
                  <a:lnTo>
                    <a:pt x="0" y="609"/>
                  </a:lnTo>
                  <a:lnTo>
                    <a:pt x="0" y="51"/>
                  </a:lnTo>
                  <a:lnTo>
                    <a:pt x="4" y="32"/>
                  </a:lnTo>
                  <a:lnTo>
                    <a:pt x="16" y="15"/>
                  </a:lnTo>
                  <a:lnTo>
                    <a:pt x="31" y="5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Freeform 997"/>
            <p:cNvSpPr/>
            <p:nvPr>
              <p:custDataLst>
                <p:tags r:id="rId14"/>
              </p:custDataLst>
            </p:nvPr>
          </p:nvSpPr>
          <p:spPr bwMode="auto">
            <a:xfrm>
              <a:off x="-1876" y="1772"/>
              <a:ext cx="331" cy="329"/>
            </a:xfrm>
            <a:custGeom>
              <a:avLst/>
              <a:gdLst>
                <a:gd name="T0" fmla="*/ 52 w 661"/>
                <a:gd name="T1" fmla="*/ 0 h 659"/>
                <a:gd name="T2" fmla="*/ 609 w 661"/>
                <a:gd name="T3" fmla="*/ 0 h 659"/>
                <a:gd name="T4" fmla="*/ 629 w 661"/>
                <a:gd name="T5" fmla="*/ 5 h 659"/>
                <a:gd name="T6" fmla="*/ 645 w 661"/>
                <a:gd name="T7" fmla="*/ 15 h 659"/>
                <a:gd name="T8" fmla="*/ 657 w 661"/>
                <a:gd name="T9" fmla="*/ 32 h 659"/>
                <a:gd name="T10" fmla="*/ 661 w 661"/>
                <a:gd name="T11" fmla="*/ 51 h 659"/>
                <a:gd name="T12" fmla="*/ 661 w 661"/>
                <a:gd name="T13" fmla="*/ 609 h 659"/>
                <a:gd name="T14" fmla="*/ 657 w 661"/>
                <a:gd name="T15" fmla="*/ 628 h 659"/>
                <a:gd name="T16" fmla="*/ 645 w 661"/>
                <a:gd name="T17" fmla="*/ 644 h 659"/>
                <a:gd name="T18" fmla="*/ 629 w 661"/>
                <a:gd name="T19" fmla="*/ 655 h 659"/>
                <a:gd name="T20" fmla="*/ 609 w 661"/>
                <a:gd name="T21" fmla="*/ 659 h 659"/>
                <a:gd name="T22" fmla="*/ 52 w 661"/>
                <a:gd name="T23" fmla="*/ 659 h 659"/>
                <a:gd name="T24" fmla="*/ 31 w 661"/>
                <a:gd name="T25" fmla="*/ 655 h 659"/>
                <a:gd name="T26" fmla="*/ 16 w 661"/>
                <a:gd name="T27" fmla="*/ 644 h 659"/>
                <a:gd name="T28" fmla="*/ 4 w 661"/>
                <a:gd name="T29" fmla="*/ 628 h 659"/>
                <a:gd name="T30" fmla="*/ 0 w 661"/>
                <a:gd name="T31" fmla="*/ 609 h 659"/>
                <a:gd name="T32" fmla="*/ 0 w 661"/>
                <a:gd name="T33" fmla="*/ 51 h 659"/>
                <a:gd name="T34" fmla="*/ 4 w 661"/>
                <a:gd name="T35" fmla="*/ 32 h 659"/>
                <a:gd name="T36" fmla="*/ 16 w 661"/>
                <a:gd name="T37" fmla="*/ 15 h 659"/>
                <a:gd name="T38" fmla="*/ 31 w 661"/>
                <a:gd name="T39" fmla="*/ 5 h 659"/>
                <a:gd name="T40" fmla="*/ 52 w 661"/>
                <a:gd name="T41" fmla="*/ 0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1" h="659">
                  <a:moveTo>
                    <a:pt x="52" y="0"/>
                  </a:moveTo>
                  <a:lnTo>
                    <a:pt x="609" y="0"/>
                  </a:lnTo>
                  <a:lnTo>
                    <a:pt x="629" y="5"/>
                  </a:lnTo>
                  <a:lnTo>
                    <a:pt x="645" y="15"/>
                  </a:lnTo>
                  <a:lnTo>
                    <a:pt x="657" y="32"/>
                  </a:lnTo>
                  <a:lnTo>
                    <a:pt x="661" y="51"/>
                  </a:lnTo>
                  <a:lnTo>
                    <a:pt x="661" y="609"/>
                  </a:lnTo>
                  <a:lnTo>
                    <a:pt x="657" y="628"/>
                  </a:lnTo>
                  <a:lnTo>
                    <a:pt x="645" y="644"/>
                  </a:lnTo>
                  <a:lnTo>
                    <a:pt x="629" y="655"/>
                  </a:lnTo>
                  <a:lnTo>
                    <a:pt x="609" y="659"/>
                  </a:lnTo>
                  <a:lnTo>
                    <a:pt x="52" y="659"/>
                  </a:lnTo>
                  <a:lnTo>
                    <a:pt x="31" y="655"/>
                  </a:lnTo>
                  <a:lnTo>
                    <a:pt x="16" y="644"/>
                  </a:lnTo>
                  <a:lnTo>
                    <a:pt x="4" y="628"/>
                  </a:lnTo>
                  <a:lnTo>
                    <a:pt x="0" y="609"/>
                  </a:lnTo>
                  <a:lnTo>
                    <a:pt x="0" y="51"/>
                  </a:lnTo>
                  <a:lnTo>
                    <a:pt x="4" y="32"/>
                  </a:lnTo>
                  <a:lnTo>
                    <a:pt x="16" y="15"/>
                  </a:lnTo>
                  <a:lnTo>
                    <a:pt x="31" y="5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998"/>
            <p:cNvSpPr/>
            <p:nvPr>
              <p:custDataLst>
                <p:tags r:id="rId15"/>
              </p:custDataLst>
            </p:nvPr>
          </p:nvSpPr>
          <p:spPr bwMode="auto">
            <a:xfrm>
              <a:off x="-2772" y="2220"/>
              <a:ext cx="329" cy="329"/>
            </a:xfrm>
            <a:custGeom>
              <a:avLst/>
              <a:gdLst>
                <a:gd name="T0" fmla="*/ 51 w 660"/>
                <a:gd name="T1" fmla="*/ 0 h 659"/>
                <a:gd name="T2" fmla="*/ 609 w 660"/>
                <a:gd name="T3" fmla="*/ 0 h 659"/>
                <a:gd name="T4" fmla="*/ 629 w 660"/>
                <a:gd name="T5" fmla="*/ 5 h 659"/>
                <a:gd name="T6" fmla="*/ 646 w 660"/>
                <a:gd name="T7" fmla="*/ 16 h 659"/>
                <a:gd name="T8" fmla="*/ 657 w 660"/>
                <a:gd name="T9" fmla="*/ 31 h 659"/>
                <a:gd name="T10" fmla="*/ 660 w 660"/>
                <a:gd name="T11" fmla="*/ 51 h 659"/>
                <a:gd name="T12" fmla="*/ 660 w 660"/>
                <a:gd name="T13" fmla="*/ 608 h 659"/>
                <a:gd name="T14" fmla="*/ 657 w 660"/>
                <a:gd name="T15" fmla="*/ 628 h 659"/>
                <a:gd name="T16" fmla="*/ 646 w 660"/>
                <a:gd name="T17" fmla="*/ 644 h 659"/>
                <a:gd name="T18" fmla="*/ 629 w 660"/>
                <a:gd name="T19" fmla="*/ 655 h 659"/>
                <a:gd name="T20" fmla="*/ 609 w 660"/>
                <a:gd name="T21" fmla="*/ 659 h 659"/>
                <a:gd name="T22" fmla="*/ 51 w 660"/>
                <a:gd name="T23" fmla="*/ 659 h 659"/>
                <a:gd name="T24" fmla="*/ 31 w 660"/>
                <a:gd name="T25" fmla="*/ 655 h 659"/>
                <a:gd name="T26" fmla="*/ 16 w 660"/>
                <a:gd name="T27" fmla="*/ 644 h 659"/>
                <a:gd name="T28" fmla="*/ 4 w 660"/>
                <a:gd name="T29" fmla="*/ 628 h 659"/>
                <a:gd name="T30" fmla="*/ 0 w 660"/>
                <a:gd name="T31" fmla="*/ 608 h 659"/>
                <a:gd name="T32" fmla="*/ 0 w 660"/>
                <a:gd name="T33" fmla="*/ 51 h 659"/>
                <a:gd name="T34" fmla="*/ 4 w 660"/>
                <a:gd name="T35" fmla="*/ 31 h 659"/>
                <a:gd name="T36" fmla="*/ 16 w 660"/>
                <a:gd name="T37" fmla="*/ 16 h 659"/>
                <a:gd name="T38" fmla="*/ 31 w 660"/>
                <a:gd name="T39" fmla="*/ 5 h 659"/>
                <a:gd name="T40" fmla="*/ 51 w 660"/>
                <a:gd name="T41" fmla="*/ 0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0" h="659">
                  <a:moveTo>
                    <a:pt x="51" y="0"/>
                  </a:moveTo>
                  <a:lnTo>
                    <a:pt x="609" y="0"/>
                  </a:lnTo>
                  <a:lnTo>
                    <a:pt x="629" y="5"/>
                  </a:lnTo>
                  <a:lnTo>
                    <a:pt x="646" y="16"/>
                  </a:lnTo>
                  <a:lnTo>
                    <a:pt x="657" y="31"/>
                  </a:lnTo>
                  <a:lnTo>
                    <a:pt x="660" y="51"/>
                  </a:lnTo>
                  <a:lnTo>
                    <a:pt x="660" y="608"/>
                  </a:lnTo>
                  <a:lnTo>
                    <a:pt x="657" y="628"/>
                  </a:lnTo>
                  <a:lnTo>
                    <a:pt x="646" y="644"/>
                  </a:lnTo>
                  <a:lnTo>
                    <a:pt x="629" y="655"/>
                  </a:lnTo>
                  <a:lnTo>
                    <a:pt x="609" y="659"/>
                  </a:lnTo>
                  <a:lnTo>
                    <a:pt x="51" y="659"/>
                  </a:lnTo>
                  <a:lnTo>
                    <a:pt x="31" y="655"/>
                  </a:lnTo>
                  <a:lnTo>
                    <a:pt x="16" y="644"/>
                  </a:lnTo>
                  <a:lnTo>
                    <a:pt x="4" y="628"/>
                  </a:lnTo>
                  <a:lnTo>
                    <a:pt x="0" y="608"/>
                  </a:lnTo>
                  <a:lnTo>
                    <a:pt x="0" y="51"/>
                  </a:lnTo>
                  <a:lnTo>
                    <a:pt x="4" y="31"/>
                  </a:lnTo>
                  <a:lnTo>
                    <a:pt x="16" y="16"/>
                  </a:lnTo>
                  <a:lnTo>
                    <a:pt x="31" y="5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999"/>
            <p:cNvSpPr/>
            <p:nvPr>
              <p:custDataLst>
                <p:tags r:id="rId16"/>
              </p:custDataLst>
            </p:nvPr>
          </p:nvSpPr>
          <p:spPr bwMode="auto">
            <a:xfrm>
              <a:off x="-2324" y="2220"/>
              <a:ext cx="330" cy="329"/>
            </a:xfrm>
            <a:custGeom>
              <a:avLst/>
              <a:gdLst>
                <a:gd name="T0" fmla="*/ 52 w 660"/>
                <a:gd name="T1" fmla="*/ 0 h 659"/>
                <a:gd name="T2" fmla="*/ 609 w 660"/>
                <a:gd name="T3" fmla="*/ 0 h 659"/>
                <a:gd name="T4" fmla="*/ 629 w 660"/>
                <a:gd name="T5" fmla="*/ 5 h 659"/>
                <a:gd name="T6" fmla="*/ 646 w 660"/>
                <a:gd name="T7" fmla="*/ 16 h 659"/>
                <a:gd name="T8" fmla="*/ 657 w 660"/>
                <a:gd name="T9" fmla="*/ 31 h 659"/>
                <a:gd name="T10" fmla="*/ 660 w 660"/>
                <a:gd name="T11" fmla="*/ 51 h 659"/>
                <a:gd name="T12" fmla="*/ 660 w 660"/>
                <a:gd name="T13" fmla="*/ 608 h 659"/>
                <a:gd name="T14" fmla="*/ 657 w 660"/>
                <a:gd name="T15" fmla="*/ 628 h 659"/>
                <a:gd name="T16" fmla="*/ 646 w 660"/>
                <a:gd name="T17" fmla="*/ 644 h 659"/>
                <a:gd name="T18" fmla="*/ 629 w 660"/>
                <a:gd name="T19" fmla="*/ 655 h 659"/>
                <a:gd name="T20" fmla="*/ 609 w 660"/>
                <a:gd name="T21" fmla="*/ 659 h 659"/>
                <a:gd name="T22" fmla="*/ 52 w 660"/>
                <a:gd name="T23" fmla="*/ 659 h 659"/>
                <a:gd name="T24" fmla="*/ 31 w 660"/>
                <a:gd name="T25" fmla="*/ 655 h 659"/>
                <a:gd name="T26" fmla="*/ 16 w 660"/>
                <a:gd name="T27" fmla="*/ 644 h 659"/>
                <a:gd name="T28" fmla="*/ 4 w 660"/>
                <a:gd name="T29" fmla="*/ 628 h 659"/>
                <a:gd name="T30" fmla="*/ 0 w 660"/>
                <a:gd name="T31" fmla="*/ 608 h 659"/>
                <a:gd name="T32" fmla="*/ 0 w 660"/>
                <a:gd name="T33" fmla="*/ 51 h 659"/>
                <a:gd name="T34" fmla="*/ 4 w 660"/>
                <a:gd name="T35" fmla="*/ 31 h 659"/>
                <a:gd name="T36" fmla="*/ 16 w 660"/>
                <a:gd name="T37" fmla="*/ 16 h 659"/>
                <a:gd name="T38" fmla="*/ 31 w 660"/>
                <a:gd name="T39" fmla="*/ 5 h 659"/>
                <a:gd name="T40" fmla="*/ 52 w 660"/>
                <a:gd name="T41" fmla="*/ 0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0" h="659">
                  <a:moveTo>
                    <a:pt x="52" y="0"/>
                  </a:moveTo>
                  <a:lnTo>
                    <a:pt x="609" y="0"/>
                  </a:lnTo>
                  <a:lnTo>
                    <a:pt x="629" y="5"/>
                  </a:lnTo>
                  <a:lnTo>
                    <a:pt x="646" y="16"/>
                  </a:lnTo>
                  <a:lnTo>
                    <a:pt x="657" y="31"/>
                  </a:lnTo>
                  <a:lnTo>
                    <a:pt x="660" y="51"/>
                  </a:lnTo>
                  <a:lnTo>
                    <a:pt x="660" y="608"/>
                  </a:lnTo>
                  <a:lnTo>
                    <a:pt x="657" y="628"/>
                  </a:lnTo>
                  <a:lnTo>
                    <a:pt x="646" y="644"/>
                  </a:lnTo>
                  <a:lnTo>
                    <a:pt x="629" y="655"/>
                  </a:lnTo>
                  <a:lnTo>
                    <a:pt x="609" y="659"/>
                  </a:lnTo>
                  <a:lnTo>
                    <a:pt x="52" y="659"/>
                  </a:lnTo>
                  <a:lnTo>
                    <a:pt x="31" y="655"/>
                  </a:lnTo>
                  <a:lnTo>
                    <a:pt x="16" y="644"/>
                  </a:lnTo>
                  <a:lnTo>
                    <a:pt x="4" y="628"/>
                  </a:lnTo>
                  <a:lnTo>
                    <a:pt x="0" y="608"/>
                  </a:lnTo>
                  <a:lnTo>
                    <a:pt x="0" y="51"/>
                  </a:lnTo>
                  <a:lnTo>
                    <a:pt x="4" y="31"/>
                  </a:lnTo>
                  <a:lnTo>
                    <a:pt x="16" y="16"/>
                  </a:lnTo>
                  <a:lnTo>
                    <a:pt x="31" y="5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1000"/>
            <p:cNvSpPr/>
            <p:nvPr>
              <p:custDataLst>
                <p:tags r:id="rId17"/>
              </p:custDataLst>
            </p:nvPr>
          </p:nvSpPr>
          <p:spPr bwMode="auto">
            <a:xfrm>
              <a:off x="-1876" y="2220"/>
              <a:ext cx="331" cy="329"/>
            </a:xfrm>
            <a:custGeom>
              <a:avLst/>
              <a:gdLst>
                <a:gd name="T0" fmla="*/ 52 w 661"/>
                <a:gd name="T1" fmla="*/ 0 h 659"/>
                <a:gd name="T2" fmla="*/ 609 w 661"/>
                <a:gd name="T3" fmla="*/ 0 h 659"/>
                <a:gd name="T4" fmla="*/ 629 w 661"/>
                <a:gd name="T5" fmla="*/ 5 h 659"/>
                <a:gd name="T6" fmla="*/ 645 w 661"/>
                <a:gd name="T7" fmla="*/ 16 h 659"/>
                <a:gd name="T8" fmla="*/ 657 w 661"/>
                <a:gd name="T9" fmla="*/ 31 h 659"/>
                <a:gd name="T10" fmla="*/ 661 w 661"/>
                <a:gd name="T11" fmla="*/ 51 h 659"/>
                <a:gd name="T12" fmla="*/ 661 w 661"/>
                <a:gd name="T13" fmla="*/ 608 h 659"/>
                <a:gd name="T14" fmla="*/ 657 w 661"/>
                <a:gd name="T15" fmla="*/ 628 h 659"/>
                <a:gd name="T16" fmla="*/ 645 w 661"/>
                <a:gd name="T17" fmla="*/ 644 h 659"/>
                <a:gd name="T18" fmla="*/ 629 w 661"/>
                <a:gd name="T19" fmla="*/ 655 h 659"/>
                <a:gd name="T20" fmla="*/ 609 w 661"/>
                <a:gd name="T21" fmla="*/ 659 h 659"/>
                <a:gd name="T22" fmla="*/ 52 w 661"/>
                <a:gd name="T23" fmla="*/ 659 h 659"/>
                <a:gd name="T24" fmla="*/ 31 w 661"/>
                <a:gd name="T25" fmla="*/ 655 h 659"/>
                <a:gd name="T26" fmla="*/ 16 w 661"/>
                <a:gd name="T27" fmla="*/ 644 h 659"/>
                <a:gd name="T28" fmla="*/ 4 w 661"/>
                <a:gd name="T29" fmla="*/ 628 h 659"/>
                <a:gd name="T30" fmla="*/ 0 w 661"/>
                <a:gd name="T31" fmla="*/ 608 h 659"/>
                <a:gd name="T32" fmla="*/ 0 w 661"/>
                <a:gd name="T33" fmla="*/ 51 h 659"/>
                <a:gd name="T34" fmla="*/ 4 w 661"/>
                <a:gd name="T35" fmla="*/ 31 h 659"/>
                <a:gd name="T36" fmla="*/ 16 w 661"/>
                <a:gd name="T37" fmla="*/ 16 h 659"/>
                <a:gd name="T38" fmla="*/ 31 w 661"/>
                <a:gd name="T39" fmla="*/ 5 h 659"/>
                <a:gd name="T40" fmla="*/ 52 w 661"/>
                <a:gd name="T41" fmla="*/ 0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1" h="659">
                  <a:moveTo>
                    <a:pt x="52" y="0"/>
                  </a:moveTo>
                  <a:lnTo>
                    <a:pt x="609" y="0"/>
                  </a:lnTo>
                  <a:lnTo>
                    <a:pt x="629" y="5"/>
                  </a:lnTo>
                  <a:lnTo>
                    <a:pt x="645" y="16"/>
                  </a:lnTo>
                  <a:lnTo>
                    <a:pt x="657" y="31"/>
                  </a:lnTo>
                  <a:lnTo>
                    <a:pt x="661" y="51"/>
                  </a:lnTo>
                  <a:lnTo>
                    <a:pt x="661" y="608"/>
                  </a:lnTo>
                  <a:lnTo>
                    <a:pt x="657" y="628"/>
                  </a:lnTo>
                  <a:lnTo>
                    <a:pt x="645" y="644"/>
                  </a:lnTo>
                  <a:lnTo>
                    <a:pt x="629" y="655"/>
                  </a:lnTo>
                  <a:lnTo>
                    <a:pt x="609" y="659"/>
                  </a:lnTo>
                  <a:lnTo>
                    <a:pt x="52" y="659"/>
                  </a:lnTo>
                  <a:lnTo>
                    <a:pt x="31" y="655"/>
                  </a:lnTo>
                  <a:lnTo>
                    <a:pt x="16" y="644"/>
                  </a:lnTo>
                  <a:lnTo>
                    <a:pt x="4" y="628"/>
                  </a:lnTo>
                  <a:lnTo>
                    <a:pt x="0" y="608"/>
                  </a:lnTo>
                  <a:lnTo>
                    <a:pt x="0" y="51"/>
                  </a:lnTo>
                  <a:lnTo>
                    <a:pt x="4" y="31"/>
                  </a:lnTo>
                  <a:lnTo>
                    <a:pt x="16" y="16"/>
                  </a:lnTo>
                  <a:lnTo>
                    <a:pt x="31" y="5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58" name="Freeform 1005"/>
          <p:cNvSpPr>
            <a:spLocks noEditPoints="1"/>
          </p:cNvSpPr>
          <p:nvPr>
            <p:custDataLst>
              <p:tags r:id="rId18"/>
            </p:custDataLst>
          </p:nvPr>
        </p:nvSpPr>
        <p:spPr bwMode="auto">
          <a:xfrm>
            <a:off x="856657" y="2889581"/>
            <a:ext cx="377426" cy="376917"/>
          </a:xfrm>
          <a:custGeom>
            <a:avLst/>
            <a:gdLst>
              <a:gd name="T0" fmla="*/ 1466 w 4446"/>
              <a:gd name="T1" fmla="*/ 1188 h 4440"/>
              <a:gd name="T2" fmla="*/ 978 w 4446"/>
              <a:gd name="T3" fmla="*/ 1913 h 4440"/>
              <a:gd name="T4" fmla="*/ 1084 w 4446"/>
              <a:gd name="T5" fmla="*/ 2808 h 4440"/>
              <a:gd name="T6" fmla="*/ 1724 w 4446"/>
              <a:gd name="T7" fmla="*/ 3399 h 4440"/>
              <a:gd name="T8" fmla="*/ 2589 w 4446"/>
              <a:gd name="T9" fmla="*/ 3447 h 4440"/>
              <a:gd name="T10" fmla="*/ 2039 w 4446"/>
              <a:gd name="T11" fmla="*/ 2795 h 4440"/>
              <a:gd name="T12" fmla="*/ 1483 w 4446"/>
              <a:gd name="T13" fmla="*/ 2565 h 4440"/>
              <a:gd name="T14" fmla="*/ 1254 w 4446"/>
              <a:gd name="T15" fmla="*/ 1953 h 4440"/>
              <a:gd name="T16" fmla="*/ 1393 w 4446"/>
              <a:gd name="T17" fmla="*/ 1742 h 4440"/>
              <a:gd name="T18" fmla="*/ 1523 w 4446"/>
              <a:gd name="T19" fmla="*/ 1860 h 4440"/>
              <a:gd name="T20" fmla="*/ 1753 w 4446"/>
              <a:gd name="T21" fmla="*/ 2089 h 4440"/>
              <a:gd name="T22" fmla="*/ 1842 w 4446"/>
              <a:gd name="T23" fmla="*/ 2144 h 4440"/>
              <a:gd name="T24" fmla="*/ 2127 w 4446"/>
              <a:gd name="T25" fmla="*/ 2091 h 4440"/>
              <a:gd name="T26" fmla="*/ 2173 w 4446"/>
              <a:gd name="T27" fmla="*/ 1811 h 4440"/>
              <a:gd name="T28" fmla="*/ 2054 w 4446"/>
              <a:gd name="T29" fmla="*/ 1661 h 4440"/>
              <a:gd name="T30" fmla="*/ 1830 w 4446"/>
              <a:gd name="T31" fmla="*/ 1435 h 4440"/>
              <a:gd name="T32" fmla="*/ 1779 w 4446"/>
              <a:gd name="T33" fmla="*/ 1293 h 4440"/>
              <a:gd name="T34" fmla="*/ 2268 w 4446"/>
              <a:gd name="T35" fmla="*/ 1259 h 4440"/>
              <a:gd name="T36" fmla="*/ 2751 w 4446"/>
              <a:gd name="T37" fmla="*/ 1679 h 4440"/>
              <a:gd name="T38" fmla="*/ 2762 w 4446"/>
              <a:gd name="T39" fmla="*/ 2316 h 4440"/>
              <a:gd name="T40" fmla="*/ 3500 w 4446"/>
              <a:gd name="T41" fmla="*/ 2116 h 4440"/>
              <a:gd name="T42" fmla="*/ 3129 w 4446"/>
              <a:gd name="T43" fmla="*/ 1315 h 4440"/>
              <a:gd name="T44" fmla="*/ 2327 w 4446"/>
              <a:gd name="T45" fmla="*/ 944 h 4440"/>
              <a:gd name="T46" fmla="*/ 2582 w 4446"/>
              <a:gd name="T47" fmla="*/ 92 h 4440"/>
              <a:gd name="T48" fmla="*/ 2713 w 4446"/>
              <a:gd name="T49" fmla="*/ 499 h 4440"/>
              <a:gd name="T50" fmla="*/ 3160 w 4446"/>
              <a:gd name="T51" fmla="*/ 653 h 4440"/>
              <a:gd name="T52" fmla="*/ 3514 w 4446"/>
              <a:gd name="T53" fmla="*/ 464 h 4440"/>
              <a:gd name="T54" fmla="*/ 3981 w 4446"/>
              <a:gd name="T55" fmla="*/ 867 h 4440"/>
              <a:gd name="T56" fmla="*/ 3851 w 4446"/>
              <a:gd name="T57" fmla="*/ 1140 h 4440"/>
              <a:gd name="T58" fmla="*/ 3854 w 4446"/>
              <a:gd name="T59" fmla="*/ 1614 h 4440"/>
              <a:gd name="T60" fmla="*/ 4289 w 4446"/>
              <a:gd name="T61" fmla="*/ 1864 h 4440"/>
              <a:gd name="T62" fmla="*/ 4446 w 4446"/>
              <a:gd name="T63" fmla="*/ 2227 h 4440"/>
              <a:gd name="T64" fmla="*/ 4301 w 4446"/>
              <a:gd name="T65" fmla="*/ 2588 h 4440"/>
              <a:gd name="T66" fmla="*/ 3876 w 4446"/>
              <a:gd name="T67" fmla="*/ 2787 h 4440"/>
              <a:gd name="T68" fmla="*/ 3817 w 4446"/>
              <a:gd name="T69" fmla="*/ 3261 h 4440"/>
              <a:gd name="T70" fmla="*/ 3980 w 4446"/>
              <a:gd name="T71" fmla="*/ 3562 h 4440"/>
              <a:gd name="T72" fmla="*/ 3523 w 4446"/>
              <a:gd name="T73" fmla="*/ 3991 h 4440"/>
              <a:gd name="T74" fmla="*/ 3200 w 4446"/>
              <a:gd name="T75" fmla="*/ 3813 h 4440"/>
              <a:gd name="T76" fmla="*/ 2728 w 4446"/>
              <a:gd name="T77" fmla="*/ 3923 h 4440"/>
              <a:gd name="T78" fmla="*/ 2564 w 4446"/>
              <a:gd name="T79" fmla="*/ 4352 h 4440"/>
              <a:gd name="T80" fmla="*/ 1964 w 4446"/>
              <a:gd name="T81" fmla="*/ 4425 h 4440"/>
              <a:gd name="T82" fmla="*/ 1849 w 4446"/>
              <a:gd name="T83" fmla="*/ 4184 h 4440"/>
              <a:gd name="T84" fmla="*/ 1554 w 4446"/>
              <a:gd name="T85" fmla="*/ 3813 h 4440"/>
              <a:gd name="T86" fmla="*/ 1082 w 4446"/>
              <a:gd name="T87" fmla="*/ 3867 h 4440"/>
              <a:gd name="T88" fmla="*/ 830 w 4446"/>
              <a:gd name="T89" fmla="*/ 3951 h 4440"/>
              <a:gd name="T90" fmla="*/ 462 w 4446"/>
              <a:gd name="T91" fmla="*/ 3472 h 4440"/>
              <a:gd name="T92" fmla="*/ 653 w 4446"/>
              <a:gd name="T93" fmla="*/ 3094 h 4440"/>
              <a:gd name="T94" fmla="*/ 432 w 4446"/>
              <a:gd name="T95" fmla="*/ 2655 h 4440"/>
              <a:gd name="T96" fmla="*/ 54 w 4446"/>
              <a:gd name="T97" fmla="*/ 2536 h 4440"/>
              <a:gd name="T98" fmla="*/ 31 w 4446"/>
              <a:gd name="T99" fmla="*/ 1911 h 4440"/>
              <a:gd name="T100" fmla="*/ 385 w 4446"/>
              <a:gd name="T101" fmla="*/ 1800 h 4440"/>
              <a:gd name="T102" fmla="*/ 664 w 4446"/>
              <a:gd name="T103" fmla="*/ 1392 h 4440"/>
              <a:gd name="T104" fmla="*/ 485 w 4446"/>
              <a:gd name="T105" fmla="*/ 978 h 4440"/>
              <a:gd name="T106" fmla="*/ 752 w 4446"/>
              <a:gd name="T107" fmla="*/ 556 h 4440"/>
              <a:gd name="T108" fmla="*/ 1055 w 4446"/>
              <a:gd name="T109" fmla="*/ 526 h 4440"/>
              <a:gd name="T110" fmla="*/ 1516 w 4446"/>
              <a:gd name="T111" fmla="*/ 632 h 4440"/>
              <a:gd name="T112" fmla="*/ 1860 w 4446"/>
              <a:gd name="T113" fmla="*/ 261 h 4440"/>
              <a:gd name="T114" fmla="*/ 2106 w 4446"/>
              <a:gd name="T115" fmla="*/ 4 h 4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446" h="4440">
                <a:moveTo>
                  <a:pt x="2222" y="940"/>
                </a:moveTo>
                <a:lnTo>
                  <a:pt x="2117" y="944"/>
                </a:lnTo>
                <a:lnTo>
                  <a:pt x="2014" y="958"/>
                </a:lnTo>
                <a:lnTo>
                  <a:pt x="1915" y="978"/>
                </a:lnTo>
                <a:lnTo>
                  <a:pt x="1818" y="1005"/>
                </a:lnTo>
                <a:lnTo>
                  <a:pt x="1724" y="1042"/>
                </a:lnTo>
                <a:lnTo>
                  <a:pt x="1634" y="1084"/>
                </a:lnTo>
                <a:lnTo>
                  <a:pt x="1548" y="1132"/>
                </a:lnTo>
                <a:lnTo>
                  <a:pt x="1466" y="1188"/>
                </a:lnTo>
                <a:lnTo>
                  <a:pt x="1389" y="1249"/>
                </a:lnTo>
                <a:lnTo>
                  <a:pt x="1317" y="1315"/>
                </a:lnTo>
                <a:lnTo>
                  <a:pt x="1250" y="1388"/>
                </a:lnTo>
                <a:lnTo>
                  <a:pt x="1188" y="1465"/>
                </a:lnTo>
                <a:lnTo>
                  <a:pt x="1134" y="1546"/>
                </a:lnTo>
                <a:lnTo>
                  <a:pt x="1084" y="1633"/>
                </a:lnTo>
                <a:lnTo>
                  <a:pt x="1042" y="1722"/>
                </a:lnTo>
                <a:lnTo>
                  <a:pt x="1007" y="1815"/>
                </a:lnTo>
                <a:lnTo>
                  <a:pt x="978" y="1913"/>
                </a:lnTo>
                <a:lnTo>
                  <a:pt x="958" y="2013"/>
                </a:lnTo>
                <a:lnTo>
                  <a:pt x="946" y="2116"/>
                </a:lnTo>
                <a:lnTo>
                  <a:pt x="941" y="2220"/>
                </a:lnTo>
                <a:lnTo>
                  <a:pt x="946" y="2325"/>
                </a:lnTo>
                <a:lnTo>
                  <a:pt x="958" y="2428"/>
                </a:lnTo>
                <a:lnTo>
                  <a:pt x="978" y="2528"/>
                </a:lnTo>
                <a:lnTo>
                  <a:pt x="1007" y="2624"/>
                </a:lnTo>
                <a:lnTo>
                  <a:pt x="1042" y="2719"/>
                </a:lnTo>
                <a:lnTo>
                  <a:pt x="1084" y="2808"/>
                </a:lnTo>
                <a:lnTo>
                  <a:pt x="1134" y="2895"/>
                </a:lnTo>
                <a:lnTo>
                  <a:pt x="1188" y="2976"/>
                </a:lnTo>
                <a:lnTo>
                  <a:pt x="1250" y="3053"/>
                </a:lnTo>
                <a:lnTo>
                  <a:pt x="1317" y="3125"/>
                </a:lnTo>
                <a:lnTo>
                  <a:pt x="1389" y="3192"/>
                </a:lnTo>
                <a:lnTo>
                  <a:pt x="1466" y="3253"/>
                </a:lnTo>
                <a:lnTo>
                  <a:pt x="1548" y="3309"/>
                </a:lnTo>
                <a:lnTo>
                  <a:pt x="1634" y="3357"/>
                </a:lnTo>
                <a:lnTo>
                  <a:pt x="1724" y="3399"/>
                </a:lnTo>
                <a:lnTo>
                  <a:pt x="1818" y="3435"/>
                </a:lnTo>
                <a:lnTo>
                  <a:pt x="1915" y="3463"/>
                </a:lnTo>
                <a:lnTo>
                  <a:pt x="2014" y="3483"/>
                </a:lnTo>
                <a:lnTo>
                  <a:pt x="2117" y="3495"/>
                </a:lnTo>
                <a:lnTo>
                  <a:pt x="2222" y="3500"/>
                </a:lnTo>
                <a:lnTo>
                  <a:pt x="2318" y="3497"/>
                </a:lnTo>
                <a:lnTo>
                  <a:pt x="2410" y="3486"/>
                </a:lnTo>
                <a:lnTo>
                  <a:pt x="2501" y="3470"/>
                </a:lnTo>
                <a:lnTo>
                  <a:pt x="2589" y="3447"/>
                </a:lnTo>
                <a:lnTo>
                  <a:pt x="2674" y="3418"/>
                </a:lnTo>
                <a:lnTo>
                  <a:pt x="2757" y="3383"/>
                </a:lnTo>
                <a:lnTo>
                  <a:pt x="2837" y="3344"/>
                </a:lnTo>
                <a:lnTo>
                  <a:pt x="2913" y="3299"/>
                </a:lnTo>
                <a:lnTo>
                  <a:pt x="2345" y="2733"/>
                </a:lnTo>
                <a:lnTo>
                  <a:pt x="2272" y="2760"/>
                </a:lnTo>
                <a:lnTo>
                  <a:pt x="2196" y="2779"/>
                </a:lnTo>
                <a:lnTo>
                  <a:pt x="2119" y="2791"/>
                </a:lnTo>
                <a:lnTo>
                  <a:pt x="2039" y="2795"/>
                </a:lnTo>
                <a:lnTo>
                  <a:pt x="1968" y="2791"/>
                </a:lnTo>
                <a:lnTo>
                  <a:pt x="1901" y="2783"/>
                </a:lnTo>
                <a:lnTo>
                  <a:pt x="1834" y="2768"/>
                </a:lnTo>
                <a:lnTo>
                  <a:pt x="1769" y="2747"/>
                </a:lnTo>
                <a:lnTo>
                  <a:pt x="1707" y="2722"/>
                </a:lnTo>
                <a:lnTo>
                  <a:pt x="1646" y="2689"/>
                </a:lnTo>
                <a:lnTo>
                  <a:pt x="1589" y="2653"/>
                </a:lnTo>
                <a:lnTo>
                  <a:pt x="1533" y="2611"/>
                </a:lnTo>
                <a:lnTo>
                  <a:pt x="1483" y="2565"/>
                </a:lnTo>
                <a:lnTo>
                  <a:pt x="1432" y="2508"/>
                </a:lnTo>
                <a:lnTo>
                  <a:pt x="1387" y="2447"/>
                </a:lnTo>
                <a:lnTo>
                  <a:pt x="1348" y="2384"/>
                </a:lnTo>
                <a:lnTo>
                  <a:pt x="1315" y="2317"/>
                </a:lnTo>
                <a:lnTo>
                  <a:pt x="1290" y="2247"/>
                </a:lnTo>
                <a:lnTo>
                  <a:pt x="1271" y="2175"/>
                </a:lnTo>
                <a:lnTo>
                  <a:pt x="1258" y="2102"/>
                </a:lnTo>
                <a:lnTo>
                  <a:pt x="1253" y="2028"/>
                </a:lnTo>
                <a:lnTo>
                  <a:pt x="1254" y="1953"/>
                </a:lnTo>
                <a:lnTo>
                  <a:pt x="1264" y="1879"/>
                </a:lnTo>
                <a:lnTo>
                  <a:pt x="1280" y="1805"/>
                </a:lnTo>
                <a:lnTo>
                  <a:pt x="1290" y="1782"/>
                </a:lnTo>
                <a:lnTo>
                  <a:pt x="1303" y="1764"/>
                </a:lnTo>
                <a:lnTo>
                  <a:pt x="1321" y="1749"/>
                </a:lnTo>
                <a:lnTo>
                  <a:pt x="1341" y="1741"/>
                </a:lnTo>
                <a:lnTo>
                  <a:pt x="1363" y="1737"/>
                </a:lnTo>
                <a:lnTo>
                  <a:pt x="1376" y="1738"/>
                </a:lnTo>
                <a:lnTo>
                  <a:pt x="1393" y="1742"/>
                </a:lnTo>
                <a:lnTo>
                  <a:pt x="1410" y="1752"/>
                </a:lnTo>
                <a:lnTo>
                  <a:pt x="1428" y="1767"/>
                </a:lnTo>
                <a:lnTo>
                  <a:pt x="1431" y="1768"/>
                </a:lnTo>
                <a:lnTo>
                  <a:pt x="1437" y="1775"/>
                </a:lnTo>
                <a:lnTo>
                  <a:pt x="1448" y="1786"/>
                </a:lnTo>
                <a:lnTo>
                  <a:pt x="1462" y="1800"/>
                </a:lnTo>
                <a:lnTo>
                  <a:pt x="1479" y="1818"/>
                </a:lnTo>
                <a:lnTo>
                  <a:pt x="1500" y="1838"/>
                </a:lnTo>
                <a:lnTo>
                  <a:pt x="1523" y="1860"/>
                </a:lnTo>
                <a:lnTo>
                  <a:pt x="1547" y="1884"/>
                </a:lnTo>
                <a:lnTo>
                  <a:pt x="1573" y="1910"/>
                </a:lnTo>
                <a:lnTo>
                  <a:pt x="1600" y="1937"/>
                </a:lnTo>
                <a:lnTo>
                  <a:pt x="1627" y="1963"/>
                </a:lnTo>
                <a:lnTo>
                  <a:pt x="1653" y="1990"/>
                </a:lnTo>
                <a:lnTo>
                  <a:pt x="1680" y="2017"/>
                </a:lnTo>
                <a:lnTo>
                  <a:pt x="1706" y="2043"/>
                </a:lnTo>
                <a:lnTo>
                  <a:pt x="1730" y="2066"/>
                </a:lnTo>
                <a:lnTo>
                  <a:pt x="1753" y="2089"/>
                </a:lnTo>
                <a:lnTo>
                  <a:pt x="1773" y="2109"/>
                </a:lnTo>
                <a:lnTo>
                  <a:pt x="1791" y="2126"/>
                </a:lnTo>
                <a:lnTo>
                  <a:pt x="1806" y="2137"/>
                </a:lnTo>
                <a:lnTo>
                  <a:pt x="1821" y="2143"/>
                </a:lnTo>
                <a:lnTo>
                  <a:pt x="1833" y="2144"/>
                </a:lnTo>
                <a:lnTo>
                  <a:pt x="1836" y="2144"/>
                </a:lnTo>
                <a:lnTo>
                  <a:pt x="1837" y="2144"/>
                </a:lnTo>
                <a:lnTo>
                  <a:pt x="1842" y="2143"/>
                </a:lnTo>
                <a:lnTo>
                  <a:pt x="1842" y="2144"/>
                </a:lnTo>
                <a:lnTo>
                  <a:pt x="1887" y="2139"/>
                </a:lnTo>
                <a:lnTo>
                  <a:pt x="1933" y="2133"/>
                </a:lnTo>
                <a:lnTo>
                  <a:pt x="1979" y="2128"/>
                </a:lnTo>
                <a:lnTo>
                  <a:pt x="2021" y="2121"/>
                </a:lnTo>
                <a:lnTo>
                  <a:pt x="2060" y="2114"/>
                </a:lnTo>
                <a:lnTo>
                  <a:pt x="2093" y="2108"/>
                </a:lnTo>
                <a:lnTo>
                  <a:pt x="2117" y="2101"/>
                </a:lnTo>
                <a:lnTo>
                  <a:pt x="2123" y="2094"/>
                </a:lnTo>
                <a:lnTo>
                  <a:pt x="2127" y="2091"/>
                </a:lnTo>
                <a:lnTo>
                  <a:pt x="2130" y="2089"/>
                </a:lnTo>
                <a:lnTo>
                  <a:pt x="2136" y="2064"/>
                </a:lnTo>
                <a:lnTo>
                  <a:pt x="2143" y="2032"/>
                </a:lnTo>
                <a:lnTo>
                  <a:pt x="2150" y="1995"/>
                </a:lnTo>
                <a:lnTo>
                  <a:pt x="2155" y="1952"/>
                </a:lnTo>
                <a:lnTo>
                  <a:pt x="2162" y="1907"/>
                </a:lnTo>
                <a:lnTo>
                  <a:pt x="2167" y="1863"/>
                </a:lnTo>
                <a:lnTo>
                  <a:pt x="2172" y="1818"/>
                </a:lnTo>
                <a:lnTo>
                  <a:pt x="2173" y="1811"/>
                </a:lnTo>
                <a:lnTo>
                  <a:pt x="2173" y="1803"/>
                </a:lnTo>
                <a:lnTo>
                  <a:pt x="2173" y="1792"/>
                </a:lnTo>
                <a:lnTo>
                  <a:pt x="2170" y="1780"/>
                </a:lnTo>
                <a:lnTo>
                  <a:pt x="2163" y="1771"/>
                </a:lnTo>
                <a:lnTo>
                  <a:pt x="2147" y="1753"/>
                </a:lnTo>
                <a:lnTo>
                  <a:pt x="2127" y="1734"/>
                </a:lnTo>
                <a:lnTo>
                  <a:pt x="2105" y="1711"/>
                </a:lnTo>
                <a:lnTo>
                  <a:pt x="2079" y="1687"/>
                </a:lnTo>
                <a:lnTo>
                  <a:pt x="2054" y="1661"/>
                </a:lnTo>
                <a:lnTo>
                  <a:pt x="2027" y="1633"/>
                </a:lnTo>
                <a:lnTo>
                  <a:pt x="1999" y="1606"/>
                </a:lnTo>
                <a:lnTo>
                  <a:pt x="1972" y="1577"/>
                </a:lnTo>
                <a:lnTo>
                  <a:pt x="1944" y="1550"/>
                </a:lnTo>
                <a:lnTo>
                  <a:pt x="1918" y="1525"/>
                </a:lnTo>
                <a:lnTo>
                  <a:pt x="1892" y="1499"/>
                </a:lnTo>
                <a:lnTo>
                  <a:pt x="1869" y="1476"/>
                </a:lnTo>
                <a:lnTo>
                  <a:pt x="1849" y="1454"/>
                </a:lnTo>
                <a:lnTo>
                  <a:pt x="1830" y="1435"/>
                </a:lnTo>
                <a:lnTo>
                  <a:pt x="1815" y="1420"/>
                </a:lnTo>
                <a:lnTo>
                  <a:pt x="1804" y="1410"/>
                </a:lnTo>
                <a:lnTo>
                  <a:pt x="1796" y="1401"/>
                </a:lnTo>
                <a:lnTo>
                  <a:pt x="1795" y="1400"/>
                </a:lnTo>
                <a:lnTo>
                  <a:pt x="1780" y="1381"/>
                </a:lnTo>
                <a:lnTo>
                  <a:pt x="1771" y="1359"/>
                </a:lnTo>
                <a:lnTo>
                  <a:pt x="1766" y="1338"/>
                </a:lnTo>
                <a:lnTo>
                  <a:pt x="1769" y="1315"/>
                </a:lnTo>
                <a:lnTo>
                  <a:pt x="1779" y="1293"/>
                </a:lnTo>
                <a:lnTo>
                  <a:pt x="1792" y="1276"/>
                </a:lnTo>
                <a:lnTo>
                  <a:pt x="1810" y="1262"/>
                </a:lnTo>
                <a:lnTo>
                  <a:pt x="1832" y="1253"/>
                </a:lnTo>
                <a:lnTo>
                  <a:pt x="1899" y="1238"/>
                </a:lnTo>
                <a:lnTo>
                  <a:pt x="1968" y="1228"/>
                </a:lnTo>
                <a:lnTo>
                  <a:pt x="2039" y="1226"/>
                </a:lnTo>
                <a:lnTo>
                  <a:pt x="2116" y="1228"/>
                </a:lnTo>
                <a:lnTo>
                  <a:pt x="2193" y="1240"/>
                </a:lnTo>
                <a:lnTo>
                  <a:pt x="2268" y="1259"/>
                </a:lnTo>
                <a:lnTo>
                  <a:pt x="2340" y="1285"/>
                </a:lnTo>
                <a:lnTo>
                  <a:pt x="2409" y="1318"/>
                </a:lnTo>
                <a:lnTo>
                  <a:pt x="2474" y="1357"/>
                </a:lnTo>
                <a:lnTo>
                  <a:pt x="2536" y="1403"/>
                </a:lnTo>
                <a:lnTo>
                  <a:pt x="2594" y="1454"/>
                </a:lnTo>
                <a:lnTo>
                  <a:pt x="2640" y="1506"/>
                </a:lnTo>
                <a:lnTo>
                  <a:pt x="2682" y="1561"/>
                </a:lnTo>
                <a:lnTo>
                  <a:pt x="2720" y="1618"/>
                </a:lnTo>
                <a:lnTo>
                  <a:pt x="2751" y="1679"/>
                </a:lnTo>
                <a:lnTo>
                  <a:pt x="2777" y="1741"/>
                </a:lnTo>
                <a:lnTo>
                  <a:pt x="2797" y="1806"/>
                </a:lnTo>
                <a:lnTo>
                  <a:pt x="2812" y="1872"/>
                </a:lnTo>
                <a:lnTo>
                  <a:pt x="2820" y="1940"/>
                </a:lnTo>
                <a:lnTo>
                  <a:pt x="2824" y="2010"/>
                </a:lnTo>
                <a:lnTo>
                  <a:pt x="2820" y="2089"/>
                </a:lnTo>
                <a:lnTo>
                  <a:pt x="2808" y="2167"/>
                </a:lnTo>
                <a:lnTo>
                  <a:pt x="2789" y="2243"/>
                </a:lnTo>
                <a:lnTo>
                  <a:pt x="2762" y="2316"/>
                </a:lnTo>
                <a:lnTo>
                  <a:pt x="3323" y="2876"/>
                </a:lnTo>
                <a:lnTo>
                  <a:pt x="3369" y="2792"/>
                </a:lnTo>
                <a:lnTo>
                  <a:pt x="3410" y="2704"/>
                </a:lnTo>
                <a:lnTo>
                  <a:pt x="3442" y="2613"/>
                </a:lnTo>
                <a:lnTo>
                  <a:pt x="3469" y="2519"/>
                </a:lnTo>
                <a:lnTo>
                  <a:pt x="3488" y="2421"/>
                </a:lnTo>
                <a:lnTo>
                  <a:pt x="3500" y="2323"/>
                </a:lnTo>
                <a:lnTo>
                  <a:pt x="3505" y="2220"/>
                </a:lnTo>
                <a:lnTo>
                  <a:pt x="3500" y="2116"/>
                </a:lnTo>
                <a:lnTo>
                  <a:pt x="3488" y="2013"/>
                </a:lnTo>
                <a:lnTo>
                  <a:pt x="3467" y="1913"/>
                </a:lnTo>
                <a:lnTo>
                  <a:pt x="3439" y="1815"/>
                </a:lnTo>
                <a:lnTo>
                  <a:pt x="3404" y="1722"/>
                </a:lnTo>
                <a:lnTo>
                  <a:pt x="3361" y="1633"/>
                </a:lnTo>
                <a:lnTo>
                  <a:pt x="3312" y="1546"/>
                </a:lnTo>
                <a:lnTo>
                  <a:pt x="3257" y="1465"/>
                </a:lnTo>
                <a:lnTo>
                  <a:pt x="3196" y="1388"/>
                </a:lnTo>
                <a:lnTo>
                  <a:pt x="3129" y="1315"/>
                </a:lnTo>
                <a:lnTo>
                  <a:pt x="3057" y="1249"/>
                </a:lnTo>
                <a:lnTo>
                  <a:pt x="2980" y="1188"/>
                </a:lnTo>
                <a:lnTo>
                  <a:pt x="2898" y="1132"/>
                </a:lnTo>
                <a:lnTo>
                  <a:pt x="2812" y="1084"/>
                </a:lnTo>
                <a:lnTo>
                  <a:pt x="2722" y="1042"/>
                </a:lnTo>
                <a:lnTo>
                  <a:pt x="2628" y="1005"/>
                </a:lnTo>
                <a:lnTo>
                  <a:pt x="2531" y="978"/>
                </a:lnTo>
                <a:lnTo>
                  <a:pt x="2430" y="958"/>
                </a:lnTo>
                <a:lnTo>
                  <a:pt x="2327" y="944"/>
                </a:lnTo>
                <a:lnTo>
                  <a:pt x="2222" y="940"/>
                </a:lnTo>
                <a:close/>
                <a:moveTo>
                  <a:pt x="2231" y="0"/>
                </a:moveTo>
                <a:lnTo>
                  <a:pt x="2357" y="4"/>
                </a:lnTo>
                <a:lnTo>
                  <a:pt x="2482" y="15"/>
                </a:lnTo>
                <a:lnTo>
                  <a:pt x="2509" y="22"/>
                </a:lnTo>
                <a:lnTo>
                  <a:pt x="2532" y="32"/>
                </a:lnTo>
                <a:lnTo>
                  <a:pt x="2554" y="49"/>
                </a:lnTo>
                <a:lnTo>
                  <a:pt x="2570" y="69"/>
                </a:lnTo>
                <a:lnTo>
                  <a:pt x="2582" y="92"/>
                </a:lnTo>
                <a:lnTo>
                  <a:pt x="2589" y="118"/>
                </a:lnTo>
                <a:lnTo>
                  <a:pt x="2590" y="145"/>
                </a:lnTo>
                <a:lnTo>
                  <a:pt x="2590" y="202"/>
                </a:lnTo>
                <a:lnTo>
                  <a:pt x="2597" y="256"/>
                </a:lnTo>
                <a:lnTo>
                  <a:pt x="2609" y="310"/>
                </a:lnTo>
                <a:lnTo>
                  <a:pt x="2627" y="361"/>
                </a:lnTo>
                <a:lnTo>
                  <a:pt x="2651" y="410"/>
                </a:lnTo>
                <a:lnTo>
                  <a:pt x="2680" y="456"/>
                </a:lnTo>
                <a:lnTo>
                  <a:pt x="2713" y="499"/>
                </a:lnTo>
                <a:lnTo>
                  <a:pt x="2751" y="537"/>
                </a:lnTo>
                <a:lnTo>
                  <a:pt x="2793" y="572"/>
                </a:lnTo>
                <a:lnTo>
                  <a:pt x="2841" y="602"/>
                </a:lnTo>
                <a:lnTo>
                  <a:pt x="2891" y="626"/>
                </a:lnTo>
                <a:lnTo>
                  <a:pt x="2942" y="644"/>
                </a:lnTo>
                <a:lnTo>
                  <a:pt x="2995" y="656"/>
                </a:lnTo>
                <a:lnTo>
                  <a:pt x="3051" y="661"/>
                </a:lnTo>
                <a:lnTo>
                  <a:pt x="3105" y="660"/>
                </a:lnTo>
                <a:lnTo>
                  <a:pt x="3160" y="653"/>
                </a:lnTo>
                <a:lnTo>
                  <a:pt x="3215" y="641"/>
                </a:lnTo>
                <a:lnTo>
                  <a:pt x="3266" y="624"/>
                </a:lnTo>
                <a:lnTo>
                  <a:pt x="3316" y="601"/>
                </a:lnTo>
                <a:lnTo>
                  <a:pt x="3364" y="574"/>
                </a:lnTo>
                <a:lnTo>
                  <a:pt x="3407" y="540"/>
                </a:lnTo>
                <a:lnTo>
                  <a:pt x="3445" y="502"/>
                </a:lnTo>
                <a:lnTo>
                  <a:pt x="3467" y="484"/>
                </a:lnTo>
                <a:lnTo>
                  <a:pt x="3490" y="471"/>
                </a:lnTo>
                <a:lnTo>
                  <a:pt x="3514" y="464"/>
                </a:lnTo>
                <a:lnTo>
                  <a:pt x="3540" y="461"/>
                </a:lnTo>
                <a:lnTo>
                  <a:pt x="3567" y="465"/>
                </a:lnTo>
                <a:lnTo>
                  <a:pt x="3591" y="475"/>
                </a:lnTo>
                <a:lnTo>
                  <a:pt x="3614" y="488"/>
                </a:lnTo>
                <a:lnTo>
                  <a:pt x="3709" y="569"/>
                </a:lnTo>
                <a:lnTo>
                  <a:pt x="3800" y="656"/>
                </a:lnTo>
                <a:lnTo>
                  <a:pt x="3885" y="747"/>
                </a:lnTo>
                <a:lnTo>
                  <a:pt x="3966" y="844"/>
                </a:lnTo>
                <a:lnTo>
                  <a:pt x="3981" y="867"/>
                </a:lnTo>
                <a:lnTo>
                  <a:pt x="3989" y="891"/>
                </a:lnTo>
                <a:lnTo>
                  <a:pt x="3994" y="917"/>
                </a:lnTo>
                <a:lnTo>
                  <a:pt x="3991" y="943"/>
                </a:lnTo>
                <a:lnTo>
                  <a:pt x="3984" y="969"/>
                </a:lnTo>
                <a:lnTo>
                  <a:pt x="3971" y="992"/>
                </a:lnTo>
                <a:lnTo>
                  <a:pt x="3953" y="1012"/>
                </a:lnTo>
                <a:lnTo>
                  <a:pt x="3914" y="1051"/>
                </a:lnTo>
                <a:lnTo>
                  <a:pt x="3880" y="1094"/>
                </a:lnTo>
                <a:lnTo>
                  <a:pt x="3851" y="1140"/>
                </a:lnTo>
                <a:lnTo>
                  <a:pt x="3830" y="1190"/>
                </a:lnTo>
                <a:lnTo>
                  <a:pt x="3812" y="1240"/>
                </a:lnTo>
                <a:lnTo>
                  <a:pt x="3800" y="1293"/>
                </a:lnTo>
                <a:lnTo>
                  <a:pt x="3793" y="1347"/>
                </a:lnTo>
                <a:lnTo>
                  <a:pt x="3793" y="1400"/>
                </a:lnTo>
                <a:lnTo>
                  <a:pt x="3798" y="1454"/>
                </a:lnTo>
                <a:lnTo>
                  <a:pt x="3811" y="1508"/>
                </a:lnTo>
                <a:lnTo>
                  <a:pt x="3828" y="1560"/>
                </a:lnTo>
                <a:lnTo>
                  <a:pt x="3854" y="1614"/>
                </a:lnTo>
                <a:lnTo>
                  <a:pt x="3887" y="1663"/>
                </a:lnTo>
                <a:lnTo>
                  <a:pt x="3923" y="1707"/>
                </a:lnTo>
                <a:lnTo>
                  <a:pt x="3965" y="1748"/>
                </a:lnTo>
                <a:lnTo>
                  <a:pt x="4011" y="1782"/>
                </a:lnTo>
                <a:lnTo>
                  <a:pt x="4061" y="1810"/>
                </a:lnTo>
                <a:lnTo>
                  <a:pt x="4114" y="1833"/>
                </a:lnTo>
                <a:lnTo>
                  <a:pt x="4170" y="1851"/>
                </a:lnTo>
                <a:lnTo>
                  <a:pt x="4228" y="1861"/>
                </a:lnTo>
                <a:lnTo>
                  <a:pt x="4289" y="1864"/>
                </a:lnTo>
                <a:lnTo>
                  <a:pt x="4316" y="1867"/>
                </a:lnTo>
                <a:lnTo>
                  <a:pt x="4343" y="1875"/>
                </a:lnTo>
                <a:lnTo>
                  <a:pt x="4369" y="1888"/>
                </a:lnTo>
                <a:lnTo>
                  <a:pt x="4392" y="1905"/>
                </a:lnTo>
                <a:lnTo>
                  <a:pt x="4411" y="1925"/>
                </a:lnTo>
                <a:lnTo>
                  <a:pt x="4424" y="1948"/>
                </a:lnTo>
                <a:lnTo>
                  <a:pt x="4432" y="1974"/>
                </a:lnTo>
                <a:lnTo>
                  <a:pt x="4442" y="2099"/>
                </a:lnTo>
                <a:lnTo>
                  <a:pt x="4446" y="2227"/>
                </a:lnTo>
                <a:lnTo>
                  <a:pt x="4442" y="2352"/>
                </a:lnTo>
                <a:lnTo>
                  <a:pt x="4431" y="2478"/>
                </a:lnTo>
                <a:lnTo>
                  <a:pt x="4424" y="2505"/>
                </a:lnTo>
                <a:lnTo>
                  <a:pt x="4413" y="2530"/>
                </a:lnTo>
                <a:lnTo>
                  <a:pt x="4396" y="2550"/>
                </a:lnTo>
                <a:lnTo>
                  <a:pt x="4377" y="2567"/>
                </a:lnTo>
                <a:lnTo>
                  <a:pt x="4353" y="2580"/>
                </a:lnTo>
                <a:lnTo>
                  <a:pt x="4328" y="2586"/>
                </a:lnTo>
                <a:lnTo>
                  <a:pt x="4301" y="2588"/>
                </a:lnTo>
                <a:lnTo>
                  <a:pt x="4273" y="2586"/>
                </a:lnTo>
                <a:lnTo>
                  <a:pt x="4214" y="2590"/>
                </a:lnTo>
                <a:lnTo>
                  <a:pt x="4157" y="2601"/>
                </a:lnTo>
                <a:lnTo>
                  <a:pt x="4103" y="2618"/>
                </a:lnTo>
                <a:lnTo>
                  <a:pt x="4050" y="2641"/>
                </a:lnTo>
                <a:lnTo>
                  <a:pt x="4000" y="2669"/>
                </a:lnTo>
                <a:lnTo>
                  <a:pt x="3954" y="2704"/>
                </a:lnTo>
                <a:lnTo>
                  <a:pt x="3912" y="2743"/>
                </a:lnTo>
                <a:lnTo>
                  <a:pt x="3876" y="2787"/>
                </a:lnTo>
                <a:lnTo>
                  <a:pt x="3845" y="2835"/>
                </a:lnTo>
                <a:lnTo>
                  <a:pt x="3819" y="2888"/>
                </a:lnTo>
                <a:lnTo>
                  <a:pt x="3800" y="2941"/>
                </a:lnTo>
                <a:lnTo>
                  <a:pt x="3788" y="2995"/>
                </a:lnTo>
                <a:lnTo>
                  <a:pt x="3781" y="3049"/>
                </a:lnTo>
                <a:lnTo>
                  <a:pt x="3781" y="3103"/>
                </a:lnTo>
                <a:lnTo>
                  <a:pt x="3788" y="3157"/>
                </a:lnTo>
                <a:lnTo>
                  <a:pt x="3800" y="3210"/>
                </a:lnTo>
                <a:lnTo>
                  <a:pt x="3817" y="3261"/>
                </a:lnTo>
                <a:lnTo>
                  <a:pt x="3840" y="3310"/>
                </a:lnTo>
                <a:lnTo>
                  <a:pt x="3869" y="3357"/>
                </a:lnTo>
                <a:lnTo>
                  <a:pt x="3904" y="3401"/>
                </a:lnTo>
                <a:lnTo>
                  <a:pt x="3943" y="3441"/>
                </a:lnTo>
                <a:lnTo>
                  <a:pt x="3961" y="3462"/>
                </a:lnTo>
                <a:lnTo>
                  <a:pt x="3975" y="3485"/>
                </a:lnTo>
                <a:lnTo>
                  <a:pt x="3981" y="3510"/>
                </a:lnTo>
                <a:lnTo>
                  <a:pt x="3984" y="3536"/>
                </a:lnTo>
                <a:lnTo>
                  <a:pt x="3980" y="3562"/>
                </a:lnTo>
                <a:lnTo>
                  <a:pt x="3971" y="3587"/>
                </a:lnTo>
                <a:lnTo>
                  <a:pt x="3956" y="3610"/>
                </a:lnTo>
                <a:lnTo>
                  <a:pt x="3874" y="3706"/>
                </a:lnTo>
                <a:lnTo>
                  <a:pt x="3786" y="3798"/>
                </a:lnTo>
                <a:lnTo>
                  <a:pt x="3694" y="3884"/>
                </a:lnTo>
                <a:lnTo>
                  <a:pt x="3597" y="3965"/>
                </a:lnTo>
                <a:lnTo>
                  <a:pt x="3574" y="3980"/>
                </a:lnTo>
                <a:lnTo>
                  <a:pt x="3549" y="3988"/>
                </a:lnTo>
                <a:lnTo>
                  <a:pt x="3523" y="3991"/>
                </a:lnTo>
                <a:lnTo>
                  <a:pt x="3498" y="3989"/>
                </a:lnTo>
                <a:lnTo>
                  <a:pt x="3472" y="3981"/>
                </a:lnTo>
                <a:lnTo>
                  <a:pt x="3449" y="3969"/>
                </a:lnTo>
                <a:lnTo>
                  <a:pt x="3429" y="3951"/>
                </a:lnTo>
                <a:lnTo>
                  <a:pt x="3391" y="3913"/>
                </a:lnTo>
                <a:lnTo>
                  <a:pt x="3347" y="3881"/>
                </a:lnTo>
                <a:lnTo>
                  <a:pt x="3301" y="3854"/>
                </a:lnTo>
                <a:lnTo>
                  <a:pt x="3251" y="3831"/>
                </a:lnTo>
                <a:lnTo>
                  <a:pt x="3200" y="3813"/>
                </a:lnTo>
                <a:lnTo>
                  <a:pt x="3146" y="3801"/>
                </a:lnTo>
                <a:lnTo>
                  <a:pt x="3091" y="3794"/>
                </a:lnTo>
                <a:lnTo>
                  <a:pt x="3037" y="3793"/>
                </a:lnTo>
                <a:lnTo>
                  <a:pt x="2983" y="3798"/>
                </a:lnTo>
                <a:lnTo>
                  <a:pt x="2930" y="3809"/>
                </a:lnTo>
                <a:lnTo>
                  <a:pt x="2879" y="3826"/>
                </a:lnTo>
                <a:lnTo>
                  <a:pt x="2823" y="3853"/>
                </a:lnTo>
                <a:lnTo>
                  <a:pt x="2773" y="3885"/>
                </a:lnTo>
                <a:lnTo>
                  <a:pt x="2728" y="3923"/>
                </a:lnTo>
                <a:lnTo>
                  <a:pt x="2688" y="3966"/>
                </a:lnTo>
                <a:lnTo>
                  <a:pt x="2652" y="4015"/>
                </a:lnTo>
                <a:lnTo>
                  <a:pt x="2624" y="4066"/>
                </a:lnTo>
                <a:lnTo>
                  <a:pt x="2601" y="4120"/>
                </a:lnTo>
                <a:lnTo>
                  <a:pt x="2585" y="4179"/>
                </a:lnTo>
                <a:lnTo>
                  <a:pt x="2575" y="4238"/>
                </a:lnTo>
                <a:lnTo>
                  <a:pt x="2574" y="4299"/>
                </a:lnTo>
                <a:lnTo>
                  <a:pt x="2573" y="4326"/>
                </a:lnTo>
                <a:lnTo>
                  <a:pt x="2564" y="4352"/>
                </a:lnTo>
                <a:lnTo>
                  <a:pt x="2552" y="4375"/>
                </a:lnTo>
                <a:lnTo>
                  <a:pt x="2535" y="4394"/>
                </a:lnTo>
                <a:lnTo>
                  <a:pt x="2514" y="4410"/>
                </a:lnTo>
                <a:lnTo>
                  <a:pt x="2491" y="4421"/>
                </a:lnTo>
                <a:lnTo>
                  <a:pt x="2464" y="4426"/>
                </a:lnTo>
                <a:lnTo>
                  <a:pt x="2342" y="4437"/>
                </a:lnTo>
                <a:lnTo>
                  <a:pt x="2220" y="4440"/>
                </a:lnTo>
                <a:lnTo>
                  <a:pt x="2092" y="4437"/>
                </a:lnTo>
                <a:lnTo>
                  <a:pt x="1964" y="4425"/>
                </a:lnTo>
                <a:lnTo>
                  <a:pt x="1937" y="4419"/>
                </a:lnTo>
                <a:lnTo>
                  <a:pt x="1913" y="4407"/>
                </a:lnTo>
                <a:lnTo>
                  <a:pt x="1892" y="4391"/>
                </a:lnTo>
                <a:lnTo>
                  <a:pt x="1876" y="4372"/>
                </a:lnTo>
                <a:lnTo>
                  <a:pt x="1864" y="4349"/>
                </a:lnTo>
                <a:lnTo>
                  <a:pt x="1856" y="4323"/>
                </a:lnTo>
                <a:lnTo>
                  <a:pt x="1855" y="4295"/>
                </a:lnTo>
                <a:lnTo>
                  <a:pt x="1855" y="4239"/>
                </a:lnTo>
                <a:lnTo>
                  <a:pt x="1849" y="4184"/>
                </a:lnTo>
                <a:lnTo>
                  <a:pt x="1837" y="4131"/>
                </a:lnTo>
                <a:lnTo>
                  <a:pt x="1818" y="4078"/>
                </a:lnTo>
                <a:lnTo>
                  <a:pt x="1795" y="4030"/>
                </a:lnTo>
                <a:lnTo>
                  <a:pt x="1766" y="3984"/>
                </a:lnTo>
                <a:lnTo>
                  <a:pt x="1733" y="3942"/>
                </a:lnTo>
                <a:lnTo>
                  <a:pt x="1695" y="3903"/>
                </a:lnTo>
                <a:lnTo>
                  <a:pt x="1651" y="3867"/>
                </a:lnTo>
                <a:lnTo>
                  <a:pt x="1605" y="3838"/>
                </a:lnTo>
                <a:lnTo>
                  <a:pt x="1554" y="3813"/>
                </a:lnTo>
                <a:lnTo>
                  <a:pt x="1502" y="3796"/>
                </a:lnTo>
                <a:lnTo>
                  <a:pt x="1449" y="3785"/>
                </a:lnTo>
                <a:lnTo>
                  <a:pt x="1395" y="3780"/>
                </a:lnTo>
                <a:lnTo>
                  <a:pt x="1340" y="3780"/>
                </a:lnTo>
                <a:lnTo>
                  <a:pt x="1286" y="3786"/>
                </a:lnTo>
                <a:lnTo>
                  <a:pt x="1231" y="3798"/>
                </a:lnTo>
                <a:lnTo>
                  <a:pt x="1179" y="3816"/>
                </a:lnTo>
                <a:lnTo>
                  <a:pt x="1128" y="3839"/>
                </a:lnTo>
                <a:lnTo>
                  <a:pt x="1082" y="3867"/>
                </a:lnTo>
                <a:lnTo>
                  <a:pt x="1039" y="3900"/>
                </a:lnTo>
                <a:lnTo>
                  <a:pt x="1000" y="3938"/>
                </a:lnTo>
                <a:lnTo>
                  <a:pt x="979" y="3957"/>
                </a:lnTo>
                <a:lnTo>
                  <a:pt x="956" y="3969"/>
                </a:lnTo>
                <a:lnTo>
                  <a:pt x="931" y="3977"/>
                </a:lnTo>
                <a:lnTo>
                  <a:pt x="905" y="3978"/>
                </a:lnTo>
                <a:lnTo>
                  <a:pt x="879" y="3976"/>
                </a:lnTo>
                <a:lnTo>
                  <a:pt x="853" y="3966"/>
                </a:lnTo>
                <a:lnTo>
                  <a:pt x="830" y="3951"/>
                </a:lnTo>
                <a:lnTo>
                  <a:pt x="736" y="3870"/>
                </a:lnTo>
                <a:lnTo>
                  <a:pt x="645" y="3784"/>
                </a:lnTo>
                <a:lnTo>
                  <a:pt x="559" y="3693"/>
                </a:lnTo>
                <a:lnTo>
                  <a:pt x="480" y="3596"/>
                </a:lnTo>
                <a:lnTo>
                  <a:pt x="465" y="3574"/>
                </a:lnTo>
                <a:lnTo>
                  <a:pt x="457" y="3548"/>
                </a:lnTo>
                <a:lnTo>
                  <a:pt x="452" y="3523"/>
                </a:lnTo>
                <a:lnTo>
                  <a:pt x="455" y="3497"/>
                </a:lnTo>
                <a:lnTo>
                  <a:pt x="462" y="3472"/>
                </a:lnTo>
                <a:lnTo>
                  <a:pt x="474" y="3449"/>
                </a:lnTo>
                <a:lnTo>
                  <a:pt x="493" y="3429"/>
                </a:lnTo>
                <a:lnTo>
                  <a:pt x="531" y="3389"/>
                </a:lnTo>
                <a:lnTo>
                  <a:pt x="565" y="3345"/>
                </a:lnTo>
                <a:lnTo>
                  <a:pt x="593" y="3299"/>
                </a:lnTo>
                <a:lnTo>
                  <a:pt x="616" y="3251"/>
                </a:lnTo>
                <a:lnTo>
                  <a:pt x="634" y="3199"/>
                </a:lnTo>
                <a:lnTo>
                  <a:pt x="646" y="3146"/>
                </a:lnTo>
                <a:lnTo>
                  <a:pt x="653" y="3094"/>
                </a:lnTo>
                <a:lnTo>
                  <a:pt x="653" y="3040"/>
                </a:lnTo>
                <a:lnTo>
                  <a:pt x="646" y="2985"/>
                </a:lnTo>
                <a:lnTo>
                  <a:pt x="635" y="2933"/>
                </a:lnTo>
                <a:lnTo>
                  <a:pt x="616" y="2880"/>
                </a:lnTo>
                <a:lnTo>
                  <a:pt x="591" y="2826"/>
                </a:lnTo>
                <a:lnTo>
                  <a:pt x="558" y="2776"/>
                </a:lnTo>
                <a:lnTo>
                  <a:pt x="520" y="2730"/>
                </a:lnTo>
                <a:lnTo>
                  <a:pt x="478" y="2689"/>
                </a:lnTo>
                <a:lnTo>
                  <a:pt x="432" y="2655"/>
                </a:lnTo>
                <a:lnTo>
                  <a:pt x="382" y="2626"/>
                </a:lnTo>
                <a:lnTo>
                  <a:pt x="329" y="2604"/>
                </a:lnTo>
                <a:lnTo>
                  <a:pt x="274" y="2588"/>
                </a:lnTo>
                <a:lnTo>
                  <a:pt x="217" y="2578"/>
                </a:lnTo>
                <a:lnTo>
                  <a:pt x="160" y="2576"/>
                </a:lnTo>
                <a:lnTo>
                  <a:pt x="131" y="2573"/>
                </a:lnTo>
                <a:lnTo>
                  <a:pt x="104" y="2565"/>
                </a:lnTo>
                <a:lnTo>
                  <a:pt x="77" y="2553"/>
                </a:lnTo>
                <a:lnTo>
                  <a:pt x="54" y="2536"/>
                </a:lnTo>
                <a:lnTo>
                  <a:pt x="35" y="2516"/>
                </a:lnTo>
                <a:lnTo>
                  <a:pt x="20" y="2493"/>
                </a:lnTo>
                <a:lnTo>
                  <a:pt x="14" y="2466"/>
                </a:lnTo>
                <a:lnTo>
                  <a:pt x="3" y="2340"/>
                </a:lnTo>
                <a:lnTo>
                  <a:pt x="0" y="2214"/>
                </a:lnTo>
                <a:lnTo>
                  <a:pt x="4" y="2087"/>
                </a:lnTo>
                <a:lnTo>
                  <a:pt x="15" y="1961"/>
                </a:lnTo>
                <a:lnTo>
                  <a:pt x="20" y="1936"/>
                </a:lnTo>
                <a:lnTo>
                  <a:pt x="31" y="1911"/>
                </a:lnTo>
                <a:lnTo>
                  <a:pt x="46" y="1891"/>
                </a:lnTo>
                <a:lnTo>
                  <a:pt x="65" y="1875"/>
                </a:lnTo>
                <a:lnTo>
                  <a:pt x="88" y="1863"/>
                </a:lnTo>
                <a:lnTo>
                  <a:pt x="114" y="1855"/>
                </a:lnTo>
                <a:lnTo>
                  <a:pt x="144" y="1853"/>
                </a:lnTo>
                <a:lnTo>
                  <a:pt x="207" y="1849"/>
                </a:lnTo>
                <a:lnTo>
                  <a:pt x="270" y="1840"/>
                </a:lnTo>
                <a:lnTo>
                  <a:pt x="329" y="1822"/>
                </a:lnTo>
                <a:lnTo>
                  <a:pt x="385" y="1800"/>
                </a:lnTo>
                <a:lnTo>
                  <a:pt x="438" y="1771"/>
                </a:lnTo>
                <a:lnTo>
                  <a:pt x="486" y="1737"/>
                </a:lnTo>
                <a:lnTo>
                  <a:pt x="530" y="1698"/>
                </a:lnTo>
                <a:lnTo>
                  <a:pt x="568" y="1654"/>
                </a:lnTo>
                <a:lnTo>
                  <a:pt x="600" y="1606"/>
                </a:lnTo>
                <a:lnTo>
                  <a:pt x="627" y="1553"/>
                </a:lnTo>
                <a:lnTo>
                  <a:pt x="645" y="1500"/>
                </a:lnTo>
                <a:lnTo>
                  <a:pt x="658" y="1446"/>
                </a:lnTo>
                <a:lnTo>
                  <a:pt x="664" y="1392"/>
                </a:lnTo>
                <a:lnTo>
                  <a:pt x="664" y="1336"/>
                </a:lnTo>
                <a:lnTo>
                  <a:pt x="658" y="1284"/>
                </a:lnTo>
                <a:lnTo>
                  <a:pt x="646" y="1230"/>
                </a:lnTo>
                <a:lnTo>
                  <a:pt x="629" y="1180"/>
                </a:lnTo>
                <a:lnTo>
                  <a:pt x="606" y="1130"/>
                </a:lnTo>
                <a:lnTo>
                  <a:pt x="576" y="1082"/>
                </a:lnTo>
                <a:lnTo>
                  <a:pt x="542" y="1039"/>
                </a:lnTo>
                <a:lnTo>
                  <a:pt x="503" y="998"/>
                </a:lnTo>
                <a:lnTo>
                  <a:pt x="485" y="978"/>
                </a:lnTo>
                <a:lnTo>
                  <a:pt x="471" y="955"/>
                </a:lnTo>
                <a:lnTo>
                  <a:pt x="465" y="931"/>
                </a:lnTo>
                <a:lnTo>
                  <a:pt x="462" y="905"/>
                </a:lnTo>
                <a:lnTo>
                  <a:pt x="466" y="878"/>
                </a:lnTo>
                <a:lnTo>
                  <a:pt x="474" y="854"/>
                </a:lnTo>
                <a:lnTo>
                  <a:pt x="489" y="831"/>
                </a:lnTo>
                <a:lnTo>
                  <a:pt x="572" y="735"/>
                </a:lnTo>
                <a:lnTo>
                  <a:pt x="658" y="643"/>
                </a:lnTo>
                <a:lnTo>
                  <a:pt x="752" y="556"/>
                </a:lnTo>
                <a:lnTo>
                  <a:pt x="849" y="475"/>
                </a:lnTo>
                <a:lnTo>
                  <a:pt x="872" y="461"/>
                </a:lnTo>
                <a:lnTo>
                  <a:pt x="897" y="452"/>
                </a:lnTo>
                <a:lnTo>
                  <a:pt x="923" y="449"/>
                </a:lnTo>
                <a:lnTo>
                  <a:pt x="948" y="452"/>
                </a:lnTo>
                <a:lnTo>
                  <a:pt x="973" y="459"/>
                </a:lnTo>
                <a:lnTo>
                  <a:pt x="996" y="471"/>
                </a:lnTo>
                <a:lnTo>
                  <a:pt x="1016" y="490"/>
                </a:lnTo>
                <a:lnTo>
                  <a:pt x="1055" y="526"/>
                </a:lnTo>
                <a:lnTo>
                  <a:pt x="1099" y="559"/>
                </a:lnTo>
                <a:lnTo>
                  <a:pt x="1145" y="587"/>
                </a:lnTo>
                <a:lnTo>
                  <a:pt x="1195" y="610"/>
                </a:lnTo>
                <a:lnTo>
                  <a:pt x="1246" y="628"/>
                </a:lnTo>
                <a:lnTo>
                  <a:pt x="1300" y="640"/>
                </a:lnTo>
                <a:lnTo>
                  <a:pt x="1355" y="647"/>
                </a:lnTo>
                <a:lnTo>
                  <a:pt x="1409" y="647"/>
                </a:lnTo>
                <a:lnTo>
                  <a:pt x="1463" y="643"/>
                </a:lnTo>
                <a:lnTo>
                  <a:pt x="1516" y="632"/>
                </a:lnTo>
                <a:lnTo>
                  <a:pt x="1567" y="614"/>
                </a:lnTo>
                <a:lnTo>
                  <a:pt x="1622" y="588"/>
                </a:lnTo>
                <a:lnTo>
                  <a:pt x="1672" y="555"/>
                </a:lnTo>
                <a:lnTo>
                  <a:pt x="1718" y="517"/>
                </a:lnTo>
                <a:lnTo>
                  <a:pt x="1758" y="473"/>
                </a:lnTo>
                <a:lnTo>
                  <a:pt x="1792" y="426"/>
                </a:lnTo>
                <a:lnTo>
                  <a:pt x="1822" y="375"/>
                </a:lnTo>
                <a:lnTo>
                  <a:pt x="1845" y="319"/>
                </a:lnTo>
                <a:lnTo>
                  <a:pt x="1860" y="261"/>
                </a:lnTo>
                <a:lnTo>
                  <a:pt x="1869" y="202"/>
                </a:lnTo>
                <a:lnTo>
                  <a:pt x="1871" y="141"/>
                </a:lnTo>
                <a:lnTo>
                  <a:pt x="1875" y="110"/>
                </a:lnTo>
                <a:lnTo>
                  <a:pt x="1884" y="81"/>
                </a:lnTo>
                <a:lnTo>
                  <a:pt x="1902" y="55"/>
                </a:lnTo>
                <a:lnTo>
                  <a:pt x="1924" y="35"/>
                </a:lnTo>
                <a:lnTo>
                  <a:pt x="1951" y="22"/>
                </a:lnTo>
                <a:lnTo>
                  <a:pt x="1982" y="14"/>
                </a:lnTo>
                <a:lnTo>
                  <a:pt x="2106" y="4"/>
                </a:lnTo>
                <a:lnTo>
                  <a:pt x="2231" y="0"/>
                </a:lnTo>
                <a:close/>
              </a:path>
            </a:pathLst>
          </a:custGeom>
          <a:solidFill>
            <a:srgbClr val="00D0AC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9" name="Freeform 1104"/>
          <p:cNvSpPr/>
          <p:nvPr>
            <p:custDataLst>
              <p:tags r:id="rId19"/>
            </p:custDataLst>
          </p:nvPr>
        </p:nvSpPr>
        <p:spPr bwMode="auto">
          <a:xfrm>
            <a:off x="764523" y="4983774"/>
            <a:ext cx="484318" cy="303200"/>
          </a:xfrm>
          <a:custGeom>
            <a:avLst/>
            <a:gdLst>
              <a:gd name="T0" fmla="*/ 5297 w 6038"/>
              <a:gd name="T1" fmla="*/ 83 h 3780"/>
              <a:gd name="T2" fmla="*/ 5786 w 6038"/>
              <a:gd name="T3" fmla="*/ 253 h 3780"/>
              <a:gd name="T4" fmla="*/ 5886 w 6038"/>
              <a:gd name="T5" fmla="*/ 418 h 3780"/>
              <a:gd name="T6" fmla="*/ 5533 w 6038"/>
              <a:gd name="T7" fmla="*/ 771 h 3780"/>
              <a:gd name="T8" fmla="*/ 5095 w 6038"/>
              <a:gd name="T9" fmla="*/ 1110 h 3780"/>
              <a:gd name="T10" fmla="*/ 4532 w 6038"/>
              <a:gd name="T11" fmla="*/ 1315 h 3780"/>
              <a:gd name="T12" fmla="*/ 4143 w 6038"/>
              <a:gd name="T13" fmla="*/ 1264 h 3780"/>
              <a:gd name="T14" fmla="*/ 3951 w 6038"/>
              <a:gd name="T15" fmla="*/ 1167 h 3780"/>
              <a:gd name="T16" fmla="*/ 3772 w 6038"/>
              <a:gd name="T17" fmla="*/ 1326 h 3780"/>
              <a:gd name="T18" fmla="*/ 3481 w 6038"/>
              <a:gd name="T19" fmla="*/ 1727 h 3780"/>
              <a:gd name="T20" fmla="*/ 3189 w 6038"/>
              <a:gd name="T21" fmla="*/ 2425 h 3780"/>
              <a:gd name="T22" fmla="*/ 3664 w 6038"/>
              <a:gd name="T23" fmla="*/ 2720 h 3780"/>
              <a:gd name="T24" fmla="*/ 4094 w 6038"/>
              <a:gd name="T25" fmla="*/ 3104 h 3780"/>
              <a:gd name="T26" fmla="*/ 4215 w 6038"/>
              <a:gd name="T27" fmla="*/ 3565 h 3780"/>
              <a:gd name="T28" fmla="*/ 3957 w 6038"/>
              <a:gd name="T29" fmla="*/ 3694 h 3780"/>
              <a:gd name="T30" fmla="*/ 3437 w 6038"/>
              <a:gd name="T31" fmla="*/ 3765 h 3780"/>
              <a:gd name="T32" fmla="*/ 2809 w 6038"/>
              <a:gd name="T33" fmla="*/ 3776 h 3780"/>
              <a:gd name="T34" fmla="*/ 2234 w 6038"/>
              <a:gd name="T35" fmla="*/ 3727 h 3780"/>
              <a:gd name="T36" fmla="*/ 1871 w 6038"/>
              <a:gd name="T37" fmla="*/ 3617 h 3780"/>
              <a:gd name="T38" fmla="*/ 1866 w 6038"/>
              <a:gd name="T39" fmla="*/ 3267 h 3780"/>
              <a:gd name="T40" fmla="*/ 2204 w 6038"/>
              <a:gd name="T41" fmla="*/ 2826 h 3780"/>
              <a:gd name="T42" fmla="*/ 2779 w 6038"/>
              <a:gd name="T43" fmla="*/ 2588 h 3780"/>
              <a:gd name="T44" fmla="*/ 2660 w 6038"/>
              <a:gd name="T45" fmla="*/ 1923 h 3780"/>
              <a:gd name="T46" fmla="*/ 2356 w 6038"/>
              <a:gd name="T47" fmla="*/ 1431 h 3780"/>
              <a:gd name="T48" fmla="*/ 2128 w 6038"/>
              <a:gd name="T49" fmla="*/ 1198 h 3780"/>
              <a:gd name="T50" fmla="*/ 1992 w 6038"/>
              <a:gd name="T51" fmla="*/ 1214 h 3780"/>
              <a:gd name="T52" fmla="*/ 1653 w 6038"/>
              <a:gd name="T53" fmla="*/ 1319 h 3780"/>
              <a:gd name="T54" fmla="*/ 1163 w 6038"/>
              <a:gd name="T55" fmla="*/ 1218 h 3780"/>
              <a:gd name="T56" fmla="*/ 626 w 6038"/>
              <a:gd name="T57" fmla="*/ 887 h 3780"/>
              <a:gd name="T58" fmla="*/ 278 w 6038"/>
              <a:gd name="T59" fmla="*/ 537 h 3780"/>
              <a:gd name="T60" fmla="*/ 117 w 6038"/>
              <a:gd name="T61" fmla="*/ 290 h 3780"/>
              <a:gd name="T62" fmla="*/ 566 w 6038"/>
              <a:gd name="T63" fmla="*/ 143 h 3780"/>
              <a:gd name="T64" fmla="*/ 1119 w 6038"/>
              <a:gd name="T65" fmla="*/ 6 h 3780"/>
              <a:gd name="T66" fmla="*/ 1694 w 6038"/>
              <a:gd name="T67" fmla="*/ 103 h 3780"/>
              <a:gd name="T68" fmla="*/ 2063 w 6038"/>
              <a:gd name="T69" fmla="*/ 396 h 3780"/>
              <a:gd name="T70" fmla="*/ 2232 w 6038"/>
              <a:gd name="T71" fmla="*/ 733 h 3780"/>
              <a:gd name="T72" fmla="*/ 2085 w 6038"/>
              <a:gd name="T73" fmla="*/ 813 h 3780"/>
              <a:gd name="T74" fmla="*/ 1260 w 6038"/>
              <a:gd name="T75" fmla="*/ 508 h 3780"/>
              <a:gd name="T76" fmla="*/ 727 w 6038"/>
              <a:gd name="T77" fmla="*/ 422 h 3780"/>
              <a:gd name="T78" fmla="*/ 655 w 6038"/>
              <a:gd name="T79" fmla="*/ 422 h 3780"/>
              <a:gd name="T80" fmla="*/ 921 w 6038"/>
              <a:gd name="T81" fmla="*/ 510 h 3780"/>
              <a:gd name="T82" fmla="*/ 1371 w 6038"/>
              <a:gd name="T83" fmla="*/ 671 h 3780"/>
              <a:gd name="T84" fmla="*/ 1858 w 6038"/>
              <a:gd name="T85" fmla="*/ 872 h 3780"/>
              <a:gd name="T86" fmla="*/ 2279 w 6038"/>
              <a:gd name="T87" fmla="*/ 1112 h 3780"/>
              <a:gd name="T88" fmla="*/ 2730 w 6038"/>
              <a:gd name="T89" fmla="*/ 1645 h 3780"/>
              <a:gd name="T90" fmla="*/ 2990 w 6038"/>
              <a:gd name="T91" fmla="*/ 2311 h 3780"/>
              <a:gd name="T92" fmla="*/ 3204 w 6038"/>
              <a:gd name="T93" fmla="*/ 1855 h 3780"/>
              <a:gd name="T94" fmla="*/ 3583 w 6038"/>
              <a:gd name="T95" fmla="*/ 1271 h 3780"/>
              <a:gd name="T96" fmla="*/ 4037 w 6038"/>
              <a:gd name="T97" fmla="*/ 942 h 3780"/>
              <a:gd name="T98" fmla="*/ 4502 w 6038"/>
              <a:gd name="T99" fmla="*/ 735 h 3780"/>
              <a:gd name="T100" fmla="*/ 4982 w 6038"/>
              <a:gd name="T101" fmla="*/ 555 h 3780"/>
              <a:gd name="T102" fmla="*/ 5326 w 6038"/>
              <a:gd name="T103" fmla="*/ 440 h 3780"/>
              <a:gd name="T104" fmla="*/ 5381 w 6038"/>
              <a:gd name="T105" fmla="*/ 416 h 3780"/>
              <a:gd name="T106" fmla="*/ 5070 w 6038"/>
              <a:gd name="T107" fmla="*/ 451 h 3780"/>
              <a:gd name="T108" fmla="*/ 4218 w 6038"/>
              <a:gd name="T109" fmla="*/ 682 h 3780"/>
              <a:gd name="T110" fmla="*/ 3792 w 6038"/>
              <a:gd name="T111" fmla="*/ 830 h 3780"/>
              <a:gd name="T112" fmla="*/ 3898 w 6038"/>
              <a:gd name="T113" fmla="*/ 511 h 3780"/>
              <a:gd name="T114" fmla="*/ 4196 w 6038"/>
              <a:gd name="T115" fmla="*/ 187 h 3780"/>
              <a:gd name="T116" fmla="*/ 4720 w 6038"/>
              <a:gd name="T117" fmla="*/ 4 h 3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038" h="3780">
                <a:moveTo>
                  <a:pt x="4821" y="0"/>
                </a:moveTo>
                <a:lnTo>
                  <a:pt x="4920" y="6"/>
                </a:lnTo>
                <a:lnTo>
                  <a:pt x="5017" y="17"/>
                </a:lnTo>
                <a:lnTo>
                  <a:pt x="5112" y="35"/>
                </a:lnTo>
                <a:lnTo>
                  <a:pt x="5205" y="57"/>
                </a:lnTo>
                <a:lnTo>
                  <a:pt x="5297" y="83"/>
                </a:lnTo>
                <a:lnTo>
                  <a:pt x="5387" y="112"/>
                </a:lnTo>
                <a:lnTo>
                  <a:pt x="5473" y="141"/>
                </a:lnTo>
                <a:lnTo>
                  <a:pt x="5555" y="173"/>
                </a:lnTo>
                <a:lnTo>
                  <a:pt x="5636" y="202"/>
                </a:lnTo>
                <a:lnTo>
                  <a:pt x="5712" y="229"/>
                </a:lnTo>
                <a:lnTo>
                  <a:pt x="5786" y="253"/>
                </a:lnTo>
                <a:lnTo>
                  <a:pt x="5855" y="273"/>
                </a:lnTo>
                <a:lnTo>
                  <a:pt x="5921" y="288"/>
                </a:lnTo>
                <a:lnTo>
                  <a:pt x="5982" y="297"/>
                </a:lnTo>
                <a:lnTo>
                  <a:pt x="6038" y="297"/>
                </a:lnTo>
                <a:lnTo>
                  <a:pt x="5960" y="358"/>
                </a:lnTo>
                <a:lnTo>
                  <a:pt x="5886" y="418"/>
                </a:lnTo>
                <a:lnTo>
                  <a:pt x="5820" y="477"/>
                </a:lnTo>
                <a:lnTo>
                  <a:pt x="5760" y="537"/>
                </a:lnTo>
                <a:lnTo>
                  <a:pt x="5701" y="596"/>
                </a:lnTo>
                <a:lnTo>
                  <a:pt x="5647" y="654"/>
                </a:lnTo>
                <a:lnTo>
                  <a:pt x="5590" y="713"/>
                </a:lnTo>
                <a:lnTo>
                  <a:pt x="5533" y="771"/>
                </a:lnTo>
                <a:lnTo>
                  <a:pt x="5474" y="830"/>
                </a:lnTo>
                <a:lnTo>
                  <a:pt x="5412" y="887"/>
                </a:lnTo>
                <a:lnTo>
                  <a:pt x="5344" y="943"/>
                </a:lnTo>
                <a:lnTo>
                  <a:pt x="5269" y="1000"/>
                </a:lnTo>
                <a:lnTo>
                  <a:pt x="5187" y="1055"/>
                </a:lnTo>
                <a:lnTo>
                  <a:pt x="5095" y="1110"/>
                </a:lnTo>
                <a:lnTo>
                  <a:pt x="4991" y="1163"/>
                </a:lnTo>
                <a:lnTo>
                  <a:pt x="4876" y="1218"/>
                </a:lnTo>
                <a:lnTo>
                  <a:pt x="4784" y="1255"/>
                </a:lnTo>
                <a:lnTo>
                  <a:pt x="4696" y="1282"/>
                </a:lnTo>
                <a:lnTo>
                  <a:pt x="4612" y="1302"/>
                </a:lnTo>
                <a:lnTo>
                  <a:pt x="4532" y="1315"/>
                </a:lnTo>
                <a:lnTo>
                  <a:pt x="4456" y="1321"/>
                </a:lnTo>
                <a:lnTo>
                  <a:pt x="4385" y="1319"/>
                </a:lnTo>
                <a:lnTo>
                  <a:pt x="4319" y="1313"/>
                </a:lnTo>
                <a:lnTo>
                  <a:pt x="4257" y="1301"/>
                </a:lnTo>
                <a:lnTo>
                  <a:pt x="4198" y="1284"/>
                </a:lnTo>
                <a:lnTo>
                  <a:pt x="4143" y="1264"/>
                </a:lnTo>
                <a:lnTo>
                  <a:pt x="4092" y="1240"/>
                </a:lnTo>
                <a:lnTo>
                  <a:pt x="4046" y="1214"/>
                </a:lnTo>
                <a:lnTo>
                  <a:pt x="4004" y="1185"/>
                </a:lnTo>
                <a:lnTo>
                  <a:pt x="3966" y="1156"/>
                </a:lnTo>
                <a:lnTo>
                  <a:pt x="3962" y="1160"/>
                </a:lnTo>
                <a:lnTo>
                  <a:pt x="3951" y="1167"/>
                </a:lnTo>
                <a:lnTo>
                  <a:pt x="3933" y="1180"/>
                </a:lnTo>
                <a:lnTo>
                  <a:pt x="3911" y="1196"/>
                </a:lnTo>
                <a:lnTo>
                  <a:pt x="3883" y="1220"/>
                </a:lnTo>
                <a:lnTo>
                  <a:pt x="3850" y="1249"/>
                </a:lnTo>
                <a:lnTo>
                  <a:pt x="3812" y="1284"/>
                </a:lnTo>
                <a:lnTo>
                  <a:pt x="3772" y="1326"/>
                </a:lnTo>
                <a:lnTo>
                  <a:pt x="3728" y="1376"/>
                </a:lnTo>
                <a:lnTo>
                  <a:pt x="3682" y="1431"/>
                </a:lnTo>
                <a:lnTo>
                  <a:pt x="3634" y="1493"/>
                </a:lnTo>
                <a:lnTo>
                  <a:pt x="3583" y="1562"/>
                </a:lnTo>
                <a:lnTo>
                  <a:pt x="3534" y="1641"/>
                </a:lnTo>
                <a:lnTo>
                  <a:pt x="3481" y="1727"/>
                </a:lnTo>
                <a:lnTo>
                  <a:pt x="3429" y="1821"/>
                </a:lnTo>
                <a:lnTo>
                  <a:pt x="3378" y="1923"/>
                </a:lnTo>
                <a:lnTo>
                  <a:pt x="3329" y="2035"/>
                </a:lnTo>
                <a:lnTo>
                  <a:pt x="3279" y="2156"/>
                </a:lnTo>
                <a:lnTo>
                  <a:pt x="3233" y="2286"/>
                </a:lnTo>
                <a:lnTo>
                  <a:pt x="3189" y="2425"/>
                </a:lnTo>
                <a:lnTo>
                  <a:pt x="3149" y="2575"/>
                </a:lnTo>
                <a:lnTo>
                  <a:pt x="3259" y="2588"/>
                </a:lnTo>
                <a:lnTo>
                  <a:pt x="3367" y="2610"/>
                </a:lnTo>
                <a:lnTo>
                  <a:pt x="3471" y="2639"/>
                </a:lnTo>
                <a:lnTo>
                  <a:pt x="3570" y="2676"/>
                </a:lnTo>
                <a:lnTo>
                  <a:pt x="3664" y="2720"/>
                </a:lnTo>
                <a:lnTo>
                  <a:pt x="3753" y="2771"/>
                </a:lnTo>
                <a:lnTo>
                  <a:pt x="3836" y="2826"/>
                </a:lnTo>
                <a:lnTo>
                  <a:pt x="3911" y="2888"/>
                </a:lnTo>
                <a:lnTo>
                  <a:pt x="3979" y="2956"/>
                </a:lnTo>
                <a:lnTo>
                  <a:pt x="4041" y="3027"/>
                </a:lnTo>
                <a:lnTo>
                  <a:pt x="4094" y="3104"/>
                </a:lnTo>
                <a:lnTo>
                  <a:pt x="4138" y="3183"/>
                </a:lnTo>
                <a:lnTo>
                  <a:pt x="4174" y="3267"/>
                </a:lnTo>
                <a:lnTo>
                  <a:pt x="4200" y="3355"/>
                </a:lnTo>
                <a:lnTo>
                  <a:pt x="4215" y="3445"/>
                </a:lnTo>
                <a:lnTo>
                  <a:pt x="4220" y="3538"/>
                </a:lnTo>
                <a:lnTo>
                  <a:pt x="4215" y="3565"/>
                </a:lnTo>
                <a:lnTo>
                  <a:pt x="4196" y="3591"/>
                </a:lnTo>
                <a:lnTo>
                  <a:pt x="4169" y="3615"/>
                </a:lnTo>
                <a:lnTo>
                  <a:pt x="4129" y="3637"/>
                </a:lnTo>
                <a:lnTo>
                  <a:pt x="4081" y="3657"/>
                </a:lnTo>
                <a:lnTo>
                  <a:pt x="4023" y="3677"/>
                </a:lnTo>
                <a:lnTo>
                  <a:pt x="3957" y="3694"/>
                </a:lnTo>
                <a:lnTo>
                  <a:pt x="3885" y="3710"/>
                </a:lnTo>
                <a:lnTo>
                  <a:pt x="3805" y="3725"/>
                </a:lnTo>
                <a:lnTo>
                  <a:pt x="3720" y="3738"/>
                </a:lnTo>
                <a:lnTo>
                  <a:pt x="3629" y="3749"/>
                </a:lnTo>
                <a:lnTo>
                  <a:pt x="3534" y="3758"/>
                </a:lnTo>
                <a:lnTo>
                  <a:pt x="3437" y="3765"/>
                </a:lnTo>
                <a:lnTo>
                  <a:pt x="3334" y="3771"/>
                </a:lnTo>
                <a:lnTo>
                  <a:pt x="3230" y="3776"/>
                </a:lnTo>
                <a:lnTo>
                  <a:pt x="3125" y="3778"/>
                </a:lnTo>
                <a:lnTo>
                  <a:pt x="3019" y="3780"/>
                </a:lnTo>
                <a:lnTo>
                  <a:pt x="2913" y="3778"/>
                </a:lnTo>
                <a:lnTo>
                  <a:pt x="2809" y="3776"/>
                </a:lnTo>
                <a:lnTo>
                  <a:pt x="2704" y="3772"/>
                </a:lnTo>
                <a:lnTo>
                  <a:pt x="2604" y="3767"/>
                </a:lnTo>
                <a:lnTo>
                  <a:pt x="2505" y="3760"/>
                </a:lnTo>
                <a:lnTo>
                  <a:pt x="2409" y="3750"/>
                </a:lnTo>
                <a:lnTo>
                  <a:pt x="2320" y="3739"/>
                </a:lnTo>
                <a:lnTo>
                  <a:pt x="2234" y="3727"/>
                </a:lnTo>
                <a:lnTo>
                  <a:pt x="2155" y="3712"/>
                </a:lnTo>
                <a:lnTo>
                  <a:pt x="2082" y="3697"/>
                </a:lnTo>
                <a:lnTo>
                  <a:pt x="2016" y="3679"/>
                </a:lnTo>
                <a:lnTo>
                  <a:pt x="1959" y="3661"/>
                </a:lnTo>
                <a:lnTo>
                  <a:pt x="1910" y="3639"/>
                </a:lnTo>
                <a:lnTo>
                  <a:pt x="1871" y="3617"/>
                </a:lnTo>
                <a:lnTo>
                  <a:pt x="1842" y="3593"/>
                </a:lnTo>
                <a:lnTo>
                  <a:pt x="1824" y="3565"/>
                </a:lnTo>
                <a:lnTo>
                  <a:pt x="1818" y="3538"/>
                </a:lnTo>
                <a:lnTo>
                  <a:pt x="1824" y="3445"/>
                </a:lnTo>
                <a:lnTo>
                  <a:pt x="1840" y="3355"/>
                </a:lnTo>
                <a:lnTo>
                  <a:pt x="1866" y="3267"/>
                </a:lnTo>
                <a:lnTo>
                  <a:pt x="1900" y="3183"/>
                </a:lnTo>
                <a:lnTo>
                  <a:pt x="1946" y="3104"/>
                </a:lnTo>
                <a:lnTo>
                  <a:pt x="1999" y="3027"/>
                </a:lnTo>
                <a:lnTo>
                  <a:pt x="2060" y="2956"/>
                </a:lnTo>
                <a:lnTo>
                  <a:pt x="2129" y="2888"/>
                </a:lnTo>
                <a:lnTo>
                  <a:pt x="2204" y="2826"/>
                </a:lnTo>
                <a:lnTo>
                  <a:pt x="2287" y="2771"/>
                </a:lnTo>
                <a:lnTo>
                  <a:pt x="2375" y="2720"/>
                </a:lnTo>
                <a:lnTo>
                  <a:pt x="2470" y="2676"/>
                </a:lnTo>
                <a:lnTo>
                  <a:pt x="2569" y="2639"/>
                </a:lnTo>
                <a:lnTo>
                  <a:pt x="2671" y="2610"/>
                </a:lnTo>
                <a:lnTo>
                  <a:pt x="2779" y="2588"/>
                </a:lnTo>
                <a:lnTo>
                  <a:pt x="2891" y="2575"/>
                </a:lnTo>
                <a:lnTo>
                  <a:pt x="2851" y="2425"/>
                </a:lnTo>
                <a:lnTo>
                  <a:pt x="2807" y="2286"/>
                </a:lnTo>
                <a:lnTo>
                  <a:pt x="2759" y="2156"/>
                </a:lnTo>
                <a:lnTo>
                  <a:pt x="2712" y="2035"/>
                </a:lnTo>
                <a:lnTo>
                  <a:pt x="2660" y="1923"/>
                </a:lnTo>
                <a:lnTo>
                  <a:pt x="2609" y="1821"/>
                </a:lnTo>
                <a:lnTo>
                  <a:pt x="2558" y="1727"/>
                </a:lnTo>
                <a:lnTo>
                  <a:pt x="2507" y="1641"/>
                </a:lnTo>
                <a:lnTo>
                  <a:pt x="2455" y="1564"/>
                </a:lnTo>
                <a:lnTo>
                  <a:pt x="2404" y="1493"/>
                </a:lnTo>
                <a:lnTo>
                  <a:pt x="2356" y="1431"/>
                </a:lnTo>
                <a:lnTo>
                  <a:pt x="2311" y="1376"/>
                </a:lnTo>
                <a:lnTo>
                  <a:pt x="2267" y="1328"/>
                </a:lnTo>
                <a:lnTo>
                  <a:pt x="2226" y="1286"/>
                </a:lnTo>
                <a:lnTo>
                  <a:pt x="2188" y="1251"/>
                </a:lnTo>
                <a:lnTo>
                  <a:pt x="2157" y="1222"/>
                </a:lnTo>
                <a:lnTo>
                  <a:pt x="2128" y="1198"/>
                </a:lnTo>
                <a:lnTo>
                  <a:pt x="2106" y="1180"/>
                </a:lnTo>
                <a:lnTo>
                  <a:pt x="2087" y="1167"/>
                </a:lnTo>
                <a:lnTo>
                  <a:pt x="2076" y="1160"/>
                </a:lnTo>
                <a:lnTo>
                  <a:pt x="2073" y="1156"/>
                </a:lnTo>
                <a:lnTo>
                  <a:pt x="2034" y="1187"/>
                </a:lnTo>
                <a:lnTo>
                  <a:pt x="1992" y="1214"/>
                </a:lnTo>
                <a:lnTo>
                  <a:pt x="1946" y="1242"/>
                </a:lnTo>
                <a:lnTo>
                  <a:pt x="1895" y="1266"/>
                </a:lnTo>
                <a:lnTo>
                  <a:pt x="1840" y="1286"/>
                </a:lnTo>
                <a:lnTo>
                  <a:pt x="1781" y="1301"/>
                </a:lnTo>
                <a:lnTo>
                  <a:pt x="1719" y="1313"/>
                </a:lnTo>
                <a:lnTo>
                  <a:pt x="1653" y="1319"/>
                </a:lnTo>
                <a:lnTo>
                  <a:pt x="1582" y="1321"/>
                </a:lnTo>
                <a:lnTo>
                  <a:pt x="1507" y="1315"/>
                </a:lnTo>
                <a:lnTo>
                  <a:pt x="1426" y="1302"/>
                </a:lnTo>
                <a:lnTo>
                  <a:pt x="1342" y="1282"/>
                </a:lnTo>
                <a:lnTo>
                  <a:pt x="1254" y="1255"/>
                </a:lnTo>
                <a:lnTo>
                  <a:pt x="1163" y="1218"/>
                </a:lnTo>
                <a:lnTo>
                  <a:pt x="1047" y="1165"/>
                </a:lnTo>
                <a:lnTo>
                  <a:pt x="943" y="1110"/>
                </a:lnTo>
                <a:lnTo>
                  <a:pt x="851" y="1055"/>
                </a:lnTo>
                <a:lnTo>
                  <a:pt x="769" y="1000"/>
                </a:lnTo>
                <a:lnTo>
                  <a:pt x="694" y="943"/>
                </a:lnTo>
                <a:lnTo>
                  <a:pt x="626" y="887"/>
                </a:lnTo>
                <a:lnTo>
                  <a:pt x="564" y="830"/>
                </a:lnTo>
                <a:lnTo>
                  <a:pt x="505" y="773"/>
                </a:lnTo>
                <a:lnTo>
                  <a:pt x="449" y="715"/>
                </a:lnTo>
                <a:lnTo>
                  <a:pt x="394" y="656"/>
                </a:lnTo>
                <a:lnTo>
                  <a:pt x="337" y="597"/>
                </a:lnTo>
                <a:lnTo>
                  <a:pt x="278" y="537"/>
                </a:lnTo>
                <a:lnTo>
                  <a:pt x="218" y="478"/>
                </a:lnTo>
                <a:lnTo>
                  <a:pt x="152" y="418"/>
                </a:lnTo>
                <a:lnTo>
                  <a:pt x="81" y="359"/>
                </a:lnTo>
                <a:lnTo>
                  <a:pt x="0" y="299"/>
                </a:lnTo>
                <a:lnTo>
                  <a:pt x="57" y="297"/>
                </a:lnTo>
                <a:lnTo>
                  <a:pt x="117" y="290"/>
                </a:lnTo>
                <a:lnTo>
                  <a:pt x="183" y="273"/>
                </a:lnTo>
                <a:lnTo>
                  <a:pt x="253" y="253"/>
                </a:lnTo>
                <a:lnTo>
                  <a:pt x="326" y="229"/>
                </a:lnTo>
                <a:lnTo>
                  <a:pt x="403" y="202"/>
                </a:lnTo>
                <a:lnTo>
                  <a:pt x="483" y="173"/>
                </a:lnTo>
                <a:lnTo>
                  <a:pt x="566" y="143"/>
                </a:lnTo>
                <a:lnTo>
                  <a:pt x="652" y="112"/>
                </a:lnTo>
                <a:lnTo>
                  <a:pt x="742" y="85"/>
                </a:lnTo>
                <a:lnTo>
                  <a:pt x="833" y="59"/>
                </a:lnTo>
                <a:lnTo>
                  <a:pt x="926" y="35"/>
                </a:lnTo>
                <a:lnTo>
                  <a:pt x="1022" y="19"/>
                </a:lnTo>
                <a:lnTo>
                  <a:pt x="1119" y="6"/>
                </a:lnTo>
                <a:lnTo>
                  <a:pt x="1218" y="2"/>
                </a:lnTo>
                <a:lnTo>
                  <a:pt x="1318" y="4"/>
                </a:lnTo>
                <a:lnTo>
                  <a:pt x="1419" y="17"/>
                </a:lnTo>
                <a:lnTo>
                  <a:pt x="1520" y="39"/>
                </a:lnTo>
                <a:lnTo>
                  <a:pt x="1611" y="68"/>
                </a:lnTo>
                <a:lnTo>
                  <a:pt x="1694" y="103"/>
                </a:lnTo>
                <a:lnTo>
                  <a:pt x="1770" y="143"/>
                </a:lnTo>
                <a:lnTo>
                  <a:pt x="1842" y="187"/>
                </a:lnTo>
                <a:lnTo>
                  <a:pt x="1906" y="235"/>
                </a:lnTo>
                <a:lnTo>
                  <a:pt x="1965" y="286"/>
                </a:lnTo>
                <a:lnTo>
                  <a:pt x="2018" y="341"/>
                </a:lnTo>
                <a:lnTo>
                  <a:pt x="2063" y="396"/>
                </a:lnTo>
                <a:lnTo>
                  <a:pt x="2106" y="453"/>
                </a:lnTo>
                <a:lnTo>
                  <a:pt x="2140" y="511"/>
                </a:lnTo>
                <a:lnTo>
                  <a:pt x="2171" y="568"/>
                </a:lnTo>
                <a:lnTo>
                  <a:pt x="2195" y="625"/>
                </a:lnTo>
                <a:lnTo>
                  <a:pt x="2215" y="680"/>
                </a:lnTo>
                <a:lnTo>
                  <a:pt x="2232" y="733"/>
                </a:lnTo>
                <a:lnTo>
                  <a:pt x="2241" y="784"/>
                </a:lnTo>
                <a:lnTo>
                  <a:pt x="2247" y="830"/>
                </a:lnTo>
                <a:lnTo>
                  <a:pt x="2248" y="872"/>
                </a:lnTo>
                <a:lnTo>
                  <a:pt x="2245" y="910"/>
                </a:lnTo>
                <a:lnTo>
                  <a:pt x="2214" y="890"/>
                </a:lnTo>
                <a:lnTo>
                  <a:pt x="2085" y="813"/>
                </a:lnTo>
                <a:lnTo>
                  <a:pt x="1955" y="744"/>
                </a:lnTo>
                <a:lnTo>
                  <a:pt x="1820" y="682"/>
                </a:lnTo>
                <a:lnTo>
                  <a:pt x="1683" y="629"/>
                </a:lnTo>
                <a:lnTo>
                  <a:pt x="1543" y="583"/>
                </a:lnTo>
                <a:lnTo>
                  <a:pt x="1402" y="542"/>
                </a:lnTo>
                <a:lnTo>
                  <a:pt x="1260" y="508"/>
                </a:lnTo>
                <a:lnTo>
                  <a:pt x="1115" y="478"/>
                </a:lnTo>
                <a:lnTo>
                  <a:pt x="969" y="453"/>
                </a:lnTo>
                <a:lnTo>
                  <a:pt x="897" y="442"/>
                </a:lnTo>
                <a:lnTo>
                  <a:pt x="833" y="433"/>
                </a:lnTo>
                <a:lnTo>
                  <a:pt x="776" y="427"/>
                </a:lnTo>
                <a:lnTo>
                  <a:pt x="727" y="422"/>
                </a:lnTo>
                <a:lnTo>
                  <a:pt x="688" y="418"/>
                </a:lnTo>
                <a:lnTo>
                  <a:pt x="659" y="416"/>
                </a:lnTo>
                <a:lnTo>
                  <a:pt x="641" y="414"/>
                </a:lnTo>
                <a:lnTo>
                  <a:pt x="635" y="414"/>
                </a:lnTo>
                <a:lnTo>
                  <a:pt x="639" y="416"/>
                </a:lnTo>
                <a:lnTo>
                  <a:pt x="655" y="422"/>
                </a:lnTo>
                <a:lnTo>
                  <a:pt x="679" y="429"/>
                </a:lnTo>
                <a:lnTo>
                  <a:pt x="714" y="440"/>
                </a:lnTo>
                <a:lnTo>
                  <a:pt x="754" y="453"/>
                </a:lnTo>
                <a:lnTo>
                  <a:pt x="804" y="469"/>
                </a:lnTo>
                <a:lnTo>
                  <a:pt x="859" y="488"/>
                </a:lnTo>
                <a:lnTo>
                  <a:pt x="921" y="510"/>
                </a:lnTo>
                <a:lnTo>
                  <a:pt x="987" y="531"/>
                </a:lnTo>
                <a:lnTo>
                  <a:pt x="1058" y="557"/>
                </a:lnTo>
                <a:lnTo>
                  <a:pt x="1132" y="583"/>
                </a:lnTo>
                <a:lnTo>
                  <a:pt x="1210" y="612"/>
                </a:lnTo>
                <a:lnTo>
                  <a:pt x="1291" y="641"/>
                </a:lnTo>
                <a:lnTo>
                  <a:pt x="1371" y="671"/>
                </a:lnTo>
                <a:lnTo>
                  <a:pt x="1454" y="704"/>
                </a:lnTo>
                <a:lnTo>
                  <a:pt x="1538" y="737"/>
                </a:lnTo>
                <a:lnTo>
                  <a:pt x="1620" y="770"/>
                </a:lnTo>
                <a:lnTo>
                  <a:pt x="1701" y="802"/>
                </a:lnTo>
                <a:lnTo>
                  <a:pt x="1781" y="837"/>
                </a:lnTo>
                <a:lnTo>
                  <a:pt x="1858" y="872"/>
                </a:lnTo>
                <a:lnTo>
                  <a:pt x="1932" y="907"/>
                </a:lnTo>
                <a:lnTo>
                  <a:pt x="2001" y="942"/>
                </a:lnTo>
                <a:lnTo>
                  <a:pt x="2067" y="975"/>
                </a:lnTo>
                <a:lnTo>
                  <a:pt x="2128" y="1009"/>
                </a:lnTo>
                <a:lnTo>
                  <a:pt x="2181" y="1042"/>
                </a:lnTo>
                <a:lnTo>
                  <a:pt x="2279" y="1112"/>
                </a:lnTo>
                <a:lnTo>
                  <a:pt x="2371" y="1189"/>
                </a:lnTo>
                <a:lnTo>
                  <a:pt x="2455" y="1271"/>
                </a:lnTo>
                <a:lnTo>
                  <a:pt x="2534" y="1357"/>
                </a:lnTo>
                <a:lnTo>
                  <a:pt x="2605" y="1449"/>
                </a:lnTo>
                <a:lnTo>
                  <a:pt x="2671" y="1544"/>
                </a:lnTo>
                <a:lnTo>
                  <a:pt x="2730" y="1645"/>
                </a:lnTo>
                <a:lnTo>
                  <a:pt x="2785" y="1749"/>
                </a:lnTo>
                <a:lnTo>
                  <a:pt x="2834" y="1855"/>
                </a:lnTo>
                <a:lnTo>
                  <a:pt x="2880" y="1965"/>
                </a:lnTo>
                <a:lnTo>
                  <a:pt x="2920" y="2079"/>
                </a:lnTo>
                <a:lnTo>
                  <a:pt x="2957" y="2194"/>
                </a:lnTo>
                <a:lnTo>
                  <a:pt x="2990" y="2311"/>
                </a:lnTo>
                <a:lnTo>
                  <a:pt x="3019" y="2432"/>
                </a:lnTo>
                <a:lnTo>
                  <a:pt x="3048" y="2311"/>
                </a:lnTo>
                <a:lnTo>
                  <a:pt x="3081" y="2194"/>
                </a:lnTo>
                <a:lnTo>
                  <a:pt x="3118" y="2079"/>
                </a:lnTo>
                <a:lnTo>
                  <a:pt x="3160" y="1965"/>
                </a:lnTo>
                <a:lnTo>
                  <a:pt x="3204" y="1855"/>
                </a:lnTo>
                <a:lnTo>
                  <a:pt x="3254" y="1749"/>
                </a:lnTo>
                <a:lnTo>
                  <a:pt x="3308" y="1645"/>
                </a:lnTo>
                <a:lnTo>
                  <a:pt x="3367" y="1544"/>
                </a:lnTo>
                <a:lnTo>
                  <a:pt x="3433" y="1449"/>
                </a:lnTo>
                <a:lnTo>
                  <a:pt x="3504" y="1357"/>
                </a:lnTo>
                <a:lnTo>
                  <a:pt x="3583" y="1271"/>
                </a:lnTo>
                <a:lnTo>
                  <a:pt x="3667" y="1189"/>
                </a:lnTo>
                <a:lnTo>
                  <a:pt x="3759" y="1112"/>
                </a:lnTo>
                <a:lnTo>
                  <a:pt x="3858" y="1042"/>
                </a:lnTo>
                <a:lnTo>
                  <a:pt x="3913" y="1009"/>
                </a:lnTo>
                <a:lnTo>
                  <a:pt x="3971" y="975"/>
                </a:lnTo>
                <a:lnTo>
                  <a:pt x="4037" y="942"/>
                </a:lnTo>
                <a:lnTo>
                  <a:pt x="4107" y="907"/>
                </a:lnTo>
                <a:lnTo>
                  <a:pt x="4180" y="872"/>
                </a:lnTo>
                <a:lnTo>
                  <a:pt x="4259" y="837"/>
                </a:lnTo>
                <a:lnTo>
                  <a:pt x="4337" y="802"/>
                </a:lnTo>
                <a:lnTo>
                  <a:pt x="4420" y="770"/>
                </a:lnTo>
                <a:lnTo>
                  <a:pt x="4502" y="735"/>
                </a:lnTo>
                <a:lnTo>
                  <a:pt x="4585" y="702"/>
                </a:lnTo>
                <a:lnTo>
                  <a:pt x="4667" y="671"/>
                </a:lnTo>
                <a:lnTo>
                  <a:pt x="4749" y="640"/>
                </a:lnTo>
                <a:lnTo>
                  <a:pt x="4830" y="610"/>
                </a:lnTo>
                <a:lnTo>
                  <a:pt x="4907" y="583"/>
                </a:lnTo>
                <a:lnTo>
                  <a:pt x="4982" y="555"/>
                </a:lnTo>
                <a:lnTo>
                  <a:pt x="5053" y="531"/>
                </a:lnTo>
                <a:lnTo>
                  <a:pt x="5119" y="508"/>
                </a:lnTo>
                <a:lnTo>
                  <a:pt x="5180" y="488"/>
                </a:lnTo>
                <a:lnTo>
                  <a:pt x="5235" y="469"/>
                </a:lnTo>
                <a:lnTo>
                  <a:pt x="5284" y="453"/>
                </a:lnTo>
                <a:lnTo>
                  <a:pt x="5326" y="440"/>
                </a:lnTo>
                <a:lnTo>
                  <a:pt x="5359" y="429"/>
                </a:lnTo>
                <a:lnTo>
                  <a:pt x="5385" y="420"/>
                </a:lnTo>
                <a:lnTo>
                  <a:pt x="5399" y="416"/>
                </a:lnTo>
                <a:lnTo>
                  <a:pt x="5405" y="414"/>
                </a:lnTo>
                <a:lnTo>
                  <a:pt x="5399" y="414"/>
                </a:lnTo>
                <a:lnTo>
                  <a:pt x="5381" y="416"/>
                </a:lnTo>
                <a:lnTo>
                  <a:pt x="5352" y="418"/>
                </a:lnTo>
                <a:lnTo>
                  <a:pt x="5311" y="422"/>
                </a:lnTo>
                <a:lnTo>
                  <a:pt x="5264" y="425"/>
                </a:lnTo>
                <a:lnTo>
                  <a:pt x="5205" y="433"/>
                </a:lnTo>
                <a:lnTo>
                  <a:pt x="5141" y="440"/>
                </a:lnTo>
                <a:lnTo>
                  <a:pt x="5070" y="451"/>
                </a:lnTo>
                <a:lnTo>
                  <a:pt x="4925" y="477"/>
                </a:lnTo>
                <a:lnTo>
                  <a:pt x="4781" y="506"/>
                </a:lnTo>
                <a:lnTo>
                  <a:pt x="4638" y="541"/>
                </a:lnTo>
                <a:lnTo>
                  <a:pt x="4495" y="581"/>
                </a:lnTo>
                <a:lnTo>
                  <a:pt x="4356" y="629"/>
                </a:lnTo>
                <a:lnTo>
                  <a:pt x="4218" y="682"/>
                </a:lnTo>
                <a:lnTo>
                  <a:pt x="4085" y="742"/>
                </a:lnTo>
                <a:lnTo>
                  <a:pt x="3953" y="812"/>
                </a:lnTo>
                <a:lnTo>
                  <a:pt x="3825" y="890"/>
                </a:lnTo>
                <a:lnTo>
                  <a:pt x="3794" y="910"/>
                </a:lnTo>
                <a:lnTo>
                  <a:pt x="3792" y="872"/>
                </a:lnTo>
                <a:lnTo>
                  <a:pt x="3792" y="830"/>
                </a:lnTo>
                <a:lnTo>
                  <a:pt x="3797" y="782"/>
                </a:lnTo>
                <a:lnTo>
                  <a:pt x="3808" y="733"/>
                </a:lnTo>
                <a:lnTo>
                  <a:pt x="3823" y="680"/>
                </a:lnTo>
                <a:lnTo>
                  <a:pt x="3843" y="625"/>
                </a:lnTo>
                <a:lnTo>
                  <a:pt x="3867" y="568"/>
                </a:lnTo>
                <a:lnTo>
                  <a:pt x="3898" y="511"/>
                </a:lnTo>
                <a:lnTo>
                  <a:pt x="3933" y="453"/>
                </a:lnTo>
                <a:lnTo>
                  <a:pt x="3975" y="396"/>
                </a:lnTo>
                <a:lnTo>
                  <a:pt x="4021" y="341"/>
                </a:lnTo>
                <a:lnTo>
                  <a:pt x="4074" y="286"/>
                </a:lnTo>
                <a:lnTo>
                  <a:pt x="4132" y="235"/>
                </a:lnTo>
                <a:lnTo>
                  <a:pt x="4196" y="187"/>
                </a:lnTo>
                <a:lnTo>
                  <a:pt x="4268" y="141"/>
                </a:lnTo>
                <a:lnTo>
                  <a:pt x="4345" y="103"/>
                </a:lnTo>
                <a:lnTo>
                  <a:pt x="4429" y="68"/>
                </a:lnTo>
                <a:lnTo>
                  <a:pt x="4519" y="39"/>
                </a:lnTo>
                <a:lnTo>
                  <a:pt x="4619" y="17"/>
                </a:lnTo>
                <a:lnTo>
                  <a:pt x="4720" y="4"/>
                </a:lnTo>
                <a:lnTo>
                  <a:pt x="4821" y="0"/>
                </a:lnTo>
                <a:close/>
              </a:path>
            </a:pathLst>
          </a:custGeom>
          <a:solidFill>
            <a:srgbClr val="009F84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1" name="文本框 60"/>
          <p:cNvSpPr txBox="1"/>
          <p:nvPr>
            <p:custDataLst>
              <p:tags r:id="rId20"/>
            </p:custDataLst>
          </p:nvPr>
        </p:nvSpPr>
        <p:spPr>
          <a:xfrm>
            <a:off x="1338275" y="2899038"/>
            <a:ext cx="239887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1600">
                <a:sym typeface="+mn-ea"/>
              </a:rPr>
              <a:t>• Analyze book sales performance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4" name="文本框 63"/>
          <p:cNvSpPr txBox="1"/>
          <p:nvPr>
            <p:custDataLst>
              <p:tags r:id="rId21"/>
            </p:custDataLst>
          </p:nvPr>
        </p:nvSpPr>
        <p:spPr>
          <a:xfrm>
            <a:off x="4640752" y="2886514"/>
            <a:ext cx="239887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1600">
                <a:sym typeface="+mn-ea"/>
              </a:rPr>
              <a:t>• Understand customer behavior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7" name="文本框 66"/>
          <p:cNvSpPr txBox="1"/>
          <p:nvPr>
            <p:custDataLst>
              <p:tags r:id="rId22"/>
            </p:custDataLst>
          </p:nvPr>
        </p:nvSpPr>
        <p:spPr>
          <a:xfrm>
            <a:off x="1241297" y="4880891"/>
            <a:ext cx="239887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1600">
                <a:sym typeface="+mn-ea"/>
              </a:rPr>
              <a:t>• Calculate total revenue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0" name="文本框 69"/>
          <p:cNvSpPr txBox="1"/>
          <p:nvPr>
            <p:custDataLst>
              <p:tags r:id="rId23"/>
            </p:custDataLst>
          </p:nvPr>
        </p:nvSpPr>
        <p:spPr>
          <a:xfrm>
            <a:off x="4640294" y="4105732"/>
            <a:ext cx="239887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1600">
                <a:sym typeface="+mn-ea"/>
              </a:rPr>
              <a:t>• Monitor inventory levels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Freeform 41"/>
          <p:cNvSpPr>
            <a:spLocks noEditPoints="1"/>
          </p:cNvSpPr>
          <p:nvPr>
            <p:custDataLst>
              <p:tags r:id="rId24"/>
            </p:custDataLst>
          </p:nvPr>
        </p:nvSpPr>
        <p:spPr bwMode="auto">
          <a:xfrm>
            <a:off x="3809972" y="5372652"/>
            <a:ext cx="713088" cy="713088"/>
          </a:xfrm>
          <a:custGeom>
            <a:avLst/>
            <a:gdLst>
              <a:gd name="T0" fmla="*/ 84 w 213"/>
              <a:gd name="T1" fmla="*/ 92 h 213"/>
              <a:gd name="T2" fmla="*/ 75 w 213"/>
              <a:gd name="T3" fmla="*/ 141 h 213"/>
              <a:gd name="T4" fmla="*/ 71 w 213"/>
              <a:gd name="T5" fmla="*/ 145 h 213"/>
              <a:gd name="T6" fmla="*/ 139 w 213"/>
              <a:gd name="T7" fmla="*/ 146 h 213"/>
              <a:gd name="T8" fmla="*/ 104 w 213"/>
              <a:gd name="T9" fmla="*/ 144 h 213"/>
              <a:gd name="T10" fmla="*/ 88 w 213"/>
              <a:gd name="T11" fmla="*/ 96 h 213"/>
              <a:gd name="T12" fmla="*/ 126 w 213"/>
              <a:gd name="T13" fmla="*/ 64 h 213"/>
              <a:gd name="T14" fmla="*/ 132 w 213"/>
              <a:gd name="T15" fmla="*/ 92 h 213"/>
              <a:gd name="T16" fmla="*/ 134 w 213"/>
              <a:gd name="T17" fmla="*/ 111 h 213"/>
              <a:gd name="T18" fmla="*/ 139 w 213"/>
              <a:gd name="T19" fmla="*/ 98 h 213"/>
              <a:gd name="T20" fmla="*/ 143 w 213"/>
              <a:gd name="T21" fmla="*/ 117 h 213"/>
              <a:gd name="T22" fmla="*/ 136 w 213"/>
              <a:gd name="T23" fmla="*/ 139 h 213"/>
              <a:gd name="T24" fmla="*/ 171 w 213"/>
              <a:gd name="T25" fmla="*/ 98 h 213"/>
              <a:gd name="T26" fmla="*/ 176 w 213"/>
              <a:gd name="T27" fmla="*/ 112 h 213"/>
              <a:gd name="T28" fmla="*/ 174 w 213"/>
              <a:gd name="T29" fmla="*/ 125 h 213"/>
              <a:gd name="T30" fmla="*/ 169 w 213"/>
              <a:gd name="T31" fmla="*/ 139 h 213"/>
              <a:gd name="T32" fmla="*/ 147 w 213"/>
              <a:gd name="T33" fmla="*/ 146 h 213"/>
              <a:gd name="T34" fmla="*/ 148 w 213"/>
              <a:gd name="T35" fmla="*/ 132 h 213"/>
              <a:gd name="T36" fmla="*/ 151 w 213"/>
              <a:gd name="T37" fmla="*/ 119 h 213"/>
              <a:gd name="T38" fmla="*/ 150 w 213"/>
              <a:gd name="T39" fmla="*/ 105 h 213"/>
              <a:gd name="T40" fmla="*/ 106 w 213"/>
              <a:gd name="T41" fmla="*/ 0 h 213"/>
              <a:gd name="T42" fmla="*/ 213 w 213"/>
              <a:gd name="T43" fmla="*/ 107 h 213"/>
              <a:gd name="T44" fmla="*/ 8 w 213"/>
              <a:gd name="T45" fmla="*/ 107 h 213"/>
              <a:gd name="T46" fmla="*/ 106 w 213"/>
              <a:gd name="T47" fmla="*/ 205 h 213"/>
              <a:gd name="T48" fmla="*/ 195 w 213"/>
              <a:gd name="T49" fmla="*/ 97 h 213"/>
              <a:gd name="T50" fmla="*/ 193 w 213"/>
              <a:gd name="T51" fmla="*/ 71 h 213"/>
              <a:gd name="T52" fmla="*/ 176 w 213"/>
              <a:gd name="T53" fmla="*/ 51 h 213"/>
              <a:gd name="T54" fmla="*/ 154 w 213"/>
              <a:gd name="T55" fmla="*/ 35 h 213"/>
              <a:gd name="T56" fmla="*/ 131 w 213"/>
              <a:gd name="T57" fmla="*/ 21 h 213"/>
              <a:gd name="T58" fmla="*/ 106 w 213"/>
              <a:gd name="T59" fmla="*/ 13 h 213"/>
              <a:gd name="T60" fmla="*/ 82 w 213"/>
              <a:gd name="T61" fmla="*/ 21 h 213"/>
              <a:gd name="T62" fmla="*/ 59 w 213"/>
              <a:gd name="T63" fmla="*/ 35 h 213"/>
              <a:gd name="T64" fmla="*/ 37 w 213"/>
              <a:gd name="T65" fmla="*/ 51 h 213"/>
              <a:gd name="T66" fmla="*/ 20 w 213"/>
              <a:gd name="T67" fmla="*/ 71 h 213"/>
              <a:gd name="T68" fmla="*/ 18 w 213"/>
              <a:gd name="T69" fmla="*/ 97 h 213"/>
              <a:gd name="T70" fmla="*/ 22 w 213"/>
              <a:gd name="T71" fmla="*/ 123 h 213"/>
              <a:gd name="T72" fmla="*/ 29 w 213"/>
              <a:gd name="T73" fmla="*/ 150 h 213"/>
              <a:gd name="T74" fmla="*/ 41 w 213"/>
              <a:gd name="T75" fmla="*/ 173 h 213"/>
              <a:gd name="T76" fmla="*/ 63 w 213"/>
              <a:gd name="T77" fmla="*/ 184 h 213"/>
              <a:gd name="T78" fmla="*/ 90 w 213"/>
              <a:gd name="T79" fmla="*/ 191 h 213"/>
              <a:gd name="T80" fmla="*/ 117 w 213"/>
              <a:gd name="T81" fmla="*/ 195 h 213"/>
              <a:gd name="T82" fmla="*/ 139 w 213"/>
              <a:gd name="T83" fmla="*/ 193 h 213"/>
              <a:gd name="T84" fmla="*/ 154 w 213"/>
              <a:gd name="T85" fmla="*/ 178 h 213"/>
              <a:gd name="T86" fmla="*/ 176 w 213"/>
              <a:gd name="T87" fmla="*/ 162 h 213"/>
              <a:gd name="T88" fmla="*/ 193 w 213"/>
              <a:gd name="T89" fmla="*/ 142 h 213"/>
              <a:gd name="T90" fmla="*/ 195 w 213"/>
              <a:gd name="T91" fmla="*/ 117 h 213"/>
              <a:gd name="T92" fmla="*/ 106 w 213"/>
              <a:gd name="T93" fmla="*/ 29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3" h="213">
                <a:moveTo>
                  <a:pt x="51" y="155"/>
                </a:moveTo>
                <a:cubicBezTo>
                  <a:pt x="84" y="155"/>
                  <a:pt x="84" y="155"/>
                  <a:pt x="84" y="155"/>
                </a:cubicBezTo>
                <a:cubicBezTo>
                  <a:pt x="84" y="92"/>
                  <a:pt x="84" y="92"/>
                  <a:pt x="84" y="92"/>
                </a:cubicBezTo>
                <a:cubicBezTo>
                  <a:pt x="51" y="92"/>
                  <a:pt x="51" y="92"/>
                  <a:pt x="51" y="92"/>
                </a:cubicBezTo>
                <a:lnTo>
                  <a:pt x="51" y="155"/>
                </a:lnTo>
                <a:close/>
                <a:moveTo>
                  <a:pt x="75" y="141"/>
                </a:moveTo>
                <a:cubicBezTo>
                  <a:pt x="77" y="141"/>
                  <a:pt x="79" y="143"/>
                  <a:pt x="79" y="145"/>
                </a:cubicBezTo>
                <a:cubicBezTo>
                  <a:pt x="79" y="147"/>
                  <a:pt x="77" y="149"/>
                  <a:pt x="75" y="149"/>
                </a:cubicBezTo>
                <a:cubicBezTo>
                  <a:pt x="72" y="149"/>
                  <a:pt x="71" y="147"/>
                  <a:pt x="71" y="145"/>
                </a:cubicBezTo>
                <a:cubicBezTo>
                  <a:pt x="71" y="143"/>
                  <a:pt x="72" y="141"/>
                  <a:pt x="75" y="141"/>
                </a:cubicBezTo>
                <a:close/>
                <a:moveTo>
                  <a:pt x="136" y="139"/>
                </a:moveTo>
                <a:cubicBezTo>
                  <a:pt x="136" y="142"/>
                  <a:pt x="137" y="144"/>
                  <a:pt x="139" y="146"/>
                </a:cubicBezTo>
                <a:cubicBezTo>
                  <a:pt x="134" y="146"/>
                  <a:pt x="130" y="146"/>
                  <a:pt x="129" y="146"/>
                </a:cubicBezTo>
                <a:cubicBezTo>
                  <a:pt x="125" y="146"/>
                  <a:pt x="114" y="143"/>
                  <a:pt x="111" y="143"/>
                </a:cubicBezTo>
                <a:cubicBezTo>
                  <a:pt x="108" y="143"/>
                  <a:pt x="107" y="144"/>
                  <a:pt x="104" y="144"/>
                </a:cubicBezTo>
                <a:cubicBezTo>
                  <a:pt x="102" y="144"/>
                  <a:pt x="98" y="142"/>
                  <a:pt x="95" y="142"/>
                </a:cubicBezTo>
                <a:cubicBezTo>
                  <a:pt x="93" y="142"/>
                  <a:pt x="89" y="142"/>
                  <a:pt x="88" y="142"/>
                </a:cubicBezTo>
                <a:cubicBezTo>
                  <a:pt x="88" y="96"/>
                  <a:pt x="88" y="96"/>
                  <a:pt x="88" y="96"/>
                </a:cubicBezTo>
                <a:cubicBezTo>
                  <a:pt x="91" y="96"/>
                  <a:pt x="96" y="97"/>
                  <a:pt x="100" y="94"/>
                </a:cubicBezTo>
                <a:cubicBezTo>
                  <a:pt x="106" y="90"/>
                  <a:pt x="111" y="85"/>
                  <a:pt x="113" y="81"/>
                </a:cubicBezTo>
                <a:cubicBezTo>
                  <a:pt x="116" y="77"/>
                  <a:pt x="122" y="73"/>
                  <a:pt x="126" y="64"/>
                </a:cubicBezTo>
                <a:cubicBezTo>
                  <a:pt x="128" y="60"/>
                  <a:pt x="127" y="51"/>
                  <a:pt x="133" y="53"/>
                </a:cubicBezTo>
                <a:cubicBezTo>
                  <a:pt x="140" y="55"/>
                  <a:pt x="140" y="62"/>
                  <a:pt x="140" y="69"/>
                </a:cubicBezTo>
                <a:cubicBezTo>
                  <a:pt x="139" y="76"/>
                  <a:pt x="133" y="90"/>
                  <a:pt x="132" y="92"/>
                </a:cubicBezTo>
                <a:cubicBezTo>
                  <a:pt x="131" y="98"/>
                  <a:pt x="132" y="102"/>
                  <a:pt x="132" y="107"/>
                </a:cubicBezTo>
                <a:cubicBezTo>
                  <a:pt x="132" y="115"/>
                  <a:pt x="127" y="121"/>
                  <a:pt x="127" y="121"/>
                </a:cubicBezTo>
                <a:cubicBezTo>
                  <a:pt x="127" y="121"/>
                  <a:pt x="133" y="117"/>
                  <a:pt x="134" y="111"/>
                </a:cubicBezTo>
                <a:cubicBezTo>
                  <a:pt x="136" y="106"/>
                  <a:pt x="134" y="100"/>
                  <a:pt x="138" y="94"/>
                </a:cubicBezTo>
                <a:cubicBezTo>
                  <a:pt x="139" y="93"/>
                  <a:pt x="140" y="92"/>
                  <a:pt x="141" y="92"/>
                </a:cubicBezTo>
                <a:cubicBezTo>
                  <a:pt x="139" y="94"/>
                  <a:pt x="139" y="96"/>
                  <a:pt x="139" y="98"/>
                </a:cubicBezTo>
                <a:cubicBezTo>
                  <a:pt x="139" y="102"/>
                  <a:pt x="140" y="104"/>
                  <a:pt x="143" y="106"/>
                </a:cubicBezTo>
                <a:cubicBezTo>
                  <a:pt x="142" y="108"/>
                  <a:pt x="141" y="110"/>
                  <a:pt x="141" y="112"/>
                </a:cubicBezTo>
                <a:cubicBezTo>
                  <a:pt x="141" y="114"/>
                  <a:pt x="142" y="116"/>
                  <a:pt x="143" y="117"/>
                </a:cubicBezTo>
                <a:cubicBezTo>
                  <a:pt x="140" y="119"/>
                  <a:pt x="139" y="122"/>
                  <a:pt x="139" y="125"/>
                </a:cubicBezTo>
                <a:cubicBezTo>
                  <a:pt x="139" y="127"/>
                  <a:pt x="139" y="129"/>
                  <a:pt x="140" y="131"/>
                </a:cubicBezTo>
                <a:cubicBezTo>
                  <a:pt x="138" y="133"/>
                  <a:pt x="136" y="136"/>
                  <a:pt x="136" y="139"/>
                </a:cubicBezTo>
                <a:close/>
                <a:moveTo>
                  <a:pt x="149" y="91"/>
                </a:moveTo>
                <a:cubicBezTo>
                  <a:pt x="163" y="91"/>
                  <a:pt x="163" y="91"/>
                  <a:pt x="163" y="91"/>
                </a:cubicBezTo>
                <a:cubicBezTo>
                  <a:pt x="168" y="91"/>
                  <a:pt x="171" y="94"/>
                  <a:pt x="171" y="98"/>
                </a:cubicBezTo>
                <a:cubicBezTo>
                  <a:pt x="171" y="102"/>
                  <a:pt x="168" y="104"/>
                  <a:pt x="165" y="105"/>
                </a:cubicBezTo>
                <a:cubicBezTo>
                  <a:pt x="168" y="105"/>
                  <a:pt x="168" y="105"/>
                  <a:pt x="168" y="105"/>
                </a:cubicBezTo>
                <a:cubicBezTo>
                  <a:pt x="173" y="105"/>
                  <a:pt x="176" y="108"/>
                  <a:pt x="176" y="112"/>
                </a:cubicBezTo>
                <a:cubicBezTo>
                  <a:pt x="176" y="116"/>
                  <a:pt x="173" y="119"/>
                  <a:pt x="168" y="119"/>
                </a:cubicBezTo>
                <a:cubicBezTo>
                  <a:pt x="168" y="119"/>
                  <a:pt x="168" y="119"/>
                  <a:pt x="168" y="119"/>
                </a:cubicBezTo>
                <a:cubicBezTo>
                  <a:pt x="171" y="119"/>
                  <a:pt x="174" y="122"/>
                  <a:pt x="174" y="125"/>
                </a:cubicBezTo>
                <a:cubicBezTo>
                  <a:pt x="174" y="129"/>
                  <a:pt x="170" y="132"/>
                  <a:pt x="166" y="132"/>
                </a:cubicBezTo>
                <a:cubicBezTo>
                  <a:pt x="163" y="132"/>
                  <a:pt x="163" y="132"/>
                  <a:pt x="163" y="132"/>
                </a:cubicBezTo>
                <a:cubicBezTo>
                  <a:pt x="166" y="133"/>
                  <a:pt x="169" y="136"/>
                  <a:pt x="169" y="139"/>
                </a:cubicBezTo>
                <a:cubicBezTo>
                  <a:pt x="169" y="143"/>
                  <a:pt x="165" y="146"/>
                  <a:pt x="161" y="146"/>
                </a:cubicBezTo>
                <a:cubicBezTo>
                  <a:pt x="154" y="146"/>
                  <a:pt x="154" y="146"/>
                  <a:pt x="154" y="146"/>
                </a:cubicBezTo>
                <a:cubicBezTo>
                  <a:pt x="154" y="146"/>
                  <a:pt x="151" y="146"/>
                  <a:pt x="147" y="146"/>
                </a:cubicBezTo>
                <a:cubicBezTo>
                  <a:pt x="143" y="146"/>
                  <a:pt x="140" y="143"/>
                  <a:pt x="140" y="139"/>
                </a:cubicBezTo>
                <a:cubicBezTo>
                  <a:pt x="140" y="135"/>
                  <a:pt x="143" y="132"/>
                  <a:pt x="147" y="132"/>
                </a:cubicBezTo>
                <a:cubicBezTo>
                  <a:pt x="148" y="132"/>
                  <a:pt x="148" y="132"/>
                  <a:pt x="148" y="132"/>
                </a:cubicBezTo>
                <a:cubicBezTo>
                  <a:pt x="145" y="131"/>
                  <a:pt x="142" y="129"/>
                  <a:pt x="142" y="125"/>
                </a:cubicBezTo>
                <a:cubicBezTo>
                  <a:pt x="142" y="122"/>
                  <a:pt x="146" y="119"/>
                  <a:pt x="150" y="119"/>
                </a:cubicBezTo>
                <a:cubicBezTo>
                  <a:pt x="151" y="119"/>
                  <a:pt x="151" y="119"/>
                  <a:pt x="151" y="119"/>
                </a:cubicBezTo>
                <a:cubicBezTo>
                  <a:pt x="147" y="118"/>
                  <a:pt x="145" y="115"/>
                  <a:pt x="145" y="112"/>
                </a:cubicBezTo>
                <a:cubicBezTo>
                  <a:pt x="145" y="109"/>
                  <a:pt x="147" y="106"/>
                  <a:pt x="151" y="105"/>
                </a:cubicBezTo>
                <a:cubicBezTo>
                  <a:pt x="150" y="105"/>
                  <a:pt x="150" y="105"/>
                  <a:pt x="150" y="105"/>
                </a:cubicBezTo>
                <a:cubicBezTo>
                  <a:pt x="146" y="105"/>
                  <a:pt x="142" y="102"/>
                  <a:pt x="142" y="98"/>
                </a:cubicBezTo>
                <a:cubicBezTo>
                  <a:pt x="142" y="94"/>
                  <a:pt x="145" y="91"/>
                  <a:pt x="149" y="91"/>
                </a:cubicBezTo>
                <a:close/>
                <a:moveTo>
                  <a:pt x="106" y="0"/>
                </a:moveTo>
                <a:cubicBezTo>
                  <a:pt x="48" y="0"/>
                  <a:pt x="0" y="48"/>
                  <a:pt x="0" y="107"/>
                </a:cubicBezTo>
                <a:cubicBezTo>
                  <a:pt x="0" y="165"/>
                  <a:pt x="48" y="213"/>
                  <a:pt x="106" y="213"/>
                </a:cubicBezTo>
                <a:cubicBezTo>
                  <a:pt x="165" y="213"/>
                  <a:pt x="213" y="165"/>
                  <a:pt x="213" y="107"/>
                </a:cubicBezTo>
                <a:cubicBezTo>
                  <a:pt x="213" y="48"/>
                  <a:pt x="165" y="0"/>
                  <a:pt x="106" y="0"/>
                </a:cubicBezTo>
                <a:close/>
                <a:moveTo>
                  <a:pt x="106" y="205"/>
                </a:moveTo>
                <a:cubicBezTo>
                  <a:pt x="52" y="205"/>
                  <a:pt x="8" y="161"/>
                  <a:pt x="8" y="107"/>
                </a:cubicBezTo>
                <a:cubicBezTo>
                  <a:pt x="8" y="52"/>
                  <a:pt x="52" y="8"/>
                  <a:pt x="106" y="8"/>
                </a:cubicBezTo>
                <a:cubicBezTo>
                  <a:pt x="161" y="8"/>
                  <a:pt x="205" y="52"/>
                  <a:pt x="205" y="107"/>
                </a:cubicBezTo>
                <a:cubicBezTo>
                  <a:pt x="205" y="161"/>
                  <a:pt x="161" y="205"/>
                  <a:pt x="106" y="205"/>
                </a:cubicBezTo>
                <a:close/>
                <a:moveTo>
                  <a:pt x="195" y="117"/>
                </a:moveTo>
                <a:cubicBezTo>
                  <a:pt x="197" y="114"/>
                  <a:pt x="200" y="110"/>
                  <a:pt x="200" y="107"/>
                </a:cubicBezTo>
                <a:cubicBezTo>
                  <a:pt x="200" y="103"/>
                  <a:pt x="197" y="100"/>
                  <a:pt x="195" y="97"/>
                </a:cubicBezTo>
                <a:cubicBezTo>
                  <a:pt x="193" y="94"/>
                  <a:pt x="191" y="92"/>
                  <a:pt x="191" y="90"/>
                </a:cubicBezTo>
                <a:cubicBezTo>
                  <a:pt x="190" y="88"/>
                  <a:pt x="191" y="85"/>
                  <a:pt x="192" y="82"/>
                </a:cubicBezTo>
                <a:cubicBezTo>
                  <a:pt x="193" y="78"/>
                  <a:pt x="194" y="74"/>
                  <a:pt x="193" y="71"/>
                </a:cubicBezTo>
                <a:cubicBezTo>
                  <a:pt x="191" y="67"/>
                  <a:pt x="188" y="66"/>
                  <a:pt x="184" y="64"/>
                </a:cubicBezTo>
                <a:cubicBezTo>
                  <a:pt x="182" y="62"/>
                  <a:pt x="179" y="61"/>
                  <a:pt x="178" y="59"/>
                </a:cubicBezTo>
                <a:cubicBezTo>
                  <a:pt x="177" y="57"/>
                  <a:pt x="176" y="54"/>
                  <a:pt x="176" y="51"/>
                </a:cubicBezTo>
                <a:cubicBezTo>
                  <a:pt x="175" y="47"/>
                  <a:pt x="175" y="43"/>
                  <a:pt x="172" y="41"/>
                </a:cubicBezTo>
                <a:cubicBezTo>
                  <a:pt x="170" y="38"/>
                  <a:pt x="166" y="38"/>
                  <a:pt x="162" y="37"/>
                </a:cubicBezTo>
                <a:cubicBezTo>
                  <a:pt x="159" y="37"/>
                  <a:pt x="156" y="37"/>
                  <a:pt x="154" y="35"/>
                </a:cubicBezTo>
                <a:cubicBezTo>
                  <a:pt x="152" y="34"/>
                  <a:pt x="151" y="32"/>
                  <a:pt x="150" y="29"/>
                </a:cubicBezTo>
                <a:cubicBezTo>
                  <a:pt x="148" y="26"/>
                  <a:pt x="146" y="22"/>
                  <a:pt x="142" y="21"/>
                </a:cubicBezTo>
                <a:cubicBezTo>
                  <a:pt x="139" y="19"/>
                  <a:pt x="135" y="20"/>
                  <a:pt x="131" y="21"/>
                </a:cubicBezTo>
                <a:cubicBezTo>
                  <a:pt x="128" y="22"/>
                  <a:pt x="125" y="23"/>
                  <a:pt x="123" y="23"/>
                </a:cubicBezTo>
                <a:cubicBezTo>
                  <a:pt x="121" y="22"/>
                  <a:pt x="119" y="20"/>
                  <a:pt x="117" y="19"/>
                </a:cubicBezTo>
                <a:cubicBezTo>
                  <a:pt x="114" y="16"/>
                  <a:pt x="110" y="13"/>
                  <a:pt x="106" y="13"/>
                </a:cubicBezTo>
                <a:cubicBezTo>
                  <a:pt x="103" y="13"/>
                  <a:pt x="99" y="16"/>
                  <a:pt x="96" y="19"/>
                </a:cubicBezTo>
                <a:cubicBezTo>
                  <a:pt x="94" y="20"/>
                  <a:pt x="92" y="22"/>
                  <a:pt x="90" y="23"/>
                </a:cubicBezTo>
                <a:cubicBezTo>
                  <a:pt x="87" y="23"/>
                  <a:pt x="85" y="22"/>
                  <a:pt x="82" y="21"/>
                </a:cubicBezTo>
                <a:cubicBezTo>
                  <a:pt x="78" y="20"/>
                  <a:pt x="74" y="19"/>
                  <a:pt x="71" y="21"/>
                </a:cubicBezTo>
                <a:cubicBezTo>
                  <a:pt x="67" y="22"/>
                  <a:pt x="65" y="26"/>
                  <a:pt x="63" y="29"/>
                </a:cubicBezTo>
                <a:cubicBezTo>
                  <a:pt x="62" y="32"/>
                  <a:pt x="61" y="34"/>
                  <a:pt x="59" y="35"/>
                </a:cubicBezTo>
                <a:cubicBezTo>
                  <a:pt x="57" y="37"/>
                  <a:pt x="54" y="37"/>
                  <a:pt x="51" y="37"/>
                </a:cubicBezTo>
                <a:cubicBezTo>
                  <a:pt x="47" y="38"/>
                  <a:pt x="43" y="38"/>
                  <a:pt x="41" y="41"/>
                </a:cubicBezTo>
                <a:cubicBezTo>
                  <a:pt x="38" y="43"/>
                  <a:pt x="37" y="47"/>
                  <a:pt x="37" y="51"/>
                </a:cubicBezTo>
                <a:cubicBezTo>
                  <a:pt x="37" y="54"/>
                  <a:pt x="36" y="57"/>
                  <a:pt x="35" y="59"/>
                </a:cubicBezTo>
                <a:cubicBezTo>
                  <a:pt x="34" y="61"/>
                  <a:pt x="31" y="62"/>
                  <a:pt x="29" y="64"/>
                </a:cubicBezTo>
                <a:cubicBezTo>
                  <a:pt x="25" y="66"/>
                  <a:pt x="22" y="67"/>
                  <a:pt x="20" y="71"/>
                </a:cubicBezTo>
                <a:cubicBezTo>
                  <a:pt x="19" y="74"/>
                  <a:pt x="20" y="78"/>
                  <a:pt x="21" y="82"/>
                </a:cubicBezTo>
                <a:cubicBezTo>
                  <a:pt x="22" y="85"/>
                  <a:pt x="23" y="88"/>
                  <a:pt x="22" y="90"/>
                </a:cubicBezTo>
                <a:cubicBezTo>
                  <a:pt x="22" y="92"/>
                  <a:pt x="20" y="94"/>
                  <a:pt x="18" y="97"/>
                </a:cubicBezTo>
                <a:cubicBezTo>
                  <a:pt x="16" y="100"/>
                  <a:pt x="13" y="103"/>
                  <a:pt x="13" y="107"/>
                </a:cubicBezTo>
                <a:cubicBezTo>
                  <a:pt x="13" y="110"/>
                  <a:pt x="16" y="114"/>
                  <a:pt x="18" y="117"/>
                </a:cubicBezTo>
                <a:cubicBezTo>
                  <a:pt x="20" y="119"/>
                  <a:pt x="22" y="121"/>
                  <a:pt x="22" y="123"/>
                </a:cubicBezTo>
                <a:cubicBezTo>
                  <a:pt x="23" y="126"/>
                  <a:pt x="22" y="128"/>
                  <a:pt x="21" y="131"/>
                </a:cubicBezTo>
                <a:cubicBezTo>
                  <a:pt x="20" y="135"/>
                  <a:pt x="19" y="139"/>
                  <a:pt x="20" y="142"/>
                </a:cubicBezTo>
                <a:cubicBezTo>
                  <a:pt x="22" y="146"/>
                  <a:pt x="25" y="148"/>
                  <a:pt x="29" y="150"/>
                </a:cubicBezTo>
                <a:cubicBezTo>
                  <a:pt x="31" y="151"/>
                  <a:pt x="34" y="152"/>
                  <a:pt x="35" y="154"/>
                </a:cubicBezTo>
                <a:cubicBezTo>
                  <a:pt x="36" y="156"/>
                  <a:pt x="37" y="159"/>
                  <a:pt x="37" y="162"/>
                </a:cubicBezTo>
                <a:cubicBezTo>
                  <a:pt x="37" y="166"/>
                  <a:pt x="38" y="170"/>
                  <a:pt x="41" y="173"/>
                </a:cubicBezTo>
                <a:cubicBezTo>
                  <a:pt x="43" y="175"/>
                  <a:pt x="47" y="176"/>
                  <a:pt x="51" y="176"/>
                </a:cubicBezTo>
                <a:cubicBezTo>
                  <a:pt x="54" y="176"/>
                  <a:pt x="57" y="177"/>
                  <a:pt x="59" y="178"/>
                </a:cubicBezTo>
                <a:cubicBezTo>
                  <a:pt x="61" y="179"/>
                  <a:pt x="62" y="182"/>
                  <a:pt x="63" y="184"/>
                </a:cubicBezTo>
                <a:cubicBezTo>
                  <a:pt x="65" y="188"/>
                  <a:pt x="67" y="191"/>
                  <a:pt x="71" y="193"/>
                </a:cubicBezTo>
                <a:cubicBezTo>
                  <a:pt x="74" y="194"/>
                  <a:pt x="78" y="193"/>
                  <a:pt x="82" y="192"/>
                </a:cubicBezTo>
                <a:cubicBezTo>
                  <a:pt x="85" y="191"/>
                  <a:pt x="87" y="190"/>
                  <a:pt x="90" y="191"/>
                </a:cubicBezTo>
                <a:cubicBezTo>
                  <a:pt x="92" y="191"/>
                  <a:pt x="94" y="193"/>
                  <a:pt x="96" y="195"/>
                </a:cubicBezTo>
                <a:cubicBezTo>
                  <a:pt x="99" y="197"/>
                  <a:pt x="103" y="200"/>
                  <a:pt x="106" y="200"/>
                </a:cubicBezTo>
                <a:cubicBezTo>
                  <a:pt x="110" y="200"/>
                  <a:pt x="114" y="197"/>
                  <a:pt x="117" y="195"/>
                </a:cubicBezTo>
                <a:cubicBezTo>
                  <a:pt x="119" y="193"/>
                  <a:pt x="121" y="191"/>
                  <a:pt x="123" y="191"/>
                </a:cubicBezTo>
                <a:cubicBezTo>
                  <a:pt x="125" y="190"/>
                  <a:pt x="128" y="191"/>
                  <a:pt x="131" y="192"/>
                </a:cubicBezTo>
                <a:cubicBezTo>
                  <a:pt x="134" y="193"/>
                  <a:pt x="136" y="193"/>
                  <a:pt x="139" y="193"/>
                </a:cubicBezTo>
                <a:cubicBezTo>
                  <a:pt x="140" y="193"/>
                  <a:pt x="141" y="193"/>
                  <a:pt x="142" y="193"/>
                </a:cubicBezTo>
                <a:cubicBezTo>
                  <a:pt x="146" y="191"/>
                  <a:pt x="148" y="188"/>
                  <a:pt x="150" y="184"/>
                </a:cubicBezTo>
                <a:cubicBezTo>
                  <a:pt x="151" y="182"/>
                  <a:pt x="152" y="179"/>
                  <a:pt x="154" y="178"/>
                </a:cubicBezTo>
                <a:cubicBezTo>
                  <a:pt x="156" y="177"/>
                  <a:pt x="159" y="176"/>
                  <a:pt x="162" y="176"/>
                </a:cubicBezTo>
                <a:cubicBezTo>
                  <a:pt x="166" y="176"/>
                  <a:pt x="170" y="175"/>
                  <a:pt x="172" y="173"/>
                </a:cubicBezTo>
                <a:cubicBezTo>
                  <a:pt x="175" y="170"/>
                  <a:pt x="175" y="166"/>
                  <a:pt x="176" y="162"/>
                </a:cubicBezTo>
                <a:cubicBezTo>
                  <a:pt x="176" y="159"/>
                  <a:pt x="177" y="156"/>
                  <a:pt x="178" y="154"/>
                </a:cubicBezTo>
                <a:cubicBezTo>
                  <a:pt x="179" y="152"/>
                  <a:pt x="182" y="151"/>
                  <a:pt x="184" y="150"/>
                </a:cubicBezTo>
                <a:cubicBezTo>
                  <a:pt x="188" y="148"/>
                  <a:pt x="191" y="146"/>
                  <a:pt x="193" y="142"/>
                </a:cubicBezTo>
                <a:cubicBezTo>
                  <a:pt x="194" y="139"/>
                  <a:pt x="193" y="135"/>
                  <a:pt x="192" y="131"/>
                </a:cubicBezTo>
                <a:cubicBezTo>
                  <a:pt x="191" y="128"/>
                  <a:pt x="190" y="126"/>
                  <a:pt x="191" y="123"/>
                </a:cubicBezTo>
                <a:cubicBezTo>
                  <a:pt x="191" y="121"/>
                  <a:pt x="193" y="119"/>
                  <a:pt x="195" y="117"/>
                </a:cubicBezTo>
                <a:close/>
                <a:moveTo>
                  <a:pt x="106" y="184"/>
                </a:moveTo>
                <a:cubicBezTo>
                  <a:pt x="64" y="184"/>
                  <a:pt x="29" y="149"/>
                  <a:pt x="29" y="107"/>
                </a:cubicBezTo>
                <a:cubicBezTo>
                  <a:pt x="29" y="64"/>
                  <a:pt x="64" y="29"/>
                  <a:pt x="106" y="29"/>
                </a:cubicBezTo>
                <a:cubicBezTo>
                  <a:pt x="149" y="29"/>
                  <a:pt x="184" y="64"/>
                  <a:pt x="184" y="107"/>
                </a:cubicBezTo>
                <a:cubicBezTo>
                  <a:pt x="184" y="149"/>
                  <a:pt x="149" y="184"/>
                  <a:pt x="106" y="18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03918D"/>
            </a:solidFill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3" name="文本框 69"/>
          <p:cNvSpPr txBox="1"/>
          <p:nvPr>
            <p:custDataLst>
              <p:tags r:id="rId25"/>
            </p:custDataLst>
          </p:nvPr>
        </p:nvSpPr>
        <p:spPr>
          <a:xfrm>
            <a:off x="4639659" y="5404307"/>
            <a:ext cx="239887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sz="1600">
                <a:sym typeface="+mn-ea"/>
              </a:rPr>
              <a:t>• Identify top authors and regions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5" t="67984" b="6570"/>
          <a:stretch>
            <a:fillRect/>
          </a:stretch>
        </p:blipFill>
        <p:spPr>
          <a:xfrm flipV="1">
            <a:off x="0" y="0"/>
            <a:ext cx="13265206" cy="22677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0231" y="0"/>
            <a:ext cx="1977751" cy="15811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78213" y="282743"/>
            <a:ext cx="6659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6000">
                <a:sym typeface="+mn-ea"/>
              </a:rPr>
              <a:t>Business Problems</a:t>
            </a:r>
            <a:endParaRPr lang="zh-CN" altLang="en-US" sz="6000" b="1" dirty="0">
              <a:solidFill>
                <a:srgbClr val="EFFFFE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8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1254480" y="-1920059"/>
            <a:ext cx="1344466" cy="1676400"/>
          </a:xfrm>
          <a:prstGeom prst="rect">
            <a:avLst/>
          </a:prstGeom>
          <a:solidFill>
            <a:srgbClr val="00D0AC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9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2598946" y="-1920059"/>
            <a:ext cx="1344466" cy="1676400"/>
          </a:xfrm>
          <a:prstGeom prst="rect">
            <a:avLst/>
          </a:prstGeom>
          <a:solidFill>
            <a:srgbClr val="009F84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10" name="Shape"/>
          <p:cNvSpPr/>
          <p:nvPr>
            <p:custDataLst>
              <p:tags r:id="rId3"/>
            </p:custDataLst>
          </p:nvPr>
        </p:nvSpPr>
        <p:spPr>
          <a:xfrm>
            <a:off x="6193737" y="2464771"/>
            <a:ext cx="965148" cy="3564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03" y="18395"/>
                </a:moveTo>
                <a:lnTo>
                  <a:pt x="21600" y="18395"/>
                </a:lnTo>
                <a:lnTo>
                  <a:pt x="10800" y="21600"/>
                </a:lnTo>
                <a:lnTo>
                  <a:pt x="0" y="18395"/>
                </a:lnTo>
                <a:lnTo>
                  <a:pt x="4297" y="18395"/>
                </a:lnTo>
                <a:lnTo>
                  <a:pt x="4297" y="0"/>
                </a:lnTo>
                <a:lnTo>
                  <a:pt x="17303" y="0"/>
                </a:lnTo>
                <a:close/>
              </a:path>
            </a:pathLst>
          </a:custGeom>
          <a:solidFill>
            <a:srgbClr val="00D0AC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1125"/>
          </a:p>
        </p:txBody>
      </p:sp>
      <p:sp>
        <p:nvSpPr>
          <p:cNvPr id="11" name="Shape"/>
          <p:cNvSpPr/>
          <p:nvPr>
            <p:custDataLst>
              <p:tags r:id="rId4"/>
            </p:custDataLst>
          </p:nvPr>
        </p:nvSpPr>
        <p:spPr>
          <a:xfrm>
            <a:off x="4939942" y="2416740"/>
            <a:ext cx="965161" cy="3564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3203"/>
                </a:lnTo>
                <a:lnTo>
                  <a:pt x="4296" y="3203"/>
                </a:lnTo>
                <a:lnTo>
                  <a:pt x="4296" y="5240"/>
                </a:lnTo>
                <a:lnTo>
                  <a:pt x="17298" y="5240"/>
                </a:lnTo>
                <a:lnTo>
                  <a:pt x="17298" y="3203"/>
                </a:lnTo>
                <a:lnTo>
                  <a:pt x="21600" y="3203"/>
                </a:lnTo>
                <a:lnTo>
                  <a:pt x="10800" y="0"/>
                </a:lnTo>
                <a:close/>
                <a:moveTo>
                  <a:pt x="4296" y="8761"/>
                </a:moveTo>
                <a:lnTo>
                  <a:pt x="4296" y="21600"/>
                </a:lnTo>
                <a:lnTo>
                  <a:pt x="17298" y="21600"/>
                </a:lnTo>
                <a:lnTo>
                  <a:pt x="17298" y="8761"/>
                </a:lnTo>
                <a:lnTo>
                  <a:pt x="4296" y="8761"/>
                </a:lnTo>
                <a:close/>
              </a:path>
            </a:pathLst>
          </a:custGeom>
          <a:solidFill>
            <a:srgbClr val="00D0AC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1125"/>
          </a:p>
        </p:txBody>
      </p:sp>
      <p:sp>
        <p:nvSpPr>
          <p:cNvPr id="12" name="Shape"/>
          <p:cNvSpPr/>
          <p:nvPr>
            <p:custDataLst>
              <p:tags r:id="rId5"/>
            </p:custDataLst>
          </p:nvPr>
        </p:nvSpPr>
        <p:spPr>
          <a:xfrm>
            <a:off x="4219081" y="4343149"/>
            <a:ext cx="3564294" cy="965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05" y="0"/>
                </a:moveTo>
                <a:lnTo>
                  <a:pt x="0" y="10800"/>
                </a:lnTo>
                <a:lnTo>
                  <a:pt x="3205" y="21600"/>
                </a:lnTo>
                <a:lnTo>
                  <a:pt x="3205" y="17304"/>
                </a:lnTo>
                <a:lnTo>
                  <a:pt x="5548" y="17304"/>
                </a:lnTo>
                <a:lnTo>
                  <a:pt x="5548" y="4296"/>
                </a:lnTo>
                <a:lnTo>
                  <a:pt x="3205" y="4296"/>
                </a:lnTo>
                <a:lnTo>
                  <a:pt x="3205" y="0"/>
                </a:lnTo>
                <a:close/>
                <a:moveTo>
                  <a:pt x="9028" y="4296"/>
                </a:moveTo>
                <a:lnTo>
                  <a:pt x="9052" y="17304"/>
                </a:lnTo>
                <a:lnTo>
                  <a:pt x="21600" y="17304"/>
                </a:lnTo>
                <a:lnTo>
                  <a:pt x="21600" y="4296"/>
                </a:lnTo>
                <a:lnTo>
                  <a:pt x="9028" y="4296"/>
                </a:lnTo>
                <a:close/>
              </a:path>
            </a:pathLst>
          </a:custGeom>
          <a:solidFill>
            <a:srgbClr val="009F84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1125"/>
          </a:p>
        </p:txBody>
      </p:sp>
      <p:sp>
        <p:nvSpPr>
          <p:cNvPr id="13" name="Shape"/>
          <p:cNvSpPr/>
          <p:nvPr>
            <p:custDataLst>
              <p:tags r:id="rId6"/>
            </p:custDataLst>
          </p:nvPr>
        </p:nvSpPr>
        <p:spPr>
          <a:xfrm>
            <a:off x="4267219" y="3089162"/>
            <a:ext cx="3564294" cy="965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395" y="0"/>
                </a:moveTo>
                <a:lnTo>
                  <a:pt x="18395" y="4302"/>
                </a:lnTo>
                <a:lnTo>
                  <a:pt x="16360" y="4302"/>
                </a:lnTo>
                <a:lnTo>
                  <a:pt x="16360" y="17304"/>
                </a:lnTo>
                <a:lnTo>
                  <a:pt x="18395" y="17304"/>
                </a:lnTo>
                <a:lnTo>
                  <a:pt x="18395" y="21600"/>
                </a:lnTo>
                <a:lnTo>
                  <a:pt x="21600" y="10800"/>
                </a:lnTo>
                <a:lnTo>
                  <a:pt x="18395" y="0"/>
                </a:lnTo>
                <a:close/>
                <a:moveTo>
                  <a:pt x="0" y="4302"/>
                </a:moveTo>
                <a:lnTo>
                  <a:pt x="0" y="17304"/>
                </a:lnTo>
                <a:lnTo>
                  <a:pt x="12839" y="17304"/>
                </a:lnTo>
                <a:lnTo>
                  <a:pt x="12839" y="4302"/>
                </a:lnTo>
                <a:lnTo>
                  <a:pt x="0" y="4302"/>
                </a:lnTo>
                <a:close/>
              </a:path>
            </a:pathLst>
          </a:custGeom>
          <a:solidFill>
            <a:srgbClr val="009F84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1125"/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994293" y="2816617"/>
            <a:ext cx="239887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1600">
                <a:sym typeface="+mn-ea"/>
              </a:rPr>
              <a:t>• Best performing genres/books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980254" y="4718831"/>
            <a:ext cx="239887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1600">
                <a:sym typeface="+mn-ea"/>
              </a:rPr>
              <a:t>• Most loyal and profitable customers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9"/>
            </p:custDataLst>
          </p:nvPr>
        </p:nvSpPr>
        <p:spPr>
          <a:xfrm>
            <a:off x="8583906" y="2816617"/>
            <a:ext cx="2398875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1600">
                <a:sym typeface="+mn-ea"/>
              </a:rPr>
              <a:t>• Total revenue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10"/>
            </p:custDataLst>
          </p:nvPr>
        </p:nvSpPr>
        <p:spPr>
          <a:xfrm>
            <a:off x="8588342" y="4845677"/>
            <a:ext cx="2398875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1600">
                <a:sym typeface="+mn-ea"/>
              </a:rPr>
              <a:t>• Stock after orders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文本框 17"/>
          <p:cNvSpPr txBox="1"/>
          <p:nvPr>
            <p:custDataLst>
              <p:tags r:id="rId11"/>
            </p:custDataLst>
          </p:nvPr>
        </p:nvSpPr>
        <p:spPr>
          <a:xfrm>
            <a:off x="4939479" y="5981211"/>
            <a:ext cx="239887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sz="1600">
                <a:sym typeface="+mn-ea"/>
              </a:rPr>
              <a:t>• Top cities/regions by value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5" t="67984" b="6570"/>
          <a:stretch>
            <a:fillRect/>
          </a:stretch>
        </p:blipFill>
        <p:spPr>
          <a:xfrm flipV="1">
            <a:off x="0" y="0"/>
            <a:ext cx="13265206" cy="22677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0231" y="0"/>
            <a:ext cx="1977751" cy="15811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07473" y="203368"/>
            <a:ext cx="4373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6000">
                <a:sym typeface="+mn-ea"/>
              </a:rPr>
              <a:t>Methodology</a:t>
            </a:r>
            <a:endParaRPr lang="zh-CN" altLang="en-US" sz="6000" b="1" dirty="0">
              <a:solidFill>
                <a:srgbClr val="EFFFFE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8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1254480" y="-1920059"/>
            <a:ext cx="1344466" cy="1676400"/>
          </a:xfrm>
          <a:prstGeom prst="rect">
            <a:avLst/>
          </a:prstGeom>
          <a:solidFill>
            <a:srgbClr val="00D0AC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9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2598946" y="-1920059"/>
            <a:ext cx="1344466" cy="1676400"/>
          </a:xfrm>
          <a:prstGeom prst="rect">
            <a:avLst/>
          </a:prstGeom>
          <a:solidFill>
            <a:srgbClr val="009F84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10" name="Freeform 8"/>
          <p:cNvSpPr/>
          <p:nvPr>
            <p:custDataLst>
              <p:tags r:id="rId3"/>
            </p:custDataLst>
          </p:nvPr>
        </p:nvSpPr>
        <p:spPr bwMode="auto">
          <a:xfrm>
            <a:off x="6907863" y="2659880"/>
            <a:ext cx="1218706" cy="1996629"/>
          </a:xfrm>
          <a:custGeom>
            <a:avLst/>
            <a:gdLst>
              <a:gd name="T0" fmla="*/ 221 w 239"/>
              <a:gd name="T1" fmla="*/ 56 h 392"/>
              <a:gd name="T2" fmla="*/ 157 w 239"/>
              <a:gd name="T3" fmla="*/ 3 h 392"/>
              <a:gd name="T4" fmla="*/ 83 w 239"/>
              <a:gd name="T5" fmla="*/ 22 h 392"/>
              <a:gd name="T6" fmla="*/ 52 w 239"/>
              <a:gd name="T7" fmla="*/ 86 h 392"/>
              <a:gd name="T8" fmla="*/ 52 w 239"/>
              <a:gd name="T9" fmla="*/ 86 h 392"/>
              <a:gd name="T10" fmla="*/ 52 w 239"/>
              <a:gd name="T11" fmla="*/ 89 h 392"/>
              <a:gd name="T12" fmla="*/ 83 w 239"/>
              <a:gd name="T13" fmla="*/ 120 h 392"/>
              <a:gd name="T14" fmla="*/ 114 w 239"/>
              <a:gd name="T15" fmla="*/ 89 h 392"/>
              <a:gd name="T16" fmla="*/ 83 w 239"/>
              <a:gd name="T17" fmla="*/ 58 h 392"/>
              <a:gd name="T18" fmla="*/ 82 w 239"/>
              <a:gd name="T19" fmla="*/ 58 h 392"/>
              <a:gd name="T20" fmla="*/ 97 w 239"/>
              <a:gd name="T21" fmla="*/ 39 h 392"/>
              <a:gd name="T22" fmla="*/ 155 w 239"/>
              <a:gd name="T23" fmla="*/ 25 h 392"/>
              <a:gd name="T24" fmla="*/ 200 w 239"/>
              <a:gd name="T25" fmla="*/ 64 h 392"/>
              <a:gd name="T26" fmla="*/ 168 w 239"/>
              <a:gd name="T27" fmla="*/ 211 h 392"/>
              <a:gd name="T28" fmla="*/ 103 w 239"/>
              <a:gd name="T29" fmla="*/ 262 h 392"/>
              <a:gd name="T30" fmla="*/ 3 w 239"/>
              <a:gd name="T31" fmla="*/ 354 h 392"/>
              <a:gd name="T32" fmla="*/ 0 w 239"/>
              <a:gd name="T33" fmla="*/ 366 h 392"/>
              <a:gd name="T34" fmla="*/ 26 w 239"/>
              <a:gd name="T35" fmla="*/ 392 h 392"/>
              <a:gd name="T36" fmla="*/ 52 w 239"/>
              <a:gd name="T37" fmla="*/ 366 h 392"/>
              <a:gd name="T38" fmla="*/ 37 w 239"/>
              <a:gd name="T39" fmla="*/ 343 h 392"/>
              <a:gd name="T40" fmla="*/ 115 w 239"/>
              <a:gd name="T41" fmla="*/ 280 h 392"/>
              <a:gd name="T42" fmla="*/ 184 w 239"/>
              <a:gd name="T43" fmla="*/ 226 h 392"/>
              <a:gd name="T44" fmla="*/ 221 w 239"/>
              <a:gd name="T45" fmla="*/ 56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9" h="392">
                <a:moveTo>
                  <a:pt x="221" y="56"/>
                </a:moveTo>
                <a:cubicBezTo>
                  <a:pt x="209" y="25"/>
                  <a:pt x="187" y="7"/>
                  <a:pt x="157" y="3"/>
                </a:cubicBezTo>
                <a:cubicBezTo>
                  <a:pt x="127" y="0"/>
                  <a:pt x="102" y="6"/>
                  <a:pt x="83" y="22"/>
                </a:cubicBezTo>
                <a:cubicBezTo>
                  <a:pt x="55" y="47"/>
                  <a:pt x="52" y="84"/>
                  <a:pt x="52" y="86"/>
                </a:cubicBezTo>
                <a:cubicBezTo>
                  <a:pt x="52" y="86"/>
                  <a:pt x="52" y="86"/>
                  <a:pt x="52" y="86"/>
                </a:cubicBezTo>
                <a:cubicBezTo>
                  <a:pt x="52" y="87"/>
                  <a:pt x="52" y="88"/>
                  <a:pt x="52" y="89"/>
                </a:cubicBezTo>
                <a:cubicBezTo>
                  <a:pt x="52" y="106"/>
                  <a:pt x="66" y="120"/>
                  <a:pt x="83" y="120"/>
                </a:cubicBezTo>
                <a:cubicBezTo>
                  <a:pt x="100" y="120"/>
                  <a:pt x="114" y="106"/>
                  <a:pt x="114" y="89"/>
                </a:cubicBezTo>
                <a:cubicBezTo>
                  <a:pt x="114" y="72"/>
                  <a:pt x="100" y="58"/>
                  <a:pt x="83" y="58"/>
                </a:cubicBezTo>
                <a:cubicBezTo>
                  <a:pt x="83" y="58"/>
                  <a:pt x="83" y="58"/>
                  <a:pt x="82" y="58"/>
                </a:cubicBezTo>
                <a:cubicBezTo>
                  <a:pt x="86" y="51"/>
                  <a:pt x="90" y="44"/>
                  <a:pt x="97" y="39"/>
                </a:cubicBezTo>
                <a:cubicBezTo>
                  <a:pt x="111" y="27"/>
                  <a:pt x="131" y="22"/>
                  <a:pt x="155" y="25"/>
                </a:cubicBezTo>
                <a:cubicBezTo>
                  <a:pt x="177" y="27"/>
                  <a:pt x="192" y="40"/>
                  <a:pt x="200" y="64"/>
                </a:cubicBezTo>
                <a:cubicBezTo>
                  <a:pt x="216" y="108"/>
                  <a:pt x="201" y="177"/>
                  <a:pt x="168" y="211"/>
                </a:cubicBezTo>
                <a:cubicBezTo>
                  <a:pt x="154" y="226"/>
                  <a:pt x="129" y="244"/>
                  <a:pt x="103" y="262"/>
                </a:cubicBezTo>
                <a:cubicBezTo>
                  <a:pt x="60" y="293"/>
                  <a:pt x="16" y="324"/>
                  <a:pt x="3" y="354"/>
                </a:cubicBezTo>
                <a:cubicBezTo>
                  <a:pt x="1" y="357"/>
                  <a:pt x="0" y="362"/>
                  <a:pt x="0" y="366"/>
                </a:cubicBezTo>
                <a:cubicBezTo>
                  <a:pt x="0" y="381"/>
                  <a:pt x="11" y="392"/>
                  <a:pt x="26" y="392"/>
                </a:cubicBezTo>
                <a:cubicBezTo>
                  <a:pt x="40" y="392"/>
                  <a:pt x="52" y="381"/>
                  <a:pt x="52" y="366"/>
                </a:cubicBezTo>
                <a:cubicBezTo>
                  <a:pt x="52" y="356"/>
                  <a:pt x="45" y="347"/>
                  <a:pt x="37" y="343"/>
                </a:cubicBezTo>
                <a:cubicBezTo>
                  <a:pt x="55" y="323"/>
                  <a:pt x="86" y="301"/>
                  <a:pt x="115" y="280"/>
                </a:cubicBezTo>
                <a:cubicBezTo>
                  <a:pt x="142" y="261"/>
                  <a:pt x="168" y="243"/>
                  <a:pt x="184" y="226"/>
                </a:cubicBezTo>
                <a:cubicBezTo>
                  <a:pt x="222" y="187"/>
                  <a:pt x="239" y="109"/>
                  <a:pt x="221" y="5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46078" tIns="73039" rIns="146078" bIns="73039" numCol="1" anchor="t" anchorCtr="0" compatLnSpc="1"/>
          <a:lstStyle/>
          <a:p>
            <a:endParaRPr lang="id-ID" sz="2875"/>
          </a:p>
        </p:txBody>
      </p:sp>
      <p:sp>
        <p:nvSpPr>
          <p:cNvPr id="11" name="Freeform 9"/>
          <p:cNvSpPr/>
          <p:nvPr>
            <p:custDataLst>
              <p:tags r:id="rId4"/>
            </p:custDataLst>
          </p:nvPr>
        </p:nvSpPr>
        <p:spPr bwMode="auto">
          <a:xfrm>
            <a:off x="4105839" y="2659880"/>
            <a:ext cx="1217458" cy="1996629"/>
          </a:xfrm>
          <a:custGeom>
            <a:avLst/>
            <a:gdLst>
              <a:gd name="T0" fmla="*/ 19 w 239"/>
              <a:gd name="T1" fmla="*/ 56 h 392"/>
              <a:gd name="T2" fmla="*/ 82 w 239"/>
              <a:gd name="T3" fmla="*/ 3 h 392"/>
              <a:gd name="T4" fmla="*/ 156 w 239"/>
              <a:gd name="T5" fmla="*/ 22 h 392"/>
              <a:gd name="T6" fmla="*/ 187 w 239"/>
              <a:gd name="T7" fmla="*/ 86 h 392"/>
              <a:gd name="T8" fmla="*/ 187 w 239"/>
              <a:gd name="T9" fmla="*/ 86 h 392"/>
              <a:gd name="T10" fmla="*/ 187 w 239"/>
              <a:gd name="T11" fmla="*/ 89 h 392"/>
              <a:gd name="T12" fmla="*/ 156 w 239"/>
              <a:gd name="T13" fmla="*/ 120 h 392"/>
              <a:gd name="T14" fmla="*/ 125 w 239"/>
              <a:gd name="T15" fmla="*/ 89 h 392"/>
              <a:gd name="T16" fmla="*/ 156 w 239"/>
              <a:gd name="T17" fmla="*/ 58 h 392"/>
              <a:gd name="T18" fmla="*/ 157 w 239"/>
              <a:gd name="T19" fmla="*/ 58 h 392"/>
              <a:gd name="T20" fmla="*/ 142 w 239"/>
              <a:gd name="T21" fmla="*/ 39 h 392"/>
              <a:gd name="T22" fmla="*/ 84 w 239"/>
              <a:gd name="T23" fmla="*/ 25 h 392"/>
              <a:gd name="T24" fmla="*/ 39 w 239"/>
              <a:gd name="T25" fmla="*/ 64 h 392"/>
              <a:gd name="T26" fmla="*/ 71 w 239"/>
              <a:gd name="T27" fmla="*/ 211 h 392"/>
              <a:gd name="T28" fmla="*/ 136 w 239"/>
              <a:gd name="T29" fmla="*/ 262 h 392"/>
              <a:gd name="T30" fmla="*/ 236 w 239"/>
              <a:gd name="T31" fmla="*/ 354 h 392"/>
              <a:gd name="T32" fmla="*/ 239 w 239"/>
              <a:gd name="T33" fmla="*/ 366 h 392"/>
              <a:gd name="T34" fmla="*/ 213 w 239"/>
              <a:gd name="T35" fmla="*/ 392 h 392"/>
              <a:gd name="T36" fmla="*/ 188 w 239"/>
              <a:gd name="T37" fmla="*/ 366 h 392"/>
              <a:gd name="T38" fmla="*/ 203 w 239"/>
              <a:gd name="T39" fmla="*/ 343 h 392"/>
              <a:gd name="T40" fmla="*/ 124 w 239"/>
              <a:gd name="T41" fmla="*/ 280 h 392"/>
              <a:gd name="T42" fmla="*/ 55 w 239"/>
              <a:gd name="T43" fmla="*/ 226 h 392"/>
              <a:gd name="T44" fmla="*/ 19 w 239"/>
              <a:gd name="T45" fmla="*/ 56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9" h="392">
                <a:moveTo>
                  <a:pt x="19" y="56"/>
                </a:moveTo>
                <a:cubicBezTo>
                  <a:pt x="30" y="25"/>
                  <a:pt x="52" y="7"/>
                  <a:pt x="82" y="3"/>
                </a:cubicBezTo>
                <a:cubicBezTo>
                  <a:pt x="112" y="0"/>
                  <a:pt x="137" y="6"/>
                  <a:pt x="156" y="22"/>
                </a:cubicBezTo>
                <a:cubicBezTo>
                  <a:pt x="185" y="47"/>
                  <a:pt x="187" y="84"/>
                  <a:pt x="187" y="86"/>
                </a:cubicBezTo>
                <a:cubicBezTo>
                  <a:pt x="187" y="86"/>
                  <a:pt x="187" y="86"/>
                  <a:pt x="187" y="86"/>
                </a:cubicBezTo>
                <a:cubicBezTo>
                  <a:pt x="187" y="87"/>
                  <a:pt x="187" y="88"/>
                  <a:pt x="187" y="89"/>
                </a:cubicBezTo>
                <a:cubicBezTo>
                  <a:pt x="187" y="106"/>
                  <a:pt x="173" y="120"/>
                  <a:pt x="156" y="120"/>
                </a:cubicBezTo>
                <a:cubicBezTo>
                  <a:pt x="139" y="120"/>
                  <a:pt x="125" y="106"/>
                  <a:pt x="125" y="89"/>
                </a:cubicBezTo>
                <a:cubicBezTo>
                  <a:pt x="125" y="72"/>
                  <a:pt x="139" y="58"/>
                  <a:pt x="156" y="58"/>
                </a:cubicBezTo>
                <a:cubicBezTo>
                  <a:pt x="156" y="58"/>
                  <a:pt x="157" y="58"/>
                  <a:pt x="157" y="58"/>
                </a:cubicBezTo>
                <a:cubicBezTo>
                  <a:pt x="153" y="51"/>
                  <a:pt x="149" y="44"/>
                  <a:pt x="142" y="39"/>
                </a:cubicBezTo>
                <a:cubicBezTo>
                  <a:pt x="128" y="27"/>
                  <a:pt x="109" y="22"/>
                  <a:pt x="84" y="25"/>
                </a:cubicBezTo>
                <a:cubicBezTo>
                  <a:pt x="63" y="27"/>
                  <a:pt x="47" y="40"/>
                  <a:pt x="39" y="64"/>
                </a:cubicBezTo>
                <a:cubicBezTo>
                  <a:pt x="23" y="108"/>
                  <a:pt x="38" y="177"/>
                  <a:pt x="71" y="211"/>
                </a:cubicBezTo>
                <a:cubicBezTo>
                  <a:pt x="85" y="226"/>
                  <a:pt x="110" y="244"/>
                  <a:pt x="136" y="262"/>
                </a:cubicBezTo>
                <a:cubicBezTo>
                  <a:pt x="179" y="293"/>
                  <a:pt x="223" y="324"/>
                  <a:pt x="236" y="354"/>
                </a:cubicBezTo>
                <a:cubicBezTo>
                  <a:pt x="238" y="357"/>
                  <a:pt x="239" y="362"/>
                  <a:pt x="239" y="366"/>
                </a:cubicBezTo>
                <a:cubicBezTo>
                  <a:pt x="239" y="381"/>
                  <a:pt x="228" y="392"/>
                  <a:pt x="213" y="392"/>
                </a:cubicBezTo>
                <a:cubicBezTo>
                  <a:pt x="199" y="392"/>
                  <a:pt x="188" y="381"/>
                  <a:pt x="188" y="366"/>
                </a:cubicBezTo>
                <a:cubicBezTo>
                  <a:pt x="188" y="356"/>
                  <a:pt x="194" y="347"/>
                  <a:pt x="203" y="343"/>
                </a:cubicBezTo>
                <a:cubicBezTo>
                  <a:pt x="184" y="323"/>
                  <a:pt x="153" y="301"/>
                  <a:pt x="124" y="280"/>
                </a:cubicBezTo>
                <a:cubicBezTo>
                  <a:pt x="97" y="261"/>
                  <a:pt x="71" y="243"/>
                  <a:pt x="55" y="226"/>
                </a:cubicBezTo>
                <a:cubicBezTo>
                  <a:pt x="17" y="187"/>
                  <a:pt x="0" y="109"/>
                  <a:pt x="19" y="5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46078" tIns="73039" rIns="146078" bIns="73039" numCol="1" anchor="t" anchorCtr="0" compatLnSpc="1"/>
          <a:lstStyle/>
          <a:p>
            <a:endParaRPr lang="id-ID" sz="2875"/>
          </a:p>
        </p:txBody>
      </p:sp>
      <p:sp>
        <p:nvSpPr>
          <p:cNvPr id="12" name="Freeform 10"/>
          <p:cNvSpPr/>
          <p:nvPr>
            <p:custDataLst>
              <p:tags r:id="rId5"/>
            </p:custDataLst>
          </p:nvPr>
        </p:nvSpPr>
        <p:spPr bwMode="auto">
          <a:xfrm>
            <a:off x="5644205" y="4916233"/>
            <a:ext cx="947744" cy="1392762"/>
          </a:xfrm>
          <a:custGeom>
            <a:avLst/>
            <a:gdLst>
              <a:gd name="T0" fmla="*/ 163 w 186"/>
              <a:gd name="T1" fmla="*/ 187 h 201"/>
              <a:gd name="T2" fmla="*/ 156 w 186"/>
              <a:gd name="T3" fmla="*/ 187 h 201"/>
              <a:gd name="T4" fmla="*/ 153 w 186"/>
              <a:gd name="T5" fmla="*/ 185 h 201"/>
              <a:gd name="T6" fmla="*/ 128 w 186"/>
              <a:gd name="T7" fmla="*/ 173 h 201"/>
              <a:gd name="T8" fmla="*/ 128 w 186"/>
              <a:gd name="T9" fmla="*/ 173 h 201"/>
              <a:gd name="T10" fmla="*/ 116 w 186"/>
              <a:gd name="T11" fmla="*/ 162 h 201"/>
              <a:gd name="T12" fmla="*/ 108 w 186"/>
              <a:gd name="T13" fmla="*/ 93 h 201"/>
              <a:gd name="T14" fmla="*/ 109 w 186"/>
              <a:gd name="T15" fmla="*/ 93 h 201"/>
              <a:gd name="T16" fmla="*/ 121 w 186"/>
              <a:gd name="T17" fmla="*/ 87 h 201"/>
              <a:gd name="T18" fmla="*/ 121 w 186"/>
              <a:gd name="T19" fmla="*/ 87 h 201"/>
              <a:gd name="T20" fmla="*/ 109 w 186"/>
              <a:gd name="T21" fmla="*/ 80 h 201"/>
              <a:gd name="T22" fmla="*/ 108 w 186"/>
              <a:gd name="T23" fmla="*/ 80 h 201"/>
              <a:gd name="T24" fmla="*/ 108 w 186"/>
              <a:gd name="T25" fmla="*/ 79 h 201"/>
              <a:gd name="T26" fmla="*/ 117 w 186"/>
              <a:gd name="T27" fmla="*/ 79 h 201"/>
              <a:gd name="T28" fmla="*/ 121 w 186"/>
              <a:gd name="T29" fmla="*/ 75 h 201"/>
              <a:gd name="T30" fmla="*/ 121 w 186"/>
              <a:gd name="T31" fmla="*/ 66 h 201"/>
              <a:gd name="T32" fmla="*/ 117 w 186"/>
              <a:gd name="T33" fmla="*/ 57 h 201"/>
              <a:gd name="T34" fmla="*/ 116 w 186"/>
              <a:gd name="T35" fmla="*/ 52 h 201"/>
              <a:gd name="T36" fmla="*/ 157 w 186"/>
              <a:gd name="T37" fmla="*/ 7 h 201"/>
              <a:gd name="T38" fmla="*/ 155 w 186"/>
              <a:gd name="T39" fmla="*/ 0 h 201"/>
              <a:gd name="T40" fmla="*/ 31 w 186"/>
              <a:gd name="T41" fmla="*/ 0 h 201"/>
              <a:gd name="T42" fmla="*/ 29 w 186"/>
              <a:gd name="T43" fmla="*/ 7 h 201"/>
              <a:gd name="T44" fmla="*/ 70 w 186"/>
              <a:gd name="T45" fmla="*/ 52 h 201"/>
              <a:gd name="T46" fmla="*/ 69 w 186"/>
              <a:gd name="T47" fmla="*/ 57 h 201"/>
              <a:gd name="T48" fmla="*/ 65 w 186"/>
              <a:gd name="T49" fmla="*/ 66 h 201"/>
              <a:gd name="T50" fmla="*/ 65 w 186"/>
              <a:gd name="T51" fmla="*/ 75 h 201"/>
              <a:gd name="T52" fmla="*/ 69 w 186"/>
              <a:gd name="T53" fmla="*/ 79 h 201"/>
              <a:gd name="T54" fmla="*/ 78 w 186"/>
              <a:gd name="T55" fmla="*/ 79 h 201"/>
              <a:gd name="T56" fmla="*/ 78 w 186"/>
              <a:gd name="T57" fmla="*/ 80 h 201"/>
              <a:gd name="T58" fmla="*/ 77 w 186"/>
              <a:gd name="T59" fmla="*/ 80 h 201"/>
              <a:gd name="T60" fmla="*/ 65 w 186"/>
              <a:gd name="T61" fmla="*/ 87 h 201"/>
              <a:gd name="T62" fmla="*/ 65 w 186"/>
              <a:gd name="T63" fmla="*/ 87 h 201"/>
              <a:gd name="T64" fmla="*/ 77 w 186"/>
              <a:gd name="T65" fmla="*/ 93 h 201"/>
              <a:gd name="T66" fmla="*/ 78 w 186"/>
              <a:gd name="T67" fmla="*/ 93 h 201"/>
              <a:gd name="T68" fmla="*/ 70 w 186"/>
              <a:gd name="T69" fmla="*/ 162 h 201"/>
              <a:gd name="T70" fmla="*/ 58 w 186"/>
              <a:gd name="T71" fmla="*/ 173 h 201"/>
              <a:gd name="T72" fmla="*/ 58 w 186"/>
              <a:gd name="T73" fmla="*/ 173 h 201"/>
              <a:gd name="T74" fmla="*/ 33 w 186"/>
              <a:gd name="T75" fmla="*/ 185 h 201"/>
              <a:gd name="T76" fmla="*/ 29 w 186"/>
              <a:gd name="T77" fmla="*/ 187 h 201"/>
              <a:gd name="T78" fmla="*/ 23 w 186"/>
              <a:gd name="T79" fmla="*/ 187 h 201"/>
              <a:gd name="T80" fmla="*/ 0 w 186"/>
              <a:gd name="T81" fmla="*/ 201 h 201"/>
              <a:gd name="T82" fmla="*/ 0 w 186"/>
              <a:gd name="T83" fmla="*/ 201 h 201"/>
              <a:gd name="T84" fmla="*/ 186 w 186"/>
              <a:gd name="T85" fmla="*/ 201 h 201"/>
              <a:gd name="T86" fmla="*/ 186 w 186"/>
              <a:gd name="T87" fmla="*/ 201 h 201"/>
              <a:gd name="T88" fmla="*/ 163 w 186"/>
              <a:gd name="T89" fmla="*/ 187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86" h="201">
                <a:moveTo>
                  <a:pt x="163" y="187"/>
                </a:moveTo>
                <a:cubicBezTo>
                  <a:pt x="156" y="187"/>
                  <a:pt x="156" y="187"/>
                  <a:pt x="156" y="187"/>
                </a:cubicBezTo>
                <a:cubicBezTo>
                  <a:pt x="155" y="187"/>
                  <a:pt x="154" y="187"/>
                  <a:pt x="153" y="185"/>
                </a:cubicBezTo>
                <a:cubicBezTo>
                  <a:pt x="149" y="178"/>
                  <a:pt x="139" y="173"/>
                  <a:pt x="128" y="173"/>
                </a:cubicBezTo>
                <a:cubicBezTo>
                  <a:pt x="128" y="173"/>
                  <a:pt x="128" y="173"/>
                  <a:pt x="128" y="173"/>
                </a:cubicBezTo>
                <a:cubicBezTo>
                  <a:pt x="122" y="173"/>
                  <a:pt x="117" y="168"/>
                  <a:pt x="116" y="162"/>
                </a:cubicBezTo>
                <a:cubicBezTo>
                  <a:pt x="108" y="93"/>
                  <a:pt x="108" y="93"/>
                  <a:pt x="108" y="93"/>
                </a:cubicBezTo>
                <a:cubicBezTo>
                  <a:pt x="109" y="93"/>
                  <a:pt x="109" y="93"/>
                  <a:pt x="109" y="93"/>
                </a:cubicBezTo>
                <a:cubicBezTo>
                  <a:pt x="115" y="93"/>
                  <a:pt x="121" y="90"/>
                  <a:pt x="121" y="87"/>
                </a:cubicBezTo>
                <a:cubicBezTo>
                  <a:pt x="121" y="87"/>
                  <a:pt x="121" y="87"/>
                  <a:pt x="121" y="87"/>
                </a:cubicBezTo>
                <a:cubicBezTo>
                  <a:pt x="121" y="83"/>
                  <a:pt x="115" y="80"/>
                  <a:pt x="109" y="80"/>
                </a:cubicBezTo>
                <a:cubicBezTo>
                  <a:pt x="108" y="80"/>
                  <a:pt x="108" y="80"/>
                  <a:pt x="108" y="80"/>
                </a:cubicBezTo>
                <a:cubicBezTo>
                  <a:pt x="108" y="79"/>
                  <a:pt x="108" y="79"/>
                  <a:pt x="108" y="79"/>
                </a:cubicBezTo>
                <a:cubicBezTo>
                  <a:pt x="117" y="79"/>
                  <a:pt x="117" y="79"/>
                  <a:pt x="117" y="79"/>
                </a:cubicBezTo>
                <a:cubicBezTo>
                  <a:pt x="119" y="79"/>
                  <a:pt x="121" y="77"/>
                  <a:pt x="121" y="75"/>
                </a:cubicBezTo>
                <a:cubicBezTo>
                  <a:pt x="121" y="66"/>
                  <a:pt x="121" y="66"/>
                  <a:pt x="121" y="66"/>
                </a:cubicBezTo>
                <a:cubicBezTo>
                  <a:pt x="121" y="62"/>
                  <a:pt x="119" y="59"/>
                  <a:pt x="117" y="57"/>
                </a:cubicBezTo>
                <a:cubicBezTo>
                  <a:pt x="115" y="56"/>
                  <a:pt x="115" y="54"/>
                  <a:pt x="116" y="52"/>
                </a:cubicBezTo>
                <a:cubicBezTo>
                  <a:pt x="126" y="33"/>
                  <a:pt x="144" y="17"/>
                  <a:pt x="157" y="7"/>
                </a:cubicBezTo>
                <a:cubicBezTo>
                  <a:pt x="160" y="5"/>
                  <a:pt x="158" y="0"/>
                  <a:pt x="155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27" y="0"/>
                  <a:pt x="26" y="5"/>
                  <a:pt x="29" y="7"/>
                </a:cubicBezTo>
                <a:cubicBezTo>
                  <a:pt x="42" y="17"/>
                  <a:pt x="60" y="33"/>
                  <a:pt x="70" y="52"/>
                </a:cubicBezTo>
                <a:cubicBezTo>
                  <a:pt x="71" y="54"/>
                  <a:pt x="71" y="56"/>
                  <a:pt x="69" y="57"/>
                </a:cubicBezTo>
                <a:cubicBezTo>
                  <a:pt x="67" y="59"/>
                  <a:pt x="65" y="62"/>
                  <a:pt x="65" y="66"/>
                </a:cubicBezTo>
                <a:cubicBezTo>
                  <a:pt x="65" y="75"/>
                  <a:pt x="65" y="75"/>
                  <a:pt x="65" y="75"/>
                </a:cubicBezTo>
                <a:cubicBezTo>
                  <a:pt x="65" y="77"/>
                  <a:pt x="67" y="79"/>
                  <a:pt x="69" y="79"/>
                </a:cubicBezTo>
                <a:cubicBezTo>
                  <a:pt x="78" y="79"/>
                  <a:pt x="78" y="79"/>
                  <a:pt x="78" y="79"/>
                </a:cubicBezTo>
                <a:cubicBezTo>
                  <a:pt x="78" y="79"/>
                  <a:pt x="78" y="79"/>
                  <a:pt x="78" y="80"/>
                </a:cubicBezTo>
                <a:cubicBezTo>
                  <a:pt x="77" y="80"/>
                  <a:pt x="77" y="80"/>
                  <a:pt x="77" y="80"/>
                </a:cubicBezTo>
                <a:cubicBezTo>
                  <a:pt x="70" y="80"/>
                  <a:pt x="65" y="83"/>
                  <a:pt x="65" y="87"/>
                </a:cubicBezTo>
                <a:cubicBezTo>
                  <a:pt x="65" y="87"/>
                  <a:pt x="65" y="87"/>
                  <a:pt x="65" y="87"/>
                </a:cubicBezTo>
                <a:cubicBezTo>
                  <a:pt x="65" y="90"/>
                  <a:pt x="70" y="93"/>
                  <a:pt x="77" y="93"/>
                </a:cubicBezTo>
                <a:cubicBezTo>
                  <a:pt x="78" y="93"/>
                  <a:pt x="78" y="93"/>
                  <a:pt x="78" y="93"/>
                </a:cubicBezTo>
                <a:cubicBezTo>
                  <a:pt x="70" y="162"/>
                  <a:pt x="70" y="162"/>
                  <a:pt x="70" y="162"/>
                </a:cubicBezTo>
                <a:cubicBezTo>
                  <a:pt x="69" y="168"/>
                  <a:pt x="64" y="173"/>
                  <a:pt x="58" y="173"/>
                </a:cubicBezTo>
                <a:cubicBezTo>
                  <a:pt x="58" y="173"/>
                  <a:pt x="58" y="173"/>
                  <a:pt x="58" y="173"/>
                </a:cubicBezTo>
                <a:cubicBezTo>
                  <a:pt x="47" y="173"/>
                  <a:pt x="37" y="178"/>
                  <a:pt x="33" y="185"/>
                </a:cubicBezTo>
                <a:cubicBezTo>
                  <a:pt x="32" y="187"/>
                  <a:pt x="31" y="187"/>
                  <a:pt x="29" y="187"/>
                </a:cubicBezTo>
                <a:cubicBezTo>
                  <a:pt x="23" y="187"/>
                  <a:pt x="23" y="187"/>
                  <a:pt x="23" y="187"/>
                </a:cubicBezTo>
                <a:cubicBezTo>
                  <a:pt x="10" y="187"/>
                  <a:pt x="0" y="193"/>
                  <a:pt x="0" y="201"/>
                </a:cubicBezTo>
                <a:cubicBezTo>
                  <a:pt x="0" y="201"/>
                  <a:pt x="0" y="201"/>
                  <a:pt x="0" y="201"/>
                </a:cubicBezTo>
                <a:cubicBezTo>
                  <a:pt x="186" y="201"/>
                  <a:pt x="186" y="201"/>
                  <a:pt x="186" y="201"/>
                </a:cubicBezTo>
                <a:cubicBezTo>
                  <a:pt x="186" y="201"/>
                  <a:pt x="186" y="201"/>
                  <a:pt x="186" y="201"/>
                </a:cubicBezTo>
                <a:cubicBezTo>
                  <a:pt x="186" y="193"/>
                  <a:pt x="176" y="187"/>
                  <a:pt x="163" y="18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46078" tIns="73039" rIns="146078" bIns="73039" numCol="1" anchor="t" anchorCtr="0" compatLnSpc="1"/>
          <a:lstStyle/>
          <a:p>
            <a:endParaRPr lang="id-ID" sz="2875"/>
          </a:p>
        </p:txBody>
      </p:sp>
      <p:sp>
        <p:nvSpPr>
          <p:cNvPr id="13" name="Freeform 94"/>
          <p:cNvSpPr/>
          <p:nvPr>
            <p:custDataLst>
              <p:tags r:id="rId6"/>
            </p:custDataLst>
          </p:nvPr>
        </p:nvSpPr>
        <p:spPr bwMode="auto">
          <a:xfrm>
            <a:off x="5599445" y="2719990"/>
            <a:ext cx="1048694" cy="694088"/>
          </a:xfrm>
          <a:custGeom>
            <a:avLst/>
            <a:gdLst>
              <a:gd name="connsiteX0" fmla="*/ 1064759 w 2129910"/>
              <a:gd name="connsiteY0" fmla="*/ 0 h 1409702"/>
              <a:gd name="connsiteX1" fmla="*/ 2088631 w 2129910"/>
              <a:gd name="connsiteY1" fmla="*/ 54319 h 1409702"/>
              <a:gd name="connsiteX2" fmla="*/ 2117072 w 2129910"/>
              <a:gd name="connsiteY2" fmla="*/ 67252 h 1409702"/>
              <a:gd name="connsiteX3" fmla="*/ 2129910 w 2129910"/>
              <a:gd name="connsiteY3" fmla="*/ 95507 h 1409702"/>
              <a:gd name="connsiteX4" fmla="*/ 2129910 w 2129910"/>
              <a:gd name="connsiteY4" fmla="*/ 1368811 h 1409702"/>
              <a:gd name="connsiteX5" fmla="*/ 2126445 w 2129910"/>
              <a:gd name="connsiteY5" fmla="*/ 1387878 h 1409702"/>
              <a:gd name="connsiteX6" fmla="*/ 2088631 w 2129910"/>
              <a:gd name="connsiteY6" fmla="*/ 1409702 h 1409702"/>
              <a:gd name="connsiteX7" fmla="*/ 1974867 w 2129910"/>
              <a:gd name="connsiteY7" fmla="*/ 1409702 h 1409702"/>
              <a:gd name="connsiteX8" fmla="*/ 1927006 w 2129910"/>
              <a:gd name="connsiteY8" fmla="*/ 1409702 h 1409702"/>
              <a:gd name="connsiteX9" fmla="*/ 1926651 w 2129910"/>
              <a:gd name="connsiteY9" fmla="*/ 1409702 h 1409702"/>
              <a:gd name="connsiteX10" fmla="*/ 1178523 w 2129910"/>
              <a:gd name="connsiteY10" fmla="*/ 1409702 h 1409702"/>
              <a:gd name="connsiteX11" fmla="*/ 971680 w 2129910"/>
              <a:gd name="connsiteY11" fmla="*/ 1409702 h 1409702"/>
              <a:gd name="connsiteX12" fmla="*/ 579002 w 2129910"/>
              <a:gd name="connsiteY12" fmla="*/ 1409702 h 1409702"/>
              <a:gd name="connsiteX13" fmla="*/ 474724 w 2129910"/>
              <a:gd name="connsiteY13" fmla="*/ 1409702 h 1409702"/>
              <a:gd name="connsiteX14" fmla="*/ 472425 w 2129910"/>
              <a:gd name="connsiteY14" fmla="*/ 1409702 h 1409702"/>
              <a:gd name="connsiteX15" fmla="*/ 40888 w 2129910"/>
              <a:gd name="connsiteY15" fmla="*/ 1409702 h 1409702"/>
              <a:gd name="connsiteX16" fmla="*/ 3074 w 2129910"/>
              <a:gd name="connsiteY16" fmla="*/ 1387878 h 1409702"/>
              <a:gd name="connsiteX17" fmla="*/ 0 w 2129910"/>
              <a:gd name="connsiteY17" fmla="*/ 1370963 h 1409702"/>
              <a:gd name="connsiteX18" fmla="*/ 0 w 2129910"/>
              <a:gd name="connsiteY18" fmla="*/ 94646 h 1409702"/>
              <a:gd name="connsiteX19" fmla="*/ 12447 w 2129910"/>
              <a:gd name="connsiteY19" fmla="*/ 67252 h 1409702"/>
              <a:gd name="connsiteX20" fmla="*/ 40888 w 2129910"/>
              <a:gd name="connsiteY20" fmla="*/ 54319 h 1409702"/>
              <a:gd name="connsiteX21" fmla="*/ 1064759 w 2129910"/>
              <a:gd name="connsiteY21" fmla="*/ 0 h 140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29910" h="1409702">
                <a:moveTo>
                  <a:pt x="1064759" y="0"/>
                </a:moveTo>
                <a:cubicBezTo>
                  <a:pt x="1421563" y="0"/>
                  <a:pt x="1778367" y="18107"/>
                  <a:pt x="2088631" y="54319"/>
                </a:cubicBezTo>
                <a:cubicBezTo>
                  <a:pt x="2098973" y="54319"/>
                  <a:pt x="2109316" y="59492"/>
                  <a:pt x="2117072" y="67252"/>
                </a:cubicBezTo>
                <a:lnTo>
                  <a:pt x="2129910" y="95507"/>
                </a:lnTo>
                <a:lnTo>
                  <a:pt x="2129910" y="1368811"/>
                </a:lnTo>
                <a:lnTo>
                  <a:pt x="2126445" y="1387878"/>
                </a:lnTo>
                <a:cubicBezTo>
                  <a:pt x="2119658" y="1403883"/>
                  <a:pt x="2104145" y="1409702"/>
                  <a:pt x="2088631" y="1409702"/>
                </a:cubicBezTo>
                <a:cubicBezTo>
                  <a:pt x="2088631" y="1409702"/>
                  <a:pt x="2088631" y="1409702"/>
                  <a:pt x="1974867" y="1409702"/>
                </a:cubicBezTo>
                <a:lnTo>
                  <a:pt x="1927006" y="1409702"/>
                </a:lnTo>
                <a:lnTo>
                  <a:pt x="1926651" y="1409702"/>
                </a:lnTo>
                <a:cubicBezTo>
                  <a:pt x="1800667" y="1409702"/>
                  <a:pt x="1576695" y="1409702"/>
                  <a:pt x="1178523" y="1409702"/>
                </a:cubicBezTo>
                <a:lnTo>
                  <a:pt x="971680" y="1409702"/>
                </a:lnTo>
                <a:cubicBezTo>
                  <a:pt x="971680" y="1409702"/>
                  <a:pt x="971680" y="1409702"/>
                  <a:pt x="579002" y="1409702"/>
                </a:cubicBezTo>
                <a:lnTo>
                  <a:pt x="474724" y="1409702"/>
                </a:lnTo>
                <a:lnTo>
                  <a:pt x="472425" y="1409702"/>
                </a:lnTo>
                <a:cubicBezTo>
                  <a:pt x="357212" y="1409702"/>
                  <a:pt x="215412" y="1409702"/>
                  <a:pt x="40888" y="1409702"/>
                </a:cubicBezTo>
                <a:cubicBezTo>
                  <a:pt x="25375" y="1409702"/>
                  <a:pt x="9861" y="1403882"/>
                  <a:pt x="3074" y="1387878"/>
                </a:cubicBezTo>
                <a:lnTo>
                  <a:pt x="0" y="1370963"/>
                </a:lnTo>
                <a:lnTo>
                  <a:pt x="0" y="94646"/>
                </a:lnTo>
                <a:lnTo>
                  <a:pt x="12447" y="67252"/>
                </a:lnTo>
                <a:cubicBezTo>
                  <a:pt x="20204" y="59492"/>
                  <a:pt x="30546" y="54319"/>
                  <a:pt x="40888" y="54319"/>
                </a:cubicBezTo>
                <a:cubicBezTo>
                  <a:pt x="351152" y="18107"/>
                  <a:pt x="707956" y="0"/>
                  <a:pt x="1064759" y="0"/>
                </a:cubicBezTo>
                <a:close/>
              </a:path>
            </a:pathLst>
          </a:custGeom>
          <a:solidFill>
            <a:srgbClr val="00D0AC"/>
          </a:solidFill>
          <a:ln>
            <a:noFill/>
          </a:ln>
        </p:spPr>
        <p:txBody>
          <a:bodyPr vert="horz" wrap="square" lIns="146078" tIns="73039" rIns="146078" bIns="73039" numCol="1" anchor="t" anchorCtr="0" compatLnSpc="1">
            <a:noAutofit/>
          </a:bodyPr>
          <a:lstStyle/>
          <a:p>
            <a:endParaRPr lang="id-ID" sz="2875"/>
          </a:p>
        </p:txBody>
      </p:sp>
      <p:sp>
        <p:nvSpPr>
          <p:cNvPr id="14" name="Freeform 83"/>
          <p:cNvSpPr/>
          <p:nvPr>
            <p:custDataLst>
              <p:tags r:id="rId7"/>
            </p:custDataLst>
          </p:nvPr>
        </p:nvSpPr>
        <p:spPr bwMode="auto">
          <a:xfrm>
            <a:off x="5599253" y="3457010"/>
            <a:ext cx="1048886" cy="689018"/>
          </a:xfrm>
          <a:custGeom>
            <a:avLst/>
            <a:gdLst>
              <a:gd name="connsiteX0" fmla="*/ 22841 w 2130301"/>
              <a:gd name="connsiteY0" fmla="*/ 0 h 1399404"/>
              <a:gd name="connsiteX1" fmla="*/ 2107461 w 2130301"/>
              <a:gd name="connsiteY1" fmla="*/ 0 h 1399404"/>
              <a:gd name="connsiteX2" fmla="*/ 2117375 w 2130301"/>
              <a:gd name="connsiteY2" fmla="*/ 7017 h 1399404"/>
              <a:gd name="connsiteX3" fmla="*/ 2130301 w 2130301"/>
              <a:gd name="connsiteY3" fmla="*/ 35473 h 1399404"/>
              <a:gd name="connsiteX4" fmla="*/ 2130301 w 2130301"/>
              <a:gd name="connsiteY4" fmla="*/ 1359972 h 1399404"/>
              <a:gd name="connsiteX5" fmla="*/ 2104125 w 2130301"/>
              <a:gd name="connsiteY5" fmla="*/ 1397805 h 1399404"/>
              <a:gd name="connsiteX6" fmla="*/ 2097297 w 2130301"/>
              <a:gd name="connsiteY6" fmla="*/ 1399404 h 1399404"/>
              <a:gd name="connsiteX7" fmla="*/ 33004 w 2130301"/>
              <a:gd name="connsiteY7" fmla="*/ 1399404 h 1399404"/>
              <a:gd name="connsiteX8" fmla="*/ 26177 w 2130301"/>
              <a:gd name="connsiteY8" fmla="*/ 1397805 h 1399404"/>
              <a:gd name="connsiteX9" fmla="*/ 0 w 2130301"/>
              <a:gd name="connsiteY9" fmla="*/ 1359972 h 1399404"/>
              <a:gd name="connsiteX10" fmla="*/ 0 w 2130301"/>
              <a:gd name="connsiteY10" fmla="*/ 35473 h 1399404"/>
              <a:gd name="connsiteX11" fmla="*/ 12927 w 2130301"/>
              <a:gd name="connsiteY11" fmla="*/ 7017 h 139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30301" h="1399404">
                <a:moveTo>
                  <a:pt x="22841" y="0"/>
                </a:moveTo>
                <a:lnTo>
                  <a:pt x="2107461" y="0"/>
                </a:lnTo>
                <a:lnTo>
                  <a:pt x="2117375" y="7017"/>
                </a:lnTo>
                <a:cubicBezTo>
                  <a:pt x="2125131" y="14778"/>
                  <a:pt x="2130301" y="25125"/>
                  <a:pt x="2130301" y="35473"/>
                </a:cubicBezTo>
                <a:cubicBezTo>
                  <a:pt x="2130301" y="35473"/>
                  <a:pt x="2130301" y="35473"/>
                  <a:pt x="2130301" y="1359972"/>
                </a:cubicBezTo>
                <a:cubicBezTo>
                  <a:pt x="2130301" y="1375493"/>
                  <a:pt x="2118667" y="1391015"/>
                  <a:pt x="2104125" y="1397805"/>
                </a:cubicBezTo>
                <a:lnTo>
                  <a:pt x="2097297" y="1399404"/>
                </a:lnTo>
                <a:lnTo>
                  <a:pt x="33004" y="1399404"/>
                </a:lnTo>
                <a:lnTo>
                  <a:pt x="26177" y="1397805"/>
                </a:lnTo>
                <a:cubicBezTo>
                  <a:pt x="11634" y="1391015"/>
                  <a:pt x="0" y="1375493"/>
                  <a:pt x="0" y="1359972"/>
                </a:cubicBezTo>
                <a:cubicBezTo>
                  <a:pt x="0" y="1359972"/>
                  <a:pt x="0" y="1359972"/>
                  <a:pt x="0" y="35473"/>
                </a:cubicBezTo>
                <a:cubicBezTo>
                  <a:pt x="0" y="25125"/>
                  <a:pt x="5171" y="14778"/>
                  <a:pt x="12927" y="7017"/>
                </a:cubicBezTo>
                <a:close/>
              </a:path>
            </a:pathLst>
          </a:custGeom>
          <a:solidFill>
            <a:srgbClr val="00D0AC"/>
          </a:solidFill>
          <a:ln>
            <a:noFill/>
          </a:ln>
        </p:spPr>
        <p:txBody>
          <a:bodyPr vert="horz" wrap="square" lIns="146078" tIns="73039" rIns="146078" bIns="73039" numCol="1" anchor="t" anchorCtr="0" compatLnSpc="1">
            <a:noAutofit/>
          </a:bodyPr>
          <a:lstStyle/>
          <a:p>
            <a:endParaRPr lang="id-ID" sz="2875"/>
          </a:p>
        </p:txBody>
      </p:sp>
      <p:sp>
        <p:nvSpPr>
          <p:cNvPr id="15" name="Freeform 96"/>
          <p:cNvSpPr/>
          <p:nvPr>
            <p:custDataLst>
              <p:tags r:id="rId8"/>
            </p:custDataLst>
          </p:nvPr>
        </p:nvSpPr>
        <p:spPr>
          <a:xfrm>
            <a:off x="5251909" y="4190685"/>
            <a:ext cx="844943" cy="684341"/>
          </a:xfrm>
          <a:custGeom>
            <a:avLst/>
            <a:gdLst>
              <a:gd name="connsiteX0" fmla="*/ 20992 w 1716089"/>
              <a:gd name="connsiteY0" fmla="*/ 0 h 1389906"/>
              <a:gd name="connsiteX1" fmla="*/ 697367 w 1716089"/>
              <a:gd name="connsiteY1" fmla="*/ 0 h 1389906"/>
              <a:gd name="connsiteX2" fmla="*/ 1089819 w 1716089"/>
              <a:gd name="connsiteY2" fmla="*/ 0 h 1389906"/>
              <a:gd name="connsiteX3" fmla="*/ 1296890 w 1716089"/>
              <a:gd name="connsiteY3" fmla="*/ 0 h 1389906"/>
              <a:gd name="connsiteX4" fmla="*/ 1673945 w 1716089"/>
              <a:gd name="connsiteY4" fmla="*/ 0 h 1389906"/>
              <a:gd name="connsiteX5" fmla="*/ 1696196 w 1716089"/>
              <a:gd name="connsiteY5" fmla="*/ 0 h 1389906"/>
              <a:gd name="connsiteX6" fmla="*/ 1708445 w 1716089"/>
              <a:gd name="connsiteY6" fmla="*/ 3890 h 1389906"/>
              <a:gd name="connsiteX7" fmla="*/ 1716089 w 1716089"/>
              <a:gd name="connsiteY7" fmla="*/ 14282 h 1389906"/>
              <a:gd name="connsiteX8" fmla="*/ 1716089 w 1716089"/>
              <a:gd name="connsiteY8" fmla="*/ 1368423 h 1389906"/>
              <a:gd name="connsiteX9" fmla="*/ 1708445 w 1716089"/>
              <a:gd name="connsiteY9" fmla="*/ 1382156 h 1389906"/>
              <a:gd name="connsiteX10" fmla="*/ 1679973 w 1716089"/>
              <a:gd name="connsiteY10" fmla="*/ 1389906 h 1389906"/>
              <a:gd name="connsiteX11" fmla="*/ 882747 w 1716089"/>
              <a:gd name="connsiteY11" fmla="*/ 1389906 h 1389906"/>
              <a:gd name="connsiteX12" fmla="*/ 851686 w 1716089"/>
              <a:gd name="connsiteY12" fmla="*/ 1389906 h 1389906"/>
              <a:gd name="connsiteX13" fmla="*/ 2693 w 1716089"/>
              <a:gd name="connsiteY13" fmla="*/ 46517 h 1389906"/>
              <a:gd name="connsiteX14" fmla="*/ 7870 w 1716089"/>
              <a:gd name="connsiteY14" fmla="*/ 9057 h 1389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16089" h="1389906">
                <a:moveTo>
                  <a:pt x="20992" y="0"/>
                </a:moveTo>
                <a:lnTo>
                  <a:pt x="697367" y="0"/>
                </a:lnTo>
                <a:lnTo>
                  <a:pt x="1089819" y="0"/>
                </a:lnTo>
                <a:lnTo>
                  <a:pt x="1296890" y="0"/>
                </a:lnTo>
                <a:lnTo>
                  <a:pt x="1673945" y="0"/>
                </a:lnTo>
                <a:lnTo>
                  <a:pt x="1696196" y="0"/>
                </a:lnTo>
                <a:lnTo>
                  <a:pt x="1708445" y="3890"/>
                </a:lnTo>
                <a:lnTo>
                  <a:pt x="1716089" y="14282"/>
                </a:lnTo>
                <a:lnTo>
                  <a:pt x="1716089" y="1368423"/>
                </a:lnTo>
                <a:lnTo>
                  <a:pt x="1708445" y="1382156"/>
                </a:lnTo>
                <a:cubicBezTo>
                  <a:pt x="1700680" y="1387323"/>
                  <a:pt x="1690326" y="1389906"/>
                  <a:pt x="1679973" y="1389906"/>
                </a:cubicBezTo>
                <a:cubicBezTo>
                  <a:pt x="1679973" y="1389906"/>
                  <a:pt x="1679973" y="1389906"/>
                  <a:pt x="882747" y="1389906"/>
                </a:cubicBezTo>
                <a:cubicBezTo>
                  <a:pt x="872394" y="1389906"/>
                  <a:pt x="862040" y="1389906"/>
                  <a:pt x="851686" y="1389906"/>
                </a:cubicBezTo>
                <a:cubicBezTo>
                  <a:pt x="437543" y="1069559"/>
                  <a:pt x="178704" y="573539"/>
                  <a:pt x="2693" y="46517"/>
                </a:cubicBezTo>
                <a:cubicBezTo>
                  <a:pt x="-2484" y="31016"/>
                  <a:pt x="104" y="18099"/>
                  <a:pt x="7870" y="9057"/>
                </a:cubicBezTo>
                <a:close/>
              </a:path>
            </a:pathLst>
          </a:custGeom>
          <a:solidFill>
            <a:srgbClr val="009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92"/>
          <p:cNvSpPr/>
          <p:nvPr>
            <p:custDataLst>
              <p:tags r:id="rId9"/>
            </p:custDataLst>
          </p:nvPr>
        </p:nvSpPr>
        <p:spPr>
          <a:xfrm>
            <a:off x="5100952" y="2754803"/>
            <a:ext cx="457095" cy="1392247"/>
          </a:xfrm>
          <a:custGeom>
            <a:avLst/>
            <a:gdLst>
              <a:gd name="connsiteX0" fmla="*/ 886943 w 928365"/>
              <a:gd name="connsiteY0" fmla="*/ 2691 h 2827672"/>
              <a:gd name="connsiteX1" fmla="*/ 928365 w 928365"/>
              <a:gd name="connsiteY1" fmla="*/ 44082 h 2827672"/>
              <a:gd name="connsiteX2" fmla="*/ 928365 w 928365"/>
              <a:gd name="connsiteY2" fmla="*/ 81594 h 2827672"/>
              <a:gd name="connsiteX3" fmla="*/ 928365 w 928365"/>
              <a:gd name="connsiteY3" fmla="*/ 148460 h 2827672"/>
              <a:gd name="connsiteX4" fmla="*/ 928365 w 928365"/>
              <a:gd name="connsiteY4" fmla="*/ 170683 h 2827672"/>
              <a:gd name="connsiteX5" fmla="*/ 928365 w 928365"/>
              <a:gd name="connsiteY5" fmla="*/ 344172 h 2827672"/>
              <a:gd name="connsiteX6" fmla="*/ 928365 w 928365"/>
              <a:gd name="connsiteY6" fmla="*/ 540782 h 2827672"/>
              <a:gd name="connsiteX7" fmla="*/ 928365 w 928365"/>
              <a:gd name="connsiteY7" fmla="*/ 1745215 h 2827672"/>
              <a:gd name="connsiteX8" fmla="*/ 928365 w 928365"/>
              <a:gd name="connsiteY8" fmla="*/ 1962366 h 2827672"/>
              <a:gd name="connsiteX9" fmla="*/ 928365 w 928365"/>
              <a:gd name="connsiteY9" fmla="*/ 2045090 h 2827672"/>
              <a:gd name="connsiteX10" fmla="*/ 928365 w 928365"/>
              <a:gd name="connsiteY10" fmla="*/ 2786280 h 2827672"/>
              <a:gd name="connsiteX11" fmla="*/ 906521 w 928365"/>
              <a:gd name="connsiteY11" fmla="*/ 2824115 h 2827672"/>
              <a:gd name="connsiteX12" fmla="*/ 895400 w 928365"/>
              <a:gd name="connsiteY12" fmla="*/ 2826136 h 2827672"/>
              <a:gd name="connsiteX13" fmla="*/ 895400 w 928365"/>
              <a:gd name="connsiteY13" fmla="*/ 2827672 h 2827672"/>
              <a:gd name="connsiteX14" fmla="*/ 886943 w 928365"/>
              <a:gd name="connsiteY14" fmla="*/ 2827672 h 2827672"/>
              <a:gd name="connsiteX15" fmla="*/ 883869 w 928365"/>
              <a:gd name="connsiteY15" fmla="*/ 2827672 h 2827672"/>
              <a:gd name="connsiteX16" fmla="*/ 876567 w 928365"/>
              <a:gd name="connsiteY16" fmla="*/ 2827672 h 2827672"/>
              <a:gd name="connsiteX17" fmla="*/ 862348 w 928365"/>
              <a:gd name="connsiteY17" fmla="*/ 2827672 h 2827672"/>
              <a:gd name="connsiteX18" fmla="*/ 838906 w 928365"/>
              <a:gd name="connsiteY18" fmla="*/ 2827672 h 2827672"/>
              <a:gd name="connsiteX19" fmla="*/ 803936 w 928365"/>
              <a:gd name="connsiteY19" fmla="*/ 2827672 h 2827672"/>
              <a:gd name="connsiteX20" fmla="*/ 755131 w 928365"/>
              <a:gd name="connsiteY20" fmla="*/ 2827672 h 2827672"/>
              <a:gd name="connsiteX21" fmla="*/ 690186 w 928365"/>
              <a:gd name="connsiteY21" fmla="*/ 2827672 h 2827672"/>
              <a:gd name="connsiteX22" fmla="*/ 483073 w 928365"/>
              <a:gd name="connsiteY22" fmla="*/ 2827672 h 2827672"/>
              <a:gd name="connsiteX23" fmla="*/ 480323 w 928365"/>
              <a:gd name="connsiteY23" fmla="*/ 2827672 h 2827672"/>
              <a:gd name="connsiteX24" fmla="*/ 473790 w 928365"/>
              <a:gd name="connsiteY24" fmla="*/ 2827672 h 2827672"/>
              <a:gd name="connsiteX25" fmla="*/ 461068 w 928365"/>
              <a:gd name="connsiteY25" fmla="*/ 2827672 h 2827672"/>
              <a:gd name="connsiteX26" fmla="*/ 440093 w 928365"/>
              <a:gd name="connsiteY26" fmla="*/ 2827672 h 2827672"/>
              <a:gd name="connsiteX27" fmla="*/ 408804 w 928365"/>
              <a:gd name="connsiteY27" fmla="*/ 2827672 h 2827672"/>
              <a:gd name="connsiteX28" fmla="*/ 365137 w 928365"/>
              <a:gd name="connsiteY28" fmla="*/ 2827672 h 2827672"/>
              <a:gd name="connsiteX29" fmla="*/ 307028 w 928365"/>
              <a:gd name="connsiteY29" fmla="*/ 2827672 h 2827672"/>
              <a:gd name="connsiteX30" fmla="*/ 285913 w 928365"/>
              <a:gd name="connsiteY30" fmla="*/ 2827672 h 2827672"/>
              <a:gd name="connsiteX31" fmla="*/ 285913 w 928365"/>
              <a:gd name="connsiteY31" fmla="*/ 2821918 h 2827672"/>
              <a:gd name="connsiteX32" fmla="*/ 278549 w 928365"/>
              <a:gd name="connsiteY32" fmla="*/ 2819911 h 2827672"/>
              <a:gd name="connsiteX33" fmla="*/ 265605 w 928365"/>
              <a:gd name="connsiteY33" fmla="*/ 2796628 h 2827672"/>
              <a:gd name="connsiteX34" fmla="*/ 6714 w 928365"/>
              <a:gd name="connsiteY34" fmla="*/ 364868 h 2827672"/>
              <a:gd name="connsiteX35" fmla="*/ 886943 w 928365"/>
              <a:gd name="connsiteY35" fmla="*/ 2691 h 2827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928365" h="2827672">
                <a:moveTo>
                  <a:pt x="886943" y="2691"/>
                </a:moveTo>
                <a:cubicBezTo>
                  <a:pt x="907654" y="-7657"/>
                  <a:pt x="928365" y="13039"/>
                  <a:pt x="928365" y="44082"/>
                </a:cubicBezTo>
                <a:cubicBezTo>
                  <a:pt x="928365" y="44082"/>
                  <a:pt x="928365" y="44082"/>
                  <a:pt x="928365" y="81594"/>
                </a:cubicBezTo>
                <a:lnTo>
                  <a:pt x="928365" y="148460"/>
                </a:lnTo>
                <a:lnTo>
                  <a:pt x="928365" y="170683"/>
                </a:lnTo>
                <a:cubicBezTo>
                  <a:pt x="928365" y="212883"/>
                  <a:pt x="928365" y="269150"/>
                  <a:pt x="928365" y="344172"/>
                </a:cubicBezTo>
                <a:lnTo>
                  <a:pt x="928365" y="540782"/>
                </a:lnTo>
                <a:cubicBezTo>
                  <a:pt x="928365" y="540782"/>
                  <a:pt x="928365" y="540782"/>
                  <a:pt x="928365" y="1745215"/>
                </a:cubicBezTo>
                <a:lnTo>
                  <a:pt x="928365" y="1962366"/>
                </a:lnTo>
                <a:lnTo>
                  <a:pt x="928365" y="2045090"/>
                </a:lnTo>
                <a:cubicBezTo>
                  <a:pt x="928365" y="2259992"/>
                  <a:pt x="928365" y="2505593"/>
                  <a:pt x="928365" y="2786280"/>
                </a:cubicBezTo>
                <a:cubicBezTo>
                  <a:pt x="928365" y="2801802"/>
                  <a:pt x="922540" y="2817324"/>
                  <a:pt x="906521" y="2824115"/>
                </a:cubicBezTo>
                <a:lnTo>
                  <a:pt x="895400" y="2826136"/>
                </a:lnTo>
                <a:lnTo>
                  <a:pt x="895400" y="2827672"/>
                </a:lnTo>
                <a:lnTo>
                  <a:pt x="886943" y="2827672"/>
                </a:lnTo>
                <a:lnTo>
                  <a:pt x="883869" y="2827672"/>
                </a:lnTo>
                <a:lnTo>
                  <a:pt x="876567" y="2827672"/>
                </a:lnTo>
                <a:lnTo>
                  <a:pt x="862348" y="2827672"/>
                </a:lnTo>
                <a:lnTo>
                  <a:pt x="838906" y="2827672"/>
                </a:lnTo>
                <a:lnTo>
                  <a:pt x="803936" y="2827672"/>
                </a:lnTo>
                <a:lnTo>
                  <a:pt x="755131" y="2827672"/>
                </a:lnTo>
                <a:lnTo>
                  <a:pt x="690186" y="2827672"/>
                </a:lnTo>
                <a:lnTo>
                  <a:pt x="483073" y="2827672"/>
                </a:lnTo>
                <a:lnTo>
                  <a:pt x="480323" y="2827672"/>
                </a:lnTo>
                <a:lnTo>
                  <a:pt x="473790" y="2827672"/>
                </a:lnTo>
                <a:lnTo>
                  <a:pt x="461068" y="2827672"/>
                </a:lnTo>
                <a:lnTo>
                  <a:pt x="440093" y="2827672"/>
                </a:lnTo>
                <a:lnTo>
                  <a:pt x="408804" y="2827672"/>
                </a:lnTo>
                <a:lnTo>
                  <a:pt x="365137" y="2827672"/>
                </a:lnTo>
                <a:lnTo>
                  <a:pt x="307028" y="2827672"/>
                </a:lnTo>
                <a:lnTo>
                  <a:pt x="285913" y="2827672"/>
                </a:lnTo>
                <a:lnTo>
                  <a:pt x="285913" y="2821918"/>
                </a:lnTo>
                <a:lnTo>
                  <a:pt x="278549" y="2819911"/>
                </a:lnTo>
                <a:cubicBezTo>
                  <a:pt x="270783" y="2814737"/>
                  <a:pt x="265605" y="2806976"/>
                  <a:pt x="265605" y="2796628"/>
                </a:cubicBezTo>
                <a:cubicBezTo>
                  <a:pt x="-65775" y="1637661"/>
                  <a:pt x="6714" y="364868"/>
                  <a:pt x="6714" y="364868"/>
                </a:cubicBezTo>
                <a:cubicBezTo>
                  <a:pt x="6714" y="188953"/>
                  <a:pt x="369161" y="75126"/>
                  <a:pt x="886943" y="2691"/>
                </a:cubicBezTo>
                <a:close/>
              </a:path>
            </a:pathLst>
          </a:custGeom>
          <a:solidFill>
            <a:srgbClr val="009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95"/>
          <p:cNvSpPr/>
          <p:nvPr>
            <p:custDataLst>
              <p:tags r:id="rId10"/>
            </p:custDataLst>
          </p:nvPr>
        </p:nvSpPr>
        <p:spPr>
          <a:xfrm flipH="1">
            <a:off x="6695740" y="2754803"/>
            <a:ext cx="457095" cy="1392247"/>
          </a:xfrm>
          <a:custGeom>
            <a:avLst/>
            <a:gdLst>
              <a:gd name="connsiteX0" fmla="*/ 886943 w 928365"/>
              <a:gd name="connsiteY0" fmla="*/ 2691 h 2827672"/>
              <a:gd name="connsiteX1" fmla="*/ 928365 w 928365"/>
              <a:gd name="connsiteY1" fmla="*/ 44082 h 2827672"/>
              <a:gd name="connsiteX2" fmla="*/ 928365 w 928365"/>
              <a:gd name="connsiteY2" fmla="*/ 81594 h 2827672"/>
              <a:gd name="connsiteX3" fmla="*/ 928365 w 928365"/>
              <a:gd name="connsiteY3" fmla="*/ 148460 h 2827672"/>
              <a:gd name="connsiteX4" fmla="*/ 928365 w 928365"/>
              <a:gd name="connsiteY4" fmla="*/ 170683 h 2827672"/>
              <a:gd name="connsiteX5" fmla="*/ 928365 w 928365"/>
              <a:gd name="connsiteY5" fmla="*/ 344172 h 2827672"/>
              <a:gd name="connsiteX6" fmla="*/ 928365 w 928365"/>
              <a:gd name="connsiteY6" fmla="*/ 540782 h 2827672"/>
              <a:gd name="connsiteX7" fmla="*/ 928365 w 928365"/>
              <a:gd name="connsiteY7" fmla="*/ 1745215 h 2827672"/>
              <a:gd name="connsiteX8" fmla="*/ 928365 w 928365"/>
              <a:gd name="connsiteY8" fmla="*/ 1962366 h 2827672"/>
              <a:gd name="connsiteX9" fmla="*/ 928365 w 928365"/>
              <a:gd name="connsiteY9" fmla="*/ 2045090 h 2827672"/>
              <a:gd name="connsiteX10" fmla="*/ 928365 w 928365"/>
              <a:gd name="connsiteY10" fmla="*/ 2786280 h 2827672"/>
              <a:gd name="connsiteX11" fmla="*/ 906521 w 928365"/>
              <a:gd name="connsiteY11" fmla="*/ 2824115 h 2827672"/>
              <a:gd name="connsiteX12" fmla="*/ 895400 w 928365"/>
              <a:gd name="connsiteY12" fmla="*/ 2826136 h 2827672"/>
              <a:gd name="connsiteX13" fmla="*/ 895400 w 928365"/>
              <a:gd name="connsiteY13" fmla="*/ 2827672 h 2827672"/>
              <a:gd name="connsiteX14" fmla="*/ 886943 w 928365"/>
              <a:gd name="connsiteY14" fmla="*/ 2827672 h 2827672"/>
              <a:gd name="connsiteX15" fmla="*/ 883869 w 928365"/>
              <a:gd name="connsiteY15" fmla="*/ 2827672 h 2827672"/>
              <a:gd name="connsiteX16" fmla="*/ 876567 w 928365"/>
              <a:gd name="connsiteY16" fmla="*/ 2827672 h 2827672"/>
              <a:gd name="connsiteX17" fmla="*/ 862348 w 928365"/>
              <a:gd name="connsiteY17" fmla="*/ 2827672 h 2827672"/>
              <a:gd name="connsiteX18" fmla="*/ 838906 w 928365"/>
              <a:gd name="connsiteY18" fmla="*/ 2827672 h 2827672"/>
              <a:gd name="connsiteX19" fmla="*/ 803936 w 928365"/>
              <a:gd name="connsiteY19" fmla="*/ 2827672 h 2827672"/>
              <a:gd name="connsiteX20" fmla="*/ 755131 w 928365"/>
              <a:gd name="connsiteY20" fmla="*/ 2827672 h 2827672"/>
              <a:gd name="connsiteX21" fmla="*/ 690186 w 928365"/>
              <a:gd name="connsiteY21" fmla="*/ 2827672 h 2827672"/>
              <a:gd name="connsiteX22" fmla="*/ 483073 w 928365"/>
              <a:gd name="connsiteY22" fmla="*/ 2827672 h 2827672"/>
              <a:gd name="connsiteX23" fmla="*/ 480323 w 928365"/>
              <a:gd name="connsiteY23" fmla="*/ 2827672 h 2827672"/>
              <a:gd name="connsiteX24" fmla="*/ 473790 w 928365"/>
              <a:gd name="connsiteY24" fmla="*/ 2827672 h 2827672"/>
              <a:gd name="connsiteX25" fmla="*/ 461068 w 928365"/>
              <a:gd name="connsiteY25" fmla="*/ 2827672 h 2827672"/>
              <a:gd name="connsiteX26" fmla="*/ 440093 w 928365"/>
              <a:gd name="connsiteY26" fmla="*/ 2827672 h 2827672"/>
              <a:gd name="connsiteX27" fmla="*/ 408804 w 928365"/>
              <a:gd name="connsiteY27" fmla="*/ 2827672 h 2827672"/>
              <a:gd name="connsiteX28" fmla="*/ 365137 w 928365"/>
              <a:gd name="connsiteY28" fmla="*/ 2827672 h 2827672"/>
              <a:gd name="connsiteX29" fmla="*/ 307028 w 928365"/>
              <a:gd name="connsiteY29" fmla="*/ 2827672 h 2827672"/>
              <a:gd name="connsiteX30" fmla="*/ 285913 w 928365"/>
              <a:gd name="connsiteY30" fmla="*/ 2827672 h 2827672"/>
              <a:gd name="connsiteX31" fmla="*/ 285913 w 928365"/>
              <a:gd name="connsiteY31" fmla="*/ 2821918 h 2827672"/>
              <a:gd name="connsiteX32" fmla="*/ 278549 w 928365"/>
              <a:gd name="connsiteY32" fmla="*/ 2819911 h 2827672"/>
              <a:gd name="connsiteX33" fmla="*/ 265605 w 928365"/>
              <a:gd name="connsiteY33" fmla="*/ 2796628 h 2827672"/>
              <a:gd name="connsiteX34" fmla="*/ 6714 w 928365"/>
              <a:gd name="connsiteY34" fmla="*/ 364868 h 2827672"/>
              <a:gd name="connsiteX35" fmla="*/ 886943 w 928365"/>
              <a:gd name="connsiteY35" fmla="*/ 2691 h 2827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928365" h="2827672">
                <a:moveTo>
                  <a:pt x="886943" y="2691"/>
                </a:moveTo>
                <a:cubicBezTo>
                  <a:pt x="907654" y="-7657"/>
                  <a:pt x="928365" y="13039"/>
                  <a:pt x="928365" y="44082"/>
                </a:cubicBezTo>
                <a:cubicBezTo>
                  <a:pt x="928365" y="44082"/>
                  <a:pt x="928365" y="44082"/>
                  <a:pt x="928365" y="81594"/>
                </a:cubicBezTo>
                <a:lnTo>
                  <a:pt x="928365" y="148460"/>
                </a:lnTo>
                <a:lnTo>
                  <a:pt x="928365" y="170683"/>
                </a:lnTo>
                <a:cubicBezTo>
                  <a:pt x="928365" y="212883"/>
                  <a:pt x="928365" y="269150"/>
                  <a:pt x="928365" y="344172"/>
                </a:cubicBezTo>
                <a:lnTo>
                  <a:pt x="928365" y="540782"/>
                </a:lnTo>
                <a:cubicBezTo>
                  <a:pt x="928365" y="540782"/>
                  <a:pt x="928365" y="540782"/>
                  <a:pt x="928365" y="1745215"/>
                </a:cubicBezTo>
                <a:lnTo>
                  <a:pt x="928365" y="1962366"/>
                </a:lnTo>
                <a:lnTo>
                  <a:pt x="928365" y="2045090"/>
                </a:lnTo>
                <a:cubicBezTo>
                  <a:pt x="928365" y="2259992"/>
                  <a:pt x="928365" y="2505593"/>
                  <a:pt x="928365" y="2786280"/>
                </a:cubicBezTo>
                <a:cubicBezTo>
                  <a:pt x="928365" y="2801802"/>
                  <a:pt x="922540" y="2817324"/>
                  <a:pt x="906521" y="2824115"/>
                </a:cubicBezTo>
                <a:lnTo>
                  <a:pt x="895400" y="2826136"/>
                </a:lnTo>
                <a:lnTo>
                  <a:pt x="895400" y="2827672"/>
                </a:lnTo>
                <a:lnTo>
                  <a:pt x="886943" y="2827672"/>
                </a:lnTo>
                <a:lnTo>
                  <a:pt x="883869" y="2827672"/>
                </a:lnTo>
                <a:lnTo>
                  <a:pt x="876567" y="2827672"/>
                </a:lnTo>
                <a:lnTo>
                  <a:pt x="862348" y="2827672"/>
                </a:lnTo>
                <a:lnTo>
                  <a:pt x="838906" y="2827672"/>
                </a:lnTo>
                <a:lnTo>
                  <a:pt x="803936" y="2827672"/>
                </a:lnTo>
                <a:lnTo>
                  <a:pt x="755131" y="2827672"/>
                </a:lnTo>
                <a:lnTo>
                  <a:pt x="690186" y="2827672"/>
                </a:lnTo>
                <a:lnTo>
                  <a:pt x="483073" y="2827672"/>
                </a:lnTo>
                <a:lnTo>
                  <a:pt x="480323" y="2827672"/>
                </a:lnTo>
                <a:lnTo>
                  <a:pt x="473790" y="2827672"/>
                </a:lnTo>
                <a:lnTo>
                  <a:pt x="461068" y="2827672"/>
                </a:lnTo>
                <a:lnTo>
                  <a:pt x="440093" y="2827672"/>
                </a:lnTo>
                <a:lnTo>
                  <a:pt x="408804" y="2827672"/>
                </a:lnTo>
                <a:lnTo>
                  <a:pt x="365137" y="2827672"/>
                </a:lnTo>
                <a:lnTo>
                  <a:pt x="307028" y="2827672"/>
                </a:lnTo>
                <a:lnTo>
                  <a:pt x="285913" y="2827672"/>
                </a:lnTo>
                <a:lnTo>
                  <a:pt x="285913" y="2821918"/>
                </a:lnTo>
                <a:lnTo>
                  <a:pt x="278549" y="2819911"/>
                </a:lnTo>
                <a:cubicBezTo>
                  <a:pt x="270783" y="2814737"/>
                  <a:pt x="265605" y="2806976"/>
                  <a:pt x="265605" y="2796628"/>
                </a:cubicBezTo>
                <a:cubicBezTo>
                  <a:pt x="-65775" y="1637661"/>
                  <a:pt x="6714" y="364868"/>
                  <a:pt x="6714" y="364868"/>
                </a:cubicBezTo>
                <a:cubicBezTo>
                  <a:pt x="6714" y="188953"/>
                  <a:pt x="369161" y="75126"/>
                  <a:pt x="886943" y="2691"/>
                </a:cubicBezTo>
                <a:close/>
              </a:path>
            </a:pathLst>
          </a:custGeom>
          <a:solidFill>
            <a:srgbClr val="009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97"/>
          <p:cNvSpPr/>
          <p:nvPr>
            <p:custDataLst>
              <p:tags r:id="rId11"/>
            </p:custDataLst>
          </p:nvPr>
        </p:nvSpPr>
        <p:spPr>
          <a:xfrm flipH="1">
            <a:off x="6140953" y="4191708"/>
            <a:ext cx="844943" cy="684341"/>
          </a:xfrm>
          <a:custGeom>
            <a:avLst/>
            <a:gdLst>
              <a:gd name="connsiteX0" fmla="*/ 20992 w 1716089"/>
              <a:gd name="connsiteY0" fmla="*/ 0 h 1389906"/>
              <a:gd name="connsiteX1" fmla="*/ 697367 w 1716089"/>
              <a:gd name="connsiteY1" fmla="*/ 0 h 1389906"/>
              <a:gd name="connsiteX2" fmla="*/ 1089819 w 1716089"/>
              <a:gd name="connsiteY2" fmla="*/ 0 h 1389906"/>
              <a:gd name="connsiteX3" fmla="*/ 1296890 w 1716089"/>
              <a:gd name="connsiteY3" fmla="*/ 0 h 1389906"/>
              <a:gd name="connsiteX4" fmla="*/ 1673945 w 1716089"/>
              <a:gd name="connsiteY4" fmla="*/ 0 h 1389906"/>
              <a:gd name="connsiteX5" fmla="*/ 1696196 w 1716089"/>
              <a:gd name="connsiteY5" fmla="*/ 0 h 1389906"/>
              <a:gd name="connsiteX6" fmla="*/ 1708445 w 1716089"/>
              <a:gd name="connsiteY6" fmla="*/ 3890 h 1389906"/>
              <a:gd name="connsiteX7" fmla="*/ 1716089 w 1716089"/>
              <a:gd name="connsiteY7" fmla="*/ 14282 h 1389906"/>
              <a:gd name="connsiteX8" fmla="*/ 1716089 w 1716089"/>
              <a:gd name="connsiteY8" fmla="*/ 1368423 h 1389906"/>
              <a:gd name="connsiteX9" fmla="*/ 1708445 w 1716089"/>
              <a:gd name="connsiteY9" fmla="*/ 1382156 h 1389906"/>
              <a:gd name="connsiteX10" fmla="*/ 1679973 w 1716089"/>
              <a:gd name="connsiteY10" fmla="*/ 1389906 h 1389906"/>
              <a:gd name="connsiteX11" fmla="*/ 882747 w 1716089"/>
              <a:gd name="connsiteY11" fmla="*/ 1389906 h 1389906"/>
              <a:gd name="connsiteX12" fmla="*/ 851686 w 1716089"/>
              <a:gd name="connsiteY12" fmla="*/ 1389906 h 1389906"/>
              <a:gd name="connsiteX13" fmla="*/ 2693 w 1716089"/>
              <a:gd name="connsiteY13" fmla="*/ 46517 h 1389906"/>
              <a:gd name="connsiteX14" fmla="*/ 7870 w 1716089"/>
              <a:gd name="connsiteY14" fmla="*/ 9057 h 1389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16089" h="1389906">
                <a:moveTo>
                  <a:pt x="20992" y="0"/>
                </a:moveTo>
                <a:lnTo>
                  <a:pt x="697367" y="0"/>
                </a:lnTo>
                <a:lnTo>
                  <a:pt x="1089819" y="0"/>
                </a:lnTo>
                <a:lnTo>
                  <a:pt x="1296890" y="0"/>
                </a:lnTo>
                <a:lnTo>
                  <a:pt x="1673945" y="0"/>
                </a:lnTo>
                <a:lnTo>
                  <a:pt x="1696196" y="0"/>
                </a:lnTo>
                <a:lnTo>
                  <a:pt x="1708445" y="3890"/>
                </a:lnTo>
                <a:lnTo>
                  <a:pt x="1716089" y="14282"/>
                </a:lnTo>
                <a:lnTo>
                  <a:pt x="1716089" y="1368423"/>
                </a:lnTo>
                <a:lnTo>
                  <a:pt x="1708445" y="1382156"/>
                </a:lnTo>
                <a:cubicBezTo>
                  <a:pt x="1700680" y="1387323"/>
                  <a:pt x="1690326" y="1389906"/>
                  <a:pt x="1679973" y="1389906"/>
                </a:cubicBezTo>
                <a:cubicBezTo>
                  <a:pt x="1679973" y="1389906"/>
                  <a:pt x="1679973" y="1389906"/>
                  <a:pt x="882747" y="1389906"/>
                </a:cubicBezTo>
                <a:cubicBezTo>
                  <a:pt x="872394" y="1389906"/>
                  <a:pt x="862040" y="1389906"/>
                  <a:pt x="851686" y="1389906"/>
                </a:cubicBezTo>
                <a:cubicBezTo>
                  <a:pt x="437543" y="1069559"/>
                  <a:pt x="178704" y="573539"/>
                  <a:pt x="2693" y="46517"/>
                </a:cubicBezTo>
                <a:cubicBezTo>
                  <a:pt x="-2484" y="31016"/>
                  <a:pt x="104" y="18099"/>
                  <a:pt x="7870" y="9057"/>
                </a:cubicBezTo>
                <a:close/>
              </a:path>
            </a:pathLst>
          </a:custGeom>
          <a:solidFill>
            <a:srgbClr val="009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本框 19"/>
          <p:cNvSpPr txBox="1"/>
          <p:nvPr>
            <p:custDataLst>
              <p:tags r:id="rId12"/>
            </p:custDataLst>
          </p:nvPr>
        </p:nvSpPr>
        <p:spPr>
          <a:xfrm>
            <a:off x="1022429" y="2585976"/>
            <a:ext cx="239887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1600">
                <a:sym typeface="+mn-ea"/>
              </a:rPr>
              <a:t> Import and clean CSV data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13"/>
            </p:custDataLst>
          </p:nvPr>
        </p:nvSpPr>
        <p:spPr>
          <a:xfrm>
            <a:off x="1008390" y="4488190"/>
            <a:ext cx="2398875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1600">
                <a:sym typeface="+mn-ea"/>
              </a:rPr>
              <a:t>Basic SQL exploration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14"/>
            </p:custDataLst>
          </p:nvPr>
        </p:nvSpPr>
        <p:spPr>
          <a:xfrm>
            <a:off x="8612042" y="2585976"/>
            <a:ext cx="239887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1600">
                <a:sym typeface="+mn-ea"/>
              </a:rPr>
              <a:t>Advanced SQL with JOINs &amp; aggregations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15"/>
            </p:custDataLst>
          </p:nvPr>
        </p:nvSpPr>
        <p:spPr>
          <a:xfrm>
            <a:off x="8616478" y="4615036"/>
            <a:ext cx="2398875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1600">
                <a:sym typeface="+mn-ea"/>
              </a:rPr>
              <a:t>KPI modeling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文本框 22"/>
          <p:cNvSpPr txBox="1"/>
          <p:nvPr>
            <p:custDataLst>
              <p:tags r:id="rId16"/>
            </p:custDataLst>
          </p:nvPr>
        </p:nvSpPr>
        <p:spPr>
          <a:xfrm>
            <a:off x="4806960" y="6308735"/>
            <a:ext cx="2398875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sz="1600">
                <a:sym typeface="+mn-ea"/>
              </a:rPr>
              <a:t>Generate insights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5" t="67984" b="6570"/>
          <a:stretch>
            <a:fillRect/>
          </a:stretch>
        </p:blipFill>
        <p:spPr>
          <a:xfrm flipV="1">
            <a:off x="0" y="0"/>
            <a:ext cx="13265206" cy="22677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0231" y="0"/>
            <a:ext cx="1977751" cy="15811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93528" y="282743"/>
            <a:ext cx="4754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6000">
                <a:sym typeface="+mn-ea"/>
              </a:rPr>
              <a:t>Key Insights</a:t>
            </a:r>
            <a:endParaRPr lang="zh-CN" altLang="en-US" sz="6000" b="1" dirty="0">
              <a:solidFill>
                <a:srgbClr val="EFFFFE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8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1254480" y="-1920059"/>
            <a:ext cx="1344466" cy="1676400"/>
          </a:xfrm>
          <a:prstGeom prst="rect">
            <a:avLst/>
          </a:prstGeom>
          <a:solidFill>
            <a:srgbClr val="00D0AC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9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2598946" y="-1920059"/>
            <a:ext cx="1344466" cy="1676400"/>
          </a:xfrm>
          <a:prstGeom prst="rect">
            <a:avLst/>
          </a:prstGeom>
          <a:solidFill>
            <a:srgbClr val="009F84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75" name="文本框 74"/>
          <p:cNvSpPr txBox="1"/>
          <p:nvPr>
            <p:custDataLst>
              <p:tags r:id="rId3"/>
            </p:custDataLst>
          </p:nvPr>
        </p:nvSpPr>
        <p:spPr>
          <a:xfrm>
            <a:off x="271" y="5342813"/>
            <a:ext cx="239887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1600">
                <a:sym typeface="+mn-ea"/>
              </a:rPr>
              <a:t>• Fiction: highest-selling genre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组合 9"/>
          <p:cNvGrpSpPr/>
          <p:nvPr>
            <p:custDataLst>
              <p:tags r:id="rId4"/>
            </p:custDataLst>
          </p:nvPr>
        </p:nvGrpSpPr>
        <p:grpSpPr>
          <a:xfrm>
            <a:off x="10071100" y="2991485"/>
            <a:ext cx="1759585" cy="969645"/>
            <a:chOff x="946985" y="2697257"/>
            <a:chExt cx="2217169" cy="1405197"/>
          </a:xfrm>
          <a:solidFill>
            <a:srgbClr val="00D0AC"/>
          </a:solidFill>
        </p:grpSpPr>
        <p:sp>
          <p:nvSpPr>
            <p:cNvPr id="3" name="Freeform 8"/>
            <p:cNvSpPr/>
            <p:nvPr>
              <p:custDataLst>
                <p:tags r:id="rId5"/>
              </p:custDataLst>
            </p:nvPr>
          </p:nvSpPr>
          <p:spPr bwMode="auto">
            <a:xfrm>
              <a:off x="2389984" y="3366086"/>
              <a:ext cx="620444" cy="417829"/>
            </a:xfrm>
            <a:custGeom>
              <a:avLst/>
              <a:gdLst>
                <a:gd name="T0" fmla="*/ 1143 w 1231"/>
                <a:gd name="T1" fmla="*/ 6 h 829"/>
                <a:gd name="T2" fmla="*/ 1231 w 1231"/>
                <a:gd name="T3" fmla="*/ 19 h 829"/>
                <a:gd name="T4" fmla="*/ 1227 w 1231"/>
                <a:gd name="T5" fmla="*/ 38 h 829"/>
                <a:gd name="T6" fmla="*/ 1216 w 1231"/>
                <a:gd name="T7" fmla="*/ 73 h 829"/>
                <a:gd name="T8" fmla="*/ 1198 w 1231"/>
                <a:gd name="T9" fmla="*/ 124 h 829"/>
                <a:gd name="T10" fmla="*/ 1171 w 1231"/>
                <a:gd name="T11" fmla="*/ 184 h 829"/>
                <a:gd name="T12" fmla="*/ 1136 w 1231"/>
                <a:gd name="T13" fmla="*/ 253 h 829"/>
                <a:gd name="T14" fmla="*/ 1088 w 1231"/>
                <a:gd name="T15" fmla="*/ 329 h 829"/>
                <a:gd name="T16" fmla="*/ 1031 w 1231"/>
                <a:gd name="T17" fmla="*/ 408 h 829"/>
                <a:gd name="T18" fmla="*/ 959 w 1231"/>
                <a:gd name="T19" fmla="*/ 486 h 829"/>
                <a:gd name="T20" fmla="*/ 873 w 1231"/>
                <a:gd name="T21" fmla="*/ 564 h 829"/>
                <a:gd name="T22" fmla="*/ 772 w 1231"/>
                <a:gd name="T23" fmla="*/ 635 h 829"/>
                <a:gd name="T24" fmla="*/ 656 w 1231"/>
                <a:gd name="T25" fmla="*/ 700 h 829"/>
                <a:gd name="T26" fmla="*/ 521 w 1231"/>
                <a:gd name="T27" fmla="*/ 755 h 829"/>
                <a:gd name="T28" fmla="*/ 368 w 1231"/>
                <a:gd name="T29" fmla="*/ 795 h 829"/>
                <a:gd name="T30" fmla="*/ 194 w 1231"/>
                <a:gd name="T31" fmla="*/ 822 h 829"/>
                <a:gd name="T32" fmla="*/ 0 w 1231"/>
                <a:gd name="T33" fmla="*/ 829 h 829"/>
                <a:gd name="T34" fmla="*/ 3 w 1231"/>
                <a:gd name="T35" fmla="*/ 819 h 829"/>
                <a:gd name="T36" fmla="*/ 13 w 1231"/>
                <a:gd name="T37" fmla="*/ 788 h 829"/>
                <a:gd name="T38" fmla="*/ 30 w 1231"/>
                <a:gd name="T39" fmla="*/ 742 h 829"/>
                <a:gd name="T40" fmla="*/ 55 w 1231"/>
                <a:gd name="T41" fmla="*/ 682 h 829"/>
                <a:gd name="T42" fmla="*/ 89 w 1231"/>
                <a:gd name="T43" fmla="*/ 610 h 829"/>
                <a:gd name="T44" fmla="*/ 132 w 1231"/>
                <a:gd name="T45" fmla="*/ 533 h 829"/>
                <a:gd name="T46" fmla="*/ 186 w 1231"/>
                <a:gd name="T47" fmla="*/ 450 h 829"/>
                <a:gd name="T48" fmla="*/ 250 w 1231"/>
                <a:gd name="T49" fmla="*/ 367 h 829"/>
                <a:gd name="T50" fmla="*/ 326 w 1231"/>
                <a:gd name="T51" fmla="*/ 284 h 829"/>
                <a:gd name="T52" fmla="*/ 413 w 1231"/>
                <a:gd name="T53" fmla="*/ 207 h 829"/>
                <a:gd name="T54" fmla="*/ 514 w 1231"/>
                <a:gd name="T55" fmla="*/ 138 h 829"/>
                <a:gd name="T56" fmla="*/ 628 w 1231"/>
                <a:gd name="T57" fmla="*/ 80 h 829"/>
                <a:gd name="T58" fmla="*/ 756 w 1231"/>
                <a:gd name="T59" fmla="*/ 36 h 829"/>
                <a:gd name="T60" fmla="*/ 899 w 1231"/>
                <a:gd name="T61" fmla="*/ 7 h 829"/>
                <a:gd name="T62" fmla="*/ 1057 w 1231"/>
                <a:gd name="T63" fmla="*/ 0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31" h="829">
                  <a:moveTo>
                    <a:pt x="1057" y="0"/>
                  </a:moveTo>
                  <a:lnTo>
                    <a:pt x="1143" y="6"/>
                  </a:lnTo>
                  <a:lnTo>
                    <a:pt x="1231" y="16"/>
                  </a:lnTo>
                  <a:lnTo>
                    <a:pt x="1231" y="19"/>
                  </a:lnTo>
                  <a:lnTo>
                    <a:pt x="1230" y="26"/>
                  </a:lnTo>
                  <a:lnTo>
                    <a:pt x="1227" y="38"/>
                  </a:lnTo>
                  <a:lnTo>
                    <a:pt x="1222" y="54"/>
                  </a:lnTo>
                  <a:lnTo>
                    <a:pt x="1216" y="73"/>
                  </a:lnTo>
                  <a:lnTo>
                    <a:pt x="1208" y="97"/>
                  </a:lnTo>
                  <a:lnTo>
                    <a:pt x="1198" y="124"/>
                  </a:lnTo>
                  <a:lnTo>
                    <a:pt x="1185" y="152"/>
                  </a:lnTo>
                  <a:lnTo>
                    <a:pt x="1171" y="184"/>
                  </a:lnTo>
                  <a:lnTo>
                    <a:pt x="1154" y="218"/>
                  </a:lnTo>
                  <a:lnTo>
                    <a:pt x="1136" y="253"/>
                  </a:lnTo>
                  <a:lnTo>
                    <a:pt x="1113" y="291"/>
                  </a:lnTo>
                  <a:lnTo>
                    <a:pt x="1088" y="329"/>
                  </a:lnTo>
                  <a:lnTo>
                    <a:pt x="1062" y="368"/>
                  </a:lnTo>
                  <a:lnTo>
                    <a:pt x="1031" y="408"/>
                  </a:lnTo>
                  <a:lnTo>
                    <a:pt x="997" y="447"/>
                  </a:lnTo>
                  <a:lnTo>
                    <a:pt x="959" y="486"/>
                  </a:lnTo>
                  <a:lnTo>
                    <a:pt x="918" y="526"/>
                  </a:lnTo>
                  <a:lnTo>
                    <a:pt x="873" y="564"/>
                  </a:lnTo>
                  <a:lnTo>
                    <a:pt x="826" y="600"/>
                  </a:lnTo>
                  <a:lnTo>
                    <a:pt x="772" y="635"/>
                  </a:lnTo>
                  <a:lnTo>
                    <a:pt x="716" y="669"/>
                  </a:lnTo>
                  <a:lnTo>
                    <a:pt x="656" y="700"/>
                  </a:lnTo>
                  <a:lnTo>
                    <a:pt x="591" y="729"/>
                  </a:lnTo>
                  <a:lnTo>
                    <a:pt x="521" y="755"/>
                  </a:lnTo>
                  <a:lnTo>
                    <a:pt x="447" y="777"/>
                  </a:lnTo>
                  <a:lnTo>
                    <a:pt x="368" y="795"/>
                  </a:lnTo>
                  <a:lnTo>
                    <a:pt x="284" y="811"/>
                  </a:lnTo>
                  <a:lnTo>
                    <a:pt x="194" y="822"/>
                  </a:lnTo>
                  <a:lnTo>
                    <a:pt x="100" y="828"/>
                  </a:lnTo>
                  <a:lnTo>
                    <a:pt x="0" y="829"/>
                  </a:lnTo>
                  <a:lnTo>
                    <a:pt x="0" y="826"/>
                  </a:lnTo>
                  <a:lnTo>
                    <a:pt x="3" y="819"/>
                  </a:lnTo>
                  <a:lnTo>
                    <a:pt x="7" y="805"/>
                  </a:lnTo>
                  <a:lnTo>
                    <a:pt x="13" y="788"/>
                  </a:lnTo>
                  <a:lnTo>
                    <a:pt x="20" y="767"/>
                  </a:lnTo>
                  <a:lnTo>
                    <a:pt x="30" y="742"/>
                  </a:lnTo>
                  <a:lnTo>
                    <a:pt x="41" y="712"/>
                  </a:lnTo>
                  <a:lnTo>
                    <a:pt x="55" y="682"/>
                  </a:lnTo>
                  <a:lnTo>
                    <a:pt x="71" y="646"/>
                  </a:lnTo>
                  <a:lnTo>
                    <a:pt x="89" y="610"/>
                  </a:lnTo>
                  <a:lnTo>
                    <a:pt x="110" y="572"/>
                  </a:lnTo>
                  <a:lnTo>
                    <a:pt x="132" y="533"/>
                  </a:lnTo>
                  <a:lnTo>
                    <a:pt x="158" y="492"/>
                  </a:lnTo>
                  <a:lnTo>
                    <a:pt x="186" y="450"/>
                  </a:lnTo>
                  <a:lnTo>
                    <a:pt x="217" y="408"/>
                  </a:lnTo>
                  <a:lnTo>
                    <a:pt x="250" y="367"/>
                  </a:lnTo>
                  <a:lnTo>
                    <a:pt x="287" y="325"/>
                  </a:lnTo>
                  <a:lnTo>
                    <a:pt x="326" y="284"/>
                  </a:lnTo>
                  <a:lnTo>
                    <a:pt x="368" y="245"/>
                  </a:lnTo>
                  <a:lnTo>
                    <a:pt x="413" y="207"/>
                  </a:lnTo>
                  <a:lnTo>
                    <a:pt x="462" y="172"/>
                  </a:lnTo>
                  <a:lnTo>
                    <a:pt x="514" y="138"/>
                  </a:lnTo>
                  <a:lnTo>
                    <a:pt x="569" y="107"/>
                  </a:lnTo>
                  <a:lnTo>
                    <a:pt x="628" y="80"/>
                  </a:lnTo>
                  <a:lnTo>
                    <a:pt x="690" y="55"/>
                  </a:lnTo>
                  <a:lnTo>
                    <a:pt x="756" y="36"/>
                  </a:lnTo>
                  <a:lnTo>
                    <a:pt x="826" y="20"/>
                  </a:lnTo>
                  <a:lnTo>
                    <a:pt x="899" y="7"/>
                  </a:lnTo>
                  <a:lnTo>
                    <a:pt x="976" y="2"/>
                  </a:lnTo>
                  <a:lnTo>
                    <a:pt x="10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5" name="Freeform 9"/>
            <p:cNvSpPr/>
            <p:nvPr>
              <p:custDataLst>
                <p:tags r:id="rId6"/>
              </p:custDataLst>
            </p:nvPr>
          </p:nvSpPr>
          <p:spPr bwMode="auto">
            <a:xfrm>
              <a:off x="2252387" y="3255202"/>
              <a:ext cx="185983" cy="488392"/>
            </a:xfrm>
            <a:custGeom>
              <a:avLst/>
              <a:gdLst>
                <a:gd name="T0" fmla="*/ 224 w 369"/>
                <a:gd name="T1" fmla="*/ 0 h 969"/>
                <a:gd name="T2" fmla="*/ 226 w 369"/>
                <a:gd name="T3" fmla="*/ 3 h 969"/>
                <a:gd name="T4" fmla="*/ 231 w 369"/>
                <a:gd name="T5" fmla="*/ 8 h 969"/>
                <a:gd name="T6" fmla="*/ 240 w 369"/>
                <a:gd name="T7" fmla="*/ 21 h 969"/>
                <a:gd name="T8" fmla="*/ 251 w 369"/>
                <a:gd name="T9" fmla="*/ 36 h 969"/>
                <a:gd name="T10" fmla="*/ 264 w 369"/>
                <a:gd name="T11" fmla="*/ 56 h 969"/>
                <a:gd name="T12" fmla="*/ 278 w 369"/>
                <a:gd name="T13" fmla="*/ 80 h 969"/>
                <a:gd name="T14" fmla="*/ 293 w 369"/>
                <a:gd name="T15" fmla="*/ 108 h 969"/>
                <a:gd name="T16" fmla="*/ 307 w 369"/>
                <a:gd name="T17" fmla="*/ 139 h 969"/>
                <a:gd name="T18" fmla="*/ 323 w 369"/>
                <a:gd name="T19" fmla="*/ 174 h 969"/>
                <a:gd name="T20" fmla="*/ 337 w 369"/>
                <a:gd name="T21" fmla="*/ 213 h 969"/>
                <a:gd name="T22" fmla="*/ 348 w 369"/>
                <a:gd name="T23" fmla="*/ 256 h 969"/>
                <a:gd name="T24" fmla="*/ 358 w 369"/>
                <a:gd name="T25" fmla="*/ 300 h 969"/>
                <a:gd name="T26" fmla="*/ 365 w 369"/>
                <a:gd name="T27" fmla="*/ 348 h 969"/>
                <a:gd name="T28" fmla="*/ 369 w 369"/>
                <a:gd name="T29" fmla="*/ 400 h 969"/>
                <a:gd name="T30" fmla="*/ 369 w 369"/>
                <a:gd name="T31" fmla="*/ 454 h 969"/>
                <a:gd name="T32" fmla="*/ 365 w 369"/>
                <a:gd name="T33" fmla="*/ 510 h 969"/>
                <a:gd name="T34" fmla="*/ 355 w 369"/>
                <a:gd name="T35" fmla="*/ 570 h 969"/>
                <a:gd name="T36" fmla="*/ 341 w 369"/>
                <a:gd name="T37" fmla="*/ 630 h 969"/>
                <a:gd name="T38" fmla="*/ 320 w 369"/>
                <a:gd name="T39" fmla="*/ 695 h 969"/>
                <a:gd name="T40" fmla="*/ 292 w 369"/>
                <a:gd name="T41" fmla="*/ 761 h 969"/>
                <a:gd name="T42" fmla="*/ 257 w 369"/>
                <a:gd name="T43" fmla="*/ 829 h 969"/>
                <a:gd name="T44" fmla="*/ 214 w 369"/>
                <a:gd name="T45" fmla="*/ 897 h 969"/>
                <a:gd name="T46" fmla="*/ 163 w 369"/>
                <a:gd name="T47" fmla="*/ 969 h 969"/>
                <a:gd name="T48" fmla="*/ 161 w 369"/>
                <a:gd name="T49" fmla="*/ 966 h 969"/>
                <a:gd name="T50" fmla="*/ 154 w 369"/>
                <a:gd name="T51" fmla="*/ 958 h 969"/>
                <a:gd name="T52" fmla="*/ 144 w 369"/>
                <a:gd name="T53" fmla="*/ 944 h 969"/>
                <a:gd name="T54" fmla="*/ 133 w 369"/>
                <a:gd name="T55" fmla="*/ 925 h 969"/>
                <a:gd name="T56" fmla="*/ 119 w 369"/>
                <a:gd name="T57" fmla="*/ 902 h 969"/>
                <a:gd name="T58" fmla="*/ 102 w 369"/>
                <a:gd name="T59" fmla="*/ 873 h 969"/>
                <a:gd name="T60" fmla="*/ 87 w 369"/>
                <a:gd name="T61" fmla="*/ 843 h 969"/>
                <a:gd name="T62" fmla="*/ 70 w 369"/>
                <a:gd name="T63" fmla="*/ 806 h 969"/>
                <a:gd name="T64" fmla="*/ 53 w 369"/>
                <a:gd name="T65" fmla="*/ 767 h 969"/>
                <a:gd name="T66" fmla="*/ 38 w 369"/>
                <a:gd name="T67" fmla="*/ 725 h 969"/>
                <a:gd name="T68" fmla="*/ 25 w 369"/>
                <a:gd name="T69" fmla="*/ 678 h 969"/>
                <a:gd name="T70" fmla="*/ 14 w 369"/>
                <a:gd name="T71" fmla="*/ 630 h 969"/>
                <a:gd name="T72" fmla="*/ 5 w 369"/>
                <a:gd name="T73" fmla="*/ 579 h 969"/>
                <a:gd name="T74" fmla="*/ 1 w 369"/>
                <a:gd name="T75" fmla="*/ 527 h 969"/>
                <a:gd name="T76" fmla="*/ 0 w 369"/>
                <a:gd name="T77" fmla="*/ 472 h 969"/>
                <a:gd name="T78" fmla="*/ 5 w 369"/>
                <a:gd name="T79" fmla="*/ 414 h 969"/>
                <a:gd name="T80" fmla="*/ 15 w 369"/>
                <a:gd name="T81" fmla="*/ 357 h 969"/>
                <a:gd name="T82" fmla="*/ 31 w 369"/>
                <a:gd name="T83" fmla="*/ 298 h 969"/>
                <a:gd name="T84" fmla="*/ 53 w 369"/>
                <a:gd name="T85" fmla="*/ 239 h 969"/>
                <a:gd name="T86" fmla="*/ 84 w 369"/>
                <a:gd name="T87" fmla="*/ 180 h 969"/>
                <a:gd name="T88" fmla="*/ 122 w 369"/>
                <a:gd name="T89" fmla="*/ 119 h 969"/>
                <a:gd name="T90" fmla="*/ 168 w 369"/>
                <a:gd name="T91" fmla="*/ 59 h 969"/>
                <a:gd name="T92" fmla="*/ 224 w 369"/>
                <a:gd name="T9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9" h="969">
                  <a:moveTo>
                    <a:pt x="224" y="0"/>
                  </a:moveTo>
                  <a:lnTo>
                    <a:pt x="226" y="3"/>
                  </a:lnTo>
                  <a:lnTo>
                    <a:pt x="231" y="8"/>
                  </a:lnTo>
                  <a:lnTo>
                    <a:pt x="240" y="21"/>
                  </a:lnTo>
                  <a:lnTo>
                    <a:pt x="251" y="36"/>
                  </a:lnTo>
                  <a:lnTo>
                    <a:pt x="264" y="56"/>
                  </a:lnTo>
                  <a:lnTo>
                    <a:pt x="278" y="80"/>
                  </a:lnTo>
                  <a:lnTo>
                    <a:pt x="293" y="108"/>
                  </a:lnTo>
                  <a:lnTo>
                    <a:pt x="307" y="139"/>
                  </a:lnTo>
                  <a:lnTo>
                    <a:pt x="323" y="174"/>
                  </a:lnTo>
                  <a:lnTo>
                    <a:pt x="337" y="213"/>
                  </a:lnTo>
                  <a:lnTo>
                    <a:pt x="348" y="256"/>
                  </a:lnTo>
                  <a:lnTo>
                    <a:pt x="358" y="300"/>
                  </a:lnTo>
                  <a:lnTo>
                    <a:pt x="365" y="348"/>
                  </a:lnTo>
                  <a:lnTo>
                    <a:pt x="369" y="400"/>
                  </a:lnTo>
                  <a:lnTo>
                    <a:pt x="369" y="454"/>
                  </a:lnTo>
                  <a:lnTo>
                    <a:pt x="365" y="510"/>
                  </a:lnTo>
                  <a:lnTo>
                    <a:pt x="355" y="570"/>
                  </a:lnTo>
                  <a:lnTo>
                    <a:pt x="341" y="630"/>
                  </a:lnTo>
                  <a:lnTo>
                    <a:pt x="320" y="695"/>
                  </a:lnTo>
                  <a:lnTo>
                    <a:pt x="292" y="761"/>
                  </a:lnTo>
                  <a:lnTo>
                    <a:pt x="257" y="829"/>
                  </a:lnTo>
                  <a:lnTo>
                    <a:pt x="214" y="897"/>
                  </a:lnTo>
                  <a:lnTo>
                    <a:pt x="163" y="969"/>
                  </a:lnTo>
                  <a:lnTo>
                    <a:pt x="161" y="966"/>
                  </a:lnTo>
                  <a:lnTo>
                    <a:pt x="154" y="958"/>
                  </a:lnTo>
                  <a:lnTo>
                    <a:pt x="144" y="944"/>
                  </a:lnTo>
                  <a:lnTo>
                    <a:pt x="133" y="925"/>
                  </a:lnTo>
                  <a:lnTo>
                    <a:pt x="119" y="902"/>
                  </a:lnTo>
                  <a:lnTo>
                    <a:pt x="102" y="873"/>
                  </a:lnTo>
                  <a:lnTo>
                    <a:pt x="87" y="843"/>
                  </a:lnTo>
                  <a:lnTo>
                    <a:pt x="70" y="806"/>
                  </a:lnTo>
                  <a:lnTo>
                    <a:pt x="53" y="767"/>
                  </a:lnTo>
                  <a:lnTo>
                    <a:pt x="38" y="725"/>
                  </a:lnTo>
                  <a:lnTo>
                    <a:pt x="25" y="678"/>
                  </a:lnTo>
                  <a:lnTo>
                    <a:pt x="14" y="630"/>
                  </a:lnTo>
                  <a:lnTo>
                    <a:pt x="5" y="579"/>
                  </a:lnTo>
                  <a:lnTo>
                    <a:pt x="1" y="527"/>
                  </a:lnTo>
                  <a:lnTo>
                    <a:pt x="0" y="472"/>
                  </a:lnTo>
                  <a:lnTo>
                    <a:pt x="5" y="414"/>
                  </a:lnTo>
                  <a:lnTo>
                    <a:pt x="15" y="357"/>
                  </a:lnTo>
                  <a:lnTo>
                    <a:pt x="31" y="298"/>
                  </a:lnTo>
                  <a:lnTo>
                    <a:pt x="53" y="239"/>
                  </a:lnTo>
                  <a:lnTo>
                    <a:pt x="84" y="180"/>
                  </a:lnTo>
                  <a:lnTo>
                    <a:pt x="122" y="119"/>
                  </a:lnTo>
                  <a:lnTo>
                    <a:pt x="168" y="59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74" name="Freeform 10"/>
            <p:cNvSpPr/>
            <p:nvPr>
              <p:custDataLst>
                <p:tags r:id="rId7"/>
              </p:custDataLst>
            </p:nvPr>
          </p:nvSpPr>
          <p:spPr bwMode="auto">
            <a:xfrm>
              <a:off x="2492300" y="2969930"/>
              <a:ext cx="224791" cy="452102"/>
            </a:xfrm>
            <a:custGeom>
              <a:avLst/>
              <a:gdLst>
                <a:gd name="T0" fmla="*/ 409 w 446"/>
                <a:gd name="T1" fmla="*/ 0 h 897"/>
                <a:gd name="T2" fmla="*/ 411 w 446"/>
                <a:gd name="T3" fmla="*/ 3 h 897"/>
                <a:gd name="T4" fmla="*/ 414 w 446"/>
                <a:gd name="T5" fmla="*/ 11 h 897"/>
                <a:gd name="T6" fmla="*/ 418 w 446"/>
                <a:gd name="T7" fmla="*/ 25 h 897"/>
                <a:gd name="T8" fmla="*/ 423 w 446"/>
                <a:gd name="T9" fmla="*/ 43 h 897"/>
                <a:gd name="T10" fmla="*/ 429 w 446"/>
                <a:gd name="T11" fmla="*/ 66 h 897"/>
                <a:gd name="T12" fmla="*/ 435 w 446"/>
                <a:gd name="T13" fmla="*/ 94 h 897"/>
                <a:gd name="T14" fmla="*/ 439 w 446"/>
                <a:gd name="T15" fmla="*/ 125 h 897"/>
                <a:gd name="T16" fmla="*/ 443 w 446"/>
                <a:gd name="T17" fmla="*/ 160 h 897"/>
                <a:gd name="T18" fmla="*/ 446 w 446"/>
                <a:gd name="T19" fmla="*/ 198 h 897"/>
                <a:gd name="T20" fmla="*/ 446 w 446"/>
                <a:gd name="T21" fmla="*/ 239 h 897"/>
                <a:gd name="T22" fmla="*/ 444 w 446"/>
                <a:gd name="T23" fmla="*/ 282 h 897"/>
                <a:gd name="T24" fmla="*/ 439 w 446"/>
                <a:gd name="T25" fmla="*/ 329 h 897"/>
                <a:gd name="T26" fmla="*/ 430 w 446"/>
                <a:gd name="T27" fmla="*/ 376 h 897"/>
                <a:gd name="T28" fmla="*/ 416 w 446"/>
                <a:gd name="T29" fmla="*/ 425 h 897"/>
                <a:gd name="T30" fmla="*/ 400 w 446"/>
                <a:gd name="T31" fmla="*/ 477 h 897"/>
                <a:gd name="T32" fmla="*/ 377 w 446"/>
                <a:gd name="T33" fmla="*/ 529 h 897"/>
                <a:gd name="T34" fmla="*/ 349 w 446"/>
                <a:gd name="T35" fmla="*/ 581 h 897"/>
                <a:gd name="T36" fmla="*/ 315 w 446"/>
                <a:gd name="T37" fmla="*/ 635 h 897"/>
                <a:gd name="T38" fmla="*/ 275 w 446"/>
                <a:gd name="T39" fmla="*/ 688 h 897"/>
                <a:gd name="T40" fmla="*/ 227 w 446"/>
                <a:gd name="T41" fmla="*/ 741 h 897"/>
                <a:gd name="T42" fmla="*/ 172 w 446"/>
                <a:gd name="T43" fmla="*/ 795 h 897"/>
                <a:gd name="T44" fmla="*/ 109 w 446"/>
                <a:gd name="T45" fmla="*/ 847 h 897"/>
                <a:gd name="T46" fmla="*/ 37 w 446"/>
                <a:gd name="T47" fmla="*/ 897 h 897"/>
                <a:gd name="T48" fmla="*/ 37 w 446"/>
                <a:gd name="T49" fmla="*/ 895 h 897"/>
                <a:gd name="T50" fmla="*/ 35 w 446"/>
                <a:gd name="T51" fmla="*/ 886 h 897"/>
                <a:gd name="T52" fmla="*/ 30 w 446"/>
                <a:gd name="T53" fmla="*/ 872 h 897"/>
                <a:gd name="T54" fmla="*/ 25 w 446"/>
                <a:gd name="T55" fmla="*/ 854 h 897"/>
                <a:gd name="T56" fmla="*/ 21 w 446"/>
                <a:gd name="T57" fmla="*/ 831 h 897"/>
                <a:gd name="T58" fmla="*/ 15 w 446"/>
                <a:gd name="T59" fmla="*/ 803 h 897"/>
                <a:gd name="T60" fmla="*/ 9 w 446"/>
                <a:gd name="T61" fmla="*/ 772 h 897"/>
                <a:gd name="T62" fmla="*/ 5 w 446"/>
                <a:gd name="T63" fmla="*/ 739 h 897"/>
                <a:gd name="T64" fmla="*/ 1 w 446"/>
                <a:gd name="T65" fmla="*/ 702 h 897"/>
                <a:gd name="T66" fmla="*/ 0 w 446"/>
                <a:gd name="T67" fmla="*/ 661 h 897"/>
                <a:gd name="T68" fmla="*/ 0 w 446"/>
                <a:gd name="T69" fmla="*/ 619 h 897"/>
                <a:gd name="T70" fmla="*/ 1 w 446"/>
                <a:gd name="T71" fmla="*/ 576 h 897"/>
                <a:gd name="T72" fmla="*/ 7 w 446"/>
                <a:gd name="T73" fmla="*/ 531 h 897"/>
                <a:gd name="T74" fmla="*/ 14 w 446"/>
                <a:gd name="T75" fmla="*/ 484 h 897"/>
                <a:gd name="T76" fmla="*/ 25 w 446"/>
                <a:gd name="T77" fmla="*/ 437 h 897"/>
                <a:gd name="T78" fmla="*/ 40 w 446"/>
                <a:gd name="T79" fmla="*/ 389 h 897"/>
                <a:gd name="T80" fmla="*/ 58 w 446"/>
                <a:gd name="T81" fmla="*/ 341 h 897"/>
                <a:gd name="T82" fmla="*/ 82 w 446"/>
                <a:gd name="T83" fmla="*/ 293 h 897"/>
                <a:gd name="T84" fmla="*/ 110 w 446"/>
                <a:gd name="T85" fmla="*/ 246 h 897"/>
                <a:gd name="T86" fmla="*/ 146 w 446"/>
                <a:gd name="T87" fmla="*/ 201 h 897"/>
                <a:gd name="T88" fmla="*/ 185 w 446"/>
                <a:gd name="T89" fmla="*/ 156 h 897"/>
                <a:gd name="T90" fmla="*/ 231 w 446"/>
                <a:gd name="T91" fmla="*/ 114 h 897"/>
                <a:gd name="T92" fmla="*/ 283 w 446"/>
                <a:gd name="T93" fmla="*/ 73 h 897"/>
                <a:gd name="T94" fmla="*/ 342 w 446"/>
                <a:gd name="T95" fmla="*/ 35 h 897"/>
                <a:gd name="T96" fmla="*/ 409 w 446"/>
                <a:gd name="T97" fmla="*/ 0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46" h="897">
                  <a:moveTo>
                    <a:pt x="409" y="0"/>
                  </a:moveTo>
                  <a:lnTo>
                    <a:pt x="411" y="3"/>
                  </a:lnTo>
                  <a:lnTo>
                    <a:pt x="414" y="11"/>
                  </a:lnTo>
                  <a:lnTo>
                    <a:pt x="418" y="25"/>
                  </a:lnTo>
                  <a:lnTo>
                    <a:pt x="423" y="43"/>
                  </a:lnTo>
                  <a:lnTo>
                    <a:pt x="429" y="66"/>
                  </a:lnTo>
                  <a:lnTo>
                    <a:pt x="435" y="94"/>
                  </a:lnTo>
                  <a:lnTo>
                    <a:pt x="439" y="125"/>
                  </a:lnTo>
                  <a:lnTo>
                    <a:pt x="443" y="160"/>
                  </a:lnTo>
                  <a:lnTo>
                    <a:pt x="446" y="198"/>
                  </a:lnTo>
                  <a:lnTo>
                    <a:pt x="446" y="239"/>
                  </a:lnTo>
                  <a:lnTo>
                    <a:pt x="444" y="282"/>
                  </a:lnTo>
                  <a:lnTo>
                    <a:pt x="439" y="329"/>
                  </a:lnTo>
                  <a:lnTo>
                    <a:pt x="430" y="376"/>
                  </a:lnTo>
                  <a:lnTo>
                    <a:pt x="416" y="425"/>
                  </a:lnTo>
                  <a:lnTo>
                    <a:pt x="400" y="477"/>
                  </a:lnTo>
                  <a:lnTo>
                    <a:pt x="377" y="529"/>
                  </a:lnTo>
                  <a:lnTo>
                    <a:pt x="349" y="581"/>
                  </a:lnTo>
                  <a:lnTo>
                    <a:pt x="315" y="635"/>
                  </a:lnTo>
                  <a:lnTo>
                    <a:pt x="275" y="688"/>
                  </a:lnTo>
                  <a:lnTo>
                    <a:pt x="227" y="741"/>
                  </a:lnTo>
                  <a:lnTo>
                    <a:pt x="172" y="795"/>
                  </a:lnTo>
                  <a:lnTo>
                    <a:pt x="109" y="847"/>
                  </a:lnTo>
                  <a:lnTo>
                    <a:pt x="37" y="897"/>
                  </a:lnTo>
                  <a:lnTo>
                    <a:pt x="37" y="895"/>
                  </a:lnTo>
                  <a:lnTo>
                    <a:pt x="35" y="886"/>
                  </a:lnTo>
                  <a:lnTo>
                    <a:pt x="30" y="872"/>
                  </a:lnTo>
                  <a:lnTo>
                    <a:pt x="25" y="854"/>
                  </a:lnTo>
                  <a:lnTo>
                    <a:pt x="21" y="831"/>
                  </a:lnTo>
                  <a:lnTo>
                    <a:pt x="15" y="803"/>
                  </a:lnTo>
                  <a:lnTo>
                    <a:pt x="9" y="772"/>
                  </a:lnTo>
                  <a:lnTo>
                    <a:pt x="5" y="739"/>
                  </a:lnTo>
                  <a:lnTo>
                    <a:pt x="1" y="702"/>
                  </a:lnTo>
                  <a:lnTo>
                    <a:pt x="0" y="661"/>
                  </a:lnTo>
                  <a:lnTo>
                    <a:pt x="0" y="619"/>
                  </a:lnTo>
                  <a:lnTo>
                    <a:pt x="1" y="576"/>
                  </a:lnTo>
                  <a:lnTo>
                    <a:pt x="7" y="531"/>
                  </a:lnTo>
                  <a:lnTo>
                    <a:pt x="14" y="484"/>
                  </a:lnTo>
                  <a:lnTo>
                    <a:pt x="25" y="437"/>
                  </a:lnTo>
                  <a:lnTo>
                    <a:pt x="40" y="389"/>
                  </a:lnTo>
                  <a:lnTo>
                    <a:pt x="58" y="341"/>
                  </a:lnTo>
                  <a:lnTo>
                    <a:pt x="82" y="293"/>
                  </a:lnTo>
                  <a:lnTo>
                    <a:pt x="110" y="246"/>
                  </a:lnTo>
                  <a:lnTo>
                    <a:pt x="146" y="201"/>
                  </a:lnTo>
                  <a:lnTo>
                    <a:pt x="185" y="156"/>
                  </a:lnTo>
                  <a:lnTo>
                    <a:pt x="231" y="114"/>
                  </a:lnTo>
                  <a:lnTo>
                    <a:pt x="283" y="73"/>
                  </a:lnTo>
                  <a:lnTo>
                    <a:pt x="342" y="35"/>
                  </a:lnTo>
                  <a:lnTo>
                    <a:pt x="4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77" name="Freeform 11"/>
            <p:cNvSpPr/>
            <p:nvPr>
              <p:custDataLst>
                <p:tags r:id="rId8"/>
              </p:custDataLst>
            </p:nvPr>
          </p:nvSpPr>
          <p:spPr bwMode="auto">
            <a:xfrm>
              <a:off x="1548781" y="2697257"/>
              <a:ext cx="186990" cy="487887"/>
            </a:xfrm>
            <a:custGeom>
              <a:avLst/>
              <a:gdLst>
                <a:gd name="T0" fmla="*/ 158 w 371"/>
                <a:gd name="T1" fmla="*/ 0 h 968"/>
                <a:gd name="T2" fmla="*/ 160 w 371"/>
                <a:gd name="T3" fmla="*/ 2 h 968"/>
                <a:gd name="T4" fmla="*/ 166 w 371"/>
                <a:gd name="T5" fmla="*/ 7 h 968"/>
                <a:gd name="T6" fmla="*/ 176 w 371"/>
                <a:gd name="T7" fmla="*/ 16 h 968"/>
                <a:gd name="T8" fmla="*/ 187 w 371"/>
                <a:gd name="T9" fmla="*/ 30 h 968"/>
                <a:gd name="T10" fmla="*/ 203 w 371"/>
                <a:gd name="T11" fmla="*/ 45 h 968"/>
                <a:gd name="T12" fmla="*/ 218 w 371"/>
                <a:gd name="T13" fmla="*/ 65 h 968"/>
                <a:gd name="T14" fmla="*/ 236 w 371"/>
                <a:gd name="T15" fmla="*/ 89 h 968"/>
                <a:gd name="T16" fmla="*/ 255 w 371"/>
                <a:gd name="T17" fmla="*/ 115 h 968"/>
                <a:gd name="T18" fmla="*/ 273 w 371"/>
                <a:gd name="T19" fmla="*/ 145 h 968"/>
                <a:gd name="T20" fmla="*/ 291 w 371"/>
                <a:gd name="T21" fmla="*/ 179 h 968"/>
                <a:gd name="T22" fmla="*/ 309 w 371"/>
                <a:gd name="T23" fmla="*/ 215 h 968"/>
                <a:gd name="T24" fmla="*/ 326 w 371"/>
                <a:gd name="T25" fmla="*/ 256 h 968"/>
                <a:gd name="T26" fmla="*/ 340 w 371"/>
                <a:gd name="T27" fmla="*/ 298 h 968"/>
                <a:gd name="T28" fmla="*/ 353 w 371"/>
                <a:gd name="T29" fmla="*/ 344 h 968"/>
                <a:gd name="T30" fmla="*/ 363 w 371"/>
                <a:gd name="T31" fmla="*/ 393 h 968"/>
                <a:gd name="T32" fmla="*/ 368 w 371"/>
                <a:gd name="T33" fmla="*/ 447 h 968"/>
                <a:gd name="T34" fmla="*/ 371 w 371"/>
                <a:gd name="T35" fmla="*/ 502 h 968"/>
                <a:gd name="T36" fmla="*/ 370 w 371"/>
                <a:gd name="T37" fmla="*/ 559 h 968"/>
                <a:gd name="T38" fmla="*/ 363 w 371"/>
                <a:gd name="T39" fmla="*/ 621 h 968"/>
                <a:gd name="T40" fmla="*/ 350 w 371"/>
                <a:gd name="T41" fmla="*/ 684 h 968"/>
                <a:gd name="T42" fmla="*/ 332 w 371"/>
                <a:gd name="T43" fmla="*/ 752 h 968"/>
                <a:gd name="T44" fmla="*/ 308 w 371"/>
                <a:gd name="T45" fmla="*/ 820 h 968"/>
                <a:gd name="T46" fmla="*/ 276 w 371"/>
                <a:gd name="T47" fmla="*/ 892 h 968"/>
                <a:gd name="T48" fmla="*/ 236 w 371"/>
                <a:gd name="T49" fmla="*/ 968 h 968"/>
                <a:gd name="T50" fmla="*/ 235 w 371"/>
                <a:gd name="T51" fmla="*/ 965 h 968"/>
                <a:gd name="T52" fmla="*/ 226 w 371"/>
                <a:gd name="T53" fmla="*/ 958 h 968"/>
                <a:gd name="T54" fmla="*/ 215 w 371"/>
                <a:gd name="T55" fmla="*/ 945 h 968"/>
                <a:gd name="T56" fmla="*/ 201 w 371"/>
                <a:gd name="T57" fmla="*/ 929 h 968"/>
                <a:gd name="T58" fmla="*/ 183 w 371"/>
                <a:gd name="T59" fmla="*/ 907 h 968"/>
                <a:gd name="T60" fmla="*/ 163 w 371"/>
                <a:gd name="T61" fmla="*/ 882 h 968"/>
                <a:gd name="T62" fmla="*/ 142 w 371"/>
                <a:gd name="T63" fmla="*/ 853 h 968"/>
                <a:gd name="T64" fmla="*/ 121 w 371"/>
                <a:gd name="T65" fmla="*/ 819 h 968"/>
                <a:gd name="T66" fmla="*/ 100 w 371"/>
                <a:gd name="T67" fmla="*/ 782 h 968"/>
                <a:gd name="T68" fmla="*/ 78 w 371"/>
                <a:gd name="T69" fmla="*/ 743 h 968"/>
                <a:gd name="T70" fmla="*/ 58 w 371"/>
                <a:gd name="T71" fmla="*/ 700 h 968"/>
                <a:gd name="T72" fmla="*/ 40 w 371"/>
                <a:gd name="T73" fmla="*/ 653 h 968"/>
                <a:gd name="T74" fmla="*/ 24 w 371"/>
                <a:gd name="T75" fmla="*/ 604 h 968"/>
                <a:gd name="T76" fmla="*/ 13 w 371"/>
                <a:gd name="T77" fmla="*/ 552 h 968"/>
                <a:gd name="T78" fmla="*/ 5 w 371"/>
                <a:gd name="T79" fmla="*/ 499 h 968"/>
                <a:gd name="T80" fmla="*/ 0 w 371"/>
                <a:gd name="T81" fmla="*/ 441 h 968"/>
                <a:gd name="T82" fmla="*/ 2 w 371"/>
                <a:gd name="T83" fmla="*/ 384 h 968"/>
                <a:gd name="T84" fmla="*/ 9 w 371"/>
                <a:gd name="T85" fmla="*/ 323 h 968"/>
                <a:gd name="T86" fmla="*/ 23 w 371"/>
                <a:gd name="T87" fmla="*/ 261 h 968"/>
                <a:gd name="T88" fmla="*/ 44 w 371"/>
                <a:gd name="T89" fmla="*/ 197 h 968"/>
                <a:gd name="T90" fmla="*/ 73 w 371"/>
                <a:gd name="T91" fmla="*/ 132 h 968"/>
                <a:gd name="T92" fmla="*/ 111 w 371"/>
                <a:gd name="T93" fmla="*/ 66 h 968"/>
                <a:gd name="T94" fmla="*/ 158 w 371"/>
                <a:gd name="T9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1" h="968">
                  <a:moveTo>
                    <a:pt x="158" y="0"/>
                  </a:moveTo>
                  <a:lnTo>
                    <a:pt x="160" y="2"/>
                  </a:lnTo>
                  <a:lnTo>
                    <a:pt x="166" y="7"/>
                  </a:lnTo>
                  <a:lnTo>
                    <a:pt x="176" y="16"/>
                  </a:lnTo>
                  <a:lnTo>
                    <a:pt x="187" y="30"/>
                  </a:lnTo>
                  <a:lnTo>
                    <a:pt x="203" y="45"/>
                  </a:lnTo>
                  <a:lnTo>
                    <a:pt x="218" y="65"/>
                  </a:lnTo>
                  <a:lnTo>
                    <a:pt x="236" y="89"/>
                  </a:lnTo>
                  <a:lnTo>
                    <a:pt x="255" y="115"/>
                  </a:lnTo>
                  <a:lnTo>
                    <a:pt x="273" y="145"/>
                  </a:lnTo>
                  <a:lnTo>
                    <a:pt x="291" y="179"/>
                  </a:lnTo>
                  <a:lnTo>
                    <a:pt x="309" y="215"/>
                  </a:lnTo>
                  <a:lnTo>
                    <a:pt x="326" y="256"/>
                  </a:lnTo>
                  <a:lnTo>
                    <a:pt x="340" y="298"/>
                  </a:lnTo>
                  <a:lnTo>
                    <a:pt x="353" y="344"/>
                  </a:lnTo>
                  <a:lnTo>
                    <a:pt x="363" y="393"/>
                  </a:lnTo>
                  <a:lnTo>
                    <a:pt x="368" y="447"/>
                  </a:lnTo>
                  <a:lnTo>
                    <a:pt x="371" y="502"/>
                  </a:lnTo>
                  <a:lnTo>
                    <a:pt x="370" y="559"/>
                  </a:lnTo>
                  <a:lnTo>
                    <a:pt x="363" y="621"/>
                  </a:lnTo>
                  <a:lnTo>
                    <a:pt x="350" y="684"/>
                  </a:lnTo>
                  <a:lnTo>
                    <a:pt x="332" y="752"/>
                  </a:lnTo>
                  <a:lnTo>
                    <a:pt x="308" y="820"/>
                  </a:lnTo>
                  <a:lnTo>
                    <a:pt x="276" y="892"/>
                  </a:lnTo>
                  <a:lnTo>
                    <a:pt x="236" y="968"/>
                  </a:lnTo>
                  <a:lnTo>
                    <a:pt x="235" y="965"/>
                  </a:lnTo>
                  <a:lnTo>
                    <a:pt x="226" y="958"/>
                  </a:lnTo>
                  <a:lnTo>
                    <a:pt x="215" y="945"/>
                  </a:lnTo>
                  <a:lnTo>
                    <a:pt x="201" y="929"/>
                  </a:lnTo>
                  <a:lnTo>
                    <a:pt x="183" y="907"/>
                  </a:lnTo>
                  <a:lnTo>
                    <a:pt x="163" y="882"/>
                  </a:lnTo>
                  <a:lnTo>
                    <a:pt x="142" y="853"/>
                  </a:lnTo>
                  <a:lnTo>
                    <a:pt x="121" y="819"/>
                  </a:lnTo>
                  <a:lnTo>
                    <a:pt x="100" y="782"/>
                  </a:lnTo>
                  <a:lnTo>
                    <a:pt x="78" y="743"/>
                  </a:lnTo>
                  <a:lnTo>
                    <a:pt x="58" y="700"/>
                  </a:lnTo>
                  <a:lnTo>
                    <a:pt x="40" y="653"/>
                  </a:lnTo>
                  <a:lnTo>
                    <a:pt x="24" y="604"/>
                  </a:lnTo>
                  <a:lnTo>
                    <a:pt x="13" y="552"/>
                  </a:lnTo>
                  <a:lnTo>
                    <a:pt x="5" y="499"/>
                  </a:lnTo>
                  <a:lnTo>
                    <a:pt x="0" y="441"/>
                  </a:lnTo>
                  <a:lnTo>
                    <a:pt x="2" y="384"/>
                  </a:lnTo>
                  <a:lnTo>
                    <a:pt x="9" y="323"/>
                  </a:lnTo>
                  <a:lnTo>
                    <a:pt x="23" y="261"/>
                  </a:lnTo>
                  <a:lnTo>
                    <a:pt x="44" y="197"/>
                  </a:lnTo>
                  <a:lnTo>
                    <a:pt x="73" y="132"/>
                  </a:lnTo>
                  <a:lnTo>
                    <a:pt x="111" y="66"/>
                  </a:lnTo>
                  <a:lnTo>
                    <a:pt x="1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80" name="Freeform 12"/>
            <p:cNvSpPr/>
            <p:nvPr>
              <p:custDataLst>
                <p:tags r:id="rId9"/>
              </p:custDataLst>
            </p:nvPr>
          </p:nvSpPr>
          <p:spPr bwMode="auto">
            <a:xfrm>
              <a:off x="946985" y="3312661"/>
              <a:ext cx="338699" cy="164814"/>
            </a:xfrm>
            <a:custGeom>
              <a:avLst/>
              <a:gdLst>
                <a:gd name="T0" fmla="*/ 188 w 672"/>
                <a:gd name="T1" fmla="*/ 0 h 327"/>
                <a:gd name="T2" fmla="*/ 226 w 672"/>
                <a:gd name="T3" fmla="*/ 1 h 327"/>
                <a:gd name="T4" fmla="*/ 267 w 672"/>
                <a:gd name="T5" fmla="*/ 7 h 327"/>
                <a:gd name="T6" fmla="*/ 309 w 672"/>
                <a:gd name="T7" fmla="*/ 17 h 327"/>
                <a:gd name="T8" fmla="*/ 352 w 672"/>
                <a:gd name="T9" fmla="*/ 29 h 327"/>
                <a:gd name="T10" fmla="*/ 397 w 672"/>
                <a:gd name="T11" fmla="*/ 47 h 327"/>
                <a:gd name="T12" fmla="*/ 444 w 672"/>
                <a:gd name="T13" fmla="*/ 71 h 327"/>
                <a:gd name="T14" fmla="*/ 490 w 672"/>
                <a:gd name="T15" fmla="*/ 102 h 327"/>
                <a:gd name="T16" fmla="*/ 536 w 672"/>
                <a:gd name="T17" fmla="*/ 139 h 327"/>
                <a:gd name="T18" fmla="*/ 582 w 672"/>
                <a:gd name="T19" fmla="*/ 182 h 327"/>
                <a:gd name="T20" fmla="*/ 627 w 672"/>
                <a:gd name="T21" fmla="*/ 234 h 327"/>
                <a:gd name="T22" fmla="*/ 672 w 672"/>
                <a:gd name="T23" fmla="*/ 293 h 327"/>
                <a:gd name="T24" fmla="*/ 670 w 672"/>
                <a:gd name="T25" fmla="*/ 295 h 327"/>
                <a:gd name="T26" fmla="*/ 663 w 672"/>
                <a:gd name="T27" fmla="*/ 297 h 327"/>
                <a:gd name="T28" fmla="*/ 648 w 672"/>
                <a:gd name="T29" fmla="*/ 302 h 327"/>
                <a:gd name="T30" fmla="*/ 632 w 672"/>
                <a:gd name="T31" fmla="*/ 306 h 327"/>
                <a:gd name="T32" fmla="*/ 611 w 672"/>
                <a:gd name="T33" fmla="*/ 311 h 327"/>
                <a:gd name="T34" fmla="*/ 585 w 672"/>
                <a:gd name="T35" fmla="*/ 316 h 327"/>
                <a:gd name="T36" fmla="*/ 556 w 672"/>
                <a:gd name="T37" fmla="*/ 320 h 327"/>
                <a:gd name="T38" fmla="*/ 525 w 672"/>
                <a:gd name="T39" fmla="*/ 324 h 327"/>
                <a:gd name="T40" fmla="*/ 491 w 672"/>
                <a:gd name="T41" fmla="*/ 325 h 327"/>
                <a:gd name="T42" fmla="*/ 455 w 672"/>
                <a:gd name="T43" fmla="*/ 327 h 327"/>
                <a:gd name="T44" fmla="*/ 417 w 672"/>
                <a:gd name="T45" fmla="*/ 324 h 327"/>
                <a:gd name="T46" fmla="*/ 378 w 672"/>
                <a:gd name="T47" fmla="*/ 320 h 327"/>
                <a:gd name="T48" fmla="*/ 338 w 672"/>
                <a:gd name="T49" fmla="*/ 311 h 327"/>
                <a:gd name="T50" fmla="*/ 298 w 672"/>
                <a:gd name="T51" fmla="*/ 300 h 327"/>
                <a:gd name="T52" fmla="*/ 257 w 672"/>
                <a:gd name="T53" fmla="*/ 286 h 327"/>
                <a:gd name="T54" fmla="*/ 216 w 672"/>
                <a:gd name="T55" fmla="*/ 266 h 327"/>
                <a:gd name="T56" fmla="*/ 177 w 672"/>
                <a:gd name="T57" fmla="*/ 241 h 327"/>
                <a:gd name="T58" fmla="*/ 138 w 672"/>
                <a:gd name="T59" fmla="*/ 212 h 327"/>
                <a:gd name="T60" fmla="*/ 100 w 672"/>
                <a:gd name="T61" fmla="*/ 177 h 327"/>
                <a:gd name="T62" fmla="*/ 65 w 672"/>
                <a:gd name="T63" fmla="*/ 134 h 327"/>
                <a:gd name="T64" fmla="*/ 31 w 672"/>
                <a:gd name="T65" fmla="*/ 85 h 327"/>
                <a:gd name="T66" fmla="*/ 0 w 672"/>
                <a:gd name="T67" fmla="*/ 31 h 327"/>
                <a:gd name="T68" fmla="*/ 3 w 672"/>
                <a:gd name="T69" fmla="*/ 29 h 327"/>
                <a:gd name="T70" fmla="*/ 11 w 672"/>
                <a:gd name="T71" fmla="*/ 26 h 327"/>
                <a:gd name="T72" fmla="*/ 24 w 672"/>
                <a:gd name="T73" fmla="*/ 22 h 327"/>
                <a:gd name="T74" fmla="*/ 42 w 672"/>
                <a:gd name="T75" fmla="*/ 17 h 327"/>
                <a:gd name="T76" fmla="*/ 63 w 672"/>
                <a:gd name="T77" fmla="*/ 11 h 327"/>
                <a:gd name="T78" fmla="*/ 90 w 672"/>
                <a:gd name="T79" fmla="*/ 7 h 327"/>
                <a:gd name="T80" fmla="*/ 119 w 672"/>
                <a:gd name="T81" fmla="*/ 2 h 327"/>
                <a:gd name="T82" fmla="*/ 152 w 672"/>
                <a:gd name="T83" fmla="*/ 0 h 327"/>
                <a:gd name="T84" fmla="*/ 188 w 672"/>
                <a:gd name="T8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72" h="327">
                  <a:moveTo>
                    <a:pt x="188" y="0"/>
                  </a:moveTo>
                  <a:lnTo>
                    <a:pt x="226" y="1"/>
                  </a:lnTo>
                  <a:lnTo>
                    <a:pt x="267" y="7"/>
                  </a:lnTo>
                  <a:lnTo>
                    <a:pt x="309" y="17"/>
                  </a:lnTo>
                  <a:lnTo>
                    <a:pt x="352" y="29"/>
                  </a:lnTo>
                  <a:lnTo>
                    <a:pt x="397" y="47"/>
                  </a:lnTo>
                  <a:lnTo>
                    <a:pt x="444" y="71"/>
                  </a:lnTo>
                  <a:lnTo>
                    <a:pt x="490" y="102"/>
                  </a:lnTo>
                  <a:lnTo>
                    <a:pt x="536" y="139"/>
                  </a:lnTo>
                  <a:lnTo>
                    <a:pt x="582" y="182"/>
                  </a:lnTo>
                  <a:lnTo>
                    <a:pt x="627" y="234"/>
                  </a:lnTo>
                  <a:lnTo>
                    <a:pt x="672" y="293"/>
                  </a:lnTo>
                  <a:lnTo>
                    <a:pt x="670" y="295"/>
                  </a:lnTo>
                  <a:lnTo>
                    <a:pt x="663" y="297"/>
                  </a:lnTo>
                  <a:lnTo>
                    <a:pt x="648" y="302"/>
                  </a:lnTo>
                  <a:lnTo>
                    <a:pt x="632" y="306"/>
                  </a:lnTo>
                  <a:lnTo>
                    <a:pt x="611" y="311"/>
                  </a:lnTo>
                  <a:lnTo>
                    <a:pt x="585" y="316"/>
                  </a:lnTo>
                  <a:lnTo>
                    <a:pt x="556" y="320"/>
                  </a:lnTo>
                  <a:lnTo>
                    <a:pt x="525" y="324"/>
                  </a:lnTo>
                  <a:lnTo>
                    <a:pt x="491" y="325"/>
                  </a:lnTo>
                  <a:lnTo>
                    <a:pt x="455" y="327"/>
                  </a:lnTo>
                  <a:lnTo>
                    <a:pt x="417" y="324"/>
                  </a:lnTo>
                  <a:lnTo>
                    <a:pt x="378" y="320"/>
                  </a:lnTo>
                  <a:lnTo>
                    <a:pt x="338" y="311"/>
                  </a:lnTo>
                  <a:lnTo>
                    <a:pt x="298" y="300"/>
                  </a:lnTo>
                  <a:lnTo>
                    <a:pt x="257" y="286"/>
                  </a:lnTo>
                  <a:lnTo>
                    <a:pt x="216" y="266"/>
                  </a:lnTo>
                  <a:lnTo>
                    <a:pt x="177" y="241"/>
                  </a:lnTo>
                  <a:lnTo>
                    <a:pt x="138" y="212"/>
                  </a:lnTo>
                  <a:lnTo>
                    <a:pt x="100" y="177"/>
                  </a:lnTo>
                  <a:lnTo>
                    <a:pt x="65" y="134"/>
                  </a:lnTo>
                  <a:lnTo>
                    <a:pt x="31" y="85"/>
                  </a:lnTo>
                  <a:lnTo>
                    <a:pt x="0" y="31"/>
                  </a:lnTo>
                  <a:lnTo>
                    <a:pt x="3" y="29"/>
                  </a:lnTo>
                  <a:lnTo>
                    <a:pt x="11" y="26"/>
                  </a:lnTo>
                  <a:lnTo>
                    <a:pt x="24" y="22"/>
                  </a:lnTo>
                  <a:lnTo>
                    <a:pt x="42" y="17"/>
                  </a:lnTo>
                  <a:lnTo>
                    <a:pt x="63" y="11"/>
                  </a:lnTo>
                  <a:lnTo>
                    <a:pt x="90" y="7"/>
                  </a:lnTo>
                  <a:lnTo>
                    <a:pt x="119" y="2"/>
                  </a:lnTo>
                  <a:lnTo>
                    <a:pt x="152" y="0"/>
                  </a:lnTo>
                  <a:lnTo>
                    <a:pt x="1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83" name="Freeform 13"/>
            <p:cNvSpPr/>
            <p:nvPr>
              <p:custDataLst>
                <p:tags r:id="rId10"/>
              </p:custDataLst>
            </p:nvPr>
          </p:nvSpPr>
          <p:spPr bwMode="auto">
            <a:xfrm>
              <a:off x="2715075" y="3815669"/>
              <a:ext cx="449079" cy="228823"/>
            </a:xfrm>
            <a:custGeom>
              <a:avLst/>
              <a:gdLst>
                <a:gd name="T0" fmla="*/ 198 w 891"/>
                <a:gd name="T1" fmla="*/ 0 h 454"/>
                <a:gd name="T2" fmla="*/ 238 w 891"/>
                <a:gd name="T3" fmla="*/ 2 h 454"/>
                <a:gd name="T4" fmla="*/ 282 w 891"/>
                <a:gd name="T5" fmla="*/ 4 h 454"/>
                <a:gd name="T6" fmla="*/ 328 w 891"/>
                <a:gd name="T7" fmla="*/ 10 h 454"/>
                <a:gd name="T8" fmla="*/ 376 w 891"/>
                <a:gd name="T9" fmla="*/ 18 h 454"/>
                <a:gd name="T10" fmla="*/ 425 w 891"/>
                <a:gd name="T11" fmla="*/ 33 h 454"/>
                <a:gd name="T12" fmla="*/ 477 w 891"/>
                <a:gd name="T13" fmla="*/ 51 h 454"/>
                <a:gd name="T14" fmla="*/ 527 w 891"/>
                <a:gd name="T15" fmla="*/ 75 h 454"/>
                <a:gd name="T16" fmla="*/ 581 w 891"/>
                <a:gd name="T17" fmla="*/ 103 h 454"/>
                <a:gd name="T18" fmla="*/ 633 w 891"/>
                <a:gd name="T19" fmla="*/ 138 h 454"/>
                <a:gd name="T20" fmla="*/ 686 w 891"/>
                <a:gd name="T21" fmla="*/ 179 h 454"/>
                <a:gd name="T22" fmla="*/ 739 w 891"/>
                <a:gd name="T23" fmla="*/ 226 h 454"/>
                <a:gd name="T24" fmla="*/ 791 w 891"/>
                <a:gd name="T25" fmla="*/ 282 h 454"/>
                <a:gd name="T26" fmla="*/ 842 w 891"/>
                <a:gd name="T27" fmla="*/ 347 h 454"/>
                <a:gd name="T28" fmla="*/ 891 w 891"/>
                <a:gd name="T29" fmla="*/ 419 h 454"/>
                <a:gd name="T30" fmla="*/ 888 w 891"/>
                <a:gd name="T31" fmla="*/ 420 h 454"/>
                <a:gd name="T32" fmla="*/ 880 w 891"/>
                <a:gd name="T33" fmla="*/ 422 h 454"/>
                <a:gd name="T34" fmla="*/ 866 w 891"/>
                <a:gd name="T35" fmla="*/ 426 h 454"/>
                <a:gd name="T36" fmla="*/ 847 w 891"/>
                <a:gd name="T37" fmla="*/ 430 h 454"/>
                <a:gd name="T38" fmla="*/ 825 w 891"/>
                <a:gd name="T39" fmla="*/ 436 h 454"/>
                <a:gd name="T40" fmla="*/ 797 w 891"/>
                <a:gd name="T41" fmla="*/ 441 h 454"/>
                <a:gd name="T42" fmla="*/ 766 w 891"/>
                <a:gd name="T43" fmla="*/ 445 h 454"/>
                <a:gd name="T44" fmla="*/ 732 w 891"/>
                <a:gd name="T45" fmla="*/ 450 h 454"/>
                <a:gd name="T46" fmla="*/ 696 w 891"/>
                <a:gd name="T47" fmla="*/ 452 h 454"/>
                <a:gd name="T48" fmla="*/ 655 w 891"/>
                <a:gd name="T49" fmla="*/ 454 h 454"/>
                <a:gd name="T50" fmla="*/ 613 w 891"/>
                <a:gd name="T51" fmla="*/ 454 h 454"/>
                <a:gd name="T52" fmla="*/ 570 w 891"/>
                <a:gd name="T53" fmla="*/ 451 h 454"/>
                <a:gd name="T54" fmla="*/ 525 w 891"/>
                <a:gd name="T55" fmla="*/ 445 h 454"/>
                <a:gd name="T56" fmla="*/ 478 w 891"/>
                <a:gd name="T57" fmla="*/ 437 h 454"/>
                <a:gd name="T58" fmla="*/ 431 w 891"/>
                <a:gd name="T59" fmla="*/ 426 h 454"/>
                <a:gd name="T60" fmla="*/ 383 w 891"/>
                <a:gd name="T61" fmla="*/ 410 h 454"/>
                <a:gd name="T62" fmla="*/ 335 w 891"/>
                <a:gd name="T63" fmla="*/ 391 h 454"/>
                <a:gd name="T64" fmla="*/ 289 w 891"/>
                <a:gd name="T65" fmla="*/ 365 h 454"/>
                <a:gd name="T66" fmla="*/ 241 w 891"/>
                <a:gd name="T67" fmla="*/ 336 h 454"/>
                <a:gd name="T68" fmla="*/ 196 w 891"/>
                <a:gd name="T69" fmla="*/ 302 h 454"/>
                <a:gd name="T70" fmla="*/ 153 w 891"/>
                <a:gd name="T71" fmla="*/ 261 h 454"/>
                <a:gd name="T72" fmla="*/ 111 w 891"/>
                <a:gd name="T73" fmla="*/ 215 h 454"/>
                <a:gd name="T74" fmla="*/ 71 w 891"/>
                <a:gd name="T75" fmla="*/ 162 h 454"/>
                <a:gd name="T76" fmla="*/ 35 w 891"/>
                <a:gd name="T77" fmla="*/ 101 h 454"/>
                <a:gd name="T78" fmla="*/ 0 w 891"/>
                <a:gd name="T79" fmla="*/ 35 h 454"/>
                <a:gd name="T80" fmla="*/ 2 w 891"/>
                <a:gd name="T81" fmla="*/ 34 h 454"/>
                <a:gd name="T82" fmla="*/ 11 w 891"/>
                <a:gd name="T83" fmla="*/ 31 h 454"/>
                <a:gd name="T84" fmla="*/ 25 w 891"/>
                <a:gd name="T85" fmla="*/ 27 h 454"/>
                <a:gd name="T86" fmla="*/ 43 w 891"/>
                <a:gd name="T87" fmla="*/ 21 h 454"/>
                <a:gd name="T88" fmla="*/ 67 w 891"/>
                <a:gd name="T89" fmla="*/ 16 h 454"/>
                <a:gd name="T90" fmla="*/ 94 w 891"/>
                <a:gd name="T91" fmla="*/ 11 h 454"/>
                <a:gd name="T92" fmla="*/ 125 w 891"/>
                <a:gd name="T93" fmla="*/ 6 h 454"/>
                <a:gd name="T94" fmla="*/ 160 w 891"/>
                <a:gd name="T95" fmla="*/ 3 h 454"/>
                <a:gd name="T96" fmla="*/ 198 w 891"/>
                <a:gd name="T9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91" h="454">
                  <a:moveTo>
                    <a:pt x="198" y="0"/>
                  </a:moveTo>
                  <a:lnTo>
                    <a:pt x="238" y="2"/>
                  </a:lnTo>
                  <a:lnTo>
                    <a:pt x="282" y="4"/>
                  </a:lnTo>
                  <a:lnTo>
                    <a:pt x="328" y="10"/>
                  </a:lnTo>
                  <a:lnTo>
                    <a:pt x="376" y="18"/>
                  </a:lnTo>
                  <a:lnTo>
                    <a:pt x="425" y="33"/>
                  </a:lnTo>
                  <a:lnTo>
                    <a:pt x="477" y="51"/>
                  </a:lnTo>
                  <a:lnTo>
                    <a:pt x="527" y="75"/>
                  </a:lnTo>
                  <a:lnTo>
                    <a:pt x="581" y="103"/>
                  </a:lnTo>
                  <a:lnTo>
                    <a:pt x="633" y="138"/>
                  </a:lnTo>
                  <a:lnTo>
                    <a:pt x="686" y="179"/>
                  </a:lnTo>
                  <a:lnTo>
                    <a:pt x="739" y="226"/>
                  </a:lnTo>
                  <a:lnTo>
                    <a:pt x="791" y="282"/>
                  </a:lnTo>
                  <a:lnTo>
                    <a:pt x="842" y="347"/>
                  </a:lnTo>
                  <a:lnTo>
                    <a:pt x="891" y="419"/>
                  </a:lnTo>
                  <a:lnTo>
                    <a:pt x="888" y="420"/>
                  </a:lnTo>
                  <a:lnTo>
                    <a:pt x="880" y="422"/>
                  </a:lnTo>
                  <a:lnTo>
                    <a:pt x="866" y="426"/>
                  </a:lnTo>
                  <a:lnTo>
                    <a:pt x="847" y="430"/>
                  </a:lnTo>
                  <a:lnTo>
                    <a:pt x="825" y="436"/>
                  </a:lnTo>
                  <a:lnTo>
                    <a:pt x="797" y="441"/>
                  </a:lnTo>
                  <a:lnTo>
                    <a:pt x="766" y="445"/>
                  </a:lnTo>
                  <a:lnTo>
                    <a:pt x="732" y="450"/>
                  </a:lnTo>
                  <a:lnTo>
                    <a:pt x="696" y="452"/>
                  </a:lnTo>
                  <a:lnTo>
                    <a:pt x="655" y="454"/>
                  </a:lnTo>
                  <a:lnTo>
                    <a:pt x="613" y="454"/>
                  </a:lnTo>
                  <a:lnTo>
                    <a:pt x="570" y="451"/>
                  </a:lnTo>
                  <a:lnTo>
                    <a:pt x="525" y="445"/>
                  </a:lnTo>
                  <a:lnTo>
                    <a:pt x="478" y="437"/>
                  </a:lnTo>
                  <a:lnTo>
                    <a:pt x="431" y="426"/>
                  </a:lnTo>
                  <a:lnTo>
                    <a:pt x="383" y="410"/>
                  </a:lnTo>
                  <a:lnTo>
                    <a:pt x="335" y="391"/>
                  </a:lnTo>
                  <a:lnTo>
                    <a:pt x="289" y="365"/>
                  </a:lnTo>
                  <a:lnTo>
                    <a:pt x="241" y="336"/>
                  </a:lnTo>
                  <a:lnTo>
                    <a:pt x="196" y="302"/>
                  </a:lnTo>
                  <a:lnTo>
                    <a:pt x="153" y="261"/>
                  </a:lnTo>
                  <a:lnTo>
                    <a:pt x="111" y="215"/>
                  </a:lnTo>
                  <a:lnTo>
                    <a:pt x="71" y="162"/>
                  </a:lnTo>
                  <a:lnTo>
                    <a:pt x="35" y="101"/>
                  </a:lnTo>
                  <a:lnTo>
                    <a:pt x="0" y="35"/>
                  </a:lnTo>
                  <a:lnTo>
                    <a:pt x="2" y="34"/>
                  </a:lnTo>
                  <a:lnTo>
                    <a:pt x="11" y="31"/>
                  </a:lnTo>
                  <a:lnTo>
                    <a:pt x="25" y="27"/>
                  </a:lnTo>
                  <a:lnTo>
                    <a:pt x="43" y="21"/>
                  </a:lnTo>
                  <a:lnTo>
                    <a:pt x="67" y="16"/>
                  </a:lnTo>
                  <a:lnTo>
                    <a:pt x="94" y="11"/>
                  </a:lnTo>
                  <a:lnTo>
                    <a:pt x="125" y="6"/>
                  </a:lnTo>
                  <a:lnTo>
                    <a:pt x="160" y="3"/>
                  </a:lnTo>
                  <a:lnTo>
                    <a:pt x="1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86" name="Freeform 15"/>
            <p:cNvSpPr/>
            <p:nvPr>
              <p:custDataLst>
                <p:tags r:id="rId11"/>
              </p:custDataLst>
            </p:nvPr>
          </p:nvSpPr>
          <p:spPr bwMode="auto">
            <a:xfrm>
              <a:off x="2373856" y="3852462"/>
              <a:ext cx="430431" cy="249992"/>
            </a:xfrm>
            <a:custGeom>
              <a:avLst/>
              <a:gdLst>
                <a:gd name="T0" fmla="*/ 162 w 854"/>
                <a:gd name="T1" fmla="*/ 0 h 496"/>
                <a:gd name="T2" fmla="*/ 199 w 854"/>
                <a:gd name="T3" fmla="*/ 2 h 496"/>
                <a:gd name="T4" fmla="*/ 240 w 854"/>
                <a:gd name="T5" fmla="*/ 6 h 496"/>
                <a:gd name="T6" fmla="*/ 284 w 854"/>
                <a:gd name="T7" fmla="*/ 13 h 496"/>
                <a:gd name="T8" fmla="*/ 329 w 854"/>
                <a:gd name="T9" fmla="*/ 23 h 496"/>
                <a:gd name="T10" fmla="*/ 375 w 854"/>
                <a:gd name="T11" fmla="*/ 35 h 496"/>
                <a:gd name="T12" fmla="*/ 424 w 854"/>
                <a:gd name="T13" fmla="*/ 54 h 496"/>
                <a:gd name="T14" fmla="*/ 473 w 854"/>
                <a:gd name="T15" fmla="*/ 76 h 496"/>
                <a:gd name="T16" fmla="*/ 522 w 854"/>
                <a:gd name="T17" fmla="*/ 104 h 496"/>
                <a:gd name="T18" fmla="*/ 571 w 854"/>
                <a:gd name="T19" fmla="*/ 136 h 496"/>
                <a:gd name="T20" fmla="*/ 622 w 854"/>
                <a:gd name="T21" fmla="*/ 176 h 496"/>
                <a:gd name="T22" fmla="*/ 671 w 854"/>
                <a:gd name="T23" fmla="*/ 222 h 496"/>
                <a:gd name="T24" fmla="*/ 719 w 854"/>
                <a:gd name="T25" fmla="*/ 274 h 496"/>
                <a:gd name="T26" fmla="*/ 765 w 854"/>
                <a:gd name="T27" fmla="*/ 334 h 496"/>
                <a:gd name="T28" fmla="*/ 811 w 854"/>
                <a:gd name="T29" fmla="*/ 403 h 496"/>
                <a:gd name="T30" fmla="*/ 854 w 854"/>
                <a:gd name="T31" fmla="*/ 479 h 496"/>
                <a:gd name="T32" fmla="*/ 851 w 854"/>
                <a:gd name="T33" fmla="*/ 479 h 496"/>
                <a:gd name="T34" fmla="*/ 844 w 854"/>
                <a:gd name="T35" fmla="*/ 482 h 496"/>
                <a:gd name="T36" fmla="*/ 830 w 854"/>
                <a:gd name="T37" fmla="*/ 483 h 496"/>
                <a:gd name="T38" fmla="*/ 813 w 854"/>
                <a:gd name="T39" fmla="*/ 486 h 496"/>
                <a:gd name="T40" fmla="*/ 790 w 854"/>
                <a:gd name="T41" fmla="*/ 489 h 496"/>
                <a:gd name="T42" fmla="*/ 765 w 854"/>
                <a:gd name="T43" fmla="*/ 492 h 496"/>
                <a:gd name="T44" fmla="*/ 736 w 854"/>
                <a:gd name="T45" fmla="*/ 495 h 496"/>
                <a:gd name="T46" fmla="*/ 703 w 854"/>
                <a:gd name="T47" fmla="*/ 496 h 496"/>
                <a:gd name="T48" fmla="*/ 668 w 854"/>
                <a:gd name="T49" fmla="*/ 496 h 496"/>
                <a:gd name="T50" fmla="*/ 632 w 854"/>
                <a:gd name="T51" fmla="*/ 495 h 496"/>
                <a:gd name="T52" fmla="*/ 592 w 854"/>
                <a:gd name="T53" fmla="*/ 492 h 496"/>
                <a:gd name="T54" fmla="*/ 550 w 854"/>
                <a:gd name="T55" fmla="*/ 486 h 496"/>
                <a:gd name="T56" fmla="*/ 508 w 854"/>
                <a:gd name="T57" fmla="*/ 478 h 496"/>
                <a:gd name="T58" fmla="*/ 465 w 854"/>
                <a:gd name="T59" fmla="*/ 468 h 496"/>
                <a:gd name="T60" fmla="*/ 421 w 854"/>
                <a:gd name="T61" fmla="*/ 455 h 496"/>
                <a:gd name="T62" fmla="*/ 376 w 854"/>
                <a:gd name="T63" fmla="*/ 438 h 496"/>
                <a:gd name="T64" fmla="*/ 333 w 854"/>
                <a:gd name="T65" fmla="*/ 417 h 496"/>
                <a:gd name="T66" fmla="*/ 288 w 854"/>
                <a:gd name="T67" fmla="*/ 393 h 496"/>
                <a:gd name="T68" fmla="*/ 246 w 854"/>
                <a:gd name="T69" fmla="*/ 365 h 496"/>
                <a:gd name="T70" fmla="*/ 204 w 854"/>
                <a:gd name="T71" fmla="*/ 332 h 496"/>
                <a:gd name="T72" fmla="*/ 164 w 854"/>
                <a:gd name="T73" fmla="*/ 294 h 496"/>
                <a:gd name="T74" fmla="*/ 126 w 854"/>
                <a:gd name="T75" fmla="*/ 250 h 496"/>
                <a:gd name="T76" fmla="*/ 90 w 854"/>
                <a:gd name="T77" fmla="*/ 201 h 496"/>
                <a:gd name="T78" fmla="*/ 56 w 854"/>
                <a:gd name="T79" fmla="*/ 146 h 496"/>
                <a:gd name="T80" fmla="*/ 27 w 854"/>
                <a:gd name="T81" fmla="*/ 86 h 496"/>
                <a:gd name="T82" fmla="*/ 0 w 854"/>
                <a:gd name="T83" fmla="*/ 18 h 496"/>
                <a:gd name="T84" fmla="*/ 3 w 854"/>
                <a:gd name="T85" fmla="*/ 17 h 496"/>
                <a:gd name="T86" fmla="*/ 11 w 854"/>
                <a:gd name="T87" fmla="*/ 16 h 496"/>
                <a:gd name="T88" fmla="*/ 25 w 854"/>
                <a:gd name="T89" fmla="*/ 13 h 496"/>
                <a:gd name="T90" fmla="*/ 44 w 854"/>
                <a:gd name="T91" fmla="*/ 9 h 496"/>
                <a:gd name="T92" fmla="*/ 67 w 854"/>
                <a:gd name="T93" fmla="*/ 6 h 496"/>
                <a:gd name="T94" fmla="*/ 96 w 854"/>
                <a:gd name="T95" fmla="*/ 3 h 496"/>
                <a:gd name="T96" fmla="*/ 126 w 854"/>
                <a:gd name="T97" fmla="*/ 0 h 496"/>
                <a:gd name="T98" fmla="*/ 162 w 854"/>
                <a:gd name="T99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54" h="496">
                  <a:moveTo>
                    <a:pt x="162" y="0"/>
                  </a:moveTo>
                  <a:lnTo>
                    <a:pt x="199" y="2"/>
                  </a:lnTo>
                  <a:lnTo>
                    <a:pt x="240" y="6"/>
                  </a:lnTo>
                  <a:lnTo>
                    <a:pt x="284" y="13"/>
                  </a:lnTo>
                  <a:lnTo>
                    <a:pt x="329" y="23"/>
                  </a:lnTo>
                  <a:lnTo>
                    <a:pt x="375" y="35"/>
                  </a:lnTo>
                  <a:lnTo>
                    <a:pt x="424" y="54"/>
                  </a:lnTo>
                  <a:lnTo>
                    <a:pt x="473" y="76"/>
                  </a:lnTo>
                  <a:lnTo>
                    <a:pt x="522" y="104"/>
                  </a:lnTo>
                  <a:lnTo>
                    <a:pt x="571" y="136"/>
                  </a:lnTo>
                  <a:lnTo>
                    <a:pt x="622" y="176"/>
                  </a:lnTo>
                  <a:lnTo>
                    <a:pt x="671" y="222"/>
                  </a:lnTo>
                  <a:lnTo>
                    <a:pt x="719" y="274"/>
                  </a:lnTo>
                  <a:lnTo>
                    <a:pt x="765" y="334"/>
                  </a:lnTo>
                  <a:lnTo>
                    <a:pt x="811" y="403"/>
                  </a:lnTo>
                  <a:lnTo>
                    <a:pt x="854" y="479"/>
                  </a:lnTo>
                  <a:lnTo>
                    <a:pt x="851" y="479"/>
                  </a:lnTo>
                  <a:lnTo>
                    <a:pt x="844" y="482"/>
                  </a:lnTo>
                  <a:lnTo>
                    <a:pt x="830" y="483"/>
                  </a:lnTo>
                  <a:lnTo>
                    <a:pt x="813" y="486"/>
                  </a:lnTo>
                  <a:lnTo>
                    <a:pt x="790" y="489"/>
                  </a:lnTo>
                  <a:lnTo>
                    <a:pt x="765" y="492"/>
                  </a:lnTo>
                  <a:lnTo>
                    <a:pt x="736" y="495"/>
                  </a:lnTo>
                  <a:lnTo>
                    <a:pt x="703" y="496"/>
                  </a:lnTo>
                  <a:lnTo>
                    <a:pt x="668" y="496"/>
                  </a:lnTo>
                  <a:lnTo>
                    <a:pt x="632" y="495"/>
                  </a:lnTo>
                  <a:lnTo>
                    <a:pt x="592" y="492"/>
                  </a:lnTo>
                  <a:lnTo>
                    <a:pt x="550" y="486"/>
                  </a:lnTo>
                  <a:lnTo>
                    <a:pt x="508" y="478"/>
                  </a:lnTo>
                  <a:lnTo>
                    <a:pt x="465" y="468"/>
                  </a:lnTo>
                  <a:lnTo>
                    <a:pt x="421" y="455"/>
                  </a:lnTo>
                  <a:lnTo>
                    <a:pt x="376" y="438"/>
                  </a:lnTo>
                  <a:lnTo>
                    <a:pt x="333" y="417"/>
                  </a:lnTo>
                  <a:lnTo>
                    <a:pt x="288" y="393"/>
                  </a:lnTo>
                  <a:lnTo>
                    <a:pt x="246" y="365"/>
                  </a:lnTo>
                  <a:lnTo>
                    <a:pt x="204" y="332"/>
                  </a:lnTo>
                  <a:lnTo>
                    <a:pt x="164" y="294"/>
                  </a:lnTo>
                  <a:lnTo>
                    <a:pt x="126" y="250"/>
                  </a:lnTo>
                  <a:lnTo>
                    <a:pt x="90" y="201"/>
                  </a:lnTo>
                  <a:lnTo>
                    <a:pt x="56" y="146"/>
                  </a:lnTo>
                  <a:lnTo>
                    <a:pt x="27" y="86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5" y="13"/>
                  </a:lnTo>
                  <a:lnTo>
                    <a:pt x="44" y="9"/>
                  </a:lnTo>
                  <a:lnTo>
                    <a:pt x="67" y="6"/>
                  </a:lnTo>
                  <a:lnTo>
                    <a:pt x="96" y="3"/>
                  </a:lnTo>
                  <a:lnTo>
                    <a:pt x="126" y="0"/>
                  </a:lnTo>
                  <a:lnTo>
                    <a:pt x="1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87" name="Freeform 16"/>
            <p:cNvSpPr/>
            <p:nvPr>
              <p:custDataLst>
                <p:tags r:id="rId12"/>
              </p:custDataLst>
            </p:nvPr>
          </p:nvSpPr>
          <p:spPr bwMode="auto">
            <a:xfrm>
              <a:off x="1222683" y="2960857"/>
              <a:ext cx="411278" cy="625484"/>
            </a:xfrm>
            <a:custGeom>
              <a:avLst/>
              <a:gdLst>
                <a:gd name="T0" fmla="*/ 20 w 816"/>
                <a:gd name="T1" fmla="*/ 0 h 1241"/>
                <a:gd name="T2" fmla="*/ 40 w 816"/>
                <a:gd name="T3" fmla="*/ 5 h 1241"/>
                <a:gd name="T4" fmla="*/ 75 w 816"/>
                <a:gd name="T5" fmla="*/ 17 h 1241"/>
                <a:gd name="T6" fmla="*/ 125 w 816"/>
                <a:gd name="T7" fmla="*/ 35 h 1241"/>
                <a:gd name="T8" fmla="*/ 186 w 816"/>
                <a:gd name="T9" fmla="*/ 61 h 1241"/>
                <a:gd name="T10" fmla="*/ 254 w 816"/>
                <a:gd name="T11" fmla="*/ 99 h 1241"/>
                <a:gd name="T12" fmla="*/ 329 w 816"/>
                <a:gd name="T13" fmla="*/ 147 h 1241"/>
                <a:gd name="T14" fmla="*/ 407 w 816"/>
                <a:gd name="T15" fmla="*/ 206 h 1241"/>
                <a:gd name="T16" fmla="*/ 485 w 816"/>
                <a:gd name="T17" fmla="*/ 278 h 1241"/>
                <a:gd name="T18" fmla="*/ 560 w 816"/>
                <a:gd name="T19" fmla="*/ 365 h 1241"/>
                <a:gd name="T20" fmla="*/ 632 w 816"/>
                <a:gd name="T21" fmla="*/ 466 h 1241"/>
                <a:gd name="T22" fmla="*/ 695 w 816"/>
                <a:gd name="T23" fmla="*/ 584 h 1241"/>
                <a:gd name="T24" fmla="*/ 747 w 816"/>
                <a:gd name="T25" fmla="*/ 720 h 1241"/>
                <a:gd name="T26" fmla="*/ 786 w 816"/>
                <a:gd name="T27" fmla="*/ 873 h 1241"/>
                <a:gd name="T28" fmla="*/ 810 w 816"/>
                <a:gd name="T29" fmla="*/ 1047 h 1241"/>
                <a:gd name="T30" fmla="*/ 816 w 816"/>
                <a:gd name="T31" fmla="*/ 1241 h 1241"/>
                <a:gd name="T32" fmla="*/ 805 w 816"/>
                <a:gd name="T33" fmla="*/ 1238 h 1241"/>
                <a:gd name="T34" fmla="*/ 775 w 816"/>
                <a:gd name="T35" fmla="*/ 1229 h 1241"/>
                <a:gd name="T36" fmla="*/ 727 w 816"/>
                <a:gd name="T37" fmla="*/ 1210 h 1241"/>
                <a:gd name="T38" fmla="*/ 669 w 816"/>
                <a:gd name="T39" fmla="*/ 1185 h 1241"/>
                <a:gd name="T40" fmla="*/ 598 w 816"/>
                <a:gd name="T41" fmla="*/ 1150 h 1241"/>
                <a:gd name="T42" fmla="*/ 521 w 816"/>
                <a:gd name="T43" fmla="*/ 1105 h 1241"/>
                <a:gd name="T44" fmla="*/ 438 w 816"/>
                <a:gd name="T45" fmla="*/ 1052 h 1241"/>
                <a:gd name="T46" fmla="*/ 356 w 816"/>
                <a:gd name="T47" fmla="*/ 986 h 1241"/>
                <a:gd name="T48" fmla="*/ 276 w 816"/>
                <a:gd name="T49" fmla="*/ 910 h 1241"/>
                <a:gd name="T50" fmla="*/ 200 w 816"/>
                <a:gd name="T51" fmla="*/ 821 h 1241"/>
                <a:gd name="T52" fmla="*/ 131 w 816"/>
                <a:gd name="T53" fmla="*/ 719 h 1241"/>
                <a:gd name="T54" fmla="*/ 75 w 816"/>
                <a:gd name="T55" fmla="*/ 605 h 1241"/>
                <a:gd name="T56" fmla="*/ 31 w 816"/>
                <a:gd name="T57" fmla="*/ 476 h 1241"/>
                <a:gd name="T58" fmla="*/ 6 w 816"/>
                <a:gd name="T59" fmla="*/ 333 h 1241"/>
                <a:gd name="T60" fmla="*/ 0 w 816"/>
                <a:gd name="T61" fmla="*/ 174 h 1241"/>
                <a:gd name="T62" fmla="*/ 19 w 816"/>
                <a:gd name="T6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16" h="1241">
                  <a:moveTo>
                    <a:pt x="19" y="0"/>
                  </a:moveTo>
                  <a:lnTo>
                    <a:pt x="20" y="0"/>
                  </a:lnTo>
                  <a:lnTo>
                    <a:pt x="28" y="1"/>
                  </a:lnTo>
                  <a:lnTo>
                    <a:pt x="40" y="5"/>
                  </a:lnTo>
                  <a:lnTo>
                    <a:pt x="55" y="9"/>
                  </a:lnTo>
                  <a:lnTo>
                    <a:pt x="75" y="17"/>
                  </a:lnTo>
                  <a:lnTo>
                    <a:pt x="99" y="25"/>
                  </a:lnTo>
                  <a:lnTo>
                    <a:pt x="125" y="35"/>
                  </a:lnTo>
                  <a:lnTo>
                    <a:pt x="153" y="47"/>
                  </a:lnTo>
                  <a:lnTo>
                    <a:pt x="186" y="61"/>
                  </a:lnTo>
                  <a:lnTo>
                    <a:pt x="219" y="80"/>
                  </a:lnTo>
                  <a:lnTo>
                    <a:pt x="254" y="99"/>
                  </a:lnTo>
                  <a:lnTo>
                    <a:pt x="291" y="122"/>
                  </a:lnTo>
                  <a:lnTo>
                    <a:pt x="329" y="147"/>
                  </a:lnTo>
                  <a:lnTo>
                    <a:pt x="368" y="175"/>
                  </a:lnTo>
                  <a:lnTo>
                    <a:pt x="407" y="206"/>
                  </a:lnTo>
                  <a:lnTo>
                    <a:pt x="447" y="240"/>
                  </a:lnTo>
                  <a:lnTo>
                    <a:pt x="485" y="278"/>
                  </a:lnTo>
                  <a:lnTo>
                    <a:pt x="524" y="320"/>
                  </a:lnTo>
                  <a:lnTo>
                    <a:pt x="560" y="365"/>
                  </a:lnTo>
                  <a:lnTo>
                    <a:pt x="597" y="414"/>
                  </a:lnTo>
                  <a:lnTo>
                    <a:pt x="632" y="466"/>
                  </a:lnTo>
                  <a:lnTo>
                    <a:pt x="664" y="524"/>
                  </a:lnTo>
                  <a:lnTo>
                    <a:pt x="695" y="584"/>
                  </a:lnTo>
                  <a:lnTo>
                    <a:pt x="722" y="650"/>
                  </a:lnTo>
                  <a:lnTo>
                    <a:pt x="747" y="720"/>
                  </a:lnTo>
                  <a:lnTo>
                    <a:pt x="768" y="795"/>
                  </a:lnTo>
                  <a:lnTo>
                    <a:pt x="786" y="873"/>
                  </a:lnTo>
                  <a:lnTo>
                    <a:pt x="800" y="957"/>
                  </a:lnTo>
                  <a:lnTo>
                    <a:pt x="810" y="1047"/>
                  </a:lnTo>
                  <a:lnTo>
                    <a:pt x="816" y="1141"/>
                  </a:lnTo>
                  <a:lnTo>
                    <a:pt x="816" y="1241"/>
                  </a:lnTo>
                  <a:lnTo>
                    <a:pt x="813" y="1241"/>
                  </a:lnTo>
                  <a:lnTo>
                    <a:pt x="805" y="1238"/>
                  </a:lnTo>
                  <a:lnTo>
                    <a:pt x="792" y="1234"/>
                  </a:lnTo>
                  <a:lnTo>
                    <a:pt x="775" y="1229"/>
                  </a:lnTo>
                  <a:lnTo>
                    <a:pt x="753" y="1220"/>
                  </a:lnTo>
                  <a:lnTo>
                    <a:pt x="727" y="1210"/>
                  </a:lnTo>
                  <a:lnTo>
                    <a:pt x="699" y="1199"/>
                  </a:lnTo>
                  <a:lnTo>
                    <a:pt x="669" y="1185"/>
                  </a:lnTo>
                  <a:lnTo>
                    <a:pt x="635" y="1168"/>
                  </a:lnTo>
                  <a:lnTo>
                    <a:pt x="598" y="1150"/>
                  </a:lnTo>
                  <a:lnTo>
                    <a:pt x="560" y="1129"/>
                  </a:lnTo>
                  <a:lnTo>
                    <a:pt x="521" y="1105"/>
                  </a:lnTo>
                  <a:lnTo>
                    <a:pt x="480" y="1080"/>
                  </a:lnTo>
                  <a:lnTo>
                    <a:pt x="438" y="1052"/>
                  </a:lnTo>
                  <a:lnTo>
                    <a:pt x="398" y="1019"/>
                  </a:lnTo>
                  <a:lnTo>
                    <a:pt x="356" y="986"/>
                  </a:lnTo>
                  <a:lnTo>
                    <a:pt x="315" y="949"/>
                  </a:lnTo>
                  <a:lnTo>
                    <a:pt x="276" y="910"/>
                  </a:lnTo>
                  <a:lnTo>
                    <a:pt x="236" y="866"/>
                  </a:lnTo>
                  <a:lnTo>
                    <a:pt x="200" y="821"/>
                  </a:lnTo>
                  <a:lnTo>
                    <a:pt x="165" y="772"/>
                  </a:lnTo>
                  <a:lnTo>
                    <a:pt x="131" y="719"/>
                  </a:lnTo>
                  <a:lnTo>
                    <a:pt x="101" y="664"/>
                  </a:lnTo>
                  <a:lnTo>
                    <a:pt x="75" y="605"/>
                  </a:lnTo>
                  <a:lnTo>
                    <a:pt x="51" y="542"/>
                  </a:lnTo>
                  <a:lnTo>
                    <a:pt x="31" y="476"/>
                  </a:lnTo>
                  <a:lnTo>
                    <a:pt x="16" y="406"/>
                  </a:lnTo>
                  <a:lnTo>
                    <a:pt x="6" y="333"/>
                  </a:lnTo>
                  <a:lnTo>
                    <a:pt x="0" y="255"/>
                  </a:lnTo>
                  <a:lnTo>
                    <a:pt x="0" y="174"/>
                  </a:lnTo>
                  <a:lnTo>
                    <a:pt x="6" y="88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88" name="Freeform 17"/>
            <p:cNvSpPr/>
            <p:nvPr>
              <p:custDataLst>
                <p:tags r:id="rId13"/>
              </p:custDataLst>
            </p:nvPr>
          </p:nvSpPr>
          <p:spPr bwMode="auto">
            <a:xfrm>
              <a:off x="1120871" y="3533923"/>
              <a:ext cx="487384" cy="186990"/>
            </a:xfrm>
            <a:custGeom>
              <a:avLst/>
              <a:gdLst>
                <a:gd name="T0" fmla="*/ 402 w 967"/>
                <a:gd name="T1" fmla="*/ 0 h 371"/>
                <a:gd name="T2" fmla="*/ 455 w 967"/>
                <a:gd name="T3" fmla="*/ 2 h 371"/>
                <a:gd name="T4" fmla="*/ 511 w 967"/>
                <a:gd name="T5" fmla="*/ 6 h 371"/>
                <a:gd name="T6" fmla="*/ 570 w 967"/>
                <a:gd name="T7" fmla="*/ 17 h 371"/>
                <a:gd name="T8" fmla="*/ 632 w 967"/>
                <a:gd name="T9" fmla="*/ 33 h 371"/>
                <a:gd name="T10" fmla="*/ 695 w 967"/>
                <a:gd name="T11" fmla="*/ 54 h 371"/>
                <a:gd name="T12" fmla="*/ 761 w 967"/>
                <a:gd name="T13" fmla="*/ 83 h 371"/>
                <a:gd name="T14" fmla="*/ 828 w 967"/>
                <a:gd name="T15" fmla="*/ 118 h 371"/>
                <a:gd name="T16" fmla="*/ 897 w 967"/>
                <a:gd name="T17" fmla="*/ 162 h 371"/>
                <a:gd name="T18" fmla="*/ 967 w 967"/>
                <a:gd name="T19" fmla="*/ 214 h 371"/>
                <a:gd name="T20" fmla="*/ 965 w 967"/>
                <a:gd name="T21" fmla="*/ 217 h 371"/>
                <a:gd name="T22" fmla="*/ 956 w 967"/>
                <a:gd name="T23" fmla="*/ 222 h 371"/>
                <a:gd name="T24" fmla="*/ 942 w 967"/>
                <a:gd name="T25" fmla="*/ 232 h 371"/>
                <a:gd name="T26" fmla="*/ 924 w 967"/>
                <a:gd name="T27" fmla="*/ 243 h 371"/>
                <a:gd name="T28" fmla="*/ 900 w 967"/>
                <a:gd name="T29" fmla="*/ 257 h 371"/>
                <a:gd name="T30" fmla="*/ 872 w 967"/>
                <a:gd name="T31" fmla="*/ 273 h 371"/>
                <a:gd name="T32" fmla="*/ 840 w 967"/>
                <a:gd name="T33" fmla="*/ 290 h 371"/>
                <a:gd name="T34" fmla="*/ 803 w 967"/>
                <a:gd name="T35" fmla="*/ 305 h 371"/>
                <a:gd name="T36" fmla="*/ 764 w 967"/>
                <a:gd name="T37" fmla="*/ 320 h 371"/>
                <a:gd name="T38" fmla="*/ 722 w 967"/>
                <a:gd name="T39" fmla="*/ 336 h 371"/>
                <a:gd name="T40" fmla="*/ 675 w 967"/>
                <a:gd name="T41" fmla="*/ 349 h 371"/>
                <a:gd name="T42" fmla="*/ 626 w 967"/>
                <a:gd name="T43" fmla="*/ 360 h 371"/>
                <a:gd name="T44" fmla="*/ 576 w 967"/>
                <a:gd name="T45" fmla="*/ 367 h 371"/>
                <a:gd name="T46" fmla="*/ 522 w 967"/>
                <a:gd name="T47" fmla="*/ 371 h 371"/>
                <a:gd name="T48" fmla="*/ 468 w 967"/>
                <a:gd name="T49" fmla="*/ 371 h 371"/>
                <a:gd name="T50" fmla="*/ 412 w 967"/>
                <a:gd name="T51" fmla="*/ 365 h 371"/>
                <a:gd name="T52" fmla="*/ 354 w 967"/>
                <a:gd name="T53" fmla="*/ 354 h 371"/>
                <a:gd name="T54" fmla="*/ 295 w 967"/>
                <a:gd name="T55" fmla="*/ 339 h 371"/>
                <a:gd name="T56" fmla="*/ 236 w 967"/>
                <a:gd name="T57" fmla="*/ 315 h 371"/>
                <a:gd name="T58" fmla="*/ 177 w 967"/>
                <a:gd name="T59" fmla="*/ 284 h 371"/>
                <a:gd name="T60" fmla="*/ 118 w 967"/>
                <a:gd name="T61" fmla="*/ 245 h 371"/>
                <a:gd name="T62" fmla="*/ 58 w 967"/>
                <a:gd name="T63" fmla="*/ 198 h 371"/>
                <a:gd name="T64" fmla="*/ 0 w 967"/>
                <a:gd name="T65" fmla="*/ 141 h 371"/>
                <a:gd name="T66" fmla="*/ 2 w 967"/>
                <a:gd name="T67" fmla="*/ 139 h 371"/>
                <a:gd name="T68" fmla="*/ 9 w 967"/>
                <a:gd name="T69" fmla="*/ 134 h 371"/>
                <a:gd name="T70" fmla="*/ 20 w 967"/>
                <a:gd name="T71" fmla="*/ 125 h 371"/>
                <a:gd name="T72" fmla="*/ 37 w 967"/>
                <a:gd name="T73" fmla="*/ 114 h 371"/>
                <a:gd name="T74" fmla="*/ 56 w 967"/>
                <a:gd name="T75" fmla="*/ 101 h 371"/>
                <a:gd name="T76" fmla="*/ 80 w 967"/>
                <a:gd name="T77" fmla="*/ 87 h 371"/>
                <a:gd name="T78" fmla="*/ 108 w 967"/>
                <a:gd name="T79" fmla="*/ 73 h 371"/>
                <a:gd name="T80" fmla="*/ 141 w 967"/>
                <a:gd name="T81" fmla="*/ 59 h 371"/>
                <a:gd name="T82" fmla="*/ 176 w 967"/>
                <a:gd name="T83" fmla="*/ 45 h 371"/>
                <a:gd name="T84" fmla="*/ 214 w 967"/>
                <a:gd name="T85" fmla="*/ 31 h 371"/>
                <a:gd name="T86" fmla="*/ 256 w 967"/>
                <a:gd name="T87" fmla="*/ 20 h 371"/>
                <a:gd name="T88" fmla="*/ 302 w 967"/>
                <a:gd name="T89" fmla="*/ 10 h 371"/>
                <a:gd name="T90" fmla="*/ 350 w 967"/>
                <a:gd name="T91" fmla="*/ 4 h 371"/>
                <a:gd name="T92" fmla="*/ 402 w 967"/>
                <a:gd name="T9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67" h="371">
                  <a:moveTo>
                    <a:pt x="402" y="0"/>
                  </a:moveTo>
                  <a:lnTo>
                    <a:pt x="455" y="2"/>
                  </a:lnTo>
                  <a:lnTo>
                    <a:pt x="511" y="6"/>
                  </a:lnTo>
                  <a:lnTo>
                    <a:pt x="570" y="17"/>
                  </a:lnTo>
                  <a:lnTo>
                    <a:pt x="632" y="33"/>
                  </a:lnTo>
                  <a:lnTo>
                    <a:pt x="695" y="54"/>
                  </a:lnTo>
                  <a:lnTo>
                    <a:pt x="761" y="83"/>
                  </a:lnTo>
                  <a:lnTo>
                    <a:pt x="828" y="118"/>
                  </a:lnTo>
                  <a:lnTo>
                    <a:pt x="897" y="162"/>
                  </a:lnTo>
                  <a:lnTo>
                    <a:pt x="967" y="214"/>
                  </a:lnTo>
                  <a:lnTo>
                    <a:pt x="965" y="217"/>
                  </a:lnTo>
                  <a:lnTo>
                    <a:pt x="956" y="222"/>
                  </a:lnTo>
                  <a:lnTo>
                    <a:pt x="942" y="232"/>
                  </a:lnTo>
                  <a:lnTo>
                    <a:pt x="924" y="243"/>
                  </a:lnTo>
                  <a:lnTo>
                    <a:pt x="900" y="257"/>
                  </a:lnTo>
                  <a:lnTo>
                    <a:pt x="872" y="273"/>
                  </a:lnTo>
                  <a:lnTo>
                    <a:pt x="840" y="290"/>
                  </a:lnTo>
                  <a:lnTo>
                    <a:pt x="803" y="305"/>
                  </a:lnTo>
                  <a:lnTo>
                    <a:pt x="764" y="320"/>
                  </a:lnTo>
                  <a:lnTo>
                    <a:pt x="722" y="336"/>
                  </a:lnTo>
                  <a:lnTo>
                    <a:pt x="675" y="349"/>
                  </a:lnTo>
                  <a:lnTo>
                    <a:pt x="626" y="360"/>
                  </a:lnTo>
                  <a:lnTo>
                    <a:pt x="576" y="367"/>
                  </a:lnTo>
                  <a:lnTo>
                    <a:pt x="522" y="371"/>
                  </a:lnTo>
                  <a:lnTo>
                    <a:pt x="468" y="371"/>
                  </a:lnTo>
                  <a:lnTo>
                    <a:pt x="412" y="365"/>
                  </a:lnTo>
                  <a:lnTo>
                    <a:pt x="354" y="354"/>
                  </a:lnTo>
                  <a:lnTo>
                    <a:pt x="295" y="339"/>
                  </a:lnTo>
                  <a:lnTo>
                    <a:pt x="236" y="315"/>
                  </a:lnTo>
                  <a:lnTo>
                    <a:pt x="177" y="284"/>
                  </a:lnTo>
                  <a:lnTo>
                    <a:pt x="118" y="245"/>
                  </a:lnTo>
                  <a:lnTo>
                    <a:pt x="58" y="198"/>
                  </a:lnTo>
                  <a:lnTo>
                    <a:pt x="0" y="141"/>
                  </a:lnTo>
                  <a:lnTo>
                    <a:pt x="2" y="139"/>
                  </a:lnTo>
                  <a:lnTo>
                    <a:pt x="9" y="134"/>
                  </a:lnTo>
                  <a:lnTo>
                    <a:pt x="20" y="125"/>
                  </a:lnTo>
                  <a:lnTo>
                    <a:pt x="37" y="114"/>
                  </a:lnTo>
                  <a:lnTo>
                    <a:pt x="56" y="101"/>
                  </a:lnTo>
                  <a:lnTo>
                    <a:pt x="80" y="87"/>
                  </a:lnTo>
                  <a:lnTo>
                    <a:pt x="108" y="73"/>
                  </a:lnTo>
                  <a:lnTo>
                    <a:pt x="141" y="59"/>
                  </a:lnTo>
                  <a:lnTo>
                    <a:pt x="176" y="45"/>
                  </a:lnTo>
                  <a:lnTo>
                    <a:pt x="214" y="31"/>
                  </a:lnTo>
                  <a:lnTo>
                    <a:pt x="256" y="20"/>
                  </a:lnTo>
                  <a:lnTo>
                    <a:pt x="302" y="10"/>
                  </a:lnTo>
                  <a:lnTo>
                    <a:pt x="350" y="4"/>
                  </a:lnTo>
                  <a:lnTo>
                    <a:pt x="4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89" name="Freeform 18"/>
            <p:cNvSpPr/>
            <p:nvPr>
              <p:custDataLst>
                <p:tags r:id="rId14"/>
              </p:custDataLst>
            </p:nvPr>
          </p:nvSpPr>
          <p:spPr bwMode="auto">
            <a:xfrm>
              <a:off x="1698978" y="2952289"/>
              <a:ext cx="385068" cy="651694"/>
            </a:xfrm>
            <a:custGeom>
              <a:avLst/>
              <a:gdLst>
                <a:gd name="T0" fmla="*/ 741 w 764"/>
                <a:gd name="T1" fmla="*/ 0 h 1293"/>
                <a:gd name="T2" fmla="*/ 743 w 764"/>
                <a:gd name="T3" fmla="*/ 3 h 1293"/>
                <a:gd name="T4" fmla="*/ 744 w 764"/>
                <a:gd name="T5" fmla="*/ 11 h 1293"/>
                <a:gd name="T6" fmla="*/ 747 w 764"/>
                <a:gd name="T7" fmla="*/ 24 h 1293"/>
                <a:gd name="T8" fmla="*/ 750 w 764"/>
                <a:gd name="T9" fmla="*/ 42 h 1293"/>
                <a:gd name="T10" fmla="*/ 752 w 764"/>
                <a:gd name="T11" fmla="*/ 64 h 1293"/>
                <a:gd name="T12" fmla="*/ 755 w 764"/>
                <a:gd name="T13" fmla="*/ 91 h 1293"/>
                <a:gd name="T14" fmla="*/ 759 w 764"/>
                <a:gd name="T15" fmla="*/ 122 h 1293"/>
                <a:gd name="T16" fmla="*/ 761 w 764"/>
                <a:gd name="T17" fmla="*/ 157 h 1293"/>
                <a:gd name="T18" fmla="*/ 764 w 764"/>
                <a:gd name="T19" fmla="*/ 195 h 1293"/>
                <a:gd name="T20" fmla="*/ 764 w 764"/>
                <a:gd name="T21" fmla="*/ 236 h 1293"/>
                <a:gd name="T22" fmla="*/ 764 w 764"/>
                <a:gd name="T23" fmla="*/ 279 h 1293"/>
                <a:gd name="T24" fmla="*/ 762 w 764"/>
                <a:gd name="T25" fmla="*/ 324 h 1293"/>
                <a:gd name="T26" fmla="*/ 758 w 764"/>
                <a:gd name="T27" fmla="*/ 373 h 1293"/>
                <a:gd name="T28" fmla="*/ 752 w 764"/>
                <a:gd name="T29" fmla="*/ 423 h 1293"/>
                <a:gd name="T30" fmla="*/ 744 w 764"/>
                <a:gd name="T31" fmla="*/ 474 h 1293"/>
                <a:gd name="T32" fmla="*/ 734 w 764"/>
                <a:gd name="T33" fmla="*/ 526 h 1293"/>
                <a:gd name="T34" fmla="*/ 722 w 764"/>
                <a:gd name="T35" fmla="*/ 580 h 1293"/>
                <a:gd name="T36" fmla="*/ 705 w 764"/>
                <a:gd name="T37" fmla="*/ 635 h 1293"/>
                <a:gd name="T38" fmla="*/ 685 w 764"/>
                <a:gd name="T39" fmla="*/ 689 h 1293"/>
                <a:gd name="T40" fmla="*/ 663 w 764"/>
                <a:gd name="T41" fmla="*/ 744 h 1293"/>
                <a:gd name="T42" fmla="*/ 636 w 764"/>
                <a:gd name="T43" fmla="*/ 798 h 1293"/>
                <a:gd name="T44" fmla="*/ 605 w 764"/>
                <a:gd name="T45" fmla="*/ 851 h 1293"/>
                <a:gd name="T46" fmla="*/ 571 w 764"/>
                <a:gd name="T47" fmla="*/ 904 h 1293"/>
                <a:gd name="T48" fmla="*/ 531 w 764"/>
                <a:gd name="T49" fmla="*/ 956 h 1293"/>
                <a:gd name="T50" fmla="*/ 487 w 764"/>
                <a:gd name="T51" fmla="*/ 1007 h 1293"/>
                <a:gd name="T52" fmla="*/ 438 w 764"/>
                <a:gd name="T53" fmla="*/ 1055 h 1293"/>
                <a:gd name="T54" fmla="*/ 383 w 764"/>
                <a:gd name="T55" fmla="*/ 1102 h 1293"/>
                <a:gd name="T56" fmla="*/ 324 w 764"/>
                <a:gd name="T57" fmla="*/ 1146 h 1293"/>
                <a:gd name="T58" fmla="*/ 258 w 764"/>
                <a:gd name="T59" fmla="*/ 1188 h 1293"/>
                <a:gd name="T60" fmla="*/ 187 w 764"/>
                <a:gd name="T61" fmla="*/ 1226 h 1293"/>
                <a:gd name="T62" fmla="*/ 108 w 764"/>
                <a:gd name="T63" fmla="*/ 1261 h 1293"/>
                <a:gd name="T64" fmla="*/ 24 w 764"/>
                <a:gd name="T65" fmla="*/ 1293 h 1293"/>
                <a:gd name="T66" fmla="*/ 24 w 764"/>
                <a:gd name="T67" fmla="*/ 1290 h 1293"/>
                <a:gd name="T68" fmla="*/ 21 w 764"/>
                <a:gd name="T69" fmla="*/ 1282 h 1293"/>
                <a:gd name="T70" fmla="*/ 18 w 764"/>
                <a:gd name="T71" fmla="*/ 1268 h 1293"/>
                <a:gd name="T72" fmla="*/ 14 w 764"/>
                <a:gd name="T73" fmla="*/ 1250 h 1293"/>
                <a:gd name="T74" fmla="*/ 11 w 764"/>
                <a:gd name="T75" fmla="*/ 1226 h 1293"/>
                <a:gd name="T76" fmla="*/ 7 w 764"/>
                <a:gd name="T77" fmla="*/ 1199 h 1293"/>
                <a:gd name="T78" fmla="*/ 4 w 764"/>
                <a:gd name="T79" fmla="*/ 1167 h 1293"/>
                <a:gd name="T80" fmla="*/ 1 w 764"/>
                <a:gd name="T81" fmla="*/ 1132 h 1293"/>
                <a:gd name="T82" fmla="*/ 0 w 764"/>
                <a:gd name="T83" fmla="*/ 1092 h 1293"/>
                <a:gd name="T84" fmla="*/ 0 w 764"/>
                <a:gd name="T85" fmla="*/ 1050 h 1293"/>
                <a:gd name="T86" fmla="*/ 1 w 764"/>
                <a:gd name="T87" fmla="*/ 1004 h 1293"/>
                <a:gd name="T88" fmla="*/ 6 w 764"/>
                <a:gd name="T89" fmla="*/ 956 h 1293"/>
                <a:gd name="T90" fmla="*/ 13 w 764"/>
                <a:gd name="T91" fmla="*/ 906 h 1293"/>
                <a:gd name="T92" fmla="*/ 21 w 764"/>
                <a:gd name="T93" fmla="*/ 854 h 1293"/>
                <a:gd name="T94" fmla="*/ 34 w 764"/>
                <a:gd name="T95" fmla="*/ 799 h 1293"/>
                <a:gd name="T96" fmla="*/ 51 w 764"/>
                <a:gd name="T97" fmla="*/ 743 h 1293"/>
                <a:gd name="T98" fmla="*/ 70 w 764"/>
                <a:gd name="T99" fmla="*/ 685 h 1293"/>
                <a:gd name="T100" fmla="*/ 94 w 764"/>
                <a:gd name="T101" fmla="*/ 628 h 1293"/>
                <a:gd name="T102" fmla="*/ 124 w 764"/>
                <a:gd name="T103" fmla="*/ 569 h 1293"/>
                <a:gd name="T104" fmla="*/ 157 w 764"/>
                <a:gd name="T105" fmla="*/ 508 h 1293"/>
                <a:gd name="T106" fmla="*/ 197 w 764"/>
                <a:gd name="T107" fmla="*/ 449 h 1293"/>
                <a:gd name="T108" fmla="*/ 241 w 764"/>
                <a:gd name="T109" fmla="*/ 389 h 1293"/>
                <a:gd name="T110" fmla="*/ 292 w 764"/>
                <a:gd name="T111" fmla="*/ 330 h 1293"/>
                <a:gd name="T112" fmla="*/ 350 w 764"/>
                <a:gd name="T113" fmla="*/ 272 h 1293"/>
                <a:gd name="T114" fmla="*/ 413 w 764"/>
                <a:gd name="T115" fmla="*/ 215 h 1293"/>
                <a:gd name="T116" fmla="*/ 484 w 764"/>
                <a:gd name="T117" fmla="*/ 159 h 1293"/>
                <a:gd name="T118" fmla="*/ 562 w 764"/>
                <a:gd name="T119" fmla="*/ 104 h 1293"/>
                <a:gd name="T120" fmla="*/ 647 w 764"/>
                <a:gd name="T121" fmla="*/ 50 h 1293"/>
                <a:gd name="T122" fmla="*/ 741 w 764"/>
                <a:gd name="T123" fmla="*/ 0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1293">
                  <a:moveTo>
                    <a:pt x="741" y="0"/>
                  </a:moveTo>
                  <a:lnTo>
                    <a:pt x="743" y="3"/>
                  </a:lnTo>
                  <a:lnTo>
                    <a:pt x="744" y="11"/>
                  </a:lnTo>
                  <a:lnTo>
                    <a:pt x="747" y="24"/>
                  </a:lnTo>
                  <a:lnTo>
                    <a:pt x="750" y="42"/>
                  </a:lnTo>
                  <a:lnTo>
                    <a:pt x="752" y="64"/>
                  </a:lnTo>
                  <a:lnTo>
                    <a:pt x="755" y="91"/>
                  </a:lnTo>
                  <a:lnTo>
                    <a:pt x="759" y="122"/>
                  </a:lnTo>
                  <a:lnTo>
                    <a:pt x="761" y="157"/>
                  </a:lnTo>
                  <a:lnTo>
                    <a:pt x="764" y="195"/>
                  </a:lnTo>
                  <a:lnTo>
                    <a:pt x="764" y="236"/>
                  </a:lnTo>
                  <a:lnTo>
                    <a:pt x="764" y="279"/>
                  </a:lnTo>
                  <a:lnTo>
                    <a:pt x="762" y="324"/>
                  </a:lnTo>
                  <a:lnTo>
                    <a:pt x="758" y="373"/>
                  </a:lnTo>
                  <a:lnTo>
                    <a:pt x="752" y="423"/>
                  </a:lnTo>
                  <a:lnTo>
                    <a:pt x="744" y="474"/>
                  </a:lnTo>
                  <a:lnTo>
                    <a:pt x="734" y="526"/>
                  </a:lnTo>
                  <a:lnTo>
                    <a:pt x="722" y="580"/>
                  </a:lnTo>
                  <a:lnTo>
                    <a:pt x="705" y="635"/>
                  </a:lnTo>
                  <a:lnTo>
                    <a:pt x="685" y="689"/>
                  </a:lnTo>
                  <a:lnTo>
                    <a:pt x="663" y="744"/>
                  </a:lnTo>
                  <a:lnTo>
                    <a:pt x="636" y="798"/>
                  </a:lnTo>
                  <a:lnTo>
                    <a:pt x="605" y="851"/>
                  </a:lnTo>
                  <a:lnTo>
                    <a:pt x="571" y="904"/>
                  </a:lnTo>
                  <a:lnTo>
                    <a:pt x="531" y="956"/>
                  </a:lnTo>
                  <a:lnTo>
                    <a:pt x="487" y="1007"/>
                  </a:lnTo>
                  <a:lnTo>
                    <a:pt x="438" y="1055"/>
                  </a:lnTo>
                  <a:lnTo>
                    <a:pt x="383" y="1102"/>
                  </a:lnTo>
                  <a:lnTo>
                    <a:pt x="324" y="1146"/>
                  </a:lnTo>
                  <a:lnTo>
                    <a:pt x="258" y="1188"/>
                  </a:lnTo>
                  <a:lnTo>
                    <a:pt x="187" y="1226"/>
                  </a:lnTo>
                  <a:lnTo>
                    <a:pt x="108" y="1261"/>
                  </a:lnTo>
                  <a:lnTo>
                    <a:pt x="24" y="1293"/>
                  </a:lnTo>
                  <a:lnTo>
                    <a:pt x="24" y="1290"/>
                  </a:lnTo>
                  <a:lnTo>
                    <a:pt x="21" y="1282"/>
                  </a:lnTo>
                  <a:lnTo>
                    <a:pt x="18" y="1268"/>
                  </a:lnTo>
                  <a:lnTo>
                    <a:pt x="14" y="1250"/>
                  </a:lnTo>
                  <a:lnTo>
                    <a:pt x="11" y="1226"/>
                  </a:lnTo>
                  <a:lnTo>
                    <a:pt x="7" y="1199"/>
                  </a:lnTo>
                  <a:lnTo>
                    <a:pt x="4" y="1167"/>
                  </a:lnTo>
                  <a:lnTo>
                    <a:pt x="1" y="1132"/>
                  </a:lnTo>
                  <a:lnTo>
                    <a:pt x="0" y="1092"/>
                  </a:lnTo>
                  <a:lnTo>
                    <a:pt x="0" y="1050"/>
                  </a:lnTo>
                  <a:lnTo>
                    <a:pt x="1" y="1004"/>
                  </a:lnTo>
                  <a:lnTo>
                    <a:pt x="6" y="956"/>
                  </a:lnTo>
                  <a:lnTo>
                    <a:pt x="13" y="906"/>
                  </a:lnTo>
                  <a:lnTo>
                    <a:pt x="21" y="854"/>
                  </a:lnTo>
                  <a:lnTo>
                    <a:pt x="34" y="799"/>
                  </a:lnTo>
                  <a:lnTo>
                    <a:pt x="51" y="743"/>
                  </a:lnTo>
                  <a:lnTo>
                    <a:pt x="70" y="685"/>
                  </a:lnTo>
                  <a:lnTo>
                    <a:pt x="94" y="628"/>
                  </a:lnTo>
                  <a:lnTo>
                    <a:pt x="124" y="569"/>
                  </a:lnTo>
                  <a:lnTo>
                    <a:pt x="157" y="508"/>
                  </a:lnTo>
                  <a:lnTo>
                    <a:pt x="197" y="449"/>
                  </a:lnTo>
                  <a:lnTo>
                    <a:pt x="241" y="389"/>
                  </a:lnTo>
                  <a:lnTo>
                    <a:pt x="292" y="330"/>
                  </a:lnTo>
                  <a:lnTo>
                    <a:pt x="350" y="272"/>
                  </a:lnTo>
                  <a:lnTo>
                    <a:pt x="413" y="215"/>
                  </a:lnTo>
                  <a:lnTo>
                    <a:pt x="484" y="159"/>
                  </a:lnTo>
                  <a:lnTo>
                    <a:pt x="562" y="104"/>
                  </a:lnTo>
                  <a:lnTo>
                    <a:pt x="647" y="50"/>
                  </a:lnTo>
                  <a:lnTo>
                    <a:pt x="7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</p:grpSp>
      <p:grpSp>
        <p:nvGrpSpPr>
          <p:cNvPr id="90" name="Group 83"/>
          <p:cNvGrpSpPr/>
          <p:nvPr>
            <p:custDataLst>
              <p:tags r:id="rId15"/>
            </p:custDataLst>
          </p:nvPr>
        </p:nvGrpSpPr>
        <p:grpSpPr>
          <a:xfrm>
            <a:off x="7385050" y="3715385"/>
            <a:ext cx="1511935" cy="888365"/>
            <a:chOff x="3949827" y="3517504"/>
            <a:chExt cx="3509051" cy="2371231"/>
          </a:xfrm>
          <a:solidFill>
            <a:srgbClr val="009F84"/>
          </a:solidFill>
        </p:grpSpPr>
        <p:grpSp>
          <p:nvGrpSpPr>
            <p:cNvPr id="91" name="Group 84"/>
            <p:cNvGrpSpPr/>
            <p:nvPr/>
          </p:nvGrpSpPr>
          <p:grpSpPr>
            <a:xfrm>
              <a:off x="3949827" y="3517504"/>
              <a:ext cx="3509051" cy="2371231"/>
              <a:chOff x="3949827" y="3517504"/>
              <a:chExt cx="3509051" cy="2371231"/>
            </a:xfrm>
            <a:grpFill/>
          </p:grpSpPr>
          <p:sp>
            <p:nvSpPr>
              <p:cNvPr id="92" name="Freeform 6"/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3949827" y="5369013"/>
                <a:ext cx="3509051" cy="519722"/>
              </a:xfrm>
              <a:custGeom>
                <a:avLst/>
                <a:gdLst>
                  <a:gd name="T0" fmla="*/ 2108 w 3781"/>
                  <a:gd name="T1" fmla="*/ 2 h 560"/>
                  <a:gd name="T2" fmla="*/ 2334 w 3781"/>
                  <a:gd name="T3" fmla="*/ 19 h 560"/>
                  <a:gd name="T4" fmla="*/ 2546 w 3781"/>
                  <a:gd name="T5" fmla="*/ 50 h 560"/>
                  <a:gd name="T6" fmla="*/ 2743 w 3781"/>
                  <a:gd name="T7" fmla="*/ 91 h 560"/>
                  <a:gd name="T8" fmla="*/ 2924 w 3781"/>
                  <a:gd name="T9" fmla="*/ 140 h 560"/>
                  <a:gd name="T10" fmla="*/ 3088 w 3781"/>
                  <a:gd name="T11" fmla="*/ 195 h 560"/>
                  <a:gd name="T12" fmla="*/ 3237 w 3781"/>
                  <a:gd name="T13" fmla="*/ 254 h 560"/>
                  <a:gd name="T14" fmla="*/ 3369 w 3781"/>
                  <a:gd name="T15" fmla="*/ 313 h 560"/>
                  <a:gd name="T16" fmla="*/ 3484 w 3781"/>
                  <a:gd name="T17" fmla="*/ 370 h 560"/>
                  <a:gd name="T18" fmla="*/ 3581 w 3781"/>
                  <a:gd name="T19" fmla="*/ 425 h 560"/>
                  <a:gd name="T20" fmla="*/ 3658 w 3781"/>
                  <a:gd name="T21" fmla="*/ 474 h 560"/>
                  <a:gd name="T22" fmla="*/ 3718 w 3781"/>
                  <a:gd name="T23" fmla="*/ 514 h 560"/>
                  <a:gd name="T24" fmla="*/ 3758 w 3781"/>
                  <a:gd name="T25" fmla="*/ 543 h 560"/>
                  <a:gd name="T26" fmla="*/ 3779 w 3781"/>
                  <a:gd name="T27" fmla="*/ 559 h 560"/>
                  <a:gd name="T28" fmla="*/ 3621 w 3781"/>
                  <a:gd name="T29" fmla="*/ 501 h 560"/>
                  <a:gd name="T30" fmla="*/ 3306 w 3781"/>
                  <a:gd name="T31" fmla="*/ 403 h 560"/>
                  <a:gd name="T32" fmla="*/ 2994 w 3781"/>
                  <a:gd name="T33" fmla="*/ 327 h 560"/>
                  <a:gd name="T34" fmla="*/ 2689 w 3781"/>
                  <a:gd name="T35" fmla="*/ 272 h 560"/>
                  <a:gd name="T36" fmla="*/ 2395 w 3781"/>
                  <a:gd name="T37" fmla="*/ 237 h 560"/>
                  <a:gd name="T38" fmla="*/ 2108 w 3781"/>
                  <a:gd name="T39" fmla="*/ 217 h 560"/>
                  <a:gd name="T40" fmla="*/ 1833 w 3781"/>
                  <a:gd name="T41" fmla="*/ 213 h 560"/>
                  <a:gd name="T42" fmla="*/ 1572 w 3781"/>
                  <a:gd name="T43" fmla="*/ 222 h 560"/>
                  <a:gd name="T44" fmla="*/ 1325 w 3781"/>
                  <a:gd name="T45" fmla="*/ 240 h 560"/>
                  <a:gd name="T46" fmla="*/ 1095 w 3781"/>
                  <a:gd name="T47" fmla="*/ 266 h 560"/>
                  <a:gd name="T48" fmla="*/ 881 w 3781"/>
                  <a:gd name="T49" fmla="*/ 299 h 560"/>
                  <a:gd name="T50" fmla="*/ 688 w 3781"/>
                  <a:gd name="T51" fmla="*/ 337 h 560"/>
                  <a:gd name="T52" fmla="*/ 515 w 3781"/>
                  <a:gd name="T53" fmla="*/ 375 h 560"/>
                  <a:gd name="T54" fmla="*/ 364 w 3781"/>
                  <a:gd name="T55" fmla="*/ 414 h 560"/>
                  <a:gd name="T56" fmla="*/ 237 w 3781"/>
                  <a:gd name="T57" fmla="*/ 450 h 560"/>
                  <a:gd name="T58" fmla="*/ 136 w 3781"/>
                  <a:gd name="T59" fmla="*/ 481 h 560"/>
                  <a:gd name="T60" fmla="*/ 62 w 3781"/>
                  <a:gd name="T61" fmla="*/ 508 h 560"/>
                  <a:gd name="T62" fmla="*/ 15 w 3781"/>
                  <a:gd name="T63" fmla="*/ 523 h 560"/>
                  <a:gd name="T64" fmla="*/ 0 w 3781"/>
                  <a:gd name="T65" fmla="*/ 531 h 560"/>
                  <a:gd name="T66" fmla="*/ 319 w 3781"/>
                  <a:gd name="T67" fmla="*/ 373 h 560"/>
                  <a:gd name="T68" fmla="*/ 627 w 3781"/>
                  <a:gd name="T69" fmla="*/ 248 h 560"/>
                  <a:gd name="T70" fmla="*/ 925 w 3781"/>
                  <a:gd name="T71" fmla="*/ 150 h 560"/>
                  <a:gd name="T72" fmla="*/ 1210 w 3781"/>
                  <a:gd name="T73" fmla="*/ 80 h 560"/>
                  <a:gd name="T74" fmla="*/ 1482 w 3781"/>
                  <a:gd name="T75" fmla="*/ 32 h 560"/>
                  <a:gd name="T76" fmla="*/ 1743 w 3781"/>
                  <a:gd name="T77" fmla="*/ 7 h 560"/>
                  <a:gd name="T78" fmla="*/ 1990 w 3781"/>
                  <a:gd name="T79" fmla="*/ 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781" h="560">
                    <a:moveTo>
                      <a:pt x="1990" y="0"/>
                    </a:moveTo>
                    <a:lnTo>
                      <a:pt x="2108" y="2"/>
                    </a:lnTo>
                    <a:lnTo>
                      <a:pt x="2223" y="9"/>
                    </a:lnTo>
                    <a:lnTo>
                      <a:pt x="2334" y="19"/>
                    </a:lnTo>
                    <a:lnTo>
                      <a:pt x="2442" y="33"/>
                    </a:lnTo>
                    <a:lnTo>
                      <a:pt x="2546" y="50"/>
                    </a:lnTo>
                    <a:lnTo>
                      <a:pt x="2646" y="70"/>
                    </a:lnTo>
                    <a:lnTo>
                      <a:pt x="2743" y="91"/>
                    </a:lnTo>
                    <a:lnTo>
                      <a:pt x="2835" y="115"/>
                    </a:lnTo>
                    <a:lnTo>
                      <a:pt x="2924" y="140"/>
                    </a:lnTo>
                    <a:lnTo>
                      <a:pt x="3008" y="167"/>
                    </a:lnTo>
                    <a:lnTo>
                      <a:pt x="3088" y="195"/>
                    </a:lnTo>
                    <a:lnTo>
                      <a:pt x="3165" y="224"/>
                    </a:lnTo>
                    <a:lnTo>
                      <a:pt x="3237" y="254"/>
                    </a:lnTo>
                    <a:lnTo>
                      <a:pt x="3306" y="283"/>
                    </a:lnTo>
                    <a:lnTo>
                      <a:pt x="3369" y="313"/>
                    </a:lnTo>
                    <a:lnTo>
                      <a:pt x="3429" y="342"/>
                    </a:lnTo>
                    <a:lnTo>
                      <a:pt x="3484" y="370"/>
                    </a:lnTo>
                    <a:lnTo>
                      <a:pt x="3534" y="398"/>
                    </a:lnTo>
                    <a:lnTo>
                      <a:pt x="3581" y="425"/>
                    </a:lnTo>
                    <a:lnTo>
                      <a:pt x="3621" y="450"/>
                    </a:lnTo>
                    <a:lnTo>
                      <a:pt x="3658" y="474"/>
                    </a:lnTo>
                    <a:lnTo>
                      <a:pt x="3690" y="495"/>
                    </a:lnTo>
                    <a:lnTo>
                      <a:pt x="3718" y="514"/>
                    </a:lnTo>
                    <a:lnTo>
                      <a:pt x="3741" y="529"/>
                    </a:lnTo>
                    <a:lnTo>
                      <a:pt x="3758" y="543"/>
                    </a:lnTo>
                    <a:lnTo>
                      <a:pt x="3770" y="552"/>
                    </a:lnTo>
                    <a:lnTo>
                      <a:pt x="3779" y="559"/>
                    </a:lnTo>
                    <a:lnTo>
                      <a:pt x="3781" y="560"/>
                    </a:lnTo>
                    <a:lnTo>
                      <a:pt x="3621" y="501"/>
                    </a:lnTo>
                    <a:lnTo>
                      <a:pt x="3463" y="449"/>
                    </a:lnTo>
                    <a:lnTo>
                      <a:pt x="3306" y="403"/>
                    </a:lnTo>
                    <a:lnTo>
                      <a:pt x="3148" y="362"/>
                    </a:lnTo>
                    <a:lnTo>
                      <a:pt x="2994" y="327"/>
                    </a:lnTo>
                    <a:lnTo>
                      <a:pt x="2841" y="297"/>
                    </a:lnTo>
                    <a:lnTo>
                      <a:pt x="2689" y="272"/>
                    </a:lnTo>
                    <a:lnTo>
                      <a:pt x="2541" y="252"/>
                    </a:lnTo>
                    <a:lnTo>
                      <a:pt x="2395" y="237"/>
                    </a:lnTo>
                    <a:lnTo>
                      <a:pt x="2250" y="226"/>
                    </a:lnTo>
                    <a:lnTo>
                      <a:pt x="2108" y="217"/>
                    </a:lnTo>
                    <a:lnTo>
                      <a:pt x="1969" y="215"/>
                    </a:lnTo>
                    <a:lnTo>
                      <a:pt x="1833" y="213"/>
                    </a:lnTo>
                    <a:lnTo>
                      <a:pt x="1701" y="216"/>
                    </a:lnTo>
                    <a:lnTo>
                      <a:pt x="1572" y="222"/>
                    </a:lnTo>
                    <a:lnTo>
                      <a:pt x="1447" y="230"/>
                    </a:lnTo>
                    <a:lnTo>
                      <a:pt x="1325" y="240"/>
                    </a:lnTo>
                    <a:lnTo>
                      <a:pt x="1209" y="252"/>
                    </a:lnTo>
                    <a:lnTo>
                      <a:pt x="1095" y="266"/>
                    </a:lnTo>
                    <a:lnTo>
                      <a:pt x="985" y="282"/>
                    </a:lnTo>
                    <a:lnTo>
                      <a:pt x="881" y="299"/>
                    </a:lnTo>
                    <a:lnTo>
                      <a:pt x="782" y="317"/>
                    </a:lnTo>
                    <a:lnTo>
                      <a:pt x="688" y="337"/>
                    </a:lnTo>
                    <a:lnTo>
                      <a:pt x="598" y="355"/>
                    </a:lnTo>
                    <a:lnTo>
                      <a:pt x="515" y="375"/>
                    </a:lnTo>
                    <a:lnTo>
                      <a:pt x="437" y="394"/>
                    </a:lnTo>
                    <a:lnTo>
                      <a:pt x="364" y="414"/>
                    </a:lnTo>
                    <a:lnTo>
                      <a:pt x="298" y="432"/>
                    </a:lnTo>
                    <a:lnTo>
                      <a:pt x="237" y="450"/>
                    </a:lnTo>
                    <a:lnTo>
                      <a:pt x="182" y="467"/>
                    </a:lnTo>
                    <a:lnTo>
                      <a:pt x="136" y="481"/>
                    </a:lnTo>
                    <a:lnTo>
                      <a:pt x="95" y="495"/>
                    </a:lnTo>
                    <a:lnTo>
                      <a:pt x="62" y="508"/>
                    </a:lnTo>
                    <a:lnTo>
                      <a:pt x="35" y="516"/>
                    </a:lnTo>
                    <a:lnTo>
                      <a:pt x="15" y="523"/>
                    </a:lnTo>
                    <a:lnTo>
                      <a:pt x="4" y="529"/>
                    </a:lnTo>
                    <a:lnTo>
                      <a:pt x="0" y="531"/>
                    </a:lnTo>
                    <a:lnTo>
                      <a:pt x="161" y="448"/>
                    </a:lnTo>
                    <a:lnTo>
                      <a:pt x="319" y="373"/>
                    </a:lnTo>
                    <a:lnTo>
                      <a:pt x="474" y="307"/>
                    </a:lnTo>
                    <a:lnTo>
                      <a:pt x="627" y="248"/>
                    </a:lnTo>
                    <a:lnTo>
                      <a:pt x="778" y="196"/>
                    </a:lnTo>
                    <a:lnTo>
                      <a:pt x="925" y="150"/>
                    </a:lnTo>
                    <a:lnTo>
                      <a:pt x="1068" y="112"/>
                    </a:lnTo>
                    <a:lnTo>
                      <a:pt x="1210" y="80"/>
                    </a:lnTo>
                    <a:lnTo>
                      <a:pt x="1347" y="53"/>
                    </a:lnTo>
                    <a:lnTo>
                      <a:pt x="1482" y="32"/>
                    </a:lnTo>
                    <a:lnTo>
                      <a:pt x="1614" y="16"/>
                    </a:lnTo>
                    <a:lnTo>
                      <a:pt x="1743" y="7"/>
                    </a:lnTo>
                    <a:lnTo>
                      <a:pt x="1868" y="1"/>
                    </a:lnTo>
                    <a:lnTo>
                      <a:pt x="19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93" name="Freeform 7"/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5211081" y="3517504"/>
                <a:ext cx="1509978" cy="2091881"/>
              </a:xfrm>
              <a:custGeom>
                <a:avLst/>
                <a:gdLst>
                  <a:gd name="T0" fmla="*/ 285 w 1627"/>
                  <a:gd name="T1" fmla="*/ 59 h 2254"/>
                  <a:gd name="T2" fmla="*/ 396 w 1627"/>
                  <a:gd name="T3" fmla="*/ 173 h 2254"/>
                  <a:gd name="T4" fmla="*/ 490 w 1627"/>
                  <a:gd name="T5" fmla="*/ 308 h 2254"/>
                  <a:gd name="T6" fmla="*/ 571 w 1627"/>
                  <a:gd name="T7" fmla="*/ 451 h 2254"/>
                  <a:gd name="T8" fmla="*/ 643 w 1627"/>
                  <a:gd name="T9" fmla="*/ 589 h 2254"/>
                  <a:gd name="T10" fmla="*/ 711 w 1627"/>
                  <a:gd name="T11" fmla="*/ 710 h 2254"/>
                  <a:gd name="T12" fmla="*/ 782 w 1627"/>
                  <a:gd name="T13" fmla="*/ 801 h 2254"/>
                  <a:gd name="T14" fmla="*/ 856 w 1627"/>
                  <a:gd name="T15" fmla="*/ 847 h 2254"/>
                  <a:gd name="T16" fmla="*/ 940 w 1627"/>
                  <a:gd name="T17" fmla="*/ 839 h 2254"/>
                  <a:gd name="T18" fmla="*/ 1040 w 1627"/>
                  <a:gd name="T19" fmla="*/ 762 h 2254"/>
                  <a:gd name="T20" fmla="*/ 1212 w 1627"/>
                  <a:gd name="T21" fmla="*/ 599 h 2254"/>
                  <a:gd name="T22" fmla="*/ 1361 w 1627"/>
                  <a:gd name="T23" fmla="*/ 496 h 2254"/>
                  <a:gd name="T24" fmla="*/ 1481 w 1627"/>
                  <a:gd name="T25" fmla="*/ 441 h 2254"/>
                  <a:gd name="T26" fmla="*/ 1568 w 1627"/>
                  <a:gd name="T27" fmla="*/ 419 h 2254"/>
                  <a:gd name="T28" fmla="*/ 1617 w 1627"/>
                  <a:gd name="T29" fmla="*/ 413 h 2254"/>
                  <a:gd name="T30" fmla="*/ 1547 w 1627"/>
                  <a:gd name="T31" fmla="*/ 471 h 2254"/>
                  <a:gd name="T32" fmla="*/ 1353 w 1627"/>
                  <a:gd name="T33" fmla="*/ 651 h 2254"/>
                  <a:gd name="T34" fmla="*/ 1219 w 1627"/>
                  <a:gd name="T35" fmla="*/ 846 h 2254"/>
                  <a:gd name="T36" fmla="*/ 1138 w 1627"/>
                  <a:gd name="T37" fmla="*/ 1049 h 2254"/>
                  <a:gd name="T38" fmla="*/ 1099 w 1627"/>
                  <a:gd name="T39" fmla="*/ 1252 h 2254"/>
                  <a:gd name="T40" fmla="*/ 1093 w 1627"/>
                  <a:gd name="T41" fmla="*/ 1448 h 2254"/>
                  <a:gd name="T42" fmla="*/ 1111 w 1627"/>
                  <a:gd name="T43" fmla="*/ 1631 h 2254"/>
                  <a:gd name="T44" fmla="*/ 1145 w 1627"/>
                  <a:gd name="T45" fmla="*/ 1794 h 2254"/>
                  <a:gd name="T46" fmla="*/ 1186 w 1627"/>
                  <a:gd name="T47" fmla="*/ 1927 h 2254"/>
                  <a:gd name="T48" fmla="*/ 1222 w 1627"/>
                  <a:gd name="T49" fmla="*/ 2027 h 2254"/>
                  <a:gd name="T50" fmla="*/ 1248 w 1627"/>
                  <a:gd name="T51" fmla="*/ 2085 h 2254"/>
                  <a:gd name="T52" fmla="*/ 1277 w 1627"/>
                  <a:gd name="T53" fmla="*/ 2135 h 2254"/>
                  <a:gd name="T54" fmla="*/ 1325 w 1627"/>
                  <a:gd name="T55" fmla="*/ 2217 h 2254"/>
                  <a:gd name="T56" fmla="*/ 1339 w 1627"/>
                  <a:gd name="T57" fmla="*/ 2252 h 2254"/>
                  <a:gd name="T58" fmla="*/ 1321 w 1627"/>
                  <a:gd name="T59" fmla="*/ 2250 h 2254"/>
                  <a:gd name="T60" fmla="*/ 1274 w 1627"/>
                  <a:gd name="T61" fmla="*/ 2222 h 2254"/>
                  <a:gd name="T62" fmla="*/ 1203 w 1627"/>
                  <a:gd name="T63" fmla="*/ 2179 h 2254"/>
                  <a:gd name="T64" fmla="*/ 1107 w 1627"/>
                  <a:gd name="T65" fmla="*/ 2108 h 2254"/>
                  <a:gd name="T66" fmla="*/ 1020 w 1627"/>
                  <a:gd name="T67" fmla="*/ 1982 h 2254"/>
                  <a:gd name="T68" fmla="*/ 944 w 1627"/>
                  <a:gd name="T69" fmla="*/ 1830 h 2254"/>
                  <a:gd name="T70" fmla="*/ 878 w 1627"/>
                  <a:gd name="T71" fmla="*/ 1693 h 2254"/>
                  <a:gd name="T72" fmla="*/ 818 w 1627"/>
                  <a:gd name="T73" fmla="*/ 1601 h 2254"/>
                  <a:gd name="T74" fmla="*/ 760 w 1627"/>
                  <a:gd name="T75" fmla="*/ 1586 h 2254"/>
                  <a:gd name="T76" fmla="*/ 707 w 1627"/>
                  <a:gd name="T77" fmla="*/ 1637 h 2254"/>
                  <a:gd name="T78" fmla="*/ 644 w 1627"/>
                  <a:gd name="T79" fmla="*/ 1738 h 2254"/>
                  <a:gd name="T80" fmla="*/ 553 w 1627"/>
                  <a:gd name="T81" fmla="*/ 1874 h 2254"/>
                  <a:gd name="T82" fmla="*/ 417 w 1627"/>
                  <a:gd name="T83" fmla="*/ 2024 h 2254"/>
                  <a:gd name="T84" fmla="*/ 266 w 1627"/>
                  <a:gd name="T85" fmla="*/ 2124 h 2254"/>
                  <a:gd name="T86" fmla="*/ 132 w 1627"/>
                  <a:gd name="T87" fmla="*/ 2173 h 2254"/>
                  <a:gd name="T88" fmla="*/ 36 w 1627"/>
                  <a:gd name="T89" fmla="*/ 2188 h 2254"/>
                  <a:gd name="T90" fmla="*/ 0 w 1627"/>
                  <a:gd name="T91" fmla="*/ 2190 h 2254"/>
                  <a:gd name="T92" fmla="*/ 25 w 1627"/>
                  <a:gd name="T93" fmla="*/ 2170 h 2254"/>
                  <a:gd name="T94" fmla="*/ 92 w 1627"/>
                  <a:gd name="T95" fmla="*/ 2114 h 2254"/>
                  <a:gd name="T96" fmla="*/ 188 w 1627"/>
                  <a:gd name="T97" fmla="*/ 2026 h 2254"/>
                  <a:gd name="T98" fmla="*/ 300 w 1627"/>
                  <a:gd name="T99" fmla="*/ 1910 h 2254"/>
                  <a:gd name="T100" fmla="*/ 412 w 1627"/>
                  <a:gd name="T101" fmla="*/ 1770 h 2254"/>
                  <a:gd name="T102" fmla="*/ 513 w 1627"/>
                  <a:gd name="T103" fmla="*/ 1611 h 2254"/>
                  <a:gd name="T104" fmla="*/ 591 w 1627"/>
                  <a:gd name="T105" fmla="*/ 1436 h 2254"/>
                  <a:gd name="T106" fmla="*/ 629 w 1627"/>
                  <a:gd name="T107" fmla="*/ 1250 h 2254"/>
                  <a:gd name="T108" fmla="*/ 616 w 1627"/>
                  <a:gd name="T109" fmla="*/ 1048 h 2254"/>
                  <a:gd name="T110" fmla="*/ 568 w 1627"/>
                  <a:gd name="T111" fmla="*/ 832 h 2254"/>
                  <a:gd name="T112" fmla="*/ 502 w 1627"/>
                  <a:gd name="T113" fmla="*/ 625 h 2254"/>
                  <a:gd name="T114" fmla="*/ 426 w 1627"/>
                  <a:gd name="T115" fmla="*/ 437 h 2254"/>
                  <a:gd name="T116" fmla="*/ 349 w 1627"/>
                  <a:gd name="T117" fmla="*/ 273 h 2254"/>
                  <a:gd name="T118" fmla="*/ 280 w 1627"/>
                  <a:gd name="T119" fmla="*/ 141 h 2254"/>
                  <a:gd name="T120" fmla="*/ 229 w 1627"/>
                  <a:gd name="T121" fmla="*/ 48 h 2254"/>
                  <a:gd name="T122" fmla="*/ 202 w 1627"/>
                  <a:gd name="T123" fmla="*/ 3 h 2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27" h="2254">
                    <a:moveTo>
                      <a:pt x="199" y="0"/>
                    </a:moveTo>
                    <a:lnTo>
                      <a:pt x="244" y="27"/>
                    </a:lnTo>
                    <a:lnTo>
                      <a:pt x="285" y="59"/>
                    </a:lnTo>
                    <a:lnTo>
                      <a:pt x="324" y="94"/>
                    </a:lnTo>
                    <a:lnTo>
                      <a:pt x="360" y="132"/>
                    </a:lnTo>
                    <a:lnTo>
                      <a:pt x="396" y="173"/>
                    </a:lnTo>
                    <a:lnTo>
                      <a:pt x="429" y="217"/>
                    </a:lnTo>
                    <a:lnTo>
                      <a:pt x="460" y="262"/>
                    </a:lnTo>
                    <a:lnTo>
                      <a:pt x="490" y="308"/>
                    </a:lnTo>
                    <a:lnTo>
                      <a:pt x="518" y="356"/>
                    </a:lnTo>
                    <a:lnTo>
                      <a:pt x="544" y="403"/>
                    </a:lnTo>
                    <a:lnTo>
                      <a:pt x="571" y="451"/>
                    </a:lnTo>
                    <a:lnTo>
                      <a:pt x="595" y="499"/>
                    </a:lnTo>
                    <a:lnTo>
                      <a:pt x="619" y="545"/>
                    </a:lnTo>
                    <a:lnTo>
                      <a:pt x="643" y="589"/>
                    </a:lnTo>
                    <a:lnTo>
                      <a:pt x="666" y="632"/>
                    </a:lnTo>
                    <a:lnTo>
                      <a:pt x="689" y="673"/>
                    </a:lnTo>
                    <a:lnTo>
                      <a:pt x="711" y="710"/>
                    </a:lnTo>
                    <a:lnTo>
                      <a:pt x="734" y="745"/>
                    </a:lnTo>
                    <a:lnTo>
                      <a:pt x="758" y="774"/>
                    </a:lnTo>
                    <a:lnTo>
                      <a:pt x="782" y="801"/>
                    </a:lnTo>
                    <a:lnTo>
                      <a:pt x="805" y="822"/>
                    </a:lnTo>
                    <a:lnTo>
                      <a:pt x="831" y="837"/>
                    </a:lnTo>
                    <a:lnTo>
                      <a:pt x="856" y="847"/>
                    </a:lnTo>
                    <a:lnTo>
                      <a:pt x="883" y="851"/>
                    </a:lnTo>
                    <a:lnTo>
                      <a:pt x="911" y="849"/>
                    </a:lnTo>
                    <a:lnTo>
                      <a:pt x="940" y="839"/>
                    </a:lnTo>
                    <a:lnTo>
                      <a:pt x="972" y="821"/>
                    </a:lnTo>
                    <a:lnTo>
                      <a:pt x="1005" y="795"/>
                    </a:lnTo>
                    <a:lnTo>
                      <a:pt x="1040" y="762"/>
                    </a:lnTo>
                    <a:lnTo>
                      <a:pt x="1100" y="700"/>
                    </a:lnTo>
                    <a:lnTo>
                      <a:pt x="1158" y="645"/>
                    </a:lnTo>
                    <a:lnTo>
                      <a:pt x="1212" y="599"/>
                    </a:lnTo>
                    <a:lnTo>
                      <a:pt x="1264" y="558"/>
                    </a:lnTo>
                    <a:lnTo>
                      <a:pt x="1315" y="524"/>
                    </a:lnTo>
                    <a:lnTo>
                      <a:pt x="1361" y="496"/>
                    </a:lnTo>
                    <a:lnTo>
                      <a:pt x="1405" y="474"/>
                    </a:lnTo>
                    <a:lnTo>
                      <a:pt x="1444" y="455"/>
                    </a:lnTo>
                    <a:lnTo>
                      <a:pt x="1481" y="441"/>
                    </a:lnTo>
                    <a:lnTo>
                      <a:pt x="1514" y="430"/>
                    </a:lnTo>
                    <a:lnTo>
                      <a:pt x="1542" y="423"/>
                    </a:lnTo>
                    <a:lnTo>
                      <a:pt x="1568" y="419"/>
                    </a:lnTo>
                    <a:lnTo>
                      <a:pt x="1589" y="416"/>
                    </a:lnTo>
                    <a:lnTo>
                      <a:pt x="1605" y="415"/>
                    </a:lnTo>
                    <a:lnTo>
                      <a:pt x="1617" y="413"/>
                    </a:lnTo>
                    <a:lnTo>
                      <a:pt x="1624" y="415"/>
                    </a:lnTo>
                    <a:lnTo>
                      <a:pt x="1627" y="415"/>
                    </a:lnTo>
                    <a:lnTo>
                      <a:pt x="1547" y="471"/>
                    </a:lnTo>
                    <a:lnTo>
                      <a:pt x="1475" y="528"/>
                    </a:lnTo>
                    <a:lnTo>
                      <a:pt x="1410" y="589"/>
                    </a:lnTo>
                    <a:lnTo>
                      <a:pt x="1353" y="651"/>
                    </a:lnTo>
                    <a:lnTo>
                      <a:pt x="1302" y="715"/>
                    </a:lnTo>
                    <a:lnTo>
                      <a:pt x="1257" y="780"/>
                    </a:lnTo>
                    <a:lnTo>
                      <a:pt x="1219" y="846"/>
                    </a:lnTo>
                    <a:lnTo>
                      <a:pt x="1187" y="913"/>
                    </a:lnTo>
                    <a:lnTo>
                      <a:pt x="1161" y="981"/>
                    </a:lnTo>
                    <a:lnTo>
                      <a:pt x="1138" y="1049"/>
                    </a:lnTo>
                    <a:lnTo>
                      <a:pt x="1121" y="1117"/>
                    </a:lnTo>
                    <a:lnTo>
                      <a:pt x="1107" y="1186"/>
                    </a:lnTo>
                    <a:lnTo>
                      <a:pt x="1099" y="1252"/>
                    </a:lnTo>
                    <a:lnTo>
                      <a:pt x="1093" y="1319"/>
                    </a:lnTo>
                    <a:lnTo>
                      <a:pt x="1092" y="1385"/>
                    </a:lnTo>
                    <a:lnTo>
                      <a:pt x="1093" y="1448"/>
                    </a:lnTo>
                    <a:lnTo>
                      <a:pt x="1097" y="1512"/>
                    </a:lnTo>
                    <a:lnTo>
                      <a:pt x="1103" y="1572"/>
                    </a:lnTo>
                    <a:lnTo>
                      <a:pt x="1111" y="1631"/>
                    </a:lnTo>
                    <a:lnTo>
                      <a:pt x="1121" y="1688"/>
                    </a:lnTo>
                    <a:lnTo>
                      <a:pt x="1132" y="1742"/>
                    </a:lnTo>
                    <a:lnTo>
                      <a:pt x="1145" y="1794"/>
                    </a:lnTo>
                    <a:lnTo>
                      <a:pt x="1159" y="1842"/>
                    </a:lnTo>
                    <a:lnTo>
                      <a:pt x="1172" y="1886"/>
                    </a:lnTo>
                    <a:lnTo>
                      <a:pt x="1186" y="1927"/>
                    </a:lnTo>
                    <a:lnTo>
                      <a:pt x="1198" y="1965"/>
                    </a:lnTo>
                    <a:lnTo>
                      <a:pt x="1211" y="1999"/>
                    </a:lnTo>
                    <a:lnTo>
                      <a:pt x="1222" y="2027"/>
                    </a:lnTo>
                    <a:lnTo>
                      <a:pt x="1232" y="2051"/>
                    </a:lnTo>
                    <a:lnTo>
                      <a:pt x="1241" y="2070"/>
                    </a:lnTo>
                    <a:lnTo>
                      <a:pt x="1248" y="2085"/>
                    </a:lnTo>
                    <a:lnTo>
                      <a:pt x="1252" y="2093"/>
                    </a:lnTo>
                    <a:lnTo>
                      <a:pt x="1253" y="2096"/>
                    </a:lnTo>
                    <a:lnTo>
                      <a:pt x="1277" y="2135"/>
                    </a:lnTo>
                    <a:lnTo>
                      <a:pt x="1297" y="2167"/>
                    </a:lnTo>
                    <a:lnTo>
                      <a:pt x="1312" y="2195"/>
                    </a:lnTo>
                    <a:lnTo>
                      <a:pt x="1325" y="2217"/>
                    </a:lnTo>
                    <a:lnTo>
                      <a:pt x="1333" y="2232"/>
                    </a:lnTo>
                    <a:lnTo>
                      <a:pt x="1337" y="2245"/>
                    </a:lnTo>
                    <a:lnTo>
                      <a:pt x="1339" y="2252"/>
                    </a:lnTo>
                    <a:lnTo>
                      <a:pt x="1336" y="2254"/>
                    </a:lnTo>
                    <a:lnTo>
                      <a:pt x="1330" y="2254"/>
                    </a:lnTo>
                    <a:lnTo>
                      <a:pt x="1321" y="2250"/>
                    </a:lnTo>
                    <a:lnTo>
                      <a:pt x="1308" y="2243"/>
                    </a:lnTo>
                    <a:lnTo>
                      <a:pt x="1292" y="2233"/>
                    </a:lnTo>
                    <a:lnTo>
                      <a:pt x="1274" y="2222"/>
                    </a:lnTo>
                    <a:lnTo>
                      <a:pt x="1253" y="2210"/>
                    </a:lnTo>
                    <a:lnTo>
                      <a:pt x="1229" y="2194"/>
                    </a:lnTo>
                    <a:lnTo>
                      <a:pt x="1203" y="2179"/>
                    </a:lnTo>
                    <a:lnTo>
                      <a:pt x="1173" y="2163"/>
                    </a:lnTo>
                    <a:lnTo>
                      <a:pt x="1139" y="2139"/>
                    </a:lnTo>
                    <a:lnTo>
                      <a:pt x="1107" y="2108"/>
                    </a:lnTo>
                    <a:lnTo>
                      <a:pt x="1076" y="2070"/>
                    </a:lnTo>
                    <a:lnTo>
                      <a:pt x="1047" y="2028"/>
                    </a:lnTo>
                    <a:lnTo>
                      <a:pt x="1020" y="1982"/>
                    </a:lnTo>
                    <a:lnTo>
                      <a:pt x="993" y="1931"/>
                    </a:lnTo>
                    <a:lnTo>
                      <a:pt x="968" y="1881"/>
                    </a:lnTo>
                    <a:lnTo>
                      <a:pt x="944" y="1830"/>
                    </a:lnTo>
                    <a:lnTo>
                      <a:pt x="922" y="1781"/>
                    </a:lnTo>
                    <a:lnTo>
                      <a:pt x="899" y="1735"/>
                    </a:lnTo>
                    <a:lnTo>
                      <a:pt x="878" y="1693"/>
                    </a:lnTo>
                    <a:lnTo>
                      <a:pt x="857" y="1655"/>
                    </a:lnTo>
                    <a:lnTo>
                      <a:pt x="838" y="1624"/>
                    </a:lnTo>
                    <a:lnTo>
                      <a:pt x="818" y="1601"/>
                    </a:lnTo>
                    <a:lnTo>
                      <a:pt x="800" y="1589"/>
                    </a:lnTo>
                    <a:lnTo>
                      <a:pt x="779" y="1583"/>
                    </a:lnTo>
                    <a:lnTo>
                      <a:pt x="760" y="1586"/>
                    </a:lnTo>
                    <a:lnTo>
                      <a:pt x="742" y="1597"/>
                    </a:lnTo>
                    <a:lnTo>
                      <a:pt x="725" y="1614"/>
                    </a:lnTo>
                    <a:lnTo>
                      <a:pt x="707" y="1637"/>
                    </a:lnTo>
                    <a:lnTo>
                      <a:pt x="688" y="1666"/>
                    </a:lnTo>
                    <a:lnTo>
                      <a:pt x="668" y="1700"/>
                    </a:lnTo>
                    <a:lnTo>
                      <a:pt x="644" y="1738"/>
                    </a:lnTo>
                    <a:lnTo>
                      <a:pt x="617" y="1780"/>
                    </a:lnTo>
                    <a:lnTo>
                      <a:pt x="586" y="1826"/>
                    </a:lnTo>
                    <a:lnTo>
                      <a:pt x="553" y="1874"/>
                    </a:lnTo>
                    <a:lnTo>
                      <a:pt x="512" y="1924"/>
                    </a:lnTo>
                    <a:lnTo>
                      <a:pt x="466" y="1976"/>
                    </a:lnTo>
                    <a:lnTo>
                      <a:pt x="417" y="2024"/>
                    </a:lnTo>
                    <a:lnTo>
                      <a:pt x="366" y="2065"/>
                    </a:lnTo>
                    <a:lnTo>
                      <a:pt x="316" y="2097"/>
                    </a:lnTo>
                    <a:lnTo>
                      <a:pt x="266" y="2124"/>
                    </a:lnTo>
                    <a:lnTo>
                      <a:pt x="219" y="2145"/>
                    </a:lnTo>
                    <a:lnTo>
                      <a:pt x="174" y="2162"/>
                    </a:lnTo>
                    <a:lnTo>
                      <a:pt x="132" y="2173"/>
                    </a:lnTo>
                    <a:lnTo>
                      <a:pt x="95" y="2181"/>
                    </a:lnTo>
                    <a:lnTo>
                      <a:pt x="63" y="2186"/>
                    </a:lnTo>
                    <a:lnTo>
                      <a:pt x="36" y="2188"/>
                    </a:lnTo>
                    <a:lnTo>
                      <a:pt x="17" y="2190"/>
                    </a:lnTo>
                    <a:lnTo>
                      <a:pt x="4" y="2190"/>
                    </a:lnTo>
                    <a:lnTo>
                      <a:pt x="0" y="2190"/>
                    </a:lnTo>
                    <a:lnTo>
                      <a:pt x="3" y="2187"/>
                    </a:lnTo>
                    <a:lnTo>
                      <a:pt x="11" y="2180"/>
                    </a:lnTo>
                    <a:lnTo>
                      <a:pt x="25" y="2170"/>
                    </a:lnTo>
                    <a:lnTo>
                      <a:pt x="43" y="2155"/>
                    </a:lnTo>
                    <a:lnTo>
                      <a:pt x="66" y="2136"/>
                    </a:lnTo>
                    <a:lnTo>
                      <a:pt x="92" y="2114"/>
                    </a:lnTo>
                    <a:lnTo>
                      <a:pt x="122" y="2087"/>
                    </a:lnTo>
                    <a:lnTo>
                      <a:pt x="154" y="2059"/>
                    </a:lnTo>
                    <a:lnTo>
                      <a:pt x="188" y="2026"/>
                    </a:lnTo>
                    <a:lnTo>
                      <a:pt x="224" y="1990"/>
                    </a:lnTo>
                    <a:lnTo>
                      <a:pt x="262" y="1951"/>
                    </a:lnTo>
                    <a:lnTo>
                      <a:pt x="300" y="1910"/>
                    </a:lnTo>
                    <a:lnTo>
                      <a:pt x="338" y="1865"/>
                    </a:lnTo>
                    <a:lnTo>
                      <a:pt x="376" y="1819"/>
                    </a:lnTo>
                    <a:lnTo>
                      <a:pt x="412" y="1770"/>
                    </a:lnTo>
                    <a:lnTo>
                      <a:pt x="449" y="1719"/>
                    </a:lnTo>
                    <a:lnTo>
                      <a:pt x="483" y="1666"/>
                    </a:lnTo>
                    <a:lnTo>
                      <a:pt x="513" y="1611"/>
                    </a:lnTo>
                    <a:lnTo>
                      <a:pt x="543" y="1554"/>
                    </a:lnTo>
                    <a:lnTo>
                      <a:pt x="568" y="1496"/>
                    </a:lnTo>
                    <a:lnTo>
                      <a:pt x="591" y="1436"/>
                    </a:lnTo>
                    <a:lnTo>
                      <a:pt x="609" y="1375"/>
                    </a:lnTo>
                    <a:lnTo>
                      <a:pt x="622" y="1313"/>
                    </a:lnTo>
                    <a:lnTo>
                      <a:pt x="629" y="1250"/>
                    </a:lnTo>
                    <a:lnTo>
                      <a:pt x="630" y="1186"/>
                    </a:lnTo>
                    <a:lnTo>
                      <a:pt x="626" y="1121"/>
                    </a:lnTo>
                    <a:lnTo>
                      <a:pt x="616" y="1048"/>
                    </a:lnTo>
                    <a:lnTo>
                      <a:pt x="602" y="976"/>
                    </a:lnTo>
                    <a:lnTo>
                      <a:pt x="586" y="903"/>
                    </a:lnTo>
                    <a:lnTo>
                      <a:pt x="568" y="832"/>
                    </a:lnTo>
                    <a:lnTo>
                      <a:pt x="547" y="762"/>
                    </a:lnTo>
                    <a:lnTo>
                      <a:pt x="526" y="693"/>
                    </a:lnTo>
                    <a:lnTo>
                      <a:pt x="502" y="625"/>
                    </a:lnTo>
                    <a:lnTo>
                      <a:pt x="477" y="561"/>
                    </a:lnTo>
                    <a:lnTo>
                      <a:pt x="452" y="498"/>
                    </a:lnTo>
                    <a:lnTo>
                      <a:pt x="426" y="437"/>
                    </a:lnTo>
                    <a:lnTo>
                      <a:pt x="401" y="378"/>
                    </a:lnTo>
                    <a:lnTo>
                      <a:pt x="374" y="323"/>
                    </a:lnTo>
                    <a:lnTo>
                      <a:pt x="349" y="273"/>
                    </a:lnTo>
                    <a:lnTo>
                      <a:pt x="325" y="225"/>
                    </a:lnTo>
                    <a:lnTo>
                      <a:pt x="303" y="180"/>
                    </a:lnTo>
                    <a:lnTo>
                      <a:pt x="280" y="141"/>
                    </a:lnTo>
                    <a:lnTo>
                      <a:pt x="261" y="106"/>
                    </a:lnTo>
                    <a:lnTo>
                      <a:pt x="244" y="75"/>
                    </a:lnTo>
                    <a:lnTo>
                      <a:pt x="229" y="48"/>
                    </a:lnTo>
                    <a:lnTo>
                      <a:pt x="216" y="28"/>
                    </a:lnTo>
                    <a:lnTo>
                      <a:pt x="207" y="13"/>
                    </a:lnTo>
                    <a:lnTo>
                      <a:pt x="202" y="3"/>
                    </a:lnTo>
                    <a:lnTo>
                      <a:pt x="1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</p:grpSp>
        <p:sp>
          <p:nvSpPr>
            <p:cNvPr id="94" name="Oval 85"/>
            <p:cNvSpPr/>
            <p:nvPr>
              <p:custDataLst>
                <p:tags r:id="rId18"/>
              </p:custDataLst>
            </p:nvPr>
          </p:nvSpPr>
          <p:spPr>
            <a:xfrm>
              <a:off x="5825466" y="3533621"/>
              <a:ext cx="483729" cy="48372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95" name="组合 9"/>
          <p:cNvGrpSpPr/>
          <p:nvPr>
            <p:custDataLst>
              <p:tags r:id="rId19"/>
            </p:custDataLst>
          </p:nvPr>
        </p:nvGrpSpPr>
        <p:grpSpPr>
          <a:xfrm>
            <a:off x="7625715" y="2991485"/>
            <a:ext cx="1759585" cy="969645"/>
            <a:chOff x="946985" y="2697257"/>
            <a:chExt cx="2217169" cy="1405197"/>
          </a:xfrm>
          <a:solidFill>
            <a:srgbClr val="00D0AC"/>
          </a:solidFill>
        </p:grpSpPr>
        <p:sp>
          <p:nvSpPr>
            <p:cNvPr id="96" name="Freeform 8"/>
            <p:cNvSpPr/>
            <p:nvPr>
              <p:custDataLst>
                <p:tags r:id="rId20"/>
              </p:custDataLst>
            </p:nvPr>
          </p:nvSpPr>
          <p:spPr bwMode="auto">
            <a:xfrm>
              <a:off x="2389984" y="3366086"/>
              <a:ext cx="620444" cy="417829"/>
            </a:xfrm>
            <a:custGeom>
              <a:avLst/>
              <a:gdLst>
                <a:gd name="T0" fmla="*/ 1143 w 1231"/>
                <a:gd name="T1" fmla="*/ 6 h 829"/>
                <a:gd name="T2" fmla="*/ 1231 w 1231"/>
                <a:gd name="T3" fmla="*/ 19 h 829"/>
                <a:gd name="T4" fmla="*/ 1227 w 1231"/>
                <a:gd name="T5" fmla="*/ 38 h 829"/>
                <a:gd name="T6" fmla="*/ 1216 w 1231"/>
                <a:gd name="T7" fmla="*/ 73 h 829"/>
                <a:gd name="T8" fmla="*/ 1198 w 1231"/>
                <a:gd name="T9" fmla="*/ 124 h 829"/>
                <a:gd name="T10" fmla="*/ 1171 w 1231"/>
                <a:gd name="T11" fmla="*/ 184 h 829"/>
                <a:gd name="T12" fmla="*/ 1136 w 1231"/>
                <a:gd name="T13" fmla="*/ 253 h 829"/>
                <a:gd name="T14" fmla="*/ 1088 w 1231"/>
                <a:gd name="T15" fmla="*/ 329 h 829"/>
                <a:gd name="T16" fmla="*/ 1031 w 1231"/>
                <a:gd name="T17" fmla="*/ 408 h 829"/>
                <a:gd name="T18" fmla="*/ 959 w 1231"/>
                <a:gd name="T19" fmla="*/ 486 h 829"/>
                <a:gd name="T20" fmla="*/ 873 w 1231"/>
                <a:gd name="T21" fmla="*/ 564 h 829"/>
                <a:gd name="T22" fmla="*/ 772 w 1231"/>
                <a:gd name="T23" fmla="*/ 635 h 829"/>
                <a:gd name="T24" fmla="*/ 656 w 1231"/>
                <a:gd name="T25" fmla="*/ 700 h 829"/>
                <a:gd name="T26" fmla="*/ 521 w 1231"/>
                <a:gd name="T27" fmla="*/ 755 h 829"/>
                <a:gd name="T28" fmla="*/ 368 w 1231"/>
                <a:gd name="T29" fmla="*/ 795 h 829"/>
                <a:gd name="T30" fmla="*/ 194 w 1231"/>
                <a:gd name="T31" fmla="*/ 822 h 829"/>
                <a:gd name="T32" fmla="*/ 0 w 1231"/>
                <a:gd name="T33" fmla="*/ 829 h 829"/>
                <a:gd name="T34" fmla="*/ 3 w 1231"/>
                <a:gd name="T35" fmla="*/ 819 h 829"/>
                <a:gd name="T36" fmla="*/ 13 w 1231"/>
                <a:gd name="T37" fmla="*/ 788 h 829"/>
                <a:gd name="T38" fmla="*/ 30 w 1231"/>
                <a:gd name="T39" fmla="*/ 742 h 829"/>
                <a:gd name="T40" fmla="*/ 55 w 1231"/>
                <a:gd name="T41" fmla="*/ 682 h 829"/>
                <a:gd name="T42" fmla="*/ 89 w 1231"/>
                <a:gd name="T43" fmla="*/ 610 h 829"/>
                <a:gd name="T44" fmla="*/ 132 w 1231"/>
                <a:gd name="T45" fmla="*/ 533 h 829"/>
                <a:gd name="T46" fmla="*/ 186 w 1231"/>
                <a:gd name="T47" fmla="*/ 450 h 829"/>
                <a:gd name="T48" fmla="*/ 250 w 1231"/>
                <a:gd name="T49" fmla="*/ 367 h 829"/>
                <a:gd name="T50" fmla="*/ 326 w 1231"/>
                <a:gd name="T51" fmla="*/ 284 h 829"/>
                <a:gd name="T52" fmla="*/ 413 w 1231"/>
                <a:gd name="T53" fmla="*/ 207 h 829"/>
                <a:gd name="T54" fmla="*/ 514 w 1231"/>
                <a:gd name="T55" fmla="*/ 138 h 829"/>
                <a:gd name="T56" fmla="*/ 628 w 1231"/>
                <a:gd name="T57" fmla="*/ 80 h 829"/>
                <a:gd name="T58" fmla="*/ 756 w 1231"/>
                <a:gd name="T59" fmla="*/ 36 h 829"/>
                <a:gd name="T60" fmla="*/ 899 w 1231"/>
                <a:gd name="T61" fmla="*/ 7 h 829"/>
                <a:gd name="T62" fmla="*/ 1057 w 1231"/>
                <a:gd name="T63" fmla="*/ 0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31" h="829">
                  <a:moveTo>
                    <a:pt x="1057" y="0"/>
                  </a:moveTo>
                  <a:lnTo>
                    <a:pt x="1143" y="6"/>
                  </a:lnTo>
                  <a:lnTo>
                    <a:pt x="1231" y="16"/>
                  </a:lnTo>
                  <a:lnTo>
                    <a:pt x="1231" y="19"/>
                  </a:lnTo>
                  <a:lnTo>
                    <a:pt x="1230" y="26"/>
                  </a:lnTo>
                  <a:lnTo>
                    <a:pt x="1227" y="38"/>
                  </a:lnTo>
                  <a:lnTo>
                    <a:pt x="1222" y="54"/>
                  </a:lnTo>
                  <a:lnTo>
                    <a:pt x="1216" y="73"/>
                  </a:lnTo>
                  <a:lnTo>
                    <a:pt x="1208" y="97"/>
                  </a:lnTo>
                  <a:lnTo>
                    <a:pt x="1198" y="124"/>
                  </a:lnTo>
                  <a:lnTo>
                    <a:pt x="1185" y="152"/>
                  </a:lnTo>
                  <a:lnTo>
                    <a:pt x="1171" y="184"/>
                  </a:lnTo>
                  <a:lnTo>
                    <a:pt x="1154" y="218"/>
                  </a:lnTo>
                  <a:lnTo>
                    <a:pt x="1136" y="253"/>
                  </a:lnTo>
                  <a:lnTo>
                    <a:pt x="1113" y="291"/>
                  </a:lnTo>
                  <a:lnTo>
                    <a:pt x="1088" y="329"/>
                  </a:lnTo>
                  <a:lnTo>
                    <a:pt x="1062" y="368"/>
                  </a:lnTo>
                  <a:lnTo>
                    <a:pt x="1031" y="408"/>
                  </a:lnTo>
                  <a:lnTo>
                    <a:pt x="997" y="447"/>
                  </a:lnTo>
                  <a:lnTo>
                    <a:pt x="959" y="486"/>
                  </a:lnTo>
                  <a:lnTo>
                    <a:pt x="918" y="526"/>
                  </a:lnTo>
                  <a:lnTo>
                    <a:pt x="873" y="564"/>
                  </a:lnTo>
                  <a:lnTo>
                    <a:pt x="826" y="600"/>
                  </a:lnTo>
                  <a:lnTo>
                    <a:pt x="772" y="635"/>
                  </a:lnTo>
                  <a:lnTo>
                    <a:pt x="716" y="669"/>
                  </a:lnTo>
                  <a:lnTo>
                    <a:pt x="656" y="700"/>
                  </a:lnTo>
                  <a:lnTo>
                    <a:pt x="591" y="729"/>
                  </a:lnTo>
                  <a:lnTo>
                    <a:pt x="521" y="755"/>
                  </a:lnTo>
                  <a:lnTo>
                    <a:pt x="447" y="777"/>
                  </a:lnTo>
                  <a:lnTo>
                    <a:pt x="368" y="795"/>
                  </a:lnTo>
                  <a:lnTo>
                    <a:pt x="284" y="811"/>
                  </a:lnTo>
                  <a:lnTo>
                    <a:pt x="194" y="822"/>
                  </a:lnTo>
                  <a:lnTo>
                    <a:pt x="100" y="828"/>
                  </a:lnTo>
                  <a:lnTo>
                    <a:pt x="0" y="829"/>
                  </a:lnTo>
                  <a:lnTo>
                    <a:pt x="0" y="826"/>
                  </a:lnTo>
                  <a:lnTo>
                    <a:pt x="3" y="819"/>
                  </a:lnTo>
                  <a:lnTo>
                    <a:pt x="7" y="805"/>
                  </a:lnTo>
                  <a:lnTo>
                    <a:pt x="13" y="788"/>
                  </a:lnTo>
                  <a:lnTo>
                    <a:pt x="20" y="767"/>
                  </a:lnTo>
                  <a:lnTo>
                    <a:pt x="30" y="742"/>
                  </a:lnTo>
                  <a:lnTo>
                    <a:pt x="41" y="712"/>
                  </a:lnTo>
                  <a:lnTo>
                    <a:pt x="55" y="682"/>
                  </a:lnTo>
                  <a:lnTo>
                    <a:pt x="71" y="646"/>
                  </a:lnTo>
                  <a:lnTo>
                    <a:pt x="89" y="610"/>
                  </a:lnTo>
                  <a:lnTo>
                    <a:pt x="110" y="572"/>
                  </a:lnTo>
                  <a:lnTo>
                    <a:pt x="132" y="533"/>
                  </a:lnTo>
                  <a:lnTo>
                    <a:pt x="158" y="492"/>
                  </a:lnTo>
                  <a:lnTo>
                    <a:pt x="186" y="450"/>
                  </a:lnTo>
                  <a:lnTo>
                    <a:pt x="217" y="408"/>
                  </a:lnTo>
                  <a:lnTo>
                    <a:pt x="250" y="367"/>
                  </a:lnTo>
                  <a:lnTo>
                    <a:pt x="287" y="325"/>
                  </a:lnTo>
                  <a:lnTo>
                    <a:pt x="326" y="284"/>
                  </a:lnTo>
                  <a:lnTo>
                    <a:pt x="368" y="245"/>
                  </a:lnTo>
                  <a:lnTo>
                    <a:pt x="413" y="207"/>
                  </a:lnTo>
                  <a:lnTo>
                    <a:pt x="462" y="172"/>
                  </a:lnTo>
                  <a:lnTo>
                    <a:pt x="514" y="138"/>
                  </a:lnTo>
                  <a:lnTo>
                    <a:pt x="569" y="107"/>
                  </a:lnTo>
                  <a:lnTo>
                    <a:pt x="628" y="80"/>
                  </a:lnTo>
                  <a:lnTo>
                    <a:pt x="690" y="55"/>
                  </a:lnTo>
                  <a:lnTo>
                    <a:pt x="756" y="36"/>
                  </a:lnTo>
                  <a:lnTo>
                    <a:pt x="826" y="20"/>
                  </a:lnTo>
                  <a:lnTo>
                    <a:pt x="899" y="7"/>
                  </a:lnTo>
                  <a:lnTo>
                    <a:pt x="976" y="2"/>
                  </a:lnTo>
                  <a:lnTo>
                    <a:pt x="10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97" name="Freeform 9"/>
            <p:cNvSpPr/>
            <p:nvPr>
              <p:custDataLst>
                <p:tags r:id="rId21"/>
              </p:custDataLst>
            </p:nvPr>
          </p:nvSpPr>
          <p:spPr bwMode="auto">
            <a:xfrm>
              <a:off x="2252387" y="3255202"/>
              <a:ext cx="185983" cy="488392"/>
            </a:xfrm>
            <a:custGeom>
              <a:avLst/>
              <a:gdLst>
                <a:gd name="T0" fmla="*/ 224 w 369"/>
                <a:gd name="T1" fmla="*/ 0 h 969"/>
                <a:gd name="T2" fmla="*/ 226 w 369"/>
                <a:gd name="T3" fmla="*/ 3 h 969"/>
                <a:gd name="T4" fmla="*/ 231 w 369"/>
                <a:gd name="T5" fmla="*/ 8 h 969"/>
                <a:gd name="T6" fmla="*/ 240 w 369"/>
                <a:gd name="T7" fmla="*/ 21 h 969"/>
                <a:gd name="T8" fmla="*/ 251 w 369"/>
                <a:gd name="T9" fmla="*/ 36 h 969"/>
                <a:gd name="T10" fmla="*/ 264 w 369"/>
                <a:gd name="T11" fmla="*/ 56 h 969"/>
                <a:gd name="T12" fmla="*/ 278 w 369"/>
                <a:gd name="T13" fmla="*/ 80 h 969"/>
                <a:gd name="T14" fmla="*/ 293 w 369"/>
                <a:gd name="T15" fmla="*/ 108 h 969"/>
                <a:gd name="T16" fmla="*/ 307 w 369"/>
                <a:gd name="T17" fmla="*/ 139 h 969"/>
                <a:gd name="T18" fmla="*/ 323 w 369"/>
                <a:gd name="T19" fmla="*/ 174 h 969"/>
                <a:gd name="T20" fmla="*/ 337 w 369"/>
                <a:gd name="T21" fmla="*/ 213 h 969"/>
                <a:gd name="T22" fmla="*/ 348 w 369"/>
                <a:gd name="T23" fmla="*/ 256 h 969"/>
                <a:gd name="T24" fmla="*/ 358 w 369"/>
                <a:gd name="T25" fmla="*/ 300 h 969"/>
                <a:gd name="T26" fmla="*/ 365 w 369"/>
                <a:gd name="T27" fmla="*/ 348 h 969"/>
                <a:gd name="T28" fmla="*/ 369 w 369"/>
                <a:gd name="T29" fmla="*/ 400 h 969"/>
                <a:gd name="T30" fmla="*/ 369 w 369"/>
                <a:gd name="T31" fmla="*/ 454 h 969"/>
                <a:gd name="T32" fmla="*/ 365 w 369"/>
                <a:gd name="T33" fmla="*/ 510 h 969"/>
                <a:gd name="T34" fmla="*/ 355 w 369"/>
                <a:gd name="T35" fmla="*/ 570 h 969"/>
                <a:gd name="T36" fmla="*/ 341 w 369"/>
                <a:gd name="T37" fmla="*/ 630 h 969"/>
                <a:gd name="T38" fmla="*/ 320 w 369"/>
                <a:gd name="T39" fmla="*/ 695 h 969"/>
                <a:gd name="T40" fmla="*/ 292 w 369"/>
                <a:gd name="T41" fmla="*/ 761 h 969"/>
                <a:gd name="T42" fmla="*/ 257 w 369"/>
                <a:gd name="T43" fmla="*/ 829 h 969"/>
                <a:gd name="T44" fmla="*/ 214 w 369"/>
                <a:gd name="T45" fmla="*/ 897 h 969"/>
                <a:gd name="T46" fmla="*/ 163 w 369"/>
                <a:gd name="T47" fmla="*/ 969 h 969"/>
                <a:gd name="T48" fmla="*/ 161 w 369"/>
                <a:gd name="T49" fmla="*/ 966 h 969"/>
                <a:gd name="T50" fmla="*/ 154 w 369"/>
                <a:gd name="T51" fmla="*/ 958 h 969"/>
                <a:gd name="T52" fmla="*/ 144 w 369"/>
                <a:gd name="T53" fmla="*/ 944 h 969"/>
                <a:gd name="T54" fmla="*/ 133 w 369"/>
                <a:gd name="T55" fmla="*/ 925 h 969"/>
                <a:gd name="T56" fmla="*/ 119 w 369"/>
                <a:gd name="T57" fmla="*/ 902 h 969"/>
                <a:gd name="T58" fmla="*/ 102 w 369"/>
                <a:gd name="T59" fmla="*/ 873 h 969"/>
                <a:gd name="T60" fmla="*/ 87 w 369"/>
                <a:gd name="T61" fmla="*/ 843 h 969"/>
                <a:gd name="T62" fmla="*/ 70 w 369"/>
                <a:gd name="T63" fmla="*/ 806 h 969"/>
                <a:gd name="T64" fmla="*/ 53 w 369"/>
                <a:gd name="T65" fmla="*/ 767 h 969"/>
                <a:gd name="T66" fmla="*/ 38 w 369"/>
                <a:gd name="T67" fmla="*/ 725 h 969"/>
                <a:gd name="T68" fmla="*/ 25 w 369"/>
                <a:gd name="T69" fmla="*/ 678 h 969"/>
                <a:gd name="T70" fmla="*/ 14 w 369"/>
                <a:gd name="T71" fmla="*/ 630 h 969"/>
                <a:gd name="T72" fmla="*/ 5 w 369"/>
                <a:gd name="T73" fmla="*/ 579 h 969"/>
                <a:gd name="T74" fmla="*/ 1 w 369"/>
                <a:gd name="T75" fmla="*/ 527 h 969"/>
                <a:gd name="T76" fmla="*/ 0 w 369"/>
                <a:gd name="T77" fmla="*/ 472 h 969"/>
                <a:gd name="T78" fmla="*/ 5 w 369"/>
                <a:gd name="T79" fmla="*/ 414 h 969"/>
                <a:gd name="T80" fmla="*/ 15 w 369"/>
                <a:gd name="T81" fmla="*/ 357 h 969"/>
                <a:gd name="T82" fmla="*/ 31 w 369"/>
                <a:gd name="T83" fmla="*/ 298 h 969"/>
                <a:gd name="T84" fmla="*/ 53 w 369"/>
                <a:gd name="T85" fmla="*/ 239 h 969"/>
                <a:gd name="T86" fmla="*/ 84 w 369"/>
                <a:gd name="T87" fmla="*/ 180 h 969"/>
                <a:gd name="T88" fmla="*/ 122 w 369"/>
                <a:gd name="T89" fmla="*/ 119 h 969"/>
                <a:gd name="T90" fmla="*/ 168 w 369"/>
                <a:gd name="T91" fmla="*/ 59 h 969"/>
                <a:gd name="T92" fmla="*/ 224 w 369"/>
                <a:gd name="T9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9" h="969">
                  <a:moveTo>
                    <a:pt x="224" y="0"/>
                  </a:moveTo>
                  <a:lnTo>
                    <a:pt x="226" y="3"/>
                  </a:lnTo>
                  <a:lnTo>
                    <a:pt x="231" y="8"/>
                  </a:lnTo>
                  <a:lnTo>
                    <a:pt x="240" y="21"/>
                  </a:lnTo>
                  <a:lnTo>
                    <a:pt x="251" y="36"/>
                  </a:lnTo>
                  <a:lnTo>
                    <a:pt x="264" y="56"/>
                  </a:lnTo>
                  <a:lnTo>
                    <a:pt x="278" y="80"/>
                  </a:lnTo>
                  <a:lnTo>
                    <a:pt x="293" y="108"/>
                  </a:lnTo>
                  <a:lnTo>
                    <a:pt x="307" y="139"/>
                  </a:lnTo>
                  <a:lnTo>
                    <a:pt x="323" y="174"/>
                  </a:lnTo>
                  <a:lnTo>
                    <a:pt x="337" y="213"/>
                  </a:lnTo>
                  <a:lnTo>
                    <a:pt x="348" y="256"/>
                  </a:lnTo>
                  <a:lnTo>
                    <a:pt x="358" y="300"/>
                  </a:lnTo>
                  <a:lnTo>
                    <a:pt x="365" y="348"/>
                  </a:lnTo>
                  <a:lnTo>
                    <a:pt x="369" y="400"/>
                  </a:lnTo>
                  <a:lnTo>
                    <a:pt x="369" y="454"/>
                  </a:lnTo>
                  <a:lnTo>
                    <a:pt x="365" y="510"/>
                  </a:lnTo>
                  <a:lnTo>
                    <a:pt x="355" y="570"/>
                  </a:lnTo>
                  <a:lnTo>
                    <a:pt x="341" y="630"/>
                  </a:lnTo>
                  <a:lnTo>
                    <a:pt x="320" y="695"/>
                  </a:lnTo>
                  <a:lnTo>
                    <a:pt x="292" y="761"/>
                  </a:lnTo>
                  <a:lnTo>
                    <a:pt x="257" y="829"/>
                  </a:lnTo>
                  <a:lnTo>
                    <a:pt x="214" y="897"/>
                  </a:lnTo>
                  <a:lnTo>
                    <a:pt x="163" y="969"/>
                  </a:lnTo>
                  <a:lnTo>
                    <a:pt x="161" y="966"/>
                  </a:lnTo>
                  <a:lnTo>
                    <a:pt x="154" y="958"/>
                  </a:lnTo>
                  <a:lnTo>
                    <a:pt x="144" y="944"/>
                  </a:lnTo>
                  <a:lnTo>
                    <a:pt x="133" y="925"/>
                  </a:lnTo>
                  <a:lnTo>
                    <a:pt x="119" y="902"/>
                  </a:lnTo>
                  <a:lnTo>
                    <a:pt x="102" y="873"/>
                  </a:lnTo>
                  <a:lnTo>
                    <a:pt x="87" y="843"/>
                  </a:lnTo>
                  <a:lnTo>
                    <a:pt x="70" y="806"/>
                  </a:lnTo>
                  <a:lnTo>
                    <a:pt x="53" y="767"/>
                  </a:lnTo>
                  <a:lnTo>
                    <a:pt x="38" y="725"/>
                  </a:lnTo>
                  <a:lnTo>
                    <a:pt x="25" y="678"/>
                  </a:lnTo>
                  <a:lnTo>
                    <a:pt x="14" y="630"/>
                  </a:lnTo>
                  <a:lnTo>
                    <a:pt x="5" y="579"/>
                  </a:lnTo>
                  <a:lnTo>
                    <a:pt x="1" y="527"/>
                  </a:lnTo>
                  <a:lnTo>
                    <a:pt x="0" y="472"/>
                  </a:lnTo>
                  <a:lnTo>
                    <a:pt x="5" y="414"/>
                  </a:lnTo>
                  <a:lnTo>
                    <a:pt x="15" y="357"/>
                  </a:lnTo>
                  <a:lnTo>
                    <a:pt x="31" y="298"/>
                  </a:lnTo>
                  <a:lnTo>
                    <a:pt x="53" y="239"/>
                  </a:lnTo>
                  <a:lnTo>
                    <a:pt x="84" y="180"/>
                  </a:lnTo>
                  <a:lnTo>
                    <a:pt x="122" y="119"/>
                  </a:lnTo>
                  <a:lnTo>
                    <a:pt x="168" y="59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98" name="Freeform 10"/>
            <p:cNvSpPr/>
            <p:nvPr>
              <p:custDataLst>
                <p:tags r:id="rId22"/>
              </p:custDataLst>
            </p:nvPr>
          </p:nvSpPr>
          <p:spPr bwMode="auto">
            <a:xfrm>
              <a:off x="2492300" y="2969930"/>
              <a:ext cx="224791" cy="452102"/>
            </a:xfrm>
            <a:custGeom>
              <a:avLst/>
              <a:gdLst>
                <a:gd name="T0" fmla="*/ 409 w 446"/>
                <a:gd name="T1" fmla="*/ 0 h 897"/>
                <a:gd name="T2" fmla="*/ 411 w 446"/>
                <a:gd name="T3" fmla="*/ 3 h 897"/>
                <a:gd name="T4" fmla="*/ 414 w 446"/>
                <a:gd name="T5" fmla="*/ 11 h 897"/>
                <a:gd name="T6" fmla="*/ 418 w 446"/>
                <a:gd name="T7" fmla="*/ 25 h 897"/>
                <a:gd name="T8" fmla="*/ 423 w 446"/>
                <a:gd name="T9" fmla="*/ 43 h 897"/>
                <a:gd name="T10" fmla="*/ 429 w 446"/>
                <a:gd name="T11" fmla="*/ 66 h 897"/>
                <a:gd name="T12" fmla="*/ 435 w 446"/>
                <a:gd name="T13" fmla="*/ 94 h 897"/>
                <a:gd name="T14" fmla="*/ 439 w 446"/>
                <a:gd name="T15" fmla="*/ 125 h 897"/>
                <a:gd name="T16" fmla="*/ 443 w 446"/>
                <a:gd name="T17" fmla="*/ 160 h 897"/>
                <a:gd name="T18" fmla="*/ 446 w 446"/>
                <a:gd name="T19" fmla="*/ 198 h 897"/>
                <a:gd name="T20" fmla="*/ 446 w 446"/>
                <a:gd name="T21" fmla="*/ 239 h 897"/>
                <a:gd name="T22" fmla="*/ 444 w 446"/>
                <a:gd name="T23" fmla="*/ 282 h 897"/>
                <a:gd name="T24" fmla="*/ 439 w 446"/>
                <a:gd name="T25" fmla="*/ 329 h 897"/>
                <a:gd name="T26" fmla="*/ 430 w 446"/>
                <a:gd name="T27" fmla="*/ 376 h 897"/>
                <a:gd name="T28" fmla="*/ 416 w 446"/>
                <a:gd name="T29" fmla="*/ 425 h 897"/>
                <a:gd name="T30" fmla="*/ 400 w 446"/>
                <a:gd name="T31" fmla="*/ 477 h 897"/>
                <a:gd name="T32" fmla="*/ 377 w 446"/>
                <a:gd name="T33" fmla="*/ 529 h 897"/>
                <a:gd name="T34" fmla="*/ 349 w 446"/>
                <a:gd name="T35" fmla="*/ 581 h 897"/>
                <a:gd name="T36" fmla="*/ 315 w 446"/>
                <a:gd name="T37" fmla="*/ 635 h 897"/>
                <a:gd name="T38" fmla="*/ 275 w 446"/>
                <a:gd name="T39" fmla="*/ 688 h 897"/>
                <a:gd name="T40" fmla="*/ 227 w 446"/>
                <a:gd name="T41" fmla="*/ 741 h 897"/>
                <a:gd name="T42" fmla="*/ 172 w 446"/>
                <a:gd name="T43" fmla="*/ 795 h 897"/>
                <a:gd name="T44" fmla="*/ 109 w 446"/>
                <a:gd name="T45" fmla="*/ 847 h 897"/>
                <a:gd name="T46" fmla="*/ 37 w 446"/>
                <a:gd name="T47" fmla="*/ 897 h 897"/>
                <a:gd name="T48" fmla="*/ 37 w 446"/>
                <a:gd name="T49" fmla="*/ 895 h 897"/>
                <a:gd name="T50" fmla="*/ 35 w 446"/>
                <a:gd name="T51" fmla="*/ 886 h 897"/>
                <a:gd name="T52" fmla="*/ 30 w 446"/>
                <a:gd name="T53" fmla="*/ 872 h 897"/>
                <a:gd name="T54" fmla="*/ 25 w 446"/>
                <a:gd name="T55" fmla="*/ 854 h 897"/>
                <a:gd name="T56" fmla="*/ 21 w 446"/>
                <a:gd name="T57" fmla="*/ 831 h 897"/>
                <a:gd name="T58" fmla="*/ 15 w 446"/>
                <a:gd name="T59" fmla="*/ 803 h 897"/>
                <a:gd name="T60" fmla="*/ 9 w 446"/>
                <a:gd name="T61" fmla="*/ 772 h 897"/>
                <a:gd name="T62" fmla="*/ 5 w 446"/>
                <a:gd name="T63" fmla="*/ 739 h 897"/>
                <a:gd name="T64" fmla="*/ 1 w 446"/>
                <a:gd name="T65" fmla="*/ 702 h 897"/>
                <a:gd name="T66" fmla="*/ 0 w 446"/>
                <a:gd name="T67" fmla="*/ 661 h 897"/>
                <a:gd name="T68" fmla="*/ 0 w 446"/>
                <a:gd name="T69" fmla="*/ 619 h 897"/>
                <a:gd name="T70" fmla="*/ 1 w 446"/>
                <a:gd name="T71" fmla="*/ 576 h 897"/>
                <a:gd name="T72" fmla="*/ 7 w 446"/>
                <a:gd name="T73" fmla="*/ 531 h 897"/>
                <a:gd name="T74" fmla="*/ 14 w 446"/>
                <a:gd name="T75" fmla="*/ 484 h 897"/>
                <a:gd name="T76" fmla="*/ 25 w 446"/>
                <a:gd name="T77" fmla="*/ 437 h 897"/>
                <a:gd name="T78" fmla="*/ 40 w 446"/>
                <a:gd name="T79" fmla="*/ 389 h 897"/>
                <a:gd name="T80" fmla="*/ 58 w 446"/>
                <a:gd name="T81" fmla="*/ 341 h 897"/>
                <a:gd name="T82" fmla="*/ 82 w 446"/>
                <a:gd name="T83" fmla="*/ 293 h 897"/>
                <a:gd name="T84" fmla="*/ 110 w 446"/>
                <a:gd name="T85" fmla="*/ 246 h 897"/>
                <a:gd name="T86" fmla="*/ 146 w 446"/>
                <a:gd name="T87" fmla="*/ 201 h 897"/>
                <a:gd name="T88" fmla="*/ 185 w 446"/>
                <a:gd name="T89" fmla="*/ 156 h 897"/>
                <a:gd name="T90" fmla="*/ 231 w 446"/>
                <a:gd name="T91" fmla="*/ 114 h 897"/>
                <a:gd name="T92" fmla="*/ 283 w 446"/>
                <a:gd name="T93" fmla="*/ 73 h 897"/>
                <a:gd name="T94" fmla="*/ 342 w 446"/>
                <a:gd name="T95" fmla="*/ 35 h 897"/>
                <a:gd name="T96" fmla="*/ 409 w 446"/>
                <a:gd name="T97" fmla="*/ 0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46" h="897">
                  <a:moveTo>
                    <a:pt x="409" y="0"/>
                  </a:moveTo>
                  <a:lnTo>
                    <a:pt x="411" y="3"/>
                  </a:lnTo>
                  <a:lnTo>
                    <a:pt x="414" y="11"/>
                  </a:lnTo>
                  <a:lnTo>
                    <a:pt x="418" y="25"/>
                  </a:lnTo>
                  <a:lnTo>
                    <a:pt x="423" y="43"/>
                  </a:lnTo>
                  <a:lnTo>
                    <a:pt x="429" y="66"/>
                  </a:lnTo>
                  <a:lnTo>
                    <a:pt x="435" y="94"/>
                  </a:lnTo>
                  <a:lnTo>
                    <a:pt x="439" y="125"/>
                  </a:lnTo>
                  <a:lnTo>
                    <a:pt x="443" y="160"/>
                  </a:lnTo>
                  <a:lnTo>
                    <a:pt x="446" y="198"/>
                  </a:lnTo>
                  <a:lnTo>
                    <a:pt x="446" y="239"/>
                  </a:lnTo>
                  <a:lnTo>
                    <a:pt x="444" y="282"/>
                  </a:lnTo>
                  <a:lnTo>
                    <a:pt x="439" y="329"/>
                  </a:lnTo>
                  <a:lnTo>
                    <a:pt x="430" y="376"/>
                  </a:lnTo>
                  <a:lnTo>
                    <a:pt x="416" y="425"/>
                  </a:lnTo>
                  <a:lnTo>
                    <a:pt x="400" y="477"/>
                  </a:lnTo>
                  <a:lnTo>
                    <a:pt x="377" y="529"/>
                  </a:lnTo>
                  <a:lnTo>
                    <a:pt x="349" y="581"/>
                  </a:lnTo>
                  <a:lnTo>
                    <a:pt x="315" y="635"/>
                  </a:lnTo>
                  <a:lnTo>
                    <a:pt x="275" y="688"/>
                  </a:lnTo>
                  <a:lnTo>
                    <a:pt x="227" y="741"/>
                  </a:lnTo>
                  <a:lnTo>
                    <a:pt x="172" y="795"/>
                  </a:lnTo>
                  <a:lnTo>
                    <a:pt x="109" y="847"/>
                  </a:lnTo>
                  <a:lnTo>
                    <a:pt x="37" y="897"/>
                  </a:lnTo>
                  <a:lnTo>
                    <a:pt x="37" y="895"/>
                  </a:lnTo>
                  <a:lnTo>
                    <a:pt x="35" y="886"/>
                  </a:lnTo>
                  <a:lnTo>
                    <a:pt x="30" y="872"/>
                  </a:lnTo>
                  <a:lnTo>
                    <a:pt x="25" y="854"/>
                  </a:lnTo>
                  <a:lnTo>
                    <a:pt x="21" y="831"/>
                  </a:lnTo>
                  <a:lnTo>
                    <a:pt x="15" y="803"/>
                  </a:lnTo>
                  <a:lnTo>
                    <a:pt x="9" y="772"/>
                  </a:lnTo>
                  <a:lnTo>
                    <a:pt x="5" y="739"/>
                  </a:lnTo>
                  <a:lnTo>
                    <a:pt x="1" y="702"/>
                  </a:lnTo>
                  <a:lnTo>
                    <a:pt x="0" y="661"/>
                  </a:lnTo>
                  <a:lnTo>
                    <a:pt x="0" y="619"/>
                  </a:lnTo>
                  <a:lnTo>
                    <a:pt x="1" y="576"/>
                  </a:lnTo>
                  <a:lnTo>
                    <a:pt x="7" y="531"/>
                  </a:lnTo>
                  <a:lnTo>
                    <a:pt x="14" y="484"/>
                  </a:lnTo>
                  <a:lnTo>
                    <a:pt x="25" y="437"/>
                  </a:lnTo>
                  <a:lnTo>
                    <a:pt x="40" y="389"/>
                  </a:lnTo>
                  <a:lnTo>
                    <a:pt x="58" y="341"/>
                  </a:lnTo>
                  <a:lnTo>
                    <a:pt x="82" y="293"/>
                  </a:lnTo>
                  <a:lnTo>
                    <a:pt x="110" y="246"/>
                  </a:lnTo>
                  <a:lnTo>
                    <a:pt x="146" y="201"/>
                  </a:lnTo>
                  <a:lnTo>
                    <a:pt x="185" y="156"/>
                  </a:lnTo>
                  <a:lnTo>
                    <a:pt x="231" y="114"/>
                  </a:lnTo>
                  <a:lnTo>
                    <a:pt x="283" y="73"/>
                  </a:lnTo>
                  <a:lnTo>
                    <a:pt x="342" y="35"/>
                  </a:lnTo>
                  <a:lnTo>
                    <a:pt x="4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99" name="Freeform 11"/>
            <p:cNvSpPr/>
            <p:nvPr>
              <p:custDataLst>
                <p:tags r:id="rId23"/>
              </p:custDataLst>
            </p:nvPr>
          </p:nvSpPr>
          <p:spPr bwMode="auto">
            <a:xfrm>
              <a:off x="1548781" y="2697257"/>
              <a:ext cx="186990" cy="487887"/>
            </a:xfrm>
            <a:custGeom>
              <a:avLst/>
              <a:gdLst>
                <a:gd name="T0" fmla="*/ 158 w 371"/>
                <a:gd name="T1" fmla="*/ 0 h 968"/>
                <a:gd name="T2" fmla="*/ 160 w 371"/>
                <a:gd name="T3" fmla="*/ 2 h 968"/>
                <a:gd name="T4" fmla="*/ 166 w 371"/>
                <a:gd name="T5" fmla="*/ 7 h 968"/>
                <a:gd name="T6" fmla="*/ 176 w 371"/>
                <a:gd name="T7" fmla="*/ 16 h 968"/>
                <a:gd name="T8" fmla="*/ 187 w 371"/>
                <a:gd name="T9" fmla="*/ 30 h 968"/>
                <a:gd name="T10" fmla="*/ 203 w 371"/>
                <a:gd name="T11" fmla="*/ 45 h 968"/>
                <a:gd name="T12" fmla="*/ 218 w 371"/>
                <a:gd name="T13" fmla="*/ 65 h 968"/>
                <a:gd name="T14" fmla="*/ 236 w 371"/>
                <a:gd name="T15" fmla="*/ 89 h 968"/>
                <a:gd name="T16" fmla="*/ 255 w 371"/>
                <a:gd name="T17" fmla="*/ 115 h 968"/>
                <a:gd name="T18" fmla="*/ 273 w 371"/>
                <a:gd name="T19" fmla="*/ 145 h 968"/>
                <a:gd name="T20" fmla="*/ 291 w 371"/>
                <a:gd name="T21" fmla="*/ 179 h 968"/>
                <a:gd name="T22" fmla="*/ 309 w 371"/>
                <a:gd name="T23" fmla="*/ 215 h 968"/>
                <a:gd name="T24" fmla="*/ 326 w 371"/>
                <a:gd name="T25" fmla="*/ 256 h 968"/>
                <a:gd name="T26" fmla="*/ 340 w 371"/>
                <a:gd name="T27" fmla="*/ 298 h 968"/>
                <a:gd name="T28" fmla="*/ 353 w 371"/>
                <a:gd name="T29" fmla="*/ 344 h 968"/>
                <a:gd name="T30" fmla="*/ 363 w 371"/>
                <a:gd name="T31" fmla="*/ 393 h 968"/>
                <a:gd name="T32" fmla="*/ 368 w 371"/>
                <a:gd name="T33" fmla="*/ 447 h 968"/>
                <a:gd name="T34" fmla="*/ 371 w 371"/>
                <a:gd name="T35" fmla="*/ 502 h 968"/>
                <a:gd name="T36" fmla="*/ 370 w 371"/>
                <a:gd name="T37" fmla="*/ 559 h 968"/>
                <a:gd name="T38" fmla="*/ 363 w 371"/>
                <a:gd name="T39" fmla="*/ 621 h 968"/>
                <a:gd name="T40" fmla="*/ 350 w 371"/>
                <a:gd name="T41" fmla="*/ 684 h 968"/>
                <a:gd name="T42" fmla="*/ 332 w 371"/>
                <a:gd name="T43" fmla="*/ 752 h 968"/>
                <a:gd name="T44" fmla="*/ 308 w 371"/>
                <a:gd name="T45" fmla="*/ 820 h 968"/>
                <a:gd name="T46" fmla="*/ 276 w 371"/>
                <a:gd name="T47" fmla="*/ 892 h 968"/>
                <a:gd name="T48" fmla="*/ 236 w 371"/>
                <a:gd name="T49" fmla="*/ 968 h 968"/>
                <a:gd name="T50" fmla="*/ 235 w 371"/>
                <a:gd name="T51" fmla="*/ 965 h 968"/>
                <a:gd name="T52" fmla="*/ 226 w 371"/>
                <a:gd name="T53" fmla="*/ 958 h 968"/>
                <a:gd name="T54" fmla="*/ 215 w 371"/>
                <a:gd name="T55" fmla="*/ 945 h 968"/>
                <a:gd name="T56" fmla="*/ 201 w 371"/>
                <a:gd name="T57" fmla="*/ 929 h 968"/>
                <a:gd name="T58" fmla="*/ 183 w 371"/>
                <a:gd name="T59" fmla="*/ 907 h 968"/>
                <a:gd name="T60" fmla="*/ 163 w 371"/>
                <a:gd name="T61" fmla="*/ 882 h 968"/>
                <a:gd name="T62" fmla="*/ 142 w 371"/>
                <a:gd name="T63" fmla="*/ 853 h 968"/>
                <a:gd name="T64" fmla="*/ 121 w 371"/>
                <a:gd name="T65" fmla="*/ 819 h 968"/>
                <a:gd name="T66" fmla="*/ 100 w 371"/>
                <a:gd name="T67" fmla="*/ 782 h 968"/>
                <a:gd name="T68" fmla="*/ 78 w 371"/>
                <a:gd name="T69" fmla="*/ 743 h 968"/>
                <a:gd name="T70" fmla="*/ 58 w 371"/>
                <a:gd name="T71" fmla="*/ 700 h 968"/>
                <a:gd name="T72" fmla="*/ 40 w 371"/>
                <a:gd name="T73" fmla="*/ 653 h 968"/>
                <a:gd name="T74" fmla="*/ 24 w 371"/>
                <a:gd name="T75" fmla="*/ 604 h 968"/>
                <a:gd name="T76" fmla="*/ 13 w 371"/>
                <a:gd name="T77" fmla="*/ 552 h 968"/>
                <a:gd name="T78" fmla="*/ 5 w 371"/>
                <a:gd name="T79" fmla="*/ 499 h 968"/>
                <a:gd name="T80" fmla="*/ 0 w 371"/>
                <a:gd name="T81" fmla="*/ 441 h 968"/>
                <a:gd name="T82" fmla="*/ 2 w 371"/>
                <a:gd name="T83" fmla="*/ 384 h 968"/>
                <a:gd name="T84" fmla="*/ 9 w 371"/>
                <a:gd name="T85" fmla="*/ 323 h 968"/>
                <a:gd name="T86" fmla="*/ 23 w 371"/>
                <a:gd name="T87" fmla="*/ 261 h 968"/>
                <a:gd name="T88" fmla="*/ 44 w 371"/>
                <a:gd name="T89" fmla="*/ 197 h 968"/>
                <a:gd name="T90" fmla="*/ 73 w 371"/>
                <a:gd name="T91" fmla="*/ 132 h 968"/>
                <a:gd name="T92" fmla="*/ 111 w 371"/>
                <a:gd name="T93" fmla="*/ 66 h 968"/>
                <a:gd name="T94" fmla="*/ 158 w 371"/>
                <a:gd name="T9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1" h="968">
                  <a:moveTo>
                    <a:pt x="158" y="0"/>
                  </a:moveTo>
                  <a:lnTo>
                    <a:pt x="160" y="2"/>
                  </a:lnTo>
                  <a:lnTo>
                    <a:pt x="166" y="7"/>
                  </a:lnTo>
                  <a:lnTo>
                    <a:pt x="176" y="16"/>
                  </a:lnTo>
                  <a:lnTo>
                    <a:pt x="187" y="30"/>
                  </a:lnTo>
                  <a:lnTo>
                    <a:pt x="203" y="45"/>
                  </a:lnTo>
                  <a:lnTo>
                    <a:pt x="218" y="65"/>
                  </a:lnTo>
                  <a:lnTo>
                    <a:pt x="236" y="89"/>
                  </a:lnTo>
                  <a:lnTo>
                    <a:pt x="255" y="115"/>
                  </a:lnTo>
                  <a:lnTo>
                    <a:pt x="273" y="145"/>
                  </a:lnTo>
                  <a:lnTo>
                    <a:pt x="291" y="179"/>
                  </a:lnTo>
                  <a:lnTo>
                    <a:pt x="309" y="215"/>
                  </a:lnTo>
                  <a:lnTo>
                    <a:pt x="326" y="256"/>
                  </a:lnTo>
                  <a:lnTo>
                    <a:pt x="340" y="298"/>
                  </a:lnTo>
                  <a:lnTo>
                    <a:pt x="353" y="344"/>
                  </a:lnTo>
                  <a:lnTo>
                    <a:pt x="363" y="393"/>
                  </a:lnTo>
                  <a:lnTo>
                    <a:pt x="368" y="447"/>
                  </a:lnTo>
                  <a:lnTo>
                    <a:pt x="371" y="502"/>
                  </a:lnTo>
                  <a:lnTo>
                    <a:pt x="370" y="559"/>
                  </a:lnTo>
                  <a:lnTo>
                    <a:pt x="363" y="621"/>
                  </a:lnTo>
                  <a:lnTo>
                    <a:pt x="350" y="684"/>
                  </a:lnTo>
                  <a:lnTo>
                    <a:pt x="332" y="752"/>
                  </a:lnTo>
                  <a:lnTo>
                    <a:pt x="308" y="820"/>
                  </a:lnTo>
                  <a:lnTo>
                    <a:pt x="276" y="892"/>
                  </a:lnTo>
                  <a:lnTo>
                    <a:pt x="236" y="968"/>
                  </a:lnTo>
                  <a:lnTo>
                    <a:pt x="235" y="965"/>
                  </a:lnTo>
                  <a:lnTo>
                    <a:pt x="226" y="958"/>
                  </a:lnTo>
                  <a:lnTo>
                    <a:pt x="215" y="945"/>
                  </a:lnTo>
                  <a:lnTo>
                    <a:pt x="201" y="929"/>
                  </a:lnTo>
                  <a:lnTo>
                    <a:pt x="183" y="907"/>
                  </a:lnTo>
                  <a:lnTo>
                    <a:pt x="163" y="882"/>
                  </a:lnTo>
                  <a:lnTo>
                    <a:pt x="142" y="853"/>
                  </a:lnTo>
                  <a:lnTo>
                    <a:pt x="121" y="819"/>
                  </a:lnTo>
                  <a:lnTo>
                    <a:pt x="100" y="782"/>
                  </a:lnTo>
                  <a:lnTo>
                    <a:pt x="78" y="743"/>
                  </a:lnTo>
                  <a:lnTo>
                    <a:pt x="58" y="700"/>
                  </a:lnTo>
                  <a:lnTo>
                    <a:pt x="40" y="653"/>
                  </a:lnTo>
                  <a:lnTo>
                    <a:pt x="24" y="604"/>
                  </a:lnTo>
                  <a:lnTo>
                    <a:pt x="13" y="552"/>
                  </a:lnTo>
                  <a:lnTo>
                    <a:pt x="5" y="499"/>
                  </a:lnTo>
                  <a:lnTo>
                    <a:pt x="0" y="441"/>
                  </a:lnTo>
                  <a:lnTo>
                    <a:pt x="2" y="384"/>
                  </a:lnTo>
                  <a:lnTo>
                    <a:pt x="9" y="323"/>
                  </a:lnTo>
                  <a:lnTo>
                    <a:pt x="23" y="261"/>
                  </a:lnTo>
                  <a:lnTo>
                    <a:pt x="44" y="197"/>
                  </a:lnTo>
                  <a:lnTo>
                    <a:pt x="73" y="132"/>
                  </a:lnTo>
                  <a:lnTo>
                    <a:pt x="111" y="66"/>
                  </a:lnTo>
                  <a:lnTo>
                    <a:pt x="1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00" name="Freeform 12"/>
            <p:cNvSpPr/>
            <p:nvPr>
              <p:custDataLst>
                <p:tags r:id="rId24"/>
              </p:custDataLst>
            </p:nvPr>
          </p:nvSpPr>
          <p:spPr bwMode="auto">
            <a:xfrm>
              <a:off x="946985" y="3312661"/>
              <a:ext cx="338699" cy="164814"/>
            </a:xfrm>
            <a:custGeom>
              <a:avLst/>
              <a:gdLst>
                <a:gd name="T0" fmla="*/ 188 w 672"/>
                <a:gd name="T1" fmla="*/ 0 h 327"/>
                <a:gd name="T2" fmla="*/ 226 w 672"/>
                <a:gd name="T3" fmla="*/ 1 h 327"/>
                <a:gd name="T4" fmla="*/ 267 w 672"/>
                <a:gd name="T5" fmla="*/ 7 h 327"/>
                <a:gd name="T6" fmla="*/ 309 w 672"/>
                <a:gd name="T7" fmla="*/ 17 h 327"/>
                <a:gd name="T8" fmla="*/ 352 w 672"/>
                <a:gd name="T9" fmla="*/ 29 h 327"/>
                <a:gd name="T10" fmla="*/ 397 w 672"/>
                <a:gd name="T11" fmla="*/ 47 h 327"/>
                <a:gd name="T12" fmla="*/ 444 w 672"/>
                <a:gd name="T13" fmla="*/ 71 h 327"/>
                <a:gd name="T14" fmla="*/ 490 w 672"/>
                <a:gd name="T15" fmla="*/ 102 h 327"/>
                <a:gd name="T16" fmla="*/ 536 w 672"/>
                <a:gd name="T17" fmla="*/ 139 h 327"/>
                <a:gd name="T18" fmla="*/ 582 w 672"/>
                <a:gd name="T19" fmla="*/ 182 h 327"/>
                <a:gd name="T20" fmla="*/ 627 w 672"/>
                <a:gd name="T21" fmla="*/ 234 h 327"/>
                <a:gd name="T22" fmla="*/ 672 w 672"/>
                <a:gd name="T23" fmla="*/ 293 h 327"/>
                <a:gd name="T24" fmla="*/ 670 w 672"/>
                <a:gd name="T25" fmla="*/ 295 h 327"/>
                <a:gd name="T26" fmla="*/ 663 w 672"/>
                <a:gd name="T27" fmla="*/ 297 h 327"/>
                <a:gd name="T28" fmla="*/ 648 w 672"/>
                <a:gd name="T29" fmla="*/ 302 h 327"/>
                <a:gd name="T30" fmla="*/ 632 w 672"/>
                <a:gd name="T31" fmla="*/ 306 h 327"/>
                <a:gd name="T32" fmla="*/ 611 w 672"/>
                <a:gd name="T33" fmla="*/ 311 h 327"/>
                <a:gd name="T34" fmla="*/ 585 w 672"/>
                <a:gd name="T35" fmla="*/ 316 h 327"/>
                <a:gd name="T36" fmla="*/ 556 w 672"/>
                <a:gd name="T37" fmla="*/ 320 h 327"/>
                <a:gd name="T38" fmla="*/ 525 w 672"/>
                <a:gd name="T39" fmla="*/ 324 h 327"/>
                <a:gd name="T40" fmla="*/ 491 w 672"/>
                <a:gd name="T41" fmla="*/ 325 h 327"/>
                <a:gd name="T42" fmla="*/ 455 w 672"/>
                <a:gd name="T43" fmla="*/ 327 h 327"/>
                <a:gd name="T44" fmla="*/ 417 w 672"/>
                <a:gd name="T45" fmla="*/ 324 h 327"/>
                <a:gd name="T46" fmla="*/ 378 w 672"/>
                <a:gd name="T47" fmla="*/ 320 h 327"/>
                <a:gd name="T48" fmla="*/ 338 w 672"/>
                <a:gd name="T49" fmla="*/ 311 h 327"/>
                <a:gd name="T50" fmla="*/ 298 w 672"/>
                <a:gd name="T51" fmla="*/ 300 h 327"/>
                <a:gd name="T52" fmla="*/ 257 w 672"/>
                <a:gd name="T53" fmla="*/ 286 h 327"/>
                <a:gd name="T54" fmla="*/ 216 w 672"/>
                <a:gd name="T55" fmla="*/ 266 h 327"/>
                <a:gd name="T56" fmla="*/ 177 w 672"/>
                <a:gd name="T57" fmla="*/ 241 h 327"/>
                <a:gd name="T58" fmla="*/ 138 w 672"/>
                <a:gd name="T59" fmla="*/ 212 h 327"/>
                <a:gd name="T60" fmla="*/ 100 w 672"/>
                <a:gd name="T61" fmla="*/ 177 h 327"/>
                <a:gd name="T62" fmla="*/ 65 w 672"/>
                <a:gd name="T63" fmla="*/ 134 h 327"/>
                <a:gd name="T64" fmla="*/ 31 w 672"/>
                <a:gd name="T65" fmla="*/ 85 h 327"/>
                <a:gd name="T66" fmla="*/ 0 w 672"/>
                <a:gd name="T67" fmla="*/ 31 h 327"/>
                <a:gd name="T68" fmla="*/ 3 w 672"/>
                <a:gd name="T69" fmla="*/ 29 h 327"/>
                <a:gd name="T70" fmla="*/ 11 w 672"/>
                <a:gd name="T71" fmla="*/ 26 h 327"/>
                <a:gd name="T72" fmla="*/ 24 w 672"/>
                <a:gd name="T73" fmla="*/ 22 h 327"/>
                <a:gd name="T74" fmla="*/ 42 w 672"/>
                <a:gd name="T75" fmla="*/ 17 h 327"/>
                <a:gd name="T76" fmla="*/ 63 w 672"/>
                <a:gd name="T77" fmla="*/ 11 h 327"/>
                <a:gd name="T78" fmla="*/ 90 w 672"/>
                <a:gd name="T79" fmla="*/ 7 h 327"/>
                <a:gd name="T80" fmla="*/ 119 w 672"/>
                <a:gd name="T81" fmla="*/ 2 h 327"/>
                <a:gd name="T82" fmla="*/ 152 w 672"/>
                <a:gd name="T83" fmla="*/ 0 h 327"/>
                <a:gd name="T84" fmla="*/ 188 w 672"/>
                <a:gd name="T8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72" h="327">
                  <a:moveTo>
                    <a:pt x="188" y="0"/>
                  </a:moveTo>
                  <a:lnTo>
                    <a:pt x="226" y="1"/>
                  </a:lnTo>
                  <a:lnTo>
                    <a:pt x="267" y="7"/>
                  </a:lnTo>
                  <a:lnTo>
                    <a:pt x="309" y="17"/>
                  </a:lnTo>
                  <a:lnTo>
                    <a:pt x="352" y="29"/>
                  </a:lnTo>
                  <a:lnTo>
                    <a:pt x="397" y="47"/>
                  </a:lnTo>
                  <a:lnTo>
                    <a:pt x="444" y="71"/>
                  </a:lnTo>
                  <a:lnTo>
                    <a:pt x="490" y="102"/>
                  </a:lnTo>
                  <a:lnTo>
                    <a:pt x="536" y="139"/>
                  </a:lnTo>
                  <a:lnTo>
                    <a:pt x="582" y="182"/>
                  </a:lnTo>
                  <a:lnTo>
                    <a:pt x="627" y="234"/>
                  </a:lnTo>
                  <a:lnTo>
                    <a:pt x="672" y="293"/>
                  </a:lnTo>
                  <a:lnTo>
                    <a:pt x="670" y="295"/>
                  </a:lnTo>
                  <a:lnTo>
                    <a:pt x="663" y="297"/>
                  </a:lnTo>
                  <a:lnTo>
                    <a:pt x="648" y="302"/>
                  </a:lnTo>
                  <a:lnTo>
                    <a:pt x="632" y="306"/>
                  </a:lnTo>
                  <a:lnTo>
                    <a:pt x="611" y="311"/>
                  </a:lnTo>
                  <a:lnTo>
                    <a:pt x="585" y="316"/>
                  </a:lnTo>
                  <a:lnTo>
                    <a:pt x="556" y="320"/>
                  </a:lnTo>
                  <a:lnTo>
                    <a:pt x="525" y="324"/>
                  </a:lnTo>
                  <a:lnTo>
                    <a:pt x="491" y="325"/>
                  </a:lnTo>
                  <a:lnTo>
                    <a:pt x="455" y="327"/>
                  </a:lnTo>
                  <a:lnTo>
                    <a:pt x="417" y="324"/>
                  </a:lnTo>
                  <a:lnTo>
                    <a:pt x="378" y="320"/>
                  </a:lnTo>
                  <a:lnTo>
                    <a:pt x="338" y="311"/>
                  </a:lnTo>
                  <a:lnTo>
                    <a:pt x="298" y="300"/>
                  </a:lnTo>
                  <a:lnTo>
                    <a:pt x="257" y="286"/>
                  </a:lnTo>
                  <a:lnTo>
                    <a:pt x="216" y="266"/>
                  </a:lnTo>
                  <a:lnTo>
                    <a:pt x="177" y="241"/>
                  </a:lnTo>
                  <a:lnTo>
                    <a:pt x="138" y="212"/>
                  </a:lnTo>
                  <a:lnTo>
                    <a:pt x="100" y="177"/>
                  </a:lnTo>
                  <a:lnTo>
                    <a:pt x="65" y="134"/>
                  </a:lnTo>
                  <a:lnTo>
                    <a:pt x="31" y="85"/>
                  </a:lnTo>
                  <a:lnTo>
                    <a:pt x="0" y="31"/>
                  </a:lnTo>
                  <a:lnTo>
                    <a:pt x="3" y="29"/>
                  </a:lnTo>
                  <a:lnTo>
                    <a:pt x="11" y="26"/>
                  </a:lnTo>
                  <a:lnTo>
                    <a:pt x="24" y="22"/>
                  </a:lnTo>
                  <a:lnTo>
                    <a:pt x="42" y="17"/>
                  </a:lnTo>
                  <a:lnTo>
                    <a:pt x="63" y="11"/>
                  </a:lnTo>
                  <a:lnTo>
                    <a:pt x="90" y="7"/>
                  </a:lnTo>
                  <a:lnTo>
                    <a:pt x="119" y="2"/>
                  </a:lnTo>
                  <a:lnTo>
                    <a:pt x="152" y="0"/>
                  </a:lnTo>
                  <a:lnTo>
                    <a:pt x="1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01" name="Freeform 13"/>
            <p:cNvSpPr/>
            <p:nvPr>
              <p:custDataLst>
                <p:tags r:id="rId25"/>
              </p:custDataLst>
            </p:nvPr>
          </p:nvSpPr>
          <p:spPr bwMode="auto">
            <a:xfrm>
              <a:off x="2715075" y="3815669"/>
              <a:ext cx="449079" cy="228823"/>
            </a:xfrm>
            <a:custGeom>
              <a:avLst/>
              <a:gdLst>
                <a:gd name="T0" fmla="*/ 198 w 891"/>
                <a:gd name="T1" fmla="*/ 0 h 454"/>
                <a:gd name="T2" fmla="*/ 238 w 891"/>
                <a:gd name="T3" fmla="*/ 2 h 454"/>
                <a:gd name="T4" fmla="*/ 282 w 891"/>
                <a:gd name="T5" fmla="*/ 4 h 454"/>
                <a:gd name="T6" fmla="*/ 328 w 891"/>
                <a:gd name="T7" fmla="*/ 10 h 454"/>
                <a:gd name="T8" fmla="*/ 376 w 891"/>
                <a:gd name="T9" fmla="*/ 18 h 454"/>
                <a:gd name="T10" fmla="*/ 425 w 891"/>
                <a:gd name="T11" fmla="*/ 33 h 454"/>
                <a:gd name="T12" fmla="*/ 477 w 891"/>
                <a:gd name="T13" fmla="*/ 51 h 454"/>
                <a:gd name="T14" fmla="*/ 527 w 891"/>
                <a:gd name="T15" fmla="*/ 75 h 454"/>
                <a:gd name="T16" fmla="*/ 581 w 891"/>
                <a:gd name="T17" fmla="*/ 103 h 454"/>
                <a:gd name="T18" fmla="*/ 633 w 891"/>
                <a:gd name="T19" fmla="*/ 138 h 454"/>
                <a:gd name="T20" fmla="*/ 686 w 891"/>
                <a:gd name="T21" fmla="*/ 179 h 454"/>
                <a:gd name="T22" fmla="*/ 739 w 891"/>
                <a:gd name="T23" fmla="*/ 226 h 454"/>
                <a:gd name="T24" fmla="*/ 791 w 891"/>
                <a:gd name="T25" fmla="*/ 282 h 454"/>
                <a:gd name="T26" fmla="*/ 842 w 891"/>
                <a:gd name="T27" fmla="*/ 347 h 454"/>
                <a:gd name="T28" fmla="*/ 891 w 891"/>
                <a:gd name="T29" fmla="*/ 419 h 454"/>
                <a:gd name="T30" fmla="*/ 888 w 891"/>
                <a:gd name="T31" fmla="*/ 420 h 454"/>
                <a:gd name="T32" fmla="*/ 880 w 891"/>
                <a:gd name="T33" fmla="*/ 422 h 454"/>
                <a:gd name="T34" fmla="*/ 866 w 891"/>
                <a:gd name="T35" fmla="*/ 426 h 454"/>
                <a:gd name="T36" fmla="*/ 847 w 891"/>
                <a:gd name="T37" fmla="*/ 430 h 454"/>
                <a:gd name="T38" fmla="*/ 825 w 891"/>
                <a:gd name="T39" fmla="*/ 436 h 454"/>
                <a:gd name="T40" fmla="*/ 797 w 891"/>
                <a:gd name="T41" fmla="*/ 441 h 454"/>
                <a:gd name="T42" fmla="*/ 766 w 891"/>
                <a:gd name="T43" fmla="*/ 445 h 454"/>
                <a:gd name="T44" fmla="*/ 732 w 891"/>
                <a:gd name="T45" fmla="*/ 450 h 454"/>
                <a:gd name="T46" fmla="*/ 696 w 891"/>
                <a:gd name="T47" fmla="*/ 452 h 454"/>
                <a:gd name="T48" fmla="*/ 655 w 891"/>
                <a:gd name="T49" fmla="*/ 454 h 454"/>
                <a:gd name="T50" fmla="*/ 613 w 891"/>
                <a:gd name="T51" fmla="*/ 454 h 454"/>
                <a:gd name="T52" fmla="*/ 570 w 891"/>
                <a:gd name="T53" fmla="*/ 451 h 454"/>
                <a:gd name="T54" fmla="*/ 525 w 891"/>
                <a:gd name="T55" fmla="*/ 445 h 454"/>
                <a:gd name="T56" fmla="*/ 478 w 891"/>
                <a:gd name="T57" fmla="*/ 437 h 454"/>
                <a:gd name="T58" fmla="*/ 431 w 891"/>
                <a:gd name="T59" fmla="*/ 426 h 454"/>
                <a:gd name="T60" fmla="*/ 383 w 891"/>
                <a:gd name="T61" fmla="*/ 410 h 454"/>
                <a:gd name="T62" fmla="*/ 335 w 891"/>
                <a:gd name="T63" fmla="*/ 391 h 454"/>
                <a:gd name="T64" fmla="*/ 289 w 891"/>
                <a:gd name="T65" fmla="*/ 365 h 454"/>
                <a:gd name="T66" fmla="*/ 241 w 891"/>
                <a:gd name="T67" fmla="*/ 336 h 454"/>
                <a:gd name="T68" fmla="*/ 196 w 891"/>
                <a:gd name="T69" fmla="*/ 302 h 454"/>
                <a:gd name="T70" fmla="*/ 153 w 891"/>
                <a:gd name="T71" fmla="*/ 261 h 454"/>
                <a:gd name="T72" fmla="*/ 111 w 891"/>
                <a:gd name="T73" fmla="*/ 215 h 454"/>
                <a:gd name="T74" fmla="*/ 71 w 891"/>
                <a:gd name="T75" fmla="*/ 162 h 454"/>
                <a:gd name="T76" fmla="*/ 35 w 891"/>
                <a:gd name="T77" fmla="*/ 101 h 454"/>
                <a:gd name="T78" fmla="*/ 0 w 891"/>
                <a:gd name="T79" fmla="*/ 35 h 454"/>
                <a:gd name="T80" fmla="*/ 2 w 891"/>
                <a:gd name="T81" fmla="*/ 34 h 454"/>
                <a:gd name="T82" fmla="*/ 11 w 891"/>
                <a:gd name="T83" fmla="*/ 31 h 454"/>
                <a:gd name="T84" fmla="*/ 25 w 891"/>
                <a:gd name="T85" fmla="*/ 27 h 454"/>
                <a:gd name="T86" fmla="*/ 43 w 891"/>
                <a:gd name="T87" fmla="*/ 21 h 454"/>
                <a:gd name="T88" fmla="*/ 67 w 891"/>
                <a:gd name="T89" fmla="*/ 16 h 454"/>
                <a:gd name="T90" fmla="*/ 94 w 891"/>
                <a:gd name="T91" fmla="*/ 11 h 454"/>
                <a:gd name="T92" fmla="*/ 125 w 891"/>
                <a:gd name="T93" fmla="*/ 6 h 454"/>
                <a:gd name="T94" fmla="*/ 160 w 891"/>
                <a:gd name="T95" fmla="*/ 3 h 454"/>
                <a:gd name="T96" fmla="*/ 198 w 891"/>
                <a:gd name="T9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91" h="454">
                  <a:moveTo>
                    <a:pt x="198" y="0"/>
                  </a:moveTo>
                  <a:lnTo>
                    <a:pt x="238" y="2"/>
                  </a:lnTo>
                  <a:lnTo>
                    <a:pt x="282" y="4"/>
                  </a:lnTo>
                  <a:lnTo>
                    <a:pt x="328" y="10"/>
                  </a:lnTo>
                  <a:lnTo>
                    <a:pt x="376" y="18"/>
                  </a:lnTo>
                  <a:lnTo>
                    <a:pt x="425" y="33"/>
                  </a:lnTo>
                  <a:lnTo>
                    <a:pt x="477" y="51"/>
                  </a:lnTo>
                  <a:lnTo>
                    <a:pt x="527" y="75"/>
                  </a:lnTo>
                  <a:lnTo>
                    <a:pt x="581" y="103"/>
                  </a:lnTo>
                  <a:lnTo>
                    <a:pt x="633" y="138"/>
                  </a:lnTo>
                  <a:lnTo>
                    <a:pt x="686" y="179"/>
                  </a:lnTo>
                  <a:lnTo>
                    <a:pt x="739" y="226"/>
                  </a:lnTo>
                  <a:lnTo>
                    <a:pt x="791" y="282"/>
                  </a:lnTo>
                  <a:lnTo>
                    <a:pt x="842" y="347"/>
                  </a:lnTo>
                  <a:lnTo>
                    <a:pt x="891" y="419"/>
                  </a:lnTo>
                  <a:lnTo>
                    <a:pt x="888" y="420"/>
                  </a:lnTo>
                  <a:lnTo>
                    <a:pt x="880" y="422"/>
                  </a:lnTo>
                  <a:lnTo>
                    <a:pt x="866" y="426"/>
                  </a:lnTo>
                  <a:lnTo>
                    <a:pt x="847" y="430"/>
                  </a:lnTo>
                  <a:lnTo>
                    <a:pt x="825" y="436"/>
                  </a:lnTo>
                  <a:lnTo>
                    <a:pt x="797" y="441"/>
                  </a:lnTo>
                  <a:lnTo>
                    <a:pt x="766" y="445"/>
                  </a:lnTo>
                  <a:lnTo>
                    <a:pt x="732" y="450"/>
                  </a:lnTo>
                  <a:lnTo>
                    <a:pt x="696" y="452"/>
                  </a:lnTo>
                  <a:lnTo>
                    <a:pt x="655" y="454"/>
                  </a:lnTo>
                  <a:lnTo>
                    <a:pt x="613" y="454"/>
                  </a:lnTo>
                  <a:lnTo>
                    <a:pt x="570" y="451"/>
                  </a:lnTo>
                  <a:lnTo>
                    <a:pt x="525" y="445"/>
                  </a:lnTo>
                  <a:lnTo>
                    <a:pt x="478" y="437"/>
                  </a:lnTo>
                  <a:lnTo>
                    <a:pt x="431" y="426"/>
                  </a:lnTo>
                  <a:lnTo>
                    <a:pt x="383" y="410"/>
                  </a:lnTo>
                  <a:lnTo>
                    <a:pt x="335" y="391"/>
                  </a:lnTo>
                  <a:lnTo>
                    <a:pt x="289" y="365"/>
                  </a:lnTo>
                  <a:lnTo>
                    <a:pt x="241" y="336"/>
                  </a:lnTo>
                  <a:lnTo>
                    <a:pt x="196" y="302"/>
                  </a:lnTo>
                  <a:lnTo>
                    <a:pt x="153" y="261"/>
                  </a:lnTo>
                  <a:lnTo>
                    <a:pt x="111" y="215"/>
                  </a:lnTo>
                  <a:lnTo>
                    <a:pt x="71" y="162"/>
                  </a:lnTo>
                  <a:lnTo>
                    <a:pt x="35" y="101"/>
                  </a:lnTo>
                  <a:lnTo>
                    <a:pt x="0" y="35"/>
                  </a:lnTo>
                  <a:lnTo>
                    <a:pt x="2" y="34"/>
                  </a:lnTo>
                  <a:lnTo>
                    <a:pt x="11" y="31"/>
                  </a:lnTo>
                  <a:lnTo>
                    <a:pt x="25" y="27"/>
                  </a:lnTo>
                  <a:lnTo>
                    <a:pt x="43" y="21"/>
                  </a:lnTo>
                  <a:lnTo>
                    <a:pt x="67" y="16"/>
                  </a:lnTo>
                  <a:lnTo>
                    <a:pt x="94" y="11"/>
                  </a:lnTo>
                  <a:lnTo>
                    <a:pt x="125" y="6"/>
                  </a:lnTo>
                  <a:lnTo>
                    <a:pt x="160" y="3"/>
                  </a:lnTo>
                  <a:lnTo>
                    <a:pt x="1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02" name="Freeform 15"/>
            <p:cNvSpPr/>
            <p:nvPr>
              <p:custDataLst>
                <p:tags r:id="rId26"/>
              </p:custDataLst>
            </p:nvPr>
          </p:nvSpPr>
          <p:spPr bwMode="auto">
            <a:xfrm>
              <a:off x="2373856" y="3852462"/>
              <a:ext cx="430431" cy="249992"/>
            </a:xfrm>
            <a:custGeom>
              <a:avLst/>
              <a:gdLst>
                <a:gd name="T0" fmla="*/ 162 w 854"/>
                <a:gd name="T1" fmla="*/ 0 h 496"/>
                <a:gd name="T2" fmla="*/ 199 w 854"/>
                <a:gd name="T3" fmla="*/ 2 h 496"/>
                <a:gd name="T4" fmla="*/ 240 w 854"/>
                <a:gd name="T5" fmla="*/ 6 h 496"/>
                <a:gd name="T6" fmla="*/ 284 w 854"/>
                <a:gd name="T7" fmla="*/ 13 h 496"/>
                <a:gd name="T8" fmla="*/ 329 w 854"/>
                <a:gd name="T9" fmla="*/ 23 h 496"/>
                <a:gd name="T10" fmla="*/ 375 w 854"/>
                <a:gd name="T11" fmla="*/ 35 h 496"/>
                <a:gd name="T12" fmla="*/ 424 w 854"/>
                <a:gd name="T13" fmla="*/ 54 h 496"/>
                <a:gd name="T14" fmla="*/ 473 w 854"/>
                <a:gd name="T15" fmla="*/ 76 h 496"/>
                <a:gd name="T16" fmla="*/ 522 w 854"/>
                <a:gd name="T17" fmla="*/ 104 h 496"/>
                <a:gd name="T18" fmla="*/ 571 w 854"/>
                <a:gd name="T19" fmla="*/ 136 h 496"/>
                <a:gd name="T20" fmla="*/ 622 w 854"/>
                <a:gd name="T21" fmla="*/ 176 h 496"/>
                <a:gd name="T22" fmla="*/ 671 w 854"/>
                <a:gd name="T23" fmla="*/ 222 h 496"/>
                <a:gd name="T24" fmla="*/ 719 w 854"/>
                <a:gd name="T25" fmla="*/ 274 h 496"/>
                <a:gd name="T26" fmla="*/ 765 w 854"/>
                <a:gd name="T27" fmla="*/ 334 h 496"/>
                <a:gd name="T28" fmla="*/ 811 w 854"/>
                <a:gd name="T29" fmla="*/ 403 h 496"/>
                <a:gd name="T30" fmla="*/ 854 w 854"/>
                <a:gd name="T31" fmla="*/ 479 h 496"/>
                <a:gd name="T32" fmla="*/ 851 w 854"/>
                <a:gd name="T33" fmla="*/ 479 h 496"/>
                <a:gd name="T34" fmla="*/ 844 w 854"/>
                <a:gd name="T35" fmla="*/ 482 h 496"/>
                <a:gd name="T36" fmla="*/ 830 w 854"/>
                <a:gd name="T37" fmla="*/ 483 h 496"/>
                <a:gd name="T38" fmla="*/ 813 w 854"/>
                <a:gd name="T39" fmla="*/ 486 h 496"/>
                <a:gd name="T40" fmla="*/ 790 w 854"/>
                <a:gd name="T41" fmla="*/ 489 h 496"/>
                <a:gd name="T42" fmla="*/ 765 w 854"/>
                <a:gd name="T43" fmla="*/ 492 h 496"/>
                <a:gd name="T44" fmla="*/ 736 w 854"/>
                <a:gd name="T45" fmla="*/ 495 h 496"/>
                <a:gd name="T46" fmla="*/ 703 w 854"/>
                <a:gd name="T47" fmla="*/ 496 h 496"/>
                <a:gd name="T48" fmla="*/ 668 w 854"/>
                <a:gd name="T49" fmla="*/ 496 h 496"/>
                <a:gd name="T50" fmla="*/ 632 w 854"/>
                <a:gd name="T51" fmla="*/ 495 h 496"/>
                <a:gd name="T52" fmla="*/ 592 w 854"/>
                <a:gd name="T53" fmla="*/ 492 h 496"/>
                <a:gd name="T54" fmla="*/ 550 w 854"/>
                <a:gd name="T55" fmla="*/ 486 h 496"/>
                <a:gd name="T56" fmla="*/ 508 w 854"/>
                <a:gd name="T57" fmla="*/ 478 h 496"/>
                <a:gd name="T58" fmla="*/ 465 w 854"/>
                <a:gd name="T59" fmla="*/ 468 h 496"/>
                <a:gd name="T60" fmla="*/ 421 w 854"/>
                <a:gd name="T61" fmla="*/ 455 h 496"/>
                <a:gd name="T62" fmla="*/ 376 w 854"/>
                <a:gd name="T63" fmla="*/ 438 h 496"/>
                <a:gd name="T64" fmla="*/ 333 w 854"/>
                <a:gd name="T65" fmla="*/ 417 h 496"/>
                <a:gd name="T66" fmla="*/ 288 w 854"/>
                <a:gd name="T67" fmla="*/ 393 h 496"/>
                <a:gd name="T68" fmla="*/ 246 w 854"/>
                <a:gd name="T69" fmla="*/ 365 h 496"/>
                <a:gd name="T70" fmla="*/ 204 w 854"/>
                <a:gd name="T71" fmla="*/ 332 h 496"/>
                <a:gd name="T72" fmla="*/ 164 w 854"/>
                <a:gd name="T73" fmla="*/ 294 h 496"/>
                <a:gd name="T74" fmla="*/ 126 w 854"/>
                <a:gd name="T75" fmla="*/ 250 h 496"/>
                <a:gd name="T76" fmla="*/ 90 w 854"/>
                <a:gd name="T77" fmla="*/ 201 h 496"/>
                <a:gd name="T78" fmla="*/ 56 w 854"/>
                <a:gd name="T79" fmla="*/ 146 h 496"/>
                <a:gd name="T80" fmla="*/ 27 w 854"/>
                <a:gd name="T81" fmla="*/ 86 h 496"/>
                <a:gd name="T82" fmla="*/ 0 w 854"/>
                <a:gd name="T83" fmla="*/ 18 h 496"/>
                <a:gd name="T84" fmla="*/ 3 w 854"/>
                <a:gd name="T85" fmla="*/ 17 h 496"/>
                <a:gd name="T86" fmla="*/ 11 w 854"/>
                <a:gd name="T87" fmla="*/ 16 h 496"/>
                <a:gd name="T88" fmla="*/ 25 w 854"/>
                <a:gd name="T89" fmla="*/ 13 h 496"/>
                <a:gd name="T90" fmla="*/ 44 w 854"/>
                <a:gd name="T91" fmla="*/ 9 h 496"/>
                <a:gd name="T92" fmla="*/ 67 w 854"/>
                <a:gd name="T93" fmla="*/ 6 h 496"/>
                <a:gd name="T94" fmla="*/ 96 w 854"/>
                <a:gd name="T95" fmla="*/ 3 h 496"/>
                <a:gd name="T96" fmla="*/ 126 w 854"/>
                <a:gd name="T97" fmla="*/ 0 h 496"/>
                <a:gd name="T98" fmla="*/ 162 w 854"/>
                <a:gd name="T99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54" h="496">
                  <a:moveTo>
                    <a:pt x="162" y="0"/>
                  </a:moveTo>
                  <a:lnTo>
                    <a:pt x="199" y="2"/>
                  </a:lnTo>
                  <a:lnTo>
                    <a:pt x="240" y="6"/>
                  </a:lnTo>
                  <a:lnTo>
                    <a:pt x="284" y="13"/>
                  </a:lnTo>
                  <a:lnTo>
                    <a:pt x="329" y="23"/>
                  </a:lnTo>
                  <a:lnTo>
                    <a:pt x="375" y="35"/>
                  </a:lnTo>
                  <a:lnTo>
                    <a:pt x="424" y="54"/>
                  </a:lnTo>
                  <a:lnTo>
                    <a:pt x="473" y="76"/>
                  </a:lnTo>
                  <a:lnTo>
                    <a:pt x="522" y="104"/>
                  </a:lnTo>
                  <a:lnTo>
                    <a:pt x="571" y="136"/>
                  </a:lnTo>
                  <a:lnTo>
                    <a:pt x="622" y="176"/>
                  </a:lnTo>
                  <a:lnTo>
                    <a:pt x="671" y="222"/>
                  </a:lnTo>
                  <a:lnTo>
                    <a:pt x="719" y="274"/>
                  </a:lnTo>
                  <a:lnTo>
                    <a:pt x="765" y="334"/>
                  </a:lnTo>
                  <a:lnTo>
                    <a:pt x="811" y="403"/>
                  </a:lnTo>
                  <a:lnTo>
                    <a:pt x="854" y="479"/>
                  </a:lnTo>
                  <a:lnTo>
                    <a:pt x="851" y="479"/>
                  </a:lnTo>
                  <a:lnTo>
                    <a:pt x="844" y="482"/>
                  </a:lnTo>
                  <a:lnTo>
                    <a:pt x="830" y="483"/>
                  </a:lnTo>
                  <a:lnTo>
                    <a:pt x="813" y="486"/>
                  </a:lnTo>
                  <a:lnTo>
                    <a:pt x="790" y="489"/>
                  </a:lnTo>
                  <a:lnTo>
                    <a:pt x="765" y="492"/>
                  </a:lnTo>
                  <a:lnTo>
                    <a:pt x="736" y="495"/>
                  </a:lnTo>
                  <a:lnTo>
                    <a:pt x="703" y="496"/>
                  </a:lnTo>
                  <a:lnTo>
                    <a:pt x="668" y="496"/>
                  </a:lnTo>
                  <a:lnTo>
                    <a:pt x="632" y="495"/>
                  </a:lnTo>
                  <a:lnTo>
                    <a:pt x="592" y="492"/>
                  </a:lnTo>
                  <a:lnTo>
                    <a:pt x="550" y="486"/>
                  </a:lnTo>
                  <a:lnTo>
                    <a:pt x="508" y="478"/>
                  </a:lnTo>
                  <a:lnTo>
                    <a:pt x="465" y="468"/>
                  </a:lnTo>
                  <a:lnTo>
                    <a:pt x="421" y="455"/>
                  </a:lnTo>
                  <a:lnTo>
                    <a:pt x="376" y="438"/>
                  </a:lnTo>
                  <a:lnTo>
                    <a:pt x="333" y="417"/>
                  </a:lnTo>
                  <a:lnTo>
                    <a:pt x="288" y="393"/>
                  </a:lnTo>
                  <a:lnTo>
                    <a:pt x="246" y="365"/>
                  </a:lnTo>
                  <a:lnTo>
                    <a:pt x="204" y="332"/>
                  </a:lnTo>
                  <a:lnTo>
                    <a:pt x="164" y="294"/>
                  </a:lnTo>
                  <a:lnTo>
                    <a:pt x="126" y="250"/>
                  </a:lnTo>
                  <a:lnTo>
                    <a:pt x="90" y="201"/>
                  </a:lnTo>
                  <a:lnTo>
                    <a:pt x="56" y="146"/>
                  </a:lnTo>
                  <a:lnTo>
                    <a:pt x="27" y="86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5" y="13"/>
                  </a:lnTo>
                  <a:lnTo>
                    <a:pt x="44" y="9"/>
                  </a:lnTo>
                  <a:lnTo>
                    <a:pt x="67" y="6"/>
                  </a:lnTo>
                  <a:lnTo>
                    <a:pt x="96" y="3"/>
                  </a:lnTo>
                  <a:lnTo>
                    <a:pt x="126" y="0"/>
                  </a:lnTo>
                  <a:lnTo>
                    <a:pt x="1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03" name="Freeform 16"/>
            <p:cNvSpPr/>
            <p:nvPr>
              <p:custDataLst>
                <p:tags r:id="rId27"/>
              </p:custDataLst>
            </p:nvPr>
          </p:nvSpPr>
          <p:spPr bwMode="auto">
            <a:xfrm>
              <a:off x="1222683" y="2960857"/>
              <a:ext cx="411278" cy="625484"/>
            </a:xfrm>
            <a:custGeom>
              <a:avLst/>
              <a:gdLst>
                <a:gd name="T0" fmla="*/ 20 w 816"/>
                <a:gd name="T1" fmla="*/ 0 h 1241"/>
                <a:gd name="T2" fmla="*/ 40 w 816"/>
                <a:gd name="T3" fmla="*/ 5 h 1241"/>
                <a:gd name="T4" fmla="*/ 75 w 816"/>
                <a:gd name="T5" fmla="*/ 17 h 1241"/>
                <a:gd name="T6" fmla="*/ 125 w 816"/>
                <a:gd name="T7" fmla="*/ 35 h 1241"/>
                <a:gd name="T8" fmla="*/ 186 w 816"/>
                <a:gd name="T9" fmla="*/ 61 h 1241"/>
                <a:gd name="T10" fmla="*/ 254 w 816"/>
                <a:gd name="T11" fmla="*/ 99 h 1241"/>
                <a:gd name="T12" fmla="*/ 329 w 816"/>
                <a:gd name="T13" fmla="*/ 147 h 1241"/>
                <a:gd name="T14" fmla="*/ 407 w 816"/>
                <a:gd name="T15" fmla="*/ 206 h 1241"/>
                <a:gd name="T16" fmla="*/ 485 w 816"/>
                <a:gd name="T17" fmla="*/ 278 h 1241"/>
                <a:gd name="T18" fmla="*/ 560 w 816"/>
                <a:gd name="T19" fmla="*/ 365 h 1241"/>
                <a:gd name="T20" fmla="*/ 632 w 816"/>
                <a:gd name="T21" fmla="*/ 466 h 1241"/>
                <a:gd name="T22" fmla="*/ 695 w 816"/>
                <a:gd name="T23" fmla="*/ 584 h 1241"/>
                <a:gd name="T24" fmla="*/ 747 w 816"/>
                <a:gd name="T25" fmla="*/ 720 h 1241"/>
                <a:gd name="T26" fmla="*/ 786 w 816"/>
                <a:gd name="T27" fmla="*/ 873 h 1241"/>
                <a:gd name="T28" fmla="*/ 810 w 816"/>
                <a:gd name="T29" fmla="*/ 1047 h 1241"/>
                <a:gd name="T30" fmla="*/ 816 w 816"/>
                <a:gd name="T31" fmla="*/ 1241 h 1241"/>
                <a:gd name="T32" fmla="*/ 805 w 816"/>
                <a:gd name="T33" fmla="*/ 1238 h 1241"/>
                <a:gd name="T34" fmla="*/ 775 w 816"/>
                <a:gd name="T35" fmla="*/ 1229 h 1241"/>
                <a:gd name="T36" fmla="*/ 727 w 816"/>
                <a:gd name="T37" fmla="*/ 1210 h 1241"/>
                <a:gd name="T38" fmla="*/ 669 w 816"/>
                <a:gd name="T39" fmla="*/ 1185 h 1241"/>
                <a:gd name="T40" fmla="*/ 598 w 816"/>
                <a:gd name="T41" fmla="*/ 1150 h 1241"/>
                <a:gd name="T42" fmla="*/ 521 w 816"/>
                <a:gd name="T43" fmla="*/ 1105 h 1241"/>
                <a:gd name="T44" fmla="*/ 438 w 816"/>
                <a:gd name="T45" fmla="*/ 1052 h 1241"/>
                <a:gd name="T46" fmla="*/ 356 w 816"/>
                <a:gd name="T47" fmla="*/ 986 h 1241"/>
                <a:gd name="T48" fmla="*/ 276 w 816"/>
                <a:gd name="T49" fmla="*/ 910 h 1241"/>
                <a:gd name="T50" fmla="*/ 200 w 816"/>
                <a:gd name="T51" fmla="*/ 821 h 1241"/>
                <a:gd name="T52" fmla="*/ 131 w 816"/>
                <a:gd name="T53" fmla="*/ 719 h 1241"/>
                <a:gd name="T54" fmla="*/ 75 w 816"/>
                <a:gd name="T55" fmla="*/ 605 h 1241"/>
                <a:gd name="T56" fmla="*/ 31 w 816"/>
                <a:gd name="T57" fmla="*/ 476 h 1241"/>
                <a:gd name="T58" fmla="*/ 6 w 816"/>
                <a:gd name="T59" fmla="*/ 333 h 1241"/>
                <a:gd name="T60" fmla="*/ 0 w 816"/>
                <a:gd name="T61" fmla="*/ 174 h 1241"/>
                <a:gd name="T62" fmla="*/ 19 w 816"/>
                <a:gd name="T6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16" h="1241">
                  <a:moveTo>
                    <a:pt x="19" y="0"/>
                  </a:moveTo>
                  <a:lnTo>
                    <a:pt x="20" y="0"/>
                  </a:lnTo>
                  <a:lnTo>
                    <a:pt x="28" y="1"/>
                  </a:lnTo>
                  <a:lnTo>
                    <a:pt x="40" y="5"/>
                  </a:lnTo>
                  <a:lnTo>
                    <a:pt x="55" y="9"/>
                  </a:lnTo>
                  <a:lnTo>
                    <a:pt x="75" y="17"/>
                  </a:lnTo>
                  <a:lnTo>
                    <a:pt x="99" y="25"/>
                  </a:lnTo>
                  <a:lnTo>
                    <a:pt x="125" y="35"/>
                  </a:lnTo>
                  <a:lnTo>
                    <a:pt x="153" y="47"/>
                  </a:lnTo>
                  <a:lnTo>
                    <a:pt x="186" y="61"/>
                  </a:lnTo>
                  <a:lnTo>
                    <a:pt x="219" y="80"/>
                  </a:lnTo>
                  <a:lnTo>
                    <a:pt x="254" y="99"/>
                  </a:lnTo>
                  <a:lnTo>
                    <a:pt x="291" y="122"/>
                  </a:lnTo>
                  <a:lnTo>
                    <a:pt x="329" y="147"/>
                  </a:lnTo>
                  <a:lnTo>
                    <a:pt x="368" y="175"/>
                  </a:lnTo>
                  <a:lnTo>
                    <a:pt x="407" y="206"/>
                  </a:lnTo>
                  <a:lnTo>
                    <a:pt x="447" y="240"/>
                  </a:lnTo>
                  <a:lnTo>
                    <a:pt x="485" y="278"/>
                  </a:lnTo>
                  <a:lnTo>
                    <a:pt x="524" y="320"/>
                  </a:lnTo>
                  <a:lnTo>
                    <a:pt x="560" y="365"/>
                  </a:lnTo>
                  <a:lnTo>
                    <a:pt x="597" y="414"/>
                  </a:lnTo>
                  <a:lnTo>
                    <a:pt x="632" y="466"/>
                  </a:lnTo>
                  <a:lnTo>
                    <a:pt x="664" y="524"/>
                  </a:lnTo>
                  <a:lnTo>
                    <a:pt x="695" y="584"/>
                  </a:lnTo>
                  <a:lnTo>
                    <a:pt x="722" y="650"/>
                  </a:lnTo>
                  <a:lnTo>
                    <a:pt x="747" y="720"/>
                  </a:lnTo>
                  <a:lnTo>
                    <a:pt x="768" y="795"/>
                  </a:lnTo>
                  <a:lnTo>
                    <a:pt x="786" y="873"/>
                  </a:lnTo>
                  <a:lnTo>
                    <a:pt x="800" y="957"/>
                  </a:lnTo>
                  <a:lnTo>
                    <a:pt x="810" y="1047"/>
                  </a:lnTo>
                  <a:lnTo>
                    <a:pt x="816" y="1141"/>
                  </a:lnTo>
                  <a:lnTo>
                    <a:pt x="816" y="1241"/>
                  </a:lnTo>
                  <a:lnTo>
                    <a:pt x="813" y="1241"/>
                  </a:lnTo>
                  <a:lnTo>
                    <a:pt x="805" y="1238"/>
                  </a:lnTo>
                  <a:lnTo>
                    <a:pt x="792" y="1234"/>
                  </a:lnTo>
                  <a:lnTo>
                    <a:pt x="775" y="1229"/>
                  </a:lnTo>
                  <a:lnTo>
                    <a:pt x="753" y="1220"/>
                  </a:lnTo>
                  <a:lnTo>
                    <a:pt x="727" y="1210"/>
                  </a:lnTo>
                  <a:lnTo>
                    <a:pt x="699" y="1199"/>
                  </a:lnTo>
                  <a:lnTo>
                    <a:pt x="669" y="1185"/>
                  </a:lnTo>
                  <a:lnTo>
                    <a:pt x="635" y="1168"/>
                  </a:lnTo>
                  <a:lnTo>
                    <a:pt x="598" y="1150"/>
                  </a:lnTo>
                  <a:lnTo>
                    <a:pt x="560" y="1129"/>
                  </a:lnTo>
                  <a:lnTo>
                    <a:pt x="521" y="1105"/>
                  </a:lnTo>
                  <a:lnTo>
                    <a:pt x="480" y="1080"/>
                  </a:lnTo>
                  <a:lnTo>
                    <a:pt x="438" y="1052"/>
                  </a:lnTo>
                  <a:lnTo>
                    <a:pt x="398" y="1019"/>
                  </a:lnTo>
                  <a:lnTo>
                    <a:pt x="356" y="986"/>
                  </a:lnTo>
                  <a:lnTo>
                    <a:pt x="315" y="949"/>
                  </a:lnTo>
                  <a:lnTo>
                    <a:pt x="276" y="910"/>
                  </a:lnTo>
                  <a:lnTo>
                    <a:pt x="236" y="866"/>
                  </a:lnTo>
                  <a:lnTo>
                    <a:pt x="200" y="821"/>
                  </a:lnTo>
                  <a:lnTo>
                    <a:pt x="165" y="772"/>
                  </a:lnTo>
                  <a:lnTo>
                    <a:pt x="131" y="719"/>
                  </a:lnTo>
                  <a:lnTo>
                    <a:pt x="101" y="664"/>
                  </a:lnTo>
                  <a:lnTo>
                    <a:pt x="75" y="605"/>
                  </a:lnTo>
                  <a:lnTo>
                    <a:pt x="51" y="542"/>
                  </a:lnTo>
                  <a:lnTo>
                    <a:pt x="31" y="476"/>
                  </a:lnTo>
                  <a:lnTo>
                    <a:pt x="16" y="406"/>
                  </a:lnTo>
                  <a:lnTo>
                    <a:pt x="6" y="333"/>
                  </a:lnTo>
                  <a:lnTo>
                    <a:pt x="0" y="255"/>
                  </a:lnTo>
                  <a:lnTo>
                    <a:pt x="0" y="174"/>
                  </a:lnTo>
                  <a:lnTo>
                    <a:pt x="6" y="88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04" name="Freeform 17"/>
            <p:cNvSpPr/>
            <p:nvPr>
              <p:custDataLst>
                <p:tags r:id="rId28"/>
              </p:custDataLst>
            </p:nvPr>
          </p:nvSpPr>
          <p:spPr bwMode="auto">
            <a:xfrm>
              <a:off x="1120871" y="3533923"/>
              <a:ext cx="487384" cy="186990"/>
            </a:xfrm>
            <a:custGeom>
              <a:avLst/>
              <a:gdLst>
                <a:gd name="T0" fmla="*/ 402 w 967"/>
                <a:gd name="T1" fmla="*/ 0 h 371"/>
                <a:gd name="T2" fmla="*/ 455 w 967"/>
                <a:gd name="T3" fmla="*/ 2 h 371"/>
                <a:gd name="T4" fmla="*/ 511 w 967"/>
                <a:gd name="T5" fmla="*/ 6 h 371"/>
                <a:gd name="T6" fmla="*/ 570 w 967"/>
                <a:gd name="T7" fmla="*/ 17 h 371"/>
                <a:gd name="T8" fmla="*/ 632 w 967"/>
                <a:gd name="T9" fmla="*/ 33 h 371"/>
                <a:gd name="T10" fmla="*/ 695 w 967"/>
                <a:gd name="T11" fmla="*/ 54 h 371"/>
                <a:gd name="T12" fmla="*/ 761 w 967"/>
                <a:gd name="T13" fmla="*/ 83 h 371"/>
                <a:gd name="T14" fmla="*/ 828 w 967"/>
                <a:gd name="T15" fmla="*/ 118 h 371"/>
                <a:gd name="T16" fmla="*/ 897 w 967"/>
                <a:gd name="T17" fmla="*/ 162 h 371"/>
                <a:gd name="T18" fmla="*/ 967 w 967"/>
                <a:gd name="T19" fmla="*/ 214 h 371"/>
                <a:gd name="T20" fmla="*/ 965 w 967"/>
                <a:gd name="T21" fmla="*/ 217 h 371"/>
                <a:gd name="T22" fmla="*/ 956 w 967"/>
                <a:gd name="T23" fmla="*/ 222 h 371"/>
                <a:gd name="T24" fmla="*/ 942 w 967"/>
                <a:gd name="T25" fmla="*/ 232 h 371"/>
                <a:gd name="T26" fmla="*/ 924 w 967"/>
                <a:gd name="T27" fmla="*/ 243 h 371"/>
                <a:gd name="T28" fmla="*/ 900 w 967"/>
                <a:gd name="T29" fmla="*/ 257 h 371"/>
                <a:gd name="T30" fmla="*/ 872 w 967"/>
                <a:gd name="T31" fmla="*/ 273 h 371"/>
                <a:gd name="T32" fmla="*/ 840 w 967"/>
                <a:gd name="T33" fmla="*/ 290 h 371"/>
                <a:gd name="T34" fmla="*/ 803 w 967"/>
                <a:gd name="T35" fmla="*/ 305 h 371"/>
                <a:gd name="T36" fmla="*/ 764 w 967"/>
                <a:gd name="T37" fmla="*/ 320 h 371"/>
                <a:gd name="T38" fmla="*/ 722 w 967"/>
                <a:gd name="T39" fmla="*/ 336 h 371"/>
                <a:gd name="T40" fmla="*/ 675 w 967"/>
                <a:gd name="T41" fmla="*/ 349 h 371"/>
                <a:gd name="T42" fmla="*/ 626 w 967"/>
                <a:gd name="T43" fmla="*/ 360 h 371"/>
                <a:gd name="T44" fmla="*/ 576 w 967"/>
                <a:gd name="T45" fmla="*/ 367 h 371"/>
                <a:gd name="T46" fmla="*/ 522 w 967"/>
                <a:gd name="T47" fmla="*/ 371 h 371"/>
                <a:gd name="T48" fmla="*/ 468 w 967"/>
                <a:gd name="T49" fmla="*/ 371 h 371"/>
                <a:gd name="T50" fmla="*/ 412 w 967"/>
                <a:gd name="T51" fmla="*/ 365 h 371"/>
                <a:gd name="T52" fmla="*/ 354 w 967"/>
                <a:gd name="T53" fmla="*/ 354 h 371"/>
                <a:gd name="T54" fmla="*/ 295 w 967"/>
                <a:gd name="T55" fmla="*/ 339 h 371"/>
                <a:gd name="T56" fmla="*/ 236 w 967"/>
                <a:gd name="T57" fmla="*/ 315 h 371"/>
                <a:gd name="T58" fmla="*/ 177 w 967"/>
                <a:gd name="T59" fmla="*/ 284 h 371"/>
                <a:gd name="T60" fmla="*/ 118 w 967"/>
                <a:gd name="T61" fmla="*/ 245 h 371"/>
                <a:gd name="T62" fmla="*/ 58 w 967"/>
                <a:gd name="T63" fmla="*/ 198 h 371"/>
                <a:gd name="T64" fmla="*/ 0 w 967"/>
                <a:gd name="T65" fmla="*/ 141 h 371"/>
                <a:gd name="T66" fmla="*/ 2 w 967"/>
                <a:gd name="T67" fmla="*/ 139 h 371"/>
                <a:gd name="T68" fmla="*/ 9 w 967"/>
                <a:gd name="T69" fmla="*/ 134 h 371"/>
                <a:gd name="T70" fmla="*/ 20 w 967"/>
                <a:gd name="T71" fmla="*/ 125 h 371"/>
                <a:gd name="T72" fmla="*/ 37 w 967"/>
                <a:gd name="T73" fmla="*/ 114 h 371"/>
                <a:gd name="T74" fmla="*/ 56 w 967"/>
                <a:gd name="T75" fmla="*/ 101 h 371"/>
                <a:gd name="T76" fmla="*/ 80 w 967"/>
                <a:gd name="T77" fmla="*/ 87 h 371"/>
                <a:gd name="T78" fmla="*/ 108 w 967"/>
                <a:gd name="T79" fmla="*/ 73 h 371"/>
                <a:gd name="T80" fmla="*/ 141 w 967"/>
                <a:gd name="T81" fmla="*/ 59 h 371"/>
                <a:gd name="T82" fmla="*/ 176 w 967"/>
                <a:gd name="T83" fmla="*/ 45 h 371"/>
                <a:gd name="T84" fmla="*/ 214 w 967"/>
                <a:gd name="T85" fmla="*/ 31 h 371"/>
                <a:gd name="T86" fmla="*/ 256 w 967"/>
                <a:gd name="T87" fmla="*/ 20 h 371"/>
                <a:gd name="T88" fmla="*/ 302 w 967"/>
                <a:gd name="T89" fmla="*/ 10 h 371"/>
                <a:gd name="T90" fmla="*/ 350 w 967"/>
                <a:gd name="T91" fmla="*/ 4 h 371"/>
                <a:gd name="T92" fmla="*/ 402 w 967"/>
                <a:gd name="T9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67" h="371">
                  <a:moveTo>
                    <a:pt x="402" y="0"/>
                  </a:moveTo>
                  <a:lnTo>
                    <a:pt x="455" y="2"/>
                  </a:lnTo>
                  <a:lnTo>
                    <a:pt x="511" y="6"/>
                  </a:lnTo>
                  <a:lnTo>
                    <a:pt x="570" y="17"/>
                  </a:lnTo>
                  <a:lnTo>
                    <a:pt x="632" y="33"/>
                  </a:lnTo>
                  <a:lnTo>
                    <a:pt x="695" y="54"/>
                  </a:lnTo>
                  <a:lnTo>
                    <a:pt x="761" y="83"/>
                  </a:lnTo>
                  <a:lnTo>
                    <a:pt x="828" y="118"/>
                  </a:lnTo>
                  <a:lnTo>
                    <a:pt x="897" y="162"/>
                  </a:lnTo>
                  <a:lnTo>
                    <a:pt x="967" y="214"/>
                  </a:lnTo>
                  <a:lnTo>
                    <a:pt x="965" y="217"/>
                  </a:lnTo>
                  <a:lnTo>
                    <a:pt x="956" y="222"/>
                  </a:lnTo>
                  <a:lnTo>
                    <a:pt x="942" y="232"/>
                  </a:lnTo>
                  <a:lnTo>
                    <a:pt x="924" y="243"/>
                  </a:lnTo>
                  <a:lnTo>
                    <a:pt x="900" y="257"/>
                  </a:lnTo>
                  <a:lnTo>
                    <a:pt x="872" y="273"/>
                  </a:lnTo>
                  <a:lnTo>
                    <a:pt x="840" y="290"/>
                  </a:lnTo>
                  <a:lnTo>
                    <a:pt x="803" y="305"/>
                  </a:lnTo>
                  <a:lnTo>
                    <a:pt x="764" y="320"/>
                  </a:lnTo>
                  <a:lnTo>
                    <a:pt x="722" y="336"/>
                  </a:lnTo>
                  <a:lnTo>
                    <a:pt x="675" y="349"/>
                  </a:lnTo>
                  <a:lnTo>
                    <a:pt x="626" y="360"/>
                  </a:lnTo>
                  <a:lnTo>
                    <a:pt x="576" y="367"/>
                  </a:lnTo>
                  <a:lnTo>
                    <a:pt x="522" y="371"/>
                  </a:lnTo>
                  <a:lnTo>
                    <a:pt x="468" y="371"/>
                  </a:lnTo>
                  <a:lnTo>
                    <a:pt x="412" y="365"/>
                  </a:lnTo>
                  <a:lnTo>
                    <a:pt x="354" y="354"/>
                  </a:lnTo>
                  <a:lnTo>
                    <a:pt x="295" y="339"/>
                  </a:lnTo>
                  <a:lnTo>
                    <a:pt x="236" y="315"/>
                  </a:lnTo>
                  <a:lnTo>
                    <a:pt x="177" y="284"/>
                  </a:lnTo>
                  <a:lnTo>
                    <a:pt x="118" y="245"/>
                  </a:lnTo>
                  <a:lnTo>
                    <a:pt x="58" y="198"/>
                  </a:lnTo>
                  <a:lnTo>
                    <a:pt x="0" y="141"/>
                  </a:lnTo>
                  <a:lnTo>
                    <a:pt x="2" y="139"/>
                  </a:lnTo>
                  <a:lnTo>
                    <a:pt x="9" y="134"/>
                  </a:lnTo>
                  <a:lnTo>
                    <a:pt x="20" y="125"/>
                  </a:lnTo>
                  <a:lnTo>
                    <a:pt x="37" y="114"/>
                  </a:lnTo>
                  <a:lnTo>
                    <a:pt x="56" y="101"/>
                  </a:lnTo>
                  <a:lnTo>
                    <a:pt x="80" y="87"/>
                  </a:lnTo>
                  <a:lnTo>
                    <a:pt x="108" y="73"/>
                  </a:lnTo>
                  <a:lnTo>
                    <a:pt x="141" y="59"/>
                  </a:lnTo>
                  <a:lnTo>
                    <a:pt x="176" y="45"/>
                  </a:lnTo>
                  <a:lnTo>
                    <a:pt x="214" y="31"/>
                  </a:lnTo>
                  <a:lnTo>
                    <a:pt x="256" y="20"/>
                  </a:lnTo>
                  <a:lnTo>
                    <a:pt x="302" y="10"/>
                  </a:lnTo>
                  <a:lnTo>
                    <a:pt x="350" y="4"/>
                  </a:lnTo>
                  <a:lnTo>
                    <a:pt x="4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05" name="Freeform 18"/>
            <p:cNvSpPr/>
            <p:nvPr>
              <p:custDataLst>
                <p:tags r:id="rId29"/>
              </p:custDataLst>
            </p:nvPr>
          </p:nvSpPr>
          <p:spPr bwMode="auto">
            <a:xfrm>
              <a:off x="1698978" y="2952289"/>
              <a:ext cx="385068" cy="651694"/>
            </a:xfrm>
            <a:custGeom>
              <a:avLst/>
              <a:gdLst>
                <a:gd name="T0" fmla="*/ 741 w 764"/>
                <a:gd name="T1" fmla="*/ 0 h 1293"/>
                <a:gd name="T2" fmla="*/ 743 w 764"/>
                <a:gd name="T3" fmla="*/ 3 h 1293"/>
                <a:gd name="T4" fmla="*/ 744 w 764"/>
                <a:gd name="T5" fmla="*/ 11 h 1293"/>
                <a:gd name="T6" fmla="*/ 747 w 764"/>
                <a:gd name="T7" fmla="*/ 24 h 1293"/>
                <a:gd name="T8" fmla="*/ 750 w 764"/>
                <a:gd name="T9" fmla="*/ 42 h 1293"/>
                <a:gd name="T10" fmla="*/ 752 w 764"/>
                <a:gd name="T11" fmla="*/ 64 h 1293"/>
                <a:gd name="T12" fmla="*/ 755 w 764"/>
                <a:gd name="T13" fmla="*/ 91 h 1293"/>
                <a:gd name="T14" fmla="*/ 759 w 764"/>
                <a:gd name="T15" fmla="*/ 122 h 1293"/>
                <a:gd name="T16" fmla="*/ 761 w 764"/>
                <a:gd name="T17" fmla="*/ 157 h 1293"/>
                <a:gd name="T18" fmla="*/ 764 w 764"/>
                <a:gd name="T19" fmla="*/ 195 h 1293"/>
                <a:gd name="T20" fmla="*/ 764 w 764"/>
                <a:gd name="T21" fmla="*/ 236 h 1293"/>
                <a:gd name="T22" fmla="*/ 764 w 764"/>
                <a:gd name="T23" fmla="*/ 279 h 1293"/>
                <a:gd name="T24" fmla="*/ 762 w 764"/>
                <a:gd name="T25" fmla="*/ 324 h 1293"/>
                <a:gd name="T26" fmla="*/ 758 w 764"/>
                <a:gd name="T27" fmla="*/ 373 h 1293"/>
                <a:gd name="T28" fmla="*/ 752 w 764"/>
                <a:gd name="T29" fmla="*/ 423 h 1293"/>
                <a:gd name="T30" fmla="*/ 744 w 764"/>
                <a:gd name="T31" fmla="*/ 474 h 1293"/>
                <a:gd name="T32" fmla="*/ 734 w 764"/>
                <a:gd name="T33" fmla="*/ 526 h 1293"/>
                <a:gd name="T34" fmla="*/ 722 w 764"/>
                <a:gd name="T35" fmla="*/ 580 h 1293"/>
                <a:gd name="T36" fmla="*/ 705 w 764"/>
                <a:gd name="T37" fmla="*/ 635 h 1293"/>
                <a:gd name="T38" fmla="*/ 685 w 764"/>
                <a:gd name="T39" fmla="*/ 689 h 1293"/>
                <a:gd name="T40" fmla="*/ 663 w 764"/>
                <a:gd name="T41" fmla="*/ 744 h 1293"/>
                <a:gd name="T42" fmla="*/ 636 w 764"/>
                <a:gd name="T43" fmla="*/ 798 h 1293"/>
                <a:gd name="T44" fmla="*/ 605 w 764"/>
                <a:gd name="T45" fmla="*/ 851 h 1293"/>
                <a:gd name="T46" fmla="*/ 571 w 764"/>
                <a:gd name="T47" fmla="*/ 904 h 1293"/>
                <a:gd name="T48" fmla="*/ 531 w 764"/>
                <a:gd name="T49" fmla="*/ 956 h 1293"/>
                <a:gd name="T50" fmla="*/ 487 w 764"/>
                <a:gd name="T51" fmla="*/ 1007 h 1293"/>
                <a:gd name="T52" fmla="*/ 438 w 764"/>
                <a:gd name="T53" fmla="*/ 1055 h 1293"/>
                <a:gd name="T54" fmla="*/ 383 w 764"/>
                <a:gd name="T55" fmla="*/ 1102 h 1293"/>
                <a:gd name="T56" fmla="*/ 324 w 764"/>
                <a:gd name="T57" fmla="*/ 1146 h 1293"/>
                <a:gd name="T58" fmla="*/ 258 w 764"/>
                <a:gd name="T59" fmla="*/ 1188 h 1293"/>
                <a:gd name="T60" fmla="*/ 187 w 764"/>
                <a:gd name="T61" fmla="*/ 1226 h 1293"/>
                <a:gd name="T62" fmla="*/ 108 w 764"/>
                <a:gd name="T63" fmla="*/ 1261 h 1293"/>
                <a:gd name="T64" fmla="*/ 24 w 764"/>
                <a:gd name="T65" fmla="*/ 1293 h 1293"/>
                <a:gd name="T66" fmla="*/ 24 w 764"/>
                <a:gd name="T67" fmla="*/ 1290 h 1293"/>
                <a:gd name="T68" fmla="*/ 21 w 764"/>
                <a:gd name="T69" fmla="*/ 1282 h 1293"/>
                <a:gd name="T70" fmla="*/ 18 w 764"/>
                <a:gd name="T71" fmla="*/ 1268 h 1293"/>
                <a:gd name="T72" fmla="*/ 14 w 764"/>
                <a:gd name="T73" fmla="*/ 1250 h 1293"/>
                <a:gd name="T74" fmla="*/ 11 w 764"/>
                <a:gd name="T75" fmla="*/ 1226 h 1293"/>
                <a:gd name="T76" fmla="*/ 7 w 764"/>
                <a:gd name="T77" fmla="*/ 1199 h 1293"/>
                <a:gd name="T78" fmla="*/ 4 w 764"/>
                <a:gd name="T79" fmla="*/ 1167 h 1293"/>
                <a:gd name="T80" fmla="*/ 1 w 764"/>
                <a:gd name="T81" fmla="*/ 1132 h 1293"/>
                <a:gd name="T82" fmla="*/ 0 w 764"/>
                <a:gd name="T83" fmla="*/ 1092 h 1293"/>
                <a:gd name="T84" fmla="*/ 0 w 764"/>
                <a:gd name="T85" fmla="*/ 1050 h 1293"/>
                <a:gd name="T86" fmla="*/ 1 w 764"/>
                <a:gd name="T87" fmla="*/ 1004 h 1293"/>
                <a:gd name="T88" fmla="*/ 6 w 764"/>
                <a:gd name="T89" fmla="*/ 956 h 1293"/>
                <a:gd name="T90" fmla="*/ 13 w 764"/>
                <a:gd name="T91" fmla="*/ 906 h 1293"/>
                <a:gd name="T92" fmla="*/ 21 w 764"/>
                <a:gd name="T93" fmla="*/ 854 h 1293"/>
                <a:gd name="T94" fmla="*/ 34 w 764"/>
                <a:gd name="T95" fmla="*/ 799 h 1293"/>
                <a:gd name="T96" fmla="*/ 51 w 764"/>
                <a:gd name="T97" fmla="*/ 743 h 1293"/>
                <a:gd name="T98" fmla="*/ 70 w 764"/>
                <a:gd name="T99" fmla="*/ 685 h 1293"/>
                <a:gd name="T100" fmla="*/ 94 w 764"/>
                <a:gd name="T101" fmla="*/ 628 h 1293"/>
                <a:gd name="T102" fmla="*/ 124 w 764"/>
                <a:gd name="T103" fmla="*/ 569 h 1293"/>
                <a:gd name="T104" fmla="*/ 157 w 764"/>
                <a:gd name="T105" fmla="*/ 508 h 1293"/>
                <a:gd name="T106" fmla="*/ 197 w 764"/>
                <a:gd name="T107" fmla="*/ 449 h 1293"/>
                <a:gd name="T108" fmla="*/ 241 w 764"/>
                <a:gd name="T109" fmla="*/ 389 h 1293"/>
                <a:gd name="T110" fmla="*/ 292 w 764"/>
                <a:gd name="T111" fmla="*/ 330 h 1293"/>
                <a:gd name="T112" fmla="*/ 350 w 764"/>
                <a:gd name="T113" fmla="*/ 272 h 1293"/>
                <a:gd name="T114" fmla="*/ 413 w 764"/>
                <a:gd name="T115" fmla="*/ 215 h 1293"/>
                <a:gd name="T116" fmla="*/ 484 w 764"/>
                <a:gd name="T117" fmla="*/ 159 h 1293"/>
                <a:gd name="T118" fmla="*/ 562 w 764"/>
                <a:gd name="T119" fmla="*/ 104 h 1293"/>
                <a:gd name="T120" fmla="*/ 647 w 764"/>
                <a:gd name="T121" fmla="*/ 50 h 1293"/>
                <a:gd name="T122" fmla="*/ 741 w 764"/>
                <a:gd name="T123" fmla="*/ 0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1293">
                  <a:moveTo>
                    <a:pt x="741" y="0"/>
                  </a:moveTo>
                  <a:lnTo>
                    <a:pt x="743" y="3"/>
                  </a:lnTo>
                  <a:lnTo>
                    <a:pt x="744" y="11"/>
                  </a:lnTo>
                  <a:lnTo>
                    <a:pt x="747" y="24"/>
                  </a:lnTo>
                  <a:lnTo>
                    <a:pt x="750" y="42"/>
                  </a:lnTo>
                  <a:lnTo>
                    <a:pt x="752" y="64"/>
                  </a:lnTo>
                  <a:lnTo>
                    <a:pt x="755" y="91"/>
                  </a:lnTo>
                  <a:lnTo>
                    <a:pt x="759" y="122"/>
                  </a:lnTo>
                  <a:lnTo>
                    <a:pt x="761" y="157"/>
                  </a:lnTo>
                  <a:lnTo>
                    <a:pt x="764" y="195"/>
                  </a:lnTo>
                  <a:lnTo>
                    <a:pt x="764" y="236"/>
                  </a:lnTo>
                  <a:lnTo>
                    <a:pt x="764" y="279"/>
                  </a:lnTo>
                  <a:lnTo>
                    <a:pt x="762" y="324"/>
                  </a:lnTo>
                  <a:lnTo>
                    <a:pt x="758" y="373"/>
                  </a:lnTo>
                  <a:lnTo>
                    <a:pt x="752" y="423"/>
                  </a:lnTo>
                  <a:lnTo>
                    <a:pt x="744" y="474"/>
                  </a:lnTo>
                  <a:lnTo>
                    <a:pt x="734" y="526"/>
                  </a:lnTo>
                  <a:lnTo>
                    <a:pt x="722" y="580"/>
                  </a:lnTo>
                  <a:lnTo>
                    <a:pt x="705" y="635"/>
                  </a:lnTo>
                  <a:lnTo>
                    <a:pt x="685" y="689"/>
                  </a:lnTo>
                  <a:lnTo>
                    <a:pt x="663" y="744"/>
                  </a:lnTo>
                  <a:lnTo>
                    <a:pt x="636" y="798"/>
                  </a:lnTo>
                  <a:lnTo>
                    <a:pt x="605" y="851"/>
                  </a:lnTo>
                  <a:lnTo>
                    <a:pt x="571" y="904"/>
                  </a:lnTo>
                  <a:lnTo>
                    <a:pt x="531" y="956"/>
                  </a:lnTo>
                  <a:lnTo>
                    <a:pt x="487" y="1007"/>
                  </a:lnTo>
                  <a:lnTo>
                    <a:pt x="438" y="1055"/>
                  </a:lnTo>
                  <a:lnTo>
                    <a:pt x="383" y="1102"/>
                  </a:lnTo>
                  <a:lnTo>
                    <a:pt x="324" y="1146"/>
                  </a:lnTo>
                  <a:lnTo>
                    <a:pt x="258" y="1188"/>
                  </a:lnTo>
                  <a:lnTo>
                    <a:pt x="187" y="1226"/>
                  </a:lnTo>
                  <a:lnTo>
                    <a:pt x="108" y="1261"/>
                  </a:lnTo>
                  <a:lnTo>
                    <a:pt x="24" y="1293"/>
                  </a:lnTo>
                  <a:lnTo>
                    <a:pt x="24" y="1290"/>
                  </a:lnTo>
                  <a:lnTo>
                    <a:pt x="21" y="1282"/>
                  </a:lnTo>
                  <a:lnTo>
                    <a:pt x="18" y="1268"/>
                  </a:lnTo>
                  <a:lnTo>
                    <a:pt x="14" y="1250"/>
                  </a:lnTo>
                  <a:lnTo>
                    <a:pt x="11" y="1226"/>
                  </a:lnTo>
                  <a:lnTo>
                    <a:pt x="7" y="1199"/>
                  </a:lnTo>
                  <a:lnTo>
                    <a:pt x="4" y="1167"/>
                  </a:lnTo>
                  <a:lnTo>
                    <a:pt x="1" y="1132"/>
                  </a:lnTo>
                  <a:lnTo>
                    <a:pt x="0" y="1092"/>
                  </a:lnTo>
                  <a:lnTo>
                    <a:pt x="0" y="1050"/>
                  </a:lnTo>
                  <a:lnTo>
                    <a:pt x="1" y="1004"/>
                  </a:lnTo>
                  <a:lnTo>
                    <a:pt x="6" y="956"/>
                  </a:lnTo>
                  <a:lnTo>
                    <a:pt x="13" y="906"/>
                  </a:lnTo>
                  <a:lnTo>
                    <a:pt x="21" y="854"/>
                  </a:lnTo>
                  <a:lnTo>
                    <a:pt x="34" y="799"/>
                  </a:lnTo>
                  <a:lnTo>
                    <a:pt x="51" y="743"/>
                  </a:lnTo>
                  <a:lnTo>
                    <a:pt x="70" y="685"/>
                  </a:lnTo>
                  <a:lnTo>
                    <a:pt x="94" y="628"/>
                  </a:lnTo>
                  <a:lnTo>
                    <a:pt x="124" y="569"/>
                  </a:lnTo>
                  <a:lnTo>
                    <a:pt x="157" y="508"/>
                  </a:lnTo>
                  <a:lnTo>
                    <a:pt x="197" y="449"/>
                  </a:lnTo>
                  <a:lnTo>
                    <a:pt x="241" y="389"/>
                  </a:lnTo>
                  <a:lnTo>
                    <a:pt x="292" y="330"/>
                  </a:lnTo>
                  <a:lnTo>
                    <a:pt x="350" y="272"/>
                  </a:lnTo>
                  <a:lnTo>
                    <a:pt x="413" y="215"/>
                  </a:lnTo>
                  <a:lnTo>
                    <a:pt x="484" y="159"/>
                  </a:lnTo>
                  <a:lnTo>
                    <a:pt x="562" y="104"/>
                  </a:lnTo>
                  <a:lnTo>
                    <a:pt x="647" y="50"/>
                  </a:lnTo>
                  <a:lnTo>
                    <a:pt x="7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</p:grpSp>
      <p:grpSp>
        <p:nvGrpSpPr>
          <p:cNvPr id="106" name="Group 83"/>
          <p:cNvGrpSpPr/>
          <p:nvPr>
            <p:custDataLst>
              <p:tags r:id="rId30"/>
            </p:custDataLst>
          </p:nvPr>
        </p:nvGrpSpPr>
        <p:grpSpPr>
          <a:xfrm>
            <a:off x="10084435" y="3969385"/>
            <a:ext cx="1511935" cy="888365"/>
            <a:chOff x="3949827" y="3517504"/>
            <a:chExt cx="3509051" cy="2371231"/>
          </a:xfrm>
          <a:solidFill>
            <a:srgbClr val="009F84"/>
          </a:solidFill>
        </p:grpSpPr>
        <p:grpSp>
          <p:nvGrpSpPr>
            <p:cNvPr id="107" name="Group 84"/>
            <p:cNvGrpSpPr/>
            <p:nvPr/>
          </p:nvGrpSpPr>
          <p:grpSpPr>
            <a:xfrm>
              <a:off x="3949827" y="3517504"/>
              <a:ext cx="3509051" cy="2371231"/>
              <a:chOff x="3949827" y="3517504"/>
              <a:chExt cx="3509051" cy="2371231"/>
            </a:xfrm>
            <a:grpFill/>
          </p:grpSpPr>
          <p:sp>
            <p:nvSpPr>
              <p:cNvPr id="108" name="Freeform 6"/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3949827" y="5369013"/>
                <a:ext cx="3509051" cy="519722"/>
              </a:xfrm>
              <a:custGeom>
                <a:avLst/>
                <a:gdLst>
                  <a:gd name="T0" fmla="*/ 2108 w 3781"/>
                  <a:gd name="T1" fmla="*/ 2 h 560"/>
                  <a:gd name="T2" fmla="*/ 2334 w 3781"/>
                  <a:gd name="T3" fmla="*/ 19 h 560"/>
                  <a:gd name="T4" fmla="*/ 2546 w 3781"/>
                  <a:gd name="T5" fmla="*/ 50 h 560"/>
                  <a:gd name="T6" fmla="*/ 2743 w 3781"/>
                  <a:gd name="T7" fmla="*/ 91 h 560"/>
                  <a:gd name="T8" fmla="*/ 2924 w 3781"/>
                  <a:gd name="T9" fmla="*/ 140 h 560"/>
                  <a:gd name="T10" fmla="*/ 3088 w 3781"/>
                  <a:gd name="T11" fmla="*/ 195 h 560"/>
                  <a:gd name="T12" fmla="*/ 3237 w 3781"/>
                  <a:gd name="T13" fmla="*/ 254 h 560"/>
                  <a:gd name="T14" fmla="*/ 3369 w 3781"/>
                  <a:gd name="T15" fmla="*/ 313 h 560"/>
                  <a:gd name="T16" fmla="*/ 3484 w 3781"/>
                  <a:gd name="T17" fmla="*/ 370 h 560"/>
                  <a:gd name="T18" fmla="*/ 3581 w 3781"/>
                  <a:gd name="T19" fmla="*/ 425 h 560"/>
                  <a:gd name="T20" fmla="*/ 3658 w 3781"/>
                  <a:gd name="T21" fmla="*/ 474 h 560"/>
                  <a:gd name="T22" fmla="*/ 3718 w 3781"/>
                  <a:gd name="T23" fmla="*/ 514 h 560"/>
                  <a:gd name="T24" fmla="*/ 3758 w 3781"/>
                  <a:gd name="T25" fmla="*/ 543 h 560"/>
                  <a:gd name="T26" fmla="*/ 3779 w 3781"/>
                  <a:gd name="T27" fmla="*/ 559 h 560"/>
                  <a:gd name="T28" fmla="*/ 3621 w 3781"/>
                  <a:gd name="T29" fmla="*/ 501 h 560"/>
                  <a:gd name="T30" fmla="*/ 3306 w 3781"/>
                  <a:gd name="T31" fmla="*/ 403 h 560"/>
                  <a:gd name="T32" fmla="*/ 2994 w 3781"/>
                  <a:gd name="T33" fmla="*/ 327 h 560"/>
                  <a:gd name="T34" fmla="*/ 2689 w 3781"/>
                  <a:gd name="T35" fmla="*/ 272 h 560"/>
                  <a:gd name="T36" fmla="*/ 2395 w 3781"/>
                  <a:gd name="T37" fmla="*/ 237 h 560"/>
                  <a:gd name="T38" fmla="*/ 2108 w 3781"/>
                  <a:gd name="T39" fmla="*/ 217 h 560"/>
                  <a:gd name="T40" fmla="*/ 1833 w 3781"/>
                  <a:gd name="T41" fmla="*/ 213 h 560"/>
                  <a:gd name="T42" fmla="*/ 1572 w 3781"/>
                  <a:gd name="T43" fmla="*/ 222 h 560"/>
                  <a:gd name="T44" fmla="*/ 1325 w 3781"/>
                  <a:gd name="T45" fmla="*/ 240 h 560"/>
                  <a:gd name="T46" fmla="*/ 1095 w 3781"/>
                  <a:gd name="T47" fmla="*/ 266 h 560"/>
                  <a:gd name="T48" fmla="*/ 881 w 3781"/>
                  <a:gd name="T49" fmla="*/ 299 h 560"/>
                  <a:gd name="T50" fmla="*/ 688 w 3781"/>
                  <a:gd name="T51" fmla="*/ 337 h 560"/>
                  <a:gd name="T52" fmla="*/ 515 w 3781"/>
                  <a:gd name="T53" fmla="*/ 375 h 560"/>
                  <a:gd name="T54" fmla="*/ 364 w 3781"/>
                  <a:gd name="T55" fmla="*/ 414 h 560"/>
                  <a:gd name="T56" fmla="*/ 237 w 3781"/>
                  <a:gd name="T57" fmla="*/ 450 h 560"/>
                  <a:gd name="T58" fmla="*/ 136 w 3781"/>
                  <a:gd name="T59" fmla="*/ 481 h 560"/>
                  <a:gd name="T60" fmla="*/ 62 w 3781"/>
                  <a:gd name="T61" fmla="*/ 508 h 560"/>
                  <a:gd name="T62" fmla="*/ 15 w 3781"/>
                  <a:gd name="T63" fmla="*/ 523 h 560"/>
                  <a:gd name="T64" fmla="*/ 0 w 3781"/>
                  <a:gd name="T65" fmla="*/ 531 h 560"/>
                  <a:gd name="T66" fmla="*/ 319 w 3781"/>
                  <a:gd name="T67" fmla="*/ 373 h 560"/>
                  <a:gd name="T68" fmla="*/ 627 w 3781"/>
                  <a:gd name="T69" fmla="*/ 248 h 560"/>
                  <a:gd name="T70" fmla="*/ 925 w 3781"/>
                  <a:gd name="T71" fmla="*/ 150 h 560"/>
                  <a:gd name="T72" fmla="*/ 1210 w 3781"/>
                  <a:gd name="T73" fmla="*/ 80 h 560"/>
                  <a:gd name="T74" fmla="*/ 1482 w 3781"/>
                  <a:gd name="T75" fmla="*/ 32 h 560"/>
                  <a:gd name="T76" fmla="*/ 1743 w 3781"/>
                  <a:gd name="T77" fmla="*/ 7 h 560"/>
                  <a:gd name="T78" fmla="*/ 1990 w 3781"/>
                  <a:gd name="T79" fmla="*/ 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781" h="560">
                    <a:moveTo>
                      <a:pt x="1990" y="0"/>
                    </a:moveTo>
                    <a:lnTo>
                      <a:pt x="2108" y="2"/>
                    </a:lnTo>
                    <a:lnTo>
                      <a:pt x="2223" y="9"/>
                    </a:lnTo>
                    <a:lnTo>
                      <a:pt x="2334" y="19"/>
                    </a:lnTo>
                    <a:lnTo>
                      <a:pt x="2442" y="33"/>
                    </a:lnTo>
                    <a:lnTo>
                      <a:pt x="2546" y="50"/>
                    </a:lnTo>
                    <a:lnTo>
                      <a:pt x="2646" y="70"/>
                    </a:lnTo>
                    <a:lnTo>
                      <a:pt x="2743" y="91"/>
                    </a:lnTo>
                    <a:lnTo>
                      <a:pt x="2835" y="115"/>
                    </a:lnTo>
                    <a:lnTo>
                      <a:pt x="2924" y="140"/>
                    </a:lnTo>
                    <a:lnTo>
                      <a:pt x="3008" y="167"/>
                    </a:lnTo>
                    <a:lnTo>
                      <a:pt x="3088" y="195"/>
                    </a:lnTo>
                    <a:lnTo>
                      <a:pt x="3165" y="224"/>
                    </a:lnTo>
                    <a:lnTo>
                      <a:pt x="3237" y="254"/>
                    </a:lnTo>
                    <a:lnTo>
                      <a:pt x="3306" y="283"/>
                    </a:lnTo>
                    <a:lnTo>
                      <a:pt x="3369" y="313"/>
                    </a:lnTo>
                    <a:lnTo>
                      <a:pt x="3429" y="342"/>
                    </a:lnTo>
                    <a:lnTo>
                      <a:pt x="3484" y="370"/>
                    </a:lnTo>
                    <a:lnTo>
                      <a:pt x="3534" y="398"/>
                    </a:lnTo>
                    <a:lnTo>
                      <a:pt x="3581" y="425"/>
                    </a:lnTo>
                    <a:lnTo>
                      <a:pt x="3621" y="450"/>
                    </a:lnTo>
                    <a:lnTo>
                      <a:pt x="3658" y="474"/>
                    </a:lnTo>
                    <a:lnTo>
                      <a:pt x="3690" y="495"/>
                    </a:lnTo>
                    <a:lnTo>
                      <a:pt x="3718" y="514"/>
                    </a:lnTo>
                    <a:lnTo>
                      <a:pt x="3741" y="529"/>
                    </a:lnTo>
                    <a:lnTo>
                      <a:pt x="3758" y="543"/>
                    </a:lnTo>
                    <a:lnTo>
                      <a:pt x="3770" y="552"/>
                    </a:lnTo>
                    <a:lnTo>
                      <a:pt x="3779" y="559"/>
                    </a:lnTo>
                    <a:lnTo>
                      <a:pt x="3781" y="560"/>
                    </a:lnTo>
                    <a:lnTo>
                      <a:pt x="3621" y="501"/>
                    </a:lnTo>
                    <a:lnTo>
                      <a:pt x="3463" y="449"/>
                    </a:lnTo>
                    <a:lnTo>
                      <a:pt x="3306" y="403"/>
                    </a:lnTo>
                    <a:lnTo>
                      <a:pt x="3148" y="362"/>
                    </a:lnTo>
                    <a:lnTo>
                      <a:pt x="2994" y="327"/>
                    </a:lnTo>
                    <a:lnTo>
                      <a:pt x="2841" y="297"/>
                    </a:lnTo>
                    <a:lnTo>
                      <a:pt x="2689" y="272"/>
                    </a:lnTo>
                    <a:lnTo>
                      <a:pt x="2541" y="252"/>
                    </a:lnTo>
                    <a:lnTo>
                      <a:pt x="2395" y="237"/>
                    </a:lnTo>
                    <a:lnTo>
                      <a:pt x="2250" y="226"/>
                    </a:lnTo>
                    <a:lnTo>
                      <a:pt x="2108" y="217"/>
                    </a:lnTo>
                    <a:lnTo>
                      <a:pt x="1969" y="215"/>
                    </a:lnTo>
                    <a:lnTo>
                      <a:pt x="1833" y="213"/>
                    </a:lnTo>
                    <a:lnTo>
                      <a:pt x="1701" y="216"/>
                    </a:lnTo>
                    <a:lnTo>
                      <a:pt x="1572" y="222"/>
                    </a:lnTo>
                    <a:lnTo>
                      <a:pt x="1447" y="230"/>
                    </a:lnTo>
                    <a:lnTo>
                      <a:pt x="1325" y="240"/>
                    </a:lnTo>
                    <a:lnTo>
                      <a:pt x="1209" y="252"/>
                    </a:lnTo>
                    <a:lnTo>
                      <a:pt x="1095" y="266"/>
                    </a:lnTo>
                    <a:lnTo>
                      <a:pt x="985" y="282"/>
                    </a:lnTo>
                    <a:lnTo>
                      <a:pt x="881" y="299"/>
                    </a:lnTo>
                    <a:lnTo>
                      <a:pt x="782" y="317"/>
                    </a:lnTo>
                    <a:lnTo>
                      <a:pt x="688" y="337"/>
                    </a:lnTo>
                    <a:lnTo>
                      <a:pt x="598" y="355"/>
                    </a:lnTo>
                    <a:lnTo>
                      <a:pt x="515" y="375"/>
                    </a:lnTo>
                    <a:lnTo>
                      <a:pt x="437" y="394"/>
                    </a:lnTo>
                    <a:lnTo>
                      <a:pt x="364" y="414"/>
                    </a:lnTo>
                    <a:lnTo>
                      <a:pt x="298" y="432"/>
                    </a:lnTo>
                    <a:lnTo>
                      <a:pt x="237" y="450"/>
                    </a:lnTo>
                    <a:lnTo>
                      <a:pt x="182" y="467"/>
                    </a:lnTo>
                    <a:lnTo>
                      <a:pt x="136" y="481"/>
                    </a:lnTo>
                    <a:lnTo>
                      <a:pt x="95" y="495"/>
                    </a:lnTo>
                    <a:lnTo>
                      <a:pt x="62" y="508"/>
                    </a:lnTo>
                    <a:lnTo>
                      <a:pt x="35" y="516"/>
                    </a:lnTo>
                    <a:lnTo>
                      <a:pt x="15" y="523"/>
                    </a:lnTo>
                    <a:lnTo>
                      <a:pt x="4" y="529"/>
                    </a:lnTo>
                    <a:lnTo>
                      <a:pt x="0" y="531"/>
                    </a:lnTo>
                    <a:lnTo>
                      <a:pt x="161" y="448"/>
                    </a:lnTo>
                    <a:lnTo>
                      <a:pt x="319" y="373"/>
                    </a:lnTo>
                    <a:lnTo>
                      <a:pt x="474" y="307"/>
                    </a:lnTo>
                    <a:lnTo>
                      <a:pt x="627" y="248"/>
                    </a:lnTo>
                    <a:lnTo>
                      <a:pt x="778" y="196"/>
                    </a:lnTo>
                    <a:lnTo>
                      <a:pt x="925" y="150"/>
                    </a:lnTo>
                    <a:lnTo>
                      <a:pt x="1068" y="112"/>
                    </a:lnTo>
                    <a:lnTo>
                      <a:pt x="1210" y="80"/>
                    </a:lnTo>
                    <a:lnTo>
                      <a:pt x="1347" y="53"/>
                    </a:lnTo>
                    <a:lnTo>
                      <a:pt x="1482" y="32"/>
                    </a:lnTo>
                    <a:lnTo>
                      <a:pt x="1614" y="16"/>
                    </a:lnTo>
                    <a:lnTo>
                      <a:pt x="1743" y="7"/>
                    </a:lnTo>
                    <a:lnTo>
                      <a:pt x="1868" y="1"/>
                    </a:lnTo>
                    <a:lnTo>
                      <a:pt x="19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109" name="Freeform 7"/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5211081" y="3517504"/>
                <a:ext cx="1509978" cy="2091881"/>
              </a:xfrm>
              <a:custGeom>
                <a:avLst/>
                <a:gdLst>
                  <a:gd name="T0" fmla="*/ 285 w 1627"/>
                  <a:gd name="T1" fmla="*/ 59 h 2254"/>
                  <a:gd name="T2" fmla="*/ 396 w 1627"/>
                  <a:gd name="T3" fmla="*/ 173 h 2254"/>
                  <a:gd name="T4" fmla="*/ 490 w 1627"/>
                  <a:gd name="T5" fmla="*/ 308 h 2254"/>
                  <a:gd name="T6" fmla="*/ 571 w 1627"/>
                  <a:gd name="T7" fmla="*/ 451 h 2254"/>
                  <a:gd name="T8" fmla="*/ 643 w 1627"/>
                  <a:gd name="T9" fmla="*/ 589 h 2254"/>
                  <a:gd name="T10" fmla="*/ 711 w 1627"/>
                  <a:gd name="T11" fmla="*/ 710 h 2254"/>
                  <a:gd name="T12" fmla="*/ 782 w 1627"/>
                  <a:gd name="T13" fmla="*/ 801 h 2254"/>
                  <a:gd name="T14" fmla="*/ 856 w 1627"/>
                  <a:gd name="T15" fmla="*/ 847 h 2254"/>
                  <a:gd name="T16" fmla="*/ 940 w 1627"/>
                  <a:gd name="T17" fmla="*/ 839 h 2254"/>
                  <a:gd name="T18" fmla="*/ 1040 w 1627"/>
                  <a:gd name="T19" fmla="*/ 762 h 2254"/>
                  <a:gd name="T20" fmla="*/ 1212 w 1627"/>
                  <a:gd name="T21" fmla="*/ 599 h 2254"/>
                  <a:gd name="T22" fmla="*/ 1361 w 1627"/>
                  <a:gd name="T23" fmla="*/ 496 h 2254"/>
                  <a:gd name="T24" fmla="*/ 1481 w 1627"/>
                  <a:gd name="T25" fmla="*/ 441 h 2254"/>
                  <a:gd name="T26" fmla="*/ 1568 w 1627"/>
                  <a:gd name="T27" fmla="*/ 419 h 2254"/>
                  <a:gd name="T28" fmla="*/ 1617 w 1627"/>
                  <a:gd name="T29" fmla="*/ 413 h 2254"/>
                  <a:gd name="T30" fmla="*/ 1547 w 1627"/>
                  <a:gd name="T31" fmla="*/ 471 h 2254"/>
                  <a:gd name="T32" fmla="*/ 1353 w 1627"/>
                  <a:gd name="T33" fmla="*/ 651 h 2254"/>
                  <a:gd name="T34" fmla="*/ 1219 w 1627"/>
                  <a:gd name="T35" fmla="*/ 846 h 2254"/>
                  <a:gd name="T36" fmla="*/ 1138 w 1627"/>
                  <a:gd name="T37" fmla="*/ 1049 h 2254"/>
                  <a:gd name="T38" fmla="*/ 1099 w 1627"/>
                  <a:gd name="T39" fmla="*/ 1252 h 2254"/>
                  <a:gd name="T40" fmla="*/ 1093 w 1627"/>
                  <a:gd name="T41" fmla="*/ 1448 h 2254"/>
                  <a:gd name="T42" fmla="*/ 1111 w 1627"/>
                  <a:gd name="T43" fmla="*/ 1631 h 2254"/>
                  <a:gd name="T44" fmla="*/ 1145 w 1627"/>
                  <a:gd name="T45" fmla="*/ 1794 h 2254"/>
                  <a:gd name="T46" fmla="*/ 1186 w 1627"/>
                  <a:gd name="T47" fmla="*/ 1927 h 2254"/>
                  <a:gd name="T48" fmla="*/ 1222 w 1627"/>
                  <a:gd name="T49" fmla="*/ 2027 h 2254"/>
                  <a:gd name="T50" fmla="*/ 1248 w 1627"/>
                  <a:gd name="T51" fmla="*/ 2085 h 2254"/>
                  <a:gd name="T52" fmla="*/ 1277 w 1627"/>
                  <a:gd name="T53" fmla="*/ 2135 h 2254"/>
                  <a:gd name="T54" fmla="*/ 1325 w 1627"/>
                  <a:gd name="T55" fmla="*/ 2217 h 2254"/>
                  <a:gd name="T56" fmla="*/ 1339 w 1627"/>
                  <a:gd name="T57" fmla="*/ 2252 h 2254"/>
                  <a:gd name="T58" fmla="*/ 1321 w 1627"/>
                  <a:gd name="T59" fmla="*/ 2250 h 2254"/>
                  <a:gd name="T60" fmla="*/ 1274 w 1627"/>
                  <a:gd name="T61" fmla="*/ 2222 h 2254"/>
                  <a:gd name="T62" fmla="*/ 1203 w 1627"/>
                  <a:gd name="T63" fmla="*/ 2179 h 2254"/>
                  <a:gd name="T64" fmla="*/ 1107 w 1627"/>
                  <a:gd name="T65" fmla="*/ 2108 h 2254"/>
                  <a:gd name="T66" fmla="*/ 1020 w 1627"/>
                  <a:gd name="T67" fmla="*/ 1982 h 2254"/>
                  <a:gd name="T68" fmla="*/ 944 w 1627"/>
                  <a:gd name="T69" fmla="*/ 1830 h 2254"/>
                  <a:gd name="T70" fmla="*/ 878 w 1627"/>
                  <a:gd name="T71" fmla="*/ 1693 h 2254"/>
                  <a:gd name="T72" fmla="*/ 818 w 1627"/>
                  <a:gd name="T73" fmla="*/ 1601 h 2254"/>
                  <a:gd name="T74" fmla="*/ 760 w 1627"/>
                  <a:gd name="T75" fmla="*/ 1586 h 2254"/>
                  <a:gd name="T76" fmla="*/ 707 w 1627"/>
                  <a:gd name="T77" fmla="*/ 1637 h 2254"/>
                  <a:gd name="T78" fmla="*/ 644 w 1627"/>
                  <a:gd name="T79" fmla="*/ 1738 h 2254"/>
                  <a:gd name="T80" fmla="*/ 553 w 1627"/>
                  <a:gd name="T81" fmla="*/ 1874 h 2254"/>
                  <a:gd name="T82" fmla="*/ 417 w 1627"/>
                  <a:gd name="T83" fmla="*/ 2024 h 2254"/>
                  <a:gd name="T84" fmla="*/ 266 w 1627"/>
                  <a:gd name="T85" fmla="*/ 2124 h 2254"/>
                  <a:gd name="T86" fmla="*/ 132 w 1627"/>
                  <a:gd name="T87" fmla="*/ 2173 h 2254"/>
                  <a:gd name="T88" fmla="*/ 36 w 1627"/>
                  <a:gd name="T89" fmla="*/ 2188 h 2254"/>
                  <a:gd name="T90" fmla="*/ 0 w 1627"/>
                  <a:gd name="T91" fmla="*/ 2190 h 2254"/>
                  <a:gd name="T92" fmla="*/ 25 w 1627"/>
                  <a:gd name="T93" fmla="*/ 2170 h 2254"/>
                  <a:gd name="T94" fmla="*/ 92 w 1627"/>
                  <a:gd name="T95" fmla="*/ 2114 h 2254"/>
                  <a:gd name="T96" fmla="*/ 188 w 1627"/>
                  <a:gd name="T97" fmla="*/ 2026 h 2254"/>
                  <a:gd name="T98" fmla="*/ 300 w 1627"/>
                  <a:gd name="T99" fmla="*/ 1910 h 2254"/>
                  <a:gd name="T100" fmla="*/ 412 w 1627"/>
                  <a:gd name="T101" fmla="*/ 1770 h 2254"/>
                  <a:gd name="T102" fmla="*/ 513 w 1627"/>
                  <a:gd name="T103" fmla="*/ 1611 h 2254"/>
                  <a:gd name="T104" fmla="*/ 591 w 1627"/>
                  <a:gd name="T105" fmla="*/ 1436 h 2254"/>
                  <a:gd name="T106" fmla="*/ 629 w 1627"/>
                  <a:gd name="T107" fmla="*/ 1250 h 2254"/>
                  <a:gd name="T108" fmla="*/ 616 w 1627"/>
                  <a:gd name="T109" fmla="*/ 1048 h 2254"/>
                  <a:gd name="T110" fmla="*/ 568 w 1627"/>
                  <a:gd name="T111" fmla="*/ 832 h 2254"/>
                  <a:gd name="T112" fmla="*/ 502 w 1627"/>
                  <a:gd name="T113" fmla="*/ 625 h 2254"/>
                  <a:gd name="T114" fmla="*/ 426 w 1627"/>
                  <a:gd name="T115" fmla="*/ 437 h 2254"/>
                  <a:gd name="T116" fmla="*/ 349 w 1627"/>
                  <a:gd name="T117" fmla="*/ 273 h 2254"/>
                  <a:gd name="T118" fmla="*/ 280 w 1627"/>
                  <a:gd name="T119" fmla="*/ 141 h 2254"/>
                  <a:gd name="T120" fmla="*/ 229 w 1627"/>
                  <a:gd name="T121" fmla="*/ 48 h 2254"/>
                  <a:gd name="T122" fmla="*/ 202 w 1627"/>
                  <a:gd name="T123" fmla="*/ 3 h 2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27" h="2254">
                    <a:moveTo>
                      <a:pt x="199" y="0"/>
                    </a:moveTo>
                    <a:lnTo>
                      <a:pt x="244" y="27"/>
                    </a:lnTo>
                    <a:lnTo>
                      <a:pt x="285" y="59"/>
                    </a:lnTo>
                    <a:lnTo>
                      <a:pt x="324" y="94"/>
                    </a:lnTo>
                    <a:lnTo>
                      <a:pt x="360" y="132"/>
                    </a:lnTo>
                    <a:lnTo>
                      <a:pt x="396" y="173"/>
                    </a:lnTo>
                    <a:lnTo>
                      <a:pt x="429" y="217"/>
                    </a:lnTo>
                    <a:lnTo>
                      <a:pt x="460" y="262"/>
                    </a:lnTo>
                    <a:lnTo>
                      <a:pt x="490" y="308"/>
                    </a:lnTo>
                    <a:lnTo>
                      <a:pt x="518" y="356"/>
                    </a:lnTo>
                    <a:lnTo>
                      <a:pt x="544" y="403"/>
                    </a:lnTo>
                    <a:lnTo>
                      <a:pt x="571" y="451"/>
                    </a:lnTo>
                    <a:lnTo>
                      <a:pt x="595" y="499"/>
                    </a:lnTo>
                    <a:lnTo>
                      <a:pt x="619" y="545"/>
                    </a:lnTo>
                    <a:lnTo>
                      <a:pt x="643" y="589"/>
                    </a:lnTo>
                    <a:lnTo>
                      <a:pt x="666" y="632"/>
                    </a:lnTo>
                    <a:lnTo>
                      <a:pt x="689" y="673"/>
                    </a:lnTo>
                    <a:lnTo>
                      <a:pt x="711" y="710"/>
                    </a:lnTo>
                    <a:lnTo>
                      <a:pt x="734" y="745"/>
                    </a:lnTo>
                    <a:lnTo>
                      <a:pt x="758" y="774"/>
                    </a:lnTo>
                    <a:lnTo>
                      <a:pt x="782" y="801"/>
                    </a:lnTo>
                    <a:lnTo>
                      <a:pt x="805" y="822"/>
                    </a:lnTo>
                    <a:lnTo>
                      <a:pt x="831" y="837"/>
                    </a:lnTo>
                    <a:lnTo>
                      <a:pt x="856" y="847"/>
                    </a:lnTo>
                    <a:lnTo>
                      <a:pt x="883" y="851"/>
                    </a:lnTo>
                    <a:lnTo>
                      <a:pt x="911" y="849"/>
                    </a:lnTo>
                    <a:lnTo>
                      <a:pt x="940" y="839"/>
                    </a:lnTo>
                    <a:lnTo>
                      <a:pt x="972" y="821"/>
                    </a:lnTo>
                    <a:lnTo>
                      <a:pt x="1005" y="795"/>
                    </a:lnTo>
                    <a:lnTo>
                      <a:pt x="1040" y="762"/>
                    </a:lnTo>
                    <a:lnTo>
                      <a:pt x="1100" y="700"/>
                    </a:lnTo>
                    <a:lnTo>
                      <a:pt x="1158" y="645"/>
                    </a:lnTo>
                    <a:lnTo>
                      <a:pt x="1212" y="599"/>
                    </a:lnTo>
                    <a:lnTo>
                      <a:pt x="1264" y="558"/>
                    </a:lnTo>
                    <a:lnTo>
                      <a:pt x="1315" y="524"/>
                    </a:lnTo>
                    <a:lnTo>
                      <a:pt x="1361" y="496"/>
                    </a:lnTo>
                    <a:lnTo>
                      <a:pt x="1405" y="474"/>
                    </a:lnTo>
                    <a:lnTo>
                      <a:pt x="1444" y="455"/>
                    </a:lnTo>
                    <a:lnTo>
                      <a:pt x="1481" y="441"/>
                    </a:lnTo>
                    <a:lnTo>
                      <a:pt x="1514" y="430"/>
                    </a:lnTo>
                    <a:lnTo>
                      <a:pt x="1542" y="423"/>
                    </a:lnTo>
                    <a:lnTo>
                      <a:pt x="1568" y="419"/>
                    </a:lnTo>
                    <a:lnTo>
                      <a:pt x="1589" y="416"/>
                    </a:lnTo>
                    <a:lnTo>
                      <a:pt x="1605" y="415"/>
                    </a:lnTo>
                    <a:lnTo>
                      <a:pt x="1617" y="413"/>
                    </a:lnTo>
                    <a:lnTo>
                      <a:pt x="1624" y="415"/>
                    </a:lnTo>
                    <a:lnTo>
                      <a:pt x="1627" y="415"/>
                    </a:lnTo>
                    <a:lnTo>
                      <a:pt x="1547" y="471"/>
                    </a:lnTo>
                    <a:lnTo>
                      <a:pt x="1475" y="528"/>
                    </a:lnTo>
                    <a:lnTo>
                      <a:pt x="1410" y="589"/>
                    </a:lnTo>
                    <a:lnTo>
                      <a:pt x="1353" y="651"/>
                    </a:lnTo>
                    <a:lnTo>
                      <a:pt x="1302" y="715"/>
                    </a:lnTo>
                    <a:lnTo>
                      <a:pt x="1257" y="780"/>
                    </a:lnTo>
                    <a:lnTo>
                      <a:pt x="1219" y="846"/>
                    </a:lnTo>
                    <a:lnTo>
                      <a:pt x="1187" y="913"/>
                    </a:lnTo>
                    <a:lnTo>
                      <a:pt x="1161" y="981"/>
                    </a:lnTo>
                    <a:lnTo>
                      <a:pt x="1138" y="1049"/>
                    </a:lnTo>
                    <a:lnTo>
                      <a:pt x="1121" y="1117"/>
                    </a:lnTo>
                    <a:lnTo>
                      <a:pt x="1107" y="1186"/>
                    </a:lnTo>
                    <a:lnTo>
                      <a:pt x="1099" y="1252"/>
                    </a:lnTo>
                    <a:lnTo>
                      <a:pt x="1093" y="1319"/>
                    </a:lnTo>
                    <a:lnTo>
                      <a:pt x="1092" y="1385"/>
                    </a:lnTo>
                    <a:lnTo>
                      <a:pt x="1093" y="1448"/>
                    </a:lnTo>
                    <a:lnTo>
                      <a:pt x="1097" y="1512"/>
                    </a:lnTo>
                    <a:lnTo>
                      <a:pt x="1103" y="1572"/>
                    </a:lnTo>
                    <a:lnTo>
                      <a:pt x="1111" y="1631"/>
                    </a:lnTo>
                    <a:lnTo>
                      <a:pt x="1121" y="1688"/>
                    </a:lnTo>
                    <a:lnTo>
                      <a:pt x="1132" y="1742"/>
                    </a:lnTo>
                    <a:lnTo>
                      <a:pt x="1145" y="1794"/>
                    </a:lnTo>
                    <a:lnTo>
                      <a:pt x="1159" y="1842"/>
                    </a:lnTo>
                    <a:lnTo>
                      <a:pt x="1172" y="1886"/>
                    </a:lnTo>
                    <a:lnTo>
                      <a:pt x="1186" y="1927"/>
                    </a:lnTo>
                    <a:lnTo>
                      <a:pt x="1198" y="1965"/>
                    </a:lnTo>
                    <a:lnTo>
                      <a:pt x="1211" y="1999"/>
                    </a:lnTo>
                    <a:lnTo>
                      <a:pt x="1222" y="2027"/>
                    </a:lnTo>
                    <a:lnTo>
                      <a:pt x="1232" y="2051"/>
                    </a:lnTo>
                    <a:lnTo>
                      <a:pt x="1241" y="2070"/>
                    </a:lnTo>
                    <a:lnTo>
                      <a:pt x="1248" y="2085"/>
                    </a:lnTo>
                    <a:lnTo>
                      <a:pt x="1252" y="2093"/>
                    </a:lnTo>
                    <a:lnTo>
                      <a:pt x="1253" y="2096"/>
                    </a:lnTo>
                    <a:lnTo>
                      <a:pt x="1277" y="2135"/>
                    </a:lnTo>
                    <a:lnTo>
                      <a:pt x="1297" y="2167"/>
                    </a:lnTo>
                    <a:lnTo>
                      <a:pt x="1312" y="2195"/>
                    </a:lnTo>
                    <a:lnTo>
                      <a:pt x="1325" y="2217"/>
                    </a:lnTo>
                    <a:lnTo>
                      <a:pt x="1333" y="2232"/>
                    </a:lnTo>
                    <a:lnTo>
                      <a:pt x="1337" y="2245"/>
                    </a:lnTo>
                    <a:lnTo>
                      <a:pt x="1339" y="2252"/>
                    </a:lnTo>
                    <a:lnTo>
                      <a:pt x="1336" y="2254"/>
                    </a:lnTo>
                    <a:lnTo>
                      <a:pt x="1330" y="2254"/>
                    </a:lnTo>
                    <a:lnTo>
                      <a:pt x="1321" y="2250"/>
                    </a:lnTo>
                    <a:lnTo>
                      <a:pt x="1308" y="2243"/>
                    </a:lnTo>
                    <a:lnTo>
                      <a:pt x="1292" y="2233"/>
                    </a:lnTo>
                    <a:lnTo>
                      <a:pt x="1274" y="2222"/>
                    </a:lnTo>
                    <a:lnTo>
                      <a:pt x="1253" y="2210"/>
                    </a:lnTo>
                    <a:lnTo>
                      <a:pt x="1229" y="2194"/>
                    </a:lnTo>
                    <a:lnTo>
                      <a:pt x="1203" y="2179"/>
                    </a:lnTo>
                    <a:lnTo>
                      <a:pt x="1173" y="2163"/>
                    </a:lnTo>
                    <a:lnTo>
                      <a:pt x="1139" y="2139"/>
                    </a:lnTo>
                    <a:lnTo>
                      <a:pt x="1107" y="2108"/>
                    </a:lnTo>
                    <a:lnTo>
                      <a:pt x="1076" y="2070"/>
                    </a:lnTo>
                    <a:lnTo>
                      <a:pt x="1047" y="2028"/>
                    </a:lnTo>
                    <a:lnTo>
                      <a:pt x="1020" y="1982"/>
                    </a:lnTo>
                    <a:lnTo>
                      <a:pt x="993" y="1931"/>
                    </a:lnTo>
                    <a:lnTo>
                      <a:pt x="968" y="1881"/>
                    </a:lnTo>
                    <a:lnTo>
                      <a:pt x="944" y="1830"/>
                    </a:lnTo>
                    <a:lnTo>
                      <a:pt x="922" y="1781"/>
                    </a:lnTo>
                    <a:lnTo>
                      <a:pt x="899" y="1735"/>
                    </a:lnTo>
                    <a:lnTo>
                      <a:pt x="878" y="1693"/>
                    </a:lnTo>
                    <a:lnTo>
                      <a:pt x="857" y="1655"/>
                    </a:lnTo>
                    <a:lnTo>
                      <a:pt x="838" y="1624"/>
                    </a:lnTo>
                    <a:lnTo>
                      <a:pt x="818" y="1601"/>
                    </a:lnTo>
                    <a:lnTo>
                      <a:pt x="800" y="1589"/>
                    </a:lnTo>
                    <a:lnTo>
                      <a:pt x="779" y="1583"/>
                    </a:lnTo>
                    <a:lnTo>
                      <a:pt x="760" y="1586"/>
                    </a:lnTo>
                    <a:lnTo>
                      <a:pt x="742" y="1597"/>
                    </a:lnTo>
                    <a:lnTo>
                      <a:pt x="725" y="1614"/>
                    </a:lnTo>
                    <a:lnTo>
                      <a:pt x="707" y="1637"/>
                    </a:lnTo>
                    <a:lnTo>
                      <a:pt x="688" y="1666"/>
                    </a:lnTo>
                    <a:lnTo>
                      <a:pt x="668" y="1700"/>
                    </a:lnTo>
                    <a:lnTo>
                      <a:pt x="644" y="1738"/>
                    </a:lnTo>
                    <a:lnTo>
                      <a:pt x="617" y="1780"/>
                    </a:lnTo>
                    <a:lnTo>
                      <a:pt x="586" y="1826"/>
                    </a:lnTo>
                    <a:lnTo>
                      <a:pt x="553" y="1874"/>
                    </a:lnTo>
                    <a:lnTo>
                      <a:pt x="512" y="1924"/>
                    </a:lnTo>
                    <a:lnTo>
                      <a:pt x="466" y="1976"/>
                    </a:lnTo>
                    <a:lnTo>
                      <a:pt x="417" y="2024"/>
                    </a:lnTo>
                    <a:lnTo>
                      <a:pt x="366" y="2065"/>
                    </a:lnTo>
                    <a:lnTo>
                      <a:pt x="316" y="2097"/>
                    </a:lnTo>
                    <a:lnTo>
                      <a:pt x="266" y="2124"/>
                    </a:lnTo>
                    <a:lnTo>
                      <a:pt x="219" y="2145"/>
                    </a:lnTo>
                    <a:lnTo>
                      <a:pt x="174" y="2162"/>
                    </a:lnTo>
                    <a:lnTo>
                      <a:pt x="132" y="2173"/>
                    </a:lnTo>
                    <a:lnTo>
                      <a:pt x="95" y="2181"/>
                    </a:lnTo>
                    <a:lnTo>
                      <a:pt x="63" y="2186"/>
                    </a:lnTo>
                    <a:lnTo>
                      <a:pt x="36" y="2188"/>
                    </a:lnTo>
                    <a:lnTo>
                      <a:pt x="17" y="2190"/>
                    </a:lnTo>
                    <a:lnTo>
                      <a:pt x="4" y="2190"/>
                    </a:lnTo>
                    <a:lnTo>
                      <a:pt x="0" y="2190"/>
                    </a:lnTo>
                    <a:lnTo>
                      <a:pt x="3" y="2187"/>
                    </a:lnTo>
                    <a:lnTo>
                      <a:pt x="11" y="2180"/>
                    </a:lnTo>
                    <a:lnTo>
                      <a:pt x="25" y="2170"/>
                    </a:lnTo>
                    <a:lnTo>
                      <a:pt x="43" y="2155"/>
                    </a:lnTo>
                    <a:lnTo>
                      <a:pt x="66" y="2136"/>
                    </a:lnTo>
                    <a:lnTo>
                      <a:pt x="92" y="2114"/>
                    </a:lnTo>
                    <a:lnTo>
                      <a:pt x="122" y="2087"/>
                    </a:lnTo>
                    <a:lnTo>
                      <a:pt x="154" y="2059"/>
                    </a:lnTo>
                    <a:lnTo>
                      <a:pt x="188" y="2026"/>
                    </a:lnTo>
                    <a:lnTo>
                      <a:pt x="224" y="1990"/>
                    </a:lnTo>
                    <a:lnTo>
                      <a:pt x="262" y="1951"/>
                    </a:lnTo>
                    <a:lnTo>
                      <a:pt x="300" y="1910"/>
                    </a:lnTo>
                    <a:lnTo>
                      <a:pt x="338" y="1865"/>
                    </a:lnTo>
                    <a:lnTo>
                      <a:pt x="376" y="1819"/>
                    </a:lnTo>
                    <a:lnTo>
                      <a:pt x="412" y="1770"/>
                    </a:lnTo>
                    <a:lnTo>
                      <a:pt x="449" y="1719"/>
                    </a:lnTo>
                    <a:lnTo>
                      <a:pt x="483" y="1666"/>
                    </a:lnTo>
                    <a:lnTo>
                      <a:pt x="513" y="1611"/>
                    </a:lnTo>
                    <a:lnTo>
                      <a:pt x="543" y="1554"/>
                    </a:lnTo>
                    <a:lnTo>
                      <a:pt x="568" y="1496"/>
                    </a:lnTo>
                    <a:lnTo>
                      <a:pt x="591" y="1436"/>
                    </a:lnTo>
                    <a:lnTo>
                      <a:pt x="609" y="1375"/>
                    </a:lnTo>
                    <a:lnTo>
                      <a:pt x="622" y="1313"/>
                    </a:lnTo>
                    <a:lnTo>
                      <a:pt x="629" y="1250"/>
                    </a:lnTo>
                    <a:lnTo>
                      <a:pt x="630" y="1186"/>
                    </a:lnTo>
                    <a:lnTo>
                      <a:pt x="626" y="1121"/>
                    </a:lnTo>
                    <a:lnTo>
                      <a:pt x="616" y="1048"/>
                    </a:lnTo>
                    <a:lnTo>
                      <a:pt x="602" y="976"/>
                    </a:lnTo>
                    <a:lnTo>
                      <a:pt x="586" y="903"/>
                    </a:lnTo>
                    <a:lnTo>
                      <a:pt x="568" y="832"/>
                    </a:lnTo>
                    <a:lnTo>
                      <a:pt x="547" y="762"/>
                    </a:lnTo>
                    <a:lnTo>
                      <a:pt x="526" y="693"/>
                    </a:lnTo>
                    <a:lnTo>
                      <a:pt x="502" y="625"/>
                    </a:lnTo>
                    <a:lnTo>
                      <a:pt x="477" y="561"/>
                    </a:lnTo>
                    <a:lnTo>
                      <a:pt x="452" y="498"/>
                    </a:lnTo>
                    <a:lnTo>
                      <a:pt x="426" y="437"/>
                    </a:lnTo>
                    <a:lnTo>
                      <a:pt x="401" y="378"/>
                    </a:lnTo>
                    <a:lnTo>
                      <a:pt x="374" y="323"/>
                    </a:lnTo>
                    <a:lnTo>
                      <a:pt x="349" y="273"/>
                    </a:lnTo>
                    <a:lnTo>
                      <a:pt x="325" y="225"/>
                    </a:lnTo>
                    <a:lnTo>
                      <a:pt x="303" y="180"/>
                    </a:lnTo>
                    <a:lnTo>
                      <a:pt x="280" y="141"/>
                    </a:lnTo>
                    <a:lnTo>
                      <a:pt x="261" y="106"/>
                    </a:lnTo>
                    <a:lnTo>
                      <a:pt x="244" y="75"/>
                    </a:lnTo>
                    <a:lnTo>
                      <a:pt x="229" y="48"/>
                    </a:lnTo>
                    <a:lnTo>
                      <a:pt x="216" y="28"/>
                    </a:lnTo>
                    <a:lnTo>
                      <a:pt x="207" y="13"/>
                    </a:lnTo>
                    <a:lnTo>
                      <a:pt x="202" y="3"/>
                    </a:lnTo>
                    <a:lnTo>
                      <a:pt x="1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</p:grpSp>
        <p:sp>
          <p:nvSpPr>
            <p:cNvPr id="110" name="Oval 85"/>
            <p:cNvSpPr/>
            <p:nvPr>
              <p:custDataLst>
                <p:tags r:id="rId33"/>
              </p:custDataLst>
            </p:nvPr>
          </p:nvSpPr>
          <p:spPr>
            <a:xfrm>
              <a:off x="5825466" y="3533621"/>
              <a:ext cx="483729" cy="48372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11" name="组合 9"/>
          <p:cNvGrpSpPr/>
          <p:nvPr>
            <p:custDataLst>
              <p:tags r:id="rId34"/>
            </p:custDataLst>
          </p:nvPr>
        </p:nvGrpSpPr>
        <p:grpSpPr>
          <a:xfrm>
            <a:off x="5091430" y="2991485"/>
            <a:ext cx="1759585" cy="969645"/>
            <a:chOff x="946985" y="2697257"/>
            <a:chExt cx="2217169" cy="1405197"/>
          </a:xfrm>
          <a:solidFill>
            <a:srgbClr val="00D0AC"/>
          </a:solidFill>
        </p:grpSpPr>
        <p:sp>
          <p:nvSpPr>
            <p:cNvPr id="112" name="Freeform 8"/>
            <p:cNvSpPr/>
            <p:nvPr>
              <p:custDataLst>
                <p:tags r:id="rId35"/>
              </p:custDataLst>
            </p:nvPr>
          </p:nvSpPr>
          <p:spPr bwMode="auto">
            <a:xfrm>
              <a:off x="2389984" y="3366086"/>
              <a:ext cx="620444" cy="417829"/>
            </a:xfrm>
            <a:custGeom>
              <a:avLst/>
              <a:gdLst>
                <a:gd name="T0" fmla="*/ 1143 w 1231"/>
                <a:gd name="T1" fmla="*/ 6 h 829"/>
                <a:gd name="T2" fmla="*/ 1231 w 1231"/>
                <a:gd name="T3" fmla="*/ 19 h 829"/>
                <a:gd name="T4" fmla="*/ 1227 w 1231"/>
                <a:gd name="T5" fmla="*/ 38 h 829"/>
                <a:gd name="T6" fmla="*/ 1216 w 1231"/>
                <a:gd name="T7" fmla="*/ 73 h 829"/>
                <a:gd name="T8" fmla="*/ 1198 w 1231"/>
                <a:gd name="T9" fmla="*/ 124 h 829"/>
                <a:gd name="T10" fmla="*/ 1171 w 1231"/>
                <a:gd name="T11" fmla="*/ 184 h 829"/>
                <a:gd name="T12" fmla="*/ 1136 w 1231"/>
                <a:gd name="T13" fmla="*/ 253 h 829"/>
                <a:gd name="T14" fmla="*/ 1088 w 1231"/>
                <a:gd name="T15" fmla="*/ 329 h 829"/>
                <a:gd name="T16" fmla="*/ 1031 w 1231"/>
                <a:gd name="T17" fmla="*/ 408 h 829"/>
                <a:gd name="T18" fmla="*/ 959 w 1231"/>
                <a:gd name="T19" fmla="*/ 486 h 829"/>
                <a:gd name="T20" fmla="*/ 873 w 1231"/>
                <a:gd name="T21" fmla="*/ 564 h 829"/>
                <a:gd name="T22" fmla="*/ 772 w 1231"/>
                <a:gd name="T23" fmla="*/ 635 h 829"/>
                <a:gd name="T24" fmla="*/ 656 w 1231"/>
                <a:gd name="T25" fmla="*/ 700 h 829"/>
                <a:gd name="T26" fmla="*/ 521 w 1231"/>
                <a:gd name="T27" fmla="*/ 755 h 829"/>
                <a:gd name="T28" fmla="*/ 368 w 1231"/>
                <a:gd name="T29" fmla="*/ 795 h 829"/>
                <a:gd name="T30" fmla="*/ 194 w 1231"/>
                <a:gd name="T31" fmla="*/ 822 h 829"/>
                <a:gd name="T32" fmla="*/ 0 w 1231"/>
                <a:gd name="T33" fmla="*/ 829 h 829"/>
                <a:gd name="T34" fmla="*/ 3 w 1231"/>
                <a:gd name="T35" fmla="*/ 819 h 829"/>
                <a:gd name="T36" fmla="*/ 13 w 1231"/>
                <a:gd name="T37" fmla="*/ 788 h 829"/>
                <a:gd name="T38" fmla="*/ 30 w 1231"/>
                <a:gd name="T39" fmla="*/ 742 h 829"/>
                <a:gd name="T40" fmla="*/ 55 w 1231"/>
                <a:gd name="T41" fmla="*/ 682 h 829"/>
                <a:gd name="T42" fmla="*/ 89 w 1231"/>
                <a:gd name="T43" fmla="*/ 610 h 829"/>
                <a:gd name="T44" fmla="*/ 132 w 1231"/>
                <a:gd name="T45" fmla="*/ 533 h 829"/>
                <a:gd name="T46" fmla="*/ 186 w 1231"/>
                <a:gd name="T47" fmla="*/ 450 h 829"/>
                <a:gd name="T48" fmla="*/ 250 w 1231"/>
                <a:gd name="T49" fmla="*/ 367 h 829"/>
                <a:gd name="T50" fmla="*/ 326 w 1231"/>
                <a:gd name="T51" fmla="*/ 284 h 829"/>
                <a:gd name="T52" fmla="*/ 413 w 1231"/>
                <a:gd name="T53" fmla="*/ 207 h 829"/>
                <a:gd name="T54" fmla="*/ 514 w 1231"/>
                <a:gd name="T55" fmla="*/ 138 h 829"/>
                <a:gd name="T56" fmla="*/ 628 w 1231"/>
                <a:gd name="T57" fmla="*/ 80 h 829"/>
                <a:gd name="T58" fmla="*/ 756 w 1231"/>
                <a:gd name="T59" fmla="*/ 36 h 829"/>
                <a:gd name="T60" fmla="*/ 899 w 1231"/>
                <a:gd name="T61" fmla="*/ 7 h 829"/>
                <a:gd name="T62" fmla="*/ 1057 w 1231"/>
                <a:gd name="T63" fmla="*/ 0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31" h="829">
                  <a:moveTo>
                    <a:pt x="1057" y="0"/>
                  </a:moveTo>
                  <a:lnTo>
                    <a:pt x="1143" y="6"/>
                  </a:lnTo>
                  <a:lnTo>
                    <a:pt x="1231" y="16"/>
                  </a:lnTo>
                  <a:lnTo>
                    <a:pt x="1231" y="19"/>
                  </a:lnTo>
                  <a:lnTo>
                    <a:pt x="1230" y="26"/>
                  </a:lnTo>
                  <a:lnTo>
                    <a:pt x="1227" y="38"/>
                  </a:lnTo>
                  <a:lnTo>
                    <a:pt x="1222" y="54"/>
                  </a:lnTo>
                  <a:lnTo>
                    <a:pt x="1216" y="73"/>
                  </a:lnTo>
                  <a:lnTo>
                    <a:pt x="1208" y="97"/>
                  </a:lnTo>
                  <a:lnTo>
                    <a:pt x="1198" y="124"/>
                  </a:lnTo>
                  <a:lnTo>
                    <a:pt x="1185" y="152"/>
                  </a:lnTo>
                  <a:lnTo>
                    <a:pt x="1171" y="184"/>
                  </a:lnTo>
                  <a:lnTo>
                    <a:pt x="1154" y="218"/>
                  </a:lnTo>
                  <a:lnTo>
                    <a:pt x="1136" y="253"/>
                  </a:lnTo>
                  <a:lnTo>
                    <a:pt x="1113" y="291"/>
                  </a:lnTo>
                  <a:lnTo>
                    <a:pt x="1088" y="329"/>
                  </a:lnTo>
                  <a:lnTo>
                    <a:pt x="1062" y="368"/>
                  </a:lnTo>
                  <a:lnTo>
                    <a:pt x="1031" y="408"/>
                  </a:lnTo>
                  <a:lnTo>
                    <a:pt x="997" y="447"/>
                  </a:lnTo>
                  <a:lnTo>
                    <a:pt x="959" y="486"/>
                  </a:lnTo>
                  <a:lnTo>
                    <a:pt x="918" y="526"/>
                  </a:lnTo>
                  <a:lnTo>
                    <a:pt x="873" y="564"/>
                  </a:lnTo>
                  <a:lnTo>
                    <a:pt x="826" y="600"/>
                  </a:lnTo>
                  <a:lnTo>
                    <a:pt x="772" y="635"/>
                  </a:lnTo>
                  <a:lnTo>
                    <a:pt x="716" y="669"/>
                  </a:lnTo>
                  <a:lnTo>
                    <a:pt x="656" y="700"/>
                  </a:lnTo>
                  <a:lnTo>
                    <a:pt x="591" y="729"/>
                  </a:lnTo>
                  <a:lnTo>
                    <a:pt x="521" y="755"/>
                  </a:lnTo>
                  <a:lnTo>
                    <a:pt x="447" y="777"/>
                  </a:lnTo>
                  <a:lnTo>
                    <a:pt x="368" y="795"/>
                  </a:lnTo>
                  <a:lnTo>
                    <a:pt x="284" y="811"/>
                  </a:lnTo>
                  <a:lnTo>
                    <a:pt x="194" y="822"/>
                  </a:lnTo>
                  <a:lnTo>
                    <a:pt x="100" y="828"/>
                  </a:lnTo>
                  <a:lnTo>
                    <a:pt x="0" y="829"/>
                  </a:lnTo>
                  <a:lnTo>
                    <a:pt x="0" y="826"/>
                  </a:lnTo>
                  <a:lnTo>
                    <a:pt x="3" y="819"/>
                  </a:lnTo>
                  <a:lnTo>
                    <a:pt x="7" y="805"/>
                  </a:lnTo>
                  <a:lnTo>
                    <a:pt x="13" y="788"/>
                  </a:lnTo>
                  <a:lnTo>
                    <a:pt x="20" y="767"/>
                  </a:lnTo>
                  <a:lnTo>
                    <a:pt x="30" y="742"/>
                  </a:lnTo>
                  <a:lnTo>
                    <a:pt x="41" y="712"/>
                  </a:lnTo>
                  <a:lnTo>
                    <a:pt x="55" y="682"/>
                  </a:lnTo>
                  <a:lnTo>
                    <a:pt x="71" y="646"/>
                  </a:lnTo>
                  <a:lnTo>
                    <a:pt x="89" y="610"/>
                  </a:lnTo>
                  <a:lnTo>
                    <a:pt x="110" y="572"/>
                  </a:lnTo>
                  <a:lnTo>
                    <a:pt x="132" y="533"/>
                  </a:lnTo>
                  <a:lnTo>
                    <a:pt x="158" y="492"/>
                  </a:lnTo>
                  <a:lnTo>
                    <a:pt x="186" y="450"/>
                  </a:lnTo>
                  <a:lnTo>
                    <a:pt x="217" y="408"/>
                  </a:lnTo>
                  <a:lnTo>
                    <a:pt x="250" y="367"/>
                  </a:lnTo>
                  <a:lnTo>
                    <a:pt x="287" y="325"/>
                  </a:lnTo>
                  <a:lnTo>
                    <a:pt x="326" y="284"/>
                  </a:lnTo>
                  <a:lnTo>
                    <a:pt x="368" y="245"/>
                  </a:lnTo>
                  <a:lnTo>
                    <a:pt x="413" y="207"/>
                  </a:lnTo>
                  <a:lnTo>
                    <a:pt x="462" y="172"/>
                  </a:lnTo>
                  <a:lnTo>
                    <a:pt x="514" y="138"/>
                  </a:lnTo>
                  <a:lnTo>
                    <a:pt x="569" y="107"/>
                  </a:lnTo>
                  <a:lnTo>
                    <a:pt x="628" y="80"/>
                  </a:lnTo>
                  <a:lnTo>
                    <a:pt x="690" y="55"/>
                  </a:lnTo>
                  <a:lnTo>
                    <a:pt x="756" y="36"/>
                  </a:lnTo>
                  <a:lnTo>
                    <a:pt x="826" y="20"/>
                  </a:lnTo>
                  <a:lnTo>
                    <a:pt x="899" y="7"/>
                  </a:lnTo>
                  <a:lnTo>
                    <a:pt x="976" y="2"/>
                  </a:lnTo>
                  <a:lnTo>
                    <a:pt x="10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13" name="Freeform 9"/>
            <p:cNvSpPr/>
            <p:nvPr>
              <p:custDataLst>
                <p:tags r:id="rId36"/>
              </p:custDataLst>
            </p:nvPr>
          </p:nvSpPr>
          <p:spPr bwMode="auto">
            <a:xfrm>
              <a:off x="2252387" y="3255202"/>
              <a:ext cx="185983" cy="488392"/>
            </a:xfrm>
            <a:custGeom>
              <a:avLst/>
              <a:gdLst>
                <a:gd name="T0" fmla="*/ 224 w 369"/>
                <a:gd name="T1" fmla="*/ 0 h 969"/>
                <a:gd name="T2" fmla="*/ 226 w 369"/>
                <a:gd name="T3" fmla="*/ 3 h 969"/>
                <a:gd name="T4" fmla="*/ 231 w 369"/>
                <a:gd name="T5" fmla="*/ 8 h 969"/>
                <a:gd name="T6" fmla="*/ 240 w 369"/>
                <a:gd name="T7" fmla="*/ 21 h 969"/>
                <a:gd name="T8" fmla="*/ 251 w 369"/>
                <a:gd name="T9" fmla="*/ 36 h 969"/>
                <a:gd name="T10" fmla="*/ 264 w 369"/>
                <a:gd name="T11" fmla="*/ 56 h 969"/>
                <a:gd name="T12" fmla="*/ 278 w 369"/>
                <a:gd name="T13" fmla="*/ 80 h 969"/>
                <a:gd name="T14" fmla="*/ 293 w 369"/>
                <a:gd name="T15" fmla="*/ 108 h 969"/>
                <a:gd name="T16" fmla="*/ 307 w 369"/>
                <a:gd name="T17" fmla="*/ 139 h 969"/>
                <a:gd name="T18" fmla="*/ 323 w 369"/>
                <a:gd name="T19" fmla="*/ 174 h 969"/>
                <a:gd name="T20" fmla="*/ 337 w 369"/>
                <a:gd name="T21" fmla="*/ 213 h 969"/>
                <a:gd name="T22" fmla="*/ 348 w 369"/>
                <a:gd name="T23" fmla="*/ 256 h 969"/>
                <a:gd name="T24" fmla="*/ 358 w 369"/>
                <a:gd name="T25" fmla="*/ 300 h 969"/>
                <a:gd name="T26" fmla="*/ 365 w 369"/>
                <a:gd name="T27" fmla="*/ 348 h 969"/>
                <a:gd name="T28" fmla="*/ 369 w 369"/>
                <a:gd name="T29" fmla="*/ 400 h 969"/>
                <a:gd name="T30" fmla="*/ 369 w 369"/>
                <a:gd name="T31" fmla="*/ 454 h 969"/>
                <a:gd name="T32" fmla="*/ 365 w 369"/>
                <a:gd name="T33" fmla="*/ 510 h 969"/>
                <a:gd name="T34" fmla="*/ 355 w 369"/>
                <a:gd name="T35" fmla="*/ 570 h 969"/>
                <a:gd name="T36" fmla="*/ 341 w 369"/>
                <a:gd name="T37" fmla="*/ 630 h 969"/>
                <a:gd name="T38" fmla="*/ 320 w 369"/>
                <a:gd name="T39" fmla="*/ 695 h 969"/>
                <a:gd name="T40" fmla="*/ 292 w 369"/>
                <a:gd name="T41" fmla="*/ 761 h 969"/>
                <a:gd name="T42" fmla="*/ 257 w 369"/>
                <a:gd name="T43" fmla="*/ 829 h 969"/>
                <a:gd name="T44" fmla="*/ 214 w 369"/>
                <a:gd name="T45" fmla="*/ 897 h 969"/>
                <a:gd name="T46" fmla="*/ 163 w 369"/>
                <a:gd name="T47" fmla="*/ 969 h 969"/>
                <a:gd name="T48" fmla="*/ 161 w 369"/>
                <a:gd name="T49" fmla="*/ 966 h 969"/>
                <a:gd name="T50" fmla="*/ 154 w 369"/>
                <a:gd name="T51" fmla="*/ 958 h 969"/>
                <a:gd name="T52" fmla="*/ 144 w 369"/>
                <a:gd name="T53" fmla="*/ 944 h 969"/>
                <a:gd name="T54" fmla="*/ 133 w 369"/>
                <a:gd name="T55" fmla="*/ 925 h 969"/>
                <a:gd name="T56" fmla="*/ 119 w 369"/>
                <a:gd name="T57" fmla="*/ 902 h 969"/>
                <a:gd name="T58" fmla="*/ 102 w 369"/>
                <a:gd name="T59" fmla="*/ 873 h 969"/>
                <a:gd name="T60" fmla="*/ 87 w 369"/>
                <a:gd name="T61" fmla="*/ 843 h 969"/>
                <a:gd name="T62" fmla="*/ 70 w 369"/>
                <a:gd name="T63" fmla="*/ 806 h 969"/>
                <a:gd name="T64" fmla="*/ 53 w 369"/>
                <a:gd name="T65" fmla="*/ 767 h 969"/>
                <a:gd name="T66" fmla="*/ 38 w 369"/>
                <a:gd name="T67" fmla="*/ 725 h 969"/>
                <a:gd name="T68" fmla="*/ 25 w 369"/>
                <a:gd name="T69" fmla="*/ 678 h 969"/>
                <a:gd name="T70" fmla="*/ 14 w 369"/>
                <a:gd name="T71" fmla="*/ 630 h 969"/>
                <a:gd name="T72" fmla="*/ 5 w 369"/>
                <a:gd name="T73" fmla="*/ 579 h 969"/>
                <a:gd name="T74" fmla="*/ 1 w 369"/>
                <a:gd name="T75" fmla="*/ 527 h 969"/>
                <a:gd name="T76" fmla="*/ 0 w 369"/>
                <a:gd name="T77" fmla="*/ 472 h 969"/>
                <a:gd name="T78" fmla="*/ 5 w 369"/>
                <a:gd name="T79" fmla="*/ 414 h 969"/>
                <a:gd name="T80" fmla="*/ 15 w 369"/>
                <a:gd name="T81" fmla="*/ 357 h 969"/>
                <a:gd name="T82" fmla="*/ 31 w 369"/>
                <a:gd name="T83" fmla="*/ 298 h 969"/>
                <a:gd name="T84" fmla="*/ 53 w 369"/>
                <a:gd name="T85" fmla="*/ 239 h 969"/>
                <a:gd name="T86" fmla="*/ 84 w 369"/>
                <a:gd name="T87" fmla="*/ 180 h 969"/>
                <a:gd name="T88" fmla="*/ 122 w 369"/>
                <a:gd name="T89" fmla="*/ 119 h 969"/>
                <a:gd name="T90" fmla="*/ 168 w 369"/>
                <a:gd name="T91" fmla="*/ 59 h 969"/>
                <a:gd name="T92" fmla="*/ 224 w 369"/>
                <a:gd name="T9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9" h="969">
                  <a:moveTo>
                    <a:pt x="224" y="0"/>
                  </a:moveTo>
                  <a:lnTo>
                    <a:pt x="226" y="3"/>
                  </a:lnTo>
                  <a:lnTo>
                    <a:pt x="231" y="8"/>
                  </a:lnTo>
                  <a:lnTo>
                    <a:pt x="240" y="21"/>
                  </a:lnTo>
                  <a:lnTo>
                    <a:pt x="251" y="36"/>
                  </a:lnTo>
                  <a:lnTo>
                    <a:pt x="264" y="56"/>
                  </a:lnTo>
                  <a:lnTo>
                    <a:pt x="278" y="80"/>
                  </a:lnTo>
                  <a:lnTo>
                    <a:pt x="293" y="108"/>
                  </a:lnTo>
                  <a:lnTo>
                    <a:pt x="307" y="139"/>
                  </a:lnTo>
                  <a:lnTo>
                    <a:pt x="323" y="174"/>
                  </a:lnTo>
                  <a:lnTo>
                    <a:pt x="337" y="213"/>
                  </a:lnTo>
                  <a:lnTo>
                    <a:pt x="348" y="256"/>
                  </a:lnTo>
                  <a:lnTo>
                    <a:pt x="358" y="300"/>
                  </a:lnTo>
                  <a:lnTo>
                    <a:pt x="365" y="348"/>
                  </a:lnTo>
                  <a:lnTo>
                    <a:pt x="369" y="400"/>
                  </a:lnTo>
                  <a:lnTo>
                    <a:pt x="369" y="454"/>
                  </a:lnTo>
                  <a:lnTo>
                    <a:pt x="365" y="510"/>
                  </a:lnTo>
                  <a:lnTo>
                    <a:pt x="355" y="570"/>
                  </a:lnTo>
                  <a:lnTo>
                    <a:pt x="341" y="630"/>
                  </a:lnTo>
                  <a:lnTo>
                    <a:pt x="320" y="695"/>
                  </a:lnTo>
                  <a:lnTo>
                    <a:pt x="292" y="761"/>
                  </a:lnTo>
                  <a:lnTo>
                    <a:pt x="257" y="829"/>
                  </a:lnTo>
                  <a:lnTo>
                    <a:pt x="214" y="897"/>
                  </a:lnTo>
                  <a:lnTo>
                    <a:pt x="163" y="969"/>
                  </a:lnTo>
                  <a:lnTo>
                    <a:pt x="161" y="966"/>
                  </a:lnTo>
                  <a:lnTo>
                    <a:pt x="154" y="958"/>
                  </a:lnTo>
                  <a:lnTo>
                    <a:pt x="144" y="944"/>
                  </a:lnTo>
                  <a:lnTo>
                    <a:pt x="133" y="925"/>
                  </a:lnTo>
                  <a:lnTo>
                    <a:pt x="119" y="902"/>
                  </a:lnTo>
                  <a:lnTo>
                    <a:pt x="102" y="873"/>
                  </a:lnTo>
                  <a:lnTo>
                    <a:pt x="87" y="843"/>
                  </a:lnTo>
                  <a:lnTo>
                    <a:pt x="70" y="806"/>
                  </a:lnTo>
                  <a:lnTo>
                    <a:pt x="53" y="767"/>
                  </a:lnTo>
                  <a:lnTo>
                    <a:pt x="38" y="725"/>
                  </a:lnTo>
                  <a:lnTo>
                    <a:pt x="25" y="678"/>
                  </a:lnTo>
                  <a:lnTo>
                    <a:pt x="14" y="630"/>
                  </a:lnTo>
                  <a:lnTo>
                    <a:pt x="5" y="579"/>
                  </a:lnTo>
                  <a:lnTo>
                    <a:pt x="1" y="527"/>
                  </a:lnTo>
                  <a:lnTo>
                    <a:pt x="0" y="472"/>
                  </a:lnTo>
                  <a:lnTo>
                    <a:pt x="5" y="414"/>
                  </a:lnTo>
                  <a:lnTo>
                    <a:pt x="15" y="357"/>
                  </a:lnTo>
                  <a:lnTo>
                    <a:pt x="31" y="298"/>
                  </a:lnTo>
                  <a:lnTo>
                    <a:pt x="53" y="239"/>
                  </a:lnTo>
                  <a:lnTo>
                    <a:pt x="84" y="180"/>
                  </a:lnTo>
                  <a:lnTo>
                    <a:pt x="122" y="119"/>
                  </a:lnTo>
                  <a:lnTo>
                    <a:pt x="168" y="59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14" name="Freeform 10"/>
            <p:cNvSpPr/>
            <p:nvPr>
              <p:custDataLst>
                <p:tags r:id="rId37"/>
              </p:custDataLst>
            </p:nvPr>
          </p:nvSpPr>
          <p:spPr bwMode="auto">
            <a:xfrm>
              <a:off x="2492300" y="2969930"/>
              <a:ext cx="224791" cy="452102"/>
            </a:xfrm>
            <a:custGeom>
              <a:avLst/>
              <a:gdLst>
                <a:gd name="T0" fmla="*/ 409 w 446"/>
                <a:gd name="T1" fmla="*/ 0 h 897"/>
                <a:gd name="T2" fmla="*/ 411 w 446"/>
                <a:gd name="T3" fmla="*/ 3 h 897"/>
                <a:gd name="T4" fmla="*/ 414 w 446"/>
                <a:gd name="T5" fmla="*/ 11 h 897"/>
                <a:gd name="T6" fmla="*/ 418 w 446"/>
                <a:gd name="T7" fmla="*/ 25 h 897"/>
                <a:gd name="T8" fmla="*/ 423 w 446"/>
                <a:gd name="T9" fmla="*/ 43 h 897"/>
                <a:gd name="T10" fmla="*/ 429 w 446"/>
                <a:gd name="T11" fmla="*/ 66 h 897"/>
                <a:gd name="T12" fmla="*/ 435 w 446"/>
                <a:gd name="T13" fmla="*/ 94 h 897"/>
                <a:gd name="T14" fmla="*/ 439 w 446"/>
                <a:gd name="T15" fmla="*/ 125 h 897"/>
                <a:gd name="T16" fmla="*/ 443 w 446"/>
                <a:gd name="T17" fmla="*/ 160 h 897"/>
                <a:gd name="T18" fmla="*/ 446 w 446"/>
                <a:gd name="T19" fmla="*/ 198 h 897"/>
                <a:gd name="T20" fmla="*/ 446 w 446"/>
                <a:gd name="T21" fmla="*/ 239 h 897"/>
                <a:gd name="T22" fmla="*/ 444 w 446"/>
                <a:gd name="T23" fmla="*/ 282 h 897"/>
                <a:gd name="T24" fmla="*/ 439 w 446"/>
                <a:gd name="T25" fmla="*/ 329 h 897"/>
                <a:gd name="T26" fmla="*/ 430 w 446"/>
                <a:gd name="T27" fmla="*/ 376 h 897"/>
                <a:gd name="T28" fmla="*/ 416 w 446"/>
                <a:gd name="T29" fmla="*/ 425 h 897"/>
                <a:gd name="T30" fmla="*/ 400 w 446"/>
                <a:gd name="T31" fmla="*/ 477 h 897"/>
                <a:gd name="T32" fmla="*/ 377 w 446"/>
                <a:gd name="T33" fmla="*/ 529 h 897"/>
                <a:gd name="T34" fmla="*/ 349 w 446"/>
                <a:gd name="T35" fmla="*/ 581 h 897"/>
                <a:gd name="T36" fmla="*/ 315 w 446"/>
                <a:gd name="T37" fmla="*/ 635 h 897"/>
                <a:gd name="T38" fmla="*/ 275 w 446"/>
                <a:gd name="T39" fmla="*/ 688 h 897"/>
                <a:gd name="T40" fmla="*/ 227 w 446"/>
                <a:gd name="T41" fmla="*/ 741 h 897"/>
                <a:gd name="T42" fmla="*/ 172 w 446"/>
                <a:gd name="T43" fmla="*/ 795 h 897"/>
                <a:gd name="T44" fmla="*/ 109 w 446"/>
                <a:gd name="T45" fmla="*/ 847 h 897"/>
                <a:gd name="T46" fmla="*/ 37 w 446"/>
                <a:gd name="T47" fmla="*/ 897 h 897"/>
                <a:gd name="T48" fmla="*/ 37 w 446"/>
                <a:gd name="T49" fmla="*/ 895 h 897"/>
                <a:gd name="T50" fmla="*/ 35 w 446"/>
                <a:gd name="T51" fmla="*/ 886 h 897"/>
                <a:gd name="T52" fmla="*/ 30 w 446"/>
                <a:gd name="T53" fmla="*/ 872 h 897"/>
                <a:gd name="T54" fmla="*/ 25 w 446"/>
                <a:gd name="T55" fmla="*/ 854 h 897"/>
                <a:gd name="T56" fmla="*/ 21 w 446"/>
                <a:gd name="T57" fmla="*/ 831 h 897"/>
                <a:gd name="T58" fmla="*/ 15 w 446"/>
                <a:gd name="T59" fmla="*/ 803 h 897"/>
                <a:gd name="T60" fmla="*/ 9 w 446"/>
                <a:gd name="T61" fmla="*/ 772 h 897"/>
                <a:gd name="T62" fmla="*/ 5 w 446"/>
                <a:gd name="T63" fmla="*/ 739 h 897"/>
                <a:gd name="T64" fmla="*/ 1 w 446"/>
                <a:gd name="T65" fmla="*/ 702 h 897"/>
                <a:gd name="T66" fmla="*/ 0 w 446"/>
                <a:gd name="T67" fmla="*/ 661 h 897"/>
                <a:gd name="T68" fmla="*/ 0 w 446"/>
                <a:gd name="T69" fmla="*/ 619 h 897"/>
                <a:gd name="T70" fmla="*/ 1 w 446"/>
                <a:gd name="T71" fmla="*/ 576 h 897"/>
                <a:gd name="T72" fmla="*/ 7 w 446"/>
                <a:gd name="T73" fmla="*/ 531 h 897"/>
                <a:gd name="T74" fmla="*/ 14 w 446"/>
                <a:gd name="T75" fmla="*/ 484 h 897"/>
                <a:gd name="T76" fmla="*/ 25 w 446"/>
                <a:gd name="T77" fmla="*/ 437 h 897"/>
                <a:gd name="T78" fmla="*/ 40 w 446"/>
                <a:gd name="T79" fmla="*/ 389 h 897"/>
                <a:gd name="T80" fmla="*/ 58 w 446"/>
                <a:gd name="T81" fmla="*/ 341 h 897"/>
                <a:gd name="T82" fmla="*/ 82 w 446"/>
                <a:gd name="T83" fmla="*/ 293 h 897"/>
                <a:gd name="T84" fmla="*/ 110 w 446"/>
                <a:gd name="T85" fmla="*/ 246 h 897"/>
                <a:gd name="T86" fmla="*/ 146 w 446"/>
                <a:gd name="T87" fmla="*/ 201 h 897"/>
                <a:gd name="T88" fmla="*/ 185 w 446"/>
                <a:gd name="T89" fmla="*/ 156 h 897"/>
                <a:gd name="T90" fmla="*/ 231 w 446"/>
                <a:gd name="T91" fmla="*/ 114 h 897"/>
                <a:gd name="T92" fmla="*/ 283 w 446"/>
                <a:gd name="T93" fmla="*/ 73 h 897"/>
                <a:gd name="T94" fmla="*/ 342 w 446"/>
                <a:gd name="T95" fmla="*/ 35 h 897"/>
                <a:gd name="T96" fmla="*/ 409 w 446"/>
                <a:gd name="T97" fmla="*/ 0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46" h="897">
                  <a:moveTo>
                    <a:pt x="409" y="0"/>
                  </a:moveTo>
                  <a:lnTo>
                    <a:pt x="411" y="3"/>
                  </a:lnTo>
                  <a:lnTo>
                    <a:pt x="414" y="11"/>
                  </a:lnTo>
                  <a:lnTo>
                    <a:pt x="418" y="25"/>
                  </a:lnTo>
                  <a:lnTo>
                    <a:pt x="423" y="43"/>
                  </a:lnTo>
                  <a:lnTo>
                    <a:pt x="429" y="66"/>
                  </a:lnTo>
                  <a:lnTo>
                    <a:pt x="435" y="94"/>
                  </a:lnTo>
                  <a:lnTo>
                    <a:pt x="439" y="125"/>
                  </a:lnTo>
                  <a:lnTo>
                    <a:pt x="443" y="160"/>
                  </a:lnTo>
                  <a:lnTo>
                    <a:pt x="446" y="198"/>
                  </a:lnTo>
                  <a:lnTo>
                    <a:pt x="446" y="239"/>
                  </a:lnTo>
                  <a:lnTo>
                    <a:pt x="444" y="282"/>
                  </a:lnTo>
                  <a:lnTo>
                    <a:pt x="439" y="329"/>
                  </a:lnTo>
                  <a:lnTo>
                    <a:pt x="430" y="376"/>
                  </a:lnTo>
                  <a:lnTo>
                    <a:pt x="416" y="425"/>
                  </a:lnTo>
                  <a:lnTo>
                    <a:pt x="400" y="477"/>
                  </a:lnTo>
                  <a:lnTo>
                    <a:pt x="377" y="529"/>
                  </a:lnTo>
                  <a:lnTo>
                    <a:pt x="349" y="581"/>
                  </a:lnTo>
                  <a:lnTo>
                    <a:pt x="315" y="635"/>
                  </a:lnTo>
                  <a:lnTo>
                    <a:pt x="275" y="688"/>
                  </a:lnTo>
                  <a:lnTo>
                    <a:pt x="227" y="741"/>
                  </a:lnTo>
                  <a:lnTo>
                    <a:pt x="172" y="795"/>
                  </a:lnTo>
                  <a:lnTo>
                    <a:pt x="109" y="847"/>
                  </a:lnTo>
                  <a:lnTo>
                    <a:pt x="37" y="897"/>
                  </a:lnTo>
                  <a:lnTo>
                    <a:pt x="37" y="895"/>
                  </a:lnTo>
                  <a:lnTo>
                    <a:pt x="35" y="886"/>
                  </a:lnTo>
                  <a:lnTo>
                    <a:pt x="30" y="872"/>
                  </a:lnTo>
                  <a:lnTo>
                    <a:pt x="25" y="854"/>
                  </a:lnTo>
                  <a:lnTo>
                    <a:pt x="21" y="831"/>
                  </a:lnTo>
                  <a:lnTo>
                    <a:pt x="15" y="803"/>
                  </a:lnTo>
                  <a:lnTo>
                    <a:pt x="9" y="772"/>
                  </a:lnTo>
                  <a:lnTo>
                    <a:pt x="5" y="739"/>
                  </a:lnTo>
                  <a:lnTo>
                    <a:pt x="1" y="702"/>
                  </a:lnTo>
                  <a:lnTo>
                    <a:pt x="0" y="661"/>
                  </a:lnTo>
                  <a:lnTo>
                    <a:pt x="0" y="619"/>
                  </a:lnTo>
                  <a:lnTo>
                    <a:pt x="1" y="576"/>
                  </a:lnTo>
                  <a:lnTo>
                    <a:pt x="7" y="531"/>
                  </a:lnTo>
                  <a:lnTo>
                    <a:pt x="14" y="484"/>
                  </a:lnTo>
                  <a:lnTo>
                    <a:pt x="25" y="437"/>
                  </a:lnTo>
                  <a:lnTo>
                    <a:pt x="40" y="389"/>
                  </a:lnTo>
                  <a:lnTo>
                    <a:pt x="58" y="341"/>
                  </a:lnTo>
                  <a:lnTo>
                    <a:pt x="82" y="293"/>
                  </a:lnTo>
                  <a:lnTo>
                    <a:pt x="110" y="246"/>
                  </a:lnTo>
                  <a:lnTo>
                    <a:pt x="146" y="201"/>
                  </a:lnTo>
                  <a:lnTo>
                    <a:pt x="185" y="156"/>
                  </a:lnTo>
                  <a:lnTo>
                    <a:pt x="231" y="114"/>
                  </a:lnTo>
                  <a:lnTo>
                    <a:pt x="283" y="73"/>
                  </a:lnTo>
                  <a:lnTo>
                    <a:pt x="342" y="35"/>
                  </a:lnTo>
                  <a:lnTo>
                    <a:pt x="4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15" name="Freeform 11"/>
            <p:cNvSpPr/>
            <p:nvPr>
              <p:custDataLst>
                <p:tags r:id="rId38"/>
              </p:custDataLst>
            </p:nvPr>
          </p:nvSpPr>
          <p:spPr bwMode="auto">
            <a:xfrm>
              <a:off x="1548781" y="2697257"/>
              <a:ext cx="186990" cy="487887"/>
            </a:xfrm>
            <a:custGeom>
              <a:avLst/>
              <a:gdLst>
                <a:gd name="T0" fmla="*/ 158 w 371"/>
                <a:gd name="T1" fmla="*/ 0 h 968"/>
                <a:gd name="T2" fmla="*/ 160 w 371"/>
                <a:gd name="T3" fmla="*/ 2 h 968"/>
                <a:gd name="T4" fmla="*/ 166 w 371"/>
                <a:gd name="T5" fmla="*/ 7 h 968"/>
                <a:gd name="T6" fmla="*/ 176 w 371"/>
                <a:gd name="T7" fmla="*/ 16 h 968"/>
                <a:gd name="T8" fmla="*/ 187 w 371"/>
                <a:gd name="T9" fmla="*/ 30 h 968"/>
                <a:gd name="T10" fmla="*/ 203 w 371"/>
                <a:gd name="T11" fmla="*/ 45 h 968"/>
                <a:gd name="T12" fmla="*/ 218 w 371"/>
                <a:gd name="T13" fmla="*/ 65 h 968"/>
                <a:gd name="T14" fmla="*/ 236 w 371"/>
                <a:gd name="T15" fmla="*/ 89 h 968"/>
                <a:gd name="T16" fmla="*/ 255 w 371"/>
                <a:gd name="T17" fmla="*/ 115 h 968"/>
                <a:gd name="T18" fmla="*/ 273 w 371"/>
                <a:gd name="T19" fmla="*/ 145 h 968"/>
                <a:gd name="T20" fmla="*/ 291 w 371"/>
                <a:gd name="T21" fmla="*/ 179 h 968"/>
                <a:gd name="T22" fmla="*/ 309 w 371"/>
                <a:gd name="T23" fmla="*/ 215 h 968"/>
                <a:gd name="T24" fmla="*/ 326 w 371"/>
                <a:gd name="T25" fmla="*/ 256 h 968"/>
                <a:gd name="T26" fmla="*/ 340 w 371"/>
                <a:gd name="T27" fmla="*/ 298 h 968"/>
                <a:gd name="T28" fmla="*/ 353 w 371"/>
                <a:gd name="T29" fmla="*/ 344 h 968"/>
                <a:gd name="T30" fmla="*/ 363 w 371"/>
                <a:gd name="T31" fmla="*/ 393 h 968"/>
                <a:gd name="T32" fmla="*/ 368 w 371"/>
                <a:gd name="T33" fmla="*/ 447 h 968"/>
                <a:gd name="T34" fmla="*/ 371 w 371"/>
                <a:gd name="T35" fmla="*/ 502 h 968"/>
                <a:gd name="T36" fmla="*/ 370 w 371"/>
                <a:gd name="T37" fmla="*/ 559 h 968"/>
                <a:gd name="T38" fmla="*/ 363 w 371"/>
                <a:gd name="T39" fmla="*/ 621 h 968"/>
                <a:gd name="T40" fmla="*/ 350 w 371"/>
                <a:gd name="T41" fmla="*/ 684 h 968"/>
                <a:gd name="T42" fmla="*/ 332 w 371"/>
                <a:gd name="T43" fmla="*/ 752 h 968"/>
                <a:gd name="T44" fmla="*/ 308 w 371"/>
                <a:gd name="T45" fmla="*/ 820 h 968"/>
                <a:gd name="T46" fmla="*/ 276 w 371"/>
                <a:gd name="T47" fmla="*/ 892 h 968"/>
                <a:gd name="T48" fmla="*/ 236 w 371"/>
                <a:gd name="T49" fmla="*/ 968 h 968"/>
                <a:gd name="T50" fmla="*/ 235 w 371"/>
                <a:gd name="T51" fmla="*/ 965 h 968"/>
                <a:gd name="T52" fmla="*/ 226 w 371"/>
                <a:gd name="T53" fmla="*/ 958 h 968"/>
                <a:gd name="T54" fmla="*/ 215 w 371"/>
                <a:gd name="T55" fmla="*/ 945 h 968"/>
                <a:gd name="T56" fmla="*/ 201 w 371"/>
                <a:gd name="T57" fmla="*/ 929 h 968"/>
                <a:gd name="T58" fmla="*/ 183 w 371"/>
                <a:gd name="T59" fmla="*/ 907 h 968"/>
                <a:gd name="T60" fmla="*/ 163 w 371"/>
                <a:gd name="T61" fmla="*/ 882 h 968"/>
                <a:gd name="T62" fmla="*/ 142 w 371"/>
                <a:gd name="T63" fmla="*/ 853 h 968"/>
                <a:gd name="T64" fmla="*/ 121 w 371"/>
                <a:gd name="T65" fmla="*/ 819 h 968"/>
                <a:gd name="T66" fmla="*/ 100 w 371"/>
                <a:gd name="T67" fmla="*/ 782 h 968"/>
                <a:gd name="T68" fmla="*/ 78 w 371"/>
                <a:gd name="T69" fmla="*/ 743 h 968"/>
                <a:gd name="T70" fmla="*/ 58 w 371"/>
                <a:gd name="T71" fmla="*/ 700 h 968"/>
                <a:gd name="T72" fmla="*/ 40 w 371"/>
                <a:gd name="T73" fmla="*/ 653 h 968"/>
                <a:gd name="T74" fmla="*/ 24 w 371"/>
                <a:gd name="T75" fmla="*/ 604 h 968"/>
                <a:gd name="T76" fmla="*/ 13 w 371"/>
                <a:gd name="T77" fmla="*/ 552 h 968"/>
                <a:gd name="T78" fmla="*/ 5 w 371"/>
                <a:gd name="T79" fmla="*/ 499 h 968"/>
                <a:gd name="T80" fmla="*/ 0 w 371"/>
                <a:gd name="T81" fmla="*/ 441 h 968"/>
                <a:gd name="T82" fmla="*/ 2 w 371"/>
                <a:gd name="T83" fmla="*/ 384 h 968"/>
                <a:gd name="T84" fmla="*/ 9 w 371"/>
                <a:gd name="T85" fmla="*/ 323 h 968"/>
                <a:gd name="T86" fmla="*/ 23 w 371"/>
                <a:gd name="T87" fmla="*/ 261 h 968"/>
                <a:gd name="T88" fmla="*/ 44 w 371"/>
                <a:gd name="T89" fmla="*/ 197 h 968"/>
                <a:gd name="T90" fmla="*/ 73 w 371"/>
                <a:gd name="T91" fmla="*/ 132 h 968"/>
                <a:gd name="T92" fmla="*/ 111 w 371"/>
                <a:gd name="T93" fmla="*/ 66 h 968"/>
                <a:gd name="T94" fmla="*/ 158 w 371"/>
                <a:gd name="T9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1" h="968">
                  <a:moveTo>
                    <a:pt x="158" y="0"/>
                  </a:moveTo>
                  <a:lnTo>
                    <a:pt x="160" y="2"/>
                  </a:lnTo>
                  <a:lnTo>
                    <a:pt x="166" y="7"/>
                  </a:lnTo>
                  <a:lnTo>
                    <a:pt x="176" y="16"/>
                  </a:lnTo>
                  <a:lnTo>
                    <a:pt x="187" y="30"/>
                  </a:lnTo>
                  <a:lnTo>
                    <a:pt x="203" y="45"/>
                  </a:lnTo>
                  <a:lnTo>
                    <a:pt x="218" y="65"/>
                  </a:lnTo>
                  <a:lnTo>
                    <a:pt x="236" y="89"/>
                  </a:lnTo>
                  <a:lnTo>
                    <a:pt x="255" y="115"/>
                  </a:lnTo>
                  <a:lnTo>
                    <a:pt x="273" y="145"/>
                  </a:lnTo>
                  <a:lnTo>
                    <a:pt x="291" y="179"/>
                  </a:lnTo>
                  <a:lnTo>
                    <a:pt x="309" y="215"/>
                  </a:lnTo>
                  <a:lnTo>
                    <a:pt x="326" y="256"/>
                  </a:lnTo>
                  <a:lnTo>
                    <a:pt x="340" y="298"/>
                  </a:lnTo>
                  <a:lnTo>
                    <a:pt x="353" y="344"/>
                  </a:lnTo>
                  <a:lnTo>
                    <a:pt x="363" y="393"/>
                  </a:lnTo>
                  <a:lnTo>
                    <a:pt x="368" y="447"/>
                  </a:lnTo>
                  <a:lnTo>
                    <a:pt x="371" y="502"/>
                  </a:lnTo>
                  <a:lnTo>
                    <a:pt x="370" y="559"/>
                  </a:lnTo>
                  <a:lnTo>
                    <a:pt x="363" y="621"/>
                  </a:lnTo>
                  <a:lnTo>
                    <a:pt x="350" y="684"/>
                  </a:lnTo>
                  <a:lnTo>
                    <a:pt x="332" y="752"/>
                  </a:lnTo>
                  <a:lnTo>
                    <a:pt x="308" y="820"/>
                  </a:lnTo>
                  <a:lnTo>
                    <a:pt x="276" y="892"/>
                  </a:lnTo>
                  <a:lnTo>
                    <a:pt x="236" y="968"/>
                  </a:lnTo>
                  <a:lnTo>
                    <a:pt x="235" y="965"/>
                  </a:lnTo>
                  <a:lnTo>
                    <a:pt x="226" y="958"/>
                  </a:lnTo>
                  <a:lnTo>
                    <a:pt x="215" y="945"/>
                  </a:lnTo>
                  <a:lnTo>
                    <a:pt x="201" y="929"/>
                  </a:lnTo>
                  <a:lnTo>
                    <a:pt x="183" y="907"/>
                  </a:lnTo>
                  <a:lnTo>
                    <a:pt x="163" y="882"/>
                  </a:lnTo>
                  <a:lnTo>
                    <a:pt x="142" y="853"/>
                  </a:lnTo>
                  <a:lnTo>
                    <a:pt x="121" y="819"/>
                  </a:lnTo>
                  <a:lnTo>
                    <a:pt x="100" y="782"/>
                  </a:lnTo>
                  <a:lnTo>
                    <a:pt x="78" y="743"/>
                  </a:lnTo>
                  <a:lnTo>
                    <a:pt x="58" y="700"/>
                  </a:lnTo>
                  <a:lnTo>
                    <a:pt x="40" y="653"/>
                  </a:lnTo>
                  <a:lnTo>
                    <a:pt x="24" y="604"/>
                  </a:lnTo>
                  <a:lnTo>
                    <a:pt x="13" y="552"/>
                  </a:lnTo>
                  <a:lnTo>
                    <a:pt x="5" y="499"/>
                  </a:lnTo>
                  <a:lnTo>
                    <a:pt x="0" y="441"/>
                  </a:lnTo>
                  <a:lnTo>
                    <a:pt x="2" y="384"/>
                  </a:lnTo>
                  <a:lnTo>
                    <a:pt x="9" y="323"/>
                  </a:lnTo>
                  <a:lnTo>
                    <a:pt x="23" y="261"/>
                  </a:lnTo>
                  <a:lnTo>
                    <a:pt x="44" y="197"/>
                  </a:lnTo>
                  <a:lnTo>
                    <a:pt x="73" y="132"/>
                  </a:lnTo>
                  <a:lnTo>
                    <a:pt x="111" y="66"/>
                  </a:lnTo>
                  <a:lnTo>
                    <a:pt x="1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16" name="Freeform 12"/>
            <p:cNvSpPr/>
            <p:nvPr>
              <p:custDataLst>
                <p:tags r:id="rId39"/>
              </p:custDataLst>
            </p:nvPr>
          </p:nvSpPr>
          <p:spPr bwMode="auto">
            <a:xfrm>
              <a:off x="946985" y="3312661"/>
              <a:ext cx="338699" cy="164814"/>
            </a:xfrm>
            <a:custGeom>
              <a:avLst/>
              <a:gdLst>
                <a:gd name="T0" fmla="*/ 188 w 672"/>
                <a:gd name="T1" fmla="*/ 0 h 327"/>
                <a:gd name="T2" fmla="*/ 226 w 672"/>
                <a:gd name="T3" fmla="*/ 1 h 327"/>
                <a:gd name="T4" fmla="*/ 267 w 672"/>
                <a:gd name="T5" fmla="*/ 7 h 327"/>
                <a:gd name="T6" fmla="*/ 309 w 672"/>
                <a:gd name="T7" fmla="*/ 17 h 327"/>
                <a:gd name="T8" fmla="*/ 352 w 672"/>
                <a:gd name="T9" fmla="*/ 29 h 327"/>
                <a:gd name="T10" fmla="*/ 397 w 672"/>
                <a:gd name="T11" fmla="*/ 47 h 327"/>
                <a:gd name="T12" fmla="*/ 444 w 672"/>
                <a:gd name="T13" fmla="*/ 71 h 327"/>
                <a:gd name="T14" fmla="*/ 490 w 672"/>
                <a:gd name="T15" fmla="*/ 102 h 327"/>
                <a:gd name="T16" fmla="*/ 536 w 672"/>
                <a:gd name="T17" fmla="*/ 139 h 327"/>
                <a:gd name="T18" fmla="*/ 582 w 672"/>
                <a:gd name="T19" fmla="*/ 182 h 327"/>
                <a:gd name="T20" fmla="*/ 627 w 672"/>
                <a:gd name="T21" fmla="*/ 234 h 327"/>
                <a:gd name="T22" fmla="*/ 672 w 672"/>
                <a:gd name="T23" fmla="*/ 293 h 327"/>
                <a:gd name="T24" fmla="*/ 670 w 672"/>
                <a:gd name="T25" fmla="*/ 295 h 327"/>
                <a:gd name="T26" fmla="*/ 663 w 672"/>
                <a:gd name="T27" fmla="*/ 297 h 327"/>
                <a:gd name="T28" fmla="*/ 648 w 672"/>
                <a:gd name="T29" fmla="*/ 302 h 327"/>
                <a:gd name="T30" fmla="*/ 632 w 672"/>
                <a:gd name="T31" fmla="*/ 306 h 327"/>
                <a:gd name="T32" fmla="*/ 611 w 672"/>
                <a:gd name="T33" fmla="*/ 311 h 327"/>
                <a:gd name="T34" fmla="*/ 585 w 672"/>
                <a:gd name="T35" fmla="*/ 316 h 327"/>
                <a:gd name="T36" fmla="*/ 556 w 672"/>
                <a:gd name="T37" fmla="*/ 320 h 327"/>
                <a:gd name="T38" fmla="*/ 525 w 672"/>
                <a:gd name="T39" fmla="*/ 324 h 327"/>
                <a:gd name="T40" fmla="*/ 491 w 672"/>
                <a:gd name="T41" fmla="*/ 325 h 327"/>
                <a:gd name="T42" fmla="*/ 455 w 672"/>
                <a:gd name="T43" fmla="*/ 327 h 327"/>
                <a:gd name="T44" fmla="*/ 417 w 672"/>
                <a:gd name="T45" fmla="*/ 324 h 327"/>
                <a:gd name="T46" fmla="*/ 378 w 672"/>
                <a:gd name="T47" fmla="*/ 320 h 327"/>
                <a:gd name="T48" fmla="*/ 338 w 672"/>
                <a:gd name="T49" fmla="*/ 311 h 327"/>
                <a:gd name="T50" fmla="*/ 298 w 672"/>
                <a:gd name="T51" fmla="*/ 300 h 327"/>
                <a:gd name="T52" fmla="*/ 257 w 672"/>
                <a:gd name="T53" fmla="*/ 286 h 327"/>
                <a:gd name="T54" fmla="*/ 216 w 672"/>
                <a:gd name="T55" fmla="*/ 266 h 327"/>
                <a:gd name="T56" fmla="*/ 177 w 672"/>
                <a:gd name="T57" fmla="*/ 241 h 327"/>
                <a:gd name="T58" fmla="*/ 138 w 672"/>
                <a:gd name="T59" fmla="*/ 212 h 327"/>
                <a:gd name="T60" fmla="*/ 100 w 672"/>
                <a:gd name="T61" fmla="*/ 177 h 327"/>
                <a:gd name="T62" fmla="*/ 65 w 672"/>
                <a:gd name="T63" fmla="*/ 134 h 327"/>
                <a:gd name="T64" fmla="*/ 31 w 672"/>
                <a:gd name="T65" fmla="*/ 85 h 327"/>
                <a:gd name="T66" fmla="*/ 0 w 672"/>
                <a:gd name="T67" fmla="*/ 31 h 327"/>
                <a:gd name="T68" fmla="*/ 3 w 672"/>
                <a:gd name="T69" fmla="*/ 29 h 327"/>
                <a:gd name="T70" fmla="*/ 11 w 672"/>
                <a:gd name="T71" fmla="*/ 26 h 327"/>
                <a:gd name="T72" fmla="*/ 24 w 672"/>
                <a:gd name="T73" fmla="*/ 22 h 327"/>
                <a:gd name="T74" fmla="*/ 42 w 672"/>
                <a:gd name="T75" fmla="*/ 17 h 327"/>
                <a:gd name="T76" fmla="*/ 63 w 672"/>
                <a:gd name="T77" fmla="*/ 11 h 327"/>
                <a:gd name="T78" fmla="*/ 90 w 672"/>
                <a:gd name="T79" fmla="*/ 7 h 327"/>
                <a:gd name="T80" fmla="*/ 119 w 672"/>
                <a:gd name="T81" fmla="*/ 2 h 327"/>
                <a:gd name="T82" fmla="*/ 152 w 672"/>
                <a:gd name="T83" fmla="*/ 0 h 327"/>
                <a:gd name="T84" fmla="*/ 188 w 672"/>
                <a:gd name="T8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72" h="327">
                  <a:moveTo>
                    <a:pt x="188" y="0"/>
                  </a:moveTo>
                  <a:lnTo>
                    <a:pt x="226" y="1"/>
                  </a:lnTo>
                  <a:lnTo>
                    <a:pt x="267" y="7"/>
                  </a:lnTo>
                  <a:lnTo>
                    <a:pt x="309" y="17"/>
                  </a:lnTo>
                  <a:lnTo>
                    <a:pt x="352" y="29"/>
                  </a:lnTo>
                  <a:lnTo>
                    <a:pt x="397" y="47"/>
                  </a:lnTo>
                  <a:lnTo>
                    <a:pt x="444" y="71"/>
                  </a:lnTo>
                  <a:lnTo>
                    <a:pt x="490" y="102"/>
                  </a:lnTo>
                  <a:lnTo>
                    <a:pt x="536" y="139"/>
                  </a:lnTo>
                  <a:lnTo>
                    <a:pt x="582" y="182"/>
                  </a:lnTo>
                  <a:lnTo>
                    <a:pt x="627" y="234"/>
                  </a:lnTo>
                  <a:lnTo>
                    <a:pt x="672" y="293"/>
                  </a:lnTo>
                  <a:lnTo>
                    <a:pt x="670" y="295"/>
                  </a:lnTo>
                  <a:lnTo>
                    <a:pt x="663" y="297"/>
                  </a:lnTo>
                  <a:lnTo>
                    <a:pt x="648" y="302"/>
                  </a:lnTo>
                  <a:lnTo>
                    <a:pt x="632" y="306"/>
                  </a:lnTo>
                  <a:lnTo>
                    <a:pt x="611" y="311"/>
                  </a:lnTo>
                  <a:lnTo>
                    <a:pt x="585" y="316"/>
                  </a:lnTo>
                  <a:lnTo>
                    <a:pt x="556" y="320"/>
                  </a:lnTo>
                  <a:lnTo>
                    <a:pt x="525" y="324"/>
                  </a:lnTo>
                  <a:lnTo>
                    <a:pt x="491" y="325"/>
                  </a:lnTo>
                  <a:lnTo>
                    <a:pt x="455" y="327"/>
                  </a:lnTo>
                  <a:lnTo>
                    <a:pt x="417" y="324"/>
                  </a:lnTo>
                  <a:lnTo>
                    <a:pt x="378" y="320"/>
                  </a:lnTo>
                  <a:lnTo>
                    <a:pt x="338" y="311"/>
                  </a:lnTo>
                  <a:lnTo>
                    <a:pt x="298" y="300"/>
                  </a:lnTo>
                  <a:lnTo>
                    <a:pt x="257" y="286"/>
                  </a:lnTo>
                  <a:lnTo>
                    <a:pt x="216" y="266"/>
                  </a:lnTo>
                  <a:lnTo>
                    <a:pt x="177" y="241"/>
                  </a:lnTo>
                  <a:lnTo>
                    <a:pt x="138" y="212"/>
                  </a:lnTo>
                  <a:lnTo>
                    <a:pt x="100" y="177"/>
                  </a:lnTo>
                  <a:lnTo>
                    <a:pt x="65" y="134"/>
                  </a:lnTo>
                  <a:lnTo>
                    <a:pt x="31" y="85"/>
                  </a:lnTo>
                  <a:lnTo>
                    <a:pt x="0" y="31"/>
                  </a:lnTo>
                  <a:lnTo>
                    <a:pt x="3" y="29"/>
                  </a:lnTo>
                  <a:lnTo>
                    <a:pt x="11" y="26"/>
                  </a:lnTo>
                  <a:lnTo>
                    <a:pt x="24" y="22"/>
                  </a:lnTo>
                  <a:lnTo>
                    <a:pt x="42" y="17"/>
                  </a:lnTo>
                  <a:lnTo>
                    <a:pt x="63" y="11"/>
                  </a:lnTo>
                  <a:lnTo>
                    <a:pt x="90" y="7"/>
                  </a:lnTo>
                  <a:lnTo>
                    <a:pt x="119" y="2"/>
                  </a:lnTo>
                  <a:lnTo>
                    <a:pt x="152" y="0"/>
                  </a:lnTo>
                  <a:lnTo>
                    <a:pt x="1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17" name="Freeform 13"/>
            <p:cNvSpPr/>
            <p:nvPr>
              <p:custDataLst>
                <p:tags r:id="rId40"/>
              </p:custDataLst>
            </p:nvPr>
          </p:nvSpPr>
          <p:spPr bwMode="auto">
            <a:xfrm>
              <a:off x="2715075" y="3815669"/>
              <a:ext cx="449079" cy="228823"/>
            </a:xfrm>
            <a:custGeom>
              <a:avLst/>
              <a:gdLst>
                <a:gd name="T0" fmla="*/ 198 w 891"/>
                <a:gd name="T1" fmla="*/ 0 h 454"/>
                <a:gd name="T2" fmla="*/ 238 w 891"/>
                <a:gd name="T3" fmla="*/ 2 h 454"/>
                <a:gd name="T4" fmla="*/ 282 w 891"/>
                <a:gd name="T5" fmla="*/ 4 h 454"/>
                <a:gd name="T6" fmla="*/ 328 w 891"/>
                <a:gd name="T7" fmla="*/ 10 h 454"/>
                <a:gd name="T8" fmla="*/ 376 w 891"/>
                <a:gd name="T9" fmla="*/ 18 h 454"/>
                <a:gd name="T10" fmla="*/ 425 w 891"/>
                <a:gd name="T11" fmla="*/ 33 h 454"/>
                <a:gd name="T12" fmla="*/ 477 w 891"/>
                <a:gd name="T13" fmla="*/ 51 h 454"/>
                <a:gd name="T14" fmla="*/ 527 w 891"/>
                <a:gd name="T15" fmla="*/ 75 h 454"/>
                <a:gd name="T16" fmla="*/ 581 w 891"/>
                <a:gd name="T17" fmla="*/ 103 h 454"/>
                <a:gd name="T18" fmla="*/ 633 w 891"/>
                <a:gd name="T19" fmla="*/ 138 h 454"/>
                <a:gd name="T20" fmla="*/ 686 w 891"/>
                <a:gd name="T21" fmla="*/ 179 h 454"/>
                <a:gd name="T22" fmla="*/ 739 w 891"/>
                <a:gd name="T23" fmla="*/ 226 h 454"/>
                <a:gd name="T24" fmla="*/ 791 w 891"/>
                <a:gd name="T25" fmla="*/ 282 h 454"/>
                <a:gd name="T26" fmla="*/ 842 w 891"/>
                <a:gd name="T27" fmla="*/ 347 h 454"/>
                <a:gd name="T28" fmla="*/ 891 w 891"/>
                <a:gd name="T29" fmla="*/ 419 h 454"/>
                <a:gd name="T30" fmla="*/ 888 w 891"/>
                <a:gd name="T31" fmla="*/ 420 h 454"/>
                <a:gd name="T32" fmla="*/ 880 w 891"/>
                <a:gd name="T33" fmla="*/ 422 h 454"/>
                <a:gd name="T34" fmla="*/ 866 w 891"/>
                <a:gd name="T35" fmla="*/ 426 h 454"/>
                <a:gd name="T36" fmla="*/ 847 w 891"/>
                <a:gd name="T37" fmla="*/ 430 h 454"/>
                <a:gd name="T38" fmla="*/ 825 w 891"/>
                <a:gd name="T39" fmla="*/ 436 h 454"/>
                <a:gd name="T40" fmla="*/ 797 w 891"/>
                <a:gd name="T41" fmla="*/ 441 h 454"/>
                <a:gd name="T42" fmla="*/ 766 w 891"/>
                <a:gd name="T43" fmla="*/ 445 h 454"/>
                <a:gd name="T44" fmla="*/ 732 w 891"/>
                <a:gd name="T45" fmla="*/ 450 h 454"/>
                <a:gd name="T46" fmla="*/ 696 w 891"/>
                <a:gd name="T47" fmla="*/ 452 h 454"/>
                <a:gd name="T48" fmla="*/ 655 w 891"/>
                <a:gd name="T49" fmla="*/ 454 h 454"/>
                <a:gd name="T50" fmla="*/ 613 w 891"/>
                <a:gd name="T51" fmla="*/ 454 h 454"/>
                <a:gd name="T52" fmla="*/ 570 w 891"/>
                <a:gd name="T53" fmla="*/ 451 h 454"/>
                <a:gd name="T54" fmla="*/ 525 w 891"/>
                <a:gd name="T55" fmla="*/ 445 h 454"/>
                <a:gd name="T56" fmla="*/ 478 w 891"/>
                <a:gd name="T57" fmla="*/ 437 h 454"/>
                <a:gd name="T58" fmla="*/ 431 w 891"/>
                <a:gd name="T59" fmla="*/ 426 h 454"/>
                <a:gd name="T60" fmla="*/ 383 w 891"/>
                <a:gd name="T61" fmla="*/ 410 h 454"/>
                <a:gd name="T62" fmla="*/ 335 w 891"/>
                <a:gd name="T63" fmla="*/ 391 h 454"/>
                <a:gd name="T64" fmla="*/ 289 w 891"/>
                <a:gd name="T65" fmla="*/ 365 h 454"/>
                <a:gd name="T66" fmla="*/ 241 w 891"/>
                <a:gd name="T67" fmla="*/ 336 h 454"/>
                <a:gd name="T68" fmla="*/ 196 w 891"/>
                <a:gd name="T69" fmla="*/ 302 h 454"/>
                <a:gd name="T70" fmla="*/ 153 w 891"/>
                <a:gd name="T71" fmla="*/ 261 h 454"/>
                <a:gd name="T72" fmla="*/ 111 w 891"/>
                <a:gd name="T73" fmla="*/ 215 h 454"/>
                <a:gd name="T74" fmla="*/ 71 w 891"/>
                <a:gd name="T75" fmla="*/ 162 h 454"/>
                <a:gd name="T76" fmla="*/ 35 w 891"/>
                <a:gd name="T77" fmla="*/ 101 h 454"/>
                <a:gd name="T78" fmla="*/ 0 w 891"/>
                <a:gd name="T79" fmla="*/ 35 h 454"/>
                <a:gd name="T80" fmla="*/ 2 w 891"/>
                <a:gd name="T81" fmla="*/ 34 h 454"/>
                <a:gd name="T82" fmla="*/ 11 w 891"/>
                <a:gd name="T83" fmla="*/ 31 h 454"/>
                <a:gd name="T84" fmla="*/ 25 w 891"/>
                <a:gd name="T85" fmla="*/ 27 h 454"/>
                <a:gd name="T86" fmla="*/ 43 w 891"/>
                <a:gd name="T87" fmla="*/ 21 h 454"/>
                <a:gd name="T88" fmla="*/ 67 w 891"/>
                <a:gd name="T89" fmla="*/ 16 h 454"/>
                <a:gd name="T90" fmla="*/ 94 w 891"/>
                <a:gd name="T91" fmla="*/ 11 h 454"/>
                <a:gd name="T92" fmla="*/ 125 w 891"/>
                <a:gd name="T93" fmla="*/ 6 h 454"/>
                <a:gd name="T94" fmla="*/ 160 w 891"/>
                <a:gd name="T95" fmla="*/ 3 h 454"/>
                <a:gd name="T96" fmla="*/ 198 w 891"/>
                <a:gd name="T9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91" h="454">
                  <a:moveTo>
                    <a:pt x="198" y="0"/>
                  </a:moveTo>
                  <a:lnTo>
                    <a:pt x="238" y="2"/>
                  </a:lnTo>
                  <a:lnTo>
                    <a:pt x="282" y="4"/>
                  </a:lnTo>
                  <a:lnTo>
                    <a:pt x="328" y="10"/>
                  </a:lnTo>
                  <a:lnTo>
                    <a:pt x="376" y="18"/>
                  </a:lnTo>
                  <a:lnTo>
                    <a:pt x="425" y="33"/>
                  </a:lnTo>
                  <a:lnTo>
                    <a:pt x="477" y="51"/>
                  </a:lnTo>
                  <a:lnTo>
                    <a:pt x="527" y="75"/>
                  </a:lnTo>
                  <a:lnTo>
                    <a:pt x="581" y="103"/>
                  </a:lnTo>
                  <a:lnTo>
                    <a:pt x="633" y="138"/>
                  </a:lnTo>
                  <a:lnTo>
                    <a:pt x="686" y="179"/>
                  </a:lnTo>
                  <a:lnTo>
                    <a:pt x="739" y="226"/>
                  </a:lnTo>
                  <a:lnTo>
                    <a:pt x="791" y="282"/>
                  </a:lnTo>
                  <a:lnTo>
                    <a:pt x="842" y="347"/>
                  </a:lnTo>
                  <a:lnTo>
                    <a:pt x="891" y="419"/>
                  </a:lnTo>
                  <a:lnTo>
                    <a:pt x="888" y="420"/>
                  </a:lnTo>
                  <a:lnTo>
                    <a:pt x="880" y="422"/>
                  </a:lnTo>
                  <a:lnTo>
                    <a:pt x="866" y="426"/>
                  </a:lnTo>
                  <a:lnTo>
                    <a:pt x="847" y="430"/>
                  </a:lnTo>
                  <a:lnTo>
                    <a:pt x="825" y="436"/>
                  </a:lnTo>
                  <a:lnTo>
                    <a:pt x="797" y="441"/>
                  </a:lnTo>
                  <a:lnTo>
                    <a:pt x="766" y="445"/>
                  </a:lnTo>
                  <a:lnTo>
                    <a:pt x="732" y="450"/>
                  </a:lnTo>
                  <a:lnTo>
                    <a:pt x="696" y="452"/>
                  </a:lnTo>
                  <a:lnTo>
                    <a:pt x="655" y="454"/>
                  </a:lnTo>
                  <a:lnTo>
                    <a:pt x="613" y="454"/>
                  </a:lnTo>
                  <a:lnTo>
                    <a:pt x="570" y="451"/>
                  </a:lnTo>
                  <a:lnTo>
                    <a:pt x="525" y="445"/>
                  </a:lnTo>
                  <a:lnTo>
                    <a:pt x="478" y="437"/>
                  </a:lnTo>
                  <a:lnTo>
                    <a:pt x="431" y="426"/>
                  </a:lnTo>
                  <a:lnTo>
                    <a:pt x="383" y="410"/>
                  </a:lnTo>
                  <a:lnTo>
                    <a:pt x="335" y="391"/>
                  </a:lnTo>
                  <a:lnTo>
                    <a:pt x="289" y="365"/>
                  </a:lnTo>
                  <a:lnTo>
                    <a:pt x="241" y="336"/>
                  </a:lnTo>
                  <a:lnTo>
                    <a:pt x="196" y="302"/>
                  </a:lnTo>
                  <a:lnTo>
                    <a:pt x="153" y="261"/>
                  </a:lnTo>
                  <a:lnTo>
                    <a:pt x="111" y="215"/>
                  </a:lnTo>
                  <a:lnTo>
                    <a:pt x="71" y="162"/>
                  </a:lnTo>
                  <a:lnTo>
                    <a:pt x="35" y="101"/>
                  </a:lnTo>
                  <a:lnTo>
                    <a:pt x="0" y="35"/>
                  </a:lnTo>
                  <a:lnTo>
                    <a:pt x="2" y="34"/>
                  </a:lnTo>
                  <a:lnTo>
                    <a:pt x="11" y="31"/>
                  </a:lnTo>
                  <a:lnTo>
                    <a:pt x="25" y="27"/>
                  </a:lnTo>
                  <a:lnTo>
                    <a:pt x="43" y="21"/>
                  </a:lnTo>
                  <a:lnTo>
                    <a:pt x="67" y="16"/>
                  </a:lnTo>
                  <a:lnTo>
                    <a:pt x="94" y="11"/>
                  </a:lnTo>
                  <a:lnTo>
                    <a:pt x="125" y="6"/>
                  </a:lnTo>
                  <a:lnTo>
                    <a:pt x="160" y="3"/>
                  </a:lnTo>
                  <a:lnTo>
                    <a:pt x="1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18" name="Freeform 15"/>
            <p:cNvSpPr/>
            <p:nvPr>
              <p:custDataLst>
                <p:tags r:id="rId41"/>
              </p:custDataLst>
            </p:nvPr>
          </p:nvSpPr>
          <p:spPr bwMode="auto">
            <a:xfrm>
              <a:off x="2373856" y="3852462"/>
              <a:ext cx="430431" cy="249992"/>
            </a:xfrm>
            <a:custGeom>
              <a:avLst/>
              <a:gdLst>
                <a:gd name="T0" fmla="*/ 162 w 854"/>
                <a:gd name="T1" fmla="*/ 0 h 496"/>
                <a:gd name="T2" fmla="*/ 199 w 854"/>
                <a:gd name="T3" fmla="*/ 2 h 496"/>
                <a:gd name="T4" fmla="*/ 240 w 854"/>
                <a:gd name="T5" fmla="*/ 6 h 496"/>
                <a:gd name="T6" fmla="*/ 284 w 854"/>
                <a:gd name="T7" fmla="*/ 13 h 496"/>
                <a:gd name="T8" fmla="*/ 329 w 854"/>
                <a:gd name="T9" fmla="*/ 23 h 496"/>
                <a:gd name="T10" fmla="*/ 375 w 854"/>
                <a:gd name="T11" fmla="*/ 35 h 496"/>
                <a:gd name="T12" fmla="*/ 424 w 854"/>
                <a:gd name="T13" fmla="*/ 54 h 496"/>
                <a:gd name="T14" fmla="*/ 473 w 854"/>
                <a:gd name="T15" fmla="*/ 76 h 496"/>
                <a:gd name="T16" fmla="*/ 522 w 854"/>
                <a:gd name="T17" fmla="*/ 104 h 496"/>
                <a:gd name="T18" fmla="*/ 571 w 854"/>
                <a:gd name="T19" fmla="*/ 136 h 496"/>
                <a:gd name="T20" fmla="*/ 622 w 854"/>
                <a:gd name="T21" fmla="*/ 176 h 496"/>
                <a:gd name="T22" fmla="*/ 671 w 854"/>
                <a:gd name="T23" fmla="*/ 222 h 496"/>
                <a:gd name="T24" fmla="*/ 719 w 854"/>
                <a:gd name="T25" fmla="*/ 274 h 496"/>
                <a:gd name="T26" fmla="*/ 765 w 854"/>
                <a:gd name="T27" fmla="*/ 334 h 496"/>
                <a:gd name="T28" fmla="*/ 811 w 854"/>
                <a:gd name="T29" fmla="*/ 403 h 496"/>
                <a:gd name="T30" fmla="*/ 854 w 854"/>
                <a:gd name="T31" fmla="*/ 479 h 496"/>
                <a:gd name="T32" fmla="*/ 851 w 854"/>
                <a:gd name="T33" fmla="*/ 479 h 496"/>
                <a:gd name="T34" fmla="*/ 844 w 854"/>
                <a:gd name="T35" fmla="*/ 482 h 496"/>
                <a:gd name="T36" fmla="*/ 830 w 854"/>
                <a:gd name="T37" fmla="*/ 483 h 496"/>
                <a:gd name="T38" fmla="*/ 813 w 854"/>
                <a:gd name="T39" fmla="*/ 486 h 496"/>
                <a:gd name="T40" fmla="*/ 790 w 854"/>
                <a:gd name="T41" fmla="*/ 489 h 496"/>
                <a:gd name="T42" fmla="*/ 765 w 854"/>
                <a:gd name="T43" fmla="*/ 492 h 496"/>
                <a:gd name="T44" fmla="*/ 736 w 854"/>
                <a:gd name="T45" fmla="*/ 495 h 496"/>
                <a:gd name="T46" fmla="*/ 703 w 854"/>
                <a:gd name="T47" fmla="*/ 496 h 496"/>
                <a:gd name="T48" fmla="*/ 668 w 854"/>
                <a:gd name="T49" fmla="*/ 496 h 496"/>
                <a:gd name="T50" fmla="*/ 632 w 854"/>
                <a:gd name="T51" fmla="*/ 495 h 496"/>
                <a:gd name="T52" fmla="*/ 592 w 854"/>
                <a:gd name="T53" fmla="*/ 492 h 496"/>
                <a:gd name="T54" fmla="*/ 550 w 854"/>
                <a:gd name="T55" fmla="*/ 486 h 496"/>
                <a:gd name="T56" fmla="*/ 508 w 854"/>
                <a:gd name="T57" fmla="*/ 478 h 496"/>
                <a:gd name="T58" fmla="*/ 465 w 854"/>
                <a:gd name="T59" fmla="*/ 468 h 496"/>
                <a:gd name="T60" fmla="*/ 421 w 854"/>
                <a:gd name="T61" fmla="*/ 455 h 496"/>
                <a:gd name="T62" fmla="*/ 376 w 854"/>
                <a:gd name="T63" fmla="*/ 438 h 496"/>
                <a:gd name="T64" fmla="*/ 333 w 854"/>
                <a:gd name="T65" fmla="*/ 417 h 496"/>
                <a:gd name="T66" fmla="*/ 288 w 854"/>
                <a:gd name="T67" fmla="*/ 393 h 496"/>
                <a:gd name="T68" fmla="*/ 246 w 854"/>
                <a:gd name="T69" fmla="*/ 365 h 496"/>
                <a:gd name="T70" fmla="*/ 204 w 854"/>
                <a:gd name="T71" fmla="*/ 332 h 496"/>
                <a:gd name="T72" fmla="*/ 164 w 854"/>
                <a:gd name="T73" fmla="*/ 294 h 496"/>
                <a:gd name="T74" fmla="*/ 126 w 854"/>
                <a:gd name="T75" fmla="*/ 250 h 496"/>
                <a:gd name="T76" fmla="*/ 90 w 854"/>
                <a:gd name="T77" fmla="*/ 201 h 496"/>
                <a:gd name="T78" fmla="*/ 56 w 854"/>
                <a:gd name="T79" fmla="*/ 146 h 496"/>
                <a:gd name="T80" fmla="*/ 27 w 854"/>
                <a:gd name="T81" fmla="*/ 86 h 496"/>
                <a:gd name="T82" fmla="*/ 0 w 854"/>
                <a:gd name="T83" fmla="*/ 18 h 496"/>
                <a:gd name="T84" fmla="*/ 3 w 854"/>
                <a:gd name="T85" fmla="*/ 17 h 496"/>
                <a:gd name="T86" fmla="*/ 11 w 854"/>
                <a:gd name="T87" fmla="*/ 16 h 496"/>
                <a:gd name="T88" fmla="*/ 25 w 854"/>
                <a:gd name="T89" fmla="*/ 13 h 496"/>
                <a:gd name="T90" fmla="*/ 44 w 854"/>
                <a:gd name="T91" fmla="*/ 9 h 496"/>
                <a:gd name="T92" fmla="*/ 67 w 854"/>
                <a:gd name="T93" fmla="*/ 6 h 496"/>
                <a:gd name="T94" fmla="*/ 96 w 854"/>
                <a:gd name="T95" fmla="*/ 3 h 496"/>
                <a:gd name="T96" fmla="*/ 126 w 854"/>
                <a:gd name="T97" fmla="*/ 0 h 496"/>
                <a:gd name="T98" fmla="*/ 162 w 854"/>
                <a:gd name="T99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54" h="496">
                  <a:moveTo>
                    <a:pt x="162" y="0"/>
                  </a:moveTo>
                  <a:lnTo>
                    <a:pt x="199" y="2"/>
                  </a:lnTo>
                  <a:lnTo>
                    <a:pt x="240" y="6"/>
                  </a:lnTo>
                  <a:lnTo>
                    <a:pt x="284" y="13"/>
                  </a:lnTo>
                  <a:lnTo>
                    <a:pt x="329" y="23"/>
                  </a:lnTo>
                  <a:lnTo>
                    <a:pt x="375" y="35"/>
                  </a:lnTo>
                  <a:lnTo>
                    <a:pt x="424" y="54"/>
                  </a:lnTo>
                  <a:lnTo>
                    <a:pt x="473" y="76"/>
                  </a:lnTo>
                  <a:lnTo>
                    <a:pt x="522" y="104"/>
                  </a:lnTo>
                  <a:lnTo>
                    <a:pt x="571" y="136"/>
                  </a:lnTo>
                  <a:lnTo>
                    <a:pt x="622" y="176"/>
                  </a:lnTo>
                  <a:lnTo>
                    <a:pt x="671" y="222"/>
                  </a:lnTo>
                  <a:lnTo>
                    <a:pt x="719" y="274"/>
                  </a:lnTo>
                  <a:lnTo>
                    <a:pt x="765" y="334"/>
                  </a:lnTo>
                  <a:lnTo>
                    <a:pt x="811" y="403"/>
                  </a:lnTo>
                  <a:lnTo>
                    <a:pt x="854" y="479"/>
                  </a:lnTo>
                  <a:lnTo>
                    <a:pt x="851" y="479"/>
                  </a:lnTo>
                  <a:lnTo>
                    <a:pt x="844" y="482"/>
                  </a:lnTo>
                  <a:lnTo>
                    <a:pt x="830" y="483"/>
                  </a:lnTo>
                  <a:lnTo>
                    <a:pt x="813" y="486"/>
                  </a:lnTo>
                  <a:lnTo>
                    <a:pt x="790" y="489"/>
                  </a:lnTo>
                  <a:lnTo>
                    <a:pt x="765" y="492"/>
                  </a:lnTo>
                  <a:lnTo>
                    <a:pt x="736" y="495"/>
                  </a:lnTo>
                  <a:lnTo>
                    <a:pt x="703" y="496"/>
                  </a:lnTo>
                  <a:lnTo>
                    <a:pt x="668" y="496"/>
                  </a:lnTo>
                  <a:lnTo>
                    <a:pt x="632" y="495"/>
                  </a:lnTo>
                  <a:lnTo>
                    <a:pt x="592" y="492"/>
                  </a:lnTo>
                  <a:lnTo>
                    <a:pt x="550" y="486"/>
                  </a:lnTo>
                  <a:lnTo>
                    <a:pt x="508" y="478"/>
                  </a:lnTo>
                  <a:lnTo>
                    <a:pt x="465" y="468"/>
                  </a:lnTo>
                  <a:lnTo>
                    <a:pt x="421" y="455"/>
                  </a:lnTo>
                  <a:lnTo>
                    <a:pt x="376" y="438"/>
                  </a:lnTo>
                  <a:lnTo>
                    <a:pt x="333" y="417"/>
                  </a:lnTo>
                  <a:lnTo>
                    <a:pt x="288" y="393"/>
                  </a:lnTo>
                  <a:lnTo>
                    <a:pt x="246" y="365"/>
                  </a:lnTo>
                  <a:lnTo>
                    <a:pt x="204" y="332"/>
                  </a:lnTo>
                  <a:lnTo>
                    <a:pt x="164" y="294"/>
                  </a:lnTo>
                  <a:lnTo>
                    <a:pt x="126" y="250"/>
                  </a:lnTo>
                  <a:lnTo>
                    <a:pt x="90" y="201"/>
                  </a:lnTo>
                  <a:lnTo>
                    <a:pt x="56" y="146"/>
                  </a:lnTo>
                  <a:lnTo>
                    <a:pt x="27" y="86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5" y="13"/>
                  </a:lnTo>
                  <a:lnTo>
                    <a:pt x="44" y="9"/>
                  </a:lnTo>
                  <a:lnTo>
                    <a:pt x="67" y="6"/>
                  </a:lnTo>
                  <a:lnTo>
                    <a:pt x="96" y="3"/>
                  </a:lnTo>
                  <a:lnTo>
                    <a:pt x="126" y="0"/>
                  </a:lnTo>
                  <a:lnTo>
                    <a:pt x="1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19" name="Freeform 16"/>
            <p:cNvSpPr/>
            <p:nvPr>
              <p:custDataLst>
                <p:tags r:id="rId42"/>
              </p:custDataLst>
            </p:nvPr>
          </p:nvSpPr>
          <p:spPr bwMode="auto">
            <a:xfrm>
              <a:off x="1222683" y="2960857"/>
              <a:ext cx="411278" cy="625484"/>
            </a:xfrm>
            <a:custGeom>
              <a:avLst/>
              <a:gdLst>
                <a:gd name="T0" fmla="*/ 20 w 816"/>
                <a:gd name="T1" fmla="*/ 0 h 1241"/>
                <a:gd name="T2" fmla="*/ 40 w 816"/>
                <a:gd name="T3" fmla="*/ 5 h 1241"/>
                <a:gd name="T4" fmla="*/ 75 w 816"/>
                <a:gd name="T5" fmla="*/ 17 h 1241"/>
                <a:gd name="T6" fmla="*/ 125 w 816"/>
                <a:gd name="T7" fmla="*/ 35 h 1241"/>
                <a:gd name="T8" fmla="*/ 186 w 816"/>
                <a:gd name="T9" fmla="*/ 61 h 1241"/>
                <a:gd name="T10" fmla="*/ 254 w 816"/>
                <a:gd name="T11" fmla="*/ 99 h 1241"/>
                <a:gd name="T12" fmla="*/ 329 w 816"/>
                <a:gd name="T13" fmla="*/ 147 h 1241"/>
                <a:gd name="T14" fmla="*/ 407 w 816"/>
                <a:gd name="T15" fmla="*/ 206 h 1241"/>
                <a:gd name="T16" fmla="*/ 485 w 816"/>
                <a:gd name="T17" fmla="*/ 278 h 1241"/>
                <a:gd name="T18" fmla="*/ 560 w 816"/>
                <a:gd name="T19" fmla="*/ 365 h 1241"/>
                <a:gd name="T20" fmla="*/ 632 w 816"/>
                <a:gd name="T21" fmla="*/ 466 h 1241"/>
                <a:gd name="T22" fmla="*/ 695 w 816"/>
                <a:gd name="T23" fmla="*/ 584 h 1241"/>
                <a:gd name="T24" fmla="*/ 747 w 816"/>
                <a:gd name="T25" fmla="*/ 720 h 1241"/>
                <a:gd name="T26" fmla="*/ 786 w 816"/>
                <a:gd name="T27" fmla="*/ 873 h 1241"/>
                <a:gd name="T28" fmla="*/ 810 w 816"/>
                <a:gd name="T29" fmla="*/ 1047 h 1241"/>
                <a:gd name="T30" fmla="*/ 816 w 816"/>
                <a:gd name="T31" fmla="*/ 1241 h 1241"/>
                <a:gd name="T32" fmla="*/ 805 w 816"/>
                <a:gd name="T33" fmla="*/ 1238 h 1241"/>
                <a:gd name="T34" fmla="*/ 775 w 816"/>
                <a:gd name="T35" fmla="*/ 1229 h 1241"/>
                <a:gd name="T36" fmla="*/ 727 w 816"/>
                <a:gd name="T37" fmla="*/ 1210 h 1241"/>
                <a:gd name="T38" fmla="*/ 669 w 816"/>
                <a:gd name="T39" fmla="*/ 1185 h 1241"/>
                <a:gd name="T40" fmla="*/ 598 w 816"/>
                <a:gd name="T41" fmla="*/ 1150 h 1241"/>
                <a:gd name="T42" fmla="*/ 521 w 816"/>
                <a:gd name="T43" fmla="*/ 1105 h 1241"/>
                <a:gd name="T44" fmla="*/ 438 w 816"/>
                <a:gd name="T45" fmla="*/ 1052 h 1241"/>
                <a:gd name="T46" fmla="*/ 356 w 816"/>
                <a:gd name="T47" fmla="*/ 986 h 1241"/>
                <a:gd name="T48" fmla="*/ 276 w 816"/>
                <a:gd name="T49" fmla="*/ 910 h 1241"/>
                <a:gd name="T50" fmla="*/ 200 w 816"/>
                <a:gd name="T51" fmla="*/ 821 h 1241"/>
                <a:gd name="T52" fmla="*/ 131 w 816"/>
                <a:gd name="T53" fmla="*/ 719 h 1241"/>
                <a:gd name="T54" fmla="*/ 75 w 816"/>
                <a:gd name="T55" fmla="*/ 605 h 1241"/>
                <a:gd name="T56" fmla="*/ 31 w 816"/>
                <a:gd name="T57" fmla="*/ 476 h 1241"/>
                <a:gd name="T58" fmla="*/ 6 w 816"/>
                <a:gd name="T59" fmla="*/ 333 h 1241"/>
                <a:gd name="T60" fmla="*/ 0 w 816"/>
                <a:gd name="T61" fmla="*/ 174 h 1241"/>
                <a:gd name="T62" fmla="*/ 19 w 816"/>
                <a:gd name="T6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16" h="1241">
                  <a:moveTo>
                    <a:pt x="19" y="0"/>
                  </a:moveTo>
                  <a:lnTo>
                    <a:pt x="20" y="0"/>
                  </a:lnTo>
                  <a:lnTo>
                    <a:pt x="28" y="1"/>
                  </a:lnTo>
                  <a:lnTo>
                    <a:pt x="40" y="5"/>
                  </a:lnTo>
                  <a:lnTo>
                    <a:pt x="55" y="9"/>
                  </a:lnTo>
                  <a:lnTo>
                    <a:pt x="75" y="17"/>
                  </a:lnTo>
                  <a:lnTo>
                    <a:pt x="99" y="25"/>
                  </a:lnTo>
                  <a:lnTo>
                    <a:pt x="125" y="35"/>
                  </a:lnTo>
                  <a:lnTo>
                    <a:pt x="153" y="47"/>
                  </a:lnTo>
                  <a:lnTo>
                    <a:pt x="186" y="61"/>
                  </a:lnTo>
                  <a:lnTo>
                    <a:pt x="219" y="80"/>
                  </a:lnTo>
                  <a:lnTo>
                    <a:pt x="254" y="99"/>
                  </a:lnTo>
                  <a:lnTo>
                    <a:pt x="291" y="122"/>
                  </a:lnTo>
                  <a:lnTo>
                    <a:pt x="329" y="147"/>
                  </a:lnTo>
                  <a:lnTo>
                    <a:pt x="368" y="175"/>
                  </a:lnTo>
                  <a:lnTo>
                    <a:pt x="407" y="206"/>
                  </a:lnTo>
                  <a:lnTo>
                    <a:pt x="447" y="240"/>
                  </a:lnTo>
                  <a:lnTo>
                    <a:pt x="485" y="278"/>
                  </a:lnTo>
                  <a:lnTo>
                    <a:pt x="524" y="320"/>
                  </a:lnTo>
                  <a:lnTo>
                    <a:pt x="560" y="365"/>
                  </a:lnTo>
                  <a:lnTo>
                    <a:pt x="597" y="414"/>
                  </a:lnTo>
                  <a:lnTo>
                    <a:pt x="632" y="466"/>
                  </a:lnTo>
                  <a:lnTo>
                    <a:pt x="664" y="524"/>
                  </a:lnTo>
                  <a:lnTo>
                    <a:pt x="695" y="584"/>
                  </a:lnTo>
                  <a:lnTo>
                    <a:pt x="722" y="650"/>
                  </a:lnTo>
                  <a:lnTo>
                    <a:pt x="747" y="720"/>
                  </a:lnTo>
                  <a:lnTo>
                    <a:pt x="768" y="795"/>
                  </a:lnTo>
                  <a:lnTo>
                    <a:pt x="786" y="873"/>
                  </a:lnTo>
                  <a:lnTo>
                    <a:pt x="800" y="957"/>
                  </a:lnTo>
                  <a:lnTo>
                    <a:pt x="810" y="1047"/>
                  </a:lnTo>
                  <a:lnTo>
                    <a:pt x="816" y="1141"/>
                  </a:lnTo>
                  <a:lnTo>
                    <a:pt x="816" y="1241"/>
                  </a:lnTo>
                  <a:lnTo>
                    <a:pt x="813" y="1241"/>
                  </a:lnTo>
                  <a:lnTo>
                    <a:pt x="805" y="1238"/>
                  </a:lnTo>
                  <a:lnTo>
                    <a:pt x="792" y="1234"/>
                  </a:lnTo>
                  <a:lnTo>
                    <a:pt x="775" y="1229"/>
                  </a:lnTo>
                  <a:lnTo>
                    <a:pt x="753" y="1220"/>
                  </a:lnTo>
                  <a:lnTo>
                    <a:pt x="727" y="1210"/>
                  </a:lnTo>
                  <a:lnTo>
                    <a:pt x="699" y="1199"/>
                  </a:lnTo>
                  <a:lnTo>
                    <a:pt x="669" y="1185"/>
                  </a:lnTo>
                  <a:lnTo>
                    <a:pt x="635" y="1168"/>
                  </a:lnTo>
                  <a:lnTo>
                    <a:pt x="598" y="1150"/>
                  </a:lnTo>
                  <a:lnTo>
                    <a:pt x="560" y="1129"/>
                  </a:lnTo>
                  <a:lnTo>
                    <a:pt x="521" y="1105"/>
                  </a:lnTo>
                  <a:lnTo>
                    <a:pt x="480" y="1080"/>
                  </a:lnTo>
                  <a:lnTo>
                    <a:pt x="438" y="1052"/>
                  </a:lnTo>
                  <a:lnTo>
                    <a:pt x="398" y="1019"/>
                  </a:lnTo>
                  <a:lnTo>
                    <a:pt x="356" y="986"/>
                  </a:lnTo>
                  <a:lnTo>
                    <a:pt x="315" y="949"/>
                  </a:lnTo>
                  <a:lnTo>
                    <a:pt x="276" y="910"/>
                  </a:lnTo>
                  <a:lnTo>
                    <a:pt x="236" y="866"/>
                  </a:lnTo>
                  <a:lnTo>
                    <a:pt x="200" y="821"/>
                  </a:lnTo>
                  <a:lnTo>
                    <a:pt x="165" y="772"/>
                  </a:lnTo>
                  <a:lnTo>
                    <a:pt x="131" y="719"/>
                  </a:lnTo>
                  <a:lnTo>
                    <a:pt x="101" y="664"/>
                  </a:lnTo>
                  <a:lnTo>
                    <a:pt x="75" y="605"/>
                  </a:lnTo>
                  <a:lnTo>
                    <a:pt x="51" y="542"/>
                  </a:lnTo>
                  <a:lnTo>
                    <a:pt x="31" y="476"/>
                  </a:lnTo>
                  <a:lnTo>
                    <a:pt x="16" y="406"/>
                  </a:lnTo>
                  <a:lnTo>
                    <a:pt x="6" y="333"/>
                  </a:lnTo>
                  <a:lnTo>
                    <a:pt x="0" y="255"/>
                  </a:lnTo>
                  <a:lnTo>
                    <a:pt x="0" y="174"/>
                  </a:lnTo>
                  <a:lnTo>
                    <a:pt x="6" y="88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20" name="Freeform 17"/>
            <p:cNvSpPr/>
            <p:nvPr>
              <p:custDataLst>
                <p:tags r:id="rId43"/>
              </p:custDataLst>
            </p:nvPr>
          </p:nvSpPr>
          <p:spPr bwMode="auto">
            <a:xfrm>
              <a:off x="1120871" y="3533923"/>
              <a:ext cx="487384" cy="186990"/>
            </a:xfrm>
            <a:custGeom>
              <a:avLst/>
              <a:gdLst>
                <a:gd name="T0" fmla="*/ 402 w 967"/>
                <a:gd name="T1" fmla="*/ 0 h 371"/>
                <a:gd name="T2" fmla="*/ 455 w 967"/>
                <a:gd name="T3" fmla="*/ 2 h 371"/>
                <a:gd name="T4" fmla="*/ 511 w 967"/>
                <a:gd name="T5" fmla="*/ 6 h 371"/>
                <a:gd name="T6" fmla="*/ 570 w 967"/>
                <a:gd name="T7" fmla="*/ 17 h 371"/>
                <a:gd name="T8" fmla="*/ 632 w 967"/>
                <a:gd name="T9" fmla="*/ 33 h 371"/>
                <a:gd name="T10" fmla="*/ 695 w 967"/>
                <a:gd name="T11" fmla="*/ 54 h 371"/>
                <a:gd name="T12" fmla="*/ 761 w 967"/>
                <a:gd name="T13" fmla="*/ 83 h 371"/>
                <a:gd name="T14" fmla="*/ 828 w 967"/>
                <a:gd name="T15" fmla="*/ 118 h 371"/>
                <a:gd name="T16" fmla="*/ 897 w 967"/>
                <a:gd name="T17" fmla="*/ 162 h 371"/>
                <a:gd name="T18" fmla="*/ 967 w 967"/>
                <a:gd name="T19" fmla="*/ 214 h 371"/>
                <a:gd name="T20" fmla="*/ 965 w 967"/>
                <a:gd name="T21" fmla="*/ 217 h 371"/>
                <a:gd name="T22" fmla="*/ 956 w 967"/>
                <a:gd name="T23" fmla="*/ 222 h 371"/>
                <a:gd name="T24" fmla="*/ 942 w 967"/>
                <a:gd name="T25" fmla="*/ 232 h 371"/>
                <a:gd name="T26" fmla="*/ 924 w 967"/>
                <a:gd name="T27" fmla="*/ 243 h 371"/>
                <a:gd name="T28" fmla="*/ 900 w 967"/>
                <a:gd name="T29" fmla="*/ 257 h 371"/>
                <a:gd name="T30" fmla="*/ 872 w 967"/>
                <a:gd name="T31" fmla="*/ 273 h 371"/>
                <a:gd name="T32" fmla="*/ 840 w 967"/>
                <a:gd name="T33" fmla="*/ 290 h 371"/>
                <a:gd name="T34" fmla="*/ 803 w 967"/>
                <a:gd name="T35" fmla="*/ 305 h 371"/>
                <a:gd name="T36" fmla="*/ 764 w 967"/>
                <a:gd name="T37" fmla="*/ 320 h 371"/>
                <a:gd name="T38" fmla="*/ 722 w 967"/>
                <a:gd name="T39" fmla="*/ 336 h 371"/>
                <a:gd name="T40" fmla="*/ 675 w 967"/>
                <a:gd name="T41" fmla="*/ 349 h 371"/>
                <a:gd name="T42" fmla="*/ 626 w 967"/>
                <a:gd name="T43" fmla="*/ 360 h 371"/>
                <a:gd name="T44" fmla="*/ 576 w 967"/>
                <a:gd name="T45" fmla="*/ 367 h 371"/>
                <a:gd name="T46" fmla="*/ 522 w 967"/>
                <a:gd name="T47" fmla="*/ 371 h 371"/>
                <a:gd name="T48" fmla="*/ 468 w 967"/>
                <a:gd name="T49" fmla="*/ 371 h 371"/>
                <a:gd name="T50" fmla="*/ 412 w 967"/>
                <a:gd name="T51" fmla="*/ 365 h 371"/>
                <a:gd name="T52" fmla="*/ 354 w 967"/>
                <a:gd name="T53" fmla="*/ 354 h 371"/>
                <a:gd name="T54" fmla="*/ 295 w 967"/>
                <a:gd name="T55" fmla="*/ 339 h 371"/>
                <a:gd name="T56" fmla="*/ 236 w 967"/>
                <a:gd name="T57" fmla="*/ 315 h 371"/>
                <a:gd name="T58" fmla="*/ 177 w 967"/>
                <a:gd name="T59" fmla="*/ 284 h 371"/>
                <a:gd name="T60" fmla="*/ 118 w 967"/>
                <a:gd name="T61" fmla="*/ 245 h 371"/>
                <a:gd name="T62" fmla="*/ 58 w 967"/>
                <a:gd name="T63" fmla="*/ 198 h 371"/>
                <a:gd name="T64" fmla="*/ 0 w 967"/>
                <a:gd name="T65" fmla="*/ 141 h 371"/>
                <a:gd name="T66" fmla="*/ 2 w 967"/>
                <a:gd name="T67" fmla="*/ 139 h 371"/>
                <a:gd name="T68" fmla="*/ 9 w 967"/>
                <a:gd name="T69" fmla="*/ 134 h 371"/>
                <a:gd name="T70" fmla="*/ 20 w 967"/>
                <a:gd name="T71" fmla="*/ 125 h 371"/>
                <a:gd name="T72" fmla="*/ 37 w 967"/>
                <a:gd name="T73" fmla="*/ 114 h 371"/>
                <a:gd name="T74" fmla="*/ 56 w 967"/>
                <a:gd name="T75" fmla="*/ 101 h 371"/>
                <a:gd name="T76" fmla="*/ 80 w 967"/>
                <a:gd name="T77" fmla="*/ 87 h 371"/>
                <a:gd name="T78" fmla="*/ 108 w 967"/>
                <a:gd name="T79" fmla="*/ 73 h 371"/>
                <a:gd name="T80" fmla="*/ 141 w 967"/>
                <a:gd name="T81" fmla="*/ 59 h 371"/>
                <a:gd name="T82" fmla="*/ 176 w 967"/>
                <a:gd name="T83" fmla="*/ 45 h 371"/>
                <a:gd name="T84" fmla="*/ 214 w 967"/>
                <a:gd name="T85" fmla="*/ 31 h 371"/>
                <a:gd name="T86" fmla="*/ 256 w 967"/>
                <a:gd name="T87" fmla="*/ 20 h 371"/>
                <a:gd name="T88" fmla="*/ 302 w 967"/>
                <a:gd name="T89" fmla="*/ 10 h 371"/>
                <a:gd name="T90" fmla="*/ 350 w 967"/>
                <a:gd name="T91" fmla="*/ 4 h 371"/>
                <a:gd name="T92" fmla="*/ 402 w 967"/>
                <a:gd name="T9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67" h="371">
                  <a:moveTo>
                    <a:pt x="402" y="0"/>
                  </a:moveTo>
                  <a:lnTo>
                    <a:pt x="455" y="2"/>
                  </a:lnTo>
                  <a:lnTo>
                    <a:pt x="511" y="6"/>
                  </a:lnTo>
                  <a:lnTo>
                    <a:pt x="570" y="17"/>
                  </a:lnTo>
                  <a:lnTo>
                    <a:pt x="632" y="33"/>
                  </a:lnTo>
                  <a:lnTo>
                    <a:pt x="695" y="54"/>
                  </a:lnTo>
                  <a:lnTo>
                    <a:pt x="761" y="83"/>
                  </a:lnTo>
                  <a:lnTo>
                    <a:pt x="828" y="118"/>
                  </a:lnTo>
                  <a:lnTo>
                    <a:pt x="897" y="162"/>
                  </a:lnTo>
                  <a:lnTo>
                    <a:pt x="967" y="214"/>
                  </a:lnTo>
                  <a:lnTo>
                    <a:pt x="965" y="217"/>
                  </a:lnTo>
                  <a:lnTo>
                    <a:pt x="956" y="222"/>
                  </a:lnTo>
                  <a:lnTo>
                    <a:pt x="942" y="232"/>
                  </a:lnTo>
                  <a:lnTo>
                    <a:pt x="924" y="243"/>
                  </a:lnTo>
                  <a:lnTo>
                    <a:pt x="900" y="257"/>
                  </a:lnTo>
                  <a:lnTo>
                    <a:pt x="872" y="273"/>
                  </a:lnTo>
                  <a:lnTo>
                    <a:pt x="840" y="290"/>
                  </a:lnTo>
                  <a:lnTo>
                    <a:pt x="803" y="305"/>
                  </a:lnTo>
                  <a:lnTo>
                    <a:pt x="764" y="320"/>
                  </a:lnTo>
                  <a:lnTo>
                    <a:pt x="722" y="336"/>
                  </a:lnTo>
                  <a:lnTo>
                    <a:pt x="675" y="349"/>
                  </a:lnTo>
                  <a:lnTo>
                    <a:pt x="626" y="360"/>
                  </a:lnTo>
                  <a:lnTo>
                    <a:pt x="576" y="367"/>
                  </a:lnTo>
                  <a:lnTo>
                    <a:pt x="522" y="371"/>
                  </a:lnTo>
                  <a:lnTo>
                    <a:pt x="468" y="371"/>
                  </a:lnTo>
                  <a:lnTo>
                    <a:pt x="412" y="365"/>
                  </a:lnTo>
                  <a:lnTo>
                    <a:pt x="354" y="354"/>
                  </a:lnTo>
                  <a:lnTo>
                    <a:pt x="295" y="339"/>
                  </a:lnTo>
                  <a:lnTo>
                    <a:pt x="236" y="315"/>
                  </a:lnTo>
                  <a:lnTo>
                    <a:pt x="177" y="284"/>
                  </a:lnTo>
                  <a:lnTo>
                    <a:pt x="118" y="245"/>
                  </a:lnTo>
                  <a:lnTo>
                    <a:pt x="58" y="198"/>
                  </a:lnTo>
                  <a:lnTo>
                    <a:pt x="0" y="141"/>
                  </a:lnTo>
                  <a:lnTo>
                    <a:pt x="2" y="139"/>
                  </a:lnTo>
                  <a:lnTo>
                    <a:pt x="9" y="134"/>
                  </a:lnTo>
                  <a:lnTo>
                    <a:pt x="20" y="125"/>
                  </a:lnTo>
                  <a:lnTo>
                    <a:pt x="37" y="114"/>
                  </a:lnTo>
                  <a:lnTo>
                    <a:pt x="56" y="101"/>
                  </a:lnTo>
                  <a:lnTo>
                    <a:pt x="80" y="87"/>
                  </a:lnTo>
                  <a:lnTo>
                    <a:pt x="108" y="73"/>
                  </a:lnTo>
                  <a:lnTo>
                    <a:pt x="141" y="59"/>
                  </a:lnTo>
                  <a:lnTo>
                    <a:pt x="176" y="45"/>
                  </a:lnTo>
                  <a:lnTo>
                    <a:pt x="214" y="31"/>
                  </a:lnTo>
                  <a:lnTo>
                    <a:pt x="256" y="20"/>
                  </a:lnTo>
                  <a:lnTo>
                    <a:pt x="302" y="10"/>
                  </a:lnTo>
                  <a:lnTo>
                    <a:pt x="350" y="4"/>
                  </a:lnTo>
                  <a:lnTo>
                    <a:pt x="4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21" name="Freeform 18"/>
            <p:cNvSpPr/>
            <p:nvPr>
              <p:custDataLst>
                <p:tags r:id="rId44"/>
              </p:custDataLst>
            </p:nvPr>
          </p:nvSpPr>
          <p:spPr bwMode="auto">
            <a:xfrm>
              <a:off x="1698978" y="2952289"/>
              <a:ext cx="385068" cy="651694"/>
            </a:xfrm>
            <a:custGeom>
              <a:avLst/>
              <a:gdLst>
                <a:gd name="T0" fmla="*/ 741 w 764"/>
                <a:gd name="T1" fmla="*/ 0 h 1293"/>
                <a:gd name="T2" fmla="*/ 743 w 764"/>
                <a:gd name="T3" fmla="*/ 3 h 1293"/>
                <a:gd name="T4" fmla="*/ 744 w 764"/>
                <a:gd name="T5" fmla="*/ 11 h 1293"/>
                <a:gd name="T6" fmla="*/ 747 w 764"/>
                <a:gd name="T7" fmla="*/ 24 h 1293"/>
                <a:gd name="T8" fmla="*/ 750 w 764"/>
                <a:gd name="T9" fmla="*/ 42 h 1293"/>
                <a:gd name="T10" fmla="*/ 752 w 764"/>
                <a:gd name="T11" fmla="*/ 64 h 1293"/>
                <a:gd name="T12" fmla="*/ 755 w 764"/>
                <a:gd name="T13" fmla="*/ 91 h 1293"/>
                <a:gd name="T14" fmla="*/ 759 w 764"/>
                <a:gd name="T15" fmla="*/ 122 h 1293"/>
                <a:gd name="T16" fmla="*/ 761 w 764"/>
                <a:gd name="T17" fmla="*/ 157 h 1293"/>
                <a:gd name="T18" fmla="*/ 764 w 764"/>
                <a:gd name="T19" fmla="*/ 195 h 1293"/>
                <a:gd name="T20" fmla="*/ 764 w 764"/>
                <a:gd name="T21" fmla="*/ 236 h 1293"/>
                <a:gd name="T22" fmla="*/ 764 w 764"/>
                <a:gd name="T23" fmla="*/ 279 h 1293"/>
                <a:gd name="T24" fmla="*/ 762 w 764"/>
                <a:gd name="T25" fmla="*/ 324 h 1293"/>
                <a:gd name="T26" fmla="*/ 758 w 764"/>
                <a:gd name="T27" fmla="*/ 373 h 1293"/>
                <a:gd name="T28" fmla="*/ 752 w 764"/>
                <a:gd name="T29" fmla="*/ 423 h 1293"/>
                <a:gd name="T30" fmla="*/ 744 w 764"/>
                <a:gd name="T31" fmla="*/ 474 h 1293"/>
                <a:gd name="T32" fmla="*/ 734 w 764"/>
                <a:gd name="T33" fmla="*/ 526 h 1293"/>
                <a:gd name="T34" fmla="*/ 722 w 764"/>
                <a:gd name="T35" fmla="*/ 580 h 1293"/>
                <a:gd name="T36" fmla="*/ 705 w 764"/>
                <a:gd name="T37" fmla="*/ 635 h 1293"/>
                <a:gd name="T38" fmla="*/ 685 w 764"/>
                <a:gd name="T39" fmla="*/ 689 h 1293"/>
                <a:gd name="T40" fmla="*/ 663 w 764"/>
                <a:gd name="T41" fmla="*/ 744 h 1293"/>
                <a:gd name="T42" fmla="*/ 636 w 764"/>
                <a:gd name="T43" fmla="*/ 798 h 1293"/>
                <a:gd name="T44" fmla="*/ 605 w 764"/>
                <a:gd name="T45" fmla="*/ 851 h 1293"/>
                <a:gd name="T46" fmla="*/ 571 w 764"/>
                <a:gd name="T47" fmla="*/ 904 h 1293"/>
                <a:gd name="T48" fmla="*/ 531 w 764"/>
                <a:gd name="T49" fmla="*/ 956 h 1293"/>
                <a:gd name="T50" fmla="*/ 487 w 764"/>
                <a:gd name="T51" fmla="*/ 1007 h 1293"/>
                <a:gd name="T52" fmla="*/ 438 w 764"/>
                <a:gd name="T53" fmla="*/ 1055 h 1293"/>
                <a:gd name="T54" fmla="*/ 383 w 764"/>
                <a:gd name="T55" fmla="*/ 1102 h 1293"/>
                <a:gd name="T56" fmla="*/ 324 w 764"/>
                <a:gd name="T57" fmla="*/ 1146 h 1293"/>
                <a:gd name="T58" fmla="*/ 258 w 764"/>
                <a:gd name="T59" fmla="*/ 1188 h 1293"/>
                <a:gd name="T60" fmla="*/ 187 w 764"/>
                <a:gd name="T61" fmla="*/ 1226 h 1293"/>
                <a:gd name="T62" fmla="*/ 108 w 764"/>
                <a:gd name="T63" fmla="*/ 1261 h 1293"/>
                <a:gd name="T64" fmla="*/ 24 w 764"/>
                <a:gd name="T65" fmla="*/ 1293 h 1293"/>
                <a:gd name="T66" fmla="*/ 24 w 764"/>
                <a:gd name="T67" fmla="*/ 1290 h 1293"/>
                <a:gd name="T68" fmla="*/ 21 w 764"/>
                <a:gd name="T69" fmla="*/ 1282 h 1293"/>
                <a:gd name="T70" fmla="*/ 18 w 764"/>
                <a:gd name="T71" fmla="*/ 1268 h 1293"/>
                <a:gd name="T72" fmla="*/ 14 w 764"/>
                <a:gd name="T73" fmla="*/ 1250 h 1293"/>
                <a:gd name="T74" fmla="*/ 11 w 764"/>
                <a:gd name="T75" fmla="*/ 1226 h 1293"/>
                <a:gd name="T76" fmla="*/ 7 w 764"/>
                <a:gd name="T77" fmla="*/ 1199 h 1293"/>
                <a:gd name="T78" fmla="*/ 4 w 764"/>
                <a:gd name="T79" fmla="*/ 1167 h 1293"/>
                <a:gd name="T80" fmla="*/ 1 w 764"/>
                <a:gd name="T81" fmla="*/ 1132 h 1293"/>
                <a:gd name="T82" fmla="*/ 0 w 764"/>
                <a:gd name="T83" fmla="*/ 1092 h 1293"/>
                <a:gd name="T84" fmla="*/ 0 w 764"/>
                <a:gd name="T85" fmla="*/ 1050 h 1293"/>
                <a:gd name="T86" fmla="*/ 1 w 764"/>
                <a:gd name="T87" fmla="*/ 1004 h 1293"/>
                <a:gd name="T88" fmla="*/ 6 w 764"/>
                <a:gd name="T89" fmla="*/ 956 h 1293"/>
                <a:gd name="T90" fmla="*/ 13 w 764"/>
                <a:gd name="T91" fmla="*/ 906 h 1293"/>
                <a:gd name="T92" fmla="*/ 21 w 764"/>
                <a:gd name="T93" fmla="*/ 854 h 1293"/>
                <a:gd name="T94" fmla="*/ 34 w 764"/>
                <a:gd name="T95" fmla="*/ 799 h 1293"/>
                <a:gd name="T96" fmla="*/ 51 w 764"/>
                <a:gd name="T97" fmla="*/ 743 h 1293"/>
                <a:gd name="T98" fmla="*/ 70 w 764"/>
                <a:gd name="T99" fmla="*/ 685 h 1293"/>
                <a:gd name="T100" fmla="*/ 94 w 764"/>
                <a:gd name="T101" fmla="*/ 628 h 1293"/>
                <a:gd name="T102" fmla="*/ 124 w 764"/>
                <a:gd name="T103" fmla="*/ 569 h 1293"/>
                <a:gd name="T104" fmla="*/ 157 w 764"/>
                <a:gd name="T105" fmla="*/ 508 h 1293"/>
                <a:gd name="T106" fmla="*/ 197 w 764"/>
                <a:gd name="T107" fmla="*/ 449 h 1293"/>
                <a:gd name="T108" fmla="*/ 241 w 764"/>
                <a:gd name="T109" fmla="*/ 389 h 1293"/>
                <a:gd name="T110" fmla="*/ 292 w 764"/>
                <a:gd name="T111" fmla="*/ 330 h 1293"/>
                <a:gd name="T112" fmla="*/ 350 w 764"/>
                <a:gd name="T113" fmla="*/ 272 h 1293"/>
                <a:gd name="T114" fmla="*/ 413 w 764"/>
                <a:gd name="T115" fmla="*/ 215 h 1293"/>
                <a:gd name="T116" fmla="*/ 484 w 764"/>
                <a:gd name="T117" fmla="*/ 159 h 1293"/>
                <a:gd name="T118" fmla="*/ 562 w 764"/>
                <a:gd name="T119" fmla="*/ 104 h 1293"/>
                <a:gd name="T120" fmla="*/ 647 w 764"/>
                <a:gd name="T121" fmla="*/ 50 h 1293"/>
                <a:gd name="T122" fmla="*/ 741 w 764"/>
                <a:gd name="T123" fmla="*/ 0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1293">
                  <a:moveTo>
                    <a:pt x="741" y="0"/>
                  </a:moveTo>
                  <a:lnTo>
                    <a:pt x="743" y="3"/>
                  </a:lnTo>
                  <a:lnTo>
                    <a:pt x="744" y="11"/>
                  </a:lnTo>
                  <a:lnTo>
                    <a:pt x="747" y="24"/>
                  </a:lnTo>
                  <a:lnTo>
                    <a:pt x="750" y="42"/>
                  </a:lnTo>
                  <a:lnTo>
                    <a:pt x="752" y="64"/>
                  </a:lnTo>
                  <a:lnTo>
                    <a:pt x="755" y="91"/>
                  </a:lnTo>
                  <a:lnTo>
                    <a:pt x="759" y="122"/>
                  </a:lnTo>
                  <a:lnTo>
                    <a:pt x="761" y="157"/>
                  </a:lnTo>
                  <a:lnTo>
                    <a:pt x="764" y="195"/>
                  </a:lnTo>
                  <a:lnTo>
                    <a:pt x="764" y="236"/>
                  </a:lnTo>
                  <a:lnTo>
                    <a:pt x="764" y="279"/>
                  </a:lnTo>
                  <a:lnTo>
                    <a:pt x="762" y="324"/>
                  </a:lnTo>
                  <a:lnTo>
                    <a:pt x="758" y="373"/>
                  </a:lnTo>
                  <a:lnTo>
                    <a:pt x="752" y="423"/>
                  </a:lnTo>
                  <a:lnTo>
                    <a:pt x="744" y="474"/>
                  </a:lnTo>
                  <a:lnTo>
                    <a:pt x="734" y="526"/>
                  </a:lnTo>
                  <a:lnTo>
                    <a:pt x="722" y="580"/>
                  </a:lnTo>
                  <a:lnTo>
                    <a:pt x="705" y="635"/>
                  </a:lnTo>
                  <a:lnTo>
                    <a:pt x="685" y="689"/>
                  </a:lnTo>
                  <a:lnTo>
                    <a:pt x="663" y="744"/>
                  </a:lnTo>
                  <a:lnTo>
                    <a:pt x="636" y="798"/>
                  </a:lnTo>
                  <a:lnTo>
                    <a:pt x="605" y="851"/>
                  </a:lnTo>
                  <a:lnTo>
                    <a:pt x="571" y="904"/>
                  </a:lnTo>
                  <a:lnTo>
                    <a:pt x="531" y="956"/>
                  </a:lnTo>
                  <a:lnTo>
                    <a:pt x="487" y="1007"/>
                  </a:lnTo>
                  <a:lnTo>
                    <a:pt x="438" y="1055"/>
                  </a:lnTo>
                  <a:lnTo>
                    <a:pt x="383" y="1102"/>
                  </a:lnTo>
                  <a:lnTo>
                    <a:pt x="324" y="1146"/>
                  </a:lnTo>
                  <a:lnTo>
                    <a:pt x="258" y="1188"/>
                  </a:lnTo>
                  <a:lnTo>
                    <a:pt x="187" y="1226"/>
                  </a:lnTo>
                  <a:lnTo>
                    <a:pt x="108" y="1261"/>
                  </a:lnTo>
                  <a:lnTo>
                    <a:pt x="24" y="1293"/>
                  </a:lnTo>
                  <a:lnTo>
                    <a:pt x="24" y="1290"/>
                  </a:lnTo>
                  <a:lnTo>
                    <a:pt x="21" y="1282"/>
                  </a:lnTo>
                  <a:lnTo>
                    <a:pt x="18" y="1268"/>
                  </a:lnTo>
                  <a:lnTo>
                    <a:pt x="14" y="1250"/>
                  </a:lnTo>
                  <a:lnTo>
                    <a:pt x="11" y="1226"/>
                  </a:lnTo>
                  <a:lnTo>
                    <a:pt x="7" y="1199"/>
                  </a:lnTo>
                  <a:lnTo>
                    <a:pt x="4" y="1167"/>
                  </a:lnTo>
                  <a:lnTo>
                    <a:pt x="1" y="1132"/>
                  </a:lnTo>
                  <a:lnTo>
                    <a:pt x="0" y="1092"/>
                  </a:lnTo>
                  <a:lnTo>
                    <a:pt x="0" y="1050"/>
                  </a:lnTo>
                  <a:lnTo>
                    <a:pt x="1" y="1004"/>
                  </a:lnTo>
                  <a:lnTo>
                    <a:pt x="6" y="956"/>
                  </a:lnTo>
                  <a:lnTo>
                    <a:pt x="13" y="906"/>
                  </a:lnTo>
                  <a:lnTo>
                    <a:pt x="21" y="854"/>
                  </a:lnTo>
                  <a:lnTo>
                    <a:pt x="34" y="799"/>
                  </a:lnTo>
                  <a:lnTo>
                    <a:pt x="51" y="743"/>
                  </a:lnTo>
                  <a:lnTo>
                    <a:pt x="70" y="685"/>
                  </a:lnTo>
                  <a:lnTo>
                    <a:pt x="94" y="628"/>
                  </a:lnTo>
                  <a:lnTo>
                    <a:pt x="124" y="569"/>
                  </a:lnTo>
                  <a:lnTo>
                    <a:pt x="157" y="508"/>
                  </a:lnTo>
                  <a:lnTo>
                    <a:pt x="197" y="449"/>
                  </a:lnTo>
                  <a:lnTo>
                    <a:pt x="241" y="389"/>
                  </a:lnTo>
                  <a:lnTo>
                    <a:pt x="292" y="330"/>
                  </a:lnTo>
                  <a:lnTo>
                    <a:pt x="350" y="272"/>
                  </a:lnTo>
                  <a:lnTo>
                    <a:pt x="413" y="215"/>
                  </a:lnTo>
                  <a:lnTo>
                    <a:pt x="484" y="159"/>
                  </a:lnTo>
                  <a:lnTo>
                    <a:pt x="562" y="104"/>
                  </a:lnTo>
                  <a:lnTo>
                    <a:pt x="647" y="50"/>
                  </a:lnTo>
                  <a:lnTo>
                    <a:pt x="7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</p:grpSp>
      <p:grpSp>
        <p:nvGrpSpPr>
          <p:cNvPr id="122" name="Group 83"/>
          <p:cNvGrpSpPr/>
          <p:nvPr>
            <p:custDataLst>
              <p:tags r:id="rId45"/>
            </p:custDataLst>
          </p:nvPr>
        </p:nvGrpSpPr>
        <p:grpSpPr>
          <a:xfrm>
            <a:off x="4977765" y="3842385"/>
            <a:ext cx="1511935" cy="888365"/>
            <a:chOff x="3949827" y="3517504"/>
            <a:chExt cx="3509051" cy="2371231"/>
          </a:xfrm>
          <a:solidFill>
            <a:srgbClr val="009F84"/>
          </a:solidFill>
        </p:grpSpPr>
        <p:grpSp>
          <p:nvGrpSpPr>
            <p:cNvPr id="123" name="Group 84"/>
            <p:cNvGrpSpPr/>
            <p:nvPr/>
          </p:nvGrpSpPr>
          <p:grpSpPr>
            <a:xfrm>
              <a:off x="3949827" y="3517504"/>
              <a:ext cx="3509051" cy="2371231"/>
              <a:chOff x="3949827" y="3517504"/>
              <a:chExt cx="3509051" cy="2371231"/>
            </a:xfrm>
            <a:grpFill/>
          </p:grpSpPr>
          <p:sp>
            <p:nvSpPr>
              <p:cNvPr id="124" name="Freeform 6"/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3949827" y="5369013"/>
                <a:ext cx="3509051" cy="519722"/>
              </a:xfrm>
              <a:custGeom>
                <a:avLst/>
                <a:gdLst>
                  <a:gd name="T0" fmla="*/ 2108 w 3781"/>
                  <a:gd name="T1" fmla="*/ 2 h 560"/>
                  <a:gd name="T2" fmla="*/ 2334 w 3781"/>
                  <a:gd name="T3" fmla="*/ 19 h 560"/>
                  <a:gd name="T4" fmla="*/ 2546 w 3781"/>
                  <a:gd name="T5" fmla="*/ 50 h 560"/>
                  <a:gd name="T6" fmla="*/ 2743 w 3781"/>
                  <a:gd name="T7" fmla="*/ 91 h 560"/>
                  <a:gd name="T8" fmla="*/ 2924 w 3781"/>
                  <a:gd name="T9" fmla="*/ 140 h 560"/>
                  <a:gd name="T10" fmla="*/ 3088 w 3781"/>
                  <a:gd name="T11" fmla="*/ 195 h 560"/>
                  <a:gd name="T12" fmla="*/ 3237 w 3781"/>
                  <a:gd name="T13" fmla="*/ 254 h 560"/>
                  <a:gd name="T14" fmla="*/ 3369 w 3781"/>
                  <a:gd name="T15" fmla="*/ 313 h 560"/>
                  <a:gd name="T16" fmla="*/ 3484 w 3781"/>
                  <a:gd name="T17" fmla="*/ 370 h 560"/>
                  <a:gd name="T18" fmla="*/ 3581 w 3781"/>
                  <a:gd name="T19" fmla="*/ 425 h 560"/>
                  <a:gd name="T20" fmla="*/ 3658 w 3781"/>
                  <a:gd name="T21" fmla="*/ 474 h 560"/>
                  <a:gd name="T22" fmla="*/ 3718 w 3781"/>
                  <a:gd name="T23" fmla="*/ 514 h 560"/>
                  <a:gd name="T24" fmla="*/ 3758 w 3781"/>
                  <a:gd name="T25" fmla="*/ 543 h 560"/>
                  <a:gd name="T26" fmla="*/ 3779 w 3781"/>
                  <a:gd name="T27" fmla="*/ 559 h 560"/>
                  <a:gd name="T28" fmla="*/ 3621 w 3781"/>
                  <a:gd name="T29" fmla="*/ 501 h 560"/>
                  <a:gd name="T30" fmla="*/ 3306 w 3781"/>
                  <a:gd name="T31" fmla="*/ 403 h 560"/>
                  <a:gd name="T32" fmla="*/ 2994 w 3781"/>
                  <a:gd name="T33" fmla="*/ 327 h 560"/>
                  <a:gd name="T34" fmla="*/ 2689 w 3781"/>
                  <a:gd name="T35" fmla="*/ 272 h 560"/>
                  <a:gd name="T36" fmla="*/ 2395 w 3781"/>
                  <a:gd name="T37" fmla="*/ 237 h 560"/>
                  <a:gd name="T38" fmla="*/ 2108 w 3781"/>
                  <a:gd name="T39" fmla="*/ 217 h 560"/>
                  <a:gd name="T40" fmla="*/ 1833 w 3781"/>
                  <a:gd name="T41" fmla="*/ 213 h 560"/>
                  <a:gd name="T42" fmla="*/ 1572 w 3781"/>
                  <a:gd name="T43" fmla="*/ 222 h 560"/>
                  <a:gd name="T44" fmla="*/ 1325 w 3781"/>
                  <a:gd name="T45" fmla="*/ 240 h 560"/>
                  <a:gd name="T46" fmla="*/ 1095 w 3781"/>
                  <a:gd name="T47" fmla="*/ 266 h 560"/>
                  <a:gd name="T48" fmla="*/ 881 w 3781"/>
                  <a:gd name="T49" fmla="*/ 299 h 560"/>
                  <a:gd name="T50" fmla="*/ 688 w 3781"/>
                  <a:gd name="T51" fmla="*/ 337 h 560"/>
                  <a:gd name="T52" fmla="*/ 515 w 3781"/>
                  <a:gd name="T53" fmla="*/ 375 h 560"/>
                  <a:gd name="T54" fmla="*/ 364 w 3781"/>
                  <a:gd name="T55" fmla="*/ 414 h 560"/>
                  <a:gd name="T56" fmla="*/ 237 w 3781"/>
                  <a:gd name="T57" fmla="*/ 450 h 560"/>
                  <a:gd name="T58" fmla="*/ 136 w 3781"/>
                  <a:gd name="T59" fmla="*/ 481 h 560"/>
                  <a:gd name="T60" fmla="*/ 62 w 3781"/>
                  <a:gd name="T61" fmla="*/ 508 h 560"/>
                  <a:gd name="T62" fmla="*/ 15 w 3781"/>
                  <a:gd name="T63" fmla="*/ 523 h 560"/>
                  <a:gd name="T64" fmla="*/ 0 w 3781"/>
                  <a:gd name="T65" fmla="*/ 531 h 560"/>
                  <a:gd name="T66" fmla="*/ 319 w 3781"/>
                  <a:gd name="T67" fmla="*/ 373 h 560"/>
                  <a:gd name="T68" fmla="*/ 627 w 3781"/>
                  <a:gd name="T69" fmla="*/ 248 h 560"/>
                  <a:gd name="T70" fmla="*/ 925 w 3781"/>
                  <a:gd name="T71" fmla="*/ 150 h 560"/>
                  <a:gd name="T72" fmla="*/ 1210 w 3781"/>
                  <a:gd name="T73" fmla="*/ 80 h 560"/>
                  <a:gd name="T74" fmla="*/ 1482 w 3781"/>
                  <a:gd name="T75" fmla="*/ 32 h 560"/>
                  <a:gd name="T76" fmla="*/ 1743 w 3781"/>
                  <a:gd name="T77" fmla="*/ 7 h 560"/>
                  <a:gd name="T78" fmla="*/ 1990 w 3781"/>
                  <a:gd name="T79" fmla="*/ 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781" h="560">
                    <a:moveTo>
                      <a:pt x="1990" y="0"/>
                    </a:moveTo>
                    <a:lnTo>
                      <a:pt x="2108" y="2"/>
                    </a:lnTo>
                    <a:lnTo>
                      <a:pt x="2223" y="9"/>
                    </a:lnTo>
                    <a:lnTo>
                      <a:pt x="2334" y="19"/>
                    </a:lnTo>
                    <a:lnTo>
                      <a:pt x="2442" y="33"/>
                    </a:lnTo>
                    <a:lnTo>
                      <a:pt x="2546" y="50"/>
                    </a:lnTo>
                    <a:lnTo>
                      <a:pt x="2646" y="70"/>
                    </a:lnTo>
                    <a:lnTo>
                      <a:pt x="2743" y="91"/>
                    </a:lnTo>
                    <a:lnTo>
                      <a:pt x="2835" y="115"/>
                    </a:lnTo>
                    <a:lnTo>
                      <a:pt x="2924" y="140"/>
                    </a:lnTo>
                    <a:lnTo>
                      <a:pt x="3008" y="167"/>
                    </a:lnTo>
                    <a:lnTo>
                      <a:pt x="3088" y="195"/>
                    </a:lnTo>
                    <a:lnTo>
                      <a:pt x="3165" y="224"/>
                    </a:lnTo>
                    <a:lnTo>
                      <a:pt x="3237" y="254"/>
                    </a:lnTo>
                    <a:lnTo>
                      <a:pt x="3306" y="283"/>
                    </a:lnTo>
                    <a:lnTo>
                      <a:pt x="3369" y="313"/>
                    </a:lnTo>
                    <a:lnTo>
                      <a:pt x="3429" y="342"/>
                    </a:lnTo>
                    <a:lnTo>
                      <a:pt x="3484" y="370"/>
                    </a:lnTo>
                    <a:lnTo>
                      <a:pt x="3534" y="398"/>
                    </a:lnTo>
                    <a:lnTo>
                      <a:pt x="3581" y="425"/>
                    </a:lnTo>
                    <a:lnTo>
                      <a:pt x="3621" y="450"/>
                    </a:lnTo>
                    <a:lnTo>
                      <a:pt x="3658" y="474"/>
                    </a:lnTo>
                    <a:lnTo>
                      <a:pt x="3690" y="495"/>
                    </a:lnTo>
                    <a:lnTo>
                      <a:pt x="3718" y="514"/>
                    </a:lnTo>
                    <a:lnTo>
                      <a:pt x="3741" y="529"/>
                    </a:lnTo>
                    <a:lnTo>
                      <a:pt x="3758" y="543"/>
                    </a:lnTo>
                    <a:lnTo>
                      <a:pt x="3770" y="552"/>
                    </a:lnTo>
                    <a:lnTo>
                      <a:pt x="3779" y="559"/>
                    </a:lnTo>
                    <a:lnTo>
                      <a:pt x="3781" y="560"/>
                    </a:lnTo>
                    <a:lnTo>
                      <a:pt x="3621" y="501"/>
                    </a:lnTo>
                    <a:lnTo>
                      <a:pt x="3463" y="449"/>
                    </a:lnTo>
                    <a:lnTo>
                      <a:pt x="3306" y="403"/>
                    </a:lnTo>
                    <a:lnTo>
                      <a:pt x="3148" y="362"/>
                    </a:lnTo>
                    <a:lnTo>
                      <a:pt x="2994" y="327"/>
                    </a:lnTo>
                    <a:lnTo>
                      <a:pt x="2841" y="297"/>
                    </a:lnTo>
                    <a:lnTo>
                      <a:pt x="2689" y="272"/>
                    </a:lnTo>
                    <a:lnTo>
                      <a:pt x="2541" y="252"/>
                    </a:lnTo>
                    <a:lnTo>
                      <a:pt x="2395" y="237"/>
                    </a:lnTo>
                    <a:lnTo>
                      <a:pt x="2250" y="226"/>
                    </a:lnTo>
                    <a:lnTo>
                      <a:pt x="2108" y="217"/>
                    </a:lnTo>
                    <a:lnTo>
                      <a:pt x="1969" y="215"/>
                    </a:lnTo>
                    <a:lnTo>
                      <a:pt x="1833" y="213"/>
                    </a:lnTo>
                    <a:lnTo>
                      <a:pt x="1701" y="216"/>
                    </a:lnTo>
                    <a:lnTo>
                      <a:pt x="1572" y="222"/>
                    </a:lnTo>
                    <a:lnTo>
                      <a:pt x="1447" y="230"/>
                    </a:lnTo>
                    <a:lnTo>
                      <a:pt x="1325" y="240"/>
                    </a:lnTo>
                    <a:lnTo>
                      <a:pt x="1209" y="252"/>
                    </a:lnTo>
                    <a:lnTo>
                      <a:pt x="1095" y="266"/>
                    </a:lnTo>
                    <a:lnTo>
                      <a:pt x="985" y="282"/>
                    </a:lnTo>
                    <a:lnTo>
                      <a:pt x="881" y="299"/>
                    </a:lnTo>
                    <a:lnTo>
                      <a:pt x="782" y="317"/>
                    </a:lnTo>
                    <a:lnTo>
                      <a:pt x="688" y="337"/>
                    </a:lnTo>
                    <a:lnTo>
                      <a:pt x="598" y="355"/>
                    </a:lnTo>
                    <a:lnTo>
                      <a:pt x="515" y="375"/>
                    </a:lnTo>
                    <a:lnTo>
                      <a:pt x="437" y="394"/>
                    </a:lnTo>
                    <a:lnTo>
                      <a:pt x="364" y="414"/>
                    </a:lnTo>
                    <a:lnTo>
                      <a:pt x="298" y="432"/>
                    </a:lnTo>
                    <a:lnTo>
                      <a:pt x="237" y="450"/>
                    </a:lnTo>
                    <a:lnTo>
                      <a:pt x="182" y="467"/>
                    </a:lnTo>
                    <a:lnTo>
                      <a:pt x="136" y="481"/>
                    </a:lnTo>
                    <a:lnTo>
                      <a:pt x="95" y="495"/>
                    </a:lnTo>
                    <a:lnTo>
                      <a:pt x="62" y="508"/>
                    </a:lnTo>
                    <a:lnTo>
                      <a:pt x="35" y="516"/>
                    </a:lnTo>
                    <a:lnTo>
                      <a:pt x="15" y="523"/>
                    </a:lnTo>
                    <a:lnTo>
                      <a:pt x="4" y="529"/>
                    </a:lnTo>
                    <a:lnTo>
                      <a:pt x="0" y="531"/>
                    </a:lnTo>
                    <a:lnTo>
                      <a:pt x="161" y="448"/>
                    </a:lnTo>
                    <a:lnTo>
                      <a:pt x="319" y="373"/>
                    </a:lnTo>
                    <a:lnTo>
                      <a:pt x="474" y="307"/>
                    </a:lnTo>
                    <a:lnTo>
                      <a:pt x="627" y="248"/>
                    </a:lnTo>
                    <a:lnTo>
                      <a:pt x="778" y="196"/>
                    </a:lnTo>
                    <a:lnTo>
                      <a:pt x="925" y="150"/>
                    </a:lnTo>
                    <a:lnTo>
                      <a:pt x="1068" y="112"/>
                    </a:lnTo>
                    <a:lnTo>
                      <a:pt x="1210" y="80"/>
                    </a:lnTo>
                    <a:lnTo>
                      <a:pt x="1347" y="53"/>
                    </a:lnTo>
                    <a:lnTo>
                      <a:pt x="1482" y="32"/>
                    </a:lnTo>
                    <a:lnTo>
                      <a:pt x="1614" y="16"/>
                    </a:lnTo>
                    <a:lnTo>
                      <a:pt x="1743" y="7"/>
                    </a:lnTo>
                    <a:lnTo>
                      <a:pt x="1868" y="1"/>
                    </a:lnTo>
                    <a:lnTo>
                      <a:pt x="19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125" name="Freeform 7"/>
              <p:cNvSpPr/>
              <p:nvPr>
                <p:custDataLst>
                  <p:tags r:id="rId47"/>
                </p:custDataLst>
              </p:nvPr>
            </p:nvSpPr>
            <p:spPr bwMode="auto">
              <a:xfrm>
                <a:off x="5211081" y="3517504"/>
                <a:ext cx="1509978" cy="2091881"/>
              </a:xfrm>
              <a:custGeom>
                <a:avLst/>
                <a:gdLst>
                  <a:gd name="T0" fmla="*/ 285 w 1627"/>
                  <a:gd name="T1" fmla="*/ 59 h 2254"/>
                  <a:gd name="T2" fmla="*/ 396 w 1627"/>
                  <a:gd name="T3" fmla="*/ 173 h 2254"/>
                  <a:gd name="T4" fmla="*/ 490 w 1627"/>
                  <a:gd name="T5" fmla="*/ 308 h 2254"/>
                  <a:gd name="T6" fmla="*/ 571 w 1627"/>
                  <a:gd name="T7" fmla="*/ 451 h 2254"/>
                  <a:gd name="T8" fmla="*/ 643 w 1627"/>
                  <a:gd name="T9" fmla="*/ 589 h 2254"/>
                  <a:gd name="T10" fmla="*/ 711 w 1627"/>
                  <a:gd name="T11" fmla="*/ 710 h 2254"/>
                  <a:gd name="T12" fmla="*/ 782 w 1627"/>
                  <a:gd name="T13" fmla="*/ 801 h 2254"/>
                  <a:gd name="T14" fmla="*/ 856 w 1627"/>
                  <a:gd name="T15" fmla="*/ 847 h 2254"/>
                  <a:gd name="T16" fmla="*/ 940 w 1627"/>
                  <a:gd name="T17" fmla="*/ 839 h 2254"/>
                  <a:gd name="T18" fmla="*/ 1040 w 1627"/>
                  <a:gd name="T19" fmla="*/ 762 h 2254"/>
                  <a:gd name="T20" fmla="*/ 1212 w 1627"/>
                  <a:gd name="T21" fmla="*/ 599 h 2254"/>
                  <a:gd name="T22" fmla="*/ 1361 w 1627"/>
                  <a:gd name="T23" fmla="*/ 496 h 2254"/>
                  <a:gd name="T24" fmla="*/ 1481 w 1627"/>
                  <a:gd name="T25" fmla="*/ 441 h 2254"/>
                  <a:gd name="T26" fmla="*/ 1568 w 1627"/>
                  <a:gd name="T27" fmla="*/ 419 h 2254"/>
                  <a:gd name="T28" fmla="*/ 1617 w 1627"/>
                  <a:gd name="T29" fmla="*/ 413 h 2254"/>
                  <a:gd name="T30" fmla="*/ 1547 w 1627"/>
                  <a:gd name="T31" fmla="*/ 471 h 2254"/>
                  <a:gd name="T32" fmla="*/ 1353 w 1627"/>
                  <a:gd name="T33" fmla="*/ 651 h 2254"/>
                  <a:gd name="T34" fmla="*/ 1219 w 1627"/>
                  <a:gd name="T35" fmla="*/ 846 h 2254"/>
                  <a:gd name="T36" fmla="*/ 1138 w 1627"/>
                  <a:gd name="T37" fmla="*/ 1049 h 2254"/>
                  <a:gd name="T38" fmla="*/ 1099 w 1627"/>
                  <a:gd name="T39" fmla="*/ 1252 h 2254"/>
                  <a:gd name="T40" fmla="*/ 1093 w 1627"/>
                  <a:gd name="T41" fmla="*/ 1448 h 2254"/>
                  <a:gd name="T42" fmla="*/ 1111 w 1627"/>
                  <a:gd name="T43" fmla="*/ 1631 h 2254"/>
                  <a:gd name="T44" fmla="*/ 1145 w 1627"/>
                  <a:gd name="T45" fmla="*/ 1794 h 2254"/>
                  <a:gd name="T46" fmla="*/ 1186 w 1627"/>
                  <a:gd name="T47" fmla="*/ 1927 h 2254"/>
                  <a:gd name="T48" fmla="*/ 1222 w 1627"/>
                  <a:gd name="T49" fmla="*/ 2027 h 2254"/>
                  <a:gd name="T50" fmla="*/ 1248 w 1627"/>
                  <a:gd name="T51" fmla="*/ 2085 h 2254"/>
                  <a:gd name="T52" fmla="*/ 1277 w 1627"/>
                  <a:gd name="T53" fmla="*/ 2135 h 2254"/>
                  <a:gd name="T54" fmla="*/ 1325 w 1627"/>
                  <a:gd name="T55" fmla="*/ 2217 h 2254"/>
                  <a:gd name="T56" fmla="*/ 1339 w 1627"/>
                  <a:gd name="T57" fmla="*/ 2252 h 2254"/>
                  <a:gd name="T58" fmla="*/ 1321 w 1627"/>
                  <a:gd name="T59" fmla="*/ 2250 h 2254"/>
                  <a:gd name="T60" fmla="*/ 1274 w 1627"/>
                  <a:gd name="T61" fmla="*/ 2222 h 2254"/>
                  <a:gd name="T62" fmla="*/ 1203 w 1627"/>
                  <a:gd name="T63" fmla="*/ 2179 h 2254"/>
                  <a:gd name="T64" fmla="*/ 1107 w 1627"/>
                  <a:gd name="T65" fmla="*/ 2108 h 2254"/>
                  <a:gd name="T66" fmla="*/ 1020 w 1627"/>
                  <a:gd name="T67" fmla="*/ 1982 h 2254"/>
                  <a:gd name="T68" fmla="*/ 944 w 1627"/>
                  <a:gd name="T69" fmla="*/ 1830 h 2254"/>
                  <a:gd name="T70" fmla="*/ 878 w 1627"/>
                  <a:gd name="T71" fmla="*/ 1693 h 2254"/>
                  <a:gd name="T72" fmla="*/ 818 w 1627"/>
                  <a:gd name="T73" fmla="*/ 1601 h 2254"/>
                  <a:gd name="T74" fmla="*/ 760 w 1627"/>
                  <a:gd name="T75" fmla="*/ 1586 h 2254"/>
                  <a:gd name="T76" fmla="*/ 707 w 1627"/>
                  <a:gd name="T77" fmla="*/ 1637 h 2254"/>
                  <a:gd name="T78" fmla="*/ 644 w 1627"/>
                  <a:gd name="T79" fmla="*/ 1738 h 2254"/>
                  <a:gd name="T80" fmla="*/ 553 w 1627"/>
                  <a:gd name="T81" fmla="*/ 1874 h 2254"/>
                  <a:gd name="T82" fmla="*/ 417 w 1627"/>
                  <a:gd name="T83" fmla="*/ 2024 h 2254"/>
                  <a:gd name="T84" fmla="*/ 266 w 1627"/>
                  <a:gd name="T85" fmla="*/ 2124 h 2254"/>
                  <a:gd name="T86" fmla="*/ 132 w 1627"/>
                  <a:gd name="T87" fmla="*/ 2173 h 2254"/>
                  <a:gd name="T88" fmla="*/ 36 w 1627"/>
                  <a:gd name="T89" fmla="*/ 2188 h 2254"/>
                  <a:gd name="T90" fmla="*/ 0 w 1627"/>
                  <a:gd name="T91" fmla="*/ 2190 h 2254"/>
                  <a:gd name="T92" fmla="*/ 25 w 1627"/>
                  <a:gd name="T93" fmla="*/ 2170 h 2254"/>
                  <a:gd name="T94" fmla="*/ 92 w 1627"/>
                  <a:gd name="T95" fmla="*/ 2114 h 2254"/>
                  <a:gd name="T96" fmla="*/ 188 w 1627"/>
                  <a:gd name="T97" fmla="*/ 2026 h 2254"/>
                  <a:gd name="T98" fmla="*/ 300 w 1627"/>
                  <a:gd name="T99" fmla="*/ 1910 h 2254"/>
                  <a:gd name="T100" fmla="*/ 412 w 1627"/>
                  <a:gd name="T101" fmla="*/ 1770 h 2254"/>
                  <a:gd name="T102" fmla="*/ 513 w 1627"/>
                  <a:gd name="T103" fmla="*/ 1611 h 2254"/>
                  <a:gd name="T104" fmla="*/ 591 w 1627"/>
                  <a:gd name="T105" fmla="*/ 1436 h 2254"/>
                  <a:gd name="T106" fmla="*/ 629 w 1627"/>
                  <a:gd name="T107" fmla="*/ 1250 h 2254"/>
                  <a:gd name="T108" fmla="*/ 616 w 1627"/>
                  <a:gd name="T109" fmla="*/ 1048 h 2254"/>
                  <a:gd name="T110" fmla="*/ 568 w 1627"/>
                  <a:gd name="T111" fmla="*/ 832 h 2254"/>
                  <a:gd name="T112" fmla="*/ 502 w 1627"/>
                  <a:gd name="T113" fmla="*/ 625 h 2254"/>
                  <a:gd name="T114" fmla="*/ 426 w 1627"/>
                  <a:gd name="T115" fmla="*/ 437 h 2254"/>
                  <a:gd name="T116" fmla="*/ 349 w 1627"/>
                  <a:gd name="T117" fmla="*/ 273 h 2254"/>
                  <a:gd name="T118" fmla="*/ 280 w 1627"/>
                  <a:gd name="T119" fmla="*/ 141 h 2254"/>
                  <a:gd name="T120" fmla="*/ 229 w 1627"/>
                  <a:gd name="T121" fmla="*/ 48 h 2254"/>
                  <a:gd name="T122" fmla="*/ 202 w 1627"/>
                  <a:gd name="T123" fmla="*/ 3 h 2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27" h="2254">
                    <a:moveTo>
                      <a:pt x="199" y="0"/>
                    </a:moveTo>
                    <a:lnTo>
                      <a:pt x="244" y="27"/>
                    </a:lnTo>
                    <a:lnTo>
                      <a:pt x="285" y="59"/>
                    </a:lnTo>
                    <a:lnTo>
                      <a:pt x="324" y="94"/>
                    </a:lnTo>
                    <a:lnTo>
                      <a:pt x="360" y="132"/>
                    </a:lnTo>
                    <a:lnTo>
                      <a:pt x="396" y="173"/>
                    </a:lnTo>
                    <a:lnTo>
                      <a:pt x="429" y="217"/>
                    </a:lnTo>
                    <a:lnTo>
                      <a:pt x="460" y="262"/>
                    </a:lnTo>
                    <a:lnTo>
                      <a:pt x="490" y="308"/>
                    </a:lnTo>
                    <a:lnTo>
                      <a:pt x="518" y="356"/>
                    </a:lnTo>
                    <a:lnTo>
                      <a:pt x="544" y="403"/>
                    </a:lnTo>
                    <a:lnTo>
                      <a:pt x="571" y="451"/>
                    </a:lnTo>
                    <a:lnTo>
                      <a:pt x="595" y="499"/>
                    </a:lnTo>
                    <a:lnTo>
                      <a:pt x="619" y="545"/>
                    </a:lnTo>
                    <a:lnTo>
                      <a:pt x="643" y="589"/>
                    </a:lnTo>
                    <a:lnTo>
                      <a:pt x="666" y="632"/>
                    </a:lnTo>
                    <a:lnTo>
                      <a:pt x="689" y="673"/>
                    </a:lnTo>
                    <a:lnTo>
                      <a:pt x="711" y="710"/>
                    </a:lnTo>
                    <a:lnTo>
                      <a:pt x="734" y="745"/>
                    </a:lnTo>
                    <a:lnTo>
                      <a:pt x="758" y="774"/>
                    </a:lnTo>
                    <a:lnTo>
                      <a:pt x="782" y="801"/>
                    </a:lnTo>
                    <a:lnTo>
                      <a:pt x="805" y="822"/>
                    </a:lnTo>
                    <a:lnTo>
                      <a:pt x="831" y="837"/>
                    </a:lnTo>
                    <a:lnTo>
                      <a:pt x="856" y="847"/>
                    </a:lnTo>
                    <a:lnTo>
                      <a:pt x="883" y="851"/>
                    </a:lnTo>
                    <a:lnTo>
                      <a:pt x="911" y="849"/>
                    </a:lnTo>
                    <a:lnTo>
                      <a:pt x="940" y="839"/>
                    </a:lnTo>
                    <a:lnTo>
                      <a:pt x="972" y="821"/>
                    </a:lnTo>
                    <a:lnTo>
                      <a:pt x="1005" y="795"/>
                    </a:lnTo>
                    <a:lnTo>
                      <a:pt x="1040" y="762"/>
                    </a:lnTo>
                    <a:lnTo>
                      <a:pt x="1100" y="700"/>
                    </a:lnTo>
                    <a:lnTo>
                      <a:pt x="1158" y="645"/>
                    </a:lnTo>
                    <a:lnTo>
                      <a:pt x="1212" y="599"/>
                    </a:lnTo>
                    <a:lnTo>
                      <a:pt x="1264" y="558"/>
                    </a:lnTo>
                    <a:lnTo>
                      <a:pt x="1315" y="524"/>
                    </a:lnTo>
                    <a:lnTo>
                      <a:pt x="1361" y="496"/>
                    </a:lnTo>
                    <a:lnTo>
                      <a:pt x="1405" y="474"/>
                    </a:lnTo>
                    <a:lnTo>
                      <a:pt x="1444" y="455"/>
                    </a:lnTo>
                    <a:lnTo>
                      <a:pt x="1481" y="441"/>
                    </a:lnTo>
                    <a:lnTo>
                      <a:pt x="1514" y="430"/>
                    </a:lnTo>
                    <a:lnTo>
                      <a:pt x="1542" y="423"/>
                    </a:lnTo>
                    <a:lnTo>
                      <a:pt x="1568" y="419"/>
                    </a:lnTo>
                    <a:lnTo>
                      <a:pt x="1589" y="416"/>
                    </a:lnTo>
                    <a:lnTo>
                      <a:pt x="1605" y="415"/>
                    </a:lnTo>
                    <a:lnTo>
                      <a:pt x="1617" y="413"/>
                    </a:lnTo>
                    <a:lnTo>
                      <a:pt x="1624" y="415"/>
                    </a:lnTo>
                    <a:lnTo>
                      <a:pt x="1627" y="415"/>
                    </a:lnTo>
                    <a:lnTo>
                      <a:pt x="1547" y="471"/>
                    </a:lnTo>
                    <a:lnTo>
                      <a:pt x="1475" y="528"/>
                    </a:lnTo>
                    <a:lnTo>
                      <a:pt x="1410" y="589"/>
                    </a:lnTo>
                    <a:lnTo>
                      <a:pt x="1353" y="651"/>
                    </a:lnTo>
                    <a:lnTo>
                      <a:pt x="1302" y="715"/>
                    </a:lnTo>
                    <a:lnTo>
                      <a:pt x="1257" y="780"/>
                    </a:lnTo>
                    <a:lnTo>
                      <a:pt x="1219" y="846"/>
                    </a:lnTo>
                    <a:lnTo>
                      <a:pt x="1187" y="913"/>
                    </a:lnTo>
                    <a:lnTo>
                      <a:pt x="1161" y="981"/>
                    </a:lnTo>
                    <a:lnTo>
                      <a:pt x="1138" y="1049"/>
                    </a:lnTo>
                    <a:lnTo>
                      <a:pt x="1121" y="1117"/>
                    </a:lnTo>
                    <a:lnTo>
                      <a:pt x="1107" y="1186"/>
                    </a:lnTo>
                    <a:lnTo>
                      <a:pt x="1099" y="1252"/>
                    </a:lnTo>
                    <a:lnTo>
                      <a:pt x="1093" y="1319"/>
                    </a:lnTo>
                    <a:lnTo>
                      <a:pt x="1092" y="1385"/>
                    </a:lnTo>
                    <a:lnTo>
                      <a:pt x="1093" y="1448"/>
                    </a:lnTo>
                    <a:lnTo>
                      <a:pt x="1097" y="1512"/>
                    </a:lnTo>
                    <a:lnTo>
                      <a:pt x="1103" y="1572"/>
                    </a:lnTo>
                    <a:lnTo>
                      <a:pt x="1111" y="1631"/>
                    </a:lnTo>
                    <a:lnTo>
                      <a:pt x="1121" y="1688"/>
                    </a:lnTo>
                    <a:lnTo>
                      <a:pt x="1132" y="1742"/>
                    </a:lnTo>
                    <a:lnTo>
                      <a:pt x="1145" y="1794"/>
                    </a:lnTo>
                    <a:lnTo>
                      <a:pt x="1159" y="1842"/>
                    </a:lnTo>
                    <a:lnTo>
                      <a:pt x="1172" y="1886"/>
                    </a:lnTo>
                    <a:lnTo>
                      <a:pt x="1186" y="1927"/>
                    </a:lnTo>
                    <a:lnTo>
                      <a:pt x="1198" y="1965"/>
                    </a:lnTo>
                    <a:lnTo>
                      <a:pt x="1211" y="1999"/>
                    </a:lnTo>
                    <a:lnTo>
                      <a:pt x="1222" y="2027"/>
                    </a:lnTo>
                    <a:lnTo>
                      <a:pt x="1232" y="2051"/>
                    </a:lnTo>
                    <a:lnTo>
                      <a:pt x="1241" y="2070"/>
                    </a:lnTo>
                    <a:lnTo>
                      <a:pt x="1248" y="2085"/>
                    </a:lnTo>
                    <a:lnTo>
                      <a:pt x="1252" y="2093"/>
                    </a:lnTo>
                    <a:lnTo>
                      <a:pt x="1253" y="2096"/>
                    </a:lnTo>
                    <a:lnTo>
                      <a:pt x="1277" y="2135"/>
                    </a:lnTo>
                    <a:lnTo>
                      <a:pt x="1297" y="2167"/>
                    </a:lnTo>
                    <a:lnTo>
                      <a:pt x="1312" y="2195"/>
                    </a:lnTo>
                    <a:lnTo>
                      <a:pt x="1325" y="2217"/>
                    </a:lnTo>
                    <a:lnTo>
                      <a:pt x="1333" y="2232"/>
                    </a:lnTo>
                    <a:lnTo>
                      <a:pt x="1337" y="2245"/>
                    </a:lnTo>
                    <a:lnTo>
                      <a:pt x="1339" y="2252"/>
                    </a:lnTo>
                    <a:lnTo>
                      <a:pt x="1336" y="2254"/>
                    </a:lnTo>
                    <a:lnTo>
                      <a:pt x="1330" y="2254"/>
                    </a:lnTo>
                    <a:lnTo>
                      <a:pt x="1321" y="2250"/>
                    </a:lnTo>
                    <a:lnTo>
                      <a:pt x="1308" y="2243"/>
                    </a:lnTo>
                    <a:lnTo>
                      <a:pt x="1292" y="2233"/>
                    </a:lnTo>
                    <a:lnTo>
                      <a:pt x="1274" y="2222"/>
                    </a:lnTo>
                    <a:lnTo>
                      <a:pt x="1253" y="2210"/>
                    </a:lnTo>
                    <a:lnTo>
                      <a:pt x="1229" y="2194"/>
                    </a:lnTo>
                    <a:lnTo>
                      <a:pt x="1203" y="2179"/>
                    </a:lnTo>
                    <a:lnTo>
                      <a:pt x="1173" y="2163"/>
                    </a:lnTo>
                    <a:lnTo>
                      <a:pt x="1139" y="2139"/>
                    </a:lnTo>
                    <a:lnTo>
                      <a:pt x="1107" y="2108"/>
                    </a:lnTo>
                    <a:lnTo>
                      <a:pt x="1076" y="2070"/>
                    </a:lnTo>
                    <a:lnTo>
                      <a:pt x="1047" y="2028"/>
                    </a:lnTo>
                    <a:lnTo>
                      <a:pt x="1020" y="1982"/>
                    </a:lnTo>
                    <a:lnTo>
                      <a:pt x="993" y="1931"/>
                    </a:lnTo>
                    <a:lnTo>
                      <a:pt x="968" y="1881"/>
                    </a:lnTo>
                    <a:lnTo>
                      <a:pt x="944" y="1830"/>
                    </a:lnTo>
                    <a:lnTo>
                      <a:pt x="922" y="1781"/>
                    </a:lnTo>
                    <a:lnTo>
                      <a:pt x="899" y="1735"/>
                    </a:lnTo>
                    <a:lnTo>
                      <a:pt x="878" y="1693"/>
                    </a:lnTo>
                    <a:lnTo>
                      <a:pt x="857" y="1655"/>
                    </a:lnTo>
                    <a:lnTo>
                      <a:pt x="838" y="1624"/>
                    </a:lnTo>
                    <a:lnTo>
                      <a:pt x="818" y="1601"/>
                    </a:lnTo>
                    <a:lnTo>
                      <a:pt x="800" y="1589"/>
                    </a:lnTo>
                    <a:lnTo>
                      <a:pt x="779" y="1583"/>
                    </a:lnTo>
                    <a:lnTo>
                      <a:pt x="760" y="1586"/>
                    </a:lnTo>
                    <a:lnTo>
                      <a:pt x="742" y="1597"/>
                    </a:lnTo>
                    <a:lnTo>
                      <a:pt x="725" y="1614"/>
                    </a:lnTo>
                    <a:lnTo>
                      <a:pt x="707" y="1637"/>
                    </a:lnTo>
                    <a:lnTo>
                      <a:pt x="688" y="1666"/>
                    </a:lnTo>
                    <a:lnTo>
                      <a:pt x="668" y="1700"/>
                    </a:lnTo>
                    <a:lnTo>
                      <a:pt x="644" y="1738"/>
                    </a:lnTo>
                    <a:lnTo>
                      <a:pt x="617" y="1780"/>
                    </a:lnTo>
                    <a:lnTo>
                      <a:pt x="586" y="1826"/>
                    </a:lnTo>
                    <a:lnTo>
                      <a:pt x="553" y="1874"/>
                    </a:lnTo>
                    <a:lnTo>
                      <a:pt x="512" y="1924"/>
                    </a:lnTo>
                    <a:lnTo>
                      <a:pt x="466" y="1976"/>
                    </a:lnTo>
                    <a:lnTo>
                      <a:pt x="417" y="2024"/>
                    </a:lnTo>
                    <a:lnTo>
                      <a:pt x="366" y="2065"/>
                    </a:lnTo>
                    <a:lnTo>
                      <a:pt x="316" y="2097"/>
                    </a:lnTo>
                    <a:lnTo>
                      <a:pt x="266" y="2124"/>
                    </a:lnTo>
                    <a:lnTo>
                      <a:pt x="219" y="2145"/>
                    </a:lnTo>
                    <a:lnTo>
                      <a:pt x="174" y="2162"/>
                    </a:lnTo>
                    <a:lnTo>
                      <a:pt x="132" y="2173"/>
                    </a:lnTo>
                    <a:lnTo>
                      <a:pt x="95" y="2181"/>
                    </a:lnTo>
                    <a:lnTo>
                      <a:pt x="63" y="2186"/>
                    </a:lnTo>
                    <a:lnTo>
                      <a:pt x="36" y="2188"/>
                    </a:lnTo>
                    <a:lnTo>
                      <a:pt x="17" y="2190"/>
                    </a:lnTo>
                    <a:lnTo>
                      <a:pt x="4" y="2190"/>
                    </a:lnTo>
                    <a:lnTo>
                      <a:pt x="0" y="2190"/>
                    </a:lnTo>
                    <a:lnTo>
                      <a:pt x="3" y="2187"/>
                    </a:lnTo>
                    <a:lnTo>
                      <a:pt x="11" y="2180"/>
                    </a:lnTo>
                    <a:lnTo>
                      <a:pt x="25" y="2170"/>
                    </a:lnTo>
                    <a:lnTo>
                      <a:pt x="43" y="2155"/>
                    </a:lnTo>
                    <a:lnTo>
                      <a:pt x="66" y="2136"/>
                    </a:lnTo>
                    <a:lnTo>
                      <a:pt x="92" y="2114"/>
                    </a:lnTo>
                    <a:lnTo>
                      <a:pt x="122" y="2087"/>
                    </a:lnTo>
                    <a:lnTo>
                      <a:pt x="154" y="2059"/>
                    </a:lnTo>
                    <a:lnTo>
                      <a:pt x="188" y="2026"/>
                    </a:lnTo>
                    <a:lnTo>
                      <a:pt x="224" y="1990"/>
                    </a:lnTo>
                    <a:lnTo>
                      <a:pt x="262" y="1951"/>
                    </a:lnTo>
                    <a:lnTo>
                      <a:pt x="300" y="1910"/>
                    </a:lnTo>
                    <a:lnTo>
                      <a:pt x="338" y="1865"/>
                    </a:lnTo>
                    <a:lnTo>
                      <a:pt x="376" y="1819"/>
                    </a:lnTo>
                    <a:lnTo>
                      <a:pt x="412" y="1770"/>
                    </a:lnTo>
                    <a:lnTo>
                      <a:pt x="449" y="1719"/>
                    </a:lnTo>
                    <a:lnTo>
                      <a:pt x="483" y="1666"/>
                    </a:lnTo>
                    <a:lnTo>
                      <a:pt x="513" y="1611"/>
                    </a:lnTo>
                    <a:lnTo>
                      <a:pt x="543" y="1554"/>
                    </a:lnTo>
                    <a:lnTo>
                      <a:pt x="568" y="1496"/>
                    </a:lnTo>
                    <a:lnTo>
                      <a:pt x="591" y="1436"/>
                    </a:lnTo>
                    <a:lnTo>
                      <a:pt x="609" y="1375"/>
                    </a:lnTo>
                    <a:lnTo>
                      <a:pt x="622" y="1313"/>
                    </a:lnTo>
                    <a:lnTo>
                      <a:pt x="629" y="1250"/>
                    </a:lnTo>
                    <a:lnTo>
                      <a:pt x="630" y="1186"/>
                    </a:lnTo>
                    <a:lnTo>
                      <a:pt x="626" y="1121"/>
                    </a:lnTo>
                    <a:lnTo>
                      <a:pt x="616" y="1048"/>
                    </a:lnTo>
                    <a:lnTo>
                      <a:pt x="602" y="976"/>
                    </a:lnTo>
                    <a:lnTo>
                      <a:pt x="586" y="903"/>
                    </a:lnTo>
                    <a:lnTo>
                      <a:pt x="568" y="832"/>
                    </a:lnTo>
                    <a:lnTo>
                      <a:pt x="547" y="762"/>
                    </a:lnTo>
                    <a:lnTo>
                      <a:pt x="526" y="693"/>
                    </a:lnTo>
                    <a:lnTo>
                      <a:pt x="502" y="625"/>
                    </a:lnTo>
                    <a:lnTo>
                      <a:pt x="477" y="561"/>
                    </a:lnTo>
                    <a:lnTo>
                      <a:pt x="452" y="498"/>
                    </a:lnTo>
                    <a:lnTo>
                      <a:pt x="426" y="437"/>
                    </a:lnTo>
                    <a:lnTo>
                      <a:pt x="401" y="378"/>
                    </a:lnTo>
                    <a:lnTo>
                      <a:pt x="374" y="323"/>
                    </a:lnTo>
                    <a:lnTo>
                      <a:pt x="349" y="273"/>
                    </a:lnTo>
                    <a:lnTo>
                      <a:pt x="325" y="225"/>
                    </a:lnTo>
                    <a:lnTo>
                      <a:pt x="303" y="180"/>
                    </a:lnTo>
                    <a:lnTo>
                      <a:pt x="280" y="141"/>
                    </a:lnTo>
                    <a:lnTo>
                      <a:pt x="261" y="106"/>
                    </a:lnTo>
                    <a:lnTo>
                      <a:pt x="244" y="75"/>
                    </a:lnTo>
                    <a:lnTo>
                      <a:pt x="229" y="48"/>
                    </a:lnTo>
                    <a:lnTo>
                      <a:pt x="216" y="28"/>
                    </a:lnTo>
                    <a:lnTo>
                      <a:pt x="207" y="13"/>
                    </a:lnTo>
                    <a:lnTo>
                      <a:pt x="202" y="3"/>
                    </a:lnTo>
                    <a:lnTo>
                      <a:pt x="1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</p:grpSp>
        <p:sp>
          <p:nvSpPr>
            <p:cNvPr id="126" name="Oval 85"/>
            <p:cNvSpPr/>
            <p:nvPr>
              <p:custDataLst>
                <p:tags r:id="rId48"/>
              </p:custDataLst>
            </p:nvPr>
          </p:nvSpPr>
          <p:spPr>
            <a:xfrm>
              <a:off x="5825466" y="3533621"/>
              <a:ext cx="483729" cy="48372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27" name="组合 9"/>
          <p:cNvGrpSpPr/>
          <p:nvPr>
            <p:custDataLst>
              <p:tags r:id="rId49"/>
            </p:custDataLst>
          </p:nvPr>
        </p:nvGrpSpPr>
        <p:grpSpPr>
          <a:xfrm>
            <a:off x="2820670" y="2991485"/>
            <a:ext cx="1759585" cy="969645"/>
            <a:chOff x="946985" y="2697257"/>
            <a:chExt cx="2217169" cy="1405197"/>
          </a:xfrm>
          <a:solidFill>
            <a:srgbClr val="00D0AC"/>
          </a:solidFill>
        </p:grpSpPr>
        <p:sp>
          <p:nvSpPr>
            <p:cNvPr id="128" name="Freeform 8"/>
            <p:cNvSpPr/>
            <p:nvPr>
              <p:custDataLst>
                <p:tags r:id="rId50"/>
              </p:custDataLst>
            </p:nvPr>
          </p:nvSpPr>
          <p:spPr bwMode="auto">
            <a:xfrm>
              <a:off x="2389984" y="3366086"/>
              <a:ext cx="620444" cy="417829"/>
            </a:xfrm>
            <a:custGeom>
              <a:avLst/>
              <a:gdLst>
                <a:gd name="T0" fmla="*/ 1143 w 1231"/>
                <a:gd name="T1" fmla="*/ 6 h 829"/>
                <a:gd name="T2" fmla="*/ 1231 w 1231"/>
                <a:gd name="T3" fmla="*/ 19 h 829"/>
                <a:gd name="T4" fmla="*/ 1227 w 1231"/>
                <a:gd name="T5" fmla="*/ 38 h 829"/>
                <a:gd name="T6" fmla="*/ 1216 w 1231"/>
                <a:gd name="T7" fmla="*/ 73 h 829"/>
                <a:gd name="T8" fmla="*/ 1198 w 1231"/>
                <a:gd name="T9" fmla="*/ 124 h 829"/>
                <a:gd name="T10" fmla="*/ 1171 w 1231"/>
                <a:gd name="T11" fmla="*/ 184 h 829"/>
                <a:gd name="T12" fmla="*/ 1136 w 1231"/>
                <a:gd name="T13" fmla="*/ 253 h 829"/>
                <a:gd name="T14" fmla="*/ 1088 w 1231"/>
                <a:gd name="T15" fmla="*/ 329 h 829"/>
                <a:gd name="T16" fmla="*/ 1031 w 1231"/>
                <a:gd name="T17" fmla="*/ 408 h 829"/>
                <a:gd name="T18" fmla="*/ 959 w 1231"/>
                <a:gd name="T19" fmla="*/ 486 h 829"/>
                <a:gd name="T20" fmla="*/ 873 w 1231"/>
                <a:gd name="T21" fmla="*/ 564 h 829"/>
                <a:gd name="T22" fmla="*/ 772 w 1231"/>
                <a:gd name="T23" fmla="*/ 635 h 829"/>
                <a:gd name="T24" fmla="*/ 656 w 1231"/>
                <a:gd name="T25" fmla="*/ 700 h 829"/>
                <a:gd name="T26" fmla="*/ 521 w 1231"/>
                <a:gd name="T27" fmla="*/ 755 h 829"/>
                <a:gd name="T28" fmla="*/ 368 w 1231"/>
                <a:gd name="T29" fmla="*/ 795 h 829"/>
                <a:gd name="T30" fmla="*/ 194 w 1231"/>
                <a:gd name="T31" fmla="*/ 822 h 829"/>
                <a:gd name="T32" fmla="*/ 0 w 1231"/>
                <a:gd name="T33" fmla="*/ 829 h 829"/>
                <a:gd name="T34" fmla="*/ 3 w 1231"/>
                <a:gd name="T35" fmla="*/ 819 h 829"/>
                <a:gd name="T36" fmla="*/ 13 w 1231"/>
                <a:gd name="T37" fmla="*/ 788 h 829"/>
                <a:gd name="T38" fmla="*/ 30 w 1231"/>
                <a:gd name="T39" fmla="*/ 742 h 829"/>
                <a:gd name="T40" fmla="*/ 55 w 1231"/>
                <a:gd name="T41" fmla="*/ 682 h 829"/>
                <a:gd name="T42" fmla="*/ 89 w 1231"/>
                <a:gd name="T43" fmla="*/ 610 h 829"/>
                <a:gd name="T44" fmla="*/ 132 w 1231"/>
                <a:gd name="T45" fmla="*/ 533 h 829"/>
                <a:gd name="T46" fmla="*/ 186 w 1231"/>
                <a:gd name="T47" fmla="*/ 450 h 829"/>
                <a:gd name="T48" fmla="*/ 250 w 1231"/>
                <a:gd name="T49" fmla="*/ 367 h 829"/>
                <a:gd name="T50" fmla="*/ 326 w 1231"/>
                <a:gd name="T51" fmla="*/ 284 h 829"/>
                <a:gd name="T52" fmla="*/ 413 w 1231"/>
                <a:gd name="T53" fmla="*/ 207 h 829"/>
                <a:gd name="T54" fmla="*/ 514 w 1231"/>
                <a:gd name="T55" fmla="*/ 138 h 829"/>
                <a:gd name="T56" fmla="*/ 628 w 1231"/>
                <a:gd name="T57" fmla="*/ 80 h 829"/>
                <a:gd name="T58" fmla="*/ 756 w 1231"/>
                <a:gd name="T59" fmla="*/ 36 h 829"/>
                <a:gd name="T60" fmla="*/ 899 w 1231"/>
                <a:gd name="T61" fmla="*/ 7 h 829"/>
                <a:gd name="T62" fmla="*/ 1057 w 1231"/>
                <a:gd name="T63" fmla="*/ 0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31" h="829">
                  <a:moveTo>
                    <a:pt x="1057" y="0"/>
                  </a:moveTo>
                  <a:lnTo>
                    <a:pt x="1143" y="6"/>
                  </a:lnTo>
                  <a:lnTo>
                    <a:pt x="1231" y="16"/>
                  </a:lnTo>
                  <a:lnTo>
                    <a:pt x="1231" y="19"/>
                  </a:lnTo>
                  <a:lnTo>
                    <a:pt x="1230" y="26"/>
                  </a:lnTo>
                  <a:lnTo>
                    <a:pt x="1227" y="38"/>
                  </a:lnTo>
                  <a:lnTo>
                    <a:pt x="1222" y="54"/>
                  </a:lnTo>
                  <a:lnTo>
                    <a:pt x="1216" y="73"/>
                  </a:lnTo>
                  <a:lnTo>
                    <a:pt x="1208" y="97"/>
                  </a:lnTo>
                  <a:lnTo>
                    <a:pt x="1198" y="124"/>
                  </a:lnTo>
                  <a:lnTo>
                    <a:pt x="1185" y="152"/>
                  </a:lnTo>
                  <a:lnTo>
                    <a:pt x="1171" y="184"/>
                  </a:lnTo>
                  <a:lnTo>
                    <a:pt x="1154" y="218"/>
                  </a:lnTo>
                  <a:lnTo>
                    <a:pt x="1136" y="253"/>
                  </a:lnTo>
                  <a:lnTo>
                    <a:pt x="1113" y="291"/>
                  </a:lnTo>
                  <a:lnTo>
                    <a:pt x="1088" y="329"/>
                  </a:lnTo>
                  <a:lnTo>
                    <a:pt x="1062" y="368"/>
                  </a:lnTo>
                  <a:lnTo>
                    <a:pt x="1031" y="408"/>
                  </a:lnTo>
                  <a:lnTo>
                    <a:pt x="997" y="447"/>
                  </a:lnTo>
                  <a:lnTo>
                    <a:pt x="959" y="486"/>
                  </a:lnTo>
                  <a:lnTo>
                    <a:pt x="918" y="526"/>
                  </a:lnTo>
                  <a:lnTo>
                    <a:pt x="873" y="564"/>
                  </a:lnTo>
                  <a:lnTo>
                    <a:pt x="826" y="600"/>
                  </a:lnTo>
                  <a:lnTo>
                    <a:pt x="772" y="635"/>
                  </a:lnTo>
                  <a:lnTo>
                    <a:pt x="716" y="669"/>
                  </a:lnTo>
                  <a:lnTo>
                    <a:pt x="656" y="700"/>
                  </a:lnTo>
                  <a:lnTo>
                    <a:pt x="591" y="729"/>
                  </a:lnTo>
                  <a:lnTo>
                    <a:pt x="521" y="755"/>
                  </a:lnTo>
                  <a:lnTo>
                    <a:pt x="447" y="777"/>
                  </a:lnTo>
                  <a:lnTo>
                    <a:pt x="368" y="795"/>
                  </a:lnTo>
                  <a:lnTo>
                    <a:pt x="284" y="811"/>
                  </a:lnTo>
                  <a:lnTo>
                    <a:pt x="194" y="822"/>
                  </a:lnTo>
                  <a:lnTo>
                    <a:pt x="100" y="828"/>
                  </a:lnTo>
                  <a:lnTo>
                    <a:pt x="0" y="829"/>
                  </a:lnTo>
                  <a:lnTo>
                    <a:pt x="0" y="826"/>
                  </a:lnTo>
                  <a:lnTo>
                    <a:pt x="3" y="819"/>
                  </a:lnTo>
                  <a:lnTo>
                    <a:pt x="7" y="805"/>
                  </a:lnTo>
                  <a:lnTo>
                    <a:pt x="13" y="788"/>
                  </a:lnTo>
                  <a:lnTo>
                    <a:pt x="20" y="767"/>
                  </a:lnTo>
                  <a:lnTo>
                    <a:pt x="30" y="742"/>
                  </a:lnTo>
                  <a:lnTo>
                    <a:pt x="41" y="712"/>
                  </a:lnTo>
                  <a:lnTo>
                    <a:pt x="55" y="682"/>
                  </a:lnTo>
                  <a:lnTo>
                    <a:pt x="71" y="646"/>
                  </a:lnTo>
                  <a:lnTo>
                    <a:pt x="89" y="610"/>
                  </a:lnTo>
                  <a:lnTo>
                    <a:pt x="110" y="572"/>
                  </a:lnTo>
                  <a:lnTo>
                    <a:pt x="132" y="533"/>
                  </a:lnTo>
                  <a:lnTo>
                    <a:pt x="158" y="492"/>
                  </a:lnTo>
                  <a:lnTo>
                    <a:pt x="186" y="450"/>
                  </a:lnTo>
                  <a:lnTo>
                    <a:pt x="217" y="408"/>
                  </a:lnTo>
                  <a:lnTo>
                    <a:pt x="250" y="367"/>
                  </a:lnTo>
                  <a:lnTo>
                    <a:pt x="287" y="325"/>
                  </a:lnTo>
                  <a:lnTo>
                    <a:pt x="326" y="284"/>
                  </a:lnTo>
                  <a:lnTo>
                    <a:pt x="368" y="245"/>
                  </a:lnTo>
                  <a:lnTo>
                    <a:pt x="413" y="207"/>
                  </a:lnTo>
                  <a:lnTo>
                    <a:pt x="462" y="172"/>
                  </a:lnTo>
                  <a:lnTo>
                    <a:pt x="514" y="138"/>
                  </a:lnTo>
                  <a:lnTo>
                    <a:pt x="569" y="107"/>
                  </a:lnTo>
                  <a:lnTo>
                    <a:pt x="628" y="80"/>
                  </a:lnTo>
                  <a:lnTo>
                    <a:pt x="690" y="55"/>
                  </a:lnTo>
                  <a:lnTo>
                    <a:pt x="756" y="36"/>
                  </a:lnTo>
                  <a:lnTo>
                    <a:pt x="826" y="20"/>
                  </a:lnTo>
                  <a:lnTo>
                    <a:pt x="899" y="7"/>
                  </a:lnTo>
                  <a:lnTo>
                    <a:pt x="976" y="2"/>
                  </a:lnTo>
                  <a:lnTo>
                    <a:pt x="10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29" name="Freeform 9"/>
            <p:cNvSpPr/>
            <p:nvPr>
              <p:custDataLst>
                <p:tags r:id="rId51"/>
              </p:custDataLst>
            </p:nvPr>
          </p:nvSpPr>
          <p:spPr bwMode="auto">
            <a:xfrm>
              <a:off x="2252387" y="3255202"/>
              <a:ext cx="185983" cy="488392"/>
            </a:xfrm>
            <a:custGeom>
              <a:avLst/>
              <a:gdLst>
                <a:gd name="T0" fmla="*/ 224 w 369"/>
                <a:gd name="T1" fmla="*/ 0 h 969"/>
                <a:gd name="T2" fmla="*/ 226 w 369"/>
                <a:gd name="T3" fmla="*/ 3 h 969"/>
                <a:gd name="T4" fmla="*/ 231 w 369"/>
                <a:gd name="T5" fmla="*/ 8 h 969"/>
                <a:gd name="T6" fmla="*/ 240 w 369"/>
                <a:gd name="T7" fmla="*/ 21 h 969"/>
                <a:gd name="T8" fmla="*/ 251 w 369"/>
                <a:gd name="T9" fmla="*/ 36 h 969"/>
                <a:gd name="T10" fmla="*/ 264 w 369"/>
                <a:gd name="T11" fmla="*/ 56 h 969"/>
                <a:gd name="T12" fmla="*/ 278 w 369"/>
                <a:gd name="T13" fmla="*/ 80 h 969"/>
                <a:gd name="T14" fmla="*/ 293 w 369"/>
                <a:gd name="T15" fmla="*/ 108 h 969"/>
                <a:gd name="T16" fmla="*/ 307 w 369"/>
                <a:gd name="T17" fmla="*/ 139 h 969"/>
                <a:gd name="T18" fmla="*/ 323 w 369"/>
                <a:gd name="T19" fmla="*/ 174 h 969"/>
                <a:gd name="T20" fmla="*/ 337 w 369"/>
                <a:gd name="T21" fmla="*/ 213 h 969"/>
                <a:gd name="T22" fmla="*/ 348 w 369"/>
                <a:gd name="T23" fmla="*/ 256 h 969"/>
                <a:gd name="T24" fmla="*/ 358 w 369"/>
                <a:gd name="T25" fmla="*/ 300 h 969"/>
                <a:gd name="T26" fmla="*/ 365 w 369"/>
                <a:gd name="T27" fmla="*/ 348 h 969"/>
                <a:gd name="T28" fmla="*/ 369 w 369"/>
                <a:gd name="T29" fmla="*/ 400 h 969"/>
                <a:gd name="T30" fmla="*/ 369 w 369"/>
                <a:gd name="T31" fmla="*/ 454 h 969"/>
                <a:gd name="T32" fmla="*/ 365 w 369"/>
                <a:gd name="T33" fmla="*/ 510 h 969"/>
                <a:gd name="T34" fmla="*/ 355 w 369"/>
                <a:gd name="T35" fmla="*/ 570 h 969"/>
                <a:gd name="T36" fmla="*/ 341 w 369"/>
                <a:gd name="T37" fmla="*/ 630 h 969"/>
                <a:gd name="T38" fmla="*/ 320 w 369"/>
                <a:gd name="T39" fmla="*/ 695 h 969"/>
                <a:gd name="T40" fmla="*/ 292 w 369"/>
                <a:gd name="T41" fmla="*/ 761 h 969"/>
                <a:gd name="T42" fmla="*/ 257 w 369"/>
                <a:gd name="T43" fmla="*/ 829 h 969"/>
                <a:gd name="T44" fmla="*/ 214 w 369"/>
                <a:gd name="T45" fmla="*/ 897 h 969"/>
                <a:gd name="T46" fmla="*/ 163 w 369"/>
                <a:gd name="T47" fmla="*/ 969 h 969"/>
                <a:gd name="T48" fmla="*/ 161 w 369"/>
                <a:gd name="T49" fmla="*/ 966 h 969"/>
                <a:gd name="T50" fmla="*/ 154 w 369"/>
                <a:gd name="T51" fmla="*/ 958 h 969"/>
                <a:gd name="T52" fmla="*/ 144 w 369"/>
                <a:gd name="T53" fmla="*/ 944 h 969"/>
                <a:gd name="T54" fmla="*/ 133 w 369"/>
                <a:gd name="T55" fmla="*/ 925 h 969"/>
                <a:gd name="T56" fmla="*/ 119 w 369"/>
                <a:gd name="T57" fmla="*/ 902 h 969"/>
                <a:gd name="T58" fmla="*/ 102 w 369"/>
                <a:gd name="T59" fmla="*/ 873 h 969"/>
                <a:gd name="T60" fmla="*/ 87 w 369"/>
                <a:gd name="T61" fmla="*/ 843 h 969"/>
                <a:gd name="T62" fmla="*/ 70 w 369"/>
                <a:gd name="T63" fmla="*/ 806 h 969"/>
                <a:gd name="T64" fmla="*/ 53 w 369"/>
                <a:gd name="T65" fmla="*/ 767 h 969"/>
                <a:gd name="T66" fmla="*/ 38 w 369"/>
                <a:gd name="T67" fmla="*/ 725 h 969"/>
                <a:gd name="T68" fmla="*/ 25 w 369"/>
                <a:gd name="T69" fmla="*/ 678 h 969"/>
                <a:gd name="T70" fmla="*/ 14 w 369"/>
                <a:gd name="T71" fmla="*/ 630 h 969"/>
                <a:gd name="T72" fmla="*/ 5 w 369"/>
                <a:gd name="T73" fmla="*/ 579 h 969"/>
                <a:gd name="T74" fmla="*/ 1 w 369"/>
                <a:gd name="T75" fmla="*/ 527 h 969"/>
                <a:gd name="T76" fmla="*/ 0 w 369"/>
                <a:gd name="T77" fmla="*/ 472 h 969"/>
                <a:gd name="T78" fmla="*/ 5 w 369"/>
                <a:gd name="T79" fmla="*/ 414 h 969"/>
                <a:gd name="T80" fmla="*/ 15 w 369"/>
                <a:gd name="T81" fmla="*/ 357 h 969"/>
                <a:gd name="T82" fmla="*/ 31 w 369"/>
                <a:gd name="T83" fmla="*/ 298 h 969"/>
                <a:gd name="T84" fmla="*/ 53 w 369"/>
                <a:gd name="T85" fmla="*/ 239 h 969"/>
                <a:gd name="T86" fmla="*/ 84 w 369"/>
                <a:gd name="T87" fmla="*/ 180 h 969"/>
                <a:gd name="T88" fmla="*/ 122 w 369"/>
                <a:gd name="T89" fmla="*/ 119 h 969"/>
                <a:gd name="T90" fmla="*/ 168 w 369"/>
                <a:gd name="T91" fmla="*/ 59 h 969"/>
                <a:gd name="T92" fmla="*/ 224 w 369"/>
                <a:gd name="T9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9" h="969">
                  <a:moveTo>
                    <a:pt x="224" y="0"/>
                  </a:moveTo>
                  <a:lnTo>
                    <a:pt x="226" y="3"/>
                  </a:lnTo>
                  <a:lnTo>
                    <a:pt x="231" y="8"/>
                  </a:lnTo>
                  <a:lnTo>
                    <a:pt x="240" y="21"/>
                  </a:lnTo>
                  <a:lnTo>
                    <a:pt x="251" y="36"/>
                  </a:lnTo>
                  <a:lnTo>
                    <a:pt x="264" y="56"/>
                  </a:lnTo>
                  <a:lnTo>
                    <a:pt x="278" y="80"/>
                  </a:lnTo>
                  <a:lnTo>
                    <a:pt x="293" y="108"/>
                  </a:lnTo>
                  <a:lnTo>
                    <a:pt x="307" y="139"/>
                  </a:lnTo>
                  <a:lnTo>
                    <a:pt x="323" y="174"/>
                  </a:lnTo>
                  <a:lnTo>
                    <a:pt x="337" y="213"/>
                  </a:lnTo>
                  <a:lnTo>
                    <a:pt x="348" y="256"/>
                  </a:lnTo>
                  <a:lnTo>
                    <a:pt x="358" y="300"/>
                  </a:lnTo>
                  <a:lnTo>
                    <a:pt x="365" y="348"/>
                  </a:lnTo>
                  <a:lnTo>
                    <a:pt x="369" y="400"/>
                  </a:lnTo>
                  <a:lnTo>
                    <a:pt x="369" y="454"/>
                  </a:lnTo>
                  <a:lnTo>
                    <a:pt x="365" y="510"/>
                  </a:lnTo>
                  <a:lnTo>
                    <a:pt x="355" y="570"/>
                  </a:lnTo>
                  <a:lnTo>
                    <a:pt x="341" y="630"/>
                  </a:lnTo>
                  <a:lnTo>
                    <a:pt x="320" y="695"/>
                  </a:lnTo>
                  <a:lnTo>
                    <a:pt x="292" y="761"/>
                  </a:lnTo>
                  <a:lnTo>
                    <a:pt x="257" y="829"/>
                  </a:lnTo>
                  <a:lnTo>
                    <a:pt x="214" y="897"/>
                  </a:lnTo>
                  <a:lnTo>
                    <a:pt x="163" y="969"/>
                  </a:lnTo>
                  <a:lnTo>
                    <a:pt x="161" y="966"/>
                  </a:lnTo>
                  <a:lnTo>
                    <a:pt x="154" y="958"/>
                  </a:lnTo>
                  <a:lnTo>
                    <a:pt x="144" y="944"/>
                  </a:lnTo>
                  <a:lnTo>
                    <a:pt x="133" y="925"/>
                  </a:lnTo>
                  <a:lnTo>
                    <a:pt x="119" y="902"/>
                  </a:lnTo>
                  <a:lnTo>
                    <a:pt x="102" y="873"/>
                  </a:lnTo>
                  <a:lnTo>
                    <a:pt x="87" y="843"/>
                  </a:lnTo>
                  <a:lnTo>
                    <a:pt x="70" y="806"/>
                  </a:lnTo>
                  <a:lnTo>
                    <a:pt x="53" y="767"/>
                  </a:lnTo>
                  <a:lnTo>
                    <a:pt x="38" y="725"/>
                  </a:lnTo>
                  <a:lnTo>
                    <a:pt x="25" y="678"/>
                  </a:lnTo>
                  <a:lnTo>
                    <a:pt x="14" y="630"/>
                  </a:lnTo>
                  <a:lnTo>
                    <a:pt x="5" y="579"/>
                  </a:lnTo>
                  <a:lnTo>
                    <a:pt x="1" y="527"/>
                  </a:lnTo>
                  <a:lnTo>
                    <a:pt x="0" y="472"/>
                  </a:lnTo>
                  <a:lnTo>
                    <a:pt x="5" y="414"/>
                  </a:lnTo>
                  <a:lnTo>
                    <a:pt x="15" y="357"/>
                  </a:lnTo>
                  <a:lnTo>
                    <a:pt x="31" y="298"/>
                  </a:lnTo>
                  <a:lnTo>
                    <a:pt x="53" y="239"/>
                  </a:lnTo>
                  <a:lnTo>
                    <a:pt x="84" y="180"/>
                  </a:lnTo>
                  <a:lnTo>
                    <a:pt x="122" y="119"/>
                  </a:lnTo>
                  <a:lnTo>
                    <a:pt x="168" y="59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30" name="Freeform 10"/>
            <p:cNvSpPr/>
            <p:nvPr>
              <p:custDataLst>
                <p:tags r:id="rId52"/>
              </p:custDataLst>
            </p:nvPr>
          </p:nvSpPr>
          <p:spPr bwMode="auto">
            <a:xfrm>
              <a:off x="2492300" y="2969930"/>
              <a:ext cx="224791" cy="452102"/>
            </a:xfrm>
            <a:custGeom>
              <a:avLst/>
              <a:gdLst>
                <a:gd name="T0" fmla="*/ 409 w 446"/>
                <a:gd name="T1" fmla="*/ 0 h 897"/>
                <a:gd name="T2" fmla="*/ 411 w 446"/>
                <a:gd name="T3" fmla="*/ 3 h 897"/>
                <a:gd name="T4" fmla="*/ 414 w 446"/>
                <a:gd name="T5" fmla="*/ 11 h 897"/>
                <a:gd name="T6" fmla="*/ 418 w 446"/>
                <a:gd name="T7" fmla="*/ 25 h 897"/>
                <a:gd name="T8" fmla="*/ 423 w 446"/>
                <a:gd name="T9" fmla="*/ 43 h 897"/>
                <a:gd name="T10" fmla="*/ 429 w 446"/>
                <a:gd name="T11" fmla="*/ 66 h 897"/>
                <a:gd name="T12" fmla="*/ 435 w 446"/>
                <a:gd name="T13" fmla="*/ 94 h 897"/>
                <a:gd name="T14" fmla="*/ 439 w 446"/>
                <a:gd name="T15" fmla="*/ 125 h 897"/>
                <a:gd name="T16" fmla="*/ 443 w 446"/>
                <a:gd name="T17" fmla="*/ 160 h 897"/>
                <a:gd name="T18" fmla="*/ 446 w 446"/>
                <a:gd name="T19" fmla="*/ 198 h 897"/>
                <a:gd name="T20" fmla="*/ 446 w 446"/>
                <a:gd name="T21" fmla="*/ 239 h 897"/>
                <a:gd name="T22" fmla="*/ 444 w 446"/>
                <a:gd name="T23" fmla="*/ 282 h 897"/>
                <a:gd name="T24" fmla="*/ 439 w 446"/>
                <a:gd name="T25" fmla="*/ 329 h 897"/>
                <a:gd name="T26" fmla="*/ 430 w 446"/>
                <a:gd name="T27" fmla="*/ 376 h 897"/>
                <a:gd name="T28" fmla="*/ 416 w 446"/>
                <a:gd name="T29" fmla="*/ 425 h 897"/>
                <a:gd name="T30" fmla="*/ 400 w 446"/>
                <a:gd name="T31" fmla="*/ 477 h 897"/>
                <a:gd name="T32" fmla="*/ 377 w 446"/>
                <a:gd name="T33" fmla="*/ 529 h 897"/>
                <a:gd name="T34" fmla="*/ 349 w 446"/>
                <a:gd name="T35" fmla="*/ 581 h 897"/>
                <a:gd name="T36" fmla="*/ 315 w 446"/>
                <a:gd name="T37" fmla="*/ 635 h 897"/>
                <a:gd name="T38" fmla="*/ 275 w 446"/>
                <a:gd name="T39" fmla="*/ 688 h 897"/>
                <a:gd name="T40" fmla="*/ 227 w 446"/>
                <a:gd name="T41" fmla="*/ 741 h 897"/>
                <a:gd name="T42" fmla="*/ 172 w 446"/>
                <a:gd name="T43" fmla="*/ 795 h 897"/>
                <a:gd name="T44" fmla="*/ 109 w 446"/>
                <a:gd name="T45" fmla="*/ 847 h 897"/>
                <a:gd name="T46" fmla="*/ 37 w 446"/>
                <a:gd name="T47" fmla="*/ 897 h 897"/>
                <a:gd name="T48" fmla="*/ 37 w 446"/>
                <a:gd name="T49" fmla="*/ 895 h 897"/>
                <a:gd name="T50" fmla="*/ 35 w 446"/>
                <a:gd name="T51" fmla="*/ 886 h 897"/>
                <a:gd name="T52" fmla="*/ 30 w 446"/>
                <a:gd name="T53" fmla="*/ 872 h 897"/>
                <a:gd name="T54" fmla="*/ 25 w 446"/>
                <a:gd name="T55" fmla="*/ 854 h 897"/>
                <a:gd name="T56" fmla="*/ 21 w 446"/>
                <a:gd name="T57" fmla="*/ 831 h 897"/>
                <a:gd name="T58" fmla="*/ 15 w 446"/>
                <a:gd name="T59" fmla="*/ 803 h 897"/>
                <a:gd name="T60" fmla="*/ 9 w 446"/>
                <a:gd name="T61" fmla="*/ 772 h 897"/>
                <a:gd name="T62" fmla="*/ 5 w 446"/>
                <a:gd name="T63" fmla="*/ 739 h 897"/>
                <a:gd name="T64" fmla="*/ 1 w 446"/>
                <a:gd name="T65" fmla="*/ 702 h 897"/>
                <a:gd name="T66" fmla="*/ 0 w 446"/>
                <a:gd name="T67" fmla="*/ 661 h 897"/>
                <a:gd name="T68" fmla="*/ 0 w 446"/>
                <a:gd name="T69" fmla="*/ 619 h 897"/>
                <a:gd name="T70" fmla="*/ 1 w 446"/>
                <a:gd name="T71" fmla="*/ 576 h 897"/>
                <a:gd name="T72" fmla="*/ 7 w 446"/>
                <a:gd name="T73" fmla="*/ 531 h 897"/>
                <a:gd name="T74" fmla="*/ 14 w 446"/>
                <a:gd name="T75" fmla="*/ 484 h 897"/>
                <a:gd name="T76" fmla="*/ 25 w 446"/>
                <a:gd name="T77" fmla="*/ 437 h 897"/>
                <a:gd name="T78" fmla="*/ 40 w 446"/>
                <a:gd name="T79" fmla="*/ 389 h 897"/>
                <a:gd name="T80" fmla="*/ 58 w 446"/>
                <a:gd name="T81" fmla="*/ 341 h 897"/>
                <a:gd name="T82" fmla="*/ 82 w 446"/>
                <a:gd name="T83" fmla="*/ 293 h 897"/>
                <a:gd name="T84" fmla="*/ 110 w 446"/>
                <a:gd name="T85" fmla="*/ 246 h 897"/>
                <a:gd name="T86" fmla="*/ 146 w 446"/>
                <a:gd name="T87" fmla="*/ 201 h 897"/>
                <a:gd name="T88" fmla="*/ 185 w 446"/>
                <a:gd name="T89" fmla="*/ 156 h 897"/>
                <a:gd name="T90" fmla="*/ 231 w 446"/>
                <a:gd name="T91" fmla="*/ 114 h 897"/>
                <a:gd name="T92" fmla="*/ 283 w 446"/>
                <a:gd name="T93" fmla="*/ 73 h 897"/>
                <a:gd name="T94" fmla="*/ 342 w 446"/>
                <a:gd name="T95" fmla="*/ 35 h 897"/>
                <a:gd name="T96" fmla="*/ 409 w 446"/>
                <a:gd name="T97" fmla="*/ 0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46" h="897">
                  <a:moveTo>
                    <a:pt x="409" y="0"/>
                  </a:moveTo>
                  <a:lnTo>
                    <a:pt x="411" y="3"/>
                  </a:lnTo>
                  <a:lnTo>
                    <a:pt x="414" y="11"/>
                  </a:lnTo>
                  <a:lnTo>
                    <a:pt x="418" y="25"/>
                  </a:lnTo>
                  <a:lnTo>
                    <a:pt x="423" y="43"/>
                  </a:lnTo>
                  <a:lnTo>
                    <a:pt x="429" y="66"/>
                  </a:lnTo>
                  <a:lnTo>
                    <a:pt x="435" y="94"/>
                  </a:lnTo>
                  <a:lnTo>
                    <a:pt x="439" y="125"/>
                  </a:lnTo>
                  <a:lnTo>
                    <a:pt x="443" y="160"/>
                  </a:lnTo>
                  <a:lnTo>
                    <a:pt x="446" y="198"/>
                  </a:lnTo>
                  <a:lnTo>
                    <a:pt x="446" y="239"/>
                  </a:lnTo>
                  <a:lnTo>
                    <a:pt x="444" y="282"/>
                  </a:lnTo>
                  <a:lnTo>
                    <a:pt x="439" y="329"/>
                  </a:lnTo>
                  <a:lnTo>
                    <a:pt x="430" y="376"/>
                  </a:lnTo>
                  <a:lnTo>
                    <a:pt x="416" y="425"/>
                  </a:lnTo>
                  <a:lnTo>
                    <a:pt x="400" y="477"/>
                  </a:lnTo>
                  <a:lnTo>
                    <a:pt x="377" y="529"/>
                  </a:lnTo>
                  <a:lnTo>
                    <a:pt x="349" y="581"/>
                  </a:lnTo>
                  <a:lnTo>
                    <a:pt x="315" y="635"/>
                  </a:lnTo>
                  <a:lnTo>
                    <a:pt x="275" y="688"/>
                  </a:lnTo>
                  <a:lnTo>
                    <a:pt x="227" y="741"/>
                  </a:lnTo>
                  <a:lnTo>
                    <a:pt x="172" y="795"/>
                  </a:lnTo>
                  <a:lnTo>
                    <a:pt x="109" y="847"/>
                  </a:lnTo>
                  <a:lnTo>
                    <a:pt x="37" y="897"/>
                  </a:lnTo>
                  <a:lnTo>
                    <a:pt x="37" y="895"/>
                  </a:lnTo>
                  <a:lnTo>
                    <a:pt x="35" y="886"/>
                  </a:lnTo>
                  <a:lnTo>
                    <a:pt x="30" y="872"/>
                  </a:lnTo>
                  <a:lnTo>
                    <a:pt x="25" y="854"/>
                  </a:lnTo>
                  <a:lnTo>
                    <a:pt x="21" y="831"/>
                  </a:lnTo>
                  <a:lnTo>
                    <a:pt x="15" y="803"/>
                  </a:lnTo>
                  <a:lnTo>
                    <a:pt x="9" y="772"/>
                  </a:lnTo>
                  <a:lnTo>
                    <a:pt x="5" y="739"/>
                  </a:lnTo>
                  <a:lnTo>
                    <a:pt x="1" y="702"/>
                  </a:lnTo>
                  <a:lnTo>
                    <a:pt x="0" y="661"/>
                  </a:lnTo>
                  <a:lnTo>
                    <a:pt x="0" y="619"/>
                  </a:lnTo>
                  <a:lnTo>
                    <a:pt x="1" y="576"/>
                  </a:lnTo>
                  <a:lnTo>
                    <a:pt x="7" y="531"/>
                  </a:lnTo>
                  <a:lnTo>
                    <a:pt x="14" y="484"/>
                  </a:lnTo>
                  <a:lnTo>
                    <a:pt x="25" y="437"/>
                  </a:lnTo>
                  <a:lnTo>
                    <a:pt x="40" y="389"/>
                  </a:lnTo>
                  <a:lnTo>
                    <a:pt x="58" y="341"/>
                  </a:lnTo>
                  <a:lnTo>
                    <a:pt x="82" y="293"/>
                  </a:lnTo>
                  <a:lnTo>
                    <a:pt x="110" y="246"/>
                  </a:lnTo>
                  <a:lnTo>
                    <a:pt x="146" y="201"/>
                  </a:lnTo>
                  <a:lnTo>
                    <a:pt x="185" y="156"/>
                  </a:lnTo>
                  <a:lnTo>
                    <a:pt x="231" y="114"/>
                  </a:lnTo>
                  <a:lnTo>
                    <a:pt x="283" y="73"/>
                  </a:lnTo>
                  <a:lnTo>
                    <a:pt x="342" y="35"/>
                  </a:lnTo>
                  <a:lnTo>
                    <a:pt x="4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31" name="Freeform 11"/>
            <p:cNvSpPr/>
            <p:nvPr>
              <p:custDataLst>
                <p:tags r:id="rId53"/>
              </p:custDataLst>
            </p:nvPr>
          </p:nvSpPr>
          <p:spPr bwMode="auto">
            <a:xfrm>
              <a:off x="1548781" y="2697257"/>
              <a:ext cx="186990" cy="487887"/>
            </a:xfrm>
            <a:custGeom>
              <a:avLst/>
              <a:gdLst>
                <a:gd name="T0" fmla="*/ 158 w 371"/>
                <a:gd name="T1" fmla="*/ 0 h 968"/>
                <a:gd name="T2" fmla="*/ 160 w 371"/>
                <a:gd name="T3" fmla="*/ 2 h 968"/>
                <a:gd name="T4" fmla="*/ 166 w 371"/>
                <a:gd name="T5" fmla="*/ 7 h 968"/>
                <a:gd name="T6" fmla="*/ 176 w 371"/>
                <a:gd name="T7" fmla="*/ 16 h 968"/>
                <a:gd name="T8" fmla="*/ 187 w 371"/>
                <a:gd name="T9" fmla="*/ 30 h 968"/>
                <a:gd name="T10" fmla="*/ 203 w 371"/>
                <a:gd name="T11" fmla="*/ 45 h 968"/>
                <a:gd name="T12" fmla="*/ 218 w 371"/>
                <a:gd name="T13" fmla="*/ 65 h 968"/>
                <a:gd name="T14" fmla="*/ 236 w 371"/>
                <a:gd name="T15" fmla="*/ 89 h 968"/>
                <a:gd name="T16" fmla="*/ 255 w 371"/>
                <a:gd name="T17" fmla="*/ 115 h 968"/>
                <a:gd name="T18" fmla="*/ 273 w 371"/>
                <a:gd name="T19" fmla="*/ 145 h 968"/>
                <a:gd name="T20" fmla="*/ 291 w 371"/>
                <a:gd name="T21" fmla="*/ 179 h 968"/>
                <a:gd name="T22" fmla="*/ 309 w 371"/>
                <a:gd name="T23" fmla="*/ 215 h 968"/>
                <a:gd name="T24" fmla="*/ 326 w 371"/>
                <a:gd name="T25" fmla="*/ 256 h 968"/>
                <a:gd name="T26" fmla="*/ 340 w 371"/>
                <a:gd name="T27" fmla="*/ 298 h 968"/>
                <a:gd name="T28" fmla="*/ 353 w 371"/>
                <a:gd name="T29" fmla="*/ 344 h 968"/>
                <a:gd name="T30" fmla="*/ 363 w 371"/>
                <a:gd name="T31" fmla="*/ 393 h 968"/>
                <a:gd name="T32" fmla="*/ 368 w 371"/>
                <a:gd name="T33" fmla="*/ 447 h 968"/>
                <a:gd name="T34" fmla="*/ 371 w 371"/>
                <a:gd name="T35" fmla="*/ 502 h 968"/>
                <a:gd name="T36" fmla="*/ 370 w 371"/>
                <a:gd name="T37" fmla="*/ 559 h 968"/>
                <a:gd name="T38" fmla="*/ 363 w 371"/>
                <a:gd name="T39" fmla="*/ 621 h 968"/>
                <a:gd name="T40" fmla="*/ 350 w 371"/>
                <a:gd name="T41" fmla="*/ 684 h 968"/>
                <a:gd name="T42" fmla="*/ 332 w 371"/>
                <a:gd name="T43" fmla="*/ 752 h 968"/>
                <a:gd name="T44" fmla="*/ 308 w 371"/>
                <a:gd name="T45" fmla="*/ 820 h 968"/>
                <a:gd name="T46" fmla="*/ 276 w 371"/>
                <a:gd name="T47" fmla="*/ 892 h 968"/>
                <a:gd name="T48" fmla="*/ 236 w 371"/>
                <a:gd name="T49" fmla="*/ 968 h 968"/>
                <a:gd name="T50" fmla="*/ 235 w 371"/>
                <a:gd name="T51" fmla="*/ 965 h 968"/>
                <a:gd name="T52" fmla="*/ 226 w 371"/>
                <a:gd name="T53" fmla="*/ 958 h 968"/>
                <a:gd name="T54" fmla="*/ 215 w 371"/>
                <a:gd name="T55" fmla="*/ 945 h 968"/>
                <a:gd name="T56" fmla="*/ 201 w 371"/>
                <a:gd name="T57" fmla="*/ 929 h 968"/>
                <a:gd name="T58" fmla="*/ 183 w 371"/>
                <a:gd name="T59" fmla="*/ 907 h 968"/>
                <a:gd name="T60" fmla="*/ 163 w 371"/>
                <a:gd name="T61" fmla="*/ 882 h 968"/>
                <a:gd name="T62" fmla="*/ 142 w 371"/>
                <a:gd name="T63" fmla="*/ 853 h 968"/>
                <a:gd name="T64" fmla="*/ 121 w 371"/>
                <a:gd name="T65" fmla="*/ 819 h 968"/>
                <a:gd name="T66" fmla="*/ 100 w 371"/>
                <a:gd name="T67" fmla="*/ 782 h 968"/>
                <a:gd name="T68" fmla="*/ 78 w 371"/>
                <a:gd name="T69" fmla="*/ 743 h 968"/>
                <a:gd name="T70" fmla="*/ 58 w 371"/>
                <a:gd name="T71" fmla="*/ 700 h 968"/>
                <a:gd name="T72" fmla="*/ 40 w 371"/>
                <a:gd name="T73" fmla="*/ 653 h 968"/>
                <a:gd name="T74" fmla="*/ 24 w 371"/>
                <a:gd name="T75" fmla="*/ 604 h 968"/>
                <a:gd name="T76" fmla="*/ 13 w 371"/>
                <a:gd name="T77" fmla="*/ 552 h 968"/>
                <a:gd name="T78" fmla="*/ 5 w 371"/>
                <a:gd name="T79" fmla="*/ 499 h 968"/>
                <a:gd name="T80" fmla="*/ 0 w 371"/>
                <a:gd name="T81" fmla="*/ 441 h 968"/>
                <a:gd name="T82" fmla="*/ 2 w 371"/>
                <a:gd name="T83" fmla="*/ 384 h 968"/>
                <a:gd name="T84" fmla="*/ 9 w 371"/>
                <a:gd name="T85" fmla="*/ 323 h 968"/>
                <a:gd name="T86" fmla="*/ 23 w 371"/>
                <a:gd name="T87" fmla="*/ 261 h 968"/>
                <a:gd name="T88" fmla="*/ 44 w 371"/>
                <a:gd name="T89" fmla="*/ 197 h 968"/>
                <a:gd name="T90" fmla="*/ 73 w 371"/>
                <a:gd name="T91" fmla="*/ 132 h 968"/>
                <a:gd name="T92" fmla="*/ 111 w 371"/>
                <a:gd name="T93" fmla="*/ 66 h 968"/>
                <a:gd name="T94" fmla="*/ 158 w 371"/>
                <a:gd name="T9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1" h="968">
                  <a:moveTo>
                    <a:pt x="158" y="0"/>
                  </a:moveTo>
                  <a:lnTo>
                    <a:pt x="160" y="2"/>
                  </a:lnTo>
                  <a:lnTo>
                    <a:pt x="166" y="7"/>
                  </a:lnTo>
                  <a:lnTo>
                    <a:pt x="176" y="16"/>
                  </a:lnTo>
                  <a:lnTo>
                    <a:pt x="187" y="30"/>
                  </a:lnTo>
                  <a:lnTo>
                    <a:pt x="203" y="45"/>
                  </a:lnTo>
                  <a:lnTo>
                    <a:pt x="218" y="65"/>
                  </a:lnTo>
                  <a:lnTo>
                    <a:pt x="236" y="89"/>
                  </a:lnTo>
                  <a:lnTo>
                    <a:pt x="255" y="115"/>
                  </a:lnTo>
                  <a:lnTo>
                    <a:pt x="273" y="145"/>
                  </a:lnTo>
                  <a:lnTo>
                    <a:pt x="291" y="179"/>
                  </a:lnTo>
                  <a:lnTo>
                    <a:pt x="309" y="215"/>
                  </a:lnTo>
                  <a:lnTo>
                    <a:pt x="326" y="256"/>
                  </a:lnTo>
                  <a:lnTo>
                    <a:pt x="340" y="298"/>
                  </a:lnTo>
                  <a:lnTo>
                    <a:pt x="353" y="344"/>
                  </a:lnTo>
                  <a:lnTo>
                    <a:pt x="363" y="393"/>
                  </a:lnTo>
                  <a:lnTo>
                    <a:pt x="368" y="447"/>
                  </a:lnTo>
                  <a:lnTo>
                    <a:pt x="371" y="502"/>
                  </a:lnTo>
                  <a:lnTo>
                    <a:pt x="370" y="559"/>
                  </a:lnTo>
                  <a:lnTo>
                    <a:pt x="363" y="621"/>
                  </a:lnTo>
                  <a:lnTo>
                    <a:pt x="350" y="684"/>
                  </a:lnTo>
                  <a:lnTo>
                    <a:pt x="332" y="752"/>
                  </a:lnTo>
                  <a:lnTo>
                    <a:pt x="308" y="820"/>
                  </a:lnTo>
                  <a:lnTo>
                    <a:pt x="276" y="892"/>
                  </a:lnTo>
                  <a:lnTo>
                    <a:pt x="236" y="968"/>
                  </a:lnTo>
                  <a:lnTo>
                    <a:pt x="235" y="965"/>
                  </a:lnTo>
                  <a:lnTo>
                    <a:pt x="226" y="958"/>
                  </a:lnTo>
                  <a:lnTo>
                    <a:pt x="215" y="945"/>
                  </a:lnTo>
                  <a:lnTo>
                    <a:pt x="201" y="929"/>
                  </a:lnTo>
                  <a:lnTo>
                    <a:pt x="183" y="907"/>
                  </a:lnTo>
                  <a:lnTo>
                    <a:pt x="163" y="882"/>
                  </a:lnTo>
                  <a:lnTo>
                    <a:pt x="142" y="853"/>
                  </a:lnTo>
                  <a:lnTo>
                    <a:pt x="121" y="819"/>
                  </a:lnTo>
                  <a:lnTo>
                    <a:pt x="100" y="782"/>
                  </a:lnTo>
                  <a:lnTo>
                    <a:pt x="78" y="743"/>
                  </a:lnTo>
                  <a:lnTo>
                    <a:pt x="58" y="700"/>
                  </a:lnTo>
                  <a:lnTo>
                    <a:pt x="40" y="653"/>
                  </a:lnTo>
                  <a:lnTo>
                    <a:pt x="24" y="604"/>
                  </a:lnTo>
                  <a:lnTo>
                    <a:pt x="13" y="552"/>
                  </a:lnTo>
                  <a:lnTo>
                    <a:pt x="5" y="499"/>
                  </a:lnTo>
                  <a:lnTo>
                    <a:pt x="0" y="441"/>
                  </a:lnTo>
                  <a:lnTo>
                    <a:pt x="2" y="384"/>
                  </a:lnTo>
                  <a:lnTo>
                    <a:pt x="9" y="323"/>
                  </a:lnTo>
                  <a:lnTo>
                    <a:pt x="23" y="261"/>
                  </a:lnTo>
                  <a:lnTo>
                    <a:pt x="44" y="197"/>
                  </a:lnTo>
                  <a:lnTo>
                    <a:pt x="73" y="132"/>
                  </a:lnTo>
                  <a:lnTo>
                    <a:pt x="111" y="66"/>
                  </a:lnTo>
                  <a:lnTo>
                    <a:pt x="1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32" name="Freeform 12"/>
            <p:cNvSpPr/>
            <p:nvPr>
              <p:custDataLst>
                <p:tags r:id="rId54"/>
              </p:custDataLst>
            </p:nvPr>
          </p:nvSpPr>
          <p:spPr bwMode="auto">
            <a:xfrm>
              <a:off x="946985" y="3312661"/>
              <a:ext cx="338699" cy="164814"/>
            </a:xfrm>
            <a:custGeom>
              <a:avLst/>
              <a:gdLst>
                <a:gd name="T0" fmla="*/ 188 w 672"/>
                <a:gd name="T1" fmla="*/ 0 h 327"/>
                <a:gd name="T2" fmla="*/ 226 w 672"/>
                <a:gd name="T3" fmla="*/ 1 h 327"/>
                <a:gd name="T4" fmla="*/ 267 w 672"/>
                <a:gd name="T5" fmla="*/ 7 h 327"/>
                <a:gd name="T6" fmla="*/ 309 w 672"/>
                <a:gd name="T7" fmla="*/ 17 h 327"/>
                <a:gd name="T8" fmla="*/ 352 w 672"/>
                <a:gd name="T9" fmla="*/ 29 h 327"/>
                <a:gd name="T10" fmla="*/ 397 w 672"/>
                <a:gd name="T11" fmla="*/ 47 h 327"/>
                <a:gd name="T12" fmla="*/ 444 w 672"/>
                <a:gd name="T13" fmla="*/ 71 h 327"/>
                <a:gd name="T14" fmla="*/ 490 w 672"/>
                <a:gd name="T15" fmla="*/ 102 h 327"/>
                <a:gd name="T16" fmla="*/ 536 w 672"/>
                <a:gd name="T17" fmla="*/ 139 h 327"/>
                <a:gd name="T18" fmla="*/ 582 w 672"/>
                <a:gd name="T19" fmla="*/ 182 h 327"/>
                <a:gd name="T20" fmla="*/ 627 w 672"/>
                <a:gd name="T21" fmla="*/ 234 h 327"/>
                <a:gd name="T22" fmla="*/ 672 w 672"/>
                <a:gd name="T23" fmla="*/ 293 h 327"/>
                <a:gd name="T24" fmla="*/ 670 w 672"/>
                <a:gd name="T25" fmla="*/ 295 h 327"/>
                <a:gd name="T26" fmla="*/ 663 w 672"/>
                <a:gd name="T27" fmla="*/ 297 h 327"/>
                <a:gd name="T28" fmla="*/ 648 w 672"/>
                <a:gd name="T29" fmla="*/ 302 h 327"/>
                <a:gd name="T30" fmla="*/ 632 w 672"/>
                <a:gd name="T31" fmla="*/ 306 h 327"/>
                <a:gd name="T32" fmla="*/ 611 w 672"/>
                <a:gd name="T33" fmla="*/ 311 h 327"/>
                <a:gd name="T34" fmla="*/ 585 w 672"/>
                <a:gd name="T35" fmla="*/ 316 h 327"/>
                <a:gd name="T36" fmla="*/ 556 w 672"/>
                <a:gd name="T37" fmla="*/ 320 h 327"/>
                <a:gd name="T38" fmla="*/ 525 w 672"/>
                <a:gd name="T39" fmla="*/ 324 h 327"/>
                <a:gd name="T40" fmla="*/ 491 w 672"/>
                <a:gd name="T41" fmla="*/ 325 h 327"/>
                <a:gd name="T42" fmla="*/ 455 w 672"/>
                <a:gd name="T43" fmla="*/ 327 h 327"/>
                <a:gd name="T44" fmla="*/ 417 w 672"/>
                <a:gd name="T45" fmla="*/ 324 h 327"/>
                <a:gd name="T46" fmla="*/ 378 w 672"/>
                <a:gd name="T47" fmla="*/ 320 h 327"/>
                <a:gd name="T48" fmla="*/ 338 w 672"/>
                <a:gd name="T49" fmla="*/ 311 h 327"/>
                <a:gd name="T50" fmla="*/ 298 w 672"/>
                <a:gd name="T51" fmla="*/ 300 h 327"/>
                <a:gd name="T52" fmla="*/ 257 w 672"/>
                <a:gd name="T53" fmla="*/ 286 h 327"/>
                <a:gd name="T54" fmla="*/ 216 w 672"/>
                <a:gd name="T55" fmla="*/ 266 h 327"/>
                <a:gd name="T56" fmla="*/ 177 w 672"/>
                <a:gd name="T57" fmla="*/ 241 h 327"/>
                <a:gd name="T58" fmla="*/ 138 w 672"/>
                <a:gd name="T59" fmla="*/ 212 h 327"/>
                <a:gd name="T60" fmla="*/ 100 w 672"/>
                <a:gd name="T61" fmla="*/ 177 h 327"/>
                <a:gd name="T62" fmla="*/ 65 w 672"/>
                <a:gd name="T63" fmla="*/ 134 h 327"/>
                <a:gd name="T64" fmla="*/ 31 w 672"/>
                <a:gd name="T65" fmla="*/ 85 h 327"/>
                <a:gd name="T66" fmla="*/ 0 w 672"/>
                <a:gd name="T67" fmla="*/ 31 h 327"/>
                <a:gd name="T68" fmla="*/ 3 w 672"/>
                <a:gd name="T69" fmla="*/ 29 h 327"/>
                <a:gd name="T70" fmla="*/ 11 w 672"/>
                <a:gd name="T71" fmla="*/ 26 h 327"/>
                <a:gd name="T72" fmla="*/ 24 w 672"/>
                <a:gd name="T73" fmla="*/ 22 h 327"/>
                <a:gd name="T74" fmla="*/ 42 w 672"/>
                <a:gd name="T75" fmla="*/ 17 h 327"/>
                <a:gd name="T76" fmla="*/ 63 w 672"/>
                <a:gd name="T77" fmla="*/ 11 h 327"/>
                <a:gd name="T78" fmla="*/ 90 w 672"/>
                <a:gd name="T79" fmla="*/ 7 h 327"/>
                <a:gd name="T80" fmla="*/ 119 w 672"/>
                <a:gd name="T81" fmla="*/ 2 h 327"/>
                <a:gd name="T82" fmla="*/ 152 w 672"/>
                <a:gd name="T83" fmla="*/ 0 h 327"/>
                <a:gd name="T84" fmla="*/ 188 w 672"/>
                <a:gd name="T8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72" h="327">
                  <a:moveTo>
                    <a:pt x="188" y="0"/>
                  </a:moveTo>
                  <a:lnTo>
                    <a:pt x="226" y="1"/>
                  </a:lnTo>
                  <a:lnTo>
                    <a:pt x="267" y="7"/>
                  </a:lnTo>
                  <a:lnTo>
                    <a:pt x="309" y="17"/>
                  </a:lnTo>
                  <a:lnTo>
                    <a:pt x="352" y="29"/>
                  </a:lnTo>
                  <a:lnTo>
                    <a:pt x="397" y="47"/>
                  </a:lnTo>
                  <a:lnTo>
                    <a:pt x="444" y="71"/>
                  </a:lnTo>
                  <a:lnTo>
                    <a:pt x="490" y="102"/>
                  </a:lnTo>
                  <a:lnTo>
                    <a:pt x="536" y="139"/>
                  </a:lnTo>
                  <a:lnTo>
                    <a:pt x="582" y="182"/>
                  </a:lnTo>
                  <a:lnTo>
                    <a:pt x="627" y="234"/>
                  </a:lnTo>
                  <a:lnTo>
                    <a:pt x="672" y="293"/>
                  </a:lnTo>
                  <a:lnTo>
                    <a:pt x="670" y="295"/>
                  </a:lnTo>
                  <a:lnTo>
                    <a:pt x="663" y="297"/>
                  </a:lnTo>
                  <a:lnTo>
                    <a:pt x="648" y="302"/>
                  </a:lnTo>
                  <a:lnTo>
                    <a:pt x="632" y="306"/>
                  </a:lnTo>
                  <a:lnTo>
                    <a:pt x="611" y="311"/>
                  </a:lnTo>
                  <a:lnTo>
                    <a:pt x="585" y="316"/>
                  </a:lnTo>
                  <a:lnTo>
                    <a:pt x="556" y="320"/>
                  </a:lnTo>
                  <a:lnTo>
                    <a:pt x="525" y="324"/>
                  </a:lnTo>
                  <a:lnTo>
                    <a:pt x="491" y="325"/>
                  </a:lnTo>
                  <a:lnTo>
                    <a:pt x="455" y="327"/>
                  </a:lnTo>
                  <a:lnTo>
                    <a:pt x="417" y="324"/>
                  </a:lnTo>
                  <a:lnTo>
                    <a:pt x="378" y="320"/>
                  </a:lnTo>
                  <a:lnTo>
                    <a:pt x="338" y="311"/>
                  </a:lnTo>
                  <a:lnTo>
                    <a:pt x="298" y="300"/>
                  </a:lnTo>
                  <a:lnTo>
                    <a:pt x="257" y="286"/>
                  </a:lnTo>
                  <a:lnTo>
                    <a:pt x="216" y="266"/>
                  </a:lnTo>
                  <a:lnTo>
                    <a:pt x="177" y="241"/>
                  </a:lnTo>
                  <a:lnTo>
                    <a:pt x="138" y="212"/>
                  </a:lnTo>
                  <a:lnTo>
                    <a:pt x="100" y="177"/>
                  </a:lnTo>
                  <a:lnTo>
                    <a:pt x="65" y="134"/>
                  </a:lnTo>
                  <a:lnTo>
                    <a:pt x="31" y="85"/>
                  </a:lnTo>
                  <a:lnTo>
                    <a:pt x="0" y="31"/>
                  </a:lnTo>
                  <a:lnTo>
                    <a:pt x="3" y="29"/>
                  </a:lnTo>
                  <a:lnTo>
                    <a:pt x="11" y="26"/>
                  </a:lnTo>
                  <a:lnTo>
                    <a:pt x="24" y="22"/>
                  </a:lnTo>
                  <a:lnTo>
                    <a:pt x="42" y="17"/>
                  </a:lnTo>
                  <a:lnTo>
                    <a:pt x="63" y="11"/>
                  </a:lnTo>
                  <a:lnTo>
                    <a:pt x="90" y="7"/>
                  </a:lnTo>
                  <a:lnTo>
                    <a:pt x="119" y="2"/>
                  </a:lnTo>
                  <a:lnTo>
                    <a:pt x="152" y="0"/>
                  </a:lnTo>
                  <a:lnTo>
                    <a:pt x="1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33" name="Freeform 13"/>
            <p:cNvSpPr/>
            <p:nvPr>
              <p:custDataLst>
                <p:tags r:id="rId55"/>
              </p:custDataLst>
            </p:nvPr>
          </p:nvSpPr>
          <p:spPr bwMode="auto">
            <a:xfrm>
              <a:off x="2715075" y="3815669"/>
              <a:ext cx="449079" cy="228823"/>
            </a:xfrm>
            <a:custGeom>
              <a:avLst/>
              <a:gdLst>
                <a:gd name="T0" fmla="*/ 198 w 891"/>
                <a:gd name="T1" fmla="*/ 0 h 454"/>
                <a:gd name="T2" fmla="*/ 238 w 891"/>
                <a:gd name="T3" fmla="*/ 2 h 454"/>
                <a:gd name="T4" fmla="*/ 282 w 891"/>
                <a:gd name="T5" fmla="*/ 4 h 454"/>
                <a:gd name="T6" fmla="*/ 328 w 891"/>
                <a:gd name="T7" fmla="*/ 10 h 454"/>
                <a:gd name="T8" fmla="*/ 376 w 891"/>
                <a:gd name="T9" fmla="*/ 18 h 454"/>
                <a:gd name="T10" fmla="*/ 425 w 891"/>
                <a:gd name="T11" fmla="*/ 33 h 454"/>
                <a:gd name="T12" fmla="*/ 477 w 891"/>
                <a:gd name="T13" fmla="*/ 51 h 454"/>
                <a:gd name="T14" fmla="*/ 527 w 891"/>
                <a:gd name="T15" fmla="*/ 75 h 454"/>
                <a:gd name="T16" fmla="*/ 581 w 891"/>
                <a:gd name="T17" fmla="*/ 103 h 454"/>
                <a:gd name="T18" fmla="*/ 633 w 891"/>
                <a:gd name="T19" fmla="*/ 138 h 454"/>
                <a:gd name="T20" fmla="*/ 686 w 891"/>
                <a:gd name="T21" fmla="*/ 179 h 454"/>
                <a:gd name="T22" fmla="*/ 739 w 891"/>
                <a:gd name="T23" fmla="*/ 226 h 454"/>
                <a:gd name="T24" fmla="*/ 791 w 891"/>
                <a:gd name="T25" fmla="*/ 282 h 454"/>
                <a:gd name="T26" fmla="*/ 842 w 891"/>
                <a:gd name="T27" fmla="*/ 347 h 454"/>
                <a:gd name="T28" fmla="*/ 891 w 891"/>
                <a:gd name="T29" fmla="*/ 419 h 454"/>
                <a:gd name="T30" fmla="*/ 888 w 891"/>
                <a:gd name="T31" fmla="*/ 420 h 454"/>
                <a:gd name="T32" fmla="*/ 880 w 891"/>
                <a:gd name="T33" fmla="*/ 422 h 454"/>
                <a:gd name="T34" fmla="*/ 866 w 891"/>
                <a:gd name="T35" fmla="*/ 426 h 454"/>
                <a:gd name="T36" fmla="*/ 847 w 891"/>
                <a:gd name="T37" fmla="*/ 430 h 454"/>
                <a:gd name="T38" fmla="*/ 825 w 891"/>
                <a:gd name="T39" fmla="*/ 436 h 454"/>
                <a:gd name="T40" fmla="*/ 797 w 891"/>
                <a:gd name="T41" fmla="*/ 441 h 454"/>
                <a:gd name="T42" fmla="*/ 766 w 891"/>
                <a:gd name="T43" fmla="*/ 445 h 454"/>
                <a:gd name="T44" fmla="*/ 732 w 891"/>
                <a:gd name="T45" fmla="*/ 450 h 454"/>
                <a:gd name="T46" fmla="*/ 696 w 891"/>
                <a:gd name="T47" fmla="*/ 452 h 454"/>
                <a:gd name="T48" fmla="*/ 655 w 891"/>
                <a:gd name="T49" fmla="*/ 454 h 454"/>
                <a:gd name="T50" fmla="*/ 613 w 891"/>
                <a:gd name="T51" fmla="*/ 454 h 454"/>
                <a:gd name="T52" fmla="*/ 570 w 891"/>
                <a:gd name="T53" fmla="*/ 451 h 454"/>
                <a:gd name="T54" fmla="*/ 525 w 891"/>
                <a:gd name="T55" fmla="*/ 445 h 454"/>
                <a:gd name="T56" fmla="*/ 478 w 891"/>
                <a:gd name="T57" fmla="*/ 437 h 454"/>
                <a:gd name="T58" fmla="*/ 431 w 891"/>
                <a:gd name="T59" fmla="*/ 426 h 454"/>
                <a:gd name="T60" fmla="*/ 383 w 891"/>
                <a:gd name="T61" fmla="*/ 410 h 454"/>
                <a:gd name="T62" fmla="*/ 335 w 891"/>
                <a:gd name="T63" fmla="*/ 391 h 454"/>
                <a:gd name="T64" fmla="*/ 289 w 891"/>
                <a:gd name="T65" fmla="*/ 365 h 454"/>
                <a:gd name="T66" fmla="*/ 241 w 891"/>
                <a:gd name="T67" fmla="*/ 336 h 454"/>
                <a:gd name="T68" fmla="*/ 196 w 891"/>
                <a:gd name="T69" fmla="*/ 302 h 454"/>
                <a:gd name="T70" fmla="*/ 153 w 891"/>
                <a:gd name="T71" fmla="*/ 261 h 454"/>
                <a:gd name="T72" fmla="*/ 111 w 891"/>
                <a:gd name="T73" fmla="*/ 215 h 454"/>
                <a:gd name="T74" fmla="*/ 71 w 891"/>
                <a:gd name="T75" fmla="*/ 162 h 454"/>
                <a:gd name="T76" fmla="*/ 35 w 891"/>
                <a:gd name="T77" fmla="*/ 101 h 454"/>
                <a:gd name="T78" fmla="*/ 0 w 891"/>
                <a:gd name="T79" fmla="*/ 35 h 454"/>
                <a:gd name="T80" fmla="*/ 2 w 891"/>
                <a:gd name="T81" fmla="*/ 34 h 454"/>
                <a:gd name="T82" fmla="*/ 11 w 891"/>
                <a:gd name="T83" fmla="*/ 31 h 454"/>
                <a:gd name="T84" fmla="*/ 25 w 891"/>
                <a:gd name="T85" fmla="*/ 27 h 454"/>
                <a:gd name="T86" fmla="*/ 43 w 891"/>
                <a:gd name="T87" fmla="*/ 21 h 454"/>
                <a:gd name="T88" fmla="*/ 67 w 891"/>
                <a:gd name="T89" fmla="*/ 16 h 454"/>
                <a:gd name="T90" fmla="*/ 94 w 891"/>
                <a:gd name="T91" fmla="*/ 11 h 454"/>
                <a:gd name="T92" fmla="*/ 125 w 891"/>
                <a:gd name="T93" fmla="*/ 6 h 454"/>
                <a:gd name="T94" fmla="*/ 160 w 891"/>
                <a:gd name="T95" fmla="*/ 3 h 454"/>
                <a:gd name="T96" fmla="*/ 198 w 891"/>
                <a:gd name="T9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91" h="454">
                  <a:moveTo>
                    <a:pt x="198" y="0"/>
                  </a:moveTo>
                  <a:lnTo>
                    <a:pt x="238" y="2"/>
                  </a:lnTo>
                  <a:lnTo>
                    <a:pt x="282" y="4"/>
                  </a:lnTo>
                  <a:lnTo>
                    <a:pt x="328" y="10"/>
                  </a:lnTo>
                  <a:lnTo>
                    <a:pt x="376" y="18"/>
                  </a:lnTo>
                  <a:lnTo>
                    <a:pt x="425" y="33"/>
                  </a:lnTo>
                  <a:lnTo>
                    <a:pt x="477" y="51"/>
                  </a:lnTo>
                  <a:lnTo>
                    <a:pt x="527" y="75"/>
                  </a:lnTo>
                  <a:lnTo>
                    <a:pt x="581" y="103"/>
                  </a:lnTo>
                  <a:lnTo>
                    <a:pt x="633" y="138"/>
                  </a:lnTo>
                  <a:lnTo>
                    <a:pt x="686" y="179"/>
                  </a:lnTo>
                  <a:lnTo>
                    <a:pt x="739" y="226"/>
                  </a:lnTo>
                  <a:lnTo>
                    <a:pt x="791" y="282"/>
                  </a:lnTo>
                  <a:lnTo>
                    <a:pt x="842" y="347"/>
                  </a:lnTo>
                  <a:lnTo>
                    <a:pt x="891" y="419"/>
                  </a:lnTo>
                  <a:lnTo>
                    <a:pt x="888" y="420"/>
                  </a:lnTo>
                  <a:lnTo>
                    <a:pt x="880" y="422"/>
                  </a:lnTo>
                  <a:lnTo>
                    <a:pt x="866" y="426"/>
                  </a:lnTo>
                  <a:lnTo>
                    <a:pt x="847" y="430"/>
                  </a:lnTo>
                  <a:lnTo>
                    <a:pt x="825" y="436"/>
                  </a:lnTo>
                  <a:lnTo>
                    <a:pt x="797" y="441"/>
                  </a:lnTo>
                  <a:lnTo>
                    <a:pt x="766" y="445"/>
                  </a:lnTo>
                  <a:lnTo>
                    <a:pt x="732" y="450"/>
                  </a:lnTo>
                  <a:lnTo>
                    <a:pt x="696" y="452"/>
                  </a:lnTo>
                  <a:lnTo>
                    <a:pt x="655" y="454"/>
                  </a:lnTo>
                  <a:lnTo>
                    <a:pt x="613" y="454"/>
                  </a:lnTo>
                  <a:lnTo>
                    <a:pt x="570" y="451"/>
                  </a:lnTo>
                  <a:lnTo>
                    <a:pt x="525" y="445"/>
                  </a:lnTo>
                  <a:lnTo>
                    <a:pt x="478" y="437"/>
                  </a:lnTo>
                  <a:lnTo>
                    <a:pt x="431" y="426"/>
                  </a:lnTo>
                  <a:lnTo>
                    <a:pt x="383" y="410"/>
                  </a:lnTo>
                  <a:lnTo>
                    <a:pt x="335" y="391"/>
                  </a:lnTo>
                  <a:lnTo>
                    <a:pt x="289" y="365"/>
                  </a:lnTo>
                  <a:lnTo>
                    <a:pt x="241" y="336"/>
                  </a:lnTo>
                  <a:lnTo>
                    <a:pt x="196" y="302"/>
                  </a:lnTo>
                  <a:lnTo>
                    <a:pt x="153" y="261"/>
                  </a:lnTo>
                  <a:lnTo>
                    <a:pt x="111" y="215"/>
                  </a:lnTo>
                  <a:lnTo>
                    <a:pt x="71" y="162"/>
                  </a:lnTo>
                  <a:lnTo>
                    <a:pt x="35" y="101"/>
                  </a:lnTo>
                  <a:lnTo>
                    <a:pt x="0" y="35"/>
                  </a:lnTo>
                  <a:lnTo>
                    <a:pt x="2" y="34"/>
                  </a:lnTo>
                  <a:lnTo>
                    <a:pt x="11" y="31"/>
                  </a:lnTo>
                  <a:lnTo>
                    <a:pt x="25" y="27"/>
                  </a:lnTo>
                  <a:lnTo>
                    <a:pt x="43" y="21"/>
                  </a:lnTo>
                  <a:lnTo>
                    <a:pt x="67" y="16"/>
                  </a:lnTo>
                  <a:lnTo>
                    <a:pt x="94" y="11"/>
                  </a:lnTo>
                  <a:lnTo>
                    <a:pt x="125" y="6"/>
                  </a:lnTo>
                  <a:lnTo>
                    <a:pt x="160" y="3"/>
                  </a:lnTo>
                  <a:lnTo>
                    <a:pt x="1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34" name="Freeform 15"/>
            <p:cNvSpPr/>
            <p:nvPr>
              <p:custDataLst>
                <p:tags r:id="rId56"/>
              </p:custDataLst>
            </p:nvPr>
          </p:nvSpPr>
          <p:spPr bwMode="auto">
            <a:xfrm>
              <a:off x="2373856" y="3852462"/>
              <a:ext cx="430431" cy="249992"/>
            </a:xfrm>
            <a:custGeom>
              <a:avLst/>
              <a:gdLst>
                <a:gd name="T0" fmla="*/ 162 w 854"/>
                <a:gd name="T1" fmla="*/ 0 h 496"/>
                <a:gd name="T2" fmla="*/ 199 w 854"/>
                <a:gd name="T3" fmla="*/ 2 h 496"/>
                <a:gd name="T4" fmla="*/ 240 w 854"/>
                <a:gd name="T5" fmla="*/ 6 h 496"/>
                <a:gd name="T6" fmla="*/ 284 w 854"/>
                <a:gd name="T7" fmla="*/ 13 h 496"/>
                <a:gd name="T8" fmla="*/ 329 w 854"/>
                <a:gd name="T9" fmla="*/ 23 h 496"/>
                <a:gd name="T10" fmla="*/ 375 w 854"/>
                <a:gd name="T11" fmla="*/ 35 h 496"/>
                <a:gd name="T12" fmla="*/ 424 w 854"/>
                <a:gd name="T13" fmla="*/ 54 h 496"/>
                <a:gd name="T14" fmla="*/ 473 w 854"/>
                <a:gd name="T15" fmla="*/ 76 h 496"/>
                <a:gd name="T16" fmla="*/ 522 w 854"/>
                <a:gd name="T17" fmla="*/ 104 h 496"/>
                <a:gd name="T18" fmla="*/ 571 w 854"/>
                <a:gd name="T19" fmla="*/ 136 h 496"/>
                <a:gd name="T20" fmla="*/ 622 w 854"/>
                <a:gd name="T21" fmla="*/ 176 h 496"/>
                <a:gd name="T22" fmla="*/ 671 w 854"/>
                <a:gd name="T23" fmla="*/ 222 h 496"/>
                <a:gd name="T24" fmla="*/ 719 w 854"/>
                <a:gd name="T25" fmla="*/ 274 h 496"/>
                <a:gd name="T26" fmla="*/ 765 w 854"/>
                <a:gd name="T27" fmla="*/ 334 h 496"/>
                <a:gd name="T28" fmla="*/ 811 w 854"/>
                <a:gd name="T29" fmla="*/ 403 h 496"/>
                <a:gd name="T30" fmla="*/ 854 w 854"/>
                <a:gd name="T31" fmla="*/ 479 h 496"/>
                <a:gd name="T32" fmla="*/ 851 w 854"/>
                <a:gd name="T33" fmla="*/ 479 h 496"/>
                <a:gd name="T34" fmla="*/ 844 w 854"/>
                <a:gd name="T35" fmla="*/ 482 h 496"/>
                <a:gd name="T36" fmla="*/ 830 w 854"/>
                <a:gd name="T37" fmla="*/ 483 h 496"/>
                <a:gd name="T38" fmla="*/ 813 w 854"/>
                <a:gd name="T39" fmla="*/ 486 h 496"/>
                <a:gd name="T40" fmla="*/ 790 w 854"/>
                <a:gd name="T41" fmla="*/ 489 h 496"/>
                <a:gd name="T42" fmla="*/ 765 w 854"/>
                <a:gd name="T43" fmla="*/ 492 h 496"/>
                <a:gd name="T44" fmla="*/ 736 w 854"/>
                <a:gd name="T45" fmla="*/ 495 h 496"/>
                <a:gd name="T46" fmla="*/ 703 w 854"/>
                <a:gd name="T47" fmla="*/ 496 h 496"/>
                <a:gd name="T48" fmla="*/ 668 w 854"/>
                <a:gd name="T49" fmla="*/ 496 h 496"/>
                <a:gd name="T50" fmla="*/ 632 w 854"/>
                <a:gd name="T51" fmla="*/ 495 h 496"/>
                <a:gd name="T52" fmla="*/ 592 w 854"/>
                <a:gd name="T53" fmla="*/ 492 h 496"/>
                <a:gd name="T54" fmla="*/ 550 w 854"/>
                <a:gd name="T55" fmla="*/ 486 h 496"/>
                <a:gd name="T56" fmla="*/ 508 w 854"/>
                <a:gd name="T57" fmla="*/ 478 h 496"/>
                <a:gd name="T58" fmla="*/ 465 w 854"/>
                <a:gd name="T59" fmla="*/ 468 h 496"/>
                <a:gd name="T60" fmla="*/ 421 w 854"/>
                <a:gd name="T61" fmla="*/ 455 h 496"/>
                <a:gd name="T62" fmla="*/ 376 w 854"/>
                <a:gd name="T63" fmla="*/ 438 h 496"/>
                <a:gd name="T64" fmla="*/ 333 w 854"/>
                <a:gd name="T65" fmla="*/ 417 h 496"/>
                <a:gd name="T66" fmla="*/ 288 w 854"/>
                <a:gd name="T67" fmla="*/ 393 h 496"/>
                <a:gd name="T68" fmla="*/ 246 w 854"/>
                <a:gd name="T69" fmla="*/ 365 h 496"/>
                <a:gd name="T70" fmla="*/ 204 w 854"/>
                <a:gd name="T71" fmla="*/ 332 h 496"/>
                <a:gd name="T72" fmla="*/ 164 w 854"/>
                <a:gd name="T73" fmla="*/ 294 h 496"/>
                <a:gd name="T74" fmla="*/ 126 w 854"/>
                <a:gd name="T75" fmla="*/ 250 h 496"/>
                <a:gd name="T76" fmla="*/ 90 w 854"/>
                <a:gd name="T77" fmla="*/ 201 h 496"/>
                <a:gd name="T78" fmla="*/ 56 w 854"/>
                <a:gd name="T79" fmla="*/ 146 h 496"/>
                <a:gd name="T80" fmla="*/ 27 w 854"/>
                <a:gd name="T81" fmla="*/ 86 h 496"/>
                <a:gd name="T82" fmla="*/ 0 w 854"/>
                <a:gd name="T83" fmla="*/ 18 h 496"/>
                <a:gd name="T84" fmla="*/ 3 w 854"/>
                <a:gd name="T85" fmla="*/ 17 h 496"/>
                <a:gd name="T86" fmla="*/ 11 w 854"/>
                <a:gd name="T87" fmla="*/ 16 h 496"/>
                <a:gd name="T88" fmla="*/ 25 w 854"/>
                <a:gd name="T89" fmla="*/ 13 h 496"/>
                <a:gd name="T90" fmla="*/ 44 w 854"/>
                <a:gd name="T91" fmla="*/ 9 h 496"/>
                <a:gd name="T92" fmla="*/ 67 w 854"/>
                <a:gd name="T93" fmla="*/ 6 h 496"/>
                <a:gd name="T94" fmla="*/ 96 w 854"/>
                <a:gd name="T95" fmla="*/ 3 h 496"/>
                <a:gd name="T96" fmla="*/ 126 w 854"/>
                <a:gd name="T97" fmla="*/ 0 h 496"/>
                <a:gd name="T98" fmla="*/ 162 w 854"/>
                <a:gd name="T99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54" h="496">
                  <a:moveTo>
                    <a:pt x="162" y="0"/>
                  </a:moveTo>
                  <a:lnTo>
                    <a:pt x="199" y="2"/>
                  </a:lnTo>
                  <a:lnTo>
                    <a:pt x="240" y="6"/>
                  </a:lnTo>
                  <a:lnTo>
                    <a:pt x="284" y="13"/>
                  </a:lnTo>
                  <a:lnTo>
                    <a:pt x="329" y="23"/>
                  </a:lnTo>
                  <a:lnTo>
                    <a:pt x="375" y="35"/>
                  </a:lnTo>
                  <a:lnTo>
                    <a:pt x="424" y="54"/>
                  </a:lnTo>
                  <a:lnTo>
                    <a:pt x="473" y="76"/>
                  </a:lnTo>
                  <a:lnTo>
                    <a:pt x="522" y="104"/>
                  </a:lnTo>
                  <a:lnTo>
                    <a:pt x="571" y="136"/>
                  </a:lnTo>
                  <a:lnTo>
                    <a:pt x="622" y="176"/>
                  </a:lnTo>
                  <a:lnTo>
                    <a:pt x="671" y="222"/>
                  </a:lnTo>
                  <a:lnTo>
                    <a:pt x="719" y="274"/>
                  </a:lnTo>
                  <a:lnTo>
                    <a:pt x="765" y="334"/>
                  </a:lnTo>
                  <a:lnTo>
                    <a:pt x="811" y="403"/>
                  </a:lnTo>
                  <a:lnTo>
                    <a:pt x="854" y="479"/>
                  </a:lnTo>
                  <a:lnTo>
                    <a:pt x="851" y="479"/>
                  </a:lnTo>
                  <a:lnTo>
                    <a:pt x="844" y="482"/>
                  </a:lnTo>
                  <a:lnTo>
                    <a:pt x="830" y="483"/>
                  </a:lnTo>
                  <a:lnTo>
                    <a:pt x="813" y="486"/>
                  </a:lnTo>
                  <a:lnTo>
                    <a:pt x="790" y="489"/>
                  </a:lnTo>
                  <a:lnTo>
                    <a:pt x="765" y="492"/>
                  </a:lnTo>
                  <a:lnTo>
                    <a:pt x="736" y="495"/>
                  </a:lnTo>
                  <a:lnTo>
                    <a:pt x="703" y="496"/>
                  </a:lnTo>
                  <a:lnTo>
                    <a:pt x="668" y="496"/>
                  </a:lnTo>
                  <a:lnTo>
                    <a:pt x="632" y="495"/>
                  </a:lnTo>
                  <a:lnTo>
                    <a:pt x="592" y="492"/>
                  </a:lnTo>
                  <a:lnTo>
                    <a:pt x="550" y="486"/>
                  </a:lnTo>
                  <a:lnTo>
                    <a:pt x="508" y="478"/>
                  </a:lnTo>
                  <a:lnTo>
                    <a:pt x="465" y="468"/>
                  </a:lnTo>
                  <a:lnTo>
                    <a:pt x="421" y="455"/>
                  </a:lnTo>
                  <a:lnTo>
                    <a:pt x="376" y="438"/>
                  </a:lnTo>
                  <a:lnTo>
                    <a:pt x="333" y="417"/>
                  </a:lnTo>
                  <a:lnTo>
                    <a:pt x="288" y="393"/>
                  </a:lnTo>
                  <a:lnTo>
                    <a:pt x="246" y="365"/>
                  </a:lnTo>
                  <a:lnTo>
                    <a:pt x="204" y="332"/>
                  </a:lnTo>
                  <a:lnTo>
                    <a:pt x="164" y="294"/>
                  </a:lnTo>
                  <a:lnTo>
                    <a:pt x="126" y="250"/>
                  </a:lnTo>
                  <a:lnTo>
                    <a:pt x="90" y="201"/>
                  </a:lnTo>
                  <a:lnTo>
                    <a:pt x="56" y="146"/>
                  </a:lnTo>
                  <a:lnTo>
                    <a:pt x="27" y="86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5" y="13"/>
                  </a:lnTo>
                  <a:lnTo>
                    <a:pt x="44" y="9"/>
                  </a:lnTo>
                  <a:lnTo>
                    <a:pt x="67" y="6"/>
                  </a:lnTo>
                  <a:lnTo>
                    <a:pt x="96" y="3"/>
                  </a:lnTo>
                  <a:lnTo>
                    <a:pt x="126" y="0"/>
                  </a:lnTo>
                  <a:lnTo>
                    <a:pt x="1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35" name="Freeform 16"/>
            <p:cNvSpPr/>
            <p:nvPr>
              <p:custDataLst>
                <p:tags r:id="rId57"/>
              </p:custDataLst>
            </p:nvPr>
          </p:nvSpPr>
          <p:spPr bwMode="auto">
            <a:xfrm>
              <a:off x="1222683" y="2960857"/>
              <a:ext cx="411278" cy="625484"/>
            </a:xfrm>
            <a:custGeom>
              <a:avLst/>
              <a:gdLst>
                <a:gd name="T0" fmla="*/ 20 w 816"/>
                <a:gd name="T1" fmla="*/ 0 h 1241"/>
                <a:gd name="T2" fmla="*/ 40 w 816"/>
                <a:gd name="T3" fmla="*/ 5 h 1241"/>
                <a:gd name="T4" fmla="*/ 75 w 816"/>
                <a:gd name="T5" fmla="*/ 17 h 1241"/>
                <a:gd name="T6" fmla="*/ 125 w 816"/>
                <a:gd name="T7" fmla="*/ 35 h 1241"/>
                <a:gd name="T8" fmla="*/ 186 w 816"/>
                <a:gd name="T9" fmla="*/ 61 h 1241"/>
                <a:gd name="T10" fmla="*/ 254 w 816"/>
                <a:gd name="T11" fmla="*/ 99 h 1241"/>
                <a:gd name="T12" fmla="*/ 329 w 816"/>
                <a:gd name="T13" fmla="*/ 147 h 1241"/>
                <a:gd name="T14" fmla="*/ 407 w 816"/>
                <a:gd name="T15" fmla="*/ 206 h 1241"/>
                <a:gd name="T16" fmla="*/ 485 w 816"/>
                <a:gd name="T17" fmla="*/ 278 h 1241"/>
                <a:gd name="T18" fmla="*/ 560 w 816"/>
                <a:gd name="T19" fmla="*/ 365 h 1241"/>
                <a:gd name="T20" fmla="*/ 632 w 816"/>
                <a:gd name="T21" fmla="*/ 466 h 1241"/>
                <a:gd name="T22" fmla="*/ 695 w 816"/>
                <a:gd name="T23" fmla="*/ 584 h 1241"/>
                <a:gd name="T24" fmla="*/ 747 w 816"/>
                <a:gd name="T25" fmla="*/ 720 h 1241"/>
                <a:gd name="T26" fmla="*/ 786 w 816"/>
                <a:gd name="T27" fmla="*/ 873 h 1241"/>
                <a:gd name="T28" fmla="*/ 810 w 816"/>
                <a:gd name="T29" fmla="*/ 1047 h 1241"/>
                <a:gd name="T30" fmla="*/ 816 w 816"/>
                <a:gd name="T31" fmla="*/ 1241 h 1241"/>
                <a:gd name="T32" fmla="*/ 805 w 816"/>
                <a:gd name="T33" fmla="*/ 1238 h 1241"/>
                <a:gd name="T34" fmla="*/ 775 w 816"/>
                <a:gd name="T35" fmla="*/ 1229 h 1241"/>
                <a:gd name="T36" fmla="*/ 727 w 816"/>
                <a:gd name="T37" fmla="*/ 1210 h 1241"/>
                <a:gd name="T38" fmla="*/ 669 w 816"/>
                <a:gd name="T39" fmla="*/ 1185 h 1241"/>
                <a:gd name="T40" fmla="*/ 598 w 816"/>
                <a:gd name="T41" fmla="*/ 1150 h 1241"/>
                <a:gd name="T42" fmla="*/ 521 w 816"/>
                <a:gd name="T43" fmla="*/ 1105 h 1241"/>
                <a:gd name="T44" fmla="*/ 438 w 816"/>
                <a:gd name="T45" fmla="*/ 1052 h 1241"/>
                <a:gd name="T46" fmla="*/ 356 w 816"/>
                <a:gd name="T47" fmla="*/ 986 h 1241"/>
                <a:gd name="T48" fmla="*/ 276 w 816"/>
                <a:gd name="T49" fmla="*/ 910 h 1241"/>
                <a:gd name="T50" fmla="*/ 200 w 816"/>
                <a:gd name="T51" fmla="*/ 821 h 1241"/>
                <a:gd name="T52" fmla="*/ 131 w 816"/>
                <a:gd name="T53" fmla="*/ 719 h 1241"/>
                <a:gd name="T54" fmla="*/ 75 w 816"/>
                <a:gd name="T55" fmla="*/ 605 h 1241"/>
                <a:gd name="T56" fmla="*/ 31 w 816"/>
                <a:gd name="T57" fmla="*/ 476 h 1241"/>
                <a:gd name="T58" fmla="*/ 6 w 816"/>
                <a:gd name="T59" fmla="*/ 333 h 1241"/>
                <a:gd name="T60" fmla="*/ 0 w 816"/>
                <a:gd name="T61" fmla="*/ 174 h 1241"/>
                <a:gd name="T62" fmla="*/ 19 w 816"/>
                <a:gd name="T6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16" h="1241">
                  <a:moveTo>
                    <a:pt x="19" y="0"/>
                  </a:moveTo>
                  <a:lnTo>
                    <a:pt x="20" y="0"/>
                  </a:lnTo>
                  <a:lnTo>
                    <a:pt x="28" y="1"/>
                  </a:lnTo>
                  <a:lnTo>
                    <a:pt x="40" y="5"/>
                  </a:lnTo>
                  <a:lnTo>
                    <a:pt x="55" y="9"/>
                  </a:lnTo>
                  <a:lnTo>
                    <a:pt x="75" y="17"/>
                  </a:lnTo>
                  <a:lnTo>
                    <a:pt x="99" y="25"/>
                  </a:lnTo>
                  <a:lnTo>
                    <a:pt x="125" y="35"/>
                  </a:lnTo>
                  <a:lnTo>
                    <a:pt x="153" y="47"/>
                  </a:lnTo>
                  <a:lnTo>
                    <a:pt x="186" y="61"/>
                  </a:lnTo>
                  <a:lnTo>
                    <a:pt x="219" y="80"/>
                  </a:lnTo>
                  <a:lnTo>
                    <a:pt x="254" y="99"/>
                  </a:lnTo>
                  <a:lnTo>
                    <a:pt x="291" y="122"/>
                  </a:lnTo>
                  <a:lnTo>
                    <a:pt x="329" y="147"/>
                  </a:lnTo>
                  <a:lnTo>
                    <a:pt x="368" y="175"/>
                  </a:lnTo>
                  <a:lnTo>
                    <a:pt x="407" y="206"/>
                  </a:lnTo>
                  <a:lnTo>
                    <a:pt x="447" y="240"/>
                  </a:lnTo>
                  <a:lnTo>
                    <a:pt x="485" y="278"/>
                  </a:lnTo>
                  <a:lnTo>
                    <a:pt x="524" y="320"/>
                  </a:lnTo>
                  <a:lnTo>
                    <a:pt x="560" y="365"/>
                  </a:lnTo>
                  <a:lnTo>
                    <a:pt x="597" y="414"/>
                  </a:lnTo>
                  <a:lnTo>
                    <a:pt x="632" y="466"/>
                  </a:lnTo>
                  <a:lnTo>
                    <a:pt x="664" y="524"/>
                  </a:lnTo>
                  <a:lnTo>
                    <a:pt x="695" y="584"/>
                  </a:lnTo>
                  <a:lnTo>
                    <a:pt x="722" y="650"/>
                  </a:lnTo>
                  <a:lnTo>
                    <a:pt x="747" y="720"/>
                  </a:lnTo>
                  <a:lnTo>
                    <a:pt x="768" y="795"/>
                  </a:lnTo>
                  <a:lnTo>
                    <a:pt x="786" y="873"/>
                  </a:lnTo>
                  <a:lnTo>
                    <a:pt x="800" y="957"/>
                  </a:lnTo>
                  <a:lnTo>
                    <a:pt x="810" y="1047"/>
                  </a:lnTo>
                  <a:lnTo>
                    <a:pt x="816" y="1141"/>
                  </a:lnTo>
                  <a:lnTo>
                    <a:pt x="816" y="1241"/>
                  </a:lnTo>
                  <a:lnTo>
                    <a:pt x="813" y="1241"/>
                  </a:lnTo>
                  <a:lnTo>
                    <a:pt x="805" y="1238"/>
                  </a:lnTo>
                  <a:lnTo>
                    <a:pt x="792" y="1234"/>
                  </a:lnTo>
                  <a:lnTo>
                    <a:pt x="775" y="1229"/>
                  </a:lnTo>
                  <a:lnTo>
                    <a:pt x="753" y="1220"/>
                  </a:lnTo>
                  <a:lnTo>
                    <a:pt x="727" y="1210"/>
                  </a:lnTo>
                  <a:lnTo>
                    <a:pt x="699" y="1199"/>
                  </a:lnTo>
                  <a:lnTo>
                    <a:pt x="669" y="1185"/>
                  </a:lnTo>
                  <a:lnTo>
                    <a:pt x="635" y="1168"/>
                  </a:lnTo>
                  <a:lnTo>
                    <a:pt x="598" y="1150"/>
                  </a:lnTo>
                  <a:lnTo>
                    <a:pt x="560" y="1129"/>
                  </a:lnTo>
                  <a:lnTo>
                    <a:pt x="521" y="1105"/>
                  </a:lnTo>
                  <a:lnTo>
                    <a:pt x="480" y="1080"/>
                  </a:lnTo>
                  <a:lnTo>
                    <a:pt x="438" y="1052"/>
                  </a:lnTo>
                  <a:lnTo>
                    <a:pt x="398" y="1019"/>
                  </a:lnTo>
                  <a:lnTo>
                    <a:pt x="356" y="986"/>
                  </a:lnTo>
                  <a:lnTo>
                    <a:pt x="315" y="949"/>
                  </a:lnTo>
                  <a:lnTo>
                    <a:pt x="276" y="910"/>
                  </a:lnTo>
                  <a:lnTo>
                    <a:pt x="236" y="866"/>
                  </a:lnTo>
                  <a:lnTo>
                    <a:pt x="200" y="821"/>
                  </a:lnTo>
                  <a:lnTo>
                    <a:pt x="165" y="772"/>
                  </a:lnTo>
                  <a:lnTo>
                    <a:pt x="131" y="719"/>
                  </a:lnTo>
                  <a:lnTo>
                    <a:pt x="101" y="664"/>
                  </a:lnTo>
                  <a:lnTo>
                    <a:pt x="75" y="605"/>
                  </a:lnTo>
                  <a:lnTo>
                    <a:pt x="51" y="542"/>
                  </a:lnTo>
                  <a:lnTo>
                    <a:pt x="31" y="476"/>
                  </a:lnTo>
                  <a:lnTo>
                    <a:pt x="16" y="406"/>
                  </a:lnTo>
                  <a:lnTo>
                    <a:pt x="6" y="333"/>
                  </a:lnTo>
                  <a:lnTo>
                    <a:pt x="0" y="255"/>
                  </a:lnTo>
                  <a:lnTo>
                    <a:pt x="0" y="174"/>
                  </a:lnTo>
                  <a:lnTo>
                    <a:pt x="6" y="88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36" name="Freeform 17"/>
            <p:cNvSpPr/>
            <p:nvPr>
              <p:custDataLst>
                <p:tags r:id="rId58"/>
              </p:custDataLst>
            </p:nvPr>
          </p:nvSpPr>
          <p:spPr bwMode="auto">
            <a:xfrm>
              <a:off x="1120871" y="3533923"/>
              <a:ext cx="487384" cy="186990"/>
            </a:xfrm>
            <a:custGeom>
              <a:avLst/>
              <a:gdLst>
                <a:gd name="T0" fmla="*/ 402 w 967"/>
                <a:gd name="T1" fmla="*/ 0 h 371"/>
                <a:gd name="T2" fmla="*/ 455 w 967"/>
                <a:gd name="T3" fmla="*/ 2 h 371"/>
                <a:gd name="T4" fmla="*/ 511 w 967"/>
                <a:gd name="T5" fmla="*/ 6 h 371"/>
                <a:gd name="T6" fmla="*/ 570 w 967"/>
                <a:gd name="T7" fmla="*/ 17 h 371"/>
                <a:gd name="T8" fmla="*/ 632 w 967"/>
                <a:gd name="T9" fmla="*/ 33 h 371"/>
                <a:gd name="T10" fmla="*/ 695 w 967"/>
                <a:gd name="T11" fmla="*/ 54 h 371"/>
                <a:gd name="T12" fmla="*/ 761 w 967"/>
                <a:gd name="T13" fmla="*/ 83 h 371"/>
                <a:gd name="T14" fmla="*/ 828 w 967"/>
                <a:gd name="T15" fmla="*/ 118 h 371"/>
                <a:gd name="T16" fmla="*/ 897 w 967"/>
                <a:gd name="T17" fmla="*/ 162 h 371"/>
                <a:gd name="T18" fmla="*/ 967 w 967"/>
                <a:gd name="T19" fmla="*/ 214 h 371"/>
                <a:gd name="T20" fmla="*/ 965 w 967"/>
                <a:gd name="T21" fmla="*/ 217 h 371"/>
                <a:gd name="T22" fmla="*/ 956 w 967"/>
                <a:gd name="T23" fmla="*/ 222 h 371"/>
                <a:gd name="T24" fmla="*/ 942 w 967"/>
                <a:gd name="T25" fmla="*/ 232 h 371"/>
                <a:gd name="T26" fmla="*/ 924 w 967"/>
                <a:gd name="T27" fmla="*/ 243 h 371"/>
                <a:gd name="T28" fmla="*/ 900 w 967"/>
                <a:gd name="T29" fmla="*/ 257 h 371"/>
                <a:gd name="T30" fmla="*/ 872 w 967"/>
                <a:gd name="T31" fmla="*/ 273 h 371"/>
                <a:gd name="T32" fmla="*/ 840 w 967"/>
                <a:gd name="T33" fmla="*/ 290 h 371"/>
                <a:gd name="T34" fmla="*/ 803 w 967"/>
                <a:gd name="T35" fmla="*/ 305 h 371"/>
                <a:gd name="T36" fmla="*/ 764 w 967"/>
                <a:gd name="T37" fmla="*/ 320 h 371"/>
                <a:gd name="T38" fmla="*/ 722 w 967"/>
                <a:gd name="T39" fmla="*/ 336 h 371"/>
                <a:gd name="T40" fmla="*/ 675 w 967"/>
                <a:gd name="T41" fmla="*/ 349 h 371"/>
                <a:gd name="T42" fmla="*/ 626 w 967"/>
                <a:gd name="T43" fmla="*/ 360 h 371"/>
                <a:gd name="T44" fmla="*/ 576 w 967"/>
                <a:gd name="T45" fmla="*/ 367 h 371"/>
                <a:gd name="T46" fmla="*/ 522 w 967"/>
                <a:gd name="T47" fmla="*/ 371 h 371"/>
                <a:gd name="T48" fmla="*/ 468 w 967"/>
                <a:gd name="T49" fmla="*/ 371 h 371"/>
                <a:gd name="T50" fmla="*/ 412 w 967"/>
                <a:gd name="T51" fmla="*/ 365 h 371"/>
                <a:gd name="T52" fmla="*/ 354 w 967"/>
                <a:gd name="T53" fmla="*/ 354 h 371"/>
                <a:gd name="T54" fmla="*/ 295 w 967"/>
                <a:gd name="T55" fmla="*/ 339 h 371"/>
                <a:gd name="T56" fmla="*/ 236 w 967"/>
                <a:gd name="T57" fmla="*/ 315 h 371"/>
                <a:gd name="T58" fmla="*/ 177 w 967"/>
                <a:gd name="T59" fmla="*/ 284 h 371"/>
                <a:gd name="T60" fmla="*/ 118 w 967"/>
                <a:gd name="T61" fmla="*/ 245 h 371"/>
                <a:gd name="T62" fmla="*/ 58 w 967"/>
                <a:gd name="T63" fmla="*/ 198 h 371"/>
                <a:gd name="T64" fmla="*/ 0 w 967"/>
                <a:gd name="T65" fmla="*/ 141 h 371"/>
                <a:gd name="T66" fmla="*/ 2 w 967"/>
                <a:gd name="T67" fmla="*/ 139 h 371"/>
                <a:gd name="T68" fmla="*/ 9 w 967"/>
                <a:gd name="T69" fmla="*/ 134 h 371"/>
                <a:gd name="T70" fmla="*/ 20 w 967"/>
                <a:gd name="T71" fmla="*/ 125 h 371"/>
                <a:gd name="T72" fmla="*/ 37 w 967"/>
                <a:gd name="T73" fmla="*/ 114 h 371"/>
                <a:gd name="T74" fmla="*/ 56 w 967"/>
                <a:gd name="T75" fmla="*/ 101 h 371"/>
                <a:gd name="T76" fmla="*/ 80 w 967"/>
                <a:gd name="T77" fmla="*/ 87 h 371"/>
                <a:gd name="T78" fmla="*/ 108 w 967"/>
                <a:gd name="T79" fmla="*/ 73 h 371"/>
                <a:gd name="T80" fmla="*/ 141 w 967"/>
                <a:gd name="T81" fmla="*/ 59 h 371"/>
                <a:gd name="T82" fmla="*/ 176 w 967"/>
                <a:gd name="T83" fmla="*/ 45 h 371"/>
                <a:gd name="T84" fmla="*/ 214 w 967"/>
                <a:gd name="T85" fmla="*/ 31 h 371"/>
                <a:gd name="T86" fmla="*/ 256 w 967"/>
                <a:gd name="T87" fmla="*/ 20 h 371"/>
                <a:gd name="T88" fmla="*/ 302 w 967"/>
                <a:gd name="T89" fmla="*/ 10 h 371"/>
                <a:gd name="T90" fmla="*/ 350 w 967"/>
                <a:gd name="T91" fmla="*/ 4 h 371"/>
                <a:gd name="T92" fmla="*/ 402 w 967"/>
                <a:gd name="T9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67" h="371">
                  <a:moveTo>
                    <a:pt x="402" y="0"/>
                  </a:moveTo>
                  <a:lnTo>
                    <a:pt x="455" y="2"/>
                  </a:lnTo>
                  <a:lnTo>
                    <a:pt x="511" y="6"/>
                  </a:lnTo>
                  <a:lnTo>
                    <a:pt x="570" y="17"/>
                  </a:lnTo>
                  <a:lnTo>
                    <a:pt x="632" y="33"/>
                  </a:lnTo>
                  <a:lnTo>
                    <a:pt x="695" y="54"/>
                  </a:lnTo>
                  <a:lnTo>
                    <a:pt x="761" y="83"/>
                  </a:lnTo>
                  <a:lnTo>
                    <a:pt x="828" y="118"/>
                  </a:lnTo>
                  <a:lnTo>
                    <a:pt x="897" y="162"/>
                  </a:lnTo>
                  <a:lnTo>
                    <a:pt x="967" y="214"/>
                  </a:lnTo>
                  <a:lnTo>
                    <a:pt x="965" y="217"/>
                  </a:lnTo>
                  <a:lnTo>
                    <a:pt x="956" y="222"/>
                  </a:lnTo>
                  <a:lnTo>
                    <a:pt x="942" y="232"/>
                  </a:lnTo>
                  <a:lnTo>
                    <a:pt x="924" y="243"/>
                  </a:lnTo>
                  <a:lnTo>
                    <a:pt x="900" y="257"/>
                  </a:lnTo>
                  <a:lnTo>
                    <a:pt x="872" y="273"/>
                  </a:lnTo>
                  <a:lnTo>
                    <a:pt x="840" y="290"/>
                  </a:lnTo>
                  <a:lnTo>
                    <a:pt x="803" y="305"/>
                  </a:lnTo>
                  <a:lnTo>
                    <a:pt x="764" y="320"/>
                  </a:lnTo>
                  <a:lnTo>
                    <a:pt x="722" y="336"/>
                  </a:lnTo>
                  <a:lnTo>
                    <a:pt x="675" y="349"/>
                  </a:lnTo>
                  <a:lnTo>
                    <a:pt x="626" y="360"/>
                  </a:lnTo>
                  <a:lnTo>
                    <a:pt x="576" y="367"/>
                  </a:lnTo>
                  <a:lnTo>
                    <a:pt x="522" y="371"/>
                  </a:lnTo>
                  <a:lnTo>
                    <a:pt x="468" y="371"/>
                  </a:lnTo>
                  <a:lnTo>
                    <a:pt x="412" y="365"/>
                  </a:lnTo>
                  <a:lnTo>
                    <a:pt x="354" y="354"/>
                  </a:lnTo>
                  <a:lnTo>
                    <a:pt x="295" y="339"/>
                  </a:lnTo>
                  <a:lnTo>
                    <a:pt x="236" y="315"/>
                  </a:lnTo>
                  <a:lnTo>
                    <a:pt x="177" y="284"/>
                  </a:lnTo>
                  <a:lnTo>
                    <a:pt x="118" y="245"/>
                  </a:lnTo>
                  <a:lnTo>
                    <a:pt x="58" y="198"/>
                  </a:lnTo>
                  <a:lnTo>
                    <a:pt x="0" y="141"/>
                  </a:lnTo>
                  <a:lnTo>
                    <a:pt x="2" y="139"/>
                  </a:lnTo>
                  <a:lnTo>
                    <a:pt x="9" y="134"/>
                  </a:lnTo>
                  <a:lnTo>
                    <a:pt x="20" y="125"/>
                  </a:lnTo>
                  <a:lnTo>
                    <a:pt x="37" y="114"/>
                  </a:lnTo>
                  <a:lnTo>
                    <a:pt x="56" y="101"/>
                  </a:lnTo>
                  <a:lnTo>
                    <a:pt x="80" y="87"/>
                  </a:lnTo>
                  <a:lnTo>
                    <a:pt x="108" y="73"/>
                  </a:lnTo>
                  <a:lnTo>
                    <a:pt x="141" y="59"/>
                  </a:lnTo>
                  <a:lnTo>
                    <a:pt x="176" y="45"/>
                  </a:lnTo>
                  <a:lnTo>
                    <a:pt x="214" y="31"/>
                  </a:lnTo>
                  <a:lnTo>
                    <a:pt x="256" y="20"/>
                  </a:lnTo>
                  <a:lnTo>
                    <a:pt x="302" y="10"/>
                  </a:lnTo>
                  <a:lnTo>
                    <a:pt x="350" y="4"/>
                  </a:lnTo>
                  <a:lnTo>
                    <a:pt x="4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37" name="Freeform 18"/>
            <p:cNvSpPr/>
            <p:nvPr>
              <p:custDataLst>
                <p:tags r:id="rId59"/>
              </p:custDataLst>
            </p:nvPr>
          </p:nvSpPr>
          <p:spPr bwMode="auto">
            <a:xfrm>
              <a:off x="1698978" y="2952289"/>
              <a:ext cx="385068" cy="651694"/>
            </a:xfrm>
            <a:custGeom>
              <a:avLst/>
              <a:gdLst>
                <a:gd name="T0" fmla="*/ 741 w 764"/>
                <a:gd name="T1" fmla="*/ 0 h 1293"/>
                <a:gd name="T2" fmla="*/ 743 w 764"/>
                <a:gd name="T3" fmla="*/ 3 h 1293"/>
                <a:gd name="T4" fmla="*/ 744 w 764"/>
                <a:gd name="T5" fmla="*/ 11 h 1293"/>
                <a:gd name="T6" fmla="*/ 747 w 764"/>
                <a:gd name="T7" fmla="*/ 24 h 1293"/>
                <a:gd name="T8" fmla="*/ 750 w 764"/>
                <a:gd name="T9" fmla="*/ 42 h 1293"/>
                <a:gd name="T10" fmla="*/ 752 w 764"/>
                <a:gd name="T11" fmla="*/ 64 h 1293"/>
                <a:gd name="T12" fmla="*/ 755 w 764"/>
                <a:gd name="T13" fmla="*/ 91 h 1293"/>
                <a:gd name="T14" fmla="*/ 759 w 764"/>
                <a:gd name="T15" fmla="*/ 122 h 1293"/>
                <a:gd name="T16" fmla="*/ 761 w 764"/>
                <a:gd name="T17" fmla="*/ 157 h 1293"/>
                <a:gd name="T18" fmla="*/ 764 w 764"/>
                <a:gd name="T19" fmla="*/ 195 h 1293"/>
                <a:gd name="T20" fmla="*/ 764 w 764"/>
                <a:gd name="T21" fmla="*/ 236 h 1293"/>
                <a:gd name="T22" fmla="*/ 764 w 764"/>
                <a:gd name="T23" fmla="*/ 279 h 1293"/>
                <a:gd name="T24" fmla="*/ 762 w 764"/>
                <a:gd name="T25" fmla="*/ 324 h 1293"/>
                <a:gd name="T26" fmla="*/ 758 w 764"/>
                <a:gd name="T27" fmla="*/ 373 h 1293"/>
                <a:gd name="T28" fmla="*/ 752 w 764"/>
                <a:gd name="T29" fmla="*/ 423 h 1293"/>
                <a:gd name="T30" fmla="*/ 744 w 764"/>
                <a:gd name="T31" fmla="*/ 474 h 1293"/>
                <a:gd name="T32" fmla="*/ 734 w 764"/>
                <a:gd name="T33" fmla="*/ 526 h 1293"/>
                <a:gd name="T34" fmla="*/ 722 w 764"/>
                <a:gd name="T35" fmla="*/ 580 h 1293"/>
                <a:gd name="T36" fmla="*/ 705 w 764"/>
                <a:gd name="T37" fmla="*/ 635 h 1293"/>
                <a:gd name="T38" fmla="*/ 685 w 764"/>
                <a:gd name="T39" fmla="*/ 689 h 1293"/>
                <a:gd name="T40" fmla="*/ 663 w 764"/>
                <a:gd name="T41" fmla="*/ 744 h 1293"/>
                <a:gd name="T42" fmla="*/ 636 w 764"/>
                <a:gd name="T43" fmla="*/ 798 h 1293"/>
                <a:gd name="T44" fmla="*/ 605 w 764"/>
                <a:gd name="T45" fmla="*/ 851 h 1293"/>
                <a:gd name="T46" fmla="*/ 571 w 764"/>
                <a:gd name="T47" fmla="*/ 904 h 1293"/>
                <a:gd name="T48" fmla="*/ 531 w 764"/>
                <a:gd name="T49" fmla="*/ 956 h 1293"/>
                <a:gd name="T50" fmla="*/ 487 w 764"/>
                <a:gd name="T51" fmla="*/ 1007 h 1293"/>
                <a:gd name="T52" fmla="*/ 438 w 764"/>
                <a:gd name="T53" fmla="*/ 1055 h 1293"/>
                <a:gd name="T54" fmla="*/ 383 w 764"/>
                <a:gd name="T55" fmla="*/ 1102 h 1293"/>
                <a:gd name="T56" fmla="*/ 324 w 764"/>
                <a:gd name="T57" fmla="*/ 1146 h 1293"/>
                <a:gd name="T58" fmla="*/ 258 w 764"/>
                <a:gd name="T59" fmla="*/ 1188 h 1293"/>
                <a:gd name="T60" fmla="*/ 187 w 764"/>
                <a:gd name="T61" fmla="*/ 1226 h 1293"/>
                <a:gd name="T62" fmla="*/ 108 w 764"/>
                <a:gd name="T63" fmla="*/ 1261 h 1293"/>
                <a:gd name="T64" fmla="*/ 24 w 764"/>
                <a:gd name="T65" fmla="*/ 1293 h 1293"/>
                <a:gd name="T66" fmla="*/ 24 w 764"/>
                <a:gd name="T67" fmla="*/ 1290 h 1293"/>
                <a:gd name="T68" fmla="*/ 21 w 764"/>
                <a:gd name="T69" fmla="*/ 1282 h 1293"/>
                <a:gd name="T70" fmla="*/ 18 w 764"/>
                <a:gd name="T71" fmla="*/ 1268 h 1293"/>
                <a:gd name="T72" fmla="*/ 14 w 764"/>
                <a:gd name="T73" fmla="*/ 1250 h 1293"/>
                <a:gd name="T74" fmla="*/ 11 w 764"/>
                <a:gd name="T75" fmla="*/ 1226 h 1293"/>
                <a:gd name="T76" fmla="*/ 7 w 764"/>
                <a:gd name="T77" fmla="*/ 1199 h 1293"/>
                <a:gd name="T78" fmla="*/ 4 w 764"/>
                <a:gd name="T79" fmla="*/ 1167 h 1293"/>
                <a:gd name="T80" fmla="*/ 1 w 764"/>
                <a:gd name="T81" fmla="*/ 1132 h 1293"/>
                <a:gd name="T82" fmla="*/ 0 w 764"/>
                <a:gd name="T83" fmla="*/ 1092 h 1293"/>
                <a:gd name="T84" fmla="*/ 0 w 764"/>
                <a:gd name="T85" fmla="*/ 1050 h 1293"/>
                <a:gd name="T86" fmla="*/ 1 w 764"/>
                <a:gd name="T87" fmla="*/ 1004 h 1293"/>
                <a:gd name="T88" fmla="*/ 6 w 764"/>
                <a:gd name="T89" fmla="*/ 956 h 1293"/>
                <a:gd name="T90" fmla="*/ 13 w 764"/>
                <a:gd name="T91" fmla="*/ 906 h 1293"/>
                <a:gd name="T92" fmla="*/ 21 w 764"/>
                <a:gd name="T93" fmla="*/ 854 h 1293"/>
                <a:gd name="T94" fmla="*/ 34 w 764"/>
                <a:gd name="T95" fmla="*/ 799 h 1293"/>
                <a:gd name="T96" fmla="*/ 51 w 764"/>
                <a:gd name="T97" fmla="*/ 743 h 1293"/>
                <a:gd name="T98" fmla="*/ 70 w 764"/>
                <a:gd name="T99" fmla="*/ 685 h 1293"/>
                <a:gd name="T100" fmla="*/ 94 w 764"/>
                <a:gd name="T101" fmla="*/ 628 h 1293"/>
                <a:gd name="T102" fmla="*/ 124 w 764"/>
                <a:gd name="T103" fmla="*/ 569 h 1293"/>
                <a:gd name="T104" fmla="*/ 157 w 764"/>
                <a:gd name="T105" fmla="*/ 508 h 1293"/>
                <a:gd name="T106" fmla="*/ 197 w 764"/>
                <a:gd name="T107" fmla="*/ 449 h 1293"/>
                <a:gd name="T108" fmla="*/ 241 w 764"/>
                <a:gd name="T109" fmla="*/ 389 h 1293"/>
                <a:gd name="T110" fmla="*/ 292 w 764"/>
                <a:gd name="T111" fmla="*/ 330 h 1293"/>
                <a:gd name="T112" fmla="*/ 350 w 764"/>
                <a:gd name="T113" fmla="*/ 272 h 1293"/>
                <a:gd name="T114" fmla="*/ 413 w 764"/>
                <a:gd name="T115" fmla="*/ 215 h 1293"/>
                <a:gd name="T116" fmla="*/ 484 w 764"/>
                <a:gd name="T117" fmla="*/ 159 h 1293"/>
                <a:gd name="T118" fmla="*/ 562 w 764"/>
                <a:gd name="T119" fmla="*/ 104 h 1293"/>
                <a:gd name="T120" fmla="*/ 647 w 764"/>
                <a:gd name="T121" fmla="*/ 50 h 1293"/>
                <a:gd name="T122" fmla="*/ 741 w 764"/>
                <a:gd name="T123" fmla="*/ 0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1293">
                  <a:moveTo>
                    <a:pt x="741" y="0"/>
                  </a:moveTo>
                  <a:lnTo>
                    <a:pt x="743" y="3"/>
                  </a:lnTo>
                  <a:lnTo>
                    <a:pt x="744" y="11"/>
                  </a:lnTo>
                  <a:lnTo>
                    <a:pt x="747" y="24"/>
                  </a:lnTo>
                  <a:lnTo>
                    <a:pt x="750" y="42"/>
                  </a:lnTo>
                  <a:lnTo>
                    <a:pt x="752" y="64"/>
                  </a:lnTo>
                  <a:lnTo>
                    <a:pt x="755" y="91"/>
                  </a:lnTo>
                  <a:lnTo>
                    <a:pt x="759" y="122"/>
                  </a:lnTo>
                  <a:lnTo>
                    <a:pt x="761" y="157"/>
                  </a:lnTo>
                  <a:lnTo>
                    <a:pt x="764" y="195"/>
                  </a:lnTo>
                  <a:lnTo>
                    <a:pt x="764" y="236"/>
                  </a:lnTo>
                  <a:lnTo>
                    <a:pt x="764" y="279"/>
                  </a:lnTo>
                  <a:lnTo>
                    <a:pt x="762" y="324"/>
                  </a:lnTo>
                  <a:lnTo>
                    <a:pt x="758" y="373"/>
                  </a:lnTo>
                  <a:lnTo>
                    <a:pt x="752" y="423"/>
                  </a:lnTo>
                  <a:lnTo>
                    <a:pt x="744" y="474"/>
                  </a:lnTo>
                  <a:lnTo>
                    <a:pt x="734" y="526"/>
                  </a:lnTo>
                  <a:lnTo>
                    <a:pt x="722" y="580"/>
                  </a:lnTo>
                  <a:lnTo>
                    <a:pt x="705" y="635"/>
                  </a:lnTo>
                  <a:lnTo>
                    <a:pt x="685" y="689"/>
                  </a:lnTo>
                  <a:lnTo>
                    <a:pt x="663" y="744"/>
                  </a:lnTo>
                  <a:lnTo>
                    <a:pt x="636" y="798"/>
                  </a:lnTo>
                  <a:lnTo>
                    <a:pt x="605" y="851"/>
                  </a:lnTo>
                  <a:lnTo>
                    <a:pt x="571" y="904"/>
                  </a:lnTo>
                  <a:lnTo>
                    <a:pt x="531" y="956"/>
                  </a:lnTo>
                  <a:lnTo>
                    <a:pt x="487" y="1007"/>
                  </a:lnTo>
                  <a:lnTo>
                    <a:pt x="438" y="1055"/>
                  </a:lnTo>
                  <a:lnTo>
                    <a:pt x="383" y="1102"/>
                  </a:lnTo>
                  <a:lnTo>
                    <a:pt x="324" y="1146"/>
                  </a:lnTo>
                  <a:lnTo>
                    <a:pt x="258" y="1188"/>
                  </a:lnTo>
                  <a:lnTo>
                    <a:pt x="187" y="1226"/>
                  </a:lnTo>
                  <a:lnTo>
                    <a:pt x="108" y="1261"/>
                  </a:lnTo>
                  <a:lnTo>
                    <a:pt x="24" y="1293"/>
                  </a:lnTo>
                  <a:lnTo>
                    <a:pt x="24" y="1290"/>
                  </a:lnTo>
                  <a:lnTo>
                    <a:pt x="21" y="1282"/>
                  </a:lnTo>
                  <a:lnTo>
                    <a:pt x="18" y="1268"/>
                  </a:lnTo>
                  <a:lnTo>
                    <a:pt x="14" y="1250"/>
                  </a:lnTo>
                  <a:lnTo>
                    <a:pt x="11" y="1226"/>
                  </a:lnTo>
                  <a:lnTo>
                    <a:pt x="7" y="1199"/>
                  </a:lnTo>
                  <a:lnTo>
                    <a:pt x="4" y="1167"/>
                  </a:lnTo>
                  <a:lnTo>
                    <a:pt x="1" y="1132"/>
                  </a:lnTo>
                  <a:lnTo>
                    <a:pt x="0" y="1092"/>
                  </a:lnTo>
                  <a:lnTo>
                    <a:pt x="0" y="1050"/>
                  </a:lnTo>
                  <a:lnTo>
                    <a:pt x="1" y="1004"/>
                  </a:lnTo>
                  <a:lnTo>
                    <a:pt x="6" y="956"/>
                  </a:lnTo>
                  <a:lnTo>
                    <a:pt x="13" y="906"/>
                  </a:lnTo>
                  <a:lnTo>
                    <a:pt x="21" y="854"/>
                  </a:lnTo>
                  <a:lnTo>
                    <a:pt x="34" y="799"/>
                  </a:lnTo>
                  <a:lnTo>
                    <a:pt x="51" y="743"/>
                  </a:lnTo>
                  <a:lnTo>
                    <a:pt x="70" y="685"/>
                  </a:lnTo>
                  <a:lnTo>
                    <a:pt x="94" y="628"/>
                  </a:lnTo>
                  <a:lnTo>
                    <a:pt x="124" y="569"/>
                  </a:lnTo>
                  <a:lnTo>
                    <a:pt x="157" y="508"/>
                  </a:lnTo>
                  <a:lnTo>
                    <a:pt x="197" y="449"/>
                  </a:lnTo>
                  <a:lnTo>
                    <a:pt x="241" y="389"/>
                  </a:lnTo>
                  <a:lnTo>
                    <a:pt x="292" y="330"/>
                  </a:lnTo>
                  <a:lnTo>
                    <a:pt x="350" y="272"/>
                  </a:lnTo>
                  <a:lnTo>
                    <a:pt x="413" y="215"/>
                  </a:lnTo>
                  <a:lnTo>
                    <a:pt x="484" y="159"/>
                  </a:lnTo>
                  <a:lnTo>
                    <a:pt x="562" y="104"/>
                  </a:lnTo>
                  <a:lnTo>
                    <a:pt x="647" y="50"/>
                  </a:lnTo>
                  <a:lnTo>
                    <a:pt x="7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</p:grpSp>
      <p:grpSp>
        <p:nvGrpSpPr>
          <p:cNvPr id="138" name="Group 83"/>
          <p:cNvGrpSpPr/>
          <p:nvPr>
            <p:custDataLst>
              <p:tags r:id="rId60"/>
            </p:custDataLst>
          </p:nvPr>
        </p:nvGrpSpPr>
        <p:grpSpPr>
          <a:xfrm>
            <a:off x="2717800" y="3902710"/>
            <a:ext cx="1511935" cy="888365"/>
            <a:chOff x="3949827" y="3517504"/>
            <a:chExt cx="3509051" cy="2371231"/>
          </a:xfrm>
          <a:solidFill>
            <a:srgbClr val="009F84"/>
          </a:solidFill>
        </p:grpSpPr>
        <p:grpSp>
          <p:nvGrpSpPr>
            <p:cNvPr id="139" name="Group 84"/>
            <p:cNvGrpSpPr/>
            <p:nvPr/>
          </p:nvGrpSpPr>
          <p:grpSpPr>
            <a:xfrm>
              <a:off x="3949827" y="3517504"/>
              <a:ext cx="3509051" cy="2371231"/>
              <a:chOff x="3949827" y="3517504"/>
              <a:chExt cx="3509051" cy="2371231"/>
            </a:xfrm>
            <a:grpFill/>
          </p:grpSpPr>
          <p:sp>
            <p:nvSpPr>
              <p:cNvPr id="140" name="Freeform 6"/>
              <p:cNvSpPr/>
              <p:nvPr>
                <p:custDataLst>
                  <p:tags r:id="rId61"/>
                </p:custDataLst>
              </p:nvPr>
            </p:nvSpPr>
            <p:spPr bwMode="auto">
              <a:xfrm>
                <a:off x="3949827" y="5369013"/>
                <a:ext cx="3509051" cy="519722"/>
              </a:xfrm>
              <a:custGeom>
                <a:avLst/>
                <a:gdLst>
                  <a:gd name="T0" fmla="*/ 2108 w 3781"/>
                  <a:gd name="T1" fmla="*/ 2 h 560"/>
                  <a:gd name="T2" fmla="*/ 2334 w 3781"/>
                  <a:gd name="T3" fmla="*/ 19 h 560"/>
                  <a:gd name="T4" fmla="*/ 2546 w 3781"/>
                  <a:gd name="T5" fmla="*/ 50 h 560"/>
                  <a:gd name="T6" fmla="*/ 2743 w 3781"/>
                  <a:gd name="T7" fmla="*/ 91 h 560"/>
                  <a:gd name="T8" fmla="*/ 2924 w 3781"/>
                  <a:gd name="T9" fmla="*/ 140 h 560"/>
                  <a:gd name="T10" fmla="*/ 3088 w 3781"/>
                  <a:gd name="T11" fmla="*/ 195 h 560"/>
                  <a:gd name="T12" fmla="*/ 3237 w 3781"/>
                  <a:gd name="T13" fmla="*/ 254 h 560"/>
                  <a:gd name="T14" fmla="*/ 3369 w 3781"/>
                  <a:gd name="T15" fmla="*/ 313 h 560"/>
                  <a:gd name="T16" fmla="*/ 3484 w 3781"/>
                  <a:gd name="T17" fmla="*/ 370 h 560"/>
                  <a:gd name="T18" fmla="*/ 3581 w 3781"/>
                  <a:gd name="T19" fmla="*/ 425 h 560"/>
                  <a:gd name="T20" fmla="*/ 3658 w 3781"/>
                  <a:gd name="T21" fmla="*/ 474 h 560"/>
                  <a:gd name="T22" fmla="*/ 3718 w 3781"/>
                  <a:gd name="T23" fmla="*/ 514 h 560"/>
                  <a:gd name="T24" fmla="*/ 3758 w 3781"/>
                  <a:gd name="T25" fmla="*/ 543 h 560"/>
                  <a:gd name="T26" fmla="*/ 3779 w 3781"/>
                  <a:gd name="T27" fmla="*/ 559 h 560"/>
                  <a:gd name="T28" fmla="*/ 3621 w 3781"/>
                  <a:gd name="T29" fmla="*/ 501 h 560"/>
                  <a:gd name="T30" fmla="*/ 3306 w 3781"/>
                  <a:gd name="T31" fmla="*/ 403 h 560"/>
                  <a:gd name="T32" fmla="*/ 2994 w 3781"/>
                  <a:gd name="T33" fmla="*/ 327 h 560"/>
                  <a:gd name="T34" fmla="*/ 2689 w 3781"/>
                  <a:gd name="T35" fmla="*/ 272 h 560"/>
                  <a:gd name="T36" fmla="*/ 2395 w 3781"/>
                  <a:gd name="T37" fmla="*/ 237 h 560"/>
                  <a:gd name="T38" fmla="*/ 2108 w 3781"/>
                  <a:gd name="T39" fmla="*/ 217 h 560"/>
                  <a:gd name="T40" fmla="*/ 1833 w 3781"/>
                  <a:gd name="T41" fmla="*/ 213 h 560"/>
                  <a:gd name="T42" fmla="*/ 1572 w 3781"/>
                  <a:gd name="T43" fmla="*/ 222 h 560"/>
                  <a:gd name="T44" fmla="*/ 1325 w 3781"/>
                  <a:gd name="T45" fmla="*/ 240 h 560"/>
                  <a:gd name="T46" fmla="*/ 1095 w 3781"/>
                  <a:gd name="T47" fmla="*/ 266 h 560"/>
                  <a:gd name="T48" fmla="*/ 881 w 3781"/>
                  <a:gd name="T49" fmla="*/ 299 h 560"/>
                  <a:gd name="T50" fmla="*/ 688 w 3781"/>
                  <a:gd name="T51" fmla="*/ 337 h 560"/>
                  <a:gd name="T52" fmla="*/ 515 w 3781"/>
                  <a:gd name="T53" fmla="*/ 375 h 560"/>
                  <a:gd name="T54" fmla="*/ 364 w 3781"/>
                  <a:gd name="T55" fmla="*/ 414 h 560"/>
                  <a:gd name="T56" fmla="*/ 237 w 3781"/>
                  <a:gd name="T57" fmla="*/ 450 h 560"/>
                  <a:gd name="T58" fmla="*/ 136 w 3781"/>
                  <a:gd name="T59" fmla="*/ 481 h 560"/>
                  <a:gd name="T60" fmla="*/ 62 w 3781"/>
                  <a:gd name="T61" fmla="*/ 508 h 560"/>
                  <a:gd name="T62" fmla="*/ 15 w 3781"/>
                  <a:gd name="T63" fmla="*/ 523 h 560"/>
                  <a:gd name="T64" fmla="*/ 0 w 3781"/>
                  <a:gd name="T65" fmla="*/ 531 h 560"/>
                  <a:gd name="T66" fmla="*/ 319 w 3781"/>
                  <a:gd name="T67" fmla="*/ 373 h 560"/>
                  <a:gd name="T68" fmla="*/ 627 w 3781"/>
                  <a:gd name="T69" fmla="*/ 248 h 560"/>
                  <a:gd name="T70" fmla="*/ 925 w 3781"/>
                  <a:gd name="T71" fmla="*/ 150 h 560"/>
                  <a:gd name="T72" fmla="*/ 1210 w 3781"/>
                  <a:gd name="T73" fmla="*/ 80 h 560"/>
                  <a:gd name="T74" fmla="*/ 1482 w 3781"/>
                  <a:gd name="T75" fmla="*/ 32 h 560"/>
                  <a:gd name="T76" fmla="*/ 1743 w 3781"/>
                  <a:gd name="T77" fmla="*/ 7 h 560"/>
                  <a:gd name="T78" fmla="*/ 1990 w 3781"/>
                  <a:gd name="T79" fmla="*/ 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781" h="560">
                    <a:moveTo>
                      <a:pt x="1990" y="0"/>
                    </a:moveTo>
                    <a:lnTo>
                      <a:pt x="2108" y="2"/>
                    </a:lnTo>
                    <a:lnTo>
                      <a:pt x="2223" y="9"/>
                    </a:lnTo>
                    <a:lnTo>
                      <a:pt x="2334" y="19"/>
                    </a:lnTo>
                    <a:lnTo>
                      <a:pt x="2442" y="33"/>
                    </a:lnTo>
                    <a:lnTo>
                      <a:pt x="2546" y="50"/>
                    </a:lnTo>
                    <a:lnTo>
                      <a:pt x="2646" y="70"/>
                    </a:lnTo>
                    <a:lnTo>
                      <a:pt x="2743" y="91"/>
                    </a:lnTo>
                    <a:lnTo>
                      <a:pt x="2835" y="115"/>
                    </a:lnTo>
                    <a:lnTo>
                      <a:pt x="2924" y="140"/>
                    </a:lnTo>
                    <a:lnTo>
                      <a:pt x="3008" y="167"/>
                    </a:lnTo>
                    <a:lnTo>
                      <a:pt x="3088" y="195"/>
                    </a:lnTo>
                    <a:lnTo>
                      <a:pt x="3165" y="224"/>
                    </a:lnTo>
                    <a:lnTo>
                      <a:pt x="3237" y="254"/>
                    </a:lnTo>
                    <a:lnTo>
                      <a:pt x="3306" y="283"/>
                    </a:lnTo>
                    <a:lnTo>
                      <a:pt x="3369" y="313"/>
                    </a:lnTo>
                    <a:lnTo>
                      <a:pt x="3429" y="342"/>
                    </a:lnTo>
                    <a:lnTo>
                      <a:pt x="3484" y="370"/>
                    </a:lnTo>
                    <a:lnTo>
                      <a:pt x="3534" y="398"/>
                    </a:lnTo>
                    <a:lnTo>
                      <a:pt x="3581" y="425"/>
                    </a:lnTo>
                    <a:lnTo>
                      <a:pt x="3621" y="450"/>
                    </a:lnTo>
                    <a:lnTo>
                      <a:pt x="3658" y="474"/>
                    </a:lnTo>
                    <a:lnTo>
                      <a:pt x="3690" y="495"/>
                    </a:lnTo>
                    <a:lnTo>
                      <a:pt x="3718" y="514"/>
                    </a:lnTo>
                    <a:lnTo>
                      <a:pt x="3741" y="529"/>
                    </a:lnTo>
                    <a:lnTo>
                      <a:pt x="3758" y="543"/>
                    </a:lnTo>
                    <a:lnTo>
                      <a:pt x="3770" y="552"/>
                    </a:lnTo>
                    <a:lnTo>
                      <a:pt x="3779" y="559"/>
                    </a:lnTo>
                    <a:lnTo>
                      <a:pt x="3781" y="560"/>
                    </a:lnTo>
                    <a:lnTo>
                      <a:pt x="3621" y="501"/>
                    </a:lnTo>
                    <a:lnTo>
                      <a:pt x="3463" y="449"/>
                    </a:lnTo>
                    <a:lnTo>
                      <a:pt x="3306" y="403"/>
                    </a:lnTo>
                    <a:lnTo>
                      <a:pt x="3148" y="362"/>
                    </a:lnTo>
                    <a:lnTo>
                      <a:pt x="2994" y="327"/>
                    </a:lnTo>
                    <a:lnTo>
                      <a:pt x="2841" y="297"/>
                    </a:lnTo>
                    <a:lnTo>
                      <a:pt x="2689" y="272"/>
                    </a:lnTo>
                    <a:lnTo>
                      <a:pt x="2541" y="252"/>
                    </a:lnTo>
                    <a:lnTo>
                      <a:pt x="2395" y="237"/>
                    </a:lnTo>
                    <a:lnTo>
                      <a:pt x="2250" y="226"/>
                    </a:lnTo>
                    <a:lnTo>
                      <a:pt x="2108" y="217"/>
                    </a:lnTo>
                    <a:lnTo>
                      <a:pt x="1969" y="215"/>
                    </a:lnTo>
                    <a:lnTo>
                      <a:pt x="1833" y="213"/>
                    </a:lnTo>
                    <a:lnTo>
                      <a:pt x="1701" y="216"/>
                    </a:lnTo>
                    <a:lnTo>
                      <a:pt x="1572" y="222"/>
                    </a:lnTo>
                    <a:lnTo>
                      <a:pt x="1447" y="230"/>
                    </a:lnTo>
                    <a:lnTo>
                      <a:pt x="1325" y="240"/>
                    </a:lnTo>
                    <a:lnTo>
                      <a:pt x="1209" y="252"/>
                    </a:lnTo>
                    <a:lnTo>
                      <a:pt x="1095" y="266"/>
                    </a:lnTo>
                    <a:lnTo>
                      <a:pt x="985" y="282"/>
                    </a:lnTo>
                    <a:lnTo>
                      <a:pt x="881" y="299"/>
                    </a:lnTo>
                    <a:lnTo>
                      <a:pt x="782" y="317"/>
                    </a:lnTo>
                    <a:lnTo>
                      <a:pt x="688" y="337"/>
                    </a:lnTo>
                    <a:lnTo>
                      <a:pt x="598" y="355"/>
                    </a:lnTo>
                    <a:lnTo>
                      <a:pt x="515" y="375"/>
                    </a:lnTo>
                    <a:lnTo>
                      <a:pt x="437" y="394"/>
                    </a:lnTo>
                    <a:lnTo>
                      <a:pt x="364" y="414"/>
                    </a:lnTo>
                    <a:lnTo>
                      <a:pt x="298" y="432"/>
                    </a:lnTo>
                    <a:lnTo>
                      <a:pt x="237" y="450"/>
                    </a:lnTo>
                    <a:lnTo>
                      <a:pt x="182" y="467"/>
                    </a:lnTo>
                    <a:lnTo>
                      <a:pt x="136" y="481"/>
                    </a:lnTo>
                    <a:lnTo>
                      <a:pt x="95" y="495"/>
                    </a:lnTo>
                    <a:lnTo>
                      <a:pt x="62" y="508"/>
                    </a:lnTo>
                    <a:lnTo>
                      <a:pt x="35" y="516"/>
                    </a:lnTo>
                    <a:lnTo>
                      <a:pt x="15" y="523"/>
                    </a:lnTo>
                    <a:lnTo>
                      <a:pt x="4" y="529"/>
                    </a:lnTo>
                    <a:lnTo>
                      <a:pt x="0" y="531"/>
                    </a:lnTo>
                    <a:lnTo>
                      <a:pt x="161" y="448"/>
                    </a:lnTo>
                    <a:lnTo>
                      <a:pt x="319" y="373"/>
                    </a:lnTo>
                    <a:lnTo>
                      <a:pt x="474" y="307"/>
                    </a:lnTo>
                    <a:lnTo>
                      <a:pt x="627" y="248"/>
                    </a:lnTo>
                    <a:lnTo>
                      <a:pt x="778" y="196"/>
                    </a:lnTo>
                    <a:lnTo>
                      <a:pt x="925" y="150"/>
                    </a:lnTo>
                    <a:lnTo>
                      <a:pt x="1068" y="112"/>
                    </a:lnTo>
                    <a:lnTo>
                      <a:pt x="1210" y="80"/>
                    </a:lnTo>
                    <a:lnTo>
                      <a:pt x="1347" y="53"/>
                    </a:lnTo>
                    <a:lnTo>
                      <a:pt x="1482" y="32"/>
                    </a:lnTo>
                    <a:lnTo>
                      <a:pt x="1614" y="16"/>
                    </a:lnTo>
                    <a:lnTo>
                      <a:pt x="1743" y="7"/>
                    </a:lnTo>
                    <a:lnTo>
                      <a:pt x="1868" y="1"/>
                    </a:lnTo>
                    <a:lnTo>
                      <a:pt x="19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141" name="Freeform 7"/>
              <p:cNvSpPr/>
              <p:nvPr>
                <p:custDataLst>
                  <p:tags r:id="rId62"/>
                </p:custDataLst>
              </p:nvPr>
            </p:nvSpPr>
            <p:spPr bwMode="auto">
              <a:xfrm>
                <a:off x="5211081" y="3517504"/>
                <a:ext cx="1509978" cy="2091881"/>
              </a:xfrm>
              <a:custGeom>
                <a:avLst/>
                <a:gdLst>
                  <a:gd name="T0" fmla="*/ 285 w 1627"/>
                  <a:gd name="T1" fmla="*/ 59 h 2254"/>
                  <a:gd name="T2" fmla="*/ 396 w 1627"/>
                  <a:gd name="T3" fmla="*/ 173 h 2254"/>
                  <a:gd name="T4" fmla="*/ 490 w 1627"/>
                  <a:gd name="T5" fmla="*/ 308 h 2254"/>
                  <a:gd name="T6" fmla="*/ 571 w 1627"/>
                  <a:gd name="T7" fmla="*/ 451 h 2254"/>
                  <a:gd name="T8" fmla="*/ 643 w 1627"/>
                  <a:gd name="T9" fmla="*/ 589 h 2254"/>
                  <a:gd name="T10" fmla="*/ 711 w 1627"/>
                  <a:gd name="T11" fmla="*/ 710 h 2254"/>
                  <a:gd name="T12" fmla="*/ 782 w 1627"/>
                  <a:gd name="T13" fmla="*/ 801 h 2254"/>
                  <a:gd name="T14" fmla="*/ 856 w 1627"/>
                  <a:gd name="T15" fmla="*/ 847 h 2254"/>
                  <a:gd name="T16" fmla="*/ 940 w 1627"/>
                  <a:gd name="T17" fmla="*/ 839 h 2254"/>
                  <a:gd name="T18" fmla="*/ 1040 w 1627"/>
                  <a:gd name="T19" fmla="*/ 762 h 2254"/>
                  <a:gd name="T20" fmla="*/ 1212 w 1627"/>
                  <a:gd name="T21" fmla="*/ 599 h 2254"/>
                  <a:gd name="T22" fmla="*/ 1361 w 1627"/>
                  <a:gd name="T23" fmla="*/ 496 h 2254"/>
                  <a:gd name="T24" fmla="*/ 1481 w 1627"/>
                  <a:gd name="T25" fmla="*/ 441 h 2254"/>
                  <a:gd name="T26" fmla="*/ 1568 w 1627"/>
                  <a:gd name="T27" fmla="*/ 419 h 2254"/>
                  <a:gd name="T28" fmla="*/ 1617 w 1627"/>
                  <a:gd name="T29" fmla="*/ 413 h 2254"/>
                  <a:gd name="T30" fmla="*/ 1547 w 1627"/>
                  <a:gd name="T31" fmla="*/ 471 h 2254"/>
                  <a:gd name="T32" fmla="*/ 1353 w 1627"/>
                  <a:gd name="T33" fmla="*/ 651 h 2254"/>
                  <a:gd name="T34" fmla="*/ 1219 w 1627"/>
                  <a:gd name="T35" fmla="*/ 846 h 2254"/>
                  <a:gd name="T36" fmla="*/ 1138 w 1627"/>
                  <a:gd name="T37" fmla="*/ 1049 h 2254"/>
                  <a:gd name="T38" fmla="*/ 1099 w 1627"/>
                  <a:gd name="T39" fmla="*/ 1252 h 2254"/>
                  <a:gd name="T40" fmla="*/ 1093 w 1627"/>
                  <a:gd name="T41" fmla="*/ 1448 h 2254"/>
                  <a:gd name="T42" fmla="*/ 1111 w 1627"/>
                  <a:gd name="T43" fmla="*/ 1631 h 2254"/>
                  <a:gd name="T44" fmla="*/ 1145 w 1627"/>
                  <a:gd name="T45" fmla="*/ 1794 h 2254"/>
                  <a:gd name="T46" fmla="*/ 1186 w 1627"/>
                  <a:gd name="T47" fmla="*/ 1927 h 2254"/>
                  <a:gd name="T48" fmla="*/ 1222 w 1627"/>
                  <a:gd name="T49" fmla="*/ 2027 h 2254"/>
                  <a:gd name="T50" fmla="*/ 1248 w 1627"/>
                  <a:gd name="T51" fmla="*/ 2085 h 2254"/>
                  <a:gd name="T52" fmla="*/ 1277 w 1627"/>
                  <a:gd name="T53" fmla="*/ 2135 h 2254"/>
                  <a:gd name="T54" fmla="*/ 1325 w 1627"/>
                  <a:gd name="T55" fmla="*/ 2217 h 2254"/>
                  <a:gd name="T56" fmla="*/ 1339 w 1627"/>
                  <a:gd name="T57" fmla="*/ 2252 h 2254"/>
                  <a:gd name="T58" fmla="*/ 1321 w 1627"/>
                  <a:gd name="T59" fmla="*/ 2250 h 2254"/>
                  <a:gd name="T60" fmla="*/ 1274 w 1627"/>
                  <a:gd name="T61" fmla="*/ 2222 h 2254"/>
                  <a:gd name="T62" fmla="*/ 1203 w 1627"/>
                  <a:gd name="T63" fmla="*/ 2179 h 2254"/>
                  <a:gd name="T64" fmla="*/ 1107 w 1627"/>
                  <a:gd name="T65" fmla="*/ 2108 h 2254"/>
                  <a:gd name="T66" fmla="*/ 1020 w 1627"/>
                  <a:gd name="T67" fmla="*/ 1982 h 2254"/>
                  <a:gd name="T68" fmla="*/ 944 w 1627"/>
                  <a:gd name="T69" fmla="*/ 1830 h 2254"/>
                  <a:gd name="T70" fmla="*/ 878 w 1627"/>
                  <a:gd name="T71" fmla="*/ 1693 h 2254"/>
                  <a:gd name="T72" fmla="*/ 818 w 1627"/>
                  <a:gd name="T73" fmla="*/ 1601 h 2254"/>
                  <a:gd name="T74" fmla="*/ 760 w 1627"/>
                  <a:gd name="T75" fmla="*/ 1586 h 2254"/>
                  <a:gd name="T76" fmla="*/ 707 w 1627"/>
                  <a:gd name="T77" fmla="*/ 1637 h 2254"/>
                  <a:gd name="T78" fmla="*/ 644 w 1627"/>
                  <a:gd name="T79" fmla="*/ 1738 h 2254"/>
                  <a:gd name="T80" fmla="*/ 553 w 1627"/>
                  <a:gd name="T81" fmla="*/ 1874 h 2254"/>
                  <a:gd name="T82" fmla="*/ 417 w 1627"/>
                  <a:gd name="T83" fmla="*/ 2024 h 2254"/>
                  <a:gd name="T84" fmla="*/ 266 w 1627"/>
                  <a:gd name="T85" fmla="*/ 2124 h 2254"/>
                  <a:gd name="T86" fmla="*/ 132 w 1627"/>
                  <a:gd name="T87" fmla="*/ 2173 h 2254"/>
                  <a:gd name="T88" fmla="*/ 36 w 1627"/>
                  <a:gd name="T89" fmla="*/ 2188 h 2254"/>
                  <a:gd name="T90" fmla="*/ 0 w 1627"/>
                  <a:gd name="T91" fmla="*/ 2190 h 2254"/>
                  <a:gd name="T92" fmla="*/ 25 w 1627"/>
                  <a:gd name="T93" fmla="*/ 2170 h 2254"/>
                  <a:gd name="T94" fmla="*/ 92 w 1627"/>
                  <a:gd name="T95" fmla="*/ 2114 h 2254"/>
                  <a:gd name="T96" fmla="*/ 188 w 1627"/>
                  <a:gd name="T97" fmla="*/ 2026 h 2254"/>
                  <a:gd name="T98" fmla="*/ 300 w 1627"/>
                  <a:gd name="T99" fmla="*/ 1910 h 2254"/>
                  <a:gd name="T100" fmla="*/ 412 w 1627"/>
                  <a:gd name="T101" fmla="*/ 1770 h 2254"/>
                  <a:gd name="T102" fmla="*/ 513 w 1627"/>
                  <a:gd name="T103" fmla="*/ 1611 h 2254"/>
                  <a:gd name="T104" fmla="*/ 591 w 1627"/>
                  <a:gd name="T105" fmla="*/ 1436 h 2254"/>
                  <a:gd name="T106" fmla="*/ 629 w 1627"/>
                  <a:gd name="T107" fmla="*/ 1250 h 2254"/>
                  <a:gd name="T108" fmla="*/ 616 w 1627"/>
                  <a:gd name="T109" fmla="*/ 1048 h 2254"/>
                  <a:gd name="T110" fmla="*/ 568 w 1627"/>
                  <a:gd name="T111" fmla="*/ 832 h 2254"/>
                  <a:gd name="T112" fmla="*/ 502 w 1627"/>
                  <a:gd name="T113" fmla="*/ 625 h 2254"/>
                  <a:gd name="T114" fmla="*/ 426 w 1627"/>
                  <a:gd name="T115" fmla="*/ 437 h 2254"/>
                  <a:gd name="T116" fmla="*/ 349 w 1627"/>
                  <a:gd name="T117" fmla="*/ 273 h 2254"/>
                  <a:gd name="T118" fmla="*/ 280 w 1627"/>
                  <a:gd name="T119" fmla="*/ 141 h 2254"/>
                  <a:gd name="T120" fmla="*/ 229 w 1627"/>
                  <a:gd name="T121" fmla="*/ 48 h 2254"/>
                  <a:gd name="T122" fmla="*/ 202 w 1627"/>
                  <a:gd name="T123" fmla="*/ 3 h 2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27" h="2254">
                    <a:moveTo>
                      <a:pt x="199" y="0"/>
                    </a:moveTo>
                    <a:lnTo>
                      <a:pt x="244" y="27"/>
                    </a:lnTo>
                    <a:lnTo>
                      <a:pt x="285" y="59"/>
                    </a:lnTo>
                    <a:lnTo>
                      <a:pt x="324" y="94"/>
                    </a:lnTo>
                    <a:lnTo>
                      <a:pt x="360" y="132"/>
                    </a:lnTo>
                    <a:lnTo>
                      <a:pt x="396" y="173"/>
                    </a:lnTo>
                    <a:lnTo>
                      <a:pt x="429" y="217"/>
                    </a:lnTo>
                    <a:lnTo>
                      <a:pt x="460" y="262"/>
                    </a:lnTo>
                    <a:lnTo>
                      <a:pt x="490" y="308"/>
                    </a:lnTo>
                    <a:lnTo>
                      <a:pt x="518" y="356"/>
                    </a:lnTo>
                    <a:lnTo>
                      <a:pt x="544" y="403"/>
                    </a:lnTo>
                    <a:lnTo>
                      <a:pt x="571" y="451"/>
                    </a:lnTo>
                    <a:lnTo>
                      <a:pt x="595" y="499"/>
                    </a:lnTo>
                    <a:lnTo>
                      <a:pt x="619" y="545"/>
                    </a:lnTo>
                    <a:lnTo>
                      <a:pt x="643" y="589"/>
                    </a:lnTo>
                    <a:lnTo>
                      <a:pt x="666" y="632"/>
                    </a:lnTo>
                    <a:lnTo>
                      <a:pt x="689" y="673"/>
                    </a:lnTo>
                    <a:lnTo>
                      <a:pt x="711" y="710"/>
                    </a:lnTo>
                    <a:lnTo>
                      <a:pt x="734" y="745"/>
                    </a:lnTo>
                    <a:lnTo>
                      <a:pt x="758" y="774"/>
                    </a:lnTo>
                    <a:lnTo>
                      <a:pt x="782" y="801"/>
                    </a:lnTo>
                    <a:lnTo>
                      <a:pt x="805" y="822"/>
                    </a:lnTo>
                    <a:lnTo>
                      <a:pt x="831" y="837"/>
                    </a:lnTo>
                    <a:lnTo>
                      <a:pt x="856" y="847"/>
                    </a:lnTo>
                    <a:lnTo>
                      <a:pt x="883" y="851"/>
                    </a:lnTo>
                    <a:lnTo>
                      <a:pt x="911" y="849"/>
                    </a:lnTo>
                    <a:lnTo>
                      <a:pt x="940" y="839"/>
                    </a:lnTo>
                    <a:lnTo>
                      <a:pt x="972" y="821"/>
                    </a:lnTo>
                    <a:lnTo>
                      <a:pt x="1005" y="795"/>
                    </a:lnTo>
                    <a:lnTo>
                      <a:pt x="1040" y="762"/>
                    </a:lnTo>
                    <a:lnTo>
                      <a:pt x="1100" y="700"/>
                    </a:lnTo>
                    <a:lnTo>
                      <a:pt x="1158" y="645"/>
                    </a:lnTo>
                    <a:lnTo>
                      <a:pt x="1212" y="599"/>
                    </a:lnTo>
                    <a:lnTo>
                      <a:pt x="1264" y="558"/>
                    </a:lnTo>
                    <a:lnTo>
                      <a:pt x="1315" y="524"/>
                    </a:lnTo>
                    <a:lnTo>
                      <a:pt x="1361" y="496"/>
                    </a:lnTo>
                    <a:lnTo>
                      <a:pt x="1405" y="474"/>
                    </a:lnTo>
                    <a:lnTo>
                      <a:pt x="1444" y="455"/>
                    </a:lnTo>
                    <a:lnTo>
                      <a:pt x="1481" y="441"/>
                    </a:lnTo>
                    <a:lnTo>
                      <a:pt x="1514" y="430"/>
                    </a:lnTo>
                    <a:lnTo>
                      <a:pt x="1542" y="423"/>
                    </a:lnTo>
                    <a:lnTo>
                      <a:pt x="1568" y="419"/>
                    </a:lnTo>
                    <a:lnTo>
                      <a:pt x="1589" y="416"/>
                    </a:lnTo>
                    <a:lnTo>
                      <a:pt x="1605" y="415"/>
                    </a:lnTo>
                    <a:lnTo>
                      <a:pt x="1617" y="413"/>
                    </a:lnTo>
                    <a:lnTo>
                      <a:pt x="1624" y="415"/>
                    </a:lnTo>
                    <a:lnTo>
                      <a:pt x="1627" y="415"/>
                    </a:lnTo>
                    <a:lnTo>
                      <a:pt x="1547" y="471"/>
                    </a:lnTo>
                    <a:lnTo>
                      <a:pt x="1475" y="528"/>
                    </a:lnTo>
                    <a:lnTo>
                      <a:pt x="1410" y="589"/>
                    </a:lnTo>
                    <a:lnTo>
                      <a:pt x="1353" y="651"/>
                    </a:lnTo>
                    <a:lnTo>
                      <a:pt x="1302" y="715"/>
                    </a:lnTo>
                    <a:lnTo>
                      <a:pt x="1257" y="780"/>
                    </a:lnTo>
                    <a:lnTo>
                      <a:pt x="1219" y="846"/>
                    </a:lnTo>
                    <a:lnTo>
                      <a:pt x="1187" y="913"/>
                    </a:lnTo>
                    <a:lnTo>
                      <a:pt x="1161" y="981"/>
                    </a:lnTo>
                    <a:lnTo>
                      <a:pt x="1138" y="1049"/>
                    </a:lnTo>
                    <a:lnTo>
                      <a:pt x="1121" y="1117"/>
                    </a:lnTo>
                    <a:lnTo>
                      <a:pt x="1107" y="1186"/>
                    </a:lnTo>
                    <a:lnTo>
                      <a:pt x="1099" y="1252"/>
                    </a:lnTo>
                    <a:lnTo>
                      <a:pt x="1093" y="1319"/>
                    </a:lnTo>
                    <a:lnTo>
                      <a:pt x="1092" y="1385"/>
                    </a:lnTo>
                    <a:lnTo>
                      <a:pt x="1093" y="1448"/>
                    </a:lnTo>
                    <a:lnTo>
                      <a:pt x="1097" y="1512"/>
                    </a:lnTo>
                    <a:lnTo>
                      <a:pt x="1103" y="1572"/>
                    </a:lnTo>
                    <a:lnTo>
                      <a:pt x="1111" y="1631"/>
                    </a:lnTo>
                    <a:lnTo>
                      <a:pt x="1121" y="1688"/>
                    </a:lnTo>
                    <a:lnTo>
                      <a:pt x="1132" y="1742"/>
                    </a:lnTo>
                    <a:lnTo>
                      <a:pt x="1145" y="1794"/>
                    </a:lnTo>
                    <a:lnTo>
                      <a:pt x="1159" y="1842"/>
                    </a:lnTo>
                    <a:lnTo>
                      <a:pt x="1172" y="1886"/>
                    </a:lnTo>
                    <a:lnTo>
                      <a:pt x="1186" y="1927"/>
                    </a:lnTo>
                    <a:lnTo>
                      <a:pt x="1198" y="1965"/>
                    </a:lnTo>
                    <a:lnTo>
                      <a:pt x="1211" y="1999"/>
                    </a:lnTo>
                    <a:lnTo>
                      <a:pt x="1222" y="2027"/>
                    </a:lnTo>
                    <a:lnTo>
                      <a:pt x="1232" y="2051"/>
                    </a:lnTo>
                    <a:lnTo>
                      <a:pt x="1241" y="2070"/>
                    </a:lnTo>
                    <a:lnTo>
                      <a:pt x="1248" y="2085"/>
                    </a:lnTo>
                    <a:lnTo>
                      <a:pt x="1252" y="2093"/>
                    </a:lnTo>
                    <a:lnTo>
                      <a:pt x="1253" y="2096"/>
                    </a:lnTo>
                    <a:lnTo>
                      <a:pt x="1277" y="2135"/>
                    </a:lnTo>
                    <a:lnTo>
                      <a:pt x="1297" y="2167"/>
                    </a:lnTo>
                    <a:lnTo>
                      <a:pt x="1312" y="2195"/>
                    </a:lnTo>
                    <a:lnTo>
                      <a:pt x="1325" y="2217"/>
                    </a:lnTo>
                    <a:lnTo>
                      <a:pt x="1333" y="2232"/>
                    </a:lnTo>
                    <a:lnTo>
                      <a:pt x="1337" y="2245"/>
                    </a:lnTo>
                    <a:lnTo>
                      <a:pt x="1339" y="2252"/>
                    </a:lnTo>
                    <a:lnTo>
                      <a:pt x="1336" y="2254"/>
                    </a:lnTo>
                    <a:lnTo>
                      <a:pt x="1330" y="2254"/>
                    </a:lnTo>
                    <a:lnTo>
                      <a:pt x="1321" y="2250"/>
                    </a:lnTo>
                    <a:lnTo>
                      <a:pt x="1308" y="2243"/>
                    </a:lnTo>
                    <a:lnTo>
                      <a:pt x="1292" y="2233"/>
                    </a:lnTo>
                    <a:lnTo>
                      <a:pt x="1274" y="2222"/>
                    </a:lnTo>
                    <a:lnTo>
                      <a:pt x="1253" y="2210"/>
                    </a:lnTo>
                    <a:lnTo>
                      <a:pt x="1229" y="2194"/>
                    </a:lnTo>
                    <a:lnTo>
                      <a:pt x="1203" y="2179"/>
                    </a:lnTo>
                    <a:lnTo>
                      <a:pt x="1173" y="2163"/>
                    </a:lnTo>
                    <a:lnTo>
                      <a:pt x="1139" y="2139"/>
                    </a:lnTo>
                    <a:lnTo>
                      <a:pt x="1107" y="2108"/>
                    </a:lnTo>
                    <a:lnTo>
                      <a:pt x="1076" y="2070"/>
                    </a:lnTo>
                    <a:lnTo>
                      <a:pt x="1047" y="2028"/>
                    </a:lnTo>
                    <a:lnTo>
                      <a:pt x="1020" y="1982"/>
                    </a:lnTo>
                    <a:lnTo>
                      <a:pt x="993" y="1931"/>
                    </a:lnTo>
                    <a:lnTo>
                      <a:pt x="968" y="1881"/>
                    </a:lnTo>
                    <a:lnTo>
                      <a:pt x="944" y="1830"/>
                    </a:lnTo>
                    <a:lnTo>
                      <a:pt x="922" y="1781"/>
                    </a:lnTo>
                    <a:lnTo>
                      <a:pt x="899" y="1735"/>
                    </a:lnTo>
                    <a:lnTo>
                      <a:pt x="878" y="1693"/>
                    </a:lnTo>
                    <a:lnTo>
                      <a:pt x="857" y="1655"/>
                    </a:lnTo>
                    <a:lnTo>
                      <a:pt x="838" y="1624"/>
                    </a:lnTo>
                    <a:lnTo>
                      <a:pt x="818" y="1601"/>
                    </a:lnTo>
                    <a:lnTo>
                      <a:pt x="800" y="1589"/>
                    </a:lnTo>
                    <a:lnTo>
                      <a:pt x="779" y="1583"/>
                    </a:lnTo>
                    <a:lnTo>
                      <a:pt x="760" y="1586"/>
                    </a:lnTo>
                    <a:lnTo>
                      <a:pt x="742" y="1597"/>
                    </a:lnTo>
                    <a:lnTo>
                      <a:pt x="725" y="1614"/>
                    </a:lnTo>
                    <a:lnTo>
                      <a:pt x="707" y="1637"/>
                    </a:lnTo>
                    <a:lnTo>
                      <a:pt x="688" y="1666"/>
                    </a:lnTo>
                    <a:lnTo>
                      <a:pt x="668" y="1700"/>
                    </a:lnTo>
                    <a:lnTo>
                      <a:pt x="644" y="1738"/>
                    </a:lnTo>
                    <a:lnTo>
                      <a:pt x="617" y="1780"/>
                    </a:lnTo>
                    <a:lnTo>
                      <a:pt x="586" y="1826"/>
                    </a:lnTo>
                    <a:lnTo>
                      <a:pt x="553" y="1874"/>
                    </a:lnTo>
                    <a:lnTo>
                      <a:pt x="512" y="1924"/>
                    </a:lnTo>
                    <a:lnTo>
                      <a:pt x="466" y="1976"/>
                    </a:lnTo>
                    <a:lnTo>
                      <a:pt x="417" y="2024"/>
                    </a:lnTo>
                    <a:lnTo>
                      <a:pt x="366" y="2065"/>
                    </a:lnTo>
                    <a:lnTo>
                      <a:pt x="316" y="2097"/>
                    </a:lnTo>
                    <a:lnTo>
                      <a:pt x="266" y="2124"/>
                    </a:lnTo>
                    <a:lnTo>
                      <a:pt x="219" y="2145"/>
                    </a:lnTo>
                    <a:lnTo>
                      <a:pt x="174" y="2162"/>
                    </a:lnTo>
                    <a:lnTo>
                      <a:pt x="132" y="2173"/>
                    </a:lnTo>
                    <a:lnTo>
                      <a:pt x="95" y="2181"/>
                    </a:lnTo>
                    <a:lnTo>
                      <a:pt x="63" y="2186"/>
                    </a:lnTo>
                    <a:lnTo>
                      <a:pt x="36" y="2188"/>
                    </a:lnTo>
                    <a:lnTo>
                      <a:pt x="17" y="2190"/>
                    </a:lnTo>
                    <a:lnTo>
                      <a:pt x="4" y="2190"/>
                    </a:lnTo>
                    <a:lnTo>
                      <a:pt x="0" y="2190"/>
                    </a:lnTo>
                    <a:lnTo>
                      <a:pt x="3" y="2187"/>
                    </a:lnTo>
                    <a:lnTo>
                      <a:pt x="11" y="2180"/>
                    </a:lnTo>
                    <a:lnTo>
                      <a:pt x="25" y="2170"/>
                    </a:lnTo>
                    <a:lnTo>
                      <a:pt x="43" y="2155"/>
                    </a:lnTo>
                    <a:lnTo>
                      <a:pt x="66" y="2136"/>
                    </a:lnTo>
                    <a:lnTo>
                      <a:pt x="92" y="2114"/>
                    </a:lnTo>
                    <a:lnTo>
                      <a:pt x="122" y="2087"/>
                    </a:lnTo>
                    <a:lnTo>
                      <a:pt x="154" y="2059"/>
                    </a:lnTo>
                    <a:lnTo>
                      <a:pt x="188" y="2026"/>
                    </a:lnTo>
                    <a:lnTo>
                      <a:pt x="224" y="1990"/>
                    </a:lnTo>
                    <a:lnTo>
                      <a:pt x="262" y="1951"/>
                    </a:lnTo>
                    <a:lnTo>
                      <a:pt x="300" y="1910"/>
                    </a:lnTo>
                    <a:lnTo>
                      <a:pt x="338" y="1865"/>
                    </a:lnTo>
                    <a:lnTo>
                      <a:pt x="376" y="1819"/>
                    </a:lnTo>
                    <a:lnTo>
                      <a:pt x="412" y="1770"/>
                    </a:lnTo>
                    <a:lnTo>
                      <a:pt x="449" y="1719"/>
                    </a:lnTo>
                    <a:lnTo>
                      <a:pt x="483" y="1666"/>
                    </a:lnTo>
                    <a:lnTo>
                      <a:pt x="513" y="1611"/>
                    </a:lnTo>
                    <a:lnTo>
                      <a:pt x="543" y="1554"/>
                    </a:lnTo>
                    <a:lnTo>
                      <a:pt x="568" y="1496"/>
                    </a:lnTo>
                    <a:lnTo>
                      <a:pt x="591" y="1436"/>
                    </a:lnTo>
                    <a:lnTo>
                      <a:pt x="609" y="1375"/>
                    </a:lnTo>
                    <a:lnTo>
                      <a:pt x="622" y="1313"/>
                    </a:lnTo>
                    <a:lnTo>
                      <a:pt x="629" y="1250"/>
                    </a:lnTo>
                    <a:lnTo>
                      <a:pt x="630" y="1186"/>
                    </a:lnTo>
                    <a:lnTo>
                      <a:pt x="626" y="1121"/>
                    </a:lnTo>
                    <a:lnTo>
                      <a:pt x="616" y="1048"/>
                    </a:lnTo>
                    <a:lnTo>
                      <a:pt x="602" y="976"/>
                    </a:lnTo>
                    <a:lnTo>
                      <a:pt x="586" y="903"/>
                    </a:lnTo>
                    <a:lnTo>
                      <a:pt x="568" y="832"/>
                    </a:lnTo>
                    <a:lnTo>
                      <a:pt x="547" y="762"/>
                    </a:lnTo>
                    <a:lnTo>
                      <a:pt x="526" y="693"/>
                    </a:lnTo>
                    <a:lnTo>
                      <a:pt x="502" y="625"/>
                    </a:lnTo>
                    <a:lnTo>
                      <a:pt x="477" y="561"/>
                    </a:lnTo>
                    <a:lnTo>
                      <a:pt x="452" y="498"/>
                    </a:lnTo>
                    <a:lnTo>
                      <a:pt x="426" y="437"/>
                    </a:lnTo>
                    <a:lnTo>
                      <a:pt x="401" y="378"/>
                    </a:lnTo>
                    <a:lnTo>
                      <a:pt x="374" y="323"/>
                    </a:lnTo>
                    <a:lnTo>
                      <a:pt x="349" y="273"/>
                    </a:lnTo>
                    <a:lnTo>
                      <a:pt x="325" y="225"/>
                    </a:lnTo>
                    <a:lnTo>
                      <a:pt x="303" y="180"/>
                    </a:lnTo>
                    <a:lnTo>
                      <a:pt x="280" y="141"/>
                    </a:lnTo>
                    <a:lnTo>
                      <a:pt x="261" y="106"/>
                    </a:lnTo>
                    <a:lnTo>
                      <a:pt x="244" y="75"/>
                    </a:lnTo>
                    <a:lnTo>
                      <a:pt x="229" y="48"/>
                    </a:lnTo>
                    <a:lnTo>
                      <a:pt x="216" y="28"/>
                    </a:lnTo>
                    <a:lnTo>
                      <a:pt x="207" y="13"/>
                    </a:lnTo>
                    <a:lnTo>
                      <a:pt x="202" y="3"/>
                    </a:lnTo>
                    <a:lnTo>
                      <a:pt x="1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</p:grpSp>
        <p:sp>
          <p:nvSpPr>
            <p:cNvPr id="142" name="Oval 85"/>
            <p:cNvSpPr/>
            <p:nvPr>
              <p:custDataLst>
                <p:tags r:id="rId63"/>
              </p:custDataLst>
            </p:nvPr>
          </p:nvSpPr>
          <p:spPr>
            <a:xfrm>
              <a:off x="5825466" y="3533621"/>
              <a:ext cx="483729" cy="48372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3" name="组合 9"/>
          <p:cNvGrpSpPr/>
          <p:nvPr>
            <p:custDataLst>
              <p:tags r:id="rId64"/>
            </p:custDataLst>
          </p:nvPr>
        </p:nvGrpSpPr>
        <p:grpSpPr>
          <a:xfrm>
            <a:off x="441960" y="2991485"/>
            <a:ext cx="1759585" cy="969645"/>
            <a:chOff x="946985" y="2697257"/>
            <a:chExt cx="2217169" cy="1405197"/>
          </a:xfrm>
          <a:solidFill>
            <a:srgbClr val="00D0AC"/>
          </a:solidFill>
        </p:grpSpPr>
        <p:sp>
          <p:nvSpPr>
            <p:cNvPr id="144" name="Freeform 8"/>
            <p:cNvSpPr/>
            <p:nvPr>
              <p:custDataLst>
                <p:tags r:id="rId65"/>
              </p:custDataLst>
            </p:nvPr>
          </p:nvSpPr>
          <p:spPr bwMode="auto">
            <a:xfrm>
              <a:off x="2389984" y="3366086"/>
              <a:ext cx="620444" cy="417829"/>
            </a:xfrm>
            <a:custGeom>
              <a:avLst/>
              <a:gdLst>
                <a:gd name="T0" fmla="*/ 1143 w 1231"/>
                <a:gd name="T1" fmla="*/ 6 h 829"/>
                <a:gd name="T2" fmla="*/ 1231 w 1231"/>
                <a:gd name="T3" fmla="*/ 19 h 829"/>
                <a:gd name="T4" fmla="*/ 1227 w 1231"/>
                <a:gd name="T5" fmla="*/ 38 h 829"/>
                <a:gd name="T6" fmla="*/ 1216 w 1231"/>
                <a:gd name="T7" fmla="*/ 73 h 829"/>
                <a:gd name="T8" fmla="*/ 1198 w 1231"/>
                <a:gd name="T9" fmla="*/ 124 h 829"/>
                <a:gd name="T10" fmla="*/ 1171 w 1231"/>
                <a:gd name="T11" fmla="*/ 184 h 829"/>
                <a:gd name="T12" fmla="*/ 1136 w 1231"/>
                <a:gd name="T13" fmla="*/ 253 h 829"/>
                <a:gd name="T14" fmla="*/ 1088 w 1231"/>
                <a:gd name="T15" fmla="*/ 329 h 829"/>
                <a:gd name="T16" fmla="*/ 1031 w 1231"/>
                <a:gd name="T17" fmla="*/ 408 h 829"/>
                <a:gd name="T18" fmla="*/ 959 w 1231"/>
                <a:gd name="T19" fmla="*/ 486 h 829"/>
                <a:gd name="T20" fmla="*/ 873 w 1231"/>
                <a:gd name="T21" fmla="*/ 564 h 829"/>
                <a:gd name="T22" fmla="*/ 772 w 1231"/>
                <a:gd name="T23" fmla="*/ 635 h 829"/>
                <a:gd name="T24" fmla="*/ 656 w 1231"/>
                <a:gd name="T25" fmla="*/ 700 h 829"/>
                <a:gd name="T26" fmla="*/ 521 w 1231"/>
                <a:gd name="T27" fmla="*/ 755 h 829"/>
                <a:gd name="T28" fmla="*/ 368 w 1231"/>
                <a:gd name="T29" fmla="*/ 795 h 829"/>
                <a:gd name="T30" fmla="*/ 194 w 1231"/>
                <a:gd name="T31" fmla="*/ 822 h 829"/>
                <a:gd name="T32" fmla="*/ 0 w 1231"/>
                <a:gd name="T33" fmla="*/ 829 h 829"/>
                <a:gd name="T34" fmla="*/ 3 w 1231"/>
                <a:gd name="T35" fmla="*/ 819 h 829"/>
                <a:gd name="T36" fmla="*/ 13 w 1231"/>
                <a:gd name="T37" fmla="*/ 788 h 829"/>
                <a:gd name="T38" fmla="*/ 30 w 1231"/>
                <a:gd name="T39" fmla="*/ 742 h 829"/>
                <a:gd name="T40" fmla="*/ 55 w 1231"/>
                <a:gd name="T41" fmla="*/ 682 h 829"/>
                <a:gd name="T42" fmla="*/ 89 w 1231"/>
                <a:gd name="T43" fmla="*/ 610 h 829"/>
                <a:gd name="T44" fmla="*/ 132 w 1231"/>
                <a:gd name="T45" fmla="*/ 533 h 829"/>
                <a:gd name="T46" fmla="*/ 186 w 1231"/>
                <a:gd name="T47" fmla="*/ 450 h 829"/>
                <a:gd name="T48" fmla="*/ 250 w 1231"/>
                <a:gd name="T49" fmla="*/ 367 h 829"/>
                <a:gd name="T50" fmla="*/ 326 w 1231"/>
                <a:gd name="T51" fmla="*/ 284 h 829"/>
                <a:gd name="T52" fmla="*/ 413 w 1231"/>
                <a:gd name="T53" fmla="*/ 207 h 829"/>
                <a:gd name="T54" fmla="*/ 514 w 1231"/>
                <a:gd name="T55" fmla="*/ 138 h 829"/>
                <a:gd name="T56" fmla="*/ 628 w 1231"/>
                <a:gd name="T57" fmla="*/ 80 h 829"/>
                <a:gd name="T58" fmla="*/ 756 w 1231"/>
                <a:gd name="T59" fmla="*/ 36 h 829"/>
                <a:gd name="T60" fmla="*/ 899 w 1231"/>
                <a:gd name="T61" fmla="*/ 7 h 829"/>
                <a:gd name="T62" fmla="*/ 1057 w 1231"/>
                <a:gd name="T63" fmla="*/ 0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31" h="829">
                  <a:moveTo>
                    <a:pt x="1057" y="0"/>
                  </a:moveTo>
                  <a:lnTo>
                    <a:pt x="1143" y="6"/>
                  </a:lnTo>
                  <a:lnTo>
                    <a:pt x="1231" y="16"/>
                  </a:lnTo>
                  <a:lnTo>
                    <a:pt x="1231" y="19"/>
                  </a:lnTo>
                  <a:lnTo>
                    <a:pt x="1230" y="26"/>
                  </a:lnTo>
                  <a:lnTo>
                    <a:pt x="1227" y="38"/>
                  </a:lnTo>
                  <a:lnTo>
                    <a:pt x="1222" y="54"/>
                  </a:lnTo>
                  <a:lnTo>
                    <a:pt x="1216" y="73"/>
                  </a:lnTo>
                  <a:lnTo>
                    <a:pt x="1208" y="97"/>
                  </a:lnTo>
                  <a:lnTo>
                    <a:pt x="1198" y="124"/>
                  </a:lnTo>
                  <a:lnTo>
                    <a:pt x="1185" y="152"/>
                  </a:lnTo>
                  <a:lnTo>
                    <a:pt x="1171" y="184"/>
                  </a:lnTo>
                  <a:lnTo>
                    <a:pt x="1154" y="218"/>
                  </a:lnTo>
                  <a:lnTo>
                    <a:pt x="1136" y="253"/>
                  </a:lnTo>
                  <a:lnTo>
                    <a:pt x="1113" y="291"/>
                  </a:lnTo>
                  <a:lnTo>
                    <a:pt x="1088" y="329"/>
                  </a:lnTo>
                  <a:lnTo>
                    <a:pt x="1062" y="368"/>
                  </a:lnTo>
                  <a:lnTo>
                    <a:pt x="1031" y="408"/>
                  </a:lnTo>
                  <a:lnTo>
                    <a:pt x="997" y="447"/>
                  </a:lnTo>
                  <a:lnTo>
                    <a:pt x="959" y="486"/>
                  </a:lnTo>
                  <a:lnTo>
                    <a:pt x="918" y="526"/>
                  </a:lnTo>
                  <a:lnTo>
                    <a:pt x="873" y="564"/>
                  </a:lnTo>
                  <a:lnTo>
                    <a:pt x="826" y="600"/>
                  </a:lnTo>
                  <a:lnTo>
                    <a:pt x="772" y="635"/>
                  </a:lnTo>
                  <a:lnTo>
                    <a:pt x="716" y="669"/>
                  </a:lnTo>
                  <a:lnTo>
                    <a:pt x="656" y="700"/>
                  </a:lnTo>
                  <a:lnTo>
                    <a:pt x="591" y="729"/>
                  </a:lnTo>
                  <a:lnTo>
                    <a:pt x="521" y="755"/>
                  </a:lnTo>
                  <a:lnTo>
                    <a:pt x="447" y="777"/>
                  </a:lnTo>
                  <a:lnTo>
                    <a:pt x="368" y="795"/>
                  </a:lnTo>
                  <a:lnTo>
                    <a:pt x="284" y="811"/>
                  </a:lnTo>
                  <a:lnTo>
                    <a:pt x="194" y="822"/>
                  </a:lnTo>
                  <a:lnTo>
                    <a:pt x="100" y="828"/>
                  </a:lnTo>
                  <a:lnTo>
                    <a:pt x="0" y="829"/>
                  </a:lnTo>
                  <a:lnTo>
                    <a:pt x="0" y="826"/>
                  </a:lnTo>
                  <a:lnTo>
                    <a:pt x="3" y="819"/>
                  </a:lnTo>
                  <a:lnTo>
                    <a:pt x="7" y="805"/>
                  </a:lnTo>
                  <a:lnTo>
                    <a:pt x="13" y="788"/>
                  </a:lnTo>
                  <a:lnTo>
                    <a:pt x="20" y="767"/>
                  </a:lnTo>
                  <a:lnTo>
                    <a:pt x="30" y="742"/>
                  </a:lnTo>
                  <a:lnTo>
                    <a:pt x="41" y="712"/>
                  </a:lnTo>
                  <a:lnTo>
                    <a:pt x="55" y="682"/>
                  </a:lnTo>
                  <a:lnTo>
                    <a:pt x="71" y="646"/>
                  </a:lnTo>
                  <a:lnTo>
                    <a:pt x="89" y="610"/>
                  </a:lnTo>
                  <a:lnTo>
                    <a:pt x="110" y="572"/>
                  </a:lnTo>
                  <a:lnTo>
                    <a:pt x="132" y="533"/>
                  </a:lnTo>
                  <a:lnTo>
                    <a:pt x="158" y="492"/>
                  </a:lnTo>
                  <a:lnTo>
                    <a:pt x="186" y="450"/>
                  </a:lnTo>
                  <a:lnTo>
                    <a:pt x="217" y="408"/>
                  </a:lnTo>
                  <a:lnTo>
                    <a:pt x="250" y="367"/>
                  </a:lnTo>
                  <a:lnTo>
                    <a:pt x="287" y="325"/>
                  </a:lnTo>
                  <a:lnTo>
                    <a:pt x="326" y="284"/>
                  </a:lnTo>
                  <a:lnTo>
                    <a:pt x="368" y="245"/>
                  </a:lnTo>
                  <a:lnTo>
                    <a:pt x="413" y="207"/>
                  </a:lnTo>
                  <a:lnTo>
                    <a:pt x="462" y="172"/>
                  </a:lnTo>
                  <a:lnTo>
                    <a:pt x="514" y="138"/>
                  </a:lnTo>
                  <a:lnTo>
                    <a:pt x="569" y="107"/>
                  </a:lnTo>
                  <a:lnTo>
                    <a:pt x="628" y="80"/>
                  </a:lnTo>
                  <a:lnTo>
                    <a:pt x="690" y="55"/>
                  </a:lnTo>
                  <a:lnTo>
                    <a:pt x="756" y="36"/>
                  </a:lnTo>
                  <a:lnTo>
                    <a:pt x="826" y="20"/>
                  </a:lnTo>
                  <a:lnTo>
                    <a:pt x="899" y="7"/>
                  </a:lnTo>
                  <a:lnTo>
                    <a:pt x="976" y="2"/>
                  </a:lnTo>
                  <a:lnTo>
                    <a:pt x="10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45" name="Freeform 9"/>
            <p:cNvSpPr/>
            <p:nvPr>
              <p:custDataLst>
                <p:tags r:id="rId66"/>
              </p:custDataLst>
            </p:nvPr>
          </p:nvSpPr>
          <p:spPr bwMode="auto">
            <a:xfrm>
              <a:off x="2252387" y="3255202"/>
              <a:ext cx="185983" cy="488392"/>
            </a:xfrm>
            <a:custGeom>
              <a:avLst/>
              <a:gdLst>
                <a:gd name="T0" fmla="*/ 224 w 369"/>
                <a:gd name="T1" fmla="*/ 0 h 969"/>
                <a:gd name="T2" fmla="*/ 226 w 369"/>
                <a:gd name="T3" fmla="*/ 3 h 969"/>
                <a:gd name="T4" fmla="*/ 231 w 369"/>
                <a:gd name="T5" fmla="*/ 8 h 969"/>
                <a:gd name="T6" fmla="*/ 240 w 369"/>
                <a:gd name="T7" fmla="*/ 21 h 969"/>
                <a:gd name="T8" fmla="*/ 251 w 369"/>
                <a:gd name="T9" fmla="*/ 36 h 969"/>
                <a:gd name="T10" fmla="*/ 264 w 369"/>
                <a:gd name="T11" fmla="*/ 56 h 969"/>
                <a:gd name="T12" fmla="*/ 278 w 369"/>
                <a:gd name="T13" fmla="*/ 80 h 969"/>
                <a:gd name="T14" fmla="*/ 293 w 369"/>
                <a:gd name="T15" fmla="*/ 108 h 969"/>
                <a:gd name="T16" fmla="*/ 307 w 369"/>
                <a:gd name="T17" fmla="*/ 139 h 969"/>
                <a:gd name="T18" fmla="*/ 323 w 369"/>
                <a:gd name="T19" fmla="*/ 174 h 969"/>
                <a:gd name="T20" fmla="*/ 337 w 369"/>
                <a:gd name="T21" fmla="*/ 213 h 969"/>
                <a:gd name="T22" fmla="*/ 348 w 369"/>
                <a:gd name="T23" fmla="*/ 256 h 969"/>
                <a:gd name="T24" fmla="*/ 358 w 369"/>
                <a:gd name="T25" fmla="*/ 300 h 969"/>
                <a:gd name="T26" fmla="*/ 365 w 369"/>
                <a:gd name="T27" fmla="*/ 348 h 969"/>
                <a:gd name="T28" fmla="*/ 369 w 369"/>
                <a:gd name="T29" fmla="*/ 400 h 969"/>
                <a:gd name="T30" fmla="*/ 369 w 369"/>
                <a:gd name="T31" fmla="*/ 454 h 969"/>
                <a:gd name="T32" fmla="*/ 365 w 369"/>
                <a:gd name="T33" fmla="*/ 510 h 969"/>
                <a:gd name="T34" fmla="*/ 355 w 369"/>
                <a:gd name="T35" fmla="*/ 570 h 969"/>
                <a:gd name="T36" fmla="*/ 341 w 369"/>
                <a:gd name="T37" fmla="*/ 630 h 969"/>
                <a:gd name="T38" fmla="*/ 320 w 369"/>
                <a:gd name="T39" fmla="*/ 695 h 969"/>
                <a:gd name="T40" fmla="*/ 292 w 369"/>
                <a:gd name="T41" fmla="*/ 761 h 969"/>
                <a:gd name="T42" fmla="*/ 257 w 369"/>
                <a:gd name="T43" fmla="*/ 829 h 969"/>
                <a:gd name="T44" fmla="*/ 214 w 369"/>
                <a:gd name="T45" fmla="*/ 897 h 969"/>
                <a:gd name="T46" fmla="*/ 163 w 369"/>
                <a:gd name="T47" fmla="*/ 969 h 969"/>
                <a:gd name="T48" fmla="*/ 161 w 369"/>
                <a:gd name="T49" fmla="*/ 966 h 969"/>
                <a:gd name="T50" fmla="*/ 154 w 369"/>
                <a:gd name="T51" fmla="*/ 958 h 969"/>
                <a:gd name="T52" fmla="*/ 144 w 369"/>
                <a:gd name="T53" fmla="*/ 944 h 969"/>
                <a:gd name="T54" fmla="*/ 133 w 369"/>
                <a:gd name="T55" fmla="*/ 925 h 969"/>
                <a:gd name="T56" fmla="*/ 119 w 369"/>
                <a:gd name="T57" fmla="*/ 902 h 969"/>
                <a:gd name="T58" fmla="*/ 102 w 369"/>
                <a:gd name="T59" fmla="*/ 873 h 969"/>
                <a:gd name="T60" fmla="*/ 87 w 369"/>
                <a:gd name="T61" fmla="*/ 843 h 969"/>
                <a:gd name="T62" fmla="*/ 70 w 369"/>
                <a:gd name="T63" fmla="*/ 806 h 969"/>
                <a:gd name="T64" fmla="*/ 53 w 369"/>
                <a:gd name="T65" fmla="*/ 767 h 969"/>
                <a:gd name="T66" fmla="*/ 38 w 369"/>
                <a:gd name="T67" fmla="*/ 725 h 969"/>
                <a:gd name="T68" fmla="*/ 25 w 369"/>
                <a:gd name="T69" fmla="*/ 678 h 969"/>
                <a:gd name="T70" fmla="*/ 14 w 369"/>
                <a:gd name="T71" fmla="*/ 630 h 969"/>
                <a:gd name="T72" fmla="*/ 5 w 369"/>
                <a:gd name="T73" fmla="*/ 579 h 969"/>
                <a:gd name="T74" fmla="*/ 1 w 369"/>
                <a:gd name="T75" fmla="*/ 527 h 969"/>
                <a:gd name="T76" fmla="*/ 0 w 369"/>
                <a:gd name="T77" fmla="*/ 472 h 969"/>
                <a:gd name="T78" fmla="*/ 5 w 369"/>
                <a:gd name="T79" fmla="*/ 414 h 969"/>
                <a:gd name="T80" fmla="*/ 15 w 369"/>
                <a:gd name="T81" fmla="*/ 357 h 969"/>
                <a:gd name="T82" fmla="*/ 31 w 369"/>
                <a:gd name="T83" fmla="*/ 298 h 969"/>
                <a:gd name="T84" fmla="*/ 53 w 369"/>
                <a:gd name="T85" fmla="*/ 239 h 969"/>
                <a:gd name="T86" fmla="*/ 84 w 369"/>
                <a:gd name="T87" fmla="*/ 180 h 969"/>
                <a:gd name="T88" fmla="*/ 122 w 369"/>
                <a:gd name="T89" fmla="*/ 119 h 969"/>
                <a:gd name="T90" fmla="*/ 168 w 369"/>
                <a:gd name="T91" fmla="*/ 59 h 969"/>
                <a:gd name="T92" fmla="*/ 224 w 369"/>
                <a:gd name="T9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9" h="969">
                  <a:moveTo>
                    <a:pt x="224" y="0"/>
                  </a:moveTo>
                  <a:lnTo>
                    <a:pt x="226" y="3"/>
                  </a:lnTo>
                  <a:lnTo>
                    <a:pt x="231" y="8"/>
                  </a:lnTo>
                  <a:lnTo>
                    <a:pt x="240" y="21"/>
                  </a:lnTo>
                  <a:lnTo>
                    <a:pt x="251" y="36"/>
                  </a:lnTo>
                  <a:lnTo>
                    <a:pt x="264" y="56"/>
                  </a:lnTo>
                  <a:lnTo>
                    <a:pt x="278" y="80"/>
                  </a:lnTo>
                  <a:lnTo>
                    <a:pt x="293" y="108"/>
                  </a:lnTo>
                  <a:lnTo>
                    <a:pt x="307" y="139"/>
                  </a:lnTo>
                  <a:lnTo>
                    <a:pt x="323" y="174"/>
                  </a:lnTo>
                  <a:lnTo>
                    <a:pt x="337" y="213"/>
                  </a:lnTo>
                  <a:lnTo>
                    <a:pt x="348" y="256"/>
                  </a:lnTo>
                  <a:lnTo>
                    <a:pt x="358" y="300"/>
                  </a:lnTo>
                  <a:lnTo>
                    <a:pt x="365" y="348"/>
                  </a:lnTo>
                  <a:lnTo>
                    <a:pt x="369" y="400"/>
                  </a:lnTo>
                  <a:lnTo>
                    <a:pt x="369" y="454"/>
                  </a:lnTo>
                  <a:lnTo>
                    <a:pt x="365" y="510"/>
                  </a:lnTo>
                  <a:lnTo>
                    <a:pt x="355" y="570"/>
                  </a:lnTo>
                  <a:lnTo>
                    <a:pt x="341" y="630"/>
                  </a:lnTo>
                  <a:lnTo>
                    <a:pt x="320" y="695"/>
                  </a:lnTo>
                  <a:lnTo>
                    <a:pt x="292" y="761"/>
                  </a:lnTo>
                  <a:lnTo>
                    <a:pt x="257" y="829"/>
                  </a:lnTo>
                  <a:lnTo>
                    <a:pt x="214" y="897"/>
                  </a:lnTo>
                  <a:lnTo>
                    <a:pt x="163" y="969"/>
                  </a:lnTo>
                  <a:lnTo>
                    <a:pt x="161" y="966"/>
                  </a:lnTo>
                  <a:lnTo>
                    <a:pt x="154" y="958"/>
                  </a:lnTo>
                  <a:lnTo>
                    <a:pt x="144" y="944"/>
                  </a:lnTo>
                  <a:lnTo>
                    <a:pt x="133" y="925"/>
                  </a:lnTo>
                  <a:lnTo>
                    <a:pt x="119" y="902"/>
                  </a:lnTo>
                  <a:lnTo>
                    <a:pt x="102" y="873"/>
                  </a:lnTo>
                  <a:lnTo>
                    <a:pt x="87" y="843"/>
                  </a:lnTo>
                  <a:lnTo>
                    <a:pt x="70" y="806"/>
                  </a:lnTo>
                  <a:lnTo>
                    <a:pt x="53" y="767"/>
                  </a:lnTo>
                  <a:lnTo>
                    <a:pt x="38" y="725"/>
                  </a:lnTo>
                  <a:lnTo>
                    <a:pt x="25" y="678"/>
                  </a:lnTo>
                  <a:lnTo>
                    <a:pt x="14" y="630"/>
                  </a:lnTo>
                  <a:lnTo>
                    <a:pt x="5" y="579"/>
                  </a:lnTo>
                  <a:lnTo>
                    <a:pt x="1" y="527"/>
                  </a:lnTo>
                  <a:lnTo>
                    <a:pt x="0" y="472"/>
                  </a:lnTo>
                  <a:lnTo>
                    <a:pt x="5" y="414"/>
                  </a:lnTo>
                  <a:lnTo>
                    <a:pt x="15" y="357"/>
                  </a:lnTo>
                  <a:lnTo>
                    <a:pt x="31" y="298"/>
                  </a:lnTo>
                  <a:lnTo>
                    <a:pt x="53" y="239"/>
                  </a:lnTo>
                  <a:lnTo>
                    <a:pt x="84" y="180"/>
                  </a:lnTo>
                  <a:lnTo>
                    <a:pt x="122" y="119"/>
                  </a:lnTo>
                  <a:lnTo>
                    <a:pt x="168" y="59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46" name="Freeform 10"/>
            <p:cNvSpPr/>
            <p:nvPr>
              <p:custDataLst>
                <p:tags r:id="rId67"/>
              </p:custDataLst>
            </p:nvPr>
          </p:nvSpPr>
          <p:spPr bwMode="auto">
            <a:xfrm>
              <a:off x="2492300" y="2969930"/>
              <a:ext cx="224791" cy="452102"/>
            </a:xfrm>
            <a:custGeom>
              <a:avLst/>
              <a:gdLst>
                <a:gd name="T0" fmla="*/ 409 w 446"/>
                <a:gd name="T1" fmla="*/ 0 h 897"/>
                <a:gd name="T2" fmla="*/ 411 w 446"/>
                <a:gd name="T3" fmla="*/ 3 h 897"/>
                <a:gd name="T4" fmla="*/ 414 w 446"/>
                <a:gd name="T5" fmla="*/ 11 h 897"/>
                <a:gd name="T6" fmla="*/ 418 w 446"/>
                <a:gd name="T7" fmla="*/ 25 h 897"/>
                <a:gd name="T8" fmla="*/ 423 w 446"/>
                <a:gd name="T9" fmla="*/ 43 h 897"/>
                <a:gd name="T10" fmla="*/ 429 w 446"/>
                <a:gd name="T11" fmla="*/ 66 h 897"/>
                <a:gd name="T12" fmla="*/ 435 w 446"/>
                <a:gd name="T13" fmla="*/ 94 h 897"/>
                <a:gd name="T14" fmla="*/ 439 w 446"/>
                <a:gd name="T15" fmla="*/ 125 h 897"/>
                <a:gd name="T16" fmla="*/ 443 w 446"/>
                <a:gd name="T17" fmla="*/ 160 h 897"/>
                <a:gd name="T18" fmla="*/ 446 w 446"/>
                <a:gd name="T19" fmla="*/ 198 h 897"/>
                <a:gd name="T20" fmla="*/ 446 w 446"/>
                <a:gd name="T21" fmla="*/ 239 h 897"/>
                <a:gd name="T22" fmla="*/ 444 w 446"/>
                <a:gd name="T23" fmla="*/ 282 h 897"/>
                <a:gd name="T24" fmla="*/ 439 w 446"/>
                <a:gd name="T25" fmla="*/ 329 h 897"/>
                <a:gd name="T26" fmla="*/ 430 w 446"/>
                <a:gd name="T27" fmla="*/ 376 h 897"/>
                <a:gd name="T28" fmla="*/ 416 w 446"/>
                <a:gd name="T29" fmla="*/ 425 h 897"/>
                <a:gd name="T30" fmla="*/ 400 w 446"/>
                <a:gd name="T31" fmla="*/ 477 h 897"/>
                <a:gd name="T32" fmla="*/ 377 w 446"/>
                <a:gd name="T33" fmla="*/ 529 h 897"/>
                <a:gd name="T34" fmla="*/ 349 w 446"/>
                <a:gd name="T35" fmla="*/ 581 h 897"/>
                <a:gd name="T36" fmla="*/ 315 w 446"/>
                <a:gd name="T37" fmla="*/ 635 h 897"/>
                <a:gd name="T38" fmla="*/ 275 w 446"/>
                <a:gd name="T39" fmla="*/ 688 h 897"/>
                <a:gd name="T40" fmla="*/ 227 w 446"/>
                <a:gd name="T41" fmla="*/ 741 h 897"/>
                <a:gd name="T42" fmla="*/ 172 w 446"/>
                <a:gd name="T43" fmla="*/ 795 h 897"/>
                <a:gd name="T44" fmla="*/ 109 w 446"/>
                <a:gd name="T45" fmla="*/ 847 h 897"/>
                <a:gd name="T46" fmla="*/ 37 w 446"/>
                <a:gd name="T47" fmla="*/ 897 h 897"/>
                <a:gd name="T48" fmla="*/ 37 w 446"/>
                <a:gd name="T49" fmla="*/ 895 h 897"/>
                <a:gd name="T50" fmla="*/ 35 w 446"/>
                <a:gd name="T51" fmla="*/ 886 h 897"/>
                <a:gd name="T52" fmla="*/ 30 w 446"/>
                <a:gd name="T53" fmla="*/ 872 h 897"/>
                <a:gd name="T54" fmla="*/ 25 w 446"/>
                <a:gd name="T55" fmla="*/ 854 h 897"/>
                <a:gd name="T56" fmla="*/ 21 w 446"/>
                <a:gd name="T57" fmla="*/ 831 h 897"/>
                <a:gd name="T58" fmla="*/ 15 w 446"/>
                <a:gd name="T59" fmla="*/ 803 h 897"/>
                <a:gd name="T60" fmla="*/ 9 w 446"/>
                <a:gd name="T61" fmla="*/ 772 h 897"/>
                <a:gd name="T62" fmla="*/ 5 w 446"/>
                <a:gd name="T63" fmla="*/ 739 h 897"/>
                <a:gd name="T64" fmla="*/ 1 w 446"/>
                <a:gd name="T65" fmla="*/ 702 h 897"/>
                <a:gd name="T66" fmla="*/ 0 w 446"/>
                <a:gd name="T67" fmla="*/ 661 h 897"/>
                <a:gd name="T68" fmla="*/ 0 w 446"/>
                <a:gd name="T69" fmla="*/ 619 h 897"/>
                <a:gd name="T70" fmla="*/ 1 w 446"/>
                <a:gd name="T71" fmla="*/ 576 h 897"/>
                <a:gd name="T72" fmla="*/ 7 w 446"/>
                <a:gd name="T73" fmla="*/ 531 h 897"/>
                <a:gd name="T74" fmla="*/ 14 w 446"/>
                <a:gd name="T75" fmla="*/ 484 h 897"/>
                <a:gd name="T76" fmla="*/ 25 w 446"/>
                <a:gd name="T77" fmla="*/ 437 h 897"/>
                <a:gd name="T78" fmla="*/ 40 w 446"/>
                <a:gd name="T79" fmla="*/ 389 h 897"/>
                <a:gd name="T80" fmla="*/ 58 w 446"/>
                <a:gd name="T81" fmla="*/ 341 h 897"/>
                <a:gd name="T82" fmla="*/ 82 w 446"/>
                <a:gd name="T83" fmla="*/ 293 h 897"/>
                <a:gd name="T84" fmla="*/ 110 w 446"/>
                <a:gd name="T85" fmla="*/ 246 h 897"/>
                <a:gd name="T86" fmla="*/ 146 w 446"/>
                <a:gd name="T87" fmla="*/ 201 h 897"/>
                <a:gd name="T88" fmla="*/ 185 w 446"/>
                <a:gd name="T89" fmla="*/ 156 h 897"/>
                <a:gd name="T90" fmla="*/ 231 w 446"/>
                <a:gd name="T91" fmla="*/ 114 h 897"/>
                <a:gd name="T92" fmla="*/ 283 w 446"/>
                <a:gd name="T93" fmla="*/ 73 h 897"/>
                <a:gd name="T94" fmla="*/ 342 w 446"/>
                <a:gd name="T95" fmla="*/ 35 h 897"/>
                <a:gd name="T96" fmla="*/ 409 w 446"/>
                <a:gd name="T97" fmla="*/ 0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46" h="897">
                  <a:moveTo>
                    <a:pt x="409" y="0"/>
                  </a:moveTo>
                  <a:lnTo>
                    <a:pt x="411" y="3"/>
                  </a:lnTo>
                  <a:lnTo>
                    <a:pt x="414" y="11"/>
                  </a:lnTo>
                  <a:lnTo>
                    <a:pt x="418" y="25"/>
                  </a:lnTo>
                  <a:lnTo>
                    <a:pt x="423" y="43"/>
                  </a:lnTo>
                  <a:lnTo>
                    <a:pt x="429" y="66"/>
                  </a:lnTo>
                  <a:lnTo>
                    <a:pt x="435" y="94"/>
                  </a:lnTo>
                  <a:lnTo>
                    <a:pt x="439" y="125"/>
                  </a:lnTo>
                  <a:lnTo>
                    <a:pt x="443" y="160"/>
                  </a:lnTo>
                  <a:lnTo>
                    <a:pt x="446" y="198"/>
                  </a:lnTo>
                  <a:lnTo>
                    <a:pt x="446" y="239"/>
                  </a:lnTo>
                  <a:lnTo>
                    <a:pt x="444" y="282"/>
                  </a:lnTo>
                  <a:lnTo>
                    <a:pt x="439" y="329"/>
                  </a:lnTo>
                  <a:lnTo>
                    <a:pt x="430" y="376"/>
                  </a:lnTo>
                  <a:lnTo>
                    <a:pt x="416" y="425"/>
                  </a:lnTo>
                  <a:lnTo>
                    <a:pt x="400" y="477"/>
                  </a:lnTo>
                  <a:lnTo>
                    <a:pt x="377" y="529"/>
                  </a:lnTo>
                  <a:lnTo>
                    <a:pt x="349" y="581"/>
                  </a:lnTo>
                  <a:lnTo>
                    <a:pt x="315" y="635"/>
                  </a:lnTo>
                  <a:lnTo>
                    <a:pt x="275" y="688"/>
                  </a:lnTo>
                  <a:lnTo>
                    <a:pt x="227" y="741"/>
                  </a:lnTo>
                  <a:lnTo>
                    <a:pt x="172" y="795"/>
                  </a:lnTo>
                  <a:lnTo>
                    <a:pt x="109" y="847"/>
                  </a:lnTo>
                  <a:lnTo>
                    <a:pt x="37" y="897"/>
                  </a:lnTo>
                  <a:lnTo>
                    <a:pt x="37" y="895"/>
                  </a:lnTo>
                  <a:lnTo>
                    <a:pt x="35" y="886"/>
                  </a:lnTo>
                  <a:lnTo>
                    <a:pt x="30" y="872"/>
                  </a:lnTo>
                  <a:lnTo>
                    <a:pt x="25" y="854"/>
                  </a:lnTo>
                  <a:lnTo>
                    <a:pt x="21" y="831"/>
                  </a:lnTo>
                  <a:lnTo>
                    <a:pt x="15" y="803"/>
                  </a:lnTo>
                  <a:lnTo>
                    <a:pt x="9" y="772"/>
                  </a:lnTo>
                  <a:lnTo>
                    <a:pt x="5" y="739"/>
                  </a:lnTo>
                  <a:lnTo>
                    <a:pt x="1" y="702"/>
                  </a:lnTo>
                  <a:lnTo>
                    <a:pt x="0" y="661"/>
                  </a:lnTo>
                  <a:lnTo>
                    <a:pt x="0" y="619"/>
                  </a:lnTo>
                  <a:lnTo>
                    <a:pt x="1" y="576"/>
                  </a:lnTo>
                  <a:lnTo>
                    <a:pt x="7" y="531"/>
                  </a:lnTo>
                  <a:lnTo>
                    <a:pt x="14" y="484"/>
                  </a:lnTo>
                  <a:lnTo>
                    <a:pt x="25" y="437"/>
                  </a:lnTo>
                  <a:lnTo>
                    <a:pt x="40" y="389"/>
                  </a:lnTo>
                  <a:lnTo>
                    <a:pt x="58" y="341"/>
                  </a:lnTo>
                  <a:lnTo>
                    <a:pt x="82" y="293"/>
                  </a:lnTo>
                  <a:lnTo>
                    <a:pt x="110" y="246"/>
                  </a:lnTo>
                  <a:lnTo>
                    <a:pt x="146" y="201"/>
                  </a:lnTo>
                  <a:lnTo>
                    <a:pt x="185" y="156"/>
                  </a:lnTo>
                  <a:lnTo>
                    <a:pt x="231" y="114"/>
                  </a:lnTo>
                  <a:lnTo>
                    <a:pt x="283" y="73"/>
                  </a:lnTo>
                  <a:lnTo>
                    <a:pt x="342" y="35"/>
                  </a:lnTo>
                  <a:lnTo>
                    <a:pt x="4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47" name="Freeform 11"/>
            <p:cNvSpPr/>
            <p:nvPr>
              <p:custDataLst>
                <p:tags r:id="rId68"/>
              </p:custDataLst>
            </p:nvPr>
          </p:nvSpPr>
          <p:spPr bwMode="auto">
            <a:xfrm>
              <a:off x="1548781" y="2697257"/>
              <a:ext cx="186990" cy="487887"/>
            </a:xfrm>
            <a:custGeom>
              <a:avLst/>
              <a:gdLst>
                <a:gd name="T0" fmla="*/ 158 w 371"/>
                <a:gd name="T1" fmla="*/ 0 h 968"/>
                <a:gd name="T2" fmla="*/ 160 w 371"/>
                <a:gd name="T3" fmla="*/ 2 h 968"/>
                <a:gd name="T4" fmla="*/ 166 w 371"/>
                <a:gd name="T5" fmla="*/ 7 h 968"/>
                <a:gd name="T6" fmla="*/ 176 w 371"/>
                <a:gd name="T7" fmla="*/ 16 h 968"/>
                <a:gd name="T8" fmla="*/ 187 w 371"/>
                <a:gd name="T9" fmla="*/ 30 h 968"/>
                <a:gd name="T10" fmla="*/ 203 w 371"/>
                <a:gd name="T11" fmla="*/ 45 h 968"/>
                <a:gd name="T12" fmla="*/ 218 w 371"/>
                <a:gd name="T13" fmla="*/ 65 h 968"/>
                <a:gd name="T14" fmla="*/ 236 w 371"/>
                <a:gd name="T15" fmla="*/ 89 h 968"/>
                <a:gd name="T16" fmla="*/ 255 w 371"/>
                <a:gd name="T17" fmla="*/ 115 h 968"/>
                <a:gd name="T18" fmla="*/ 273 w 371"/>
                <a:gd name="T19" fmla="*/ 145 h 968"/>
                <a:gd name="T20" fmla="*/ 291 w 371"/>
                <a:gd name="T21" fmla="*/ 179 h 968"/>
                <a:gd name="T22" fmla="*/ 309 w 371"/>
                <a:gd name="T23" fmla="*/ 215 h 968"/>
                <a:gd name="T24" fmla="*/ 326 w 371"/>
                <a:gd name="T25" fmla="*/ 256 h 968"/>
                <a:gd name="T26" fmla="*/ 340 w 371"/>
                <a:gd name="T27" fmla="*/ 298 h 968"/>
                <a:gd name="T28" fmla="*/ 353 w 371"/>
                <a:gd name="T29" fmla="*/ 344 h 968"/>
                <a:gd name="T30" fmla="*/ 363 w 371"/>
                <a:gd name="T31" fmla="*/ 393 h 968"/>
                <a:gd name="T32" fmla="*/ 368 w 371"/>
                <a:gd name="T33" fmla="*/ 447 h 968"/>
                <a:gd name="T34" fmla="*/ 371 w 371"/>
                <a:gd name="T35" fmla="*/ 502 h 968"/>
                <a:gd name="T36" fmla="*/ 370 w 371"/>
                <a:gd name="T37" fmla="*/ 559 h 968"/>
                <a:gd name="T38" fmla="*/ 363 w 371"/>
                <a:gd name="T39" fmla="*/ 621 h 968"/>
                <a:gd name="T40" fmla="*/ 350 w 371"/>
                <a:gd name="T41" fmla="*/ 684 h 968"/>
                <a:gd name="T42" fmla="*/ 332 w 371"/>
                <a:gd name="T43" fmla="*/ 752 h 968"/>
                <a:gd name="T44" fmla="*/ 308 w 371"/>
                <a:gd name="T45" fmla="*/ 820 h 968"/>
                <a:gd name="T46" fmla="*/ 276 w 371"/>
                <a:gd name="T47" fmla="*/ 892 h 968"/>
                <a:gd name="T48" fmla="*/ 236 w 371"/>
                <a:gd name="T49" fmla="*/ 968 h 968"/>
                <a:gd name="T50" fmla="*/ 235 w 371"/>
                <a:gd name="T51" fmla="*/ 965 h 968"/>
                <a:gd name="T52" fmla="*/ 226 w 371"/>
                <a:gd name="T53" fmla="*/ 958 h 968"/>
                <a:gd name="T54" fmla="*/ 215 w 371"/>
                <a:gd name="T55" fmla="*/ 945 h 968"/>
                <a:gd name="T56" fmla="*/ 201 w 371"/>
                <a:gd name="T57" fmla="*/ 929 h 968"/>
                <a:gd name="T58" fmla="*/ 183 w 371"/>
                <a:gd name="T59" fmla="*/ 907 h 968"/>
                <a:gd name="T60" fmla="*/ 163 w 371"/>
                <a:gd name="T61" fmla="*/ 882 h 968"/>
                <a:gd name="T62" fmla="*/ 142 w 371"/>
                <a:gd name="T63" fmla="*/ 853 h 968"/>
                <a:gd name="T64" fmla="*/ 121 w 371"/>
                <a:gd name="T65" fmla="*/ 819 h 968"/>
                <a:gd name="T66" fmla="*/ 100 w 371"/>
                <a:gd name="T67" fmla="*/ 782 h 968"/>
                <a:gd name="T68" fmla="*/ 78 w 371"/>
                <a:gd name="T69" fmla="*/ 743 h 968"/>
                <a:gd name="T70" fmla="*/ 58 w 371"/>
                <a:gd name="T71" fmla="*/ 700 h 968"/>
                <a:gd name="T72" fmla="*/ 40 w 371"/>
                <a:gd name="T73" fmla="*/ 653 h 968"/>
                <a:gd name="T74" fmla="*/ 24 w 371"/>
                <a:gd name="T75" fmla="*/ 604 h 968"/>
                <a:gd name="T76" fmla="*/ 13 w 371"/>
                <a:gd name="T77" fmla="*/ 552 h 968"/>
                <a:gd name="T78" fmla="*/ 5 w 371"/>
                <a:gd name="T79" fmla="*/ 499 h 968"/>
                <a:gd name="T80" fmla="*/ 0 w 371"/>
                <a:gd name="T81" fmla="*/ 441 h 968"/>
                <a:gd name="T82" fmla="*/ 2 w 371"/>
                <a:gd name="T83" fmla="*/ 384 h 968"/>
                <a:gd name="T84" fmla="*/ 9 w 371"/>
                <a:gd name="T85" fmla="*/ 323 h 968"/>
                <a:gd name="T86" fmla="*/ 23 w 371"/>
                <a:gd name="T87" fmla="*/ 261 h 968"/>
                <a:gd name="T88" fmla="*/ 44 w 371"/>
                <a:gd name="T89" fmla="*/ 197 h 968"/>
                <a:gd name="T90" fmla="*/ 73 w 371"/>
                <a:gd name="T91" fmla="*/ 132 h 968"/>
                <a:gd name="T92" fmla="*/ 111 w 371"/>
                <a:gd name="T93" fmla="*/ 66 h 968"/>
                <a:gd name="T94" fmla="*/ 158 w 371"/>
                <a:gd name="T9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1" h="968">
                  <a:moveTo>
                    <a:pt x="158" y="0"/>
                  </a:moveTo>
                  <a:lnTo>
                    <a:pt x="160" y="2"/>
                  </a:lnTo>
                  <a:lnTo>
                    <a:pt x="166" y="7"/>
                  </a:lnTo>
                  <a:lnTo>
                    <a:pt x="176" y="16"/>
                  </a:lnTo>
                  <a:lnTo>
                    <a:pt x="187" y="30"/>
                  </a:lnTo>
                  <a:lnTo>
                    <a:pt x="203" y="45"/>
                  </a:lnTo>
                  <a:lnTo>
                    <a:pt x="218" y="65"/>
                  </a:lnTo>
                  <a:lnTo>
                    <a:pt x="236" y="89"/>
                  </a:lnTo>
                  <a:lnTo>
                    <a:pt x="255" y="115"/>
                  </a:lnTo>
                  <a:lnTo>
                    <a:pt x="273" y="145"/>
                  </a:lnTo>
                  <a:lnTo>
                    <a:pt x="291" y="179"/>
                  </a:lnTo>
                  <a:lnTo>
                    <a:pt x="309" y="215"/>
                  </a:lnTo>
                  <a:lnTo>
                    <a:pt x="326" y="256"/>
                  </a:lnTo>
                  <a:lnTo>
                    <a:pt x="340" y="298"/>
                  </a:lnTo>
                  <a:lnTo>
                    <a:pt x="353" y="344"/>
                  </a:lnTo>
                  <a:lnTo>
                    <a:pt x="363" y="393"/>
                  </a:lnTo>
                  <a:lnTo>
                    <a:pt x="368" y="447"/>
                  </a:lnTo>
                  <a:lnTo>
                    <a:pt x="371" y="502"/>
                  </a:lnTo>
                  <a:lnTo>
                    <a:pt x="370" y="559"/>
                  </a:lnTo>
                  <a:lnTo>
                    <a:pt x="363" y="621"/>
                  </a:lnTo>
                  <a:lnTo>
                    <a:pt x="350" y="684"/>
                  </a:lnTo>
                  <a:lnTo>
                    <a:pt x="332" y="752"/>
                  </a:lnTo>
                  <a:lnTo>
                    <a:pt x="308" y="820"/>
                  </a:lnTo>
                  <a:lnTo>
                    <a:pt x="276" y="892"/>
                  </a:lnTo>
                  <a:lnTo>
                    <a:pt x="236" y="968"/>
                  </a:lnTo>
                  <a:lnTo>
                    <a:pt x="235" y="965"/>
                  </a:lnTo>
                  <a:lnTo>
                    <a:pt x="226" y="958"/>
                  </a:lnTo>
                  <a:lnTo>
                    <a:pt x="215" y="945"/>
                  </a:lnTo>
                  <a:lnTo>
                    <a:pt x="201" y="929"/>
                  </a:lnTo>
                  <a:lnTo>
                    <a:pt x="183" y="907"/>
                  </a:lnTo>
                  <a:lnTo>
                    <a:pt x="163" y="882"/>
                  </a:lnTo>
                  <a:lnTo>
                    <a:pt x="142" y="853"/>
                  </a:lnTo>
                  <a:lnTo>
                    <a:pt x="121" y="819"/>
                  </a:lnTo>
                  <a:lnTo>
                    <a:pt x="100" y="782"/>
                  </a:lnTo>
                  <a:lnTo>
                    <a:pt x="78" y="743"/>
                  </a:lnTo>
                  <a:lnTo>
                    <a:pt x="58" y="700"/>
                  </a:lnTo>
                  <a:lnTo>
                    <a:pt x="40" y="653"/>
                  </a:lnTo>
                  <a:lnTo>
                    <a:pt x="24" y="604"/>
                  </a:lnTo>
                  <a:lnTo>
                    <a:pt x="13" y="552"/>
                  </a:lnTo>
                  <a:lnTo>
                    <a:pt x="5" y="499"/>
                  </a:lnTo>
                  <a:lnTo>
                    <a:pt x="0" y="441"/>
                  </a:lnTo>
                  <a:lnTo>
                    <a:pt x="2" y="384"/>
                  </a:lnTo>
                  <a:lnTo>
                    <a:pt x="9" y="323"/>
                  </a:lnTo>
                  <a:lnTo>
                    <a:pt x="23" y="261"/>
                  </a:lnTo>
                  <a:lnTo>
                    <a:pt x="44" y="197"/>
                  </a:lnTo>
                  <a:lnTo>
                    <a:pt x="73" y="132"/>
                  </a:lnTo>
                  <a:lnTo>
                    <a:pt x="111" y="66"/>
                  </a:lnTo>
                  <a:lnTo>
                    <a:pt x="1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48" name="Freeform 12"/>
            <p:cNvSpPr/>
            <p:nvPr>
              <p:custDataLst>
                <p:tags r:id="rId69"/>
              </p:custDataLst>
            </p:nvPr>
          </p:nvSpPr>
          <p:spPr bwMode="auto">
            <a:xfrm>
              <a:off x="946985" y="3312661"/>
              <a:ext cx="338699" cy="164814"/>
            </a:xfrm>
            <a:custGeom>
              <a:avLst/>
              <a:gdLst>
                <a:gd name="T0" fmla="*/ 188 w 672"/>
                <a:gd name="T1" fmla="*/ 0 h 327"/>
                <a:gd name="T2" fmla="*/ 226 w 672"/>
                <a:gd name="T3" fmla="*/ 1 h 327"/>
                <a:gd name="T4" fmla="*/ 267 w 672"/>
                <a:gd name="T5" fmla="*/ 7 h 327"/>
                <a:gd name="T6" fmla="*/ 309 w 672"/>
                <a:gd name="T7" fmla="*/ 17 h 327"/>
                <a:gd name="T8" fmla="*/ 352 w 672"/>
                <a:gd name="T9" fmla="*/ 29 h 327"/>
                <a:gd name="T10" fmla="*/ 397 w 672"/>
                <a:gd name="T11" fmla="*/ 47 h 327"/>
                <a:gd name="T12" fmla="*/ 444 w 672"/>
                <a:gd name="T13" fmla="*/ 71 h 327"/>
                <a:gd name="T14" fmla="*/ 490 w 672"/>
                <a:gd name="T15" fmla="*/ 102 h 327"/>
                <a:gd name="T16" fmla="*/ 536 w 672"/>
                <a:gd name="T17" fmla="*/ 139 h 327"/>
                <a:gd name="T18" fmla="*/ 582 w 672"/>
                <a:gd name="T19" fmla="*/ 182 h 327"/>
                <a:gd name="T20" fmla="*/ 627 w 672"/>
                <a:gd name="T21" fmla="*/ 234 h 327"/>
                <a:gd name="T22" fmla="*/ 672 w 672"/>
                <a:gd name="T23" fmla="*/ 293 h 327"/>
                <a:gd name="T24" fmla="*/ 670 w 672"/>
                <a:gd name="T25" fmla="*/ 295 h 327"/>
                <a:gd name="T26" fmla="*/ 663 w 672"/>
                <a:gd name="T27" fmla="*/ 297 h 327"/>
                <a:gd name="T28" fmla="*/ 648 w 672"/>
                <a:gd name="T29" fmla="*/ 302 h 327"/>
                <a:gd name="T30" fmla="*/ 632 w 672"/>
                <a:gd name="T31" fmla="*/ 306 h 327"/>
                <a:gd name="T32" fmla="*/ 611 w 672"/>
                <a:gd name="T33" fmla="*/ 311 h 327"/>
                <a:gd name="T34" fmla="*/ 585 w 672"/>
                <a:gd name="T35" fmla="*/ 316 h 327"/>
                <a:gd name="T36" fmla="*/ 556 w 672"/>
                <a:gd name="T37" fmla="*/ 320 h 327"/>
                <a:gd name="T38" fmla="*/ 525 w 672"/>
                <a:gd name="T39" fmla="*/ 324 h 327"/>
                <a:gd name="T40" fmla="*/ 491 w 672"/>
                <a:gd name="T41" fmla="*/ 325 h 327"/>
                <a:gd name="T42" fmla="*/ 455 w 672"/>
                <a:gd name="T43" fmla="*/ 327 h 327"/>
                <a:gd name="T44" fmla="*/ 417 w 672"/>
                <a:gd name="T45" fmla="*/ 324 h 327"/>
                <a:gd name="T46" fmla="*/ 378 w 672"/>
                <a:gd name="T47" fmla="*/ 320 h 327"/>
                <a:gd name="T48" fmla="*/ 338 w 672"/>
                <a:gd name="T49" fmla="*/ 311 h 327"/>
                <a:gd name="T50" fmla="*/ 298 w 672"/>
                <a:gd name="T51" fmla="*/ 300 h 327"/>
                <a:gd name="T52" fmla="*/ 257 w 672"/>
                <a:gd name="T53" fmla="*/ 286 h 327"/>
                <a:gd name="T54" fmla="*/ 216 w 672"/>
                <a:gd name="T55" fmla="*/ 266 h 327"/>
                <a:gd name="T56" fmla="*/ 177 w 672"/>
                <a:gd name="T57" fmla="*/ 241 h 327"/>
                <a:gd name="T58" fmla="*/ 138 w 672"/>
                <a:gd name="T59" fmla="*/ 212 h 327"/>
                <a:gd name="T60" fmla="*/ 100 w 672"/>
                <a:gd name="T61" fmla="*/ 177 h 327"/>
                <a:gd name="T62" fmla="*/ 65 w 672"/>
                <a:gd name="T63" fmla="*/ 134 h 327"/>
                <a:gd name="T64" fmla="*/ 31 w 672"/>
                <a:gd name="T65" fmla="*/ 85 h 327"/>
                <a:gd name="T66" fmla="*/ 0 w 672"/>
                <a:gd name="T67" fmla="*/ 31 h 327"/>
                <a:gd name="T68" fmla="*/ 3 w 672"/>
                <a:gd name="T69" fmla="*/ 29 h 327"/>
                <a:gd name="T70" fmla="*/ 11 w 672"/>
                <a:gd name="T71" fmla="*/ 26 h 327"/>
                <a:gd name="T72" fmla="*/ 24 w 672"/>
                <a:gd name="T73" fmla="*/ 22 h 327"/>
                <a:gd name="T74" fmla="*/ 42 w 672"/>
                <a:gd name="T75" fmla="*/ 17 h 327"/>
                <a:gd name="T76" fmla="*/ 63 w 672"/>
                <a:gd name="T77" fmla="*/ 11 h 327"/>
                <a:gd name="T78" fmla="*/ 90 w 672"/>
                <a:gd name="T79" fmla="*/ 7 h 327"/>
                <a:gd name="T80" fmla="*/ 119 w 672"/>
                <a:gd name="T81" fmla="*/ 2 h 327"/>
                <a:gd name="T82" fmla="*/ 152 w 672"/>
                <a:gd name="T83" fmla="*/ 0 h 327"/>
                <a:gd name="T84" fmla="*/ 188 w 672"/>
                <a:gd name="T8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72" h="327">
                  <a:moveTo>
                    <a:pt x="188" y="0"/>
                  </a:moveTo>
                  <a:lnTo>
                    <a:pt x="226" y="1"/>
                  </a:lnTo>
                  <a:lnTo>
                    <a:pt x="267" y="7"/>
                  </a:lnTo>
                  <a:lnTo>
                    <a:pt x="309" y="17"/>
                  </a:lnTo>
                  <a:lnTo>
                    <a:pt x="352" y="29"/>
                  </a:lnTo>
                  <a:lnTo>
                    <a:pt x="397" y="47"/>
                  </a:lnTo>
                  <a:lnTo>
                    <a:pt x="444" y="71"/>
                  </a:lnTo>
                  <a:lnTo>
                    <a:pt x="490" y="102"/>
                  </a:lnTo>
                  <a:lnTo>
                    <a:pt x="536" y="139"/>
                  </a:lnTo>
                  <a:lnTo>
                    <a:pt x="582" y="182"/>
                  </a:lnTo>
                  <a:lnTo>
                    <a:pt x="627" y="234"/>
                  </a:lnTo>
                  <a:lnTo>
                    <a:pt x="672" y="293"/>
                  </a:lnTo>
                  <a:lnTo>
                    <a:pt x="670" y="295"/>
                  </a:lnTo>
                  <a:lnTo>
                    <a:pt x="663" y="297"/>
                  </a:lnTo>
                  <a:lnTo>
                    <a:pt x="648" y="302"/>
                  </a:lnTo>
                  <a:lnTo>
                    <a:pt x="632" y="306"/>
                  </a:lnTo>
                  <a:lnTo>
                    <a:pt x="611" y="311"/>
                  </a:lnTo>
                  <a:lnTo>
                    <a:pt x="585" y="316"/>
                  </a:lnTo>
                  <a:lnTo>
                    <a:pt x="556" y="320"/>
                  </a:lnTo>
                  <a:lnTo>
                    <a:pt x="525" y="324"/>
                  </a:lnTo>
                  <a:lnTo>
                    <a:pt x="491" y="325"/>
                  </a:lnTo>
                  <a:lnTo>
                    <a:pt x="455" y="327"/>
                  </a:lnTo>
                  <a:lnTo>
                    <a:pt x="417" y="324"/>
                  </a:lnTo>
                  <a:lnTo>
                    <a:pt x="378" y="320"/>
                  </a:lnTo>
                  <a:lnTo>
                    <a:pt x="338" y="311"/>
                  </a:lnTo>
                  <a:lnTo>
                    <a:pt x="298" y="300"/>
                  </a:lnTo>
                  <a:lnTo>
                    <a:pt x="257" y="286"/>
                  </a:lnTo>
                  <a:lnTo>
                    <a:pt x="216" y="266"/>
                  </a:lnTo>
                  <a:lnTo>
                    <a:pt x="177" y="241"/>
                  </a:lnTo>
                  <a:lnTo>
                    <a:pt x="138" y="212"/>
                  </a:lnTo>
                  <a:lnTo>
                    <a:pt x="100" y="177"/>
                  </a:lnTo>
                  <a:lnTo>
                    <a:pt x="65" y="134"/>
                  </a:lnTo>
                  <a:lnTo>
                    <a:pt x="31" y="85"/>
                  </a:lnTo>
                  <a:lnTo>
                    <a:pt x="0" y="31"/>
                  </a:lnTo>
                  <a:lnTo>
                    <a:pt x="3" y="29"/>
                  </a:lnTo>
                  <a:lnTo>
                    <a:pt x="11" y="26"/>
                  </a:lnTo>
                  <a:lnTo>
                    <a:pt x="24" y="22"/>
                  </a:lnTo>
                  <a:lnTo>
                    <a:pt x="42" y="17"/>
                  </a:lnTo>
                  <a:lnTo>
                    <a:pt x="63" y="11"/>
                  </a:lnTo>
                  <a:lnTo>
                    <a:pt x="90" y="7"/>
                  </a:lnTo>
                  <a:lnTo>
                    <a:pt x="119" y="2"/>
                  </a:lnTo>
                  <a:lnTo>
                    <a:pt x="152" y="0"/>
                  </a:lnTo>
                  <a:lnTo>
                    <a:pt x="1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49" name="Freeform 13"/>
            <p:cNvSpPr/>
            <p:nvPr>
              <p:custDataLst>
                <p:tags r:id="rId70"/>
              </p:custDataLst>
            </p:nvPr>
          </p:nvSpPr>
          <p:spPr bwMode="auto">
            <a:xfrm>
              <a:off x="2715075" y="3815669"/>
              <a:ext cx="449079" cy="228823"/>
            </a:xfrm>
            <a:custGeom>
              <a:avLst/>
              <a:gdLst>
                <a:gd name="T0" fmla="*/ 198 w 891"/>
                <a:gd name="T1" fmla="*/ 0 h 454"/>
                <a:gd name="T2" fmla="*/ 238 w 891"/>
                <a:gd name="T3" fmla="*/ 2 h 454"/>
                <a:gd name="T4" fmla="*/ 282 w 891"/>
                <a:gd name="T5" fmla="*/ 4 h 454"/>
                <a:gd name="T6" fmla="*/ 328 w 891"/>
                <a:gd name="T7" fmla="*/ 10 h 454"/>
                <a:gd name="T8" fmla="*/ 376 w 891"/>
                <a:gd name="T9" fmla="*/ 18 h 454"/>
                <a:gd name="T10" fmla="*/ 425 w 891"/>
                <a:gd name="T11" fmla="*/ 33 h 454"/>
                <a:gd name="T12" fmla="*/ 477 w 891"/>
                <a:gd name="T13" fmla="*/ 51 h 454"/>
                <a:gd name="T14" fmla="*/ 527 w 891"/>
                <a:gd name="T15" fmla="*/ 75 h 454"/>
                <a:gd name="T16" fmla="*/ 581 w 891"/>
                <a:gd name="T17" fmla="*/ 103 h 454"/>
                <a:gd name="T18" fmla="*/ 633 w 891"/>
                <a:gd name="T19" fmla="*/ 138 h 454"/>
                <a:gd name="T20" fmla="*/ 686 w 891"/>
                <a:gd name="T21" fmla="*/ 179 h 454"/>
                <a:gd name="T22" fmla="*/ 739 w 891"/>
                <a:gd name="T23" fmla="*/ 226 h 454"/>
                <a:gd name="T24" fmla="*/ 791 w 891"/>
                <a:gd name="T25" fmla="*/ 282 h 454"/>
                <a:gd name="T26" fmla="*/ 842 w 891"/>
                <a:gd name="T27" fmla="*/ 347 h 454"/>
                <a:gd name="T28" fmla="*/ 891 w 891"/>
                <a:gd name="T29" fmla="*/ 419 h 454"/>
                <a:gd name="T30" fmla="*/ 888 w 891"/>
                <a:gd name="T31" fmla="*/ 420 h 454"/>
                <a:gd name="T32" fmla="*/ 880 w 891"/>
                <a:gd name="T33" fmla="*/ 422 h 454"/>
                <a:gd name="T34" fmla="*/ 866 w 891"/>
                <a:gd name="T35" fmla="*/ 426 h 454"/>
                <a:gd name="T36" fmla="*/ 847 w 891"/>
                <a:gd name="T37" fmla="*/ 430 h 454"/>
                <a:gd name="T38" fmla="*/ 825 w 891"/>
                <a:gd name="T39" fmla="*/ 436 h 454"/>
                <a:gd name="T40" fmla="*/ 797 w 891"/>
                <a:gd name="T41" fmla="*/ 441 h 454"/>
                <a:gd name="T42" fmla="*/ 766 w 891"/>
                <a:gd name="T43" fmla="*/ 445 h 454"/>
                <a:gd name="T44" fmla="*/ 732 w 891"/>
                <a:gd name="T45" fmla="*/ 450 h 454"/>
                <a:gd name="T46" fmla="*/ 696 w 891"/>
                <a:gd name="T47" fmla="*/ 452 h 454"/>
                <a:gd name="T48" fmla="*/ 655 w 891"/>
                <a:gd name="T49" fmla="*/ 454 h 454"/>
                <a:gd name="T50" fmla="*/ 613 w 891"/>
                <a:gd name="T51" fmla="*/ 454 h 454"/>
                <a:gd name="T52" fmla="*/ 570 w 891"/>
                <a:gd name="T53" fmla="*/ 451 h 454"/>
                <a:gd name="T54" fmla="*/ 525 w 891"/>
                <a:gd name="T55" fmla="*/ 445 h 454"/>
                <a:gd name="T56" fmla="*/ 478 w 891"/>
                <a:gd name="T57" fmla="*/ 437 h 454"/>
                <a:gd name="T58" fmla="*/ 431 w 891"/>
                <a:gd name="T59" fmla="*/ 426 h 454"/>
                <a:gd name="T60" fmla="*/ 383 w 891"/>
                <a:gd name="T61" fmla="*/ 410 h 454"/>
                <a:gd name="T62" fmla="*/ 335 w 891"/>
                <a:gd name="T63" fmla="*/ 391 h 454"/>
                <a:gd name="T64" fmla="*/ 289 w 891"/>
                <a:gd name="T65" fmla="*/ 365 h 454"/>
                <a:gd name="T66" fmla="*/ 241 w 891"/>
                <a:gd name="T67" fmla="*/ 336 h 454"/>
                <a:gd name="T68" fmla="*/ 196 w 891"/>
                <a:gd name="T69" fmla="*/ 302 h 454"/>
                <a:gd name="T70" fmla="*/ 153 w 891"/>
                <a:gd name="T71" fmla="*/ 261 h 454"/>
                <a:gd name="T72" fmla="*/ 111 w 891"/>
                <a:gd name="T73" fmla="*/ 215 h 454"/>
                <a:gd name="T74" fmla="*/ 71 w 891"/>
                <a:gd name="T75" fmla="*/ 162 h 454"/>
                <a:gd name="T76" fmla="*/ 35 w 891"/>
                <a:gd name="T77" fmla="*/ 101 h 454"/>
                <a:gd name="T78" fmla="*/ 0 w 891"/>
                <a:gd name="T79" fmla="*/ 35 h 454"/>
                <a:gd name="T80" fmla="*/ 2 w 891"/>
                <a:gd name="T81" fmla="*/ 34 h 454"/>
                <a:gd name="T82" fmla="*/ 11 w 891"/>
                <a:gd name="T83" fmla="*/ 31 h 454"/>
                <a:gd name="T84" fmla="*/ 25 w 891"/>
                <a:gd name="T85" fmla="*/ 27 h 454"/>
                <a:gd name="T86" fmla="*/ 43 w 891"/>
                <a:gd name="T87" fmla="*/ 21 h 454"/>
                <a:gd name="T88" fmla="*/ 67 w 891"/>
                <a:gd name="T89" fmla="*/ 16 h 454"/>
                <a:gd name="T90" fmla="*/ 94 w 891"/>
                <a:gd name="T91" fmla="*/ 11 h 454"/>
                <a:gd name="T92" fmla="*/ 125 w 891"/>
                <a:gd name="T93" fmla="*/ 6 h 454"/>
                <a:gd name="T94" fmla="*/ 160 w 891"/>
                <a:gd name="T95" fmla="*/ 3 h 454"/>
                <a:gd name="T96" fmla="*/ 198 w 891"/>
                <a:gd name="T9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91" h="454">
                  <a:moveTo>
                    <a:pt x="198" y="0"/>
                  </a:moveTo>
                  <a:lnTo>
                    <a:pt x="238" y="2"/>
                  </a:lnTo>
                  <a:lnTo>
                    <a:pt x="282" y="4"/>
                  </a:lnTo>
                  <a:lnTo>
                    <a:pt x="328" y="10"/>
                  </a:lnTo>
                  <a:lnTo>
                    <a:pt x="376" y="18"/>
                  </a:lnTo>
                  <a:lnTo>
                    <a:pt x="425" y="33"/>
                  </a:lnTo>
                  <a:lnTo>
                    <a:pt x="477" y="51"/>
                  </a:lnTo>
                  <a:lnTo>
                    <a:pt x="527" y="75"/>
                  </a:lnTo>
                  <a:lnTo>
                    <a:pt x="581" y="103"/>
                  </a:lnTo>
                  <a:lnTo>
                    <a:pt x="633" y="138"/>
                  </a:lnTo>
                  <a:lnTo>
                    <a:pt x="686" y="179"/>
                  </a:lnTo>
                  <a:lnTo>
                    <a:pt x="739" y="226"/>
                  </a:lnTo>
                  <a:lnTo>
                    <a:pt x="791" y="282"/>
                  </a:lnTo>
                  <a:lnTo>
                    <a:pt x="842" y="347"/>
                  </a:lnTo>
                  <a:lnTo>
                    <a:pt x="891" y="419"/>
                  </a:lnTo>
                  <a:lnTo>
                    <a:pt x="888" y="420"/>
                  </a:lnTo>
                  <a:lnTo>
                    <a:pt x="880" y="422"/>
                  </a:lnTo>
                  <a:lnTo>
                    <a:pt x="866" y="426"/>
                  </a:lnTo>
                  <a:lnTo>
                    <a:pt x="847" y="430"/>
                  </a:lnTo>
                  <a:lnTo>
                    <a:pt x="825" y="436"/>
                  </a:lnTo>
                  <a:lnTo>
                    <a:pt x="797" y="441"/>
                  </a:lnTo>
                  <a:lnTo>
                    <a:pt x="766" y="445"/>
                  </a:lnTo>
                  <a:lnTo>
                    <a:pt x="732" y="450"/>
                  </a:lnTo>
                  <a:lnTo>
                    <a:pt x="696" y="452"/>
                  </a:lnTo>
                  <a:lnTo>
                    <a:pt x="655" y="454"/>
                  </a:lnTo>
                  <a:lnTo>
                    <a:pt x="613" y="454"/>
                  </a:lnTo>
                  <a:lnTo>
                    <a:pt x="570" y="451"/>
                  </a:lnTo>
                  <a:lnTo>
                    <a:pt x="525" y="445"/>
                  </a:lnTo>
                  <a:lnTo>
                    <a:pt x="478" y="437"/>
                  </a:lnTo>
                  <a:lnTo>
                    <a:pt x="431" y="426"/>
                  </a:lnTo>
                  <a:lnTo>
                    <a:pt x="383" y="410"/>
                  </a:lnTo>
                  <a:lnTo>
                    <a:pt x="335" y="391"/>
                  </a:lnTo>
                  <a:lnTo>
                    <a:pt x="289" y="365"/>
                  </a:lnTo>
                  <a:lnTo>
                    <a:pt x="241" y="336"/>
                  </a:lnTo>
                  <a:lnTo>
                    <a:pt x="196" y="302"/>
                  </a:lnTo>
                  <a:lnTo>
                    <a:pt x="153" y="261"/>
                  </a:lnTo>
                  <a:lnTo>
                    <a:pt x="111" y="215"/>
                  </a:lnTo>
                  <a:lnTo>
                    <a:pt x="71" y="162"/>
                  </a:lnTo>
                  <a:lnTo>
                    <a:pt x="35" y="101"/>
                  </a:lnTo>
                  <a:lnTo>
                    <a:pt x="0" y="35"/>
                  </a:lnTo>
                  <a:lnTo>
                    <a:pt x="2" y="34"/>
                  </a:lnTo>
                  <a:lnTo>
                    <a:pt x="11" y="31"/>
                  </a:lnTo>
                  <a:lnTo>
                    <a:pt x="25" y="27"/>
                  </a:lnTo>
                  <a:lnTo>
                    <a:pt x="43" y="21"/>
                  </a:lnTo>
                  <a:lnTo>
                    <a:pt x="67" y="16"/>
                  </a:lnTo>
                  <a:lnTo>
                    <a:pt x="94" y="11"/>
                  </a:lnTo>
                  <a:lnTo>
                    <a:pt x="125" y="6"/>
                  </a:lnTo>
                  <a:lnTo>
                    <a:pt x="160" y="3"/>
                  </a:lnTo>
                  <a:lnTo>
                    <a:pt x="1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50" name="Freeform 15"/>
            <p:cNvSpPr/>
            <p:nvPr>
              <p:custDataLst>
                <p:tags r:id="rId71"/>
              </p:custDataLst>
            </p:nvPr>
          </p:nvSpPr>
          <p:spPr bwMode="auto">
            <a:xfrm>
              <a:off x="2373856" y="3852462"/>
              <a:ext cx="430431" cy="249992"/>
            </a:xfrm>
            <a:custGeom>
              <a:avLst/>
              <a:gdLst>
                <a:gd name="T0" fmla="*/ 162 w 854"/>
                <a:gd name="T1" fmla="*/ 0 h 496"/>
                <a:gd name="T2" fmla="*/ 199 w 854"/>
                <a:gd name="T3" fmla="*/ 2 h 496"/>
                <a:gd name="T4" fmla="*/ 240 w 854"/>
                <a:gd name="T5" fmla="*/ 6 h 496"/>
                <a:gd name="T6" fmla="*/ 284 w 854"/>
                <a:gd name="T7" fmla="*/ 13 h 496"/>
                <a:gd name="T8" fmla="*/ 329 w 854"/>
                <a:gd name="T9" fmla="*/ 23 h 496"/>
                <a:gd name="T10" fmla="*/ 375 w 854"/>
                <a:gd name="T11" fmla="*/ 35 h 496"/>
                <a:gd name="T12" fmla="*/ 424 w 854"/>
                <a:gd name="T13" fmla="*/ 54 h 496"/>
                <a:gd name="T14" fmla="*/ 473 w 854"/>
                <a:gd name="T15" fmla="*/ 76 h 496"/>
                <a:gd name="T16" fmla="*/ 522 w 854"/>
                <a:gd name="T17" fmla="*/ 104 h 496"/>
                <a:gd name="T18" fmla="*/ 571 w 854"/>
                <a:gd name="T19" fmla="*/ 136 h 496"/>
                <a:gd name="T20" fmla="*/ 622 w 854"/>
                <a:gd name="T21" fmla="*/ 176 h 496"/>
                <a:gd name="T22" fmla="*/ 671 w 854"/>
                <a:gd name="T23" fmla="*/ 222 h 496"/>
                <a:gd name="T24" fmla="*/ 719 w 854"/>
                <a:gd name="T25" fmla="*/ 274 h 496"/>
                <a:gd name="T26" fmla="*/ 765 w 854"/>
                <a:gd name="T27" fmla="*/ 334 h 496"/>
                <a:gd name="T28" fmla="*/ 811 w 854"/>
                <a:gd name="T29" fmla="*/ 403 h 496"/>
                <a:gd name="T30" fmla="*/ 854 w 854"/>
                <a:gd name="T31" fmla="*/ 479 h 496"/>
                <a:gd name="T32" fmla="*/ 851 w 854"/>
                <a:gd name="T33" fmla="*/ 479 h 496"/>
                <a:gd name="T34" fmla="*/ 844 w 854"/>
                <a:gd name="T35" fmla="*/ 482 h 496"/>
                <a:gd name="T36" fmla="*/ 830 w 854"/>
                <a:gd name="T37" fmla="*/ 483 h 496"/>
                <a:gd name="T38" fmla="*/ 813 w 854"/>
                <a:gd name="T39" fmla="*/ 486 h 496"/>
                <a:gd name="T40" fmla="*/ 790 w 854"/>
                <a:gd name="T41" fmla="*/ 489 h 496"/>
                <a:gd name="T42" fmla="*/ 765 w 854"/>
                <a:gd name="T43" fmla="*/ 492 h 496"/>
                <a:gd name="T44" fmla="*/ 736 w 854"/>
                <a:gd name="T45" fmla="*/ 495 h 496"/>
                <a:gd name="T46" fmla="*/ 703 w 854"/>
                <a:gd name="T47" fmla="*/ 496 h 496"/>
                <a:gd name="T48" fmla="*/ 668 w 854"/>
                <a:gd name="T49" fmla="*/ 496 h 496"/>
                <a:gd name="T50" fmla="*/ 632 w 854"/>
                <a:gd name="T51" fmla="*/ 495 h 496"/>
                <a:gd name="T52" fmla="*/ 592 w 854"/>
                <a:gd name="T53" fmla="*/ 492 h 496"/>
                <a:gd name="T54" fmla="*/ 550 w 854"/>
                <a:gd name="T55" fmla="*/ 486 h 496"/>
                <a:gd name="T56" fmla="*/ 508 w 854"/>
                <a:gd name="T57" fmla="*/ 478 h 496"/>
                <a:gd name="T58" fmla="*/ 465 w 854"/>
                <a:gd name="T59" fmla="*/ 468 h 496"/>
                <a:gd name="T60" fmla="*/ 421 w 854"/>
                <a:gd name="T61" fmla="*/ 455 h 496"/>
                <a:gd name="T62" fmla="*/ 376 w 854"/>
                <a:gd name="T63" fmla="*/ 438 h 496"/>
                <a:gd name="T64" fmla="*/ 333 w 854"/>
                <a:gd name="T65" fmla="*/ 417 h 496"/>
                <a:gd name="T66" fmla="*/ 288 w 854"/>
                <a:gd name="T67" fmla="*/ 393 h 496"/>
                <a:gd name="T68" fmla="*/ 246 w 854"/>
                <a:gd name="T69" fmla="*/ 365 h 496"/>
                <a:gd name="T70" fmla="*/ 204 w 854"/>
                <a:gd name="T71" fmla="*/ 332 h 496"/>
                <a:gd name="T72" fmla="*/ 164 w 854"/>
                <a:gd name="T73" fmla="*/ 294 h 496"/>
                <a:gd name="T74" fmla="*/ 126 w 854"/>
                <a:gd name="T75" fmla="*/ 250 h 496"/>
                <a:gd name="T76" fmla="*/ 90 w 854"/>
                <a:gd name="T77" fmla="*/ 201 h 496"/>
                <a:gd name="T78" fmla="*/ 56 w 854"/>
                <a:gd name="T79" fmla="*/ 146 h 496"/>
                <a:gd name="T80" fmla="*/ 27 w 854"/>
                <a:gd name="T81" fmla="*/ 86 h 496"/>
                <a:gd name="T82" fmla="*/ 0 w 854"/>
                <a:gd name="T83" fmla="*/ 18 h 496"/>
                <a:gd name="T84" fmla="*/ 3 w 854"/>
                <a:gd name="T85" fmla="*/ 17 h 496"/>
                <a:gd name="T86" fmla="*/ 11 w 854"/>
                <a:gd name="T87" fmla="*/ 16 h 496"/>
                <a:gd name="T88" fmla="*/ 25 w 854"/>
                <a:gd name="T89" fmla="*/ 13 h 496"/>
                <a:gd name="T90" fmla="*/ 44 w 854"/>
                <a:gd name="T91" fmla="*/ 9 h 496"/>
                <a:gd name="T92" fmla="*/ 67 w 854"/>
                <a:gd name="T93" fmla="*/ 6 h 496"/>
                <a:gd name="T94" fmla="*/ 96 w 854"/>
                <a:gd name="T95" fmla="*/ 3 h 496"/>
                <a:gd name="T96" fmla="*/ 126 w 854"/>
                <a:gd name="T97" fmla="*/ 0 h 496"/>
                <a:gd name="T98" fmla="*/ 162 w 854"/>
                <a:gd name="T99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54" h="496">
                  <a:moveTo>
                    <a:pt x="162" y="0"/>
                  </a:moveTo>
                  <a:lnTo>
                    <a:pt x="199" y="2"/>
                  </a:lnTo>
                  <a:lnTo>
                    <a:pt x="240" y="6"/>
                  </a:lnTo>
                  <a:lnTo>
                    <a:pt x="284" y="13"/>
                  </a:lnTo>
                  <a:lnTo>
                    <a:pt x="329" y="23"/>
                  </a:lnTo>
                  <a:lnTo>
                    <a:pt x="375" y="35"/>
                  </a:lnTo>
                  <a:lnTo>
                    <a:pt x="424" y="54"/>
                  </a:lnTo>
                  <a:lnTo>
                    <a:pt x="473" y="76"/>
                  </a:lnTo>
                  <a:lnTo>
                    <a:pt x="522" y="104"/>
                  </a:lnTo>
                  <a:lnTo>
                    <a:pt x="571" y="136"/>
                  </a:lnTo>
                  <a:lnTo>
                    <a:pt x="622" y="176"/>
                  </a:lnTo>
                  <a:lnTo>
                    <a:pt x="671" y="222"/>
                  </a:lnTo>
                  <a:lnTo>
                    <a:pt x="719" y="274"/>
                  </a:lnTo>
                  <a:lnTo>
                    <a:pt x="765" y="334"/>
                  </a:lnTo>
                  <a:lnTo>
                    <a:pt x="811" y="403"/>
                  </a:lnTo>
                  <a:lnTo>
                    <a:pt x="854" y="479"/>
                  </a:lnTo>
                  <a:lnTo>
                    <a:pt x="851" y="479"/>
                  </a:lnTo>
                  <a:lnTo>
                    <a:pt x="844" y="482"/>
                  </a:lnTo>
                  <a:lnTo>
                    <a:pt x="830" y="483"/>
                  </a:lnTo>
                  <a:lnTo>
                    <a:pt x="813" y="486"/>
                  </a:lnTo>
                  <a:lnTo>
                    <a:pt x="790" y="489"/>
                  </a:lnTo>
                  <a:lnTo>
                    <a:pt x="765" y="492"/>
                  </a:lnTo>
                  <a:lnTo>
                    <a:pt x="736" y="495"/>
                  </a:lnTo>
                  <a:lnTo>
                    <a:pt x="703" y="496"/>
                  </a:lnTo>
                  <a:lnTo>
                    <a:pt x="668" y="496"/>
                  </a:lnTo>
                  <a:lnTo>
                    <a:pt x="632" y="495"/>
                  </a:lnTo>
                  <a:lnTo>
                    <a:pt x="592" y="492"/>
                  </a:lnTo>
                  <a:lnTo>
                    <a:pt x="550" y="486"/>
                  </a:lnTo>
                  <a:lnTo>
                    <a:pt x="508" y="478"/>
                  </a:lnTo>
                  <a:lnTo>
                    <a:pt x="465" y="468"/>
                  </a:lnTo>
                  <a:lnTo>
                    <a:pt x="421" y="455"/>
                  </a:lnTo>
                  <a:lnTo>
                    <a:pt x="376" y="438"/>
                  </a:lnTo>
                  <a:lnTo>
                    <a:pt x="333" y="417"/>
                  </a:lnTo>
                  <a:lnTo>
                    <a:pt x="288" y="393"/>
                  </a:lnTo>
                  <a:lnTo>
                    <a:pt x="246" y="365"/>
                  </a:lnTo>
                  <a:lnTo>
                    <a:pt x="204" y="332"/>
                  </a:lnTo>
                  <a:lnTo>
                    <a:pt x="164" y="294"/>
                  </a:lnTo>
                  <a:lnTo>
                    <a:pt x="126" y="250"/>
                  </a:lnTo>
                  <a:lnTo>
                    <a:pt x="90" y="201"/>
                  </a:lnTo>
                  <a:lnTo>
                    <a:pt x="56" y="146"/>
                  </a:lnTo>
                  <a:lnTo>
                    <a:pt x="27" y="86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5" y="13"/>
                  </a:lnTo>
                  <a:lnTo>
                    <a:pt x="44" y="9"/>
                  </a:lnTo>
                  <a:lnTo>
                    <a:pt x="67" y="6"/>
                  </a:lnTo>
                  <a:lnTo>
                    <a:pt x="96" y="3"/>
                  </a:lnTo>
                  <a:lnTo>
                    <a:pt x="126" y="0"/>
                  </a:lnTo>
                  <a:lnTo>
                    <a:pt x="1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51" name="Freeform 16"/>
            <p:cNvSpPr/>
            <p:nvPr>
              <p:custDataLst>
                <p:tags r:id="rId72"/>
              </p:custDataLst>
            </p:nvPr>
          </p:nvSpPr>
          <p:spPr bwMode="auto">
            <a:xfrm>
              <a:off x="1222683" y="2960857"/>
              <a:ext cx="411278" cy="625484"/>
            </a:xfrm>
            <a:custGeom>
              <a:avLst/>
              <a:gdLst>
                <a:gd name="T0" fmla="*/ 20 w 816"/>
                <a:gd name="T1" fmla="*/ 0 h 1241"/>
                <a:gd name="T2" fmla="*/ 40 w 816"/>
                <a:gd name="T3" fmla="*/ 5 h 1241"/>
                <a:gd name="T4" fmla="*/ 75 w 816"/>
                <a:gd name="T5" fmla="*/ 17 h 1241"/>
                <a:gd name="T6" fmla="*/ 125 w 816"/>
                <a:gd name="T7" fmla="*/ 35 h 1241"/>
                <a:gd name="T8" fmla="*/ 186 w 816"/>
                <a:gd name="T9" fmla="*/ 61 h 1241"/>
                <a:gd name="T10" fmla="*/ 254 w 816"/>
                <a:gd name="T11" fmla="*/ 99 h 1241"/>
                <a:gd name="T12" fmla="*/ 329 w 816"/>
                <a:gd name="T13" fmla="*/ 147 h 1241"/>
                <a:gd name="T14" fmla="*/ 407 w 816"/>
                <a:gd name="T15" fmla="*/ 206 h 1241"/>
                <a:gd name="T16" fmla="*/ 485 w 816"/>
                <a:gd name="T17" fmla="*/ 278 h 1241"/>
                <a:gd name="T18" fmla="*/ 560 w 816"/>
                <a:gd name="T19" fmla="*/ 365 h 1241"/>
                <a:gd name="T20" fmla="*/ 632 w 816"/>
                <a:gd name="T21" fmla="*/ 466 h 1241"/>
                <a:gd name="T22" fmla="*/ 695 w 816"/>
                <a:gd name="T23" fmla="*/ 584 h 1241"/>
                <a:gd name="T24" fmla="*/ 747 w 816"/>
                <a:gd name="T25" fmla="*/ 720 h 1241"/>
                <a:gd name="T26" fmla="*/ 786 w 816"/>
                <a:gd name="T27" fmla="*/ 873 h 1241"/>
                <a:gd name="T28" fmla="*/ 810 w 816"/>
                <a:gd name="T29" fmla="*/ 1047 h 1241"/>
                <a:gd name="T30" fmla="*/ 816 w 816"/>
                <a:gd name="T31" fmla="*/ 1241 h 1241"/>
                <a:gd name="T32" fmla="*/ 805 w 816"/>
                <a:gd name="T33" fmla="*/ 1238 h 1241"/>
                <a:gd name="T34" fmla="*/ 775 w 816"/>
                <a:gd name="T35" fmla="*/ 1229 h 1241"/>
                <a:gd name="T36" fmla="*/ 727 w 816"/>
                <a:gd name="T37" fmla="*/ 1210 h 1241"/>
                <a:gd name="T38" fmla="*/ 669 w 816"/>
                <a:gd name="T39" fmla="*/ 1185 h 1241"/>
                <a:gd name="T40" fmla="*/ 598 w 816"/>
                <a:gd name="T41" fmla="*/ 1150 h 1241"/>
                <a:gd name="T42" fmla="*/ 521 w 816"/>
                <a:gd name="T43" fmla="*/ 1105 h 1241"/>
                <a:gd name="T44" fmla="*/ 438 w 816"/>
                <a:gd name="T45" fmla="*/ 1052 h 1241"/>
                <a:gd name="T46" fmla="*/ 356 w 816"/>
                <a:gd name="T47" fmla="*/ 986 h 1241"/>
                <a:gd name="T48" fmla="*/ 276 w 816"/>
                <a:gd name="T49" fmla="*/ 910 h 1241"/>
                <a:gd name="T50" fmla="*/ 200 w 816"/>
                <a:gd name="T51" fmla="*/ 821 h 1241"/>
                <a:gd name="T52" fmla="*/ 131 w 816"/>
                <a:gd name="T53" fmla="*/ 719 h 1241"/>
                <a:gd name="T54" fmla="*/ 75 w 816"/>
                <a:gd name="T55" fmla="*/ 605 h 1241"/>
                <a:gd name="T56" fmla="*/ 31 w 816"/>
                <a:gd name="T57" fmla="*/ 476 h 1241"/>
                <a:gd name="T58" fmla="*/ 6 w 816"/>
                <a:gd name="T59" fmla="*/ 333 h 1241"/>
                <a:gd name="T60" fmla="*/ 0 w 816"/>
                <a:gd name="T61" fmla="*/ 174 h 1241"/>
                <a:gd name="T62" fmla="*/ 19 w 816"/>
                <a:gd name="T6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16" h="1241">
                  <a:moveTo>
                    <a:pt x="19" y="0"/>
                  </a:moveTo>
                  <a:lnTo>
                    <a:pt x="20" y="0"/>
                  </a:lnTo>
                  <a:lnTo>
                    <a:pt x="28" y="1"/>
                  </a:lnTo>
                  <a:lnTo>
                    <a:pt x="40" y="5"/>
                  </a:lnTo>
                  <a:lnTo>
                    <a:pt x="55" y="9"/>
                  </a:lnTo>
                  <a:lnTo>
                    <a:pt x="75" y="17"/>
                  </a:lnTo>
                  <a:lnTo>
                    <a:pt x="99" y="25"/>
                  </a:lnTo>
                  <a:lnTo>
                    <a:pt x="125" y="35"/>
                  </a:lnTo>
                  <a:lnTo>
                    <a:pt x="153" y="47"/>
                  </a:lnTo>
                  <a:lnTo>
                    <a:pt x="186" y="61"/>
                  </a:lnTo>
                  <a:lnTo>
                    <a:pt x="219" y="80"/>
                  </a:lnTo>
                  <a:lnTo>
                    <a:pt x="254" y="99"/>
                  </a:lnTo>
                  <a:lnTo>
                    <a:pt x="291" y="122"/>
                  </a:lnTo>
                  <a:lnTo>
                    <a:pt x="329" y="147"/>
                  </a:lnTo>
                  <a:lnTo>
                    <a:pt x="368" y="175"/>
                  </a:lnTo>
                  <a:lnTo>
                    <a:pt x="407" y="206"/>
                  </a:lnTo>
                  <a:lnTo>
                    <a:pt x="447" y="240"/>
                  </a:lnTo>
                  <a:lnTo>
                    <a:pt x="485" y="278"/>
                  </a:lnTo>
                  <a:lnTo>
                    <a:pt x="524" y="320"/>
                  </a:lnTo>
                  <a:lnTo>
                    <a:pt x="560" y="365"/>
                  </a:lnTo>
                  <a:lnTo>
                    <a:pt x="597" y="414"/>
                  </a:lnTo>
                  <a:lnTo>
                    <a:pt x="632" y="466"/>
                  </a:lnTo>
                  <a:lnTo>
                    <a:pt x="664" y="524"/>
                  </a:lnTo>
                  <a:lnTo>
                    <a:pt x="695" y="584"/>
                  </a:lnTo>
                  <a:lnTo>
                    <a:pt x="722" y="650"/>
                  </a:lnTo>
                  <a:lnTo>
                    <a:pt x="747" y="720"/>
                  </a:lnTo>
                  <a:lnTo>
                    <a:pt x="768" y="795"/>
                  </a:lnTo>
                  <a:lnTo>
                    <a:pt x="786" y="873"/>
                  </a:lnTo>
                  <a:lnTo>
                    <a:pt x="800" y="957"/>
                  </a:lnTo>
                  <a:lnTo>
                    <a:pt x="810" y="1047"/>
                  </a:lnTo>
                  <a:lnTo>
                    <a:pt x="816" y="1141"/>
                  </a:lnTo>
                  <a:lnTo>
                    <a:pt x="816" y="1241"/>
                  </a:lnTo>
                  <a:lnTo>
                    <a:pt x="813" y="1241"/>
                  </a:lnTo>
                  <a:lnTo>
                    <a:pt x="805" y="1238"/>
                  </a:lnTo>
                  <a:lnTo>
                    <a:pt x="792" y="1234"/>
                  </a:lnTo>
                  <a:lnTo>
                    <a:pt x="775" y="1229"/>
                  </a:lnTo>
                  <a:lnTo>
                    <a:pt x="753" y="1220"/>
                  </a:lnTo>
                  <a:lnTo>
                    <a:pt x="727" y="1210"/>
                  </a:lnTo>
                  <a:lnTo>
                    <a:pt x="699" y="1199"/>
                  </a:lnTo>
                  <a:lnTo>
                    <a:pt x="669" y="1185"/>
                  </a:lnTo>
                  <a:lnTo>
                    <a:pt x="635" y="1168"/>
                  </a:lnTo>
                  <a:lnTo>
                    <a:pt x="598" y="1150"/>
                  </a:lnTo>
                  <a:lnTo>
                    <a:pt x="560" y="1129"/>
                  </a:lnTo>
                  <a:lnTo>
                    <a:pt x="521" y="1105"/>
                  </a:lnTo>
                  <a:lnTo>
                    <a:pt x="480" y="1080"/>
                  </a:lnTo>
                  <a:lnTo>
                    <a:pt x="438" y="1052"/>
                  </a:lnTo>
                  <a:lnTo>
                    <a:pt x="398" y="1019"/>
                  </a:lnTo>
                  <a:lnTo>
                    <a:pt x="356" y="986"/>
                  </a:lnTo>
                  <a:lnTo>
                    <a:pt x="315" y="949"/>
                  </a:lnTo>
                  <a:lnTo>
                    <a:pt x="276" y="910"/>
                  </a:lnTo>
                  <a:lnTo>
                    <a:pt x="236" y="866"/>
                  </a:lnTo>
                  <a:lnTo>
                    <a:pt x="200" y="821"/>
                  </a:lnTo>
                  <a:lnTo>
                    <a:pt x="165" y="772"/>
                  </a:lnTo>
                  <a:lnTo>
                    <a:pt x="131" y="719"/>
                  </a:lnTo>
                  <a:lnTo>
                    <a:pt x="101" y="664"/>
                  </a:lnTo>
                  <a:lnTo>
                    <a:pt x="75" y="605"/>
                  </a:lnTo>
                  <a:lnTo>
                    <a:pt x="51" y="542"/>
                  </a:lnTo>
                  <a:lnTo>
                    <a:pt x="31" y="476"/>
                  </a:lnTo>
                  <a:lnTo>
                    <a:pt x="16" y="406"/>
                  </a:lnTo>
                  <a:lnTo>
                    <a:pt x="6" y="333"/>
                  </a:lnTo>
                  <a:lnTo>
                    <a:pt x="0" y="255"/>
                  </a:lnTo>
                  <a:lnTo>
                    <a:pt x="0" y="174"/>
                  </a:lnTo>
                  <a:lnTo>
                    <a:pt x="6" y="88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52" name="Freeform 17"/>
            <p:cNvSpPr/>
            <p:nvPr>
              <p:custDataLst>
                <p:tags r:id="rId73"/>
              </p:custDataLst>
            </p:nvPr>
          </p:nvSpPr>
          <p:spPr bwMode="auto">
            <a:xfrm>
              <a:off x="1120871" y="3533923"/>
              <a:ext cx="487384" cy="186990"/>
            </a:xfrm>
            <a:custGeom>
              <a:avLst/>
              <a:gdLst>
                <a:gd name="T0" fmla="*/ 402 w 967"/>
                <a:gd name="T1" fmla="*/ 0 h 371"/>
                <a:gd name="T2" fmla="*/ 455 w 967"/>
                <a:gd name="T3" fmla="*/ 2 h 371"/>
                <a:gd name="T4" fmla="*/ 511 w 967"/>
                <a:gd name="T5" fmla="*/ 6 h 371"/>
                <a:gd name="T6" fmla="*/ 570 w 967"/>
                <a:gd name="T7" fmla="*/ 17 h 371"/>
                <a:gd name="T8" fmla="*/ 632 w 967"/>
                <a:gd name="T9" fmla="*/ 33 h 371"/>
                <a:gd name="T10" fmla="*/ 695 w 967"/>
                <a:gd name="T11" fmla="*/ 54 h 371"/>
                <a:gd name="T12" fmla="*/ 761 w 967"/>
                <a:gd name="T13" fmla="*/ 83 h 371"/>
                <a:gd name="T14" fmla="*/ 828 w 967"/>
                <a:gd name="T15" fmla="*/ 118 h 371"/>
                <a:gd name="T16" fmla="*/ 897 w 967"/>
                <a:gd name="T17" fmla="*/ 162 h 371"/>
                <a:gd name="T18" fmla="*/ 967 w 967"/>
                <a:gd name="T19" fmla="*/ 214 h 371"/>
                <a:gd name="T20" fmla="*/ 965 w 967"/>
                <a:gd name="T21" fmla="*/ 217 h 371"/>
                <a:gd name="T22" fmla="*/ 956 w 967"/>
                <a:gd name="T23" fmla="*/ 222 h 371"/>
                <a:gd name="T24" fmla="*/ 942 w 967"/>
                <a:gd name="T25" fmla="*/ 232 h 371"/>
                <a:gd name="T26" fmla="*/ 924 w 967"/>
                <a:gd name="T27" fmla="*/ 243 h 371"/>
                <a:gd name="T28" fmla="*/ 900 w 967"/>
                <a:gd name="T29" fmla="*/ 257 h 371"/>
                <a:gd name="T30" fmla="*/ 872 w 967"/>
                <a:gd name="T31" fmla="*/ 273 h 371"/>
                <a:gd name="T32" fmla="*/ 840 w 967"/>
                <a:gd name="T33" fmla="*/ 290 h 371"/>
                <a:gd name="T34" fmla="*/ 803 w 967"/>
                <a:gd name="T35" fmla="*/ 305 h 371"/>
                <a:gd name="T36" fmla="*/ 764 w 967"/>
                <a:gd name="T37" fmla="*/ 320 h 371"/>
                <a:gd name="T38" fmla="*/ 722 w 967"/>
                <a:gd name="T39" fmla="*/ 336 h 371"/>
                <a:gd name="T40" fmla="*/ 675 w 967"/>
                <a:gd name="T41" fmla="*/ 349 h 371"/>
                <a:gd name="T42" fmla="*/ 626 w 967"/>
                <a:gd name="T43" fmla="*/ 360 h 371"/>
                <a:gd name="T44" fmla="*/ 576 w 967"/>
                <a:gd name="T45" fmla="*/ 367 h 371"/>
                <a:gd name="T46" fmla="*/ 522 w 967"/>
                <a:gd name="T47" fmla="*/ 371 h 371"/>
                <a:gd name="T48" fmla="*/ 468 w 967"/>
                <a:gd name="T49" fmla="*/ 371 h 371"/>
                <a:gd name="T50" fmla="*/ 412 w 967"/>
                <a:gd name="T51" fmla="*/ 365 h 371"/>
                <a:gd name="T52" fmla="*/ 354 w 967"/>
                <a:gd name="T53" fmla="*/ 354 h 371"/>
                <a:gd name="T54" fmla="*/ 295 w 967"/>
                <a:gd name="T55" fmla="*/ 339 h 371"/>
                <a:gd name="T56" fmla="*/ 236 w 967"/>
                <a:gd name="T57" fmla="*/ 315 h 371"/>
                <a:gd name="T58" fmla="*/ 177 w 967"/>
                <a:gd name="T59" fmla="*/ 284 h 371"/>
                <a:gd name="T60" fmla="*/ 118 w 967"/>
                <a:gd name="T61" fmla="*/ 245 h 371"/>
                <a:gd name="T62" fmla="*/ 58 w 967"/>
                <a:gd name="T63" fmla="*/ 198 h 371"/>
                <a:gd name="T64" fmla="*/ 0 w 967"/>
                <a:gd name="T65" fmla="*/ 141 h 371"/>
                <a:gd name="T66" fmla="*/ 2 w 967"/>
                <a:gd name="T67" fmla="*/ 139 h 371"/>
                <a:gd name="T68" fmla="*/ 9 w 967"/>
                <a:gd name="T69" fmla="*/ 134 h 371"/>
                <a:gd name="T70" fmla="*/ 20 w 967"/>
                <a:gd name="T71" fmla="*/ 125 h 371"/>
                <a:gd name="T72" fmla="*/ 37 w 967"/>
                <a:gd name="T73" fmla="*/ 114 h 371"/>
                <a:gd name="T74" fmla="*/ 56 w 967"/>
                <a:gd name="T75" fmla="*/ 101 h 371"/>
                <a:gd name="T76" fmla="*/ 80 w 967"/>
                <a:gd name="T77" fmla="*/ 87 h 371"/>
                <a:gd name="T78" fmla="*/ 108 w 967"/>
                <a:gd name="T79" fmla="*/ 73 h 371"/>
                <a:gd name="T80" fmla="*/ 141 w 967"/>
                <a:gd name="T81" fmla="*/ 59 h 371"/>
                <a:gd name="T82" fmla="*/ 176 w 967"/>
                <a:gd name="T83" fmla="*/ 45 h 371"/>
                <a:gd name="T84" fmla="*/ 214 w 967"/>
                <a:gd name="T85" fmla="*/ 31 h 371"/>
                <a:gd name="T86" fmla="*/ 256 w 967"/>
                <a:gd name="T87" fmla="*/ 20 h 371"/>
                <a:gd name="T88" fmla="*/ 302 w 967"/>
                <a:gd name="T89" fmla="*/ 10 h 371"/>
                <a:gd name="T90" fmla="*/ 350 w 967"/>
                <a:gd name="T91" fmla="*/ 4 h 371"/>
                <a:gd name="T92" fmla="*/ 402 w 967"/>
                <a:gd name="T9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67" h="371">
                  <a:moveTo>
                    <a:pt x="402" y="0"/>
                  </a:moveTo>
                  <a:lnTo>
                    <a:pt x="455" y="2"/>
                  </a:lnTo>
                  <a:lnTo>
                    <a:pt x="511" y="6"/>
                  </a:lnTo>
                  <a:lnTo>
                    <a:pt x="570" y="17"/>
                  </a:lnTo>
                  <a:lnTo>
                    <a:pt x="632" y="33"/>
                  </a:lnTo>
                  <a:lnTo>
                    <a:pt x="695" y="54"/>
                  </a:lnTo>
                  <a:lnTo>
                    <a:pt x="761" y="83"/>
                  </a:lnTo>
                  <a:lnTo>
                    <a:pt x="828" y="118"/>
                  </a:lnTo>
                  <a:lnTo>
                    <a:pt x="897" y="162"/>
                  </a:lnTo>
                  <a:lnTo>
                    <a:pt x="967" y="214"/>
                  </a:lnTo>
                  <a:lnTo>
                    <a:pt x="965" y="217"/>
                  </a:lnTo>
                  <a:lnTo>
                    <a:pt x="956" y="222"/>
                  </a:lnTo>
                  <a:lnTo>
                    <a:pt x="942" y="232"/>
                  </a:lnTo>
                  <a:lnTo>
                    <a:pt x="924" y="243"/>
                  </a:lnTo>
                  <a:lnTo>
                    <a:pt x="900" y="257"/>
                  </a:lnTo>
                  <a:lnTo>
                    <a:pt x="872" y="273"/>
                  </a:lnTo>
                  <a:lnTo>
                    <a:pt x="840" y="290"/>
                  </a:lnTo>
                  <a:lnTo>
                    <a:pt x="803" y="305"/>
                  </a:lnTo>
                  <a:lnTo>
                    <a:pt x="764" y="320"/>
                  </a:lnTo>
                  <a:lnTo>
                    <a:pt x="722" y="336"/>
                  </a:lnTo>
                  <a:lnTo>
                    <a:pt x="675" y="349"/>
                  </a:lnTo>
                  <a:lnTo>
                    <a:pt x="626" y="360"/>
                  </a:lnTo>
                  <a:lnTo>
                    <a:pt x="576" y="367"/>
                  </a:lnTo>
                  <a:lnTo>
                    <a:pt x="522" y="371"/>
                  </a:lnTo>
                  <a:lnTo>
                    <a:pt x="468" y="371"/>
                  </a:lnTo>
                  <a:lnTo>
                    <a:pt x="412" y="365"/>
                  </a:lnTo>
                  <a:lnTo>
                    <a:pt x="354" y="354"/>
                  </a:lnTo>
                  <a:lnTo>
                    <a:pt x="295" y="339"/>
                  </a:lnTo>
                  <a:lnTo>
                    <a:pt x="236" y="315"/>
                  </a:lnTo>
                  <a:lnTo>
                    <a:pt x="177" y="284"/>
                  </a:lnTo>
                  <a:lnTo>
                    <a:pt x="118" y="245"/>
                  </a:lnTo>
                  <a:lnTo>
                    <a:pt x="58" y="198"/>
                  </a:lnTo>
                  <a:lnTo>
                    <a:pt x="0" y="141"/>
                  </a:lnTo>
                  <a:lnTo>
                    <a:pt x="2" y="139"/>
                  </a:lnTo>
                  <a:lnTo>
                    <a:pt x="9" y="134"/>
                  </a:lnTo>
                  <a:lnTo>
                    <a:pt x="20" y="125"/>
                  </a:lnTo>
                  <a:lnTo>
                    <a:pt x="37" y="114"/>
                  </a:lnTo>
                  <a:lnTo>
                    <a:pt x="56" y="101"/>
                  </a:lnTo>
                  <a:lnTo>
                    <a:pt x="80" y="87"/>
                  </a:lnTo>
                  <a:lnTo>
                    <a:pt x="108" y="73"/>
                  </a:lnTo>
                  <a:lnTo>
                    <a:pt x="141" y="59"/>
                  </a:lnTo>
                  <a:lnTo>
                    <a:pt x="176" y="45"/>
                  </a:lnTo>
                  <a:lnTo>
                    <a:pt x="214" y="31"/>
                  </a:lnTo>
                  <a:lnTo>
                    <a:pt x="256" y="20"/>
                  </a:lnTo>
                  <a:lnTo>
                    <a:pt x="302" y="10"/>
                  </a:lnTo>
                  <a:lnTo>
                    <a:pt x="350" y="4"/>
                  </a:lnTo>
                  <a:lnTo>
                    <a:pt x="4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153" name="Freeform 18"/>
            <p:cNvSpPr/>
            <p:nvPr>
              <p:custDataLst>
                <p:tags r:id="rId74"/>
              </p:custDataLst>
            </p:nvPr>
          </p:nvSpPr>
          <p:spPr bwMode="auto">
            <a:xfrm>
              <a:off x="1698978" y="2952289"/>
              <a:ext cx="385068" cy="651694"/>
            </a:xfrm>
            <a:custGeom>
              <a:avLst/>
              <a:gdLst>
                <a:gd name="T0" fmla="*/ 741 w 764"/>
                <a:gd name="T1" fmla="*/ 0 h 1293"/>
                <a:gd name="T2" fmla="*/ 743 w 764"/>
                <a:gd name="T3" fmla="*/ 3 h 1293"/>
                <a:gd name="T4" fmla="*/ 744 w 764"/>
                <a:gd name="T5" fmla="*/ 11 h 1293"/>
                <a:gd name="T6" fmla="*/ 747 w 764"/>
                <a:gd name="T7" fmla="*/ 24 h 1293"/>
                <a:gd name="T8" fmla="*/ 750 w 764"/>
                <a:gd name="T9" fmla="*/ 42 h 1293"/>
                <a:gd name="T10" fmla="*/ 752 w 764"/>
                <a:gd name="T11" fmla="*/ 64 h 1293"/>
                <a:gd name="T12" fmla="*/ 755 w 764"/>
                <a:gd name="T13" fmla="*/ 91 h 1293"/>
                <a:gd name="T14" fmla="*/ 759 w 764"/>
                <a:gd name="T15" fmla="*/ 122 h 1293"/>
                <a:gd name="T16" fmla="*/ 761 w 764"/>
                <a:gd name="T17" fmla="*/ 157 h 1293"/>
                <a:gd name="T18" fmla="*/ 764 w 764"/>
                <a:gd name="T19" fmla="*/ 195 h 1293"/>
                <a:gd name="T20" fmla="*/ 764 w 764"/>
                <a:gd name="T21" fmla="*/ 236 h 1293"/>
                <a:gd name="T22" fmla="*/ 764 w 764"/>
                <a:gd name="T23" fmla="*/ 279 h 1293"/>
                <a:gd name="T24" fmla="*/ 762 w 764"/>
                <a:gd name="T25" fmla="*/ 324 h 1293"/>
                <a:gd name="T26" fmla="*/ 758 w 764"/>
                <a:gd name="T27" fmla="*/ 373 h 1293"/>
                <a:gd name="T28" fmla="*/ 752 w 764"/>
                <a:gd name="T29" fmla="*/ 423 h 1293"/>
                <a:gd name="T30" fmla="*/ 744 w 764"/>
                <a:gd name="T31" fmla="*/ 474 h 1293"/>
                <a:gd name="T32" fmla="*/ 734 w 764"/>
                <a:gd name="T33" fmla="*/ 526 h 1293"/>
                <a:gd name="T34" fmla="*/ 722 w 764"/>
                <a:gd name="T35" fmla="*/ 580 h 1293"/>
                <a:gd name="T36" fmla="*/ 705 w 764"/>
                <a:gd name="T37" fmla="*/ 635 h 1293"/>
                <a:gd name="T38" fmla="*/ 685 w 764"/>
                <a:gd name="T39" fmla="*/ 689 h 1293"/>
                <a:gd name="T40" fmla="*/ 663 w 764"/>
                <a:gd name="T41" fmla="*/ 744 h 1293"/>
                <a:gd name="T42" fmla="*/ 636 w 764"/>
                <a:gd name="T43" fmla="*/ 798 h 1293"/>
                <a:gd name="T44" fmla="*/ 605 w 764"/>
                <a:gd name="T45" fmla="*/ 851 h 1293"/>
                <a:gd name="T46" fmla="*/ 571 w 764"/>
                <a:gd name="T47" fmla="*/ 904 h 1293"/>
                <a:gd name="T48" fmla="*/ 531 w 764"/>
                <a:gd name="T49" fmla="*/ 956 h 1293"/>
                <a:gd name="T50" fmla="*/ 487 w 764"/>
                <a:gd name="T51" fmla="*/ 1007 h 1293"/>
                <a:gd name="T52" fmla="*/ 438 w 764"/>
                <a:gd name="T53" fmla="*/ 1055 h 1293"/>
                <a:gd name="T54" fmla="*/ 383 w 764"/>
                <a:gd name="T55" fmla="*/ 1102 h 1293"/>
                <a:gd name="T56" fmla="*/ 324 w 764"/>
                <a:gd name="T57" fmla="*/ 1146 h 1293"/>
                <a:gd name="T58" fmla="*/ 258 w 764"/>
                <a:gd name="T59" fmla="*/ 1188 h 1293"/>
                <a:gd name="T60" fmla="*/ 187 w 764"/>
                <a:gd name="T61" fmla="*/ 1226 h 1293"/>
                <a:gd name="T62" fmla="*/ 108 w 764"/>
                <a:gd name="T63" fmla="*/ 1261 h 1293"/>
                <a:gd name="T64" fmla="*/ 24 w 764"/>
                <a:gd name="T65" fmla="*/ 1293 h 1293"/>
                <a:gd name="T66" fmla="*/ 24 w 764"/>
                <a:gd name="T67" fmla="*/ 1290 h 1293"/>
                <a:gd name="T68" fmla="*/ 21 w 764"/>
                <a:gd name="T69" fmla="*/ 1282 h 1293"/>
                <a:gd name="T70" fmla="*/ 18 w 764"/>
                <a:gd name="T71" fmla="*/ 1268 h 1293"/>
                <a:gd name="T72" fmla="*/ 14 w 764"/>
                <a:gd name="T73" fmla="*/ 1250 h 1293"/>
                <a:gd name="T74" fmla="*/ 11 w 764"/>
                <a:gd name="T75" fmla="*/ 1226 h 1293"/>
                <a:gd name="T76" fmla="*/ 7 w 764"/>
                <a:gd name="T77" fmla="*/ 1199 h 1293"/>
                <a:gd name="T78" fmla="*/ 4 w 764"/>
                <a:gd name="T79" fmla="*/ 1167 h 1293"/>
                <a:gd name="T80" fmla="*/ 1 w 764"/>
                <a:gd name="T81" fmla="*/ 1132 h 1293"/>
                <a:gd name="T82" fmla="*/ 0 w 764"/>
                <a:gd name="T83" fmla="*/ 1092 h 1293"/>
                <a:gd name="T84" fmla="*/ 0 w 764"/>
                <a:gd name="T85" fmla="*/ 1050 h 1293"/>
                <a:gd name="T86" fmla="*/ 1 w 764"/>
                <a:gd name="T87" fmla="*/ 1004 h 1293"/>
                <a:gd name="T88" fmla="*/ 6 w 764"/>
                <a:gd name="T89" fmla="*/ 956 h 1293"/>
                <a:gd name="T90" fmla="*/ 13 w 764"/>
                <a:gd name="T91" fmla="*/ 906 h 1293"/>
                <a:gd name="T92" fmla="*/ 21 w 764"/>
                <a:gd name="T93" fmla="*/ 854 h 1293"/>
                <a:gd name="T94" fmla="*/ 34 w 764"/>
                <a:gd name="T95" fmla="*/ 799 h 1293"/>
                <a:gd name="T96" fmla="*/ 51 w 764"/>
                <a:gd name="T97" fmla="*/ 743 h 1293"/>
                <a:gd name="T98" fmla="*/ 70 w 764"/>
                <a:gd name="T99" fmla="*/ 685 h 1293"/>
                <a:gd name="T100" fmla="*/ 94 w 764"/>
                <a:gd name="T101" fmla="*/ 628 h 1293"/>
                <a:gd name="T102" fmla="*/ 124 w 764"/>
                <a:gd name="T103" fmla="*/ 569 h 1293"/>
                <a:gd name="T104" fmla="*/ 157 w 764"/>
                <a:gd name="T105" fmla="*/ 508 h 1293"/>
                <a:gd name="T106" fmla="*/ 197 w 764"/>
                <a:gd name="T107" fmla="*/ 449 h 1293"/>
                <a:gd name="T108" fmla="*/ 241 w 764"/>
                <a:gd name="T109" fmla="*/ 389 h 1293"/>
                <a:gd name="T110" fmla="*/ 292 w 764"/>
                <a:gd name="T111" fmla="*/ 330 h 1293"/>
                <a:gd name="T112" fmla="*/ 350 w 764"/>
                <a:gd name="T113" fmla="*/ 272 h 1293"/>
                <a:gd name="T114" fmla="*/ 413 w 764"/>
                <a:gd name="T115" fmla="*/ 215 h 1293"/>
                <a:gd name="T116" fmla="*/ 484 w 764"/>
                <a:gd name="T117" fmla="*/ 159 h 1293"/>
                <a:gd name="T118" fmla="*/ 562 w 764"/>
                <a:gd name="T119" fmla="*/ 104 h 1293"/>
                <a:gd name="T120" fmla="*/ 647 w 764"/>
                <a:gd name="T121" fmla="*/ 50 h 1293"/>
                <a:gd name="T122" fmla="*/ 741 w 764"/>
                <a:gd name="T123" fmla="*/ 0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1293">
                  <a:moveTo>
                    <a:pt x="741" y="0"/>
                  </a:moveTo>
                  <a:lnTo>
                    <a:pt x="743" y="3"/>
                  </a:lnTo>
                  <a:lnTo>
                    <a:pt x="744" y="11"/>
                  </a:lnTo>
                  <a:lnTo>
                    <a:pt x="747" y="24"/>
                  </a:lnTo>
                  <a:lnTo>
                    <a:pt x="750" y="42"/>
                  </a:lnTo>
                  <a:lnTo>
                    <a:pt x="752" y="64"/>
                  </a:lnTo>
                  <a:lnTo>
                    <a:pt x="755" y="91"/>
                  </a:lnTo>
                  <a:lnTo>
                    <a:pt x="759" y="122"/>
                  </a:lnTo>
                  <a:lnTo>
                    <a:pt x="761" y="157"/>
                  </a:lnTo>
                  <a:lnTo>
                    <a:pt x="764" y="195"/>
                  </a:lnTo>
                  <a:lnTo>
                    <a:pt x="764" y="236"/>
                  </a:lnTo>
                  <a:lnTo>
                    <a:pt x="764" y="279"/>
                  </a:lnTo>
                  <a:lnTo>
                    <a:pt x="762" y="324"/>
                  </a:lnTo>
                  <a:lnTo>
                    <a:pt x="758" y="373"/>
                  </a:lnTo>
                  <a:lnTo>
                    <a:pt x="752" y="423"/>
                  </a:lnTo>
                  <a:lnTo>
                    <a:pt x="744" y="474"/>
                  </a:lnTo>
                  <a:lnTo>
                    <a:pt x="734" y="526"/>
                  </a:lnTo>
                  <a:lnTo>
                    <a:pt x="722" y="580"/>
                  </a:lnTo>
                  <a:lnTo>
                    <a:pt x="705" y="635"/>
                  </a:lnTo>
                  <a:lnTo>
                    <a:pt x="685" y="689"/>
                  </a:lnTo>
                  <a:lnTo>
                    <a:pt x="663" y="744"/>
                  </a:lnTo>
                  <a:lnTo>
                    <a:pt x="636" y="798"/>
                  </a:lnTo>
                  <a:lnTo>
                    <a:pt x="605" y="851"/>
                  </a:lnTo>
                  <a:lnTo>
                    <a:pt x="571" y="904"/>
                  </a:lnTo>
                  <a:lnTo>
                    <a:pt x="531" y="956"/>
                  </a:lnTo>
                  <a:lnTo>
                    <a:pt x="487" y="1007"/>
                  </a:lnTo>
                  <a:lnTo>
                    <a:pt x="438" y="1055"/>
                  </a:lnTo>
                  <a:lnTo>
                    <a:pt x="383" y="1102"/>
                  </a:lnTo>
                  <a:lnTo>
                    <a:pt x="324" y="1146"/>
                  </a:lnTo>
                  <a:lnTo>
                    <a:pt x="258" y="1188"/>
                  </a:lnTo>
                  <a:lnTo>
                    <a:pt x="187" y="1226"/>
                  </a:lnTo>
                  <a:lnTo>
                    <a:pt x="108" y="1261"/>
                  </a:lnTo>
                  <a:lnTo>
                    <a:pt x="24" y="1293"/>
                  </a:lnTo>
                  <a:lnTo>
                    <a:pt x="24" y="1290"/>
                  </a:lnTo>
                  <a:lnTo>
                    <a:pt x="21" y="1282"/>
                  </a:lnTo>
                  <a:lnTo>
                    <a:pt x="18" y="1268"/>
                  </a:lnTo>
                  <a:lnTo>
                    <a:pt x="14" y="1250"/>
                  </a:lnTo>
                  <a:lnTo>
                    <a:pt x="11" y="1226"/>
                  </a:lnTo>
                  <a:lnTo>
                    <a:pt x="7" y="1199"/>
                  </a:lnTo>
                  <a:lnTo>
                    <a:pt x="4" y="1167"/>
                  </a:lnTo>
                  <a:lnTo>
                    <a:pt x="1" y="1132"/>
                  </a:lnTo>
                  <a:lnTo>
                    <a:pt x="0" y="1092"/>
                  </a:lnTo>
                  <a:lnTo>
                    <a:pt x="0" y="1050"/>
                  </a:lnTo>
                  <a:lnTo>
                    <a:pt x="1" y="1004"/>
                  </a:lnTo>
                  <a:lnTo>
                    <a:pt x="6" y="956"/>
                  </a:lnTo>
                  <a:lnTo>
                    <a:pt x="13" y="906"/>
                  </a:lnTo>
                  <a:lnTo>
                    <a:pt x="21" y="854"/>
                  </a:lnTo>
                  <a:lnTo>
                    <a:pt x="34" y="799"/>
                  </a:lnTo>
                  <a:lnTo>
                    <a:pt x="51" y="743"/>
                  </a:lnTo>
                  <a:lnTo>
                    <a:pt x="70" y="685"/>
                  </a:lnTo>
                  <a:lnTo>
                    <a:pt x="94" y="628"/>
                  </a:lnTo>
                  <a:lnTo>
                    <a:pt x="124" y="569"/>
                  </a:lnTo>
                  <a:lnTo>
                    <a:pt x="157" y="508"/>
                  </a:lnTo>
                  <a:lnTo>
                    <a:pt x="197" y="449"/>
                  </a:lnTo>
                  <a:lnTo>
                    <a:pt x="241" y="389"/>
                  </a:lnTo>
                  <a:lnTo>
                    <a:pt x="292" y="330"/>
                  </a:lnTo>
                  <a:lnTo>
                    <a:pt x="350" y="272"/>
                  </a:lnTo>
                  <a:lnTo>
                    <a:pt x="413" y="215"/>
                  </a:lnTo>
                  <a:lnTo>
                    <a:pt x="484" y="159"/>
                  </a:lnTo>
                  <a:lnTo>
                    <a:pt x="562" y="104"/>
                  </a:lnTo>
                  <a:lnTo>
                    <a:pt x="647" y="50"/>
                  </a:lnTo>
                  <a:lnTo>
                    <a:pt x="7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</p:grpSp>
      <p:grpSp>
        <p:nvGrpSpPr>
          <p:cNvPr id="154" name="Group 83"/>
          <p:cNvGrpSpPr/>
          <p:nvPr>
            <p:custDataLst>
              <p:tags r:id="rId75"/>
            </p:custDataLst>
          </p:nvPr>
        </p:nvGrpSpPr>
        <p:grpSpPr>
          <a:xfrm>
            <a:off x="328295" y="3842385"/>
            <a:ext cx="1511935" cy="888365"/>
            <a:chOff x="3949827" y="3517504"/>
            <a:chExt cx="3509051" cy="2371231"/>
          </a:xfrm>
          <a:solidFill>
            <a:srgbClr val="009F84"/>
          </a:solidFill>
        </p:grpSpPr>
        <p:grpSp>
          <p:nvGrpSpPr>
            <p:cNvPr id="155" name="Group 84"/>
            <p:cNvGrpSpPr/>
            <p:nvPr/>
          </p:nvGrpSpPr>
          <p:grpSpPr>
            <a:xfrm>
              <a:off x="3949827" y="3517504"/>
              <a:ext cx="3509051" cy="2371231"/>
              <a:chOff x="3949827" y="3517504"/>
              <a:chExt cx="3509051" cy="2371231"/>
            </a:xfrm>
            <a:grpFill/>
          </p:grpSpPr>
          <p:sp>
            <p:nvSpPr>
              <p:cNvPr id="156" name="Freeform 6"/>
              <p:cNvSpPr/>
              <p:nvPr>
                <p:custDataLst>
                  <p:tags r:id="rId76"/>
                </p:custDataLst>
              </p:nvPr>
            </p:nvSpPr>
            <p:spPr bwMode="auto">
              <a:xfrm>
                <a:off x="3949827" y="5369013"/>
                <a:ext cx="3509051" cy="519722"/>
              </a:xfrm>
              <a:custGeom>
                <a:avLst/>
                <a:gdLst>
                  <a:gd name="T0" fmla="*/ 2108 w 3781"/>
                  <a:gd name="T1" fmla="*/ 2 h 560"/>
                  <a:gd name="T2" fmla="*/ 2334 w 3781"/>
                  <a:gd name="T3" fmla="*/ 19 h 560"/>
                  <a:gd name="T4" fmla="*/ 2546 w 3781"/>
                  <a:gd name="T5" fmla="*/ 50 h 560"/>
                  <a:gd name="T6" fmla="*/ 2743 w 3781"/>
                  <a:gd name="T7" fmla="*/ 91 h 560"/>
                  <a:gd name="T8" fmla="*/ 2924 w 3781"/>
                  <a:gd name="T9" fmla="*/ 140 h 560"/>
                  <a:gd name="T10" fmla="*/ 3088 w 3781"/>
                  <a:gd name="T11" fmla="*/ 195 h 560"/>
                  <a:gd name="T12" fmla="*/ 3237 w 3781"/>
                  <a:gd name="T13" fmla="*/ 254 h 560"/>
                  <a:gd name="T14" fmla="*/ 3369 w 3781"/>
                  <a:gd name="T15" fmla="*/ 313 h 560"/>
                  <a:gd name="T16" fmla="*/ 3484 w 3781"/>
                  <a:gd name="T17" fmla="*/ 370 h 560"/>
                  <a:gd name="T18" fmla="*/ 3581 w 3781"/>
                  <a:gd name="T19" fmla="*/ 425 h 560"/>
                  <a:gd name="T20" fmla="*/ 3658 w 3781"/>
                  <a:gd name="T21" fmla="*/ 474 h 560"/>
                  <a:gd name="T22" fmla="*/ 3718 w 3781"/>
                  <a:gd name="T23" fmla="*/ 514 h 560"/>
                  <a:gd name="T24" fmla="*/ 3758 w 3781"/>
                  <a:gd name="T25" fmla="*/ 543 h 560"/>
                  <a:gd name="T26" fmla="*/ 3779 w 3781"/>
                  <a:gd name="T27" fmla="*/ 559 h 560"/>
                  <a:gd name="T28" fmla="*/ 3621 w 3781"/>
                  <a:gd name="T29" fmla="*/ 501 h 560"/>
                  <a:gd name="T30" fmla="*/ 3306 w 3781"/>
                  <a:gd name="T31" fmla="*/ 403 h 560"/>
                  <a:gd name="T32" fmla="*/ 2994 w 3781"/>
                  <a:gd name="T33" fmla="*/ 327 h 560"/>
                  <a:gd name="T34" fmla="*/ 2689 w 3781"/>
                  <a:gd name="T35" fmla="*/ 272 h 560"/>
                  <a:gd name="T36" fmla="*/ 2395 w 3781"/>
                  <a:gd name="T37" fmla="*/ 237 h 560"/>
                  <a:gd name="T38" fmla="*/ 2108 w 3781"/>
                  <a:gd name="T39" fmla="*/ 217 h 560"/>
                  <a:gd name="T40" fmla="*/ 1833 w 3781"/>
                  <a:gd name="T41" fmla="*/ 213 h 560"/>
                  <a:gd name="T42" fmla="*/ 1572 w 3781"/>
                  <a:gd name="T43" fmla="*/ 222 h 560"/>
                  <a:gd name="T44" fmla="*/ 1325 w 3781"/>
                  <a:gd name="T45" fmla="*/ 240 h 560"/>
                  <a:gd name="T46" fmla="*/ 1095 w 3781"/>
                  <a:gd name="T47" fmla="*/ 266 h 560"/>
                  <a:gd name="T48" fmla="*/ 881 w 3781"/>
                  <a:gd name="T49" fmla="*/ 299 h 560"/>
                  <a:gd name="T50" fmla="*/ 688 w 3781"/>
                  <a:gd name="T51" fmla="*/ 337 h 560"/>
                  <a:gd name="T52" fmla="*/ 515 w 3781"/>
                  <a:gd name="T53" fmla="*/ 375 h 560"/>
                  <a:gd name="T54" fmla="*/ 364 w 3781"/>
                  <a:gd name="T55" fmla="*/ 414 h 560"/>
                  <a:gd name="T56" fmla="*/ 237 w 3781"/>
                  <a:gd name="T57" fmla="*/ 450 h 560"/>
                  <a:gd name="T58" fmla="*/ 136 w 3781"/>
                  <a:gd name="T59" fmla="*/ 481 h 560"/>
                  <a:gd name="T60" fmla="*/ 62 w 3781"/>
                  <a:gd name="T61" fmla="*/ 508 h 560"/>
                  <a:gd name="T62" fmla="*/ 15 w 3781"/>
                  <a:gd name="T63" fmla="*/ 523 h 560"/>
                  <a:gd name="T64" fmla="*/ 0 w 3781"/>
                  <a:gd name="T65" fmla="*/ 531 h 560"/>
                  <a:gd name="T66" fmla="*/ 319 w 3781"/>
                  <a:gd name="T67" fmla="*/ 373 h 560"/>
                  <a:gd name="T68" fmla="*/ 627 w 3781"/>
                  <a:gd name="T69" fmla="*/ 248 h 560"/>
                  <a:gd name="T70" fmla="*/ 925 w 3781"/>
                  <a:gd name="T71" fmla="*/ 150 h 560"/>
                  <a:gd name="T72" fmla="*/ 1210 w 3781"/>
                  <a:gd name="T73" fmla="*/ 80 h 560"/>
                  <a:gd name="T74" fmla="*/ 1482 w 3781"/>
                  <a:gd name="T75" fmla="*/ 32 h 560"/>
                  <a:gd name="T76" fmla="*/ 1743 w 3781"/>
                  <a:gd name="T77" fmla="*/ 7 h 560"/>
                  <a:gd name="T78" fmla="*/ 1990 w 3781"/>
                  <a:gd name="T79" fmla="*/ 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781" h="560">
                    <a:moveTo>
                      <a:pt x="1990" y="0"/>
                    </a:moveTo>
                    <a:lnTo>
                      <a:pt x="2108" y="2"/>
                    </a:lnTo>
                    <a:lnTo>
                      <a:pt x="2223" y="9"/>
                    </a:lnTo>
                    <a:lnTo>
                      <a:pt x="2334" y="19"/>
                    </a:lnTo>
                    <a:lnTo>
                      <a:pt x="2442" y="33"/>
                    </a:lnTo>
                    <a:lnTo>
                      <a:pt x="2546" y="50"/>
                    </a:lnTo>
                    <a:lnTo>
                      <a:pt x="2646" y="70"/>
                    </a:lnTo>
                    <a:lnTo>
                      <a:pt x="2743" y="91"/>
                    </a:lnTo>
                    <a:lnTo>
                      <a:pt x="2835" y="115"/>
                    </a:lnTo>
                    <a:lnTo>
                      <a:pt x="2924" y="140"/>
                    </a:lnTo>
                    <a:lnTo>
                      <a:pt x="3008" y="167"/>
                    </a:lnTo>
                    <a:lnTo>
                      <a:pt x="3088" y="195"/>
                    </a:lnTo>
                    <a:lnTo>
                      <a:pt x="3165" y="224"/>
                    </a:lnTo>
                    <a:lnTo>
                      <a:pt x="3237" y="254"/>
                    </a:lnTo>
                    <a:lnTo>
                      <a:pt x="3306" y="283"/>
                    </a:lnTo>
                    <a:lnTo>
                      <a:pt x="3369" y="313"/>
                    </a:lnTo>
                    <a:lnTo>
                      <a:pt x="3429" y="342"/>
                    </a:lnTo>
                    <a:lnTo>
                      <a:pt x="3484" y="370"/>
                    </a:lnTo>
                    <a:lnTo>
                      <a:pt x="3534" y="398"/>
                    </a:lnTo>
                    <a:lnTo>
                      <a:pt x="3581" y="425"/>
                    </a:lnTo>
                    <a:lnTo>
                      <a:pt x="3621" y="450"/>
                    </a:lnTo>
                    <a:lnTo>
                      <a:pt x="3658" y="474"/>
                    </a:lnTo>
                    <a:lnTo>
                      <a:pt x="3690" y="495"/>
                    </a:lnTo>
                    <a:lnTo>
                      <a:pt x="3718" y="514"/>
                    </a:lnTo>
                    <a:lnTo>
                      <a:pt x="3741" y="529"/>
                    </a:lnTo>
                    <a:lnTo>
                      <a:pt x="3758" y="543"/>
                    </a:lnTo>
                    <a:lnTo>
                      <a:pt x="3770" y="552"/>
                    </a:lnTo>
                    <a:lnTo>
                      <a:pt x="3779" y="559"/>
                    </a:lnTo>
                    <a:lnTo>
                      <a:pt x="3781" y="560"/>
                    </a:lnTo>
                    <a:lnTo>
                      <a:pt x="3621" y="501"/>
                    </a:lnTo>
                    <a:lnTo>
                      <a:pt x="3463" y="449"/>
                    </a:lnTo>
                    <a:lnTo>
                      <a:pt x="3306" y="403"/>
                    </a:lnTo>
                    <a:lnTo>
                      <a:pt x="3148" y="362"/>
                    </a:lnTo>
                    <a:lnTo>
                      <a:pt x="2994" y="327"/>
                    </a:lnTo>
                    <a:lnTo>
                      <a:pt x="2841" y="297"/>
                    </a:lnTo>
                    <a:lnTo>
                      <a:pt x="2689" y="272"/>
                    </a:lnTo>
                    <a:lnTo>
                      <a:pt x="2541" y="252"/>
                    </a:lnTo>
                    <a:lnTo>
                      <a:pt x="2395" y="237"/>
                    </a:lnTo>
                    <a:lnTo>
                      <a:pt x="2250" y="226"/>
                    </a:lnTo>
                    <a:lnTo>
                      <a:pt x="2108" y="217"/>
                    </a:lnTo>
                    <a:lnTo>
                      <a:pt x="1969" y="215"/>
                    </a:lnTo>
                    <a:lnTo>
                      <a:pt x="1833" y="213"/>
                    </a:lnTo>
                    <a:lnTo>
                      <a:pt x="1701" y="216"/>
                    </a:lnTo>
                    <a:lnTo>
                      <a:pt x="1572" y="222"/>
                    </a:lnTo>
                    <a:lnTo>
                      <a:pt x="1447" y="230"/>
                    </a:lnTo>
                    <a:lnTo>
                      <a:pt x="1325" y="240"/>
                    </a:lnTo>
                    <a:lnTo>
                      <a:pt x="1209" y="252"/>
                    </a:lnTo>
                    <a:lnTo>
                      <a:pt x="1095" y="266"/>
                    </a:lnTo>
                    <a:lnTo>
                      <a:pt x="985" y="282"/>
                    </a:lnTo>
                    <a:lnTo>
                      <a:pt x="881" y="299"/>
                    </a:lnTo>
                    <a:lnTo>
                      <a:pt x="782" y="317"/>
                    </a:lnTo>
                    <a:lnTo>
                      <a:pt x="688" y="337"/>
                    </a:lnTo>
                    <a:lnTo>
                      <a:pt x="598" y="355"/>
                    </a:lnTo>
                    <a:lnTo>
                      <a:pt x="515" y="375"/>
                    </a:lnTo>
                    <a:lnTo>
                      <a:pt x="437" y="394"/>
                    </a:lnTo>
                    <a:lnTo>
                      <a:pt x="364" y="414"/>
                    </a:lnTo>
                    <a:lnTo>
                      <a:pt x="298" y="432"/>
                    </a:lnTo>
                    <a:lnTo>
                      <a:pt x="237" y="450"/>
                    </a:lnTo>
                    <a:lnTo>
                      <a:pt x="182" y="467"/>
                    </a:lnTo>
                    <a:lnTo>
                      <a:pt x="136" y="481"/>
                    </a:lnTo>
                    <a:lnTo>
                      <a:pt x="95" y="495"/>
                    </a:lnTo>
                    <a:lnTo>
                      <a:pt x="62" y="508"/>
                    </a:lnTo>
                    <a:lnTo>
                      <a:pt x="35" y="516"/>
                    </a:lnTo>
                    <a:lnTo>
                      <a:pt x="15" y="523"/>
                    </a:lnTo>
                    <a:lnTo>
                      <a:pt x="4" y="529"/>
                    </a:lnTo>
                    <a:lnTo>
                      <a:pt x="0" y="531"/>
                    </a:lnTo>
                    <a:lnTo>
                      <a:pt x="161" y="448"/>
                    </a:lnTo>
                    <a:lnTo>
                      <a:pt x="319" y="373"/>
                    </a:lnTo>
                    <a:lnTo>
                      <a:pt x="474" y="307"/>
                    </a:lnTo>
                    <a:lnTo>
                      <a:pt x="627" y="248"/>
                    </a:lnTo>
                    <a:lnTo>
                      <a:pt x="778" y="196"/>
                    </a:lnTo>
                    <a:lnTo>
                      <a:pt x="925" y="150"/>
                    </a:lnTo>
                    <a:lnTo>
                      <a:pt x="1068" y="112"/>
                    </a:lnTo>
                    <a:lnTo>
                      <a:pt x="1210" y="80"/>
                    </a:lnTo>
                    <a:lnTo>
                      <a:pt x="1347" y="53"/>
                    </a:lnTo>
                    <a:lnTo>
                      <a:pt x="1482" y="32"/>
                    </a:lnTo>
                    <a:lnTo>
                      <a:pt x="1614" y="16"/>
                    </a:lnTo>
                    <a:lnTo>
                      <a:pt x="1743" y="7"/>
                    </a:lnTo>
                    <a:lnTo>
                      <a:pt x="1868" y="1"/>
                    </a:lnTo>
                    <a:lnTo>
                      <a:pt x="19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157" name="Freeform 7"/>
              <p:cNvSpPr/>
              <p:nvPr>
                <p:custDataLst>
                  <p:tags r:id="rId77"/>
                </p:custDataLst>
              </p:nvPr>
            </p:nvSpPr>
            <p:spPr bwMode="auto">
              <a:xfrm>
                <a:off x="5211081" y="3517504"/>
                <a:ext cx="1509978" cy="2091881"/>
              </a:xfrm>
              <a:custGeom>
                <a:avLst/>
                <a:gdLst>
                  <a:gd name="T0" fmla="*/ 285 w 1627"/>
                  <a:gd name="T1" fmla="*/ 59 h 2254"/>
                  <a:gd name="T2" fmla="*/ 396 w 1627"/>
                  <a:gd name="T3" fmla="*/ 173 h 2254"/>
                  <a:gd name="T4" fmla="*/ 490 w 1627"/>
                  <a:gd name="T5" fmla="*/ 308 h 2254"/>
                  <a:gd name="T6" fmla="*/ 571 w 1627"/>
                  <a:gd name="T7" fmla="*/ 451 h 2254"/>
                  <a:gd name="T8" fmla="*/ 643 w 1627"/>
                  <a:gd name="T9" fmla="*/ 589 h 2254"/>
                  <a:gd name="T10" fmla="*/ 711 w 1627"/>
                  <a:gd name="T11" fmla="*/ 710 h 2254"/>
                  <a:gd name="T12" fmla="*/ 782 w 1627"/>
                  <a:gd name="T13" fmla="*/ 801 h 2254"/>
                  <a:gd name="T14" fmla="*/ 856 w 1627"/>
                  <a:gd name="T15" fmla="*/ 847 h 2254"/>
                  <a:gd name="T16" fmla="*/ 940 w 1627"/>
                  <a:gd name="T17" fmla="*/ 839 h 2254"/>
                  <a:gd name="T18" fmla="*/ 1040 w 1627"/>
                  <a:gd name="T19" fmla="*/ 762 h 2254"/>
                  <a:gd name="T20" fmla="*/ 1212 w 1627"/>
                  <a:gd name="T21" fmla="*/ 599 h 2254"/>
                  <a:gd name="T22" fmla="*/ 1361 w 1627"/>
                  <a:gd name="T23" fmla="*/ 496 h 2254"/>
                  <a:gd name="T24" fmla="*/ 1481 w 1627"/>
                  <a:gd name="T25" fmla="*/ 441 h 2254"/>
                  <a:gd name="T26" fmla="*/ 1568 w 1627"/>
                  <a:gd name="T27" fmla="*/ 419 h 2254"/>
                  <a:gd name="T28" fmla="*/ 1617 w 1627"/>
                  <a:gd name="T29" fmla="*/ 413 h 2254"/>
                  <a:gd name="T30" fmla="*/ 1547 w 1627"/>
                  <a:gd name="T31" fmla="*/ 471 h 2254"/>
                  <a:gd name="T32" fmla="*/ 1353 w 1627"/>
                  <a:gd name="T33" fmla="*/ 651 h 2254"/>
                  <a:gd name="T34" fmla="*/ 1219 w 1627"/>
                  <a:gd name="T35" fmla="*/ 846 h 2254"/>
                  <a:gd name="T36" fmla="*/ 1138 w 1627"/>
                  <a:gd name="T37" fmla="*/ 1049 h 2254"/>
                  <a:gd name="T38" fmla="*/ 1099 w 1627"/>
                  <a:gd name="T39" fmla="*/ 1252 h 2254"/>
                  <a:gd name="T40" fmla="*/ 1093 w 1627"/>
                  <a:gd name="T41" fmla="*/ 1448 h 2254"/>
                  <a:gd name="T42" fmla="*/ 1111 w 1627"/>
                  <a:gd name="T43" fmla="*/ 1631 h 2254"/>
                  <a:gd name="T44" fmla="*/ 1145 w 1627"/>
                  <a:gd name="T45" fmla="*/ 1794 h 2254"/>
                  <a:gd name="T46" fmla="*/ 1186 w 1627"/>
                  <a:gd name="T47" fmla="*/ 1927 h 2254"/>
                  <a:gd name="T48" fmla="*/ 1222 w 1627"/>
                  <a:gd name="T49" fmla="*/ 2027 h 2254"/>
                  <a:gd name="T50" fmla="*/ 1248 w 1627"/>
                  <a:gd name="T51" fmla="*/ 2085 h 2254"/>
                  <a:gd name="T52" fmla="*/ 1277 w 1627"/>
                  <a:gd name="T53" fmla="*/ 2135 h 2254"/>
                  <a:gd name="T54" fmla="*/ 1325 w 1627"/>
                  <a:gd name="T55" fmla="*/ 2217 h 2254"/>
                  <a:gd name="T56" fmla="*/ 1339 w 1627"/>
                  <a:gd name="T57" fmla="*/ 2252 h 2254"/>
                  <a:gd name="T58" fmla="*/ 1321 w 1627"/>
                  <a:gd name="T59" fmla="*/ 2250 h 2254"/>
                  <a:gd name="T60" fmla="*/ 1274 w 1627"/>
                  <a:gd name="T61" fmla="*/ 2222 h 2254"/>
                  <a:gd name="T62" fmla="*/ 1203 w 1627"/>
                  <a:gd name="T63" fmla="*/ 2179 h 2254"/>
                  <a:gd name="T64" fmla="*/ 1107 w 1627"/>
                  <a:gd name="T65" fmla="*/ 2108 h 2254"/>
                  <a:gd name="T66" fmla="*/ 1020 w 1627"/>
                  <a:gd name="T67" fmla="*/ 1982 h 2254"/>
                  <a:gd name="T68" fmla="*/ 944 w 1627"/>
                  <a:gd name="T69" fmla="*/ 1830 h 2254"/>
                  <a:gd name="T70" fmla="*/ 878 w 1627"/>
                  <a:gd name="T71" fmla="*/ 1693 h 2254"/>
                  <a:gd name="T72" fmla="*/ 818 w 1627"/>
                  <a:gd name="T73" fmla="*/ 1601 h 2254"/>
                  <a:gd name="T74" fmla="*/ 760 w 1627"/>
                  <a:gd name="T75" fmla="*/ 1586 h 2254"/>
                  <a:gd name="T76" fmla="*/ 707 w 1627"/>
                  <a:gd name="T77" fmla="*/ 1637 h 2254"/>
                  <a:gd name="T78" fmla="*/ 644 w 1627"/>
                  <a:gd name="T79" fmla="*/ 1738 h 2254"/>
                  <a:gd name="T80" fmla="*/ 553 w 1627"/>
                  <a:gd name="T81" fmla="*/ 1874 h 2254"/>
                  <a:gd name="T82" fmla="*/ 417 w 1627"/>
                  <a:gd name="T83" fmla="*/ 2024 h 2254"/>
                  <a:gd name="T84" fmla="*/ 266 w 1627"/>
                  <a:gd name="T85" fmla="*/ 2124 h 2254"/>
                  <a:gd name="T86" fmla="*/ 132 w 1627"/>
                  <a:gd name="T87" fmla="*/ 2173 h 2254"/>
                  <a:gd name="T88" fmla="*/ 36 w 1627"/>
                  <a:gd name="T89" fmla="*/ 2188 h 2254"/>
                  <a:gd name="T90" fmla="*/ 0 w 1627"/>
                  <a:gd name="T91" fmla="*/ 2190 h 2254"/>
                  <a:gd name="T92" fmla="*/ 25 w 1627"/>
                  <a:gd name="T93" fmla="*/ 2170 h 2254"/>
                  <a:gd name="T94" fmla="*/ 92 w 1627"/>
                  <a:gd name="T95" fmla="*/ 2114 h 2254"/>
                  <a:gd name="T96" fmla="*/ 188 w 1627"/>
                  <a:gd name="T97" fmla="*/ 2026 h 2254"/>
                  <a:gd name="T98" fmla="*/ 300 w 1627"/>
                  <a:gd name="T99" fmla="*/ 1910 h 2254"/>
                  <a:gd name="T100" fmla="*/ 412 w 1627"/>
                  <a:gd name="T101" fmla="*/ 1770 h 2254"/>
                  <a:gd name="T102" fmla="*/ 513 w 1627"/>
                  <a:gd name="T103" fmla="*/ 1611 h 2254"/>
                  <a:gd name="T104" fmla="*/ 591 w 1627"/>
                  <a:gd name="T105" fmla="*/ 1436 h 2254"/>
                  <a:gd name="T106" fmla="*/ 629 w 1627"/>
                  <a:gd name="T107" fmla="*/ 1250 h 2254"/>
                  <a:gd name="T108" fmla="*/ 616 w 1627"/>
                  <a:gd name="T109" fmla="*/ 1048 h 2254"/>
                  <a:gd name="T110" fmla="*/ 568 w 1627"/>
                  <a:gd name="T111" fmla="*/ 832 h 2254"/>
                  <a:gd name="T112" fmla="*/ 502 w 1627"/>
                  <a:gd name="T113" fmla="*/ 625 h 2254"/>
                  <a:gd name="T114" fmla="*/ 426 w 1627"/>
                  <a:gd name="T115" fmla="*/ 437 h 2254"/>
                  <a:gd name="T116" fmla="*/ 349 w 1627"/>
                  <a:gd name="T117" fmla="*/ 273 h 2254"/>
                  <a:gd name="T118" fmla="*/ 280 w 1627"/>
                  <a:gd name="T119" fmla="*/ 141 h 2254"/>
                  <a:gd name="T120" fmla="*/ 229 w 1627"/>
                  <a:gd name="T121" fmla="*/ 48 h 2254"/>
                  <a:gd name="T122" fmla="*/ 202 w 1627"/>
                  <a:gd name="T123" fmla="*/ 3 h 2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27" h="2254">
                    <a:moveTo>
                      <a:pt x="199" y="0"/>
                    </a:moveTo>
                    <a:lnTo>
                      <a:pt x="244" y="27"/>
                    </a:lnTo>
                    <a:lnTo>
                      <a:pt x="285" y="59"/>
                    </a:lnTo>
                    <a:lnTo>
                      <a:pt x="324" y="94"/>
                    </a:lnTo>
                    <a:lnTo>
                      <a:pt x="360" y="132"/>
                    </a:lnTo>
                    <a:lnTo>
                      <a:pt x="396" y="173"/>
                    </a:lnTo>
                    <a:lnTo>
                      <a:pt x="429" y="217"/>
                    </a:lnTo>
                    <a:lnTo>
                      <a:pt x="460" y="262"/>
                    </a:lnTo>
                    <a:lnTo>
                      <a:pt x="490" y="308"/>
                    </a:lnTo>
                    <a:lnTo>
                      <a:pt x="518" y="356"/>
                    </a:lnTo>
                    <a:lnTo>
                      <a:pt x="544" y="403"/>
                    </a:lnTo>
                    <a:lnTo>
                      <a:pt x="571" y="451"/>
                    </a:lnTo>
                    <a:lnTo>
                      <a:pt x="595" y="499"/>
                    </a:lnTo>
                    <a:lnTo>
                      <a:pt x="619" y="545"/>
                    </a:lnTo>
                    <a:lnTo>
                      <a:pt x="643" y="589"/>
                    </a:lnTo>
                    <a:lnTo>
                      <a:pt x="666" y="632"/>
                    </a:lnTo>
                    <a:lnTo>
                      <a:pt x="689" y="673"/>
                    </a:lnTo>
                    <a:lnTo>
                      <a:pt x="711" y="710"/>
                    </a:lnTo>
                    <a:lnTo>
                      <a:pt x="734" y="745"/>
                    </a:lnTo>
                    <a:lnTo>
                      <a:pt x="758" y="774"/>
                    </a:lnTo>
                    <a:lnTo>
                      <a:pt x="782" y="801"/>
                    </a:lnTo>
                    <a:lnTo>
                      <a:pt x="805" y="822"/>
                    </a:lnTo>
                    <a:lnTo>
                      <a:pt x="831" y="837"/>
                    </a:lnTo>
                    <a:lnTo>
                      <a:pt x="856" y="847"/>
                    </a:lnTo>
                    <a:lnTo>
                      <a:pt x="883" y="851"/>
                    </a:lnTo>
                    <a:lnTo>
                      <a:pt x="911" y="849"/>
                    </a:lnTo>
                    <a:lnTo>
                      <a:pt x="940" y="839"/>
                    </a:lnTo>
                    <a:lnTo>
                      <a:pt x="972" y="821"/>
                    </a:lnTo>
                    <a:lnTo>
                      <a:pt x="1005" y="795"/>
                    </a:lnTo>
                    <a:lnTo>
                      <a:pt x="1040" y="762"/>
                    </a:lnTo>
                    <a:lnTo>
                      <a:pt x="1100" y="700"/>
                    </a:lnTo>
                    <a:lnTo>
                      <a:pt x="1158" y="645"/>
                    </a:lnTo>
                    <a:lnTo>
                      <a:pt x="1212" y="599"/>
                    </a:lnTo>
                    <a:lnTo>
                      <a:pt x="1264" y="558"/>
                    </a:lnTo>
                    <a:lnTo>
                      <a:pt x="1315" y="524"/>
                    </a:lnTo>
                    <a:lnTo>
                      <a:pt x="1361" y="496"/>
                    </a:lnTo>
                    <a:lnTo>
                      <a:pt x="1405" y="474"/>
                    </a:lnTo>
                    <a:lnTo>
                      <a:pt x="1444" y="455"/>
                    </a:lnTo>
                    <a:lnTo>
                      <a:pt x="1481" y="441"/>
                    </a:lnTo>
                    <a:lnTo>
                      <a:pt x="1514" y="430"/>
                    </a:lnTo>
                    <a:lnTo>
                      <a:pt x="1542" y="423"/>
                    </a:lnTo>
                    <a:lnTo>
                      <a:pt x="1568" y="419"/>
                    </a:lnTo>
                    <a:lnTo>
                      <a:pt x="1589" y="416"/>
                    </a:lnTo>
                    <a:lnTo>
                      <a:pt x="1605" y="415"/>
                    </a:lnTo>
                    <a:lnTo>
                      <a:pt x="1617" y="413"/>
                    </a:lnTo>
                    <a:lnTo>
                      <a:pt x="1624" y="415"/>
                    </a:lnTo>
                    <a:lnTo>
                      <a:pt x="1627" y="415"/>
                    </a:lnTo>
                    <a:lnTo>
                      <a:pt x="1547" y="471"/>
                    </a:lnTo>
                    <a:lnTo>
                      <a:pt x="1475" y="528"/>
                    </a:lnTo>
                    <a:lnTo>
                      <a:pt x="1410" y="589"/>
                    </a:lnTo>
                    <a:lnTo>
                      <a:pt x="1353" y="651"/>
                    </a:lnTo>
                    <a:lnTo>
                      <a:pt x="1302" y="715"/>
                    </a:lnTo>
                    <a:lnTo>
                      <a:pt x="1257" y="780"/>
                    </a:lnTo>
                    <a:lnTo>
                      <a:pt x="1219" y="846"/>
                    </a:lnTo>
                    <a:lnTo>
                      <a:pt x="1187" y="913"/>
                    </a:lnTo>
                    <a:lnTo>
                      <a:pt x="1161" y="981"/>
                    </a:lnTo>
                    <a:lnTo>
                      <a:pt x="1138" y="1049"/>
                    </a:lnTo>
                    <a:lnTo>
                      <a:pt x="1121" y="1117"/>
                    </a:lnTo>
                    <a:lnTo>
                      <a:pt x="1107" y="1186"/>
                    </a:lnTo>
                    <a:lnTo>
                      <a:pt x="1099" y="1252"/>
                    </a:lnTo>
                    <a:lnTo>
                      <a:pt x="1093" y="1319"/>
                    </a:lnTo>
                    <a:lnTo>
                      <a:pt x="1092" y="1385"/>
                    </a:lnTo>
                    <a:lnTo>
                      <a:pt x="1093" y="1448"/>
                    </a:lnTo>
                    <a:lnTo>
                      <a:pt x="1097" y="1512"/>
                    </a:lnTo>
                    <a:lnTo>
                      <a:pt x="1103" y="1572"/>
                    </a:lnTo>
                    <a:lnTo>
                      <a:pt x="1111" y="1631"/>
                    </a:lnTo>
                    <a:lnTo>
                      <a:pt x="1121" y="1688"/>
                    </a:lnTo>
                    <a:lnTo>
                      <a:pt x="1132" y="1742"/>
                    </a:lnTo>
                    <a:lnTo>
                      <a:pt x="1145" y="1794"/>
                    </a:lnTo>
                    <a:lnTo>
                      <a:pt x="1159" y="1842"/>
                    </a:lnTo>
                    <a:lnTo>
                      <a:pt x="1172" y="1886"/>
                    </a:lnTo>
                    <a:lnTo>
                      <a:pt x="1186" y="1927"/>
                    </a:lnTo>
                    <a:lnTo>
                      <a:pt x="1198" y="1965"/>
                    </a:lnTo>
                    <a:lnTo>
                      <a:pt x="1211" y="1999"/>
                    </a:lnTo>
                    <a:lnTo>
                      <a:pt x="1222" y="2027"/>
                    </a:lnTo>
                    <a:lnTo>
                      <a:pt x="1232" y="2051"/>
                    </a:lnTo>
                    <a:lnTo>
                      <a:pt x="1241" y="2070"/>
                    </a:lnTo>
                    <a:lnTo>
                      <a:pt x="1248" y="2085"/>
                    </a:lnTo>
                    <a:lnTo>
                      <a:pt x="1252" y="2093"/>
                    </a:lnTo>
                    <a:lnTo>
                      <a:pt x="1253" y="2096"/>
                    </a:lnTo>
                    <a:lnTo>
                      <a:pt x="1277" y="2135"/>
                    </a:lnTo>
                    <a:lnTo>
                      <a:pt x="1297" y="2167"/>
                    </a:lnTo>
                    <a:lnTo>
                      <a:pt x="1312" y="2195"/>
                    </a:lnTo>
                    <a:lnTo>
                      <a:pt x="1325" y="2217"/>
                    </a:lnTo>
                    <a:lnTo>
                      <a:pt x="1333" y="2232"/>
                    </a:lnTo>
                    <a:lnTo>
                      <a:pt x="1337" y="2245"/>
                    </a:lnTo>
                    <a:lnTo>
                      <a:pt x="1339" y="2252"/>
                    </a:lnTo>
                    <a:lnTo>
                      <a:pt x="1336" y="2254"/>
                    </a:lnTo>
                    <a:lnTo>
                      <a:pt x="1330" y="2254"/>
                    </a:lnTo>
                    <a:lnTo>
                      <a:pt x="1321" y="2250"/>
                    </a:lnTo>
                    <a:lnTo>
                      <a:pt x="1308" y="2243"/>
                    </a:lnTo>
                    <a:lnTo>
                      <a:pt x="1292" y="2233"/>
                    </a:lnTo>
                    <a:lnTo>
                      <a:pt x="1274" y="2222"/>
                    </a:lnTo>
                    <a:lnTo>
                      <a:pt x="1253" y="2210"/>
                    </a:lnTo>
                    <a:lnTo>
                      <a:pt x="1229" y="2194"/>
                    </a:lnTo>
                    <a:lnTo>
                      <a:pt x="1203" y="2179"/>
                    </a:lnTo>
                    <a:lnTo>
                      <a:pt x="1173" y="2163"/>
                    </a:lnTo>
                    <a:lnTo>
                      <a:pt x="1139" y="2139"/>
                    </a:lnTo>
                    <a:lnTo>
                      <a:pt x="1107" y="2108"/>
                    </a:lnTo>
                    <a:lnTo>
                      <a:pt x="1076" y="2070"/>
                    </a:lnTo>
                    <a:lnTo>
                      <a:pt x="1047" y="2028"/>
                    </a:lnTo>
                    <a:lnTo>
                      <a:pt x="1020" y="1982"/>
                    </a:lnTo>
                    <a:lnTo>
                      <a:pt x="993" y="1931"/>
                    </a:lnTo>
                    <a:lnTo>
                      <a:pt x="968" y="1881"/>
                    </a:lnTo>
                    <a:lnTo>
                      <a:pt x="944" y="1830"/>
                    </a:lnTo>
                    <a:lnTo>
                      <a:pt x="922" y="1781"/>
                    </a:lnTo>
                    <a:lnTo>
                      <a:pt x="899" y="1735"/>
                    </a:lnTo>
                    <a:lnTo>
                      <a:pt x="878" y="1693"/>
                    </a:lnTo>
                    <a:lnTo>
                      <a:pt x="857" y="1655"/>
                    </a:lnTo>
                    <a:lnTo>
                      <a:pt x="838" y="1624"/>
                    </a:lnTo>
                    <a:lnTo>
                      <a:pt x="818" y="1601"/>
                    </a:lnTo>
                    <a:lnTo>
                      <a:pt x="800" y="1589"/>
                    </a:lnTo>
                    <a:lnTo>
                      <a:pt x="779" y="1583"/>
                    </a:lnTo>
                    <a:lnTo>
                      <a:pt x="760" y="1586"/>
                    </a:lnTo>
                    <a:lnTo>
                      <a:pt x="742" y="1597"/>
                    </a:lnTo>
                    <a:lnTo>
                      <a:pt x="725" y="1614"/>
                    </a:lnTo>
                    <a:lnTo>
                      <a:pt x="707" y="1637"/>
                    </a:lnTo>
                    <a:lnTo>
                      <a:pt x="688" y="1666"/>
                    </a:lnTo>
                    <a:lnTo>
                      <a:pt x="668" y="1700"/>
                    </a:lnTo>
                    <a:lnTo>
                      <a:pt x="644" y="1738"/>
                    </a:lnTo>
                    <a:lnTo>
                      <a:pt x="617" y="1780"/>
                    </a:lnTo>
                    <a:lnTo>
                      <a:pt x="586" y="1826"/>
                    </a:lnTo>
                    <a:lnTo>
                      <a:pt x="553" y="1874"/>
                    </a:lnTo>
                    <a:lnTo>
                      <a:pt x="512" y="1924"/>
                    </a:lnTo>
                    <a:lnTo>
                      <a:pt x="466" y="1976"/>
                    </a:lnTo>
                    <a:lnTo>
                      <a:pt x="417" y="2024"/>
                    </a:lnTo>
                    <a:lnTo>
                      <a:pt x="366" y="2065"/>
                    </a:lnTo>
                    <a:lnTo>
                      <a:pt x="316" y="2097"/>
                    </a:lnTo>
                    <a:lnTo>
                      <a:pt x="266" y="2124"/>
                    </a:lnTo>
                    <a:lnTo>
                      <a:pt x="219" y="2145"/>
                    </a:lnTo>
                    <a:lnTo>
                      <a:pt x="174" y="2162"/>
                    </a:lnTo>
                    <a:lnTo>
                      <a:pt x="132" y="2173"/>
                    </a:lnTo>
                    <a:lnTo>
                      <a:pt x="95" y="2181"/>
                    </a:lnTo>
                    <a:lnTo>
                      <a:pt x="63" y="2186"/>
                    </a:lnTo>
                    <a:lnTo>
                      <a:pt x="36" y="2188"/>
                    </a:lnTo>
                    <a:lnTo>
                      <a:pt x="17" y="2190"/>
                    </a:lnTo>
                    <a:lnTo>
                      <a:pt x="4" y="2190"/>
                    </a:lnTo>
                    <a:lnTo>
                      <a:pt x="0" y="2190"/>
                    </a:lnTo>
                    <a:lnTo>
                      <a:pt x="3" y="2187"/>
                    </a:lnTo>
                    <a:lnTo>
                      <a:pt x="11" y="2180"/>
                    </a:lnTo>
                    <a:lnTo>
                      <a:pt x="25" y="2170"/>
                    </a:lnTo>
                    <a:lnTo>
                      <a:pt x="43" y="2155"/>
                    </a:lnTo>
                    <a:lnTo>
                      <a:pt x="66" y="2136"/>
                    </a:lnTo>
                    <a:lnTo>
                      <a:pt x="92" y="2114"/>
                    </a:lnTo>
                    <a:lnTo>
                      <a:pt x="122" y="2087"/>
                    </a:lnTo>
                    <a:lnTo>
                      <a:pt x="154" y="2059"/>
                    </a:lnTo>
                    <a:lnTo>
                      <a:pt x="188" y="2026"/>
                    </a:lnTo>
                    <a:lnTo>
                      <a:pt x="224" y="1990"/>
                    </a:lnTo>
                    <a:lnTo>
                      <a:pt x="262" y="1951"/>
                    </a:lnTo>
                    <a:lnTo>
                      <a:pt x="300" y="1910"/>
                    </a:lnTo>
                    <a:lnTo>
                      <a:pt x="338" y="1865"/>
                    </a:lnTo>
                    <a:lnTo>
                      <a:pt x="376" y="1819"/>
                    </a:lnTo>
                    <a:lnTo>
                      <a:pt x="412" y="1770"/>
                    </a:lnTo>
                    <a:lnTo>
                      <a:pt x="449" y="1719"/>
                    </a:lnTo>
                    <a:lnTo>
                      <a:pt x="483" y="1666"/>
                    </a:lnTo>
                    <a:lnTo>
                      <a:pt x="513" y="1611"/>
                    </a:lnTo>
                    <a:lnTo>
                      <a:pt x="543" y="1554"/>
                    </a:lnTo>
                    <a:lnTo>
                      <a:pt x="568" y="1496"/>
                    </a:lnTo>
                    <a:lnTo>
                      <a:pt x="591" y="1436"/>
                    </a:lnTo>
                    <a:lnTo>
                      <a:pt x="609" y="1375"/>
                    </a:lnTo>
                    <a:lnTo>
                      <a:pt x="622" y="1313"/>
                    </a:lnTo>
                    <a:lnTo>
                      <a:pt x="629" y="1250"/>
                    </a:lnTo>
                    <a:lnTo>
                      <a:pt x="630" y="1186"/>
                    </a:lnTo>
                    <a:lnTo>
                      <a:pt x="626" y="1121"/>
                    </a:lnTo>
                    <a:lnTo>
                      <a:pt x="616" y="1048"/>
                    </a:lnTo>
                    <a:lnTo>
                      <a:pt x="602" y="976"/>
                    </a:lnTo>
                    <a:lnTo>
                      <a:pt x="586" y="903"/>
                    </a:lnTo>
                    <a:lnTo>
                      <a:pt x="568" y="832"/>
                    </a:lnTo>
                    <a:lnTo>
                      <a:pt x="547" y="762"/>
                    </a:lnTo>
                    <a:lnTo>
                      <a:pt x="526" y="693"/>
                    </a:lnTo>
                    <a:lnTo>
                      <a:pt x="502" y="625"/>
                    </a:lnTo>
                    <a:lnTo>
                      <a:pt x="477" y="561"/>
                    </a:lnTo>
                    <a:lnTo>
                      <a:pt x="452" y="498"/>
                    </a:lnTo>
                    <a:lnTo>
                      <a:pt x="426" y="437"/>
                    </a:lnTo>
                    <a:lnTo>
                      <a:pt x="401" y="378"/>
                    </a:lnTo>
                    <a:lnTo>
                      <a:pt x="374" y="323"/>
                    </a:lnTo>
                    <a:lnTo>
                      <a:pt x="349" y="273"/>
                    </a:lnTo>
                    <a:lnTo>
                      <a:pt x="325" y="225"/>
                    </a:lnTo>
                    <a:lnTo>
                      <a:pt x="303" y="180"/>
                    </a:lnTo>
                    <a:lnTo>
                      <a:pt x="280" y="141"/>
                    </a:lnTo>
                    <a:lnTo>
                      <a:pt x="261" y="106"/>
                    </a:lnTo>
                    <a:lnTo>
                      <a:pt x="244" y="75"/>
                    </a:lnTo>
                    <a:lnTo>
                      <a:pt x="229" y="48"/>
                    </a:lnTo>
                    <a:lnTo>
                      <a:pt x="216" y="28"/>
                    </a:lnTo>
                    <a:lnTo>
                      <a:pt x="207" y="13"/>
                    </a:lnTo>
                    <a:lnTo>
                      <a:pt x="202" y="3"/>
                    </a:lnTo>
                    <a:lnTo>
                      <a:pt x="1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</p:grpSp>
        <p:sp>
          <p:nvSpPr>
            <p:cNvPr id="158" name="Oval 85"/>
            <p:cNvSpPr/>
            <p:nvPr>
              <p:custDataLst>
                <p:tags r:id="rId78"/>
              </p:custDataLst>
            </p:nvPr>
          </p:nvSpPr>
          <p:spPr>
            <a:xfrm>
              <a:off x="5825466" y="3533621"/>
              <a:ext cx="483729" cy="48372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60" name="文本框 74"/>
          <p:cNvSpPr txBox="1"/>
          <p:nvPr>
            <p:custDataLst>
              <p:tags r:id="rId79"/>
            </p:custDataLst>
          </p:nvPr>
        </p:nvSpPr>
        <p:spPr>
          <a:xfrm>
            <a:off x="2291986" y="5342813"/>
            <a:ext cx="239887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1600">
                <a:sym typeface="+mn-ea"/>
              </a:rPr>
              <a:t>• High-spending customers identified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1" name="文本框 74"/>
          <p:cNvSpPr txBox="1"/>
          <p:nvPr>
            <p:custDataLst>
              <p:tags r:id="rId80"/>
            </p:custDataLst>
          </p:nvPr>
        </p:nvSpPr>
        <p:spPr>
          <a:xfrm>
            <a:off x="4691016" y="5342813"/>
            <a:ext cx="239887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1600">
                <a:sym typeface="+mn-ea"/>
              </a:rPr>
              <a:t>• Total revenue calculated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2" name="文本框 74"/>
          <p:cNvSpPr txBox="1"/>
          <p:nvPr>
            <p:custDataLst>
              <p:tags r:id="rId81"/>
            </p:custDataLst>
          </p:nvPr>
        </p:nvSpPr>
        <p:spPr>
          <a:xfrm>
            <a:off x="7175771" y="5342813"/>
            <a:ext cx="239887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1600">
                <a:sym typeface="+mn-ea"/>
              </a:rPr>
              <a:t>• Remaining stock determined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3" name="文本框 74"/>
          <p:cNvSpPr txBox="1"/>
          <p:nvPr>
            <p:custDataLst>
              <p:tags r:id="rId82"/>
            </p:custDataLst>
          </p:nvPr>
        </p:nvSpPr>
        <p:spPr>
          <a:xfrm>
            <a:off x="9641476" y="5342813"/>
            <a:ext cx="239887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1600">
                <a:sym typeface="+mn-ea"/>
              </a:rPr>
              <a:t>• Top authors/books listed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p="http://schemas.openxmlformats.org/presentationml/2006/main">
  <p:tag name="KSO_WM_DIAGRAM_VIRTUALLY_FRAME" val="{&quot;height&quot;:126.7938582677165,&quot;left&quot;:136.11858267716536,&quot;top&quot;:386.76086614173227,&quot;width&quot;:700.5393700787401}"/>
</p:tagLst>
</file>

<file path=ppt/tags/tag10.xml><?xml version="1.0" encoding="utf-8"?>
<p:tagLst xmlns:p="http://schemas.openxmlformats.org/presentationml/2006/main">
  <p:tag name="KSO_WM_DIAGRAM_VIRTUALLY_FRAME" val="{&quot;height&quot;:277.81314960629913,&quot;left&quot;:425.72307086614165,&quot;top&quot;:157.99370078740156,&quot;width&quot;:1331.8761417322835}"/>
</p:tagLst>
</file>

<file path=ppt/tags/tag100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101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102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103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104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105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106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107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108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109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11.xml><?xml version="1.0" encoding="utf-8"?>
<p:tagLst xmlns:p="http://schemas.openxmlformats.org/presentationml/2006/main">
  <p:tag name="KSO_WM_DIAGRAM_VIRTUALLY_FRAME" val="{&quot;height&quot;:277.81314960629913,&quot;left&quot;:425.72307086614165,&quot;top&quot;:157.99370078740156,&quot;width&quot;:1331.8761417322835}"/>
</p:tagLst>
</file>

<file path=ppt/tags/tag110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111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112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113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114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115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116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117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118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119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12.xml><?xml version="1.0" encoding="utf-8"?>
<p:tagLst xmlns:p="http://schemas.openxmlformats.org/presentationml/2006/main">
  <p:tag name="KSO_WM_DIAGRAM_VIRTUALLY_FRAME" val="{&quot;height&quot;:246.4490551181102,&quot;left&quot;:50.35220472440945,&quot;top&quot;:213.43220472440944,&quot;width&quot;:503.94913385826766}"/>
</p:tagLst>
</file>

<file path=ppt/tags/tag120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121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122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123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124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125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126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127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128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129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13.xml><?xml version="1.0" encoding="utf-8"?>
<p:tagLst xmlns:p="http://schemas.openxmlformats.org/presentationml/2006/main">
  <p:tag name="KSO_WM_DIAGRAM_VIRTUALLY_FRAME" val="{&quot;height&quot;:246.4490551181102,&quot;left&quot;:50.35220472440945,&quot;top&quot;:213.43220472440944,&quot;width&quot;:503.94913385826766}"/>
</p:tagLst>
</file>

<file path=ppt/tags/tag130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131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132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133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134.xml><?xml version="1.0" encoding="utf-8"?>
<p:tagLst xmlns:p="http://schemas.openxmlformats.org/presentationml/2006/main">
  <p:tag name="KSO_WM_DIAGRAM_VIRTUALLY_FRAME" val="{&quot;height&quot;:272.69700787401575,&quot;left&quot;:57.37133858267716,&quot;top&quot;:212.30299212598425,&quot;width&quot;:840.8114960629921}"/>
</p:tagLst>
</file>

<file path=ppt/tags/tag135.xml><?xml version="1.0" encoding="utf-8"?>
<p:tagLst xmlns:p="http://schemas.openxmlformats.org/presentationml/2006/main">
  <p:tag name="KSO_WM_DIAGRAM_VIRTUALLY_FRAME" val="{&quot;height&quot;:272.69700787401575,&quot;left&quot;:57.37133858267716,&quot;top&quot;:212.30299212598425,&quot;width&quot;:840.8114960629921}"/>
</p:tagLst>
</file>

<file path=ppt/tags/tag136.xml><?xml version="1.0" encoding="utf-8"?>
<p:tagLst xmlns:p="http://schemas.openxmlformats.org/presentationml/2006/main">
  <p:tag name="KSO_WM_DIAGRAM_VIRTUALLY_FRAME" val="{&quot;height&quot;:272.69700787401575,&quot;left&quot;:57.37133858267716,&quot;top&quot;:212.30299212598425,&quot;width&quot;:840.8114960629921}"/>
</p:tagLst>
</file>

<file path=ppt/tags/tag137.xml><?xml version="1.0" encoding="utf-8"?>
<p:tagLst xmlns:p="http://schemas.openxmlformats.org/presentationml/2006/main">
  <p:tag name="KSO_WM_DIAGRAM_VIRTUALLY_FRAME" val="{&quot;height&quot;:272.69700787401575,&quot;left&quot;:57.37133858267716,&quot;top&quot;:212.30299212598425,&quot;width&quot;:840.8114960629921}"/>
</p:tagLst>
</file>

<file path=ppt/tags/tag138.xml><?xml version="1.0" encoding="utf-8"?>
<p:tagLst xmlns:p="http://schemas.openxmlformats.org/presentationml/2006/main">
  <p:tag name="KSO_WM_DIAGRAM_VIRTUALLY_FRAME" val="{&quot;height&quot;:345.641968503937,&quot;left&quot;:298.3748031496063,&quot;top&quot;:199.75803149606298,&quot;width&quot;:542.85968503937}"/>
</p:tagLst>
</file>

<file path=ppt/tags/tag139.xml><?xml version="1.0" encoding="utf-8"?>
<p:tagLst xmlns:p="http://schemas.openxmlformats.org/presentationml/2006/main">
  <p:tag name="KSO_WM_DIAGRAM_VIRTUALLY_FRAME" val="{&quot;height&quot;:345.641968503937,&quot;left&quot;:298.3748031496063,&quot;top&quot;:199.75803149606298,&quot;width&quot;:542.85968503937}"/>
</p:tagLst>
</file>

<file path=ppt/tags/tag14.xml><?xml version="1.0" encoding="utf-8"?>
<p:tagLst xmlns:p="http://schemas.openxmlformats.org/presentationml/2006/main">
  <p:tag name="KSO_WM_DIAGRAM_VIRTUALLY_FRAME" val="{&quot;height&quot;:246.4490551181102,&quot;left&quot;:50.35220472440945,&quot;top&quot;:213.43220472440944,&quot;width&quot;:503.94913385826766}"/>
</p:tagLst>
</file>

<file path=ppt/tags/tag140.xml><?xml version="1.0" encoding="utf-8"?>
<p:tagLst xmlns:p="http://schemas.openxmlformats.org/presentationml/2006/main">
  <p:tag name="KSO_WM_DIAGRAM_VIRTUALLY_FRAME" val="{&quot;height&quot;:345.641968503937,&quot;left&quot;:298.3748031496063,&quot;top&quot;:199.75803149606298,&quot;width&quot;:542.85968503937}"/>
</p:tagLst>
</file>

<file path=ppt/tags/tag141.xml><?xml version="1.0" encoding="utf-8"?>
<p:tagLst xmlns:p="http://schemas.openxmlformats.org/presentationml/2006/main">
  <p:tag name="KSO_WM_DIAGRAM_VIRTUALLY_FRAME" val="{&quot;height&quot;:345.641968503937,&quot;left&quot;:298.3748031496063,&quot;top&quot;:199.75803149606298,&quot;width&quot;:542.85968503937}"/>
</p:tagLst>
</file>

<file path=ppt/tags/tag142.xml><?xml version="1.0" encoding="utf-8"?>
<p:tagLst xmlns:p="http://schemas.openxmlformats.org/presentationml/2006/main">
  <p:tag name="KSO_WM_DIAGRAM_VIRTUALLY_FRAME" val="{&quot;height&quot;:345.641968503937,&quot;left&quot;:298.3748031496063,&quot;top&quot;:199.75803149606298,&quot;width&quot;:542.85968503937}"/>
</p:tagLst>
</file>

<file path=ppt/tags/tag143.xml><?xml version="1.0" encoding="utf-8"?>
<p:tagLst xmlns:p="http://schemas.openxmlformats.org/presentationml/2006/main">
  <p:tag name="KSO_WM_DIAGRAM_VIRTUALLY_FRAME" val="{&quot;height&quot;:345.641968503937,&quot;left&quot;:298.3748031496063,&quot;top&quot;:199.75803149606298,&quot;width&quot;:542.85968503937}"/>
</p:tagLst>
</file>

<file path=ppt/tags/tag144.xml><?xml version="1.0" encoding="utf-8"?>
<p:tagLst xmlns:p="http://schemas.openxmlformats.org/presentationml/2006/main">
  <p:tag name="KSO_WM_DIAGRAM_VIRTUALLY_FRAME" val="{&quot;height&quot;:345.641968503937,&quot;left&quot;:298.3748031496063,&quot;top&quot;:199.75803149606298,&quot;width&quot;:542.85968503937}"/>
</p:tagLst>
</file>

<file path=ppt/tags/tag145.xml><?xml version="1.0" encoding="utf-8"?>
<p:tagLst xmlns:p="http://schemas.openxmlformats.org/presentationml/2006/main">
  <p:tag name="KSO_WM_DIAGRAM_VIRTUALLY_FRAME" val="{&quot;height&quot;:345.641968503937,&quot;left&quot;:298.3748031496063,&quot;top&quot;:199.75803149606298,&quot;width&quot;:542.85968503937}"/>
</p:tagLst>
</file>

<file path=ppt/tags/tag146.xml><?xml version="1.0" encoding="utf-8"?>
<p:tagLst xmlns:p="http://schemas.openxmlformats.org/presentationml/2006/main">
  <p:tag name="KSO_WM_DIAGRAM_VIRTUALLY_FRAME" val="{&quot;height&quot;:345.641968503937,&quot;left&quot;:298.3748031496063,&quot;top&quot;:199.75803149606298,&quot;width&quot;:542.85968503937}"/>
</p:tagLst>
</file>

<file path=ppt/tags/tag147.xml><?xml version="1.0" encoding="utf-8"?>
<p:tagLst xmlns:p="http://schemas.openxmlformats.org/presentationml/2006/main">
  <p:tag name="KSO_WM_DIAGRAM_VIRTUALLY_FRAME" val="{&quot;height&quot;:345.641968503937,&quot;left&quot;:298.3748031496063,&quot;top&quot;:199.75803149606298,&quot;width&quot;:542.85968503937}"/>
</p:tagLst>
</file>

<file path=ppt/tags/tag148.xml><?xml version="1.0" encoding="utf-8"?>
<p:tagLst xmlns:p="http://schemas.openxmlformats.org/presentationml/2006/main">
  <p:tag name="KSO_WM_DIAGRAM_VIRTUALLY_FRAME" val="{&quot;height&quot;:345.641968503937,&quot;left&quot;:298.3748031496063,&quot;top&quot;:199.75803149606298,&quot;width&quot;:542.85968503937}"/>
</p:tagLst>
</file>

<file path=ppt/tags/tag149.xml><?xml version="1.0" encoding="utf-8"?>
<p:tagLst xmlns:p="http://schemas.openxmlformats.org/presentationml/2006/main">
  <p:tag name="KSO_WM_DIAGRAM_VIRTUALLY_FRAME" val="{&quot;height&quot;:345.641968503937,&quot;left&quot;:298.3748031496063,&quot;top&quot;:199.75803149606298,&quot;width&quot;:542.85968503937}"/>
</p:tagLst>
</file>

<file path=ppt/tags/tag15.xml><?xml version="1.0" encoding="utf-8"?>
<p:tagLst xmlns:p="http://schemas.openxmlformats.org/presentationml/2006/main">
  <p:tag name="KSO_WM_DIAGRAM_VIRTUALLY_FRAME" val="{&quot;height&quot;:246.4490551181102,&quot;left&quot;:50.35220472440945,&quot;top&quot;:213.43220472440944,&quot;width&quot;:503.94913385826766}"/>
</p:tagLst>
</file>

<file path=ppt/tags/tag150.xml><?xml version="1.0" encoding="utf-8"?>
<p:tagLst xmlns:p="http://schemas.openxmlformats.org/presentationml/2006/main">
  <p:tag name="KSO_WM_DIAGRAM_VIRTUALLY_FRAME" val="{&quot;height&quot;:345.641968503937,&quot;left&quot;:298.3748031496063,&quot;top&quot;:199.75803149606298,&quot;width&quot;:542.85968503937}"/>
</p:tagLst>
</file>

<file path=ppt/tags/tag151.xml><?xml version="1.0" encoding="utf-8"?>
<p:tagLst xmlns:p="http://schemas.openxmlformats.org/presentationml/2006/main">
  <p:tag name="KSO_WM_DIAGRAM_VIRTUALLY_FRAME" val="{&quot;height&quot;:345.641968503937,&quot;left&quot;:298.3748031496063,&quot;top&quot;:199.75803149606298,&quot;width&quot;:542.85968503937}"/>
</p:tagLst>
</file>

<file path=ppt/tags/tag152.xml><?xml version="1.0" encoding="utf-8"?>
<p:tagLst xmlns:p="http://schemas.openxmlformats.org/presentationml/2006/main">
  <p:tag name="KSO_WM_DIAGRAM_VIRTUALLY_FRAME" val="{&quot;height&quot;:307.816062992126,&quot;left&quot;:113.361968503937,&quot;top&quot;:201.15488188976377,&quot;width&quot;:721.3547244094489}"/>
</p:tagLst>
</file>

<file path=ppt/tags/tag153.xml><?xml version="1.0" encoding="utf-8"?>
<p:tagLst xmlns:p="http://schemas.openxmlformats.org/presentationml/2006/main">
  <p:tag name="KSO_WM_DIAGRAM_VIRTUALLY_FRAME" val="{&quot;height&quot;:307.816062992126,&quot;left&quot;:113.361968503937,&quot;top&quot;:201.15488188976377,&quot;width&quot;:721.3547244094489}"/>
</p:tagLst>
</file>

<file path=ppt/tags/tag154.xml><?xml version="1.0" encoding="utf-8"?>
<p:tagLst xmlns:p="http://schemas.openxmlformats.org/presentationml/2006/main">
  <p:tag name="KSO_WM_DIAGRAM_VIRTUALLY_FRAME" val="{&quot;height&quot;:307.816062992126,&quot;left&quot;:113.361968503937,&quot;top&quot;:201.15488188976377,&quot;width&quot;:721.3547244094489}"/>
</p:tagLst>
</file>

<file path=ppt/tags/tag155.xml><?xml version="1.0" encoding="utf-8"?>
<p:tagLst xmlns:p="http://schemas.openxmlformats.org/presentationml/2006/main">
  <p:tag name="KSO_WM_DIAGRAM_VIRTUALLY_FRAME" val="{&quot;height&quot;:307.816062992126,&quot;left&quot;:113.361968503937,&quot;top&quot;:201.15488188976377,&quot;width&quot;:721.3547244094489}"/>
</p:tagLst>
</file>

<file path=ppt/tags/tag156.xml><?xml version="1.0" encoding="utf-8"?>
<p:tagLst xmlns:p="http://schemas.openxmlformats.org/presentationml/2006/main">
  <p:tag name="KSO_WM_DIAGRAM_VIRTUALLY_FRAME" val="{&quot;height&quot;:307.816062992126,&quot;left&quot;:113.361968503937,&quot;top&quot;:201.15488188976377,&quot;width&quot;:721.3547244094489}"/>
</p:tagLst>
</file>

<file path=ppt/tags/tag157.xml><?xml version="1.0" encoding="utf-8"?>
<p:tagLst xmlns:p="http://schemas.openxmlformats.org/presentationml/2006/main">
  <p:tag name="KSO_WM_DIAGRAM_VIRTUALLY_FRAME" val="{&quot;height&quot;:307.816062992126,&quot;left&quot;:113.361968503937,&quot;top&quot;:201.15488188976377,&quot;width&quot;:721.3547244094489}"/>
</p:tagLst>
</file>

<file path=ppt/tags/tag158.xml><?xml version="1.0" encoding="utf-8"?>
<p:tagLst xmlns:p="http://schemas.openxmlformats.org/presentationml/2006/main">
  <p:tag name="KSO_WM_DIAGRAM_VIRTUALLY_FRAME" val="{&quot;height&quot;:307.816062992126,&quot;left&quot;:113.361968503937,&quot;top&quot;:201.15488188976377,&quot;width&quot;:721.3547244094489}"/>
</p:tagLst>
</file>

<file path=ppt/tags/tag159.xml><?xml version="1.0" encoding="utf-8"?>
<p:tagLst xmlns:p="http://schemas.openxmlformats.org/presentationml/2006/main">
  <p:tag name="KSO_WM_DIAGRAM_VIRTUALLY_FRAME" val="{&quot;height&quot;:307.816062992126,&quot;left&quot;:113.361968503937,&quot;top&quot;:201.15488188976377,&quot;width&quot;:721.3547244094489}"/>
</p:tagLst>
</file>

<file path=ppt/tags/tag16.xml><?xml version="1.0" encoding="utf-8"?>
<p:tagLst xmlns:p="http://schemas.openxmlformats.org/presentationml/2006/main">
  <p:tag name="KSO_WM_DIAGRAM_VIRTUALLY_FRAME" val="{&quot;height&quot;:246.4490551181102,&quot;left&quot;:50.35220472440945,&quot;top&quot;:213.43220472440944,&quot;width&quot;:503.94913385826766}"/>
</p:tagLst>
</file>

<file path=ppt/tags/tag160.xml><?xml version="1.0" encoding="utf-8"?>
<p:tagLst xmlns:p="http://schemas.openxmlformats.org/presentationml/2006/main">
  <p:tag name="KSO_WM_DIAGRAM_VIRTUALLY_FRAME" val="{&quot;height&quot;:307.816062992126,&quot;left&quot;:113.361968503937,&quot;top&quot;:201.15488188976377,&quot;width&quot;:721.3547244094489}"/>
</p:tagLst>
</file>

<file path=ppt/tags/tag161.xml><?xml version="1.0" encoding="utf-8"?>
<p:tagLst xmlns:p="http://schemas.openxmlformats.org/presentationml/2006/main">
  <p:tag name="KSO_WM_DIAGRAM_VIRTUALLY_FRAME" val="{&quot;height&quot;:307.816062992126,&quot;left&quot;:113.361968503937,&quot;top&quot;:201.15488188976377,&quot;width&quot;:721.3547244094489}"/>
</p:tagLst>
</file>

<file path=ppt/tags/tag162.xml><?xml version="1.0" encoding="utf-8"?>
<p:tagLst xmlns:p="http://schemas.openxmlformats.org/presentationml/2006/main">
  <p:tag name="KSO_WM_DIAGRAM_VIRTUALLY_FRAME" val="{&quot;height&quot;:307.816062992126,&quot;left&quot;:113.361968503937,&quot;top&quot;:201.15488188976377,&quot;width&quot;:721.3547244094489}"/>
</p:tagLst>
</file>

<file path=ppt/tags/tag163.xml><?xml version="1.0" encoding="utf-8"?>
<p:tagLst xmlns:p="http://schemas.openxmlformats.org/presentationml/2006/main">
  <p:tag name="KSO_WM_DIAGRAM_VIRTUALLY_FRAME" val="{&quot;height&quot;:307.816062992126,&quot;left&quot;:113.361968503937,&quot;top&quot;:201.15488188976377,&quot;width&quot;:721.3547244094489}"/>
</p:tagLst>
</file>

<file path=ppt/tags/tag17.xml><?xml version="1.0" encoding="utf-8"?>
<p:tagLst xmlns:p="http://schemas.openxmlformats.org/presentationml/2006/main">
  <p:tag name="KSO_WM_DIAGRAM_VIRTUALLY_FRAME" val="{&quot;height&quot;:246.4490551181102,&quot;left&quot;:50.35220472440945,&quot;top&quot;:213.43220472440944,&quot;width&quot;:503.94913385826766}"/>
</p:tagLst>
</file>

<file path=ppt/tags/tag18.xml><?xml version="1.0" encoding="utf-8"?>
<p:tagLst xmlns:p="http://schemas.openxmlformats.org/presentationml/2006/main">
  <p:tag name="KSO_WM_DIAGRAM_VIRTUALLY_FRAME" val="{&quot;height&quot;:246.4490551181102,&quot;left&quot;:50.35220472440945,&quot;top&quot;:213.43220472440944,&quot;width&quot;:503.94913385826766}"/>
</p:tagLst>
</file>

<file path=ppt/tags/tag19.xml><?xml version="1.0" encoding="utf-8"?>
<p:tagLst xmlns:p="http://schemas.openxmlformats.org/presentationml/2006/main">
  <p:tag name="KSO_WM_DIAGRAM_VIRTUALLY_FRAME" val="{&quot;height&quot;:246.4490551181102,&quot;left&quot;:50.35220472440945,&quot;top&quot;:213.43220472440944,&quot;width&quot;:503.94913385826766}"/>
</p:tagLst>
</file>

<file path=ppt/tags/tag2.xml><?xml version="1.0" encoding="utf-8"?>
<p:tagLst xmlns:p="http://schemas.openxmlformats.org/presentationml/2006/main">
  <p:tag name="KSO_WM_DIAGRAM_VIRTUALLY_FRAME" val="{&quot;height&quot;:126.7938582677165,&quot;left&quot;:136.11858267716536,&quot;top&quot;:386.76086614173227,&quot;width&quot;:700.5393700787401}"/>
</p:tagLst>
</file>

<file path=ppt/tags/tag20.xml><?xml version="1.0" encoding="utf-8"?>
<p:tagLst xmlns:p="http://schemas.openxmlformats.org/presentationml/2006/main">
  <p:tag name="KSO_WM_DIAGRAM_VIRTUALLY_FRAME" val="{&quot;height&quot;:246.4490551181102,&quot;left&quot;:50.35220472440945,&quot;top&quot;:213.43220472440944,&quot;width&quot;:503.94913385826766}"/>
</p:tagLst>
</file>

<file path=ppt/tags/tag21.xml><?xml version="1.0" encoding="utf-8"?>
<p:tagLst xmlns:p="http://schemas.openxmlformats.org/presentationml/2006/main">
  <p:tag name="KSO_WM_DIAGRAM_VIRTUALLY_FRAME" val="{&quot;height&quot;:246.4490551181102,&quot;left&quot;:50.35220472440945,&quot;top&quot;:213.43220472440944,&quot;width&quot;:503.94913385826766}"/>
</p:tagLst>
</file>

<file path=ppt/tags/tag22.xml><?xml version="1.0" encoding="utf-8"?>
<p:tagLst xmlns:p="http://schemas.openxmlformats.org/presentationml/2006/main">
  <p:tag name="KSO_WM_DIAGRAM_VIRTUALLY_FRAME" val="{&quot;height&quot;:246.4490551181102,&quot;left&quot;:50.35220472440945,&quot;top&quot;:213.43220472440944,&quot;width&quot;:503.94913385826766}"/>
</p:tagLst>
</file>

<file path=ppt/tags/tag23.xml><?xml version="1.0" encoding="utf-8"?>
<p:tagLst xmlns:p="http://schemas.openxmlformats.org/presentationml/2006/main">
  <p:tag name="KSO_WM_DIAGRAM_VIRTUALLY_FRAME" val="{&quot;height&quot;:246.4490551181102,&quot;left&quot;:50.35220472440945,&quot;top&quot;:213.43220472440944,&quot;width&quot;:503.94913385826766}"/>
</p:tagLst>
</file>

<file path=ppt/tags/tag24.xml><?xml version="1.0" encoding="utf-8"?>
<p:tagLst xmlns:p="http://schemas.openxmlformats.org/presentationml/2006/main">
  <p:tag name="KSO_WM_DIAGRAM_VIRTUALLY_FRAME" val="{&quot;height&quot;:246.4490551181102,&quot;left&quot;:50.35220472440945,&quot;top&quot;:213.43220472440944,&quot;width&quot;:503.94913385826766}"/>
</p:tagLst>
</file>

<file path=ppt/tags/tag25.xml><?xml version="1.0" encoding="utf-8"?>
<p:tagLst xmlns:p="http://schemas.openxmlformats.org/presentationml/2006/main">
  <p:tag name="KSO_WM_DIAGRAM_VIRTUALLY_FRAME" val="{&quot;height&quot;:246.4490551181102,&quot;left&quot;:50.35220472440945,&quot;top&quot;:213.43220472440944,&quot;width&quot;:503.94913385826766}"/>
</p:tagLst>
</file>

<file path=ppt/tags/tag26.xml><?xml version="1.0" encoding="utf-8"?>
<p:tagLst xmlns:p="http://schemas.openxmlformats.org/presentationml/2006/main">
  <p:tag name="KSO_WM_DIAGRAM_VIRTUALLY_FRAME" val="{&quot;height&quot;:246.4490551181102,&quot;left&quot;:50.35220472440945,&quot;top&quot;:213.43220472440944,&quot;width&quot;:503.94913385826766}"/>
</p:tagLst>
</file>

<file path=ppt/tags/tag27.xml><?xml version="1.0" encoding="utf-8"?>
<p:tagLst xmlns:p="http://schemas.openxmlformats.org/presentationml/2006/main">
  <p:tag name="KSO_WM_DIAGRAM_VIRTUALLY_FRAME" val="{&quot;height&quot;:246.4490551181102,&quot;left&quot;:50.35220472440945,&quot;top&quot;:213.43220472440944,&quot;width&quot;:503.94913385826766}"/>
</p:tagLst>
</file>

<file path=ppt/tags/tag28.xml><?xml version="1.0" encoding="utf-8"?>
<p:tagLst xmlns:p="http://schemas.openxmlformats.org/presentationml/2006/main">
  <p:tag name="KSO_WM_DIAGRAM_VIRTUALLY_FRAME" val="{&quot;height&quot;:246.4490551181102,&quot;left&quot;:50.35220472440945,&quot;top&quot;:213.43220472440944,&quot;width&quot;:503.94913385826766}"/>
</p:tagLst>
</file>

<file path=ppt/tags/tag29.xml><?xml version="1.0" encoding="utf-8"?>
<p:tagLst xmlns:p="http://schemas.openxmlformats.org/presentationml/2006/main">
  <p:tag name="KSO_WM_DIAGRAM_VIRTUALLY_FRAME" val="{&quot;height&quot;:246.4490551181102,&quot;left&quot;:50.35220472440945,&quot;top&quot;:213.43220472440944,&quot;width&quot;:503.94913385826766}"/>
</p:tagLst>
</file>

<file path=ppt/tags/tag3.xml><?xml version="1.0" encoding="utf-8"?>
<p:tagLst xmlns:p="http://schemas.openxmlformats.org/presentationml/2006/main">
  <p:tag name="KSO_WM_DIAGRAM_VIRTUALLY_FRAME" val="{&quot;height&quot;:126.7938582677165,&quot;left&quot;:136.11858267716536,&quot;top&quot;:386.76086614173227,&quot;width&quot;:700.5393700787401}"/>
</p:tagLst>
</file>

<file path=ppt/tags/tag30.xml><?xml version="1.0" encoding="utf-8"?>
<p:tagLst xmlns:p="http://schemas.openxmlformats.org/presentationml/2006/main">
  <p:tag name="KSO_WM_DIAGRAM_VIRTUALLY_FRAME" val="{&quot;height&quot;:246.4490551181102,&quot;left&quot;:50.35220472440945,&quot;top&quot;:213.43220472440944,&quot;width&quot;:503.94913385826766}"/>
</p:tagLst>
</file>

<file path=ppt/tags/tag31.xml><?xml version="1.0" encoding="utf-8"?>
<p:tagLst xmlns:p="http://schemas.openxmlformats.org/presentationml/2006/main">
  <p:tag name="KSO_WM_DIAGRAM_VIRTUALLY_FRAME" val="{&quot;height&quot;:246.4490551181102,&quot;left&quot;:50.35220472440945,&quot;top&quot;:213.43220472440944,&quot;width&quot;:503.94913385826766}"/>
</p:tagLst>
</file>

<file path=ppt/tags/tag32.xml><?xml version="1.0" encoding="utf-8"?>
<p:tagLst xmlns:p="http://schemas.openxmlformats.org/presentationml/2006/main">
  <p:tag name="KSO_WM_DIAGRAM_VIRTUALLY_FRAME" val="{&quot;height&quot;:246.4490551181102,&quot;left&quot;:50.35220472440945,&quot;top&quot;:213.43220472440944,&quot;width&quot;:503.94913385826766}"/>
</p:tagLst>
</file>

<file path=ppt/tags/tag33.xml><?xml version="1.0" encoding="utf-8"?>
<p:tagLst xmlns:p="http://schemas.openxmlformats.org/presentationml/2006/main">
  <p:tag name="KSO_WM_DIAGRAM_VIRTUALLY_FRAME" val="{&quot;height&quot;:262.88527559055115,&quot;left&quot;:76.30968503937008,&quot;top&quot;:218.33937007874016,&quot;width&quot;:815.6825984251968}"/>
</p:tagLst>
</file>

<file path=ppt/tags/tag34.xml><?xml version="1.0" encoding="utf-8"?>
<p:tagLst xmlns:p="http://schemas.openxmlformats.org/presentationml/2006/main">
  <p:tag name="KSO_WM_DIAGRAM_VIRTUALLY_FRAME" val="{&quot;height&quot;:246.4490551181102,&quot;left&quot;:50.35220472440945,&quot;top&quot;:213.43220472440944,&quot;width&quot;:503.94913385826766}"/>
</p:tagLst>
</file>

<file path=ppt/tags/tag35.xml><?xml version="1.0" encoding="utf-8"?>
<p:tagLst xmlns:p="http://schemas.openxmlformats.org/presentationml/2006/main">
  <p:tag name="KSO_WM_DIAGRAM_VIRTUALLY_FRAME" val="{&quot;height&quot;:284.4410236220473,&quot;left&quot;:77.18535433070865,&quot;top&quot;:190.29448818897637,&quot;width&quot;:787.9498425196849}"/>
</p:tagLst>
</file>

<file path=ppt/tags/tag36.xml><?xml version="1.0" encoding="utf-8"?>
<p:tagLst xmlns:p="http://schemas.openxmlformats.org/presentationml/2006/main">
  <p:tag name="KSO_WM_DIAGRAM_VIRTUALLY_FRAME" val="{&quot;height&quot;:284.4410236220473,&quot;left&quot;:77.18535433070865,&quot;top&quot;:190.29448818897637,&quot;width&quot;:787.9498425196849}"/>
</p:tagLst>
</file>

<file path=ppt/tags/tag37.xml><?xml version="1.0" encoding="utf-8"?>
<p:tagLst xmlns:p="http://schemas.openxmlformats.org/presentationml/2006/main">
  <p:tag name="KSO_WM_DIAGRAM_VIRTUALLY_FRAME" val="{&quot;height&quot;:284.4410236220473,&quot;left&quot;:77.18535433070865,&quot;top&quot;:190.29448818897637,&quot;width&quot;:787.9498425196849}"/>
</p:tagLst>
</file>

<file path=ppt/tags/tag38.xml><?xml version="1.0" encoding="utf-8"?>
<p:tagLst xmlns:p="http://schemas.openxmlformats.org/presentationml/2006/main">
  <p:tag name="KSO_WM_DIAGRAM_VIRTUALLY_FRAME" val="{&quot;height&quot;:284.4410236220473,&quot;left&quot;:77.18535433070865,&quot;top&quot;:190.29448818897637,&quot;width&quot;:787.9498425196849}"/>
</p:tagLst>
</file>

<file path=ppt/tags/tag39.xml><?xml version="1.0" encoding="utf-8"?>
<p:tagLst xmlns:p="http://schemas.openxmlformats.org/presentationml/2006/main">
  <p:tag name="KSO_WM_DIAGRAM_VIRTUALLY_FRAME" val="{&quot;height&quot;:284.4410236220473,&quot;left&quot;:77.18535433070865,&quot;top&quot;:190.29448818897637,&quot;width&quot;:787.9498425196849}"/>
</p:tagLst>
</file>

<file path=ppt/tags/tag4.xml><?xml version="1.0" encoding="utf-8"?>
<p:tagLst xmlns:p="http://schemas.openxmlformats.org/presentationml/2006/main">
  <p:tag name="KSO_WM_DIAGRAM_VIRTUALLY_FRAME" val="{&quot;height&quot;:277.81314960629913,&quot;left&quot;:425.72307086614165,&quot;top&quot;:157.99370078740156,&quot;width&quot;:1331.8761417322835}"/>
</p:tagLst>
</file>

<file path=ppt/tags/tag40.xml><?xml version="1.0" encoding="utf-8"?>
<p:tagLst xmlns:p="http://schemas.openxmlformats.org/presentationml/2006/main">
  <p:tag name="KSO_WM_DIAGRAM_VIRTUALLY_FRAME" val="{&quot;height&quot;:284.4410236220473,&quot;left&quot;:77.18535433070865,&quot;top&quot;:190.29448818897637,&quot;width&quot;:787.9498425196849}"/>
</p:tagLst>
</file>

<file path=ppt/tags/tag41.xml><?xml version="1.0" encoding="utf-8"?>
<p:tagLst xmlns:p="http://schemas.openxmlformats.org/presentationml/2006/main">
  <p:tag name="KSO_WM_DIAGRAM_VIRTUALLY_FRAME" val="{&quot;height&quot;:284.4410236220473,&quot;left&quot;:77.18535433070865,&quot;top&quot;:190.29448818897637,&quot;width&quot;:787.9498425196849}"/>
</p:tagLst>
</file>

<file path=ppt/tags/tag42.xml><?xml version="1.0" encoding="utf-8"?>
<p:tagLst xmlns:p="http://schemas.openxmlformats.org/presentationml/2006/main">
  <p:tag name="KSO_WM_DIAGRAM_VIRTUALLY_FRAME" val="{&quot;height&quot;:284.4410236220473,&quot;left&quot;:77.18535433070865,&quot;top&quot;:190.29448818897637,&quot;width&quot;:787.9498425196849}"/>
</p:tagLst>
</file>

<file path=ppt/tags/tag43.xml><?xml version="1.0" encoding="utf-8"?>
<p:tagLst xmlns:p="http://schemas.openxmlformats.org/presentationml/2006/main">
  <p:tag name="KSO_WM_DIAGRAM_VIRTUALLY_FRAME" val="{&quot;height&quot;:284.4410236220473,&quot;left&quot;:77.18535433070865,&quot;top&quot;:190.29448818897637,&quot;width&quot;:787.9498425196849}"/>
</p:tagLst>
</file>

<file path=ppt/tags/tag44.xml><?xml version="1.0" encoding="utf-8"?>
<p:tagLst xmlns:p="http://schemas.openxmlformats.org/presentationml/2006/main">
  <p:tag name="KSO_WM_DIAGRAM_VIRTUALLY_FRAME" val="{&quot;height&quot;:293.15110236220465,&quot;left&quot;:73.76842519685039,&quot;top&quot;:203.62015748031496,&quot;width&quot;:793.5822047244094}"/>
</p:tagLst>
</file>

<file path=ppt/tags/tag45.xml><?xml version="1.0" encoding="utf-8"?>
<p:tagLst xmlns:p="http://schemas.openxmlformats.org/presentationml/2006/main">
  <p:tag name="KSO_WM_DIAGRAM_VIRTUALLY_FRAME" val="{&quot;height&quot;:293.15110236220465,&quot;left&quot;:73.76842519685039,&quot;top&quot;:203.62015748031496,&quot;width&quot;:793.5822047244094}"/>
</p:tagLst>
</file>

<file path=ppt/tags/tag46.xml><?xml version="1.0" encoding="utf-8"?>
<p:tagLst xmlns:p="http://schemas.openxmlformats.org/presentationml/2006/main">
  <p:tag name="KSO_WM_DIAGRAM_VIRTUALLY_FRAME" val="{&quot;height&quot;:293.15110236220465,&quot;left&quot;:73.76842519685039,&quot;top&quot;:203.62015748031496,&quot;width&quot;:793.5822047244094}"/>
</p:tagLst>
</file>

<file path=ppt/tags/tag47.xml><?xml version="1.0" encoding="utf-8"?>
<p:tagLst xmlns:p="http://schemas.openxmlformats.org/presentationml/2006/main">
  <p:tag name="KSO_WM_DIAGRAM_VIRTUALLY_FRAME" val="{&quot;height&quot;:293.15110236220465,&quot;left&quot;:73.76842519685039,&quot;top&quot;:203.62015748031496,&quot;width&quot;:793.5822047244094}"/>
</p:tagLst>
</file>

<file path=ppt/tags/tag48.xml><?xml version="1.0" encoding="utf-8"?>
<p:tagLst xmlns:p="http://schemas.openxmlformats.org/presentationml/2006/main">
  <p:tag name="KSO_WM_DIAGRAM_VIRTUALLY_FRAME" val="{&quot;height&quot;:293.15110236220465,&quot;left&quot;:73.76842519685039,&quot;top&quot;:203.62015748031496,&quot;width&quot;:793.5822047244094}"/>
</p:tagLst>
</file>

<file path=ppt/tags/tag49.xml><?xml version="1.0" encoding="utf-8"?>
<p:tagLst xmlns:p="http://schemas.openxmlformats.org/presentationml/2006/main">
  <p:tag name="KSO_WM_DIAGRAM_VIRTUALLY_FRAME" val="{&quot;height&quot;:293.15110236220465,&quot;left&quot;:73.76842519685039,&quot;top&quot;:203.62015748031496,&quot;width&quot;:793.5822047244094}"/>
</p:tagLst>
</file>

<file path=ppt/tags/tag5.xml><?xml version="1.0" encoding="utf-8"?>
<p:tagLst xmlns:p="http://schemas.openxmlformats.org/presentationml/2006/main">
  <p:tag name="KSO_WM_DIAGRAM_VIRTUALLY_FRAME" val="{&quot;height&quot;:277.81314960629913,&quot;left&quot;:425.72307086614165,&quot;top&quot;:157.99370078740156,&quot;width&quot;:1331.8761417322835}"/>
</p:tagLst>
</file>

<file path=ppt/tags/tag50.xml><?xml version="1.0" encoding="utf-8"?>
<p:tagLst xmlns:p="http://schemas.openxmlformats.org/presentationml/2006/main">
  <p:tag name="KSO_WM_DIAGRAM_VIRTUALLY_FRAME" val="{&quot;height&quot;:293.15110236220465,&quot;left&quot;:73.76842519685039,&quot;top&quot;:203.62015748031496,&quot;width&quot;:793.5822047244094}"/>
</p:tagLst>
</file>

<file path=ppt/tags/tag51.xml><?xml version="1.0" encoding="utf-8"?>
<p:tagLst xmlns:p="http://schemas.openxmlformats.org/presentationml/2006/main">
  <p:tag name="KSO_WM_DIAGRAM_VIRTUALLY_FRAME" val="{&quot;height&quot;:293.15110236220465,&quot;left&quot;:73.76842519685039,&quot;top&quot;:203.62015748031496,&quot;width&quot;:793.5822047244094}"/>
</p:tagLst>
</file>

<file path=ppt/tags/tag52.xml><?xml version="1.0" encoding="utf-8"?>
<p:tagLst xmlns:p="http://schemas.openxmlformats.org/presentationml/2006/main">
  <p:tag name="KSO_WM_DIAGRAM_VIRTUALLY_FRAME" val="{&quot;height&quot;:293.15110236220465,&quot;left&quot;:73.76842519685039,&quot;top&quot;:203.62015748031496,&quot;width&quot;:793.5822047244094}"/>
</p:tagLst>
</file>

<file path=ppt/tags/tag53.xml><?xml version="1.0" encoding="utf-8"?>
<p:tagLst xmlns:p="http://schemas.openxmlformats.org/presentationml/2006/main">
  <p:tag name="KSO_WM_DIAGRAM_VIRTUALLY_FRAME" val="{&quot;height&quot;:293.15110236220465,&quot;left&quot;:73.76842519685039,&quot;top&quot;:203.62015748031496,&quot;width&quot;:793.5822047244094}"/>
</p:tagLst>
</file>

<file path=ppt/tags/tag54.xml><?xml version="1.0" encoding="utf-8"?>
<p:tagLst xmlns:p="http://schemas.openxmlformats.org/presentationml/2006/main">
  <p:tag name="KSO_WM_DIAGRAM_VIRTUALLY_FRAME" val="{&quot;height&quot;:293.15110236220465,&quot;left&quot;:73.76842519685039,&quot;top&quot;:203.62015748031496,&quot;width&quot;:793.5822047244094}"/>
</p:tagLst>
</file>

<file path=ppt/tags/tag55.xml><?xml version="1.0" encoding="utf-8"?>
<p:tagLst xmlns:p="http://schemas.openxmlformats.org/presentationml/2006/main">
  <p:tag name="KSO_WM_DIAGRAM_VIRTUALLY_FRAME" val="{&quot;height&quot;:293.15110236220465,&quot;left&quot;:73.76842519685039,&quot;top&quot;:203.62015748031496,&quot;width&quot;:793.5822047244094}"/>
</p:tagLst>
</file>

<file path=ppt/tags/tag56.xml><?xml version="1.0" encoding="utf-8"?>
<p:tagLst xmlns:p="http://schemas.openxmlformats.org/presentationml/2006/main">
  <p:tag name="KSO_WM_DIAGRAM_VIRTUALLY_FRAME" val="{&quot;height&quot;:293.15110236220465,&quot;left&quot;:73.76842519685039,&quot;top&quot;:203.62015748031496,&quot;width&quot;:793.5822047244094}"/>
</p:tagLst>
</file>

<file path=ppt/tags/tag57.xml><?xml version="1.0" encoding="utf-8"?>
<p:tagLst xmlns:p="http://schemas.openxmlformats.org/presentationml/2006/main">
  <p:tag name="KSO_WM_DIAGRAM_VIRTUALLY_FRAME" val="{&quot;height&quot;:293.15110236220465,&quot;left&quot;:73.76842519685039,&quot;top&quot;:203.62015748031496,&quot;width&quot;:793.5822047244094}"/>
</p:tagLst>
</file>

<file path=ppt/tags/tag58.xml><?xml version="1.0" encoding="utf-8"?>
<p:tagLst xmlns:p="http://schemas.openxmlformats.org/presentationml/2006/main">
  <p:tag name="KSO_WM_DIAGRAM_VIRTUALLY_FRAME" val="{&quot;height&quot;:272.69700787401575,&quot;left&quot;:57.37133858267716,&quot;top&quot;:212.30299212598425,&quot;width&quot;:840.8114960629921}"/>
</p:tagLst>
</file>

<file path=ppt/tags/tag59.xml><?xml version="1.0" encoding="utf-8"?>
<p:tagLst xmlns:p="http://schemas.openxmlformats.org/presentationml/2006/main">
  <p:tag name="KSO_WM_DIAGRAM_VIRTUALLY_FRAME" val="{&quot;height&quot;:272.69700787401575,&quot;left&quot;:57.37133858267716,&quot;top&quot;:212.30299212598425,&quot;width&quot;:840.8114960629921}"/>
</p:tagLst>
</file>

<file path=ppt/tags/tag6.xml><?xml version="1.0" encoding="utf-8"?>
<p:tagLst xmlns:p="http://schemas.openxmlformats.org/presentationml/2006/main">
  <p:tag name="KSO_WM_DIAGRAM_VIRTUALLY_FRAME" val="{&quot;height&quot;:277.81314960629913,&quot;left&quot;:425.72307086614165,&quot;top&quot;:157.99370078740156,&quot;width&quot;:1331.8761417322835}"/>
</p:tagLst>
</file>

<file path=ppt/tags/tag60.xml><?xml version="1.0" encoding="utf-8"?>
<p:tagLst xmlns:p="http://schemas.openxmlformats.org/presentationml/2006/main">
  <p:tag name="KSO_WM_DIAGRAM_VIRTUALLY_FRAME" val="{&quot;height&quot;:272.69700787401575,&quot;left&quot;:57.37133858267716,&quot;top&quot;:212.30299212598425,&quot;width&quot;:840.8114960629921}"/>
</p:tagLst>
</file>

<file path=ppt/tags/tag61.xml><?xml version="1.0" encoding="utf-8"?>
<p:tagLst xmlns:p="http://schemas.openxmlformats.org/presentationml/2006/main">
  <p:tag name="KSO_WM_DIAGRAM_VIRTUALLY_FRAME" val="{&quot;height&quot;:272.69700787401575,&quot;left&quot;:57.37133858267716,&quot;top&quot;:212.30299212598425,&quot;width&quot;:840.8114960629921}"/>
</p:tagLst>
</file>

<file path=ppt/tags/tag62.xml><?xml version="1.0" encoding="utf-8"?>
<p:tagLst xmlns:p="http://schemas.openxmlformats.org/presentationml/2006/main">
  <p:tag name="KSO_WM_DIAGRAM_VIRTUALLY_FRAME" val="{&quot;height&quot;:272.69700787401575,&quot;left&quot;:57.37133858267716,&quot;top&quot;:212.30299212598425,&quot;width&quot;:840.8114960629921}"/>
</p:tagLst>
</file>

<file path=ppt/tags/tag63.xml><?xml version="1.0" encoding="utf-8"?>
<p:tagLst xmlns:p="http://schemas.openxmlformats.org/presentationml/2006/main">
  <p:tag name="KSO_WM_DIAGRAM_VIRTUALLY_FRAME" val="{&quot;height&quot;:272.69700787401575,&quot;left&quot;:57.37133858267716,&quot;top&quot;:212.30299212598425,&quot;width&quot;:840.8114960629921}"/>
</p:tagLst>
</file>

<file path=ppt/tags/tag64.xml><?xml version="1.0" encoding="utf-8"?>
<p:tagLst xmlns:p="http://schemas.openxmlformats.org/presentationml/2006/main">
  <p:tag name="KSO_WM_DIAGRAM_VIRTUALLY_FRAME" val="{&quot;height&quot;:272.69700787401575,&quot;left&quot;:57.37133858267716,&quot;top&quot;:212.30299212598425,&quot;width&quot;:840.8114960629921}"/>
</p:tagLst>
</file>

<file path=ppt/tags/tag65.xml><?xml version="1.0" encoding="utf-8"?>
<p:tagLst xmlns:p="http://schemas.openxmlformats.org/presentationml/2006/main">
  <p:tag name="KSO_WM_DIAGRAM_VIRTUALLY_FRAME" val="{&quot;height&quot;:272.69700787401575,&quot;left&quot;:57.37133858267716,&quot;top&quot;:212.30299212598425,&quot;width&quot;:840.8114960629921}"/>
</p:tagLst>
</file>

<file path=ppt/tags/tag66.xml><?xml version="1.0" encoding="utf-8"?>
<p:tagLst xmlns:p="http://schemas.openxmlformats.org/presentationml/2006/main">
  <p:tag name="KSO_WM_DIAGRAM_VIRTUALLY_FRAME" val="{&quot;height&quot;:272.69700787401575,&quot;left&quot;:57.37133858267716,&quot;top&quot;:212.30299212598425,&quot;width&quot;:840.8114960629921}"/>
</p:tagLst>
</file>

<file path=ppt/tags/tag67.xml><?xml version="1.0" encoding="utf-8"?>
<p:tagLst xmlns:p="http://schemas.openxmlformats.org/presentationml/2006/main">
  <p:tag name="KSO_WM_DIAGRAM_VIRTUALLY_FRAME" val="{&quot;height&quot;:272.69700787401575,&quot;left&quot;:57.37133858267716,&quot;top&quot;:212.30299212598425,&quot;width&quot;:840.8114960629921}"/>
</p:tagLst>
</file>

<file path=ppt/tags/tag68.xml><?xml version="1.0" encoding="utf-8"?>
<p:tagLst xmlns:p="http://schemas.openxmlformats.org/presentationml/2006/main">
  <p:tag name="KSO_WM_DIAGRAM_VIRTUALLY_FRAME" val="{&quot;height&quot;:272.69700787401575,&quot;left&quot;:57.37133858267716,&quot;top&quot;:212.30299212598425,&quot;width&quot;:840.8114960629921}"/>
</p:tagLst>
</file>

<file path=ppt/tags/tag69.xml><?xml version="1.0" encoding="utf-8"?>
<p:tagLst xmlns:p="http://schemas.openxmlformats.org/presentationml/2006/main">
  <p:tag name="KSO_WM_DIAGRAM_VIRTUALLY_FRAME" val="{&quot;height&quot;:272.69700787401575,&quot;left&quot;:57.37133858267716,&quot;top&quot;:212.30299212598425,&quot;width&quot;:840.8114960629921}"/>
</p:tagLst>
</file>

<file path=ppt/tags/tag7.xml><?xml version="1.0" encoding="utf-8"?>
<p:tagLst xmlns:p="http://schemas.openxmlformats.org/presentationml/2006/main">
  <p:tag name="KSO_WM_DIAGRAM_VIRTUALLY_FRAME" val="{&quot;height&quot;:277.81314960629913,&quot;left&quot;:425.72307086614165,&quot;top&quot;:157.99370078740156,&quot;width&quot;:1331.8761417322835}"/>
</p:tagLst>
</file>

<file path=ppt/tags/tag70.xml><?xml version="1.0" encoding="utf-8"?>
<p:tagLst xmlns:p="http://schemas.openxmlformats.org/presentationml/2006/main">
  <p:tag name="KSO_WM_DIAGRAM_VIRTUALLY_FRAME" val="{&quot;height&quot;:272.69700787401575,&quot;left&quot;:57.37133858267716,&quot;top&quot;:212.30299212598425,&quot;width&quot;:840.8114960629921}"/>
</p:tagLst>
</file>

<file path=ppt/tags/tag71.xml><?xml version="1.0" encoding="utf-8"?>
<p:tagLst xmlns:p="http://schemas.openxmlformats.org/presentationml/2006/main">
  <p:tag name="KSO_WM_DIAGRAM_VIRTUALLY_FRAME" val="{&quot;height&quot;:272.69700787401575,&quot;left&quot;:57.37133858267716,&quot;top&quot;:212.30299212598425,&quot;width&quot;:840.8114960629921}"/>
</p:tagLst>
</file>

<file path=ppt/tags/tag72.xml><?xml version="1.0" encoding="utf-8"?>
<p:tagLst xmlns:p="http://schemas.openxmlformats.org/presentationml/2006/main">
  <p:tag name="KSO_WM_DIAGRAM_VIRTUALLY_FRAME" val="{&quot;height&quot;:272.69700787401575,&quot;left&quot;:57.37133858267716,&quot;top&quot;:212.30299212598425,&quot;width&quot;:840.8114960629921}"/>
</p:tagLst>
</file>

<file path=ppt/tags/tag73.xml><?xml version="1.0" encoding="utf-8"?>
<p:tagLst xmlns:p="http://schemas.openxmlformats.org/presentationml/2006/main">
  <p:tag name="KSO_WM_DIAGRAM_VIRTUALLY_FRAME" val="{&quot;height&quot;:272.69700787401575,&quot;left&quot;:57.37133858267716,&quot;top&quot;:212.30299212598425,&quot;width&quot;:840.8114960629921}"/>
</p:tagLst>
</file>

<file path=ppt/tags/tag74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75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76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77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78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79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8.xml><?xml version="1.0" encoding="utf-8"?>
<p:tagLst xmlns:p="http://schemas.openxmlformats.org/presentationml/2006/main">
  <p:tag name="KSO_WM_DIAGRAM_VIRTUALLY_FRAME" val="{&quot;height&quot;:277.81314960629913,&quot;left&quot;:425.72307086614165,&quot;top&quot;:157.99370078740156,&quot;width&quot;:1331.8761417322835}"/>
</p:tagLst>
</file>

<file path=ppt/tags/tag80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81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82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83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84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85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86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87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88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89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9.xml><?xml version="1.0" encoding="utf-8"?>
<p:tagLst xmlns:p="http://schemas.openxmlformats.org/presentationml/2006/main">
  <p:tag name="KSO_WM_DIAGRAM_VIRTUALLY_FRAME" val="{&quot;height&quot;:277.81314960629913,&quot;left&quot;:425.72307086614165,&quot;top&quot;:157.99370078740156,&quot;width&quot;:1331.8761417322835}"/>
</p:tagLst>
</file>

<file path=ppt/tags/tag90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91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92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93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94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95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96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97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98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ags/tag99.xml><?xml version="1.0" encoding="utf-8"?>
<p:tagLst xmlns:p="http://schemas.openxmlformats.org/presentationml/2006/main">
  <p:tag name="KSO_WM_DIAGRAM_VIRTUALLY_FRAME" val="{&quot;height&quot;:270.2620472440945,&quot;left&quot;:57.37133858267716,&quot;top&quot;:212.30299212598425,&quot;width&quot;:840.8114960629921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1592</Words>
  <Application>WPS Presentation</Application>
  <PresentationFormat>宽屏</PresentationFormat>
  <Paragraphs>115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SimSun</vt:lpstr>
      <vt:lpstr>Wingdings</vt:lpstr>
      <vt:lpstr>Source Sans Pro</vt:lpstr>
      <vt:lpstr>Calibri</vt:lpstr>
      <vt:lpstr>张海山锐线体2.0</vt:lpstr>
      <vt:lpstr>Aharoni</vt:lpstr>
      <vt:lpstr>仿宋_GB2312</vt:lpstr>
      <vt:lpstr>Helvetica Light</vt:lpstr>
      <vt:lpstr>等线</vt:lpstr>
      <vt:lpstr>Microsoft YaHei</vt:lpstr>
      <vt:lpstr>Arial Unicode MS</vt:lpstr>
      <vt:lpstr>等线 Light</vt:lpstr>
      <vt:lpstr>Consolas</vt:lpstr>
      <vt:lpstr>Agency FB</vt:lpstr>
      <vt:lpstr>FangSong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Rajeev Tiwari</cp:lastModifiedBy>
  <cp:revision>48</cp:revision>
  <dcterms:created xsi:type="dcterms:W3CDTF">2019-08-05T04:48:00Z</dcterms:created>
  <dcterms:modified xsi:type="dcterms:W3CDTF">2025-09-30T04:56:47Z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2EDA448E98004310A1FDC631054C6113_13</vt:lpwstr>
  </property>
  <property fmtid="{D5CDD505-2E9C-101B-9397-08002B2CF9AE}" pid="3" name="KSOProductBuildVer">
    <vt:lpwstr>1033-12.2.0.22549</vt:lpwstr>
  </property>
</Properties>
</file>