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7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8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9" r:id="rId8"/>
    <p:sldId id="270" r:id="rId9"/>
    <p:sldId id="261" r:id="rId10"/>
    <p:sldId id="260" r:id="rId11"/>
    <p:sldId id="267" r:id="rId12"/>
    <p:sldId id="264" r:id="rId13"/>
    <p:sldId id="26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95E"/>
    <a:srgbClr val="7F7F7F"/>
    <a:srgbClr val="404040"/>
    <a:srgbClr val="A6A6A6"/>
    <a:srgbClr val="F2F2F2"/>
    <a:srgbClr val="BFBFBF"/>
    <a:srgbClr val="E37777"/>
    <a:srgbClr val="64A4CA"/>
    <a:srgbClr val="66C5F3"/>
    <a:srgbClr val="F2C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686" y="77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6350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75000"/>
                  <a:lumOff val="25000"/>
                </a:schemeClr>
              </a:solidFill>
              <a:ln w="6350">
                <a:noFill/>
              </a:ln>
              <a:effectLst/>
            </c:spPr>
          </c:marker>
          <c:cat>
            <c:numRef>
              <c:f>Sheet1!$A$2:$A$7</c:f>
              <c:numCache>
                <c:formatCode>m/d/yyyy</c:formatCode>
                <c:ptCount val="6"/>
                <c:pt idx="0">
                  <c:v>43105</c:v>
                </c:pt>
                <c:pt idx="1">
                  <c:v>43106</c:v>
                </c:pt>
                <c:pt idx="2">
                  <c:v>43107</c:v>
                </c:pt>
                <c:pt idx="3">
                  <c:v>43108</c:v>
                </c:pt>
                <c:pt idx="4">
                  <c:v>43109</c:v>
                </c:pt>
                <c:pt idx="5">
                  <c:v>43110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40</c:v>
                </c:pt>
                <c:pt idx="1">
                  <c:v>30</c:v>
                </c:pt>
                <c:pt idx="2">
                  <c:v>25</c:v>
                </c:pt>
                <c:pt idx="3">
                  <c:v>15</c:v>
                </c:pt>
                <c:pt idx="4">
                  <c:v>20</c:v>
                </c:pt>
                <c:pt idx="5">
                  <c:v>30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B22-490B-8983-C23D6C67F9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6350" cap="rnd">
              <a:solidFill>
                <a:srgbClr val="CE295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E295E"/>
              </a:solidFill>
              <a:ln w="6350">
                <a:noFill/>
              </a:ln>
              <a:effectLst/>
            </c:spPr>
          </c:marker>
          <c:cat>
            <c:numRef>
              <c:f>Sheet1!$A$2:$A$7</c:f>
              <c:numCache>
                <c:formatCode>m/d/yyyy</c:formatCode>
                <c:ptCount val="6"/>
                <c:pt idx="0">
                  <c:v>43105</c:v>
                </c:pt>
                <c:pt idx="1">
                  <c:v>43106</c:v>
                </c:pt>
                <c:pt idx="2">
                  <c:v>43107</c:v>
                </c:pt>
                <c:pt idx="3">
                  <c:v>43108</c:v>
                </c:pt>
                <c:pt idx="4">
                  <c:v>43109</c:v>
                </c:pt>
                <c:pt idx="5">
                  <c:v>43110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30</c:v>
                </c:pt>
                <c:pt idx="1">
                  <c:v>50</c:v>
                </c:pt>
                <c:pt idx="2">
                  <c:v>30</c:v>
                </c:pt>
                <c:pt idx="3">
                  <c:v>10</c:v>
                </c:pt>
                <c:pt idx="4">
                  <c:v>5</c:v>
                </c:pt>
                <c:pt idx="5">
                  <c:v>15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7B22-490B-8983-C23D6C67F9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99105304"/>
        <c:axId val="799112752"/>
      </c:lineChart>
      <c:dateAx>
        <c:axId val="79910530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112752"/>
        <c:crosses val="autoZero"/>
        <c:auto val="1"/>
        <c:lblOffset val="100"/>
        <c:baseTimeUnit val="days"/>
      </c:dateAx>
      <c:valAx>
        <c:axId val="799112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105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CE295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32-498A-BA96-D0931BA13C43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32-498A-BA96-D0931BA13C43}"/>
              </c:ext>
            </c:extLst>
          </c:dPt>
          <c:dPt>
            <c:idx val="2"/>
            <c:bubble3D val="0"/>
            <c:spPr>
              <a:solidFill>
                <a:srgbClr val="7F7F7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32-498A-BA96-D0931BA13C43}"/>
              </c:ext>
            </c:extLst>
          </c:dPt>
          <c:dPt>
            <c:idx val="3"/>
            <c:bubble3D val="0"/>
            <c:spPr>
              <a:solidFill>
                <a:srgbClr val="A6A6A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32-498A-BA96-D0931BA13C43}"/>
              </c:ext>
            </c:extLst>
          </c:dPt>
          <c:cat>
            <c:strRef>
              <c:f>Sheet1!$A$2:$A$5</c:f>
              <c:strCache>
                <c:ptCount val="4"/>
                <c:pt idx="0">
                  <c:v>Lorem Ipsum 01</c:v>
                </c:pt>
                <c:pt idx="1">
                  <c:v>Lorem Ipsum 02</c:v>
                </c:pt>
                <c:pt idx="2">
                  <c:v>Lorem Ipsum 03</c:v>
                </c:pt>
                <c:pt idx="3">
                  <c:v>Lorem Ipsum 04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0.2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32-498A-BA96-D0931BA13C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CE295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32-498A-BA96-D0931BA13C43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32-498A-BA96-D0931BA13C43}"/>
              </c:ext>
            </c:extLst>
          </c:dPt>
          <c:dPt>
            <c:idx val="2"/>
            <c:bubble3D val="0"/>
            <c:spPr>
              <a:solidFill>
                <a:srgbClr val="7F7F7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32-498A-BA96-D0931BA13C43}"/>
              </c:ext>
            </c:extLst>
          </c:dPt>
          <c:dPt>
            <c:idx val="3"/>
            <c:bubble3D val="0"/>
            <c:spPr>
              <a:solidFill>
                <a:srgbClr val="A6A6A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32-498A-BA96-D0931BA13C43}"/>
              </c:ext>
            </c:extLst>
          </c:dPt>
          <c:cat>
            <c:strRef>
              <c:f>Sheet1!$A$2:$A$5</c:f>
              <c:strCache>
                <c:ptCount val="4"/>
                <c:pt idx="0">
                  <c:v>Lorem Ipsum 01</c:v>
                </c:pt>
                <c:pt idx="1">
                  <c:v>Lorem Ipsum 02</c:v>
                </c:pt>
                <c:pt idx="2">
                  <c:v>Lorem Ipsum 03</c:v>
                </c:pt>
                <c:pt idx="3">
                  <c:v>Lorem Ipsum 04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0.2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32-498A-BA96-D0931BA13C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CE295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32-498A-BA96-D0931BA13C43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32-498A-BA96-D0931BA13C43}"/>
              </c:ext>
            </c:extLst>
          </c:dPt>
          <c:dPt>
            <c:idx val="2"/>
            <c:bubble3D val="0"/>
            <c:spPr>
              <a:solidFill>
                <a:srgbClr val="7F7F7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32-498A-BA96-D0931BA13C43}"/>
              </c:ext>
            </c:extLst>
          </c:dPt>
          <c:dPt>
            <c:idx val="3"/>
            <c:bubble3D val="0"/>
            <c:spPr>
              <a:solidFill>
                <a:srgbClr val="A6A6A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32-498A-BA96-D0931BA13C43}"/>
              </c:ext>
            </c:extLst>
          </c:dPt>
          <c:cat>
            <c:strRef>
              <c:f>Sheet1!$A$2:$A$5</c:f>
              <c:strCache>
                <c:ptCount val="4"/>
                <c:pt idx="0">
                  <c:v>Lorem Ipsum 01</c:v>
                </c:pt>
                <c:pt idx="1">
                  <c:v>Lorem Ipsum 02</c:v>
                </c:pt>
                <c:pt idx="2">
                  <c:v>Lorem Ipsum 03</c:v>
                </c:pt>
                <c:pt idx="3">
                  <c:v>Lorem Ipsum 04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</c:v>
                </c:pt>
                <c:pt idx="1">
                  <c:v>0.25</c:v>
                </c:pt>
                <c:pt idx="2">
                  <c:v>0.2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32-498A-BA96-D0931BA13C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5-4FB2-9A47-7A8B2E07B7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0404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15-4FB2-9A47-7A8B2E07B7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CE295E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15-4FB2-9A47-7A8B2E07B7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799106480"/>
        <c:axId val="799110008"/>
      </c:barChart>
      <c:catAx>
        <c:axId val="799106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99110008"/>
        <c:crosses val="autoZero"/>
        <c:auto val="1"/>
        <c:lblAlgn val="ctr"/>
        <c:lblOffset val="100"/>
        <c:noMultiLvlLbl val="0"/>
      </c:catAx>
      <c:valAx>
        <c:axId val="799110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106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CE295E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94-4546-A425-5154F1D679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404040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94-4546-A425-5154F1D679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7F7F7F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94-4546-A425-5154F1D679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799107656"/>
        <c:axId val="799103736"/>
        <c:axId val="0"/>
      </c:bar3DChart>
      <c:catAx>
        <c:axId val="7991076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103736"/>
        <c:crosses val="autoZero"/>
        <c:auto val="1"/>
        <c:lblAlgn val="ctr"/>
        <c:lblOffset val="100"/>
        <c:noMultiLvlLbl val="0"/>
      </c:catAx>
      <c:valAx>
        <c:axId val="799103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91076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cene3d>
              <a:camera prst="orthographicFront"/>
              <a:lightRig rig="threePt" dir="t"/>
            </a:scene3d>
            <a:sp3d>
              <a:bevelT w="508000" h="508000"/>
              <a:contourClr>
                <a:srgbClr val="000000"/>
              </a:contourClr>
            </a:sp3d>
          </c:spPr>
          <c:dPt>
            <c:idx val="0"/>
            <c:bubble3D val="0"/>
            <c:explosion val="29"/>
            <c:spPr>
              <a:solidFill>
                <a:srgbClr val="7F7F7F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w="508000" h="508000"/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D95-4723-9A90-04CF9DB6E170}"/>
              </c:ext>
            </c:extLst>
          </c:dPt>
          <c:dPt>
            <c:idx val="1"/>
            <c:bubble3D val="0"/>
            <c:explosion val="14"/>
            <c:spPr>
              <a:solidFill>
                <a:srgbClr val="404040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w="508000" h="508000"/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4D95-4723-9A90-04CF9DB6E170}"/>
              </c:ext>
            </c:extLst>
          </c:dPt>
          <c:dPt>
            <c:idx val="2"/>
            <c:bubble3D val="0"/>
            <c:explosion val="34"/>
            <c:spPr>
              <a:solidFill>
                <a:srgbClr val="CE295E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w="508000" h="508000"/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D95-4723-9A90-04CF9DB6E170}"/>
              </c:ext>
            </c:extLst>
          </c:dPt>
          <c:dPt>
            <c:idx val="3"/>
            <c:bubble3D val="0"/>
            <c:spPr>
              <a:solidFill>
                <a:srgbClr val="A6A6A6"/>
              </a:solidFill>
              <a:ln w="25400">
                <a:solidFill>
                  <a:schemeClr val="lt1"/>
                </a:solidFill>
              </a:ln>
              <a:effectLst/>
              <a:scene3d>
                <a:camera prst="orthographicFront"/>
                <a:lightRig rig="threePt" dir="t"/>
              </a:scene3d>
              <a:sp3d contourW="25400">
                <a:bevelT w="508000" h="508000"/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4D95-4723-9A90-04CF9DB6E17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0.45</c:v>
                </c:pt>
                <c:pt idx="1">
                  <c:v>0.25</c:v>
                </c:pt>
                <c:pt idx="2">
                  <c:v>0.2</c:v>
                </c:pt>
                <c:pt idx="3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95-4723-9A90-04CF9DB6E1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5DE61D-30EF-4C9B-8D44-E691F32398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8B3DF-723E-432F-969B-97B388C9E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EDC24-AEF3-4156-91F4-FB474A5F24DB}" type="datetimeFigureOut">
              <a:rPr lang="en-US" smtClean="0"/>
              <a:t>7/9/2025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D9C936-9EF8-46A3-B2D4-DE8362A54E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F7898E-02B9-4C24-8F47-60A833CD36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3B91B-56FA-44FF-A036-17B4166BAD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2503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023A0-2B54-4E79-AA20-143385AB9A6C}" type="datetimeFigureOut">
              <a:rPr lang="en-US" smtClean="0"/>
              <a:t>7/9/2025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DEA9-6F4F-4540-9E5D-C6F39079A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256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23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447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38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7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865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86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568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32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63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48DEA9-6F4F-4540-9E5D-C6F39079AF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350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lIns="0" tIns="0" rIns="0" bIns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0806-BABF-4915-9689-3B9956D1C7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 of a city. 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E70207C-E81D-4E79-9654-07E51237B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999285" y="328273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966781" y="417666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A111C5-A78D-479B-8C31-7C75D5475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470" y="297509"/>
            <a:ext cx="11471060" cy="6262983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907CD1A-2477-48CA-8693-2133EA1C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167698" y="1224091"/>
            <a:ext cx="3856603" cy="4409819"/>
            <a:chOff x="4167698" y="1500698"/>
            <a:chExt cx="3856603" cy="4409819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85D1319-7BD4-47DE-B3DF-55B655BB34C4}"/>
                </a:ext>
              </a:extLst>
            </p:cNvPr>
            <p:cNvSpPr/>
            <p:nvPr/>
          </p:nvSpPr>
          <p:spPr>
            <a:xfrm rot="18900000">
              <a:off x="4167698" y="1500698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3A6B26EE-CB0C-4C1C-981C-B7972827533E}"/>
                </a:ext>
              </a:extLst>
            </p:cNvPr>
            <p:cNvSpPr/>
            <p:nvPr/>
          </p:nvSpPr>
          <p:spPr>
            <a:xfrm rot="18900000">
              <a:off x="4167699" y="2053915"/>
              <a:ext cx="3856602" cy="3856602"/>
            </a:xfrm>
            <a:prstGeom prst="roundRect">
              <a:avLst>
                <a:gd name="adj" fmla="val 11080"/>
              </a:avLst>
            </a:prstGeom>
            <a:solidFill>
              <a:srgbClr val="CE295E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2982409" y="2936293"/>
            <a:ext cx="622718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🚀 E-commerce Sales Dashboard Analysis</a:t>
            </a:r>
            <a:endParaRPr lang="en-US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Freeform 29" descr="This is an icon of a clock.">
            <a:extLst>
              <a:ext uri="{FF2B5EF4-FFF2-40B4-BE49-F238E27FC236}">
                <a16:creationId xmlns:a16="http://schemas.microsoft.com/office/drawing/2014/main" id="{67C7320D-C0D5-4F16-AE9B-39B0CB6441BC}"/>
              </a:ext>
            </a:extLst>
          </p:cNvPr>
          <p:cNvSpPr>
            <a:spLocks noEditPoints="1"/>
          </p:cNvSpPr>
          <p:nvPr/>
        </p:nvSpPr>
        <p:spPr bwMode="auto">
          <a:xfrm>
            <a:off x="5819775" y="2655893"/>
            <a:ext cx="552450" cy="394256"/>
          </a:xfrm>
          <a:custGeom>
            <a:avLst/>
            <a:gdLst>
              <a:gd name="T0" fmla="*/ 0 w 96"/>
              <a:gd name="T1" fmla="*/ 48 h 68"/>
              <a:gd name="T2" fmla="*/ 2 w 96"/>
              <a:gd name="T3" fmla="*/ 68 h 68"/>
              <a:gd name="T4" fmla="*/ 96 w 96"/>
              <a:gd name="T5" fmla="*/ 66 h 68"/>
              <a:gd name="T6" fmla="*/ 48 w 96"/>
              <a:gd name="T7" fmla="*/ 0 h 68"/>
              <a:gd name="T8" fmla="*/ 61 w 96"/>
              <a:gd name="T9" fmla="*/ 12 h 68"/>
              <a:gd name="T10" fmla="*/ 64 w 96"/>
              <a:gd name="T11" fmla="*/ 14 h 68"/>
              <a:gd name="T12" fmla="*/ 59 w 96"/>
              <a:gd name="T13" fmla="*/ 22 h 68"/>
              <a:gd name="T14" fmla="*/ 58 w 96"/>
              <a:gd name="T15" fmla="*/ 19 h 68"/>
              <a:gd name="T16" fmla="*/ 48 w 96"/>
              <a:gd name="T17" fmla="*/ 8 h 68"/>
              <a:gd name="T18" fmla="*/ 50 w 96"/>
              <a:gd name="T19" fmla="*/ 18 h 68"/>
              <a:gd name="T20" fmla="*/ 46 w 96"/>
              <a:gd name="T21" fmla="*/ 18 h 68"/>
              <a:gd name="T22" fmla="*/ 18 w 96"/>
              <a:gd name="T23" fmla="*/ 52 h 68"/>
              <a:gd name="T24" fmla="*/ 8 w 96"/>
              <a:gd name="T25" fmla="*/ 50 h 68"/>
              <a:gd name="T26" fmla="*/ 18 w 96"/>
              <a:gd name="T27" fmla="*/ 48 h 68"/>
              <a:gd name="T28" fmla="*/ 18 w 96"/>
              <a:gd name="T29" fmla="*/ 52 h 68"/>
              <a:gd name="T30" fmla="*/ 20 w 96"/>
              <a:gd name="T31" fmla="*/ 38 h 68"/>
              <a:gd name="T32" fmla="*/ 12 w 96"/>
              <a:gd name="T33" fmla="*/ 35 h 68"/>
              <a:gd name="T34" fmla="*/ 14 w 96"/>
              <a:gd name="T35" fmla="*/ 31 h 68"/>
              <a:gd name="T36" fmla="*/ 22 w 96"/>
              <a:gd name="T37" fmla="*/ 37 h 68"/>
              <a:gd name="T38" fmla="*/ 27 w 96"/>
              <a:gd name="T39" fmla="*/ 29 h 68"/>
              <a:gd name="T40" fmla="*/ 20 w 96"/>
              <a:gd name="T41" fmla="*/ 22 h 68"/>
              <a:gd name="T42" fmla="*/ 23 w 96"/>
              <a:gd name="T43" fmla="*/ 20 h 68"/>
              <a:gd name="T44" fmla="*/ 28 w 96"/>
              <a:gd name="T45" fmla="*/ 28 h 68"/>
              <a:gd name="T46" fmla="*/ 37 w 96"/>
              <a:gd name="T47" fmla="*/ 22 h 68"/>
              <a:gd name="T48" fmla="*/ 32 w 96"/>
              <a:gd name="T49" fmla="*/ 14 h 68"/>
              <a:gd name="T50" fmla="*/ 35 w 96"/>
              <a:gd name="T51" fmla="*/ 12 h 68"/>
              <a:gd name="T52" fmla="*/ 37 w 96"/>
              <a:gd name="T53" fmla="*/ 22 h 68"/>
              <a:gd name="T54" fmla="*/ 48 w 96"/>
              <a:gd name="T55" fmla="*/ 56 h 68"/>
              <a:gd name="T56" fmla="*/ 48 w 96"/>
              <a:gd name="T57" fmla="*/ 40 h 68"/>
              <a:gd name="T58" fmla="*/ 71 w 96"/>
              <a:gd name="T59" fmla="*/ 22 h 68"/>
              <a:gd name="T60" fmla="*/ 73 w 96"/>
              <a:gd name="T61" fmla="*/ 25 h 68"/>
              <a:gd name="T62" fmla="*/ 56 w 96"/>
              <a:gd name="T63" fmla="*/ 48 h 68"/>
              <a:gd name="T64" fmla="*/ 75 w 96"/>
              <a:gd name="T65" fmla="*/ 35 h 68"/>
              <a:gd name="T66" fmla="*/ 85 w 96"/>
              <a:gd name="T67" fmla="*/ 33 h 68"/>
              <a:gd name="T68" fmla="*/ 76 w 96"/>
              <a:gd name="T69" fmla="*/ 38 h 68"/>
              <a:gd name="T70" fmla="*/ 74 w 96"/>
              <a:gd name="T71" fmla="*/ 37 h 68"/>
              <a:gd name="T72" fmla="*/ 86 w 96"/>
              <a:gd name="T73" fmla="*/ 52 h 68"/>
              <a:gd name="T74" fmla="*/ 76 w 96"/>
              <a:gd name="T75" fmla="*/ 50 h 68"/>
              <a:gd name="T76" fmla="*/ 78 w 96"/>
              <a:gd name="T77" fmla="*/ 48 h 68"/>
              <a:gd name="T78" fmla="*/ 88 w 96"/>
              <a:gd name="T79" fmla="*/ 50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6" h="68">
                <a:moveTo>
                  <a:pt x="48" y="0"/>
                </a:moveTo>
                <a:cubicBezTo>
                  <a:pt x="22" y="0"/>
                  <a:pt x="0" y="21"/>
                  <a:pt x="0" y="48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67"/>
                  <a:pt x="1" y="68"/>
                  <a:pt x="2" y="68"/>
                </a:cubicBezTo>
                <a:cubicBezTo>
                  <a:pt x="94" y="68"/>
                  <a:pt x="94" y="68"/>
                  <a:pt x="94" y="68"/>
                </a:cubicBezTo>
                <a:cubicBezTo>
                  <a:pt x="95" y="68"/>
                  <a:pt x="96" y="67"/>
                  <a:pt x="96" y="66"/>
                </a:cubicBezTo>
                <a:cubicBezTo>
                  <a:pt x="96" y="48"/>
                  <a:pt x="96" y="48"/>
                  <a:pt x="96" y="48"/>
                </a:cubicBezTo>
                <a:cubicBezTo>
                  <a:pt x="96" y="21"/>
                  <a:pt x="74" y="0"/>
                  <a:pt x="48" y="0"/>
                </a:cubicBezTo>
                <a:close/>
                <a:moveTo>
                  <a:pt x="58" y="19"/>
                </a:moveTo>
                <a:cubicBezTo>
                  <a:pt x="61" y="12"/>
                  <a:pt x="61" y="12"/>
                  <a:pt x="61" y="12"/>
                </a:cubicBezTo>
                <a:cubicBezTo>
                  <a:pt x="61" y="11"/>
                  <a:pt x="62" y="10"/>
                  <a:pt x="63" y="11"/>
                </a:cubicBezTo>
                <a:cubicBezTo>
                  <a:pt x="64" y="11"/>
                  <a:pt x="65" y="12"/>
                  <a:pt x="64" y="14"/>
                </a:cubicBezTo>
                <a:cubicBezTo>
                  <a:pt x="61" y="21"/>
                  <a:pt x="61" y="21"/>
                  <a:pt x="61" y="21"/>
                </a:cubicBezTo>
                <a:cubicBezTo>
                  <a:pt x="61" y="22"/>
                  <a:pt x="60" y="22"/>
                  <a:pt x="59" y="22"/>
                </a:cubicBezTo>
                <a:cubicBezTo>
                  <a:pt x="59" y="22"/>
                  <a:pt x="59" y="22"/>
                  <a:pt x="59" y="22"/>
                </a:cubicBezTo>
                <a:cubicBezTo>
                  <a:pt x="58" y="22"/>
                  <a:pt x="57" y="20"/>
                  <a:pt x="58" y="19"/>
                </a:cubicBezTo>
                <a:close/>
                <a:moveTo>
                  <a:pt x="46" y="10"/>
                </a:moveTo>
                <a:cubicBezTo>
                  <a:pt x="46" y="9"/>
                  <a:pt x="47" y="8"/>
                  <a:pt x="48" y="8"/>
                </a:cubicBezTo>
                <a:cubicBezTo>
                  <a:pt x="49" y="8"/>
                  <a:pt x="50" y="9"/>
                  <a:pt x="50" y="10"/>
                </a:cubicBezTo>
                <a:cubicBezTo>
                  <a:pt x="50" y="18"/>
                  <a:pt x="50" y="18"/>
                  <a:pt x="50" y="18"/>
                </a:cubicBezTo>
                <a:cubicBezTo>
                  <a:pt x="50" y="19"/>
                  <a:pt x="49" y="20"/>
                  <a:pt x="48" y="20"/>
                </a:cubicBezTo>
                <a:cubicBezTo>
                  <a:pt x="47" y="20"/>
                  <a:pt x="46" y="19"/>
                  <a:pt x="46" y="18"/>
                </a:cubicBezTo>
                <a:lnTo>
                  <a:pt x="46" y="10"/>
                </a:lnTo>
                <a:close/>
                <a:moveTo>
                  <a:pt x="18" y="52"/>
                </a:move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8" y="51"/>
                  <a:pt x="8" y="50"/>
                </a:cubicBezTo>
                <a:cubicBezTo>
                  <a:pt x="8" y="49"/>
                  <a:pt x="9" y="48"/>
                  <a:pt x="10" y="48"/>
                </a:cubicBezTo>
                <a:cubicBezTo>
                  <a:pt x="18" y="48"/>
                  <a:pt x="18" y="48"/>
                  <a:pt x="18" y="48"/>
                </a:cubicBezTo>
                <a:cubicBezTo>
                  <a:pt x="19" y="48"/>
                  <a:pt x="20" y="49"/>
                  <a:pt x="20" y="50"/>
                </a:cubicBezTo>
                <a:cubicBezTo>
                  <a:pt x="20" y="51"/>
                  <a:pt x="19" y="52"/>
                  <a:pt x="18" y="52"/>
                </a:cubicBezTo>
                <a:close/>
                <a:moveTo>
                  <a:pt x="22" y="37"/>
                </a:moveTo>
                <a:cubicBezTo>
                  <a:pt x="22" y="38"/>
                  <a:pt x="21" y="38"/>
                  <a:pt x="20" y="38"/>
                </a:cubicBezTo>
                <a:cubicBezTo>
                  <a:pt x="20" y="38"/>
                  <a:pt x="20" y="38"/>
                  <a:pt x="20" y="38"/>
                </a:cubicBezTo>
                <a:cubicBezTo>
                  <a:pt x="12" y="35"/>
                  <a:pt x="12" y="35"/>
                  <a:pt x="12" y="35"/>
                </a:cubicBezTo>
                <a:cubicBezTo>
                  <a:pt x="11" y="35"/>
                  <a:pt x="11" y="34"/>
                  <a:pt x="11" y="33"/>
                </a:cubicBezTo>
                <a:cubicBezTo>
                  <a:pt x="11" y="32"/>
                  <a:pt x="13" y="31"/>
                  <a:pt x="14" y="31"/>
                </a:cubicBezTo>
                <a:cubicBezTo>
                  <a:pt x="21" y="35"/>
                  <a:pt x="21" y="35"/>
                  <a:pt x="21" y="35"/>
                </a:cubicBezTo>
                <a:cubicBezTo>
                  <a:pt x="22" y="35"/>
                  <a:pt x="23" y="36"/>
                  <a:pt x="22" y="37"/>
                </a:cubicBezTo>
                <a:close/>
                <a:moveTo>
                  <a:pt x="28" y="28"/>
                </a:moveTo>
                <a:cubicBezTo>
                  <a:pt x="28" y="28"/>
                  <a:pt x="27" y="29"/>
                  <a:pt x="27" y="29"/>
                </a:cubicBezTo>
                <a:cubicBezTo>
                  <a:pt x="26" y="29"/>
                  <a:pt x="26" y="28"/>
                  <a:pt x="25" y="28"/>
                </a:cubicBezTo>
                <a:cubicBezTo>
                  <a:pt x="20" y="22"/>
                  <a:pt x="20" y="22"/>
                  <a:pt x="20" y="22"/>
                </a:cubicBezTo>
                <a:cubicBezTo>
                  <a:pt x="19" y="22"/>
                  <a:pt x="19" y="20"/>
                  <a:pt x="20" y="20"/>
                </a:cubicBezTo>
                <a:cubicBezTo>
                  <a:pt x="21" y="19"/>
                  <a:pt x="22" y="19"/>
                  <a:pt x="23" y="20"/>
                </a:cubicBezTo>
                <a:cubicBezTo>
                  <a:pt x="28" y="25"/>
                  <a:pt x="28" y="25"/>
                  <a:pt x="28" y="25"/>
                </a:cubicBezTo>
                <a:cubicBezTo>
                  <a:pt x="29" y="26"/>
                  <a:pt x="29" y="27"/>
                  <a:pt x="28" y="28"/>
                </a:cubicBezTo>
                <a:close/>
                <a:moveTo>
                  <a:pt x="37" y="22"/>
                </a:moveTo>
                <a:cubicBezTo>
                  <a:pt x="37" y="22"/>
                  <a:pt x="37" y="22"/>
                  <a:pt x="37" y="22"/>
                </a:cubicBezTo>
                <a:cubicBezTo>
                  <a:pt x="36" y="22"/>
                  <a:pt x="35" y="22"/>
                  <a:pt x="35" y="21"/>
                </a:cubicBezTo>
                <a:cubicBezTo>
                  <a:pt x="32" y="14"/>
                  <a:pt x="32" y="14"/>
                  <a:pt x="32" y="14"/>
                </a:cubicBezTo>
                <a:cubicBezTo>
                  <a:pt x="31" y="12"/>
                  <a:pt x="32" y="11"/>
                  <a:pt x="33" y="11"/>
                </a:cubicBezTo>
                <a:cubicBezTo>
                  <a:pt x="34" y="10"/>
                  <a:pt x="35" y="11"/>
                  <a:pt x="35" y="12"/>
                </a:cubicBezTo>
                <a:cubicBezTo>
                  <a:pt x="38" y="19"/>
                  <a:pt x="38" y="19"/>
                  <a:pt x="38" y="19"/>
                </a:cubicBezTo>
                <a:cubicBezTo>
                  <a:pt x="39" y="20"/>
                  <a:pt x="38" y="22"/>
                  <a:pt x="37" y="22"/>
                </a:cubicBezTo>
                <a:close/>
                <a:moveTo>
                  <a:pt x="56" y="48"/>
                </a:moveTo>
                <a:cubicBezTo>
                  <a:pt x="56" y="52"/>
                  <a:pt x="52" y="56"/>
                  <a:pt x="48" y="56"/>
                </a:cubicBezTo>
                <a:cubicBezTo>
                  <a:pt x="44" y="56"/>
                  <a:pt x="40" y="52"/>
                  <a:pt x="40" y="48"/>
                </a:cubicBezTo>
                <a:cubicBezTo>
                  <a:pt x="40" y="43"/>
                  <a:pt x="44" y="40"/>
                  <a:pt x="48" y="40"/>
                </a:cubicBezTo>
                <a:cubicBezTo>
                  <a:pt x="49" y="40"/>
                  <a:pt x="51" y="40"/>
                  <a:pt x="52" y="41"/>
                </a:cubicBezTo>
                <a:cubicBezTo>
                  <a:pt x="71" y="22"/>
                  <a:pt x="71" y="22"/>
                  <a:pt x="71" y="22"/>
                </a:cubicBezTo>
                <a:cubicBezTo>
                  <a:pt x="71" y="22"/>
                  <a:pt x="73" y="22"/>
                  <a:pt x="73" y="22"/>
                </a:cubicBezTo>
                <a:cubicBezTo>
                  <a:pt x="74" y="23"/>
                  <a:pt x="74" y="24"/>
                  <a:pt x="73" y="25"/>
                </a:cubicBezTo>
                <a:cubicBezTo>
                  <a:pt x="55" y="44"/>
                  <a:pt x="55" y="44"/>
                  <a:pt x="55" y="44"/>
                </a:cubicBezTo>
                <a:cubicBezTo>
                  <a:pt x="56" y="45"/>
                  <a:pt x="56" y="46"/>
                  <a:pt x="56" y="48"/>
                </a:cubicBezTo>
                <a:close/>
                <a:moveTo>
                  <a:pt x="74" y="37"/>
                </a:moveTo>
                <a:cubicBezTo>
                  <a:pt x="73" y="36"/>
                  <a:pt x="74" y="35"/>
                  <a:pt x="75" y="35"/>
                </a:cubicBezTo>
                <a:cubicBezTo>
                  <a:pt x="82" y="31"/>
                  <a:pt x="82" y="31"/>
                  <a:pt x="82" y="31"/>
                </a:cubicBezTo>
                <a:cubicBezTo>
                  <a:pt x="83" y="31"/>
                  <a:pt x="85" y="32"/>
                  <a:pt x="85" y="33"/>
                </a:cubicBezTo>
                <a:cubicBezTo>
                  <a:pt x="85" y="34"/>
                  <a:pt x="85" y="35"/>
                  <a:pt x="84" y="35"/>
                </a:cubicBezTo>
                <a:cubicBezTo>
                  <a:pt x="76" y="38"/>
                  <a:pt x="76" y="38"/>
                  <a:pt x="76" y="38"/>
                </a:cubicBezTo>
                <a:cubicBezTo>
                  <a:pt x="76" y="38"/>
                  <a:pt x="76" y="38"/>
                  <a:pt x="76" y="38"/>
                </a:cubicBezTo>
                <a:cubicBezTo>
                  <a:pt x="75" y="38"/>
                  <a:pt x="74" y="38"/>
                  <a:pt x="74" y="37"/>
                </a:cubicBezTo>
                <a:close/>
                <a:moveTo>
                  <a:pt x="86" y="52"/>
                </a:moveTo>
                <a:cubicBezTo>
                  <a:pt x="86" y="52"/>
                  <a:pt x="86" y="52"/>
                  <a:pt x="86" y="52"/>
                </a:cubicBezTo>
                <a:cubicBezTo>
                  <a:pt x="78" y="52"/>
                  <a:pt x="78" y="52"/>
                  <a:pt x="78" y="52"/>
                </a:cubicBezTo>
                <a:cubicBezTo>
                  <a:pt x="77" y="52"/>
                  <a:pt x="76" y="51"/>
                  <a:pt x="76" y="50"/>
                </a:cubicBezTo>
                <a:cubicBezTo>
                  <a:pt x="76" y="49"/>
                  <a:pt x="77" y="48"/>
                  <a:pt x="78" y="48"/>
                </a:cubicBezTo>
                <a:cubicBezTo>
                  <a:pt x="78" y="48"/>
                  <a:pt x="78" y="48"/>
                  <a:pt x="7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7" y="48"/>
                  <a:pt x="88" y="49"/>
                  <a:pt x="88" y="50"/>
                </a:cubicBezTo>
                <a:cubicBezTo>
                  <a:pt x="88" y="51"/>
                  <a:pt x="87" y="52"/>
                  <a:pt x="86" y="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4457E54-1FC4-4040-9DF5-1D27FD6BB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-6742765" y="-1434593"/>
            <a:ext cx="3681702" cy="3681702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1FF3AA5-65B8-4250-9FA5-E730BA5D9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93942" y="5808574"/>
            <a:ext cx="2293258" cy="1049426"/>
          </a:xfrm>
          <a:custGeom>
            <a:avLst/>
            <a:gdLst>
              <a:gd name="connsiteX0" fmla="*/ 1146629 w 2293258"/>
              <a:gd name="connsiteY0" fmla="*/ 0 h 1049426"/>
              <a:gd name="connsiteX1" fmla="*/ 1312564 w 2293258"/>
              <a:gd name="connsiteY1" fmla="*/ 68733 h 1049426"/>
              <a:gd name="connsiteX2" fmla="*/ 2293258 w 2293258"/>
              <a:gd name="connsiteY2" fmla="*/ 1049426 h 1049426"/>
              <a:gd name="connsiteX3" fmla="*/ 0 w 2293258"/>
              <a:gd name="connsiteY3" fmla="*/ 1049426 h 1049426"/>
              <a:gd name="connsiteX4" fmla="*/ 980694 w 2293258"/>
              <a:gd name="connsiteY4" fmla="*/ 68733 h 1049426"/>
              <a:gd name="connsiteX5" fmla="*/ 1146629 w 2293258"/>
              <a:gd name="connsiteY5" fmla="*/ 0 h 104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3258" h="1049426">
                <a:moveTo>
                  <a:pt x="1146629" y="0"/>
                </a:moveTo>
                <a:cubicBezTo>
                  <a:pt x="1206686" y="0"/>
                  <a:pt x="1266742" y="22911"/>
                  <a:pt x="1312564" y="68733"/>
                </a:cubicBezTo>
                <a:lnTo>
                  <a:pt x="2293258" y="1049426"/>
                </a:lnTo>
                <a:lnTo>
                  <a:pt x="0" y="1049426"/>
                </a:lnTo>
                <a:lnTo>
                  <a:pt x="980694" y="68733"/>
                </a:lnTo>
                <a:cubicBezTo>
                  <a:pt x="1026516" y="22911"/>
                  <a:pt x="1086572" y="0"/>
                  <a:pt x="1146629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CCD400-5AC0-46BA-AF0D-532EA062D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739184" cy="2840643"/>
          </a:xfrm>
          <a:custGeom>
            <a:avLst/>
            <a:gdLst>
              <a:gd name="connsiteX0" fmla="*/ 0 w 2739184"/>
              <a:gd name="connsiteY0" fmla="*/ 0 h 2840643"/>
              <a:gd name="connsiteX1" fmla="*/ 2501897 w 2739184"/>
              <a:gd name="connsiteY1" fmla="*/ 0 h 2840643"/>
              <a:gd name="connsiteX2" fmla="*/ 2619703 w 2739184"/>
              <a:gd name="connsiteY2" fmla="*/ 117806 h 2840643"/>
              <a:gd name="connsiteX3" fmla="*/ 2619703 w 2739184"/>
              <a:gd name="connsiteY3" fmla="*/ 694710 h 2840643"/>
              <a:gd name="connsiteX4" fmla="*/ 593251 w 2739184"/>
              <a:gd name="connsiteY4" fmla="*/ 2721162 h 2840643"/>
              <a:gd name="connsiteX5" fmla="*/ 16347 w 2739184"/>
              <a:gd name="connsiteY5" fmla="*/ 2721162 h 2840643"/>
              <a:gd name="connsiteX6" fmla="*/ 0 w 2739184"/>
              <a:gd name="connsiteY6" fmla="*/ 2704815 h 2840643"/>
              <a:gd name="connsiteX7" fmla="*/ 0 w 2739184"/>
              <a:gd name="connsiteY7" fmla="*/ 0 h 284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39184" h="2840643">
                <a:moveTo>
                  <a:pt x="0" y="0"/>
                </a:moveTo>
                <a:lnTo>
                  <a:pt x="2501897" y="0"/>
                </a:lnTo>
                <a:lnTo>
                  <a:pt x="2619703" y="117806"/>
                </a:lnTo>
                <a:cubicBezTo>
                  <a:pt x="2779011" y="277113"/>
                  <a:pt x="2779011" y="535403"/>
                  <a:pt x="2619703" y="694710"/>
                </a:cubicBezTo>
                <a:lnTo>
                  <a:pt x="593251" y="2721162"/>
                </a:lnTo>
                <a:cubicBezTo>
                  <a:pt x="433944" y="2880470"/>
                  <a:pt x="175654" y="2880470"/>
                  <a:pt x="16347" y="2721162"/>
                </a:cubicBezTo>
                <a:lnTo>
                  <a:pt x="0" y="270481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20D1C37-27ED-4160-AE67-E6F23CD5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grpSp>
        <p:nvGrpSpPr>
          <p:cNvPr id="123" name="Group 122" descr="This is an icon of a bar chart and a line chart. ">
            <a:extLst>
              <a:ext uri="{FF2B5EF4-FFF2-40B4-BE49-F238E27FC236}">
                <a16:creationId xmlns:a16="http://schemas.microsoft.com/office/drawing/2014/main" id="{08F666DF-6069-4309-98CB-67441794E384}"/>
              </a:ext>
            </a:extLst>
          </p:cNvPr>
          <p:cNvGrpSpPr/>
          <p:nvPr/>
        </p:nvGrpSpPr>
        <p:grpSpPr>
          <a:xfrm>
            <a:off x="7983614" y="3368541"/>
            <a:ext cx="725864" cy="696460"/>
            <a:chOff x="4319588" y="2492375"/>
            <a:chExt cx="287338" cy="287338"/>
          </a:xfrm>
          <a:solidFill>
            <a:srgbClr val="CE295E"/>
          </a:solidFill>
        </p:grpSpPr>
        <p:sp>
          <p:nvSpPr>
            <p:cNvPr id="124" name="Freeform 372">
              <a:extLst>
                <a:ext uri="{FF2B5EF4-FFF2-40B4-BE49-F238E27FC236}">
                  <a16:creationId xmlns:a16="http://schemas.microsoft.com/office/drawing/2014/main" id="{CC6C2715-550E-40A0-AB0F-10386CBA9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5" name="Freeform 373">
              <a:extLst>
                <a:ext uri="{FF2B5EF4-FFF2-40B4-BE49-F238E27FC236}">
                  <a16:creationId xmlns:a16="http://schemas.microsoft.com/office/drawing/2014/main" id="{F7218EF6-60ED-4D4C-9831-CF6B6BB7D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05940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FF9E6-E51F-41E6-AD19-8FF84549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5BE32-A5E1-45B4-BD01-9003A5E2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3D8F56-2F6F-D81A-E539-57660025E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76" b="6802"/>
          <a:stretch/>
        </p:blipFill>
        <p:spPr>
          <a:xfrm>
            <a:off x="47719" y="1265290"/>
            <a:ext cx="12144281" cy="4701309"/>
          </a:xfrm>
          <a:prstGeom prst="rect">
            <a:avLst/>
          </a:prstGeom>
        </p:spPr>
      </p:pic>
      <p:sp>
        <p:nvSpPr>
          <p:cNvPr id="7" name="Title 16">
            <a:extLst>
              <a:ext uri="{FF2B5EF4-FFF2-40B4-BE49-F238E27FC236}">
                <a16:creationId xmlns:a16="http://schemas.microsoft.com/office/drawing/2014/main" id="{B7DD12EB-0C7E-9098-1CDE-09FB1B91E711}"/>
              </a:ext>
            </a:extLst>
          </p:cNvPr>
          <p:cNvSpPr txBox="1">
            <a:spLocks/>
          </p:cNvSpPr>
          <p:nvPr/>
        </p:nvSpPr>
        <p:spPr>
          <a:xfrm>
            <a:off x="3433619" y="422514"/>
            <a:ext cx="10515600" cy="498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Final Dashboard</a:t>
            </a:r>
          </a:p>
        </p:txBody>
      </p:sp>
      <p:grpSp>
        <p:nvGrpSpPr>
          <p:cNvPr id="8" name="Group 7" descr="This is an icon of a bar chart and a line chart. ">
            <a:extLst>
              <a:ext uri="{FF2B5EF4-FFF2-40B4-BE49-F238E27FC236}">
                <a16:creationId xmlns:a16="http://schemas.microsoft.com/office/drawing/2014/main" id="{5468B86A-8113-1680-EE35-08EA8B7262B6}"/>
              </a:ext>
            </a:extLst>
          </p:cNvPr>
          <p:cNvGrpSpPr/>
          <p:nvPr/>
        </p:nvGrpSpPr>
        <p:grpSpPr>
          <a:xfrm>
            <a:off x="2561869" y="323583"/>
            <a:ext cx="725864" cy="696460"/>
            <a:chOff x="4319588" y="2492375"/>
            <a:chExt cx="287338" cy="287338"/>
          </a:xfrm>
          <a:solidFill>
            <a:srgbClr val="CE295E"/>
          </a:solidFill>
        </p:grpSpPr>
        <p:sp>
          <p:nvSpPr>
            <p:cNvPr id="9" name="Freeform 372">
              <a:extLst>
                <a:ext uri="{FF2B5EF4-FFF2-40B4-BE49-F238E27FC236}">
                  <a16:creationId xmlns:a16="http://schemas.microsoft.com/office/drawing/2014/main" id="{DB57D0C4-E41D-CA9C-3ED5-041DEB1E5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373">
              <a:extLst>
                <a:ext uri="{FF2B5EF4-FFF2-40B4-BE49-F238E27FC236}">
                  <a16:creationId xmlns:a16="http://schemas.microsoft.com/office/drawing/2014/main" id="{96D66415-B621-55EC-F0C3-43EEB1344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067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9681D9-380A-4EAF-91DB-E07432FF9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8000" y="1"/>
            <a:ext cx="6096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5D1319-7BD4-47DE-B3DF-55B655BB3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4167699" y="1500699"/>
            <a:ext cx="3856602" cy="3856602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443963" y="2274840"/>
            <a:ext cx="330407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3735213" y="4404035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DED9FB-5603-488F-827B-05F43B91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5424287" y="621132"/>
            <a:ext cx="1343428" cy="1343428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A70618-CDC0-4C13-8EE9-54ABCDECF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99988" y="5809950"/>
            <a:ext cx="2096100" cy="1048050"/>
          </a:xfrm>
          <a:custGeom>
            <a:avLst/>
            <a:gdLst>
              <a:gd name="connsiteX0" fmla="*/ 1048050 w 2096100"/>
              <a:gd name="connsiteY0" fmla="*/ 0 h 1048050"/>
              <a:gd name="connsiteX1" fmla="*/ 1172234 w 2096100"/>
              <a:gd name="connsiteY1" fmla="*/ 51439 h 1048050"/>
              <a:gd name="connsiteX2" fmla="*/ 2044661 w 2096100"/>
              <a:gd name="connsiteY2" fmla="*/ 923866 h 1048050"/>
              <a:gd name="connsiteX3" fmla="*/ 2096100 w 2096100"/>
              <a:gd name="connsiteY3" fmla="*/ 1048050 h 1048050"/>
              <a:gd name="connsiteX4" fmla="*/ 0 w 2096100"/>
              <a:gd name="connsiteY4" fmla="*/ 1048050 h 1048050"/>
              <a:gd name="connsiteX5" fmla="*/ 51439 w 2096100"/>
              <a:gd name="connsiteY5" fmla="*/ 923866 h 1048050"/>
              <a:gd name="connsiteX6" fmla="*/ 923866 w 2096100"/>
              <a:gd name="connsiteY6" fmla="*/ 51439 h 1048050"/>
              <a:gd name="connsiteX7" fmla="*/ 1048050 w 2096100"/>
              <a:gd name="connsiteY7" fmla="*/ 0 h 10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6100" h="1048050">
                <a:moveTo>
                  <a:pt x="1048050" y="0"/>
                </a:moveTo>
                <a:cubicBezTo>
                  <a:pt x="1092996" y="0"/>
                  <a:pt x="1137942" y="17146"/>
                  <a:pt x="1172234" y="51439"/>
                </a:cubicBezTo>
                <a:lnTo>
                  <a:pt x="2044661" y="923866"/>
                </a:lnTo>
                <a:cubicBezTo>
                  <a:pt x="2078954" y="958158"/>
                  <a:pt x="2096100" y="1003104"/>
                  <a:pt x="2096100" y="1048050"/>
                </a:cubicBezTo>
                <a:lnTo>
                  <a:pt x="0" y="1048050"/>
                </a:lnTo>
                <a:cubicBezTo>
                  <a:pt x="0" y="1003104"/>
                  <a:pt x="17147" y="958158"/>
                  <a:pt x="51439" y="923866"/>
                </a:cubicBezTo>
                <a:lnTo>
                  <a:pt x="923866" y="51439"/>
                </a:lnTo>
                <a:cubicBezTo>
                  <a:pt x="958159" y="17146"/>
                  <a:pt x="1003104" y="0"/>
                  <a:pt x="104805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46C762C-2601-4280-8833-726D27D8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68607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 descr="This is an icon of a cellphone. ">
            <a:extLst>
              <a:ext uri="{FF2B5EF4-FFF2-40B4-BE49-F238E27FC236}">
                <a16:creationId xmlns:a16="http://schemas.microsoft.com/office/drawing/2014/main" id="{EE20E74C-F138-4B1C-96C5-27185C81574E}"/>
              </a:ext>
            </a:extLst>
          </p:cNvPr>
          <p:cNvGrpSpPr/>
          <p:nvPr/>
        </p:nvGrpSpPr>
        <p:grpSpPr>
          <a:xfrm>
            <a:off x="7323719" y="3367615"/>
            <a:ext cx="148718" cy="193653"/>
            <a:chOff x="7373011" y="2614988"/>
            <a:chExt cx="220663" cy="287338"/>
          </a:xfrm>
          <a:solidFill>
            <a:schemeClr val="bg1"/>
          </a:solidFill>
        </p:grpSpPr>
        <p:sp>
          <p:nvSpPr>
            <p:cNvPr id="78" name="Freeform 1497">
              <a:extLst>
                <a:ext uri="{FF2B5EF4-FFF2-40B4-BE49-F238E27FC236}">
                  <a16:creationId xmlns:a16="http://schemas.microsoft.com/office/drawing/2014/main" id="{9CD6E5E9-E393-4CC4-B4DE-3FFEC7009F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73011" y="2614988"/>
              <a:ext cx="220663" cy="287338"/>
            </a:xfrm>
            <a:custGeom>
              <a:avLst/>
              <a:gdLst>
                <a:gd name="T0" fmla="*/ 91 w 695"/>
                <a:gd name="T1" fmla="*/ 120 h 906"/>
                <a:gd name="T2" fmla="*/ 347 w 695"/>
                <a:gd name="T3" fmla="*/ 845 h 906"/>
                <a:gd name="T4" fmla="*/ 322 w 695"/>
                <a:gd name="T5" fmla="*/ 837 h 906"/>
                <a:gd name="T6" fmla="*/ 305 w 695"/>
                <a:gd name="T7" fmla="*/ 817 h 906"/>
                <a:gd name="T8" fmla="*/ 303 w 695"/>
                <a:gd name="T9" fmla="*/ 791 h 906"/>
                <a:gd name="T10" fmla="*/ 315 w 695"/>
                <a:gd name="T11" fmla="*/ 767 h 906"/>
                <a:gd name="T12" fmla="*/ 339 w 695"/>
                <a:gd name="T13" fmla="*/ 755 h 906"/>
                <a:gd name="T14" fmla="*/ 365 w 695"/>
                <a:gd name="T15" fmla="*/ 759 h 906"/>
                <a:gd name="T16" fmla="*/ 385 w 695"/>
                <a:gd name="T17" fmla="*/ 774 h 906"/>
                <a:gd name="T18" fmla="*/ 393 w 695"/>
                <a:gd name="T19" fmla="*/ 799 h 906"/>
                <a:gd name="T20" fmla="*/ 385 w 695"/>
                <a:gd name="T21" fmla="*/ 825 h 906"/>
                <a:gd name="T22" fmla="*/ 365 w 695"/>
                <a:gd name="T23" fmla="*/ 842 h 906"/>
                <a:gd name="T24" fmla="*/ 347 w 695"/>
                <a:gd name="T25" fmla="*/ 53 h 906"/>
                <a:gd name="T26" fmla="*/ 360 w 695"/>
                <a:gd name="T27" fmla="*/ 57 h 906"/>
                <a:gd name="T28" fmla="*/ 368 w 695"/>
                <a:gd name="T29" fmla="*/ 67 h 906"/>
                <a:gd name="T30" fmla="*/ 370 w 695"/>
                <a:gd name="T31" fmla="*/ 80 h 906"/>
                <a:gd name="T32" fmla="*/ 363 w 695"/>
                <a:gd name="T33" fmla="*/ 91 h 906"/>
                <a:gd name="T34" fmla="*/ 352 w 695"/>
                <a:gd name="T35" fmla="*/ 98 h 906"/>
                <a:gd name="T36" fmla="*/ 339 w 695"/>
                <a:gd name="T37" fmla="*/ 96 h 906"/>
                <a:gd name="T38" fmla="*/ 329 w 695"/>
                <a:gd name="T39" fmla="*/ 88 h 906"/>
                <a:gd name="T40" fmla="*/ 325 w 695"/>
                <a:gd name="T41" fmla="*/ 76 h 906"/>
                <a:gd name="T42" fmla="*/ 329 w 695"/>
                <a:gd name="T43" fmla="*/ 63 h 906"/>
                <a:gd name="T44" fmla="*/ 339 w 695"/>
                <a:gd name="T45" fmla="*/ 55 h 906"/>
                <a:gd name="T46" fmla="*/ 347 w 695"/>
                <a:gd name="T47" fmla="*/ 53 h 906"/>
                <a:gd name="T48" fmla="*/ 82 w 695"/>
                <a:gd name="T49" fmla="*/ 1 h 906"/>
                <a:gd name="T50" fmla="*/ 55 w 695"/>
                <a:gd name="T51" fmla="*/ 7 h 906"/>
                <a:gd name="T52" fmla="*/ 33 w 695"/>
                <a:gd name="T53" fmla="*/ 21 h 906"/>
                <a:gd name="T54" fmla="*/ 16 w 695"/>
                <a:gd name="T55" fmla="*/ 39 h 906"/>
                <a:gd name="T56" fmla="*/ 5 w 695"/>
                <a:gd name="T57" fmla="*/ 64 h 906"/>
                <a:gd name="T58" fmla="*/ 0 w 695"/>
                <a:gd name="T59" fmla="*/ 90 h 906"/>
                <a:gd name="T60" fmla="*/ 2 w 695"/>
                <a:gd name="T61" fmla="*/ 833 h 906"/>
                <a:gd name="T62" fmla="*/ 11 w 695"/>
                <a:gd name="T63" fmla="*/ 858 h 906"/>
                <a:gd name="T64" fmla="*/ 27 w 695"/>
                <a:gd name="T65" fmla="*/ 879 h 906"/>
                <a:gd name="T66" fmla="*/ 48 w 695"/>
                <a:gd name="T67" fmla="*/ 895 h 906"/>
                <a:gd name="T68" fmla="*/ 73 w 695"/>
                <a:gd name="T69" fmla="*/ 903 h 906"/>
                <a:gd name="T70" fmla="*/ 604 w 695"/>
                <a:gd name="T71" fmla="*/ 906 h 906"/>
                <a:gd name="T72" fmla="*/ 631 w 695"/>
                <a:gd name="T73" fmla="*/ 901 h 906"/>
                <a:gd name="T74" fmla="*/ 655 w 695"/>
                <a:gd name="T75" fmla="*/ 890 h 906"/>
                <a:gd name="T76" fmla="*/ 674 w 695"/>
                <a:gd name="T77" fmla="*/ 872 h 906"/>
                <a:gd name="T78" fmla="*/ 687 w 695"/>
                <a:gd name="T79" fmla="*/ 850 h 906"/>
                <a:gd name="T80" fmla="*/ 694 w 695"/>
                <a:gd name="T81" fmla="*/ 824 h 906"/>
                <a:gd name="T82" fmla="*/ 694 w 695"/>
                <a:gd name="T83" fmla="*/ 82 h 906"/>
                <a:gd name="T84" fmla="*/ 687 w 695"/>
                <a:gd name="T85" fmla="*/ 55 h 906"/>
                <a:gd name="T86" fmla="*/ 674 w 695"/>
                <a:gd name="T87" fmla="*/ 33 h 906"/>
                <a:gd name="T88" fmla="*/ 655 w 695"/>
                <a:gd name="T89" fmla="*/ 15 h 906"/>
                <a:gd name="T90" fmla="*/ 631 w 695"/>
                <a:gd name="T91" fmla="*/ 4 h 906"/>
                <a:gd name="T92" fmla="*/ 604 w 695"/>
                <a:gd name="T93" fmla="*/ 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95" h="906">
                  <a:moveTo>
                    <a:pt x="604" y="724"/>
                  </a:moveTo>
                  <a:lnTo>
                    <a:pt x="91" y="724"/>
                  </a:lnTo>
                  <a:lnTo>
                    <a:pt x="91" y="120"/>
                  </a:lnTo>
                  <a:lnTo>
                    <a:pt x="604" y="120"/>
                  </a:lnTo>
                  <a:lnTo>
                    <a:pt x="604" y="724"/>
                  </a:lnTo>
                  <a:close/>
                  <a:moveTo>
                    <a:pt x="347" y="845"/>
                  </a:moveTo>
                  <a:lnTo>
                    <a:pt x="339" y="844"/>
                  </a:lnTo>
                  <a:lnTo>
                    <a:pt x="330" y="842"/>
                  </a:lnTo>
                  <a:lnTo>
                    <a:pt x="322" y="837"/>
                  </a:lnTo>
                  <a:lnTo>
                    <a:pt x="315" y="832"/>
                  </a:lnTo>
                  <a:lnTo>
                    <a:pt x="310" y="825"/>
                  </a:lnTo>
                  <a:lnTo>
                    <a:pt x="305" y="817"/>
                  </a:lnTo>
                  <a:lnTo>
                    <a:pt x="303" y="809"/>
                  </a:lnTo>
                  <a:lnTo>
                    <a:pt x="302" y="799"/>
                  </a:lnTo>
                  <a:lnTo>
                    <a:pt x="303" y="791"/>
                  </a:lnTo>
                  <a:lnTo>
                    <a:pt x="305" y="782"/>
                  </a:lnTo>
                  <a:lnTo>
                    <a:pt x="310" y="774"/>
                  </a:lnTo>
                  <a:lnTo>
                    <a:pt x="315" y="767"/>
                  </a:lnTo>
                  <a:lnTo>
                    <a:pt x="322" y="762"/>
                  </a:lnTo>
                  <a:lnTo>
                    <a:pt x="330" y="759"/>
                  </a:lnTo>
                  <a:lnTo>
                    <a:pt x="339" y="755"/>
                  </a:lnTo>
                  <a:lnTo>
                    <a:pt x="347" y="754"/>
                  </a:lnTo>
                  <a:lnTo>
                    <a:pt x="356" y="755"/>
                  </a:lnTo>
                  <a:lnTo>
                    <a:pt x="365" y="759"/>
                  </a:lnTo>
                  <a:lnTo>
                    <a:pt x="373" y="762"/>
                  </a:lnTo>
                  <a:lnTo>
                    <a:pt x="380" y="767"/>
                  </a:lnTo>
                  <a:lnTo>
                    <a:pt x="385" y="774"/>
                  </a:lnTo>
                  <a:lnTo>
                    <a:pt x="389" y="782"/>
                  </a:lnTo>
                  <a:lnTo>
                    <a:pt x="392" y="791"/>
                  </a:lnTo>
                  <a:lnTo>
                    <a:pt x="393" y="799"/>
                  </a:lnTo>
                  <a:lnTo>
                    <a:pt x="392" y="809"/>
                  </a:lnTo>
                  <a:lnTo>
                    <a:pt x="389" y="817"/>
                  </a:lnTo>
                  <a:lnTo>
                    <a:pt x="385" y="825"/>
                  </a:lnTo>
                  <a:lnTo>
                    <a:pt x="380" y="832"/>
                  </a:lnTo>
                  <a:lnTo>
                    <a:pt x="373" y="837"/>
                  </a:lnTo>
                  <a:lnTo>
                    <a:pt x="365" y="842"/>
                  </a:lnTo>
                  <a:lnTo>
                    <a:pt x="356" y="844"/>
                  </a:lnTo>
                  <a:lnTo>
                    <a:pt x="347" y="845"/>
                  </a:lnTo>
                  <a:close/>
                  <a:moveTo>
                    <a:pt x="347" y="53"/>
                  </a:moveTo>
                  <a:lnTo>
                    <a:pt x="352" y="53"/>
                  </a:lnTo>
                  <a:lnTo>
                    <a:pt x="356" y="55"/>
                  </a:lnTo>
                  <a:lnTo>
                    <a:pt x="360" y="57"/>
                  </a:lnTo>
                  <a:lnTo>
                    <a:pt x="363" y="59"/>
                  </a:lnTo>
                  <a:lnTo>
                    <a:pt x="366" y="63"/>
                  </a:lnTo>
                  <a:lnTo>
                    <a:pt x="368" y="67"/>
                  </a:lnTo>
                  <a:lnTo>
                    <a:pt x="370" y="70"/>
                  </a:lnTo>
                  <a:lnTo>
                    <a:pt x="370" y="76"/>
                  </a:lnTo>
                  <a:lnTo>
                    <a:pt x="370" y="80"/>
                  </a:lnTo>
                  <a:lnTo>
                    <a:pt x="368" y="85"/>
                  </a:lnTo>
                  <a:lnTo>
                    <a:pt x="366" y="88"/>
                  </a:lnTo>
                  <a:lnTo>
                    <a:pt x="363" y="91"/>
                  </a:lnTo>
                  <a:lnTo>
                    <a:pt x="360" y="95"/>
                  </a:lnTo>
                  <a:lnTo>
                    <a:pt x="356" y="96"/>
                  </a:lnTo>
                  <a:lnTo>
                    <a:pt x="352" y="98"/>
                  </a:lnTo>
                  <a:lnTo>
                    <a:pt x="347" y="98"/>
                  </a:lnTo>
                  <a:lnTo>
                    <a:pt x="343" y="98"/>
                  </a:lnTo>
                  <a:lnTo>
                    <a:pt x="339" y="96"/>
                  </a:lnTo>
                  <a:lnTo>
                    <a:pt x="335" y="95"/>
                  </a:lnTo>
                  <a:lnTo>
                    <a:pt x="331" y="91"/>
                  </a:lnTo>
                  <a:lnTo>
                    <a:pt x="329" y="88"/>
                  </a:lnTo>
                  <a:lnTo>
                    <a:pt x="326" y="85"/>
                  </a:lnTo>
                  <a:lnTo>
                    <a:pt x="325" y="80"/>
                  </a:lnTo>
                  <a:lnTo>
                    <a:pt x="325" y="76"/>
                  </a:lnTo>
                  <a:lnTo>
                    <a:pt x="325" y="70"/>
                  </a:lnTo>
                  <a:lnTo>
                    <a:pt x="326" y="67"/>
                  </a:lnTo>
                  <a:lnTo>
                    <a:pt x="329" y="63"/>
                  </a:lnTo>
                  <a:lnTo>
                    <a:pt x="331" y="59"/>
                  </a:lnTo>
                  <a:lnTo>
                    <a:pt x="335" y="57"/>
                  </a:lnTo>
                  <a:lnTo>
                    <a:pt x="339" y="55"/>
                  </a:lnTo>
                  <a:lnTo>
                    <a:pt x="343" y="54"/>
                  </a:lnTo>
                  <a:lnTo>
                    <a:pt x="347" y="53"/>
                  </a:lnTo>
                  <a:lnTo>
                    <a:pt x="347" y="53"/>
                  </a:lnTo>
                  <a:close/>
                  <a:moveTo>
                    <a:pt x="604" y="0"/>
                  </a:moveTo>
                  <a:lnTo>
                    <a:pt x="91" y="0"/>
                  </a:lnTo>
                  <a:lnTo>
                    <a:pt x="82" y="1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7"/>
                  </a:lnTo>
                  <a:lnTo>
                    <a:pt x="48" y="11"/>
                  </a:lnTo>
                  <a:lnTo>
                    <a:pt x="40" y="15"/>
                  </a:lnTo>
                  <a:lnTo>
                    <a:pt x="33" y="21"/>
                  </a:lnTo>
                  <a:lnTo>
                    <a:pt x="27" y="26"/>
                  </a:lnTo>
                  <a:lnTo>
                    <a:pt x="21" y="33"/>
                  </a:lnTo>
                  <a:lnTo>
                    <a:pt x="16" y="39"/>
                  </a:lnTo>
                  <a:lnTo>
                    <a:pt x="11" y="47"/>
                  </a:lnTo>
                  <a:lnTo>
                    <a:pt x="8" y="55"/>
                  </a:lnTo>
                  <a:lnTo>
                    <a:pt x="5" y="64"/>
                  </a:lnTo>
                  <a:lnTo>
                    <a:pt x="2" y="73"/>
                  </a:lnTo>
                  <a:lnTo>
                    <a:pt x="1" y="82"/>
                  </a:lnTo>
                  <a:lnTo>
                    <a:pt x="0" y="90"/>
                  </a:lnTo>
                  <a:lnTo>
                    <a:pt x="0" y="815"/>
                  </a:lnTo>
                  <a:lnTo>
                    <a:pt x="1" y="824"/>
                  </a:lnTo>
                  <a:lnTo>
                    <a:pt x="2" y="833"/>
                  </a:lnTo>
                  <a:lnTo>
                    <a:pt x="5" y="842"/>
                  </a:lnTo>
                  <a:lnTo>
                    <a:pt x="8" y="850"/>
                  </a:lnTo>
                  <a:lnTo>
                    <a:pt x="11" y="858"/>
                  </a:lnTo>
                  <a:lnTo>
                    <a:pt x="16" y="866"/>
                  </a:lnTo>
                  <a:lnTo>
                    <a:pt x="21" y="872"/>
                  </a:lnTo>
                  <a:lnTo>
                    <a:pt x="27" y="879"/>
                  </a:lnTo>
                  <a:lnTo>
                    <a:pt x="33" y="885"/>
                  </a:lnTo>
                  <a:lnTo>
                    <a:pt x="40" y="890"/>
                  </a:lnTo>
                  <a:lnTo>
                    <a:pt x="48" y="895"/>
                  </a:lnTo>
                  <a:lnTo>
                    <a:pt x="55" y="898"/>
                  </a:lnTo>
                  <a:lnTo>
                    <a:pt x="64" y="901"/>
                  </a:lnTo>
                  <a:lnTo>
                    <a:pt x="73" y="903"/>
                  </a:lnTo>
                  <a:lnTo>
                    <a:pt x="82" y="905"/>
                  </a:lnTo>
                  <a:lnTo>
                    <a:pt x="91" y="906"/>
                  </a:lnTo>
                  <a:lnTo>
                    <a:pt x="604" y="906"/>
                  </a:lnTo>
                  <a:lnTo>
                    <a:pt x="613" y="905"/>
                  </a:lnTo>
                  <a:lnTo>
                    <a:pt x="622" y="903"/>
                  </a:lnTo>
                  <a:lnTo>
                    <a:pt x="631" y="901"/>
                  </a:lnTo>
                  <a:lnTo>
                    <a:pt x="639" y="898"/>
                  </a:lnTo>
                  <a:lnTo>
                    <a:pt x="647" y="895"/>
                  </a:lnTo>
                  <a:lnTo>
                    <a:pt x="655" y="890"/>
                  </a:lnTo>
                  <a:lnTo>
                    <a:pt x="662" y="885"/>
                  </a:lnTo>
                  <a:lnTo>
                    <a:pt x="668" y="879"/>
                  </a:lnTo>
                  <a:lnTo>
                    <a:pt x="674" y="872"/>
                  </a:lnTo>
                  <a:lnTo>
                    <a:pt x="679" y="866"/>
                  </a:lnTo>
                  <a:lnTo>
                    <a:pt x="684" y="858"/>
                  </a:lnTo>
                  <a:lnTo>
                    <a:pt x="687" y="850"/>
                  </a:lnTo>
                  <a:lnTo>
                    <a:pt x="690" y="842"/>
                  </a:lnTo>
                  <a:lnTo>
                    <a:pt x="693" y="833"/>
                  </a:lnTo>
                  <a:lnTo>
                    <a:pt x="694" y="824"/>
                  </a:lnTo>
                  <a:lnTo>
                    <a:pt x="695" y="815"/>
                  </a:lnTo>
                  <a:lnTo>
                    <a:pt x="695" y="90"/>
                  </a:lnTo>
                  <a:lnTo>
                    <a:pt x="694" y="82"/>
                  </a:lnTo>
                  <a:lnTo>
                    <a:pt x="693" y="73"/>
                  </a:lnTo>
                  <a:lnTo>
                    <a:pt x="690" y="64"/>
                  </a:lnTo>
                  <a:lnTo>
                    <a:pt x="687" y="55"/>
                  </a:lnTo>
                  <a:lnTo>
                    <a:pt x="684" y="47"/>
                  </a:lnTo>
                  <a:lnTo>
                    <a:pt x="679" y="39"/>
                  </a:lnTo>
                  <a:lnTo>
                    <a:pt x="674" y="33"/>
                  </a:lnTo>
                  <a:lnTo>
                    <a:pt x="668" y="26"/>
                  </a:lnTo>
                  <a:lnTo>
                    <a:pt x="662" y="21"/>
                  </a:lnTo>
                  <a:lnTo>
                    <a:pt x="655" y="15"/>
                  </a:lnTo>
                  <a:lnTo>
                    <a:pt x="647" y="11"/>
                  </a:lnTo>
                  <a:lnTo>
                    <a:pt x="639" y="7"/>
                  </a:lnTo>
                  <a:lnTo>
                    <a:pt x="631" y="4"/>
                  </a:lnTo>
                  <a:lnTo>
                    <a:pt x="622" y="2"/>
                  </a:lnTo>
                  <a:lnTo>
                    <a:pt x="613" y="1"/>
                  </a:lnTo>
                  <a:lnTo>
                    <a:pt x="604" y="0"/>
                  </a:lnTo>
                  <a:lnTo>
                    <a:pt x="604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79" name="Rectangle 1498">
              <a:extLst>
                <a:ext uri="{FF2B5EF4-FFF2-40B4-BE49-F238E27FC236}">
                  <a16:creationId xmlns:a16="http://schemas.microsoft.com/office/drawing/2014/main" id="{150C2D72-B2E7-4BBC-B0B5-F2D067258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749" y="26816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0" name="Rectangle 1499">
              <a:extLst>
                <a:ext uri="{FF2B5EF4-FFF2-40B4-BE49-F238E27FC236}">
                  <a16:creationId xmlns:a16="http://schemas.microsoft.com/office/drawing/2014/main" id="{88442823-0A9F-4F87-BC4E-67C185B4D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849" y="26816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1" name="Rectangle 1500">
              <a:extLst>
                <a:ext uri="{FF2B5EF4-FFF2-40B4-BE49-F238E27FC236}">
                  <a16:creationId xmlns:a16="http://schemas.microsoft.com/office/drawing/2014/main" id="{BB8E522F-6C5D-4BEC-99C9-595B4D9E9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949" y="26816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2" name="Rectangle 1501">
              <a:extLst>
                <a:ext uri="{FF2B5EF4-FFF2-40B4-BE49-F238E27FC236}">
                  <a16:creationId xmlns:a16="http://schemas.microsoft.com/office/drawing/2014/main" id="{6D136E7B-C62D-4BAB-A634-DE7494571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749" y="27197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3" name="Rectangle 1502">
              <a:extLst>
                <a:ext uri="{FF2B5EF4-FFF2-40B4-BE49-F238E27FC236}">
                  <a16:creationId xmlns:a16="http://schemas.microsoft.com/office/drawing/2014/main" id="{FB61B270-9A62-4EAD-B6D2-E4BFE8F28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849" y="27197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4" name="Rectangle 1503">
              <a:extLst>
                <a:ext uri="{FF2B5EF4-FFF2-40B4-BE49-F238E27FC236}">
                  <a16:creationId xmlns:a16="http://schemas.microsoft.com/office/drawing/2014/main" id="{347D01A0-04AC-4D15-BA2B-F70FFF894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7949" y="27197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5" name="Rectangle 1504">
              <a:extLst>
                <a:ext uri="{FF2B5EF4-FFF2-40B4-BE49-F238E27FC236}">
                  <a16:creationId xmlns:a16="http://schemas.microsoft.com/office/drawing/2014/main" id="{30C95C53-B2B8-4402-9B94-69787A1A5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1749" y="27578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6" name="Rectangle 1505">
              <a:extLst>
                <a:ext uri="{FF2B5EF4-FFF2-40B4-BE49-F238E27FC236}">
                  <a16:creationId xmlns:a16="http://schemas.microsoft.com/office/drawing/2014/main" id="{8AEFF552-DCE8-4A42-88F7-71DFCD8B6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849" y="2757863"/>
              <a:ext cx="28575" cy="2857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106" name="Group 105" descr="This is an icon of money.">
            <a:extLst>
              <a:ext uri="{FF2B5EF4-FFF2-40B4-BE49-F238E27FC236}">
                <a16:creationId xmlns:a16="http://schemas.microsoft.com/office/drawing/2014/main" id="{A4A35B14-3715-48C8-9730-1D1868229087}"/>
              </a:ext>
            </a:extLst>
          </p:cNvPr>
          <p:cNvGrpSpPr/>
          <p:nvPr/>
        </p:nvGrpSpPr>
        <p:grpSpPr>
          <a:xfrm>
            <a:off x="7306040" y="4029772"/>
            <a:ext cx="165086" cy="166002"/>
            <a:chOff x="7340467" y="3286760"/>
            <a:chExt cx="285750" cy="287338"/>
          </a:xfrm>
          <a:solidFill>
            <a:schemeClr val="bg1"/>
          </a:solidFill>
        </p:grpSpPr>
        <p:sp>
          <p:nvSpPr>
            <p:cNvPr id="88" name="Freeform 497">
              <a:extLst>
                <a:ext uri="{FF2B5EF4-FFF2-40B4-BE49-F238E27FC236}">
                  <a16:creationId xmlns:a16="http://schemas.microsoft.com/office/drawing/2014/main" id="{6C8000C0-4BCC-428D-B1D1-6B0FC229F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0467" y="3286760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89" name="Freeform 498">
              <a:extLst>
                <a:ext uri="{FF2B5EF4-FFF2-40B4-BE49-F238E27FC236}">
                  <a16:creationId xmlns:a16="http://schemas.microsoft.com/office/drawing/2014/main" id="{94533016-01AC-41FD-981F-0EEB95037E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9042" y="3315335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0" name="Freeform 499">
              <a:extLst>
                <a:ext uri="{FF2B5EF4-FFF2-40B4-BE49-F238E27FC236}">
                  <a16:creationId xmlns:a16="http://schemas.microsoft.com/office/drawing/2014/main" id="{18D20582-D9F5-4371-9367-FE7438ECC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40760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1" name="Freeform 500">
              <a:extLst>
                <a:ext uri="{FF2B5EF4-FFF2-40B4-BE49-F238E27FC236}">
                  <a16:creationId xmlns:a16="http://schemas.microsoft.com/office/drawing/2014/main" id="{AC22F1EB-A4A0-4623-9E12-54168653B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16935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2" name="Freeform 501">
              <a:extLst>
                <a:ext uri="{FF2B5EF4-FFF2-40B4-BE49-F238E27FC236}">
                  <a16:creationId xmlns:a16="http://schemas.microsoft.com/office/drawing/2014/main" id="{C1BF36D6-63EB-487B-AD77-81E4FA57EC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4551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3" name="Freeform 502">
              <a:extLst>
                <a:ext uri="{FF2B5EF4-FFF2-40B4-BE49-F238E27FC236}">
                  <a16:creationId xmlns:a16="http://schemas.microsoft.com/office/drawing/2014/main" id="{05D1A218-522B-4C34-8F2E-0675136BF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516947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4" name="Freeform 503">
              <a:extLst>
                <a:ext uri="{FF2B5EF4-FFF2-40B4-BE49-F238E27FC236}">
                  <a16:creationId xmlns:a16="http://schemas.microsoft.com/office/drawing/2014/main" id="{55B2B211-7880-45A9-B93C-1B72B6E1F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9313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  <p:sp>
          <p:nvSpPr>
            <p:cNvPr id="95" name="Freeform 504">
              <a:extLst>
                <a:ext uri="{FF2B5EF4-FFF2-40B4-BE49-F238E27FC236}">
                  <a16:creationId xmlns:a16="http://schemas.microsoft.com/office/drawing/2014/main" id="{037D0543-1DEC-469B-9CD8-510654404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9992" y="3469322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>
                <a:solidFill>
                  <a:schemeClr val="lt1"/>
                </a:solidFill>
              </a:endParaRPr>
            </a:p>
          </p:txBody>
        </p:sp>
      </p:grpSp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5696"/>
            <a:ext cx="10515600" cy="498598"/>
          </a:xfrm>
        </p:spPr>
        <p:txBody>
          <a:bodyPr/>
          <a:lstStyle/>
          <a:p>
            <a:r>
              <a:rPr lang="en-IN" dirty="0"/>
              <a:t>📌 Business Problem</a:t>
            </a:r>
            <a:endParaRPr lang="en-US" dirty="0"/>
          </a:p>
        </p:txBody>
      </p:sp>
      <p:sp>
        <p:nvSpPr>
          <p:cNvPr id="129" name="Footer Placeholder 128">
            <a:extLst>
              <a:ext uri="{FF2B5EF4-FFF2-40B4-BE49-F238E27FC236}">
                <a16:creationId xmlns:a16="http://schemas.microsoft.com/office/drawing/2014/main" id="{B1EC8198-CF19-4894-AB0A-1568DC1E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29588"/>
            <a:ext cx="1561696" cy="276999"/>
          </a:xfrm>
        </p:spPr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130" name="Slide Number Placeholder 129">
            <a:extLst>
              <a:ext uri="{FF2B5EF4-FFF2-40B4-BE49-F238E27FC236}">
                <a16:creationId xmlns:a16="http://schemas.microsoft.com/office/drawing/2014/main" id="{6B37FA8E-54BF-4AF0-BF0C-916033E8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609353"/>
            <a:ext cx="419100" cy="365125"/>
          </a:xfrm>
        </p:spPr>
        <p:txBody>
          <a:bodyPr/>
          <a:lstStyle/>
          <a:p>
            <a:fld id="{0FD50806-BABF-4915-9689-3B9956D1C75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88A099-0DDF-FEE9-4543-1B815877C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08" y="3438229"/>
            <a:ext cx="522450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📊 Built an interactive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Added a new Excel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🎯 Focus: Uncover insights, problems, solutions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3E6DE7-0E58-A3ED-1224-71647BD1F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3920" y="1386284"/>
            <a:ext cx="335639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Huge daily sales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clear visibility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Struggle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▪️ Find profitable segments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▪️ Control poor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▪️ Optimize stock &amp; price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▪️ Track payment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▪️ Meet sales targets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▪️ Plan local marketing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0D3BA2-B43F-482A-8413-36C39E771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1" y="1658178"/>
            <a:ext cx="6513044" cy="4352915"/>
          </a:xfrm>
          <a:prstGeom prst="rect">
            <a:avLst/>
          </a:prstGeom>
          <a:noFill/>
          <a:ln>
            <a:solidFill>
              <a:srgbClr val="CE29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Chart 4" descr="This is a chart.">
            <a:extLst>
              <a:ext uri="{FF2B5EF4-FFF2-40B4-BE49-F238E27FC236}">
                <a16:creationId xmlns:a16="http://schemas.microsoft.com/office/drawing/2014/main" id="{CAFB2A24-25B7-A1C2-9FF6-7370A2FDED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7648286"/>
              </p:ext>
            </p:extLst>
          </p:nvPr>
        </p:nvGraphicFramePr>
        <p:xfrm>
          <a:off x="434185" y="2080018"/>
          <a:ext cx="6254275" cy="33478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2790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517C826-C471-4169-9892-EEBF4B4D8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" y="1687232"/>
            <a:ext cx="5257344" cy="427500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81D706E-E15A-45F0-9055-C455145F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406322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8B89D6-D457-43D1-99F9-B86C5647A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5251216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16FB6B7-1CB4-4813-99A3-137C82BE1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2875227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50DE9D8-FD82-4684-9ED8-826B4EC01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168723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🔍 Key Insights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9A793-F356-45AC-A556-47A0CCF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23" name="Chart 22" descr="This is a chart. ">
            <a:extLst>
              <a:ext uri="{FF2B5EF4-FFF2-40B4-BE49-F238E27FC236}">
                <a16:creationId xmlns:a16="http://schemas.microsoft.com/office/drawing/2014/main" id="{906FB1C6-A882-4BAA-8733-7662E3996C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347406"/>
              </p:ext>
            </p:extLst>
          </p:nvPr>
        </p:nvGraphicFramePr>
        <p:xfrm>
          <a:off x="749625" y="2041702"/>
          <a:ext cx="3781664" cy="3526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A35CE616-64EE-4786-BC53-A3398F142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5852" y="2710558"/>
            <a:ext cx="2189210" cy="218921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4" name="Group 43" descr="This is an icon of a calculator.">
            <a:extLst>
              <a:ext uri="{FF2B5EF4-FFF2-40B4-BE49-F238E27FC236}">
                <a16:creationId xmlns:a16="http://schemas.microsoft.com/office/drawing/2014/main" id="{227F1864-865B-4891-9C3E-7BF0471A84E3}"/>
              </a:ext>
            </a:extLst>
          </p:cNvPr>
          <p:cNvGrpSpPr/>
          <p:nvPr/>
        </p:nvGrpSpPr>
        <p:grpSpPr>
          <a:xfrm>
            <a:off x="2359912" y="3439851"/>
            <a:ext cx="561088" cy="730624"/>
            <a:chOff x="3209925" y="771525"/>
            <a:chExt cx="220663" cy="287338"/>
          </a:xfrm>
          <a:solidFill>
            <a:srgbClr val="CE295E"/>
          </a:solidFill>
        </p:grpSpPr>
        <p:sp>
          <p:nvSpPr>
            <p:cNvPr id="45" name="Freeform 328">
              <a:extLst>
                <a:ext uri="{FF2B5EF4-FFF2-40B4-BE49-F238E27FC236}">
                  <a16:creationId xmlns:a16="http://schemas.microsoft.com/office/drawing/2014/main" id="{D261CF85-222D-44D0-992F-119E9EC352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771525"/>
              <a:ext cx="220663" cy="114300"/>
            </a:xfrm>
            <a:custGeom>
              <a:avLst/>
              <a:gdLst>
                <a:gd name="T0" fmla="*/ 601 w 692"/>
                <a:gd name="T1" fmla="*/ 265 h 361"/>
                <a:gd name="T2" fmla="*/ 595 w 692"/>
                <a:gd name="T3" fmla="*/ 281 h 361"/>
                <a:gd name="T4" fmla="*/ 582 w 692"/>
                <a:gd name="T5" fmla="*/ 294 h 361"/>
                <a:gd name="T6" fmla="*/ 566 w 692"/>
                <a:gd name="T7" fmla="*/ 300 h 361"/>
                <a:gd name="T8" fmla="*/ 136 w 692"/>
                <a:gd name="T9" fmla="*/ 301 h 361"/>
                <a:gd name="T10" fmla="*/ 118 w 692"/>
                <a:gd name="T11" fmla="*/ 297 h 361"/>
                <a:gd name="T12" fmla="*/ 104 w 692"/>
                <a:gd name="T13" fmla="*/ 287 h 361"/>
                <a:gd name="T14" fmla="*/ 94 w 692"/>
                <a:gd name="T15" fmla="*/ 274 h 361"/>
                <a:gd name="T16" fmla="*/ 91 w 692"/>
                <a:gd name="T17" fmla="*/ 256 h 361"/>
                <a:gd name="T18" fmla="*/ 91 w 692"/>
                <a:gd name="T19" fmla="*/ 127 h 361"/>
                <a:gd name="T20" fmla="*/ 98 w 692"/>
                <a:gd name="T21" fmla="*/ 110 h 361"/>
                <a:gd name="T22" fmla="*/ 110 w 692"/>
                <a:gd name="T23" fmla="*/ 98 h 361"/>
                <a:gd name="T24" fmla="*/ 126 w 692"/>
                <a:gd name="T25" fmla="*/ 91 h 361"/>
                <a:gd name="T26" fmla="*/ 557 w 692"/>
                <a:gd name="T27" fmla="*/ 90 h 361"/>
                <a:gd name="T28" fmla="*/ 575 w 692"/>
                <a:gd name="T29" fmla="*/ 94 h 361"/>
                <a:gd name="T30" fmla="*/ 588 w 692"/>
                <a:gd name="T31" fmla="*/ 104 h 361"/>
                <a:gd name="T32" fmla="*/ 598 w 692"/>
                <a:gd name="T33" fmla="*/ 118 h 361"/>
                <a:gd name="T34" fmla="*/ 602 w 692"/>
                <a:gd name="T35" fmla="*/ 135 h 361"/>
                <a:gd name="T36" fmla="*/ 602 w 692"/>
                <a:gd name="T37" fmla="*/ 0 h 361"/>
                <a:gd name="T38" fmla="*/ 81 w 692"/>
                <a:gd name="T39" fmla="*/ 0 h 361"/>
                <a:gd name="T40" fmla="*/ 64 w 692"/>
                <a:gd name="T41" fmla="*/ 4 h 361"/>
                <a:gd name="T42" fmla="*/ 47 w 692"/>
                <a:gd name="T43" fmla="*/ 11 h 361"/>
                <a:gd name="T44" fmla="*/ 33 w 692"/>
                <a:gd name="T45" fmla="*/ 20 h 361"/>
                <a:gd name="T46" fmla="*/ 21 w 692"/>
                <a:gd name="T47" fmla="*/ 33 h 361"/>
                <a:gd name="T48" fmla="*/ 11 w 692"/>
                <a:gd name="T49" fmla="*/ 47 h 361"/>
                <a:gd name="T50" fmla="*/ 4 w 692"/>
                <a:gd name="T51" fmla="*/ 63 h 361"/>
                <a:gd name="T52" fmla="*/ 1 w 692"/>
                <a:gd name="T53" fmla="*/ 82 h 361"/>
                <a:gd name="T54" fmla="*/ 0 w 692"/>
                <a:gd name="T55" fmla="*/ 361 h 361"/>
                <a:gd name="T56" fmla="*/ 692 w 692"/>
                <a:gd name="T57" fmla="*/ 90 h 361"/>
                <a:gd name="T58" fmla="*/ 690 w 692"/>
                <a:gd name="T59" fmla="*/ 72 h 361"/>
                <a:gd name="T60" fmla="*/ 685 w 692"/>
                <a:gd name="T61" fmla="*/ 55 h 361"/>
                <a:gd name="T62" fmla="*/ 677 w 692"/>
                <a:gd name="T63" fmla="*/ 40 h 361"/>
                <a:gd name="T64" fmla="*/ 666 w 692"/>
                <a:gd name="T65" fmla="*/ 27 h 361"/>
                <a:gd name="T66" fmla="*/ 653 w 692"/>
                <a:gd name="T67" fmla="*/ 15 h 361"/>
                <a:gd name="T68" fmla="*/ 637 w 692"/>
                <a:gd name="T69" fmla="*/ 8 h 361"/>
                <a:gd name="T70" fmla="*/ 621 w 692"/>
                <a:gd name="T71" fmla="*/ 2 h 361"/>
                <a:gd name="T72" fmla="*/ 602 w 692"/>
                <a:gd name="T7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361">
                  <a:moveTo>
                    <a:pt x="602" y="256"/>
                  </a:moveTo>
                  <a:lnTo>
                    <a:pt x="601" y="265"/>
                  </a:lnTo>
                  <a:lnTo>
                    <a:pt x="598" y="274"/>
                  </a:lnTo>
                  <a:lnTo>
                    <a:pt x="595" y="281"/>
                  </a:lnTo>
                  <a:lnTo>
                    <a:pt x="588" y="287"/>
                  </a:lnTo>
                  <a:lnTo>
                    <a:pt x="582" y="294"/>
                  </a:lnTo>
                  <a:lnTo>
                    <a:pt x="575" y="297"/>
                  </a:lnTo>
                  <a:lnTo>
                    <a:pt x="566" y="300"/>
                  </a:lnTo>
                  <a:lnTo>
                    <a:pt x="557" y="301"/>
                  </a:lnTo>
                  <a:lnTo>
                    <a:pt x="136" y="301"/>
                  </a:lnTo>
                  <a:lnTo>
                    <a:pt x="126" y="300"/>
                  </a:lnTo>
                  <a:lnTo>
                    <a:pt x="118" y="297"/>
                  </a:lnTo>
                  <a:lnTo>
                    <a:pt x="110" y="294"/>
                  </a:lnTo>
                  <a:lnTo>
                    <a:pt x="104" y="287"/>
                  </a:lnTo>
                  <a:lnTo>
                    <a:pt x="98" y="281"/>
                  </a:lnTo>
                  <a:lnTo>
                    <a:pt x="94" y="274"/>
                  </a:lnTo>
                  <a:lnTo>
                    <a:pt x="91" y="265"/>
                  </a:lnTo>
                  <a:lnTo>
                    <a:pt x="91" y="256"/>
                  </a:lnTo>
                  <a:lnTo>
                    <a:pt x="91" y="135"/>
                  </a:lnTo>
                  <a:lnTo>
                    <a:pt x="91" y="127"/>
                  </a:lnTo>
                  <a:lnTo>
                    <a:pt x="94" y="118"/>
                  </a:lnTo>
                  <a:lnTo>
                    <a:pt x="98" y="110"/>
                  </a:lnTo>
                  <a:lnTo>
                    <a:pt x="104" y="104"/>
                  </a:lnTo>
                  <a:lnTo>
                    <a:pt x="110" y="98"/>
                  </a:lnTo>
                  <a:lnTo>
                    <a:pt x="118" y="94"/>
                  </a:lnTo>
                  <a:lnTo>
                    <a:pt x="126" y="91"/>
                  </a:lnTo>
                  <a:lnTo>
                    <a:pt x="136" y="90"/>
                  </a:lnTo>
                  <a:lnTo>
                    <a:pt x="557" y="90"/>
                  </a:lnTo>
                  <a:lnTo>
                    <a:pt x="566" y="91"/>
                  </a:lnTo>
                  <a:lnTo>
                    <a:pt x="575" y="94"/>
                  </a:lnTo>
                  <a:lnTo>
                    <a:pt x="582" y="98"/>
                  </a:lnTo>
                  <a:lnTo>
                    <a:pt x="588" y="104"/>
                  </a:lnTo>
                  <a:lnTo>
                    <a:pt x="595" y="110"/>
                  </a:lnTo>
                  <a:lnTo>
                    <a:pt x="598" y="118"/>
                  </a:lnTo>
                  <a:lnTo>
                    <a:pt x="601" y="127"/>
                  </a:lnTo>
                  <a:lnTo>
                    <a:pt x="602" y="135"/>
                  </a:lnTo>
                  <a:lnTo>
                    <a:pt x="602" y="256"/>
                  </a:lnTo>
                  <a:close/>
                  <a:moveTo>
                    <a:pt x="602" y="0"/>
                  </a:moveTo>
                  <a:lnTo>
                    <a:pt x="91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39" y="15"/>
                  </a:lnTo>
                  <a:lnTo>
                    <a:pt x="33" y="20"/>
                  </a:lnTo>
                  <a:lnTo>
                    <a:pt x="26" y="27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1" y="47"/>
                  </a:lnTo>
                  <a:lnTo>
                    <a:pt x="7" y="56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0"/>
                  </a:lnTo>
                  <a:lnTo>
                    <a:pt x="0" y="361"/>
                  </a:lnTo>
                  <a:lnTo>
                    <a:pt x="692" y="361"/>
                  </a:lnTo>
                  <a:lnTo>
                    <a:pt x="692" y="90"/>
                  </a:lnTo>
                  <a:lnTo>
                    <a:pt x="692" y="82"/>
                  </a:lnTo>
                  <a:lnTo>
                    <a:pt x="690" y="72"/>
                  </a:lnTo>
                  <a:lnTo>
                    <a:pt x="688" y="63"/>
                  </a:lnTo>
                  <a:lnTo>
                    <a:pt x="685" y="55"/>
                  </a:lnTo>
                  <a:lnTo>
                    <a:pt x="682" y="47"/>
                  </a:lnTo>
                  <a:lnTo>
                    <a:pt x="677" y="40"/>
                  </a:lnTo>
                  <a:lnTo>
                    <a:pt x="672" y="33"/>
                  </a:lnTo>
                  <a:lnTo>
                    <a:pt x="666" y="27"/>
                  </a:lnTo>
                  <a:lnTo>
                    <a:pt x="659" y="20"/>
                  </a:lnTo>
                  <a:lnTo>
                    <a:pt x="653" y="15"/>
                  </a:lnTo>
                  <a:lnTo>
                    <a:pt x="645" y="11"/>
                  </a:lnTo>
                  <a:lnTo>
                    <a:pt x="637" y="8"/>
                  </a:lnTo>
                  <a:lnTo>
                    <a:pt x="629" y="4"/>
                  </a:lnTo>
                  <a:lnTo>
                    <a:pt x="621" y="2"/>
                  </a:lnTo>
                  <a:lnTo>
                    <a:pt x="611" y="1"/>
                  </a:lnTo>
                  <a:lnTo>
                    <a:pt x="602" y="0"/>
                  </a:lnTo>
                  <a:lnTo>
                    <a:pt x="6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329">
              <a:extLst>
                <a:ext uri="{FF2B5EF4-FFF2-40B4-BE49-F238E27FC236}">
                  <a16:creationId xmlns:a16="http://schemas.microsoft.com/office/drawing/2014/main" id="{DE5C7B59-7E69-44D1-9A00-FDC34E2ADC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895350"/>
              <a:ext cx="106363" cy="66675"/>
            </a:xfrm>
            <a:custGeom>
              <a:avLst/>
              <a:gdLst>
                <a:gd name="T0" fmla="*/ 151 w 331"/>
                <a:gd name="T1" fmla="*/ 90 h 210"/>
                <a:gd name="T2" fmla="*/ 151 w 331"/>
                <a:gd name="T3" fmla="*/ 41 h 210"/>
                <a:gd name="T4" fmla="*/ 153 w 331"/>
                <a:gd name="T5" fmla="*/ 36 h 210"/>
                <a:gd name="T6" fmla="*/ 157 w 331"/>
                <a:gd name="T7" fmla="*/ 32 h 210"/>
                <a:gd name="T8" fmla="*/ 163 w 331"/>
                <a:gd name="T9" fmla="*/ 30 h 210"/>
                <a:gd name="T10" fmla="*/ 169 w 331"/>
                <a:gd name="T11" fmla="*/ 30 h 210"/>
                <a:gd name="T12" fmla="*/ 174 w 331"/>
                <a:gd name="T13" fmla="*/ 32 h 210"/>
                <a:gd name="T14" fmla="*/ 178 w 331"/>
                <a:gd name="T15" fmla="*/ 36 h 210"/>
                <a:gd name="T16" fmla="*/ 180 w 331"/>
                <a:gd name="T17" fmla="*/ 41 h 210"/>
                <a:gd name="T18" fmla="*/ 181 w 331"/>
                <a:gd name="T19" fmla="*/ 90 h 210"/>
                <a:gd name="T20" fmla="*/ 229 w 331"/>
                <a:gd name="T21" fmla="*/ 90 h 210"/>
                <a:gd name="T22" fmla="*/ 235 w 331"/>
                <a:gd name="T23" fmla="*/ 93 h 210"/>
                <a:gd name="T24" fmla="*/ 238 w 331"/>
                <a:gd name="T25" fmla="*/ 96 h 210"/>
                <a:gd name="T26" fmla="*/ 241 w 331"/>
                <a:gd name="T27" fmla="*/ 101 h 210"/>
                <a:gd name="T28" fmla="*/ 241 w 331"/>
                <a:gd name="T29" fmla="*/ 108 h 210"/>
                <a:gd name="T30" fmla="*/ 238 w 331"/>
                <a:gd name="T31" fmla="*/ 113 h 210"/>
                <a:gd name="T32" fmla="*/ 235 w 331"/>
                <a:gd name="T33" fmla="*/ 118 h 210"/>
                <a:gd name="T34" fmla="*/ 229 w 331"/>
                <a:gd name="T35" fmla="*/ 120 h 210"/>
                <a:gd name="T36" fmla="*/ 181 w 331"/>
                <a:gd name="T37" fmla="*/ 120 h 210"/>
                <a:gd name="T38" fmla="*/ 180 w 331"/>
                <a:gd name="T39" fmla="*/ 168 h 210"/>
                <a:gd name="T40" fmla="*/ 178 w 331"/>
                <a:gd name="T41" fmla="*/ 173 h 210"/>
                <a:gd name="T42" fmla="*/ 174 w 331"/>
                <a:gd name="T43" fmla="*/ 178 h 210"/>
                <a:gd name="T44" fmla="*/ 169 w 331"/>
                <a:gd name="T45" fmla="*/ 180 h 210"/>
                <a:gd name="T46" fmla="*/ 163 w 331"/>
                <a:gd name="T47" fmla="*/ 180 h 210"/>
                <a:gd name="T48" fmla="*/ 157 w 331"/>
                <a:gd name="T49" fmla="*/ 178 h 210"/>
                <a:gd name="T50" fmla="*/ 153 w 331"/>
                <a:gd name="T51" fmla="*/ 173 h 210"/>
                <a:gd name="T52" fmla="*/ 151 w 331"/>
                <a:gd name="T53" fmla="*/ 168 h 210"/>
                <a:gd name="T54" fmla="*/ 151 w 331"/>
                <a:gd name="T55" fmla="*/ 120 h 210"/>
                <a:gd name="T56" fmla="*/ 103 w 331"/>
                <a:gd name="T57" fmla="*/ 120 h 210"/>
                <a:gd name="T58" fmla="*/ 97 w 331"/>
                <a:gd name="T59" fmla="*/ 118 h 210"/>
                <a:gd name="T60" fmla="*/ 93 w 331"/>
                <a:gd name="T61" fmla="*/ 113 h 210"/>
                <a:gd name="T62" fmla="*/ 91 w 331"/>
                <a:gd name="T63" fmla="*/ 108 h 210"/>
                <a:gd name="T64" fmla="*/ 91 w 331"/>
                <a:gd name="T65" fmla="*/ 101 h 210"/>
                <a:gd name="T66" fmla="*/ 93 w 331"/>
                <a:gd name="T67" fmla="*/ 96 h 210"/>
                <a:gd name="T68" fmla="*/ 97 w 331"/>
                <a:gd name="T69" fmla="*/ 93 h 210"/>
                <a:gd name="T70" fmla="*/ 103 w 331"/>
                <a:gd name="T71" fmla="*/ 90 h 210"/>
                <a:gd name="T72" fmla="*/ 0 w 331"/>
                <a:gd name="T73" fmla="*/ 210 h 210"/>
                <a:gd name="T74" fmla="*/ 331 w 331"/>
                <a:gd name="T75" fmla="*/ 0 h 210"/>
                <a:gd name="T76" fmla="*/ 0 w 331"/>
                <a:gd name="T7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1" h="210">
                  <a:moveTo>
                    <a:pt x="106" y="90"/>
                  </a:moveTo>
                  <a:lnTo>
                    <a:pt x="151" y="90"/>
                  </a:lnTo>
                  <a:lnTo>
                    <a:pt x="151" y="45"/>
                  </a:lnTo>
                  <a:lnTo>
                    <a:pt x="151" y="41"/>
                  </a:lnTo>
                  <a:lnTo>
                    <a:pt x="152" y="39"/>
                  </a:lnTo>
                  <a:lnTo>
                    <a:pt x="153" y="36"/>
                  </a:lnTo>
                  <a:lnTo>
                    <a:pt x="155" y="34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3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1" y="31"/>
                  </a:lnTo>
                  <a:lnTo>
                    <a:pt x="174" y="32"/>
                  </a:lnTo>
                  <a:lnTo>
                    <a:pt x="177" y="34"/>
                  </a:lnTo>
                  <a:lnTo>
                    <a:pt x="178" y="36"/>
                  </a:lnTo>
                  <a:lnTo>
                    <a:pt x="180" y="39"/>
                  </a:lnTo>
                  <a:lnTo>
                    <a:pt x="180" y="41"/>
                  </a:lnTo>
                  <a:lnTo>
                    <a:pt x="181" y="45"/>
                  </a:lnTo>
                  <a:lnTo>
                    <a:pt x="181" y="90"/>
                  </a:lnTo>
                  <a:lnTo>
                    <a:pt x="226" y="90"/>
                  </a:lnTo>
                  <a:lnTo>
                    <a:pt x="229" y="90"/>
                  </a:lnTo>
                  <a:lnTo>
                    <a:pt x="231" y="91"/>
                  </a:lnTo>
                  <a:lnTo>
                    <a:pt x="235" y="93"/>
                  </a:lnTo>
                  <a:lnTo>
                    <a:pt x="237" y="94"/>
                  </a:lnTo>
                  <a:lnTo>
                    <a:pt x="238" y="96"/>
                  </a:lnTo>
                  <a:lnTo>
                    <a:pt x="240" y="99"/>
                  </a:lnTo>
                  <a:lnTo>
                    <a:pt x="241" y="101"/>
                  </a:lnTo>
                  <a:lnTo>
                    <a:pt x="241" y="105"/>
                  </a:lnTo>
                  <a:lnTo>
                    <a:pt x="241" y="108"/>
                  </a:lnTo>
                  <a:lnTo>
                    <a:pt x="240" y="111"/>
                  </a:lnTo>
                  <a:lnTo>
                    <a:pt x="238" y="113"/>
                  </a:lnTo>
                  <a:lnTo>
                    <a:pt x="237" y="115"/>
                  </a:lnTo>
                  <a:lnTo>
                    <a:pt x="235" y="118"/>
                  </a:lnTo>
                  <a:lnTo>
                    <a:pt x="231" y="119"/>
                  </a:lnTo>
                  <a:lnTo>
                    <a:pt x="229" y="120"/>
                  </a:lnTo>
                  <a:lnTo>
                    <a:pt x="226" y="120"/>
                  </a:lnTo>
                  <a:lnTo>
                    <a:pt x="181" y="120"/>
                  </a:lnTo>
                  <a:lnTo>
                    <a:pt x="181" y="165"/>
                  </a:lnTo>
                  <a:lnTo>
                    <a:pt x="180" y="168"/>
                  </a:lnTo>
                  <a:lnTo>
                    <a:pt x="180" y="171"/>
                  </a:lnTo>
                  <a:lnTo>
                    <a:pt x="178" y="173"/>
                  </a:lnTo>
                  <a:lnTo>
                    <a:pt x="177" y="175"/>
                  </a:lnTo>
                  <a:lnTo>
                    <a:pt x="174" y="178"/>
                  </a:lnTo>
                  <a:lnTo>
                    <a:pt x="171" y="179"/>
                  </a:lnTo>
                  <a:lnTo>
                    <a:pt x="169" y="180"/>
                  </a:lnTo>
                  <a:lnTo>
                    <a:pt x="166" y="180"/>
                  </a:lnTo>
                  <a:lnTo>
                    <a:pt x="163" y="180"/>
                  </a:lnTo>
                  <a:lnTo>
                    <a:pt x="159" y="179"/>
                  </a:lnTo>
                  <a:lnTo>
                    <a:pt x="157" y="178"/>
                  </a:lnTo>
                  <a:lnTo>
                    <a:pt x="155" y="175"/>
                  </a:lnTo>
                  <a:lnTo>
                    <a:pt x="153" y="173"/>
                  </a:lnTo>
                  <a:lnTo>
                    <a:pt x="152" y="171"/>
                  </a:lnTo>
                  <a:lnTo>
                    <a:pt x="151" y="168"/>
                  </a:lnTo>
                  <a:lnTo>
                    <a:pt x="151" y="165"/>
                  </a:lnTo>
                  <a:lnTo>
                    <a:pt x="151" y="120"/>
                  </a:lnTo>
                  <a:lnTo>
                    <a:pt x="106" y="120"/>
                  </a:lnTo>
                  <a:lnTo>
                    <a:pt x="103" y="120"/>
                  </a:lnTo>
                  <a:lnTo>
                    <a:pt x="99" y="119"/>
                  </a:lnTo>
                  <a:lnTo>
                    <a:pt x="97" y="118"/>
                  </a:lnTo>
                  <a:lnTo>
                    <a:pt x="95" y="115"/>
                  </a:lnTo>
                  <a:lnTo>
                    <a:pt x="93" y="113"/>
                  </a:lnTo>
                  <a:lnTo>
                    <a:pt x="92" y="111"/>
                  </a:lnTo>
                  <a:lnTo>
                    <a:pt x="91" y="108"/>
                  </a:lnTo>
                  <a:lnTo>
                    <a:pt x="91" y="105"/>
                  </a:lnTo>
                  <a:lnTo>
                    <a:pt x="91" y="101"/>
                  </a:lnTo>
                  <a:lnTo>
                    <a:pt x="92" y="99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3"/>
                  </a:lnTo>
                  <a:lnTo>
                    <a:pt x="99" y="91"/>
                  </a:lnTo>
                  <a:lnTo>
                    <a:pt x="103" y="90"/>
                  </a:lnTo>
                  <a:lnTo>
                    <a:pt x="106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30">
              <a:extLst>
                <a:ext uri="{FF2B5EF4-FFF2-40B4-BE49-F238E27FC236}">
                  <a16:creationId xmlns:a16="http://schemas.microsoft.com/office/drawing/2014/main" id="{637193CD-D0BB-4BC3-92D6-B3448F4EA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895350"/>
              <a:ext cx="104775" cy="66675"/>
            </a:xfrm>
            <a:custGeom>
              <a:avLst/>
              <a:gdLst>
                <a:gd name="T0" fmla="*/ 90 w 331"/>
                <a:gd name="T1" fmla="*/ 90 h 210"/>
                <a:gd name="T2" fmla="*/ 211 w 331"/>
                <a:gd name="T3" fmla="*/ 90 h 210"/>
                <a:gd name="T4" fmla="*/ 214 w 331"/>
                <a:gd name="T5" fmla="*/ 90 h 210"/>
                <a:gd name="T6" fmla="*/ 217 w 331"/>
                <a:gd name="T7" fmla="*/ 91 h 210"/>
                <a:gd name="T8" fmla="*/ 220 w 331"/>
                <a:gd name="T9" fmla="*/ 93 h 210"/>
                <a:gd name="T10" fmla="*/ 222 w 331"/>
                <a:gd name="T11" fmla="*/ 94 h 210"/>
                <a:gd name="T12" fmla="*/ 223 w 331"/>
                <a:gd name="T13" fmla="*/ 96 h 210"/>
                <a:gd name="T14" fmla="*/ 225 w 331"/>
                <a:gd name="T15" fmla="*/ 99 h 210"/>
                <a:gd name="T16" fmla="*/ 225 w 331"/>
                <a:gd name="T17" fmla="*/ 101 h 210"/>
                <a:gd name="T18" fmla="*/ 226 w 331"/>
                <a:gd name="T19" fmla="*/ 105 h 210"/>
                <a:gd name="T20" fmla="*/ 225 w 331"/>
                <a:gd name="T21" fmla="*/ 108 h 210"/>
                <a:gd name="T22" fmla="*/ 225 w 331"/>
                <a:gd name="T23" fmla="*/ 111 h 210"/>
                <a:gd name="T24" fmla="*/ 223 w 331"/>
                <a:gd name="T25" fmla="*/ 113 h 210"/>
                <a:gd name="T26" fmla="*/ 222 w 331"/>
                <a:gd name="T27" fmla="*/ 115 h 210"/>
                <a:gd name="T28" fmla="*/ 219 w 331"/>
                <a:gd name="T29" fmla="*/ 118 h 210"/>
                <a:gd name="T30" fmla="*/ 217 w 331"/>
                <a:gd name="T31" fmla="*/ 119 h 210"/>
                <a:gd name="T32" fmla="*/ 214 w 331"/>
                <a:gd name="T33" fmla="*/ 120 h 210"/>
                <a:gd name="T34" fmla="*/ 211 w 331"/>
                <a:gd name="T35" fmla="*/ 120 h 210"/>
                <a:gd name="T36" fmla="*/ 90 w 331"/>
                <a:gd name="T37" fmla="*/ 120 h 210"/>
                <a:gd name="T38" fmla="*/ 88 w 331"/>
                <a:gd name="T39" fmla="*/ 120 h 210"/>
                <a:gd name="T40" fmla="*/ 85 w 331"/>
                <a:gd name="T41" fmla="*/ 119 h 210"/>
                <a:gd name="T42" fmla="*/ 83 w 331"/>
                <a:gd name="T43" fmla="*/ 118 h 210"/>
                <a:gd name="T44" fmla="*/ 79 w 331"/>
                <a:gd name="T45" fmla="*/ 115 h 210"/>
                <a:gd name="T46" fmla="*/ 78 w 331"/>
                <a:gd name="T47" fmla="*/ 113 h 210"/>
                <a:gd name="T48" fmla="*/ 76 w 331"/>
                <a:gd name="T49" fmla="*/ 111 h 210"/>
                <a:gd name="T50" fmla="*/ 76 w 331"/>
                <a:gd name="T51" fmla="*/ 108 h 210"/>
                <a:gd name="T52" fmla="*/ 75 w 331"/>
                <a:gd name="T53" fmla="*/ 105 h 210"/>
                <a:gd name="T54" fmla="*/ 76 w 331"/>
                <a:gd name="T55" fmla="*/ 101 h 210"/>
                <a:gd name="T56" fmla="*/ 76 w 331"/>
                <a:gd name="T57" fmla="*/ 99 h 210"/>
                <a:gd name="T58" fmla="*/ 78 w 331"/>
                <a:gd name="T59" fmla="*/ 96 h 210"/>
                <a:gd name="T60" fmla="*/ 79 w 331"/>
                <a:gd name="T61" fmla="*/ 94 h 210"/>
                <a:gd name="T62" fmla="*/ 83 w 331"/>
                <a:gd name="T63" fmla="*/ 93 h 210"/>
                <a:gd name="T64" fmla="*/ 85 w 331"/>
                <a:gd name="T65" fmla="*/ 91 h 210"/>
                <a:gd name="T66" fmla="*/ 88 w 331"/>
                <a:gd name="T67" fmla="*/ 90 h 210"/>
                <a:gd name="T68" fmla="*/ 90 w 331"/>
                <a:gd name="T69" fmla="*/ 90 h 210"/>
                <a:gd name="T70" fmla="*/ 0 w 331"/>
                <a:gd name="T71" fmla="*/ 210 h 210"/>
                <a:gd name="T72" fmla="*/ 331 w 331"/>
                <a:gd name="T73" fmla="*/ 210 h 210"/>
                <a:gd name="T74" fmla="*/ 331 w 331"/>
                <a:gd name="T75" fmla="*/ 0 h 210"/>
                <a:gd name="T76" fmla="*/ 0 w 331"/>
                <a:gd name="T77" fmla="*/ 0 h 210"/>
                <a:gd name="T78" fmla="*/ 0 w 331"/>
                <a:gd name="T7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1" h="210">
                  <a:moveTo>
                    <a:pt x="90" y="90"/>
                  </a:moveTo>
                  <a:lnTo>
                    <a:pt x="211" y="90"/>
                  </a:lnTo>
                  <a:lnTo>
                    <a:pt x="214" y="90"/>
                  </a:lnTo>
                  <a:lnTo>
                    <a:pt x="217" y="91"/>
                  </a:lnTo>
                  <a:lnTo>
                    <a:pt x="220" y="93"/>
                  </a:lnTo>
                  <a:lnTo>
                    <a:pt x="222" y="94"/>
                  </a:lnTo>
                  <a:lnTo>
                    <a:pt x="223" y="96"/>
                  </a:lnTo>
                  <a:lnTo>
                    <a:pt x="225" y="99"/>
                  </a:lnTo>
                  <a:lnTo>
                    <a:pt x="225" y="101"/>
                  </a:lnTo>
                  <a:lnTo>
                    <a:pt x="226" y="105"/>
                  </a:lnTo>
                  <a:lnTo>
                    <a:pt x="225" y="108"/>
                  </a:lnTo>
                  <a:lnTo>
                    <a:pt x="225" y="111"/>
                  </a:lnTo>
                  <a:lnTo>
                    <a:pt x="223" y="113"/>
                  </a:lnTo>
                  <a:lnTo>
                    <a:pt x="222" y="115"/>
                  </a:lnTo>
                  <a:lnTo>
                    <a:pt x="219" y="118"/>
                  </a:lnTo>
                  <a:lnTo>
                    <a:pt x="217" y="119"/>
                  </a:lnTo>
                  <a:lnTo>
                    <a:pt x="214" y="120"/>
                  </a:lnTo>
                  <a:lnTo>
                    <a:pt x="211" y="120"/>
                  </a:lnTo>
                  <a:lnTo>
                    <a:pt x="90" y="120"/>
                  </a:lnTo>
                  <a:lnTo>
                    <a:pt x="88" y="120"/>
                  </a:lnTo>
                  <a:lnTo>
                    <a:pt x="85" y="119"/>
                  </a:lnTo>
                  <a:lnTo>
                    <a:pt x="83" y="118"/>
                  </a:lnTo>
                  <a:lnTo>
                    <a:pt x="79" y="115"/>
                  </a:lnTo>
                  <a:lnTo>
                    <a:pt x="78" y="113"/>
                  </a:lnTo>
                  <a:lnTo>
                    <a:pt x="76" y="111"/>
                  </a:lnTo>
                  <a:lnTo>
                    <a:pt x="76" y="108"/>
                  </a:lnTo>
                  <a:lnTo>
                    <a:pt x="75" y="105"/>
                  </a:lnTo>
                  <a:lnTo>
                    <a:pt x="76" y="101"/>
                  </a:lnTo>
                  <a:lnTo>
                    <a:pt x="76" y="99"/>
                  </a:lnTo>
                  <a:lnTo>
                    <a:pt x="78" y="96"/>
                  </a:lnTo>
                  <a:lnTo>
                    <a:pt x="79" y="94"/>
                  </a:lnTo>
                  <a:lnTo>
                    <a:pt x="83" y="93"/>
                  </a:lnTo>
                  <a:lnTo>
                    <a:pt x="85" y="91"/>
                  </a:lnTo>
                  <a:lnTo>
                    <a:pt x="88" y="90"/>
                  </a:lnTo>
                  <a:lnTo>
                    <a:pt x="90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31">
              <a:extLst>
                <a:ext uri="{FF2B5EF4-FFF2-40B4-BE49-F238E27FC236}">
                  <a16:creationId xmlns:a16="http://schemas.microsoft.com/office/drawing/2014/main" id="{1CC41827-08BC-489A-802F-D54EB4E3D7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973138"/>
              <a:ext cx="106363" cy="85725"/>
            </a:xfrm>
            <a:custGeom>
              <a:avLst/>
              <a:gdLst>
                <a:gd name="T0" fmla="*/ 108 w 331"/>
                <a:gd name="T1" fmla="*/ 82 h 270"/>
                <a:gd name="T2" fmla="*/ 106 w 331"/>
                <a:gd name="T3" fmla="*/ 77 h 270"/>
                <a:gd name="T4" fmla="*/ 106 w 331"/>
                <a:gd name="T5" fmla="*/ 72 h 270"/>
                <a:gd name="T6" fmla="*/ 108 w 331"/>
                <a:gd name="T7" fmla="*/ 66 h 270"/>
                <a:gd name="T8" fmla="*/ 112 w 331"/>
                <a:gd name="T9" fmla="*/ 62 h 270"/>
                <a:gd name="T10" fmla="*/ 118 w 331"/>
                <a:gd name="T11" fmla="*/ 60 h 270"/>
                <a:gd name="T12" fmla="*/ 123 w 331"/>
                <a:gd name="T13" fmla="*/ 60 h 270"/>
                <a:gd name="T14" fmla="*/ 128 w 331"/>
                <a:gd name="T15" fmla="*/ 62 h 270"/>
                <a:gd name="T16" fmla="*/ 166 w 331"/>
                <a:gd name="T17" fmla="*/ 99 h 270"/>
                <a:gd name="T18" fmla="*/ 202 w 331"/>
                <a:gd name="T19" fmla="*/ 62 h 270"/>
                <a:gd name="T20" fmla="*/ 208 w 331"/>
                <a:gd name="T21" fmla="*/ 60 h 270"/>
                <a:gd name="T22" fmla="*/ 214 w 331"/>
                <a:gd name="T23" fmla="*/ 60 h 270"/>
                <a:gd name="T24" fmla="*/ 220 w 331"/>
                <a:gd name="T25" fmla="*/ 62 h 270"/>
                <a:gd name="T26" fmla="*/ 224 w 331"/>
                <a:gd name="T27" fmla="*/ 66 h 270"/>
                <a:gd name="T28" fmla="*/ 226 w 331"/>
                <a:gd name="T29" fmla="*/ 72 h 270"/>
                <a:gd name="T30" fmla="*/ 226 w 331"/>
                <a:gd name="T31" fmla="*/ 77 h 270"/>
                <a:gd name="T32" fmla="*/ 224 w 331"/>
                <a:gd name="T33" fmla="*/ 82 h 270"/>
                <a:gd name="T34" fmla="*/ 187 w 331"/>
                <a:gd name="T35" fmla="*/ 120 h 270"/>
                <a:gd name="T36" fmla="*/ 224 w 331"/>
                <a:gd name="T37" fmla="*/ 156 h 270"/>
                <a:gd name="T38" fmla="*/ 226 w 331"/>
                <a:gd name="T39" fmla="*/ 162 h 270"/>
                <a:gd name="T40" fmla="*/ 226 w 331"/>
                <a:gd name="T41" fmla="*/ 168 h 270"/>
                <a:gd name="T42" fmla="*/ 224 w 331"/>
                <a:gd name="T43" fmla="*/ 174 h 270"/>
                <a:gd name="T44" fmla="*/ 220 w 331"/>
                <a:gd name="T45" fmla="*/ 178 h 270"/>
                <a:gd name="T46" fmla="*/ 214 w 331"/>
                <a:gd name="T47" fmla="*/ 180 h 270"/>
                <a:gd name="T48" fmla="*/ 208 w 331"/>
                <a:gd name="T49" fmla="*/ 180 h 270"/>
                <a:gd name="T50" fmla="*/ 202 w 331"/>
                <a:gd name="T51" fmla="*/ 178 h 270"/>
                <a:gd name="T52" fmla="*/ 166 w 331"/>
                <a:gd name="T53" fmla="*/ 141 h 270"/>
                <a:gd name="T54" fmla="*/ 128 w 331"/>
                <a:gd name="T55" fmla="*/ 178 h 270"/>
                <a:gd name="T56" fmla="*/ 123 w 331"/>
                <a:gd name="T57" fmla="*/ 180 h 270"/>
                <a:gd name="T58" fmla="*/ 118 w 331"/>
                <a:gd name="T59" fmla="*/ 180 h 270"/>
                <a:gd name="T60" fmla="*/ 112 w 331"/>
                <a:gd name="T61" fmla="*/ 178 h 270"/>
                <a:gd name="T62" fmla="*/ 108 w 331"/>
                <a:gd name="T63" fmla="*/ 174 h 270"/>
                <a:gd name="T64" fmla="*/ 106 w 331"/>
                <a:gd name="T65" fmla="*/ 168 h 270"/>
                <a:gd name="T66" fmla="*/ 106 w 331"/>
                <a:gd name="T67" fmla="*/ 162 h 270"/>
                <a:gd name="T68" fmla="*/ 108 w 331"/>
                <a:gd name="T69" fmla="*/ 156 h 270"/>
                <a:gd name="T70" fmla="*/ 144 w 331"/>
                <a:gd name="T71" fmla="*/ 120 h 270"/>
                <a:gd name="T72" fmla="*/ 0 w 331"/>
                <a:gd name="T73" fmla="*/ 180 h 270"/>
                <a:gd name="T74" fmla="*/ 2 w 331"/>
                <a:gd name="T75" fmla="*/ 198 h 270"/>
                <a:gd name="T76" fmla="*/ 7 w 331"/>
                <a:gd name="T77" fmla="*/ 215 h 270"/>
                <a:gd name="T78" fmla="*/ 16 w 331"/>
                <a:gd name="T79" fmla="*/ 231 h 270"/>
                <a:gd name="T80" fmla="*/ 26 w 331"/>
                <a:gd name="T81" fmla="*/ 243 h 270"/>
                <a:gd name="T82" fmla="*/ 39 w 331"/>
                <a:gd name="T83" fmla="*/ 255 h 270"/>
                <a:gd name="T84" fmla="*/ 55 w 331"/>
                <a:gd name="T85" fmla="*/ 264 h 270"/>
                <a:gd name="T86" fmla="*/ 73 w 331"/>
                <a:gd name="T87" fmla="*/ 268 h 270"/>
                <a:gd name="T88" fmla="*/ 91 w 331"/>
                <a:gd name="T89" fmla="*/ 270 h 270"/>
                <a:gd name="T90" fmla="*/ 331 w 331"/>
                <a:gd name="T91" fmla="*/ 0 h 270"/>
                <a:gd name="T92" fmla="*/ 0 w 331"/>
                <a:gd name="T93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1" h="270">
                  <a:moveTo>
                    <a:pt x="110" y="86"/>
                  </a:moveTo>
                  <a:lnTo>
                    <a:pt x="108" y="82"/>
                  </a:lnTo>
                  <a:lnTo>
                    <a:pt x="107" y="80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6" y="72"/>
                  </a:lnTo>
                  <a:lnTo>
                    <a:pt x="107" y="69"/>
                  </a:lnTo>
                  <a:lnTo>
                    <a:pt x="108" y="66"/>
                  </a:lnTo>
                  <a:lnTo>
                    <a:pt x="110" y="64"/>
                  </a:lnTo>
                  <a:lnTo>
                    <a:pt x="112" y="62"/>
                  </a:lnTo>
                  <a:lnTo>
                    <a:pt x="114" y="61"/>
                  </a:lnTo>
                  <a:lnTo>
                    <a:pt x="118" y="60"/>
                  </a:lnTo>
                  <a:lnTo>
                    <a:pt x="121" y="60"/>
                  </a:lnTo>
                  <a:lnTo>
                    <a:pt x="123" y="60"/>
                  </a:lnTo>
                  <a:lnTo>
                    <a:pt x="126" y="61"/>
                  </a:lnTo>
                  <a:lnTo>
                    <a:pt x="128" y="62"/>
                  </a:lnTo>
                  <a:lnTo>
                    <a:pt x="132" y="64"/>
                  </a:lnTo>
                  <a:lnTo>
                    <a:pt x="166" y="99"/>
                  </a:lnTo>
                  <a:lnTo>
                    <a:pt x="200" y="64"/>
                  </a:lnTo>
                  <a:lnTo>
                    <a:pt x="202" y="62"/>
                  </a:lnTo>
                  <a:lnTo>
                    <a:pt x="206" y="61"/>
                  </a:lnTo>
                  <a:lnTo>
                    <a:pt x="208" y="60"/>
                  </a:lnTo>
                  <a:lnTo>
                    <a:pt x="211" y="60"/>
                  </a:lnTo>
                  <a:lnTo>
                    <a:pt x="214" y="60"/>
                  </a:lnTo>
                  <a:lnTo>
                    <a:pt x="216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4" y="66"/>
                  </a:lnTo>
                  <a:lnTo>
                    <a:pt x="225" y="69"/>
                  </a:lnTo>
                  <a:lnTo>
                    <a:pt x="226" y="72"/>
                  </a:lnTo>
                  <a:lnTo>
                    <a:pt x="226" y="75"/>
                  </a:lnTo>
                  <a:lnTo>
                    <a:pt x="226" y="77"/>
                  </a:lnTo>
                  <a:lnTo>
                    <a:pt x="225" y="80"/>
                  </a:lnTo>
                  <a:lnTo>
                    <a:pt x="224" y="82"/>
                  </a:lnTo>
                  <a:lnTo>
                    <a:pt x="222" y="86"/>
                  </a:lnTo>
                  <a:lnTo>
                    <a:pt x="187" y="120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5" y="160"/>
                  </a:lnTo>
                  <a:lnTo>
                    <a:pt x="226" y="162"/>
                  </a:lnTo>
                  <a:lnTo>
                    <a:pt x="226" y="165"/>
                  </a:lnTo>
                  <a:lnTo>
                    <a:pt x="226" y="168"/>
                  </a:lnTo>
                  <a:lnTo>
                    <a:pt x="225" y="170"/>
                  </a:lnTo>
                  <a:lnTo>
                    <a:pt x="224" y="174"/>
                  </a:lnTo>
                  <a:lnTo>
                    <a:pt x="222" y="176"/>
                  </a:lnTo>
                  <a:lnTo>
                    <a:pt x="220" y="178"/>
                  </a:lnTo>
                  <a:lnTo>
                    <a:pt x="216" y="179"/>
                  </a:lnTo>
                  <a:lnTo>
                    <a:pt x="214" y="180"/>
                  </a:lnTo>
                  <a:lnTo>
                    <a:pt x="211" y="180"/>
                  </a:lnTo>
                  <a:lnTo>
                    <a:pt x="208" y="180"/>
                  </a:lnTo>
                  <a:lnTo>
                    <a:pt x="206" y="179"/>
                  </a:lnTo>
                  <a:lnTo>
                    <a:pt x="202" y="178"/>
                  </a:lnTo>
                  <a:lnTo>
                    <a:pt x="200" y="176"/>
                  </a:lnTo>
                  <a:lnTo>
                    <a:pt x="166" y="141"/>
                  </a:lnTo>
                  <a:lnTo>
                    <a:pt x="132" y="176"/>
                  </a:lnTo>
                  <a:lnTo>
                    <a:pt x="128" y="178"/>
                  </a:lnTo>
                  <a:lnTo>
                    <a:pt x="126" y="179"/>
                  </a:lnTo>
                  <a:lnTo>
                    <a:pt x="123" y="180"/>
                  </a:lnTo>
                  <a:lnTo>
                    <a:pt x="121" y="180"/>
                  </a:lnTo>
                  <a:lnTo>
                    <a:pt x="118" y="180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0" y="176"/>
                  </a:lnTo>
                  <a:lnTo>
                    <a:pt x="108" y="174"/>
                  </a:lnTo>
                  <a:lnTo>
                    <a:pt x="107" y="170"/>
                  </a:lnTo>
                  <a:lnTo>
                    <a:pt x="106" y="168"/>
                  </a:lnTo>
                  <a:lnTo>
                    <a:pt x="106" y="165"/>
                  </a:lnTo>
                  <a:lnTo>
                    <a:pt x="106" y="162"/>
                  </a:lnTo>
                  <a:lnTo>
                    <a:pt x="107" y="160"/>
                  </a:lnTo>
                  <a:lnTo>
                    <a:pt x="108" y="156"/>
                  </a:lnTo>
                  <a:lnTo>
                    <a:pt x="110" y="154"/>
                  </a:lnTo>
                  <a:lnTo>
                    <a:pt x="144" y="120"/>
                  </a:lnTo>
                  <a:lnTo>
                    <a:pt x="110" y="86"/>
                  </a:lnTo>
                  <a:close/>
                  <a:moveTo>
                    <a:pt x="0" y="180"/>
                  </a:moveTo>
                  <a:lnTo>
                    <a:pt x="1" y="190"/>
                  </a:lnTo>
                  <a:lnTo>
                    <a:pt x="2" y="198"/>
                  </a:lnTo>
                  <a:lnTo>
                    <a:pt x="4" y="207"/>
                  </a:lnTo>
                  <a:lnTo>
                    <a:pt x="7" y="215"/>
                  </a:lnTo>
                  <a:lnTo>
                    <a:pt x="11" y="223"/>
                  </a:lnTo>
                  <a:lnTo>
                    <a:pt x="16" y="231"/>
                  </a:lnTo>
                  <a:lnTo>
                    <a:pt x="21" y="238"/>
                  </a:lnTo>
                  <a:lnTo>
                    <a:pt x="26" y="243"/>
                  </a:lnTo>
                  <a:lnTo>
                    <a:pt x="33" y="250"/>
                  </a:lnTo>
                  <a:lnTo>
                    <a:pt x="39" y="255"/>
                  </a:lnTo>
                  <a:lnTo>
                    <a:pt x="47" y="259"/>
                  </a:lnTo>
                  <a:lnTo>
                    <a:pt x="55" y="264"/>
                  </a:lnTo>
                  <a:lnTo>
                    <a:pt x="64" y="266"/>
                  </a:lnTo>
                  <a:lnTo>
                    <a:pt x="73" y="268"/>
                  </a:lnTo>
                  <a:lnTo>
                    <a:pt x="81" y="270"/>
                  </a:lnTo>
                  <a:lnTo>
                    <a:pt x="91" y="270"/>
                  </a:lnTo>
                  <a:lnTo>
                    <a:pt x="331" y="27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332">
              <a:extLst>
                <a:ext uri="{FF2B5EF4-FFF2-40B4-BE49-F238E27FC236}">
                  <a16:creationId xmlns:a16="http://schemas.microsoft.com/office/drawing/2014/main" id="{0962B9AA-DAAE-46B0-8EDF-8196900726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973138"/>
              <a:ext cx="104775" cy="85725"/>
            </a:xfrm>
            <a:custGeom>
              <a:avLst/>
              <a:gdLst>
                <a:gd name="T0" fmla="*/ 211 w 331"/>
                <a:gd name="T1" fmla="*/ 120 h 270"/>
                <a:gd name="T2" fmla="*/ 217 w 331"/>
                <a:gd name="T3" fmla="*/ 121 h 270"/>
                <a:gd name="T4" fmla="*/ 222 w 331"/>
                <a:gd name="T5" fmla="*/ 124 h 270"/>
                <a:gd name="T6" fmla="*/ 225 w 331"/>
                <a:gd name="T7" fmla="*/ 129 h 270"/>
                <a:gd name="T8" fmla="*/ 226 w 331"/>
                <a:gd name="T9" fmla="*/ 135 h 270"/>
                <a:gd name="T10" fmla="*/ 225 w 331"/>
                <a:gd name="T11" fmla="*/ 140 h 270"/>
                <a:gd name="T12" fmla="*/ 222 w 331"/>
                <a:gd name="T13" fmla="*/ 146 h 270"/>
                <a:gd name="T14" fmla="*/ 217 w 331"/>
                <a:gd name="T15" fmla="*/ 149 h 270"/>
                <a:gd name="T16" fmla="*/ 211 w 331"/>
                <a:gd name="T17" fmla="*/ 150 h 270"/>
                <a:gd name="T18" fmla="*/ 88 w 331"/>
                <a:gd name="T19" fmla="*/ 150 h 270"/>
                <a:gd name="T20" fmla="*/ 83 w 331"/>
                <a:gd name="T21" fmla="*/ 147 h 270"/>
                <a:gd name="T22" fmla="*/ 78 w 331"/>
                <a:gd name="T23" fmla="*/ 144 h 270"/>
                <a:gd name="T24" fmla="*/ 76 w 331"/>
                <a:gd name="T25" fmla="*/ 138 h 270"/>
                <a:gd name="T26" fmla="*/ 76 w 331"/>
                <a:gd name="T27" fmla="*/ 132 h 270"/>
                <a:gd name="T28" fmla="*/ 78 w 331"/>
                <a:gd name="T29" fmla="*/ 126 h 270"/>
                <a:gd name="T30" fmla="*/ 83 w 331"/>
                <a:gd name="T31" fmla="*/ 122 h 270"/>
                <a:gd name="T32" fmla="*/ 88 w 331"/>
                <a:gd name="T33" fmla="*/ 120 h 270"/>
                <a:gd name="T34" fmla="*/ 90 w 331"/>
                <a:gd name="T35" fmla="*/ 60 h 270"/>
                <a:gd name="T36" fmla="*/ 214 w 331"/>
                <a:gd name="T37" fmla="*/ 60 h 270"/>
                <a:gd name="T38" fmla="*/ 220 w 331"/>
                <a:gd name="T39" fmla="*/ 62 h 270"/>
                <a:gd name="T40" fmla="*/ 223 w 331"/>
                <a:gd name="T41" fmla="*/ 66 h 270"/>
                <a:gd name="T42" fmla="*/ 225 w 331"/>
                <a:gd name="T43" fmla="*/ 72 h 270"/>
                <a:gd name="T44" fmla="*/ 225 w 331"/>
                <a:gd name="T45" fmla="*/ 78 h 270"/>
                <a:gd name="T46" fmla="*/ 223 w 331"/>
                <a:gd name="T47" fmla="*/ 84 h 270"/>
                <a:gd name="T48" fmla="*/ 219 w 331"/>
                <a:gd name="T49" fmla="*/ 87 h 270"/>
                <a:gd name="T50" fmla="*/ 214 w 331"/>
                <a:gd name="T51" fmla="*/ 89 h 270"/>
                <a:gd name="T52" fmla="*/ 90 w 331"/>
                <a:gd name="T53" fmla="*/ 90 h 270"/>
                <a:gd name="T54" fmla="*/ 85 w 331"/>
                <a:gd name="T55" fmla="*/ 89 h 270"/>
                <a:gd name="T56" fmla="*/ 79 w 331"/>
                <a:gd name="T57" fmla="*/ 86 h 270"/>
                <a:gd name="T58" fmla="*/ 76 w 331"/>
                <a:gd name="T59" fmla="*/ 80 h 270"/>
                <a:gd name="T60" fmla="*/ 75 w 331"/>
                <a:gd name="T61" fmla="*/ 75 h 270"/>
                <a:gd name="T62" fmla="*/ 76 w 331"/>
                <a:gd name="T63" fmla="*/ 69 h 270"/>
                <a:gd name="T64" fmla="*/ 79 w 331"/>
                <a:gd name="T65" fmla="*/ 64 h 270"/>
                <a:gd name="T66" fmla="*/ 85 w 331"/>
                <a:gd name="T67" fmla="*/ 61 h 270"/>
                <a:gd name="T68" fmla="*/ 90 w 331"/>
                <a:gd name="T69" fmla="*/ 60 h 270"/>
                <a:gd name="T70" fmla="*/ 0 w 331"/>
                <a:gd name="T71" fmla="*/ 270 h 270"/>
                <a:gd name="T72" fmla="*/ 250 w 331"/>
                <a:gd name="T73" fmla="*/ 270 h 270"/>
                <a:gd name="T74" fmla="*/ 268 w 331"/>
                <a:gd name="T75" fmla="*/ 266 h 270"/>
                <a:gd name="T76" fmla="*/ 284 w 331"/>
                <a:gd name="T77" fmla="*/ 259 h 270"/>
                <a:gd name="T78" fmla="*/ 298 w 331"/>
                <a:gd name="T79" fmla="*/ 250 h 270"/>
                <a:gd name="T80" fmla="*/ 311 w 331"/>
                <a:gd name="T81" fmla="*/ 238 h 270"/>
                <a:gd name="T82" fmla="*/ 321 w 331"/>
                <a:gd name="T83" fmla="*/ 223 h 270"/>
                <a:gd name="T84" fmla="*/ 327 w 331"/>
                <a:gd name="T85" fmla="*/ 207 h 270"/>
                <a:gd name="T86" fmla="*/ 331 w 331"/>
                <a:gd name="T87" fmla="*/ 190 h 270"/>
                <a:gd name="T88" fmla="*/ 331 w 331"/>
                <a:gd name="T89" fmla="*/ 0 h 270"/>
                <a:gd name="T90" fmla="*/ 0 w 331"/>
                <a:gd name="T9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1" h="270">
                  <a:moveTo>
                    <a:pt x="90" y="120"/>
                  </a:moveTo>
                  <a:lnTo>
                    <a:pt x="211" y="120"/>
                  </a:lnTo>
                  <a:lnTo>
                    <a:pt x="214" y="120"/>
                  </a:lnTo>
                  <a:lnTo>
                    <a:pt x="217" y="121"/>
                  </a:lnTo>
                  <a:lnTo>
                    <a:pt x="220" y="122"/>
                  </a:lnTo>
                  <a:lnTo>
                    <a:pt x="222" y="124"/>
                  </a:lnTo>
                  <a:lnTo>
                    <a:pt x="223" y="126"/>
                  </a:lnTo>
                  <a:lnTo>
                    <a:pt x="225" y="129"/>
                  </a:lnTo>
                  <a:lnTo>
                    <a:pt x="225" y="132"/>
                  </a:lnTo>
                  <a:lnTo>
                    <a:pt x="226" y="135"/>
                  </a:lnTo>
                  <a:lnTo>
                    <a:pt x="225" y="138"/>
                  </a:lnTo>
                  <a:lnTo>
                    <a:pt x="225" y="140"/>
                  </a:lnTo>
                  <a:lnTo>
                    <a:pt x="223" y="144"/>
                  </a:lnTo>
                  <a:lnTo>
                    <a:pt x="222" y="146"/>
                  </a:lnTo>
                  <a:lnTo>
                    <a:pt x="219" y="148"/>
                  </a:lnTo>
                  <a:lnTo>
                    <a:pt x="217" y="149"/>
                  </a:lnTo>
                  <a:lnTo>
                    <a:pt x="214" y="150"/>
                  </a:lnTo>
                  <a:lnTo>
                    <a:pt x="211" y="150"/>
                  </a:lnTo>
                  <a:lnTo>
                    <a:pt x="90" y="150"/>
                  </a:lnTo>
                  <a:lnTo>
                    <a:pt x="88" y="150"/>
                  </a:lnTo>
                  <a:lnTo>
                    <a:pt x="85" y="149"/>
                  </a:lnTo>
                  <a:lnTo>
                    <a:pt x="83" y="147"/>
                  </a:lnTo>
                  <a:lnTo>
                    <a:pt x="79" y="146"/>
                  </a:lnTo>
                  <a:lnTo>
                    <a:pt x="78" y="144"/>
                  </a:lnTo>
                  <a:lnTo>
                    <a:pt x="76" y="140"/>
                  </a:lnTo>
                  <a:lnTo>
                    <a:pt x="76" y="138"/>
                  </a:lnTo>
                  <a:lnTo>
                    <a:pt x="75" y="135"/>
                  </a:lnTo>
                  <a:lnTo>
                    <a:pt x="76" y="132"/>
                  </a:lnTo>
                  <a:lnTo>
                    <a:pt x="76" y="129"/>
                  </a:lnTo>
                  <a:lnTo>
                    <a:pt x="78" y="126"/>
                  </a:lnTo>
                  <a:lnTo>
                    <a:pt x="79" y="124"/>
                  </a:lnTo>
                  <a:lnTo>
                    <a:pt x="83" y="122"/>
                  </a:lnTo>
                  <a:lnTo>
                    <a:pt x="85" y="121"/>
                  </a:lnTo>
                  <a:lnTo>
                    <a:pt x="88" y="120"/>
                  </a:lnTo>
                  <a:lnTo>
                    <a:pt x="90" y="120"/>
                  </a:lnTo>
                  <a:close/>
                  <a:moveTo>
                    <a:pt x="90" y="60"/>
                  </a:moveTo>
                  <a:lnTo>
                    <a:pt x="211" y="60"/>
                  </a:lnTo>
                  <a:lnTo>
                    <a:pt x="214" y="60"/>
                  </a:lnTo>
                  <a:lnTo>
                    <a:pt x="217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3" y="66"/>
                  </a:lnTo>
                  <a:lnTo>
                    <a:pt x="225" y="69"/>
                  </a:lnTo>
                  <a:lnTo>
                    <a:pt x="225" y="72"/>
                  </a:lnTo>
                  <a:lnTo>
                    <a:pt x="226" y="75"/>
                  </a:lnTo>
                  <a:lnTo>
                    <a:pt x="225" y="78"/>
                  </a:lnTo>
                  <a:lnTo>
                    <a:pt x="225" y="80"/>
                  </a:lnTo>
                  <a:lnTo>
                    <a:pt x="223" y="84"/>
                  </a:lnTo>
                  <a:lnTo>
                    <a:pt x="222" y="86"/>
                  </a:lnTo>
                  <a:lnTo>
                    <a:pt x="219" y="87"/>
                  </a:lnTo>
                  <a:lnTo>
                    <a:pt x="217" y="89"/>
                  </a:lnTo>
                  <a:lnTo>
                    <a:pt x="214" y="89"/>
                  </a:lnTo>
                  <a:lnTo>
                    <a:pt x="211" y="90"/>
                  </a:lnTo>
                  <a:lnTo>
                    <a:pt x="90" y="90"/>
                  </a:lnTo>
                  <a:lnTo>
                    <a:pt x="88" y="89"/>
                  </a:lnTo>
                  <a:lnTo>
                    <a:pt x="85" y="89"/>
                  </a:lnTo>
                  <a:lnTo>
                    <a:pt x="83" y="87"/>
                  </a:lnTo>
                  <a:lnTo>
                    <a:pt x="79" y="86"/>
                  </a:lnTo>
                  <a:lnTo>
                    <a:pt x="78" y="84"/>
                  </a:lnTo>
                  <a:lnTo>
                    <a:pt x="76" y="80"/>
                  </a:lnTo>
                  <a:lnTo>
                    <a:pt x="76" y="78"/>
                  </a:lnTo>
                  <a:lnTo>
                    <a:pt x="75" y="75"/>
                  </a:lnTo>
                  <a:lnTo>
                    <a:pt x="76" y="72"/>
                  </a:lnTo>
                  <a:lnTo>
                    <a:pt x="76" y="69"/>
                  </a:lnTo>
                  <a:lnTo>
                    <a:pt x="78" y="66"/>
                  </a:lnTo>
                  <a:lnTo>
                    <a:pt x="79" y="64"/>
                  </a:lnTo>
                  <a:lnTo>
                    <a:pt x="83" y="62"/>
                  </a:lnTo>
                  <a:lnTo>
                    <a:pt x="85" y="61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0" y="60"/>
                  </a:lnTo>
                  <a:close/>
                  <a:moveTo>
                    <a:pt x="0" y="270"/>
                  </a:moveTo>
                  <a:lnTo>
                    <a:pt x="241" y="270"/>
                  </a:lnTo>
                  <a:lnTo>
                    <a:pt x="250" y="270"/>
                  </a:lnTo>
                  <a:lnTo>
                    <a:pt x="260" y="268"/>
                  </a:lnTo>
                  <a:lnTo>
                    <a:pt x="268" y="266"/>
                  </a:lnTo>
                  <a:lnTo>
                    <a:pt x="276" y="264"/>
                  </a:lnTo>
                  <a:lnTo>
                    <a:pt x="284" y="259"/>
                  </a:lnTo>
                  <a:lnTo>
                    <a:pt x="292" y="255"/>
                  </a:lnTo>
                  <a:lnTo>
                    <a:pt x="298" y="250"/>
                  </a:lnTo>
                  <a:lnTo>
                    <a:pt x="305" y="243"/>
                  </a:lnTo>
                  <a:lnTo>
                    <a:pt x="311" y="238"/>
                  </a:lnTo>
                  <a:lnTo>
                    <a:pt x="316" y="231"/>
                  </a:lnTo>
                  <a:lnTo>
                    <a:pt x="321" y="223"/>
                  </a:lnTo>
                  <a:lnTo>
                    <a:pt x="324" y="215"/>
                  </a:lnTo>
                  <a:lnTo>
                    <a:pt x="327" y="207"/>
                  </a:lnTo>
                  <a:lnTo>
                    <a:pt x="329" y="198"/>
                  </a:lnTo>
                  <a:lnTo>
                    <a:pt x="331" y="190"/>
                  </a:lnTo>
                  <a:lnTo>
                    <a:pt x="331" y="18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74CDE-9215-466C-A65F-88C6021F0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217AA4-5B01-4C74-81C0-F0B9128B6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630BF0-C64E-4E93-A9CA-5E2A05DEE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2772874" y="3421309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47">
            <a:extLst>
              <a:ext uri="{FF2B5EF4-FFF2-40B4-BE49-F238E27FC236}">
                <a16:creationId xmlns:a16="http://schemas.microsoft.com/office/drawing/2014/main" id="{0ABCF938-7F69-41DA-A492-F98171623883}"/>
              </a:ext>
            </a:extLst>
          </p:cNvPr>
          <p:cNvSpPr txBox="1"/>
          <p:nvPr/>
        </p:nvSpPr>
        <p:spPr>
          <a:xfrm>
            <a:off x="5973593" y="1764702"/>
            <a:ext cx="3989558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🗂️ </a:t>
            </a:r>
            <a:r>
              <a:rPr lang="en-US" b="1" dirty="0"/>
              <a:t>Category-wise Sales:</a:t>
            </a:r>
            <a:r>
              <a:rPr lang="en-US" dirty="0"/>
              <a:t> Top vs low categories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TextBox 47">
            <a:extLst>
              <a:ext uri="{FF2B5EF4-FFF2-40B4-BE49-F238E27FC236}">
                <a16:creationId xmlns:a16="http://schemas.microsoft.com/office/drawing/2014/main" id="{939B7CC5-439E-403C-9383-8988F3AAD7AF}"/>
              </a:ext>
            </a:extLst>
          </p:cNvPr>
          <p:cNvSpPr txBox="1"/>
          <p:nvPr/>
        </p:nvSpPr>
        <p:spPr>
          <a:xfrm>
            <a:off x="5973593" y="2924006"/>
            <a:ext cx="398955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🌍 </a:t>
            </a:r>
            <a:r>
              <a:rPr lang="en-US" sz="2000" b="1" dirty="0">
                <a:solidFill>
                  <a:schemeClr val="bg1"/>
                </a:solidFill>
              </a:rPr>
              <a:t>Region-wise Sales:</a:t>
            </a:r>
            <a:r>
              <a:rPr lang="en-US" sz="2000" dirty="0">
                <a:solidFill>
                  <a:schemeClr val="bg1"/>
                </a:solidFill>
              </a:rPr>
              <a:t> High vs low regions</a:t>
            </a:r>
          </a:p>
        </p:txBody>
      </p:sp>
      <p:sp>
        <p:nvSpPr>
          <p:cNvPr id="65" name="TextBox 47">
            <a:extLst>
              <a:ext uri="{FF2B5EF4-FFF2-40B4-BE49-F238E27FC236}">
                <a16:creationId xmlns:a16="http://schemas.microsoft.com/office/drawing/2014/main" id="{BBF4A77D-999A-446C-A470-A09EABC1CB5F}"/>
              </a:ext>
            </a:extLst>
          </p:cNvPr>
          <p:cNvSpPr txBox="1"/>
          <p:nvPr/>
        </p:nvSpPr>
        <p:spPr>
          <a:xfrm>
            <a:off x="5973593" y="4114066"/>
            <a:ext cx="398955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📦 </a:t>
            </a:r>
            <a:r>
              <a:rPr lang="en-US" sz="2000" b="1" dirty="0">
                <a:solidFill>
                  <a:schemeClr val="bg1"/>
                </a:solidFill>
              </a:rPr>
              <a:t>Product-wise Sales:</a:t>
            </a:r>
            <a:r>
              <a:rPr lang="en-US" sz="2000" dirty="0">
                <a:solidFill>
                  <a:schemeClr val="bg1"/>
                </a:solidFill>
              </a:rPr>
              <a:t> Best &amp; worst products</a:t>
            </a:r>
          </a:p>
        </p:txBody>
      </p:sp>
      <p:sp>
        <p:nvSpPr>
          <p:cNvPr id="67" name="TextBox 47">
            <a:extLst>
              <a:ext uri="{FF2B5EF4-FFF2-40B4-BE49-F238E27FC236}">
                <a16:creationId xmlns:a16="http://schemas.microsoft.com/office/drawing/2014/main" id="{5CB8E5D9-5AB2-4AEE-973D-2AB9CE05AF2D}"/>
              </a:ext>
            </a:extLst>
          </p:cNvPr>
          <p:cNvSpPr txBox="1"/>
          <p:nvPr/>
        </p:nvSpPr>
        <p:spPr>
          <a:xfrm>
            <a:off x="5973593" y="5301632"/>
            <a:ext cx="398955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🎯 </a:t>
            </a:r>
            <a:r>
              <a:rPr lang="en-US" sz="2000" b="1" dirty="0"/>
              <a:t>Actual vs Target:</a:t>
            </a:r>
            <a:r>
              <a:rPr lang="en-US" sz="2000" dirty="0"/>
              <a:t> Goal achievement</a:t>
            </a:r>
          </a:p>
        </p:txBody>
      </p:sp>
      <p:sp>
        <p:nvSpPr>
          <p:cNvPr id="69" name="Freeform 3073" descr="This is an icon of a trophy.">
            <a:extLst>
              <a:ext uri="{FF2B5EF4-FFF2-40B4-BE49-F238E27FC236}">
                <a16:creationId xmlns:a16="http://schemas.microsoft.com/office/drawing/2014/main" id="{DB30C37B-BB33-491D-A3BF-5C500776BA50}"/>
              </a:ext>
            </a:extLst>
          </p:cNvPr>
          <p:cNvSpPr>
            <a:spLocks noEditPoints="1"/>
          </p:cNvSpPr>
          <p:nvPr/>
        </p:nvSpPr>
        <p:spPr bwMode="auto">
          <a:xfrm>
            <a:off x="10517781" y="1898826"/>
            <a:ext cx="285750" cy="285750"/>
          </a:xfrm>
          <a:custGeom>
            <a:avLst/>
            <a:gdLst>
              <a:gd name="T0" fmla="*/ 620 w 720"/>
              <a:gd name="T1" fmla="*/ 289 h 719"/>
              <a:gd name="T2" fmla="*/ 600 w 720"/>
              <a:gd name="T3" fmla="*/ 278 h 719"/>
              <a:gd name="T4" fmla="*/ 636 w 720"/>
              <a:gd name="T5" fmla="*/ 145 h 719"/>
              <a:gd name="T6" fmla="*/ 695 w 720"/>
              <a:gd name="T7" fmla="*/ 114 h 719"/>
              <a:gd name="T8" fmla="*/ 680 w 720"/>
              <a:gd name="T9" fmla="*/ 209 h 719"/>
              <a:gd name="T10" fmla="*/ 645 w 720"/>
              <a:gd name="T11" fmla="*/ 270 h 719"/>
              <a:gd name="T12" fmla="*/ 425 w 720"/>
              <a:gd name="T13" fmla="*/ 278 h 719"/>
              <a:gd name="T14" fmla="*/ 416 w 720"/>
              <a:gd name="T15" fmla="*/ 280 h 719"/>
              <a:gd name="T16" fmla="*/ 298 w 720"/>
              <a:gd name="T17" fmla="*/ 282 h 719"/>
              <a:gd name="T18" fmla="*/ 261 w 720"/>
              <a:gd name="T19" fmla="*/ 160 h 719"/>
              <a:gd name="T20" fmla="*/ 332 w 720"/>
              <a:gd name="T21" fmla="*/ 150 h 719"/>
              <a:gd name="T22" fmla="*/ 364 w 720"/>
              <a:gd name="T23" fmla="*/ 101 h 719"/>
              <a:gd name="T24" fmla="*/ 462 w 720"/>
              <a:gd name="T25" fmla="*/ 158 h 719"/>
              <a:gd name="T26" fmla="*/ 49 w 720"/>
              <a:gd name="T27" fmla="*/ 236 h 719"/>
              <a:gd name="T28" fmla="*/ 29 w 720"/>
              <a:gd name="T29" fmla="*/ 170 h 719"/>
              <a:gd name="T30" fmla="*/ 24 w 720"/>
              <a:gd name="T31" fmla="*/ 72 h 719"/>
              <a:gd name="T32" fmla="*/ 90 w 720"/>
              <a:gd name="T33" fmla="*/ 177 h 719"/>
              <a:gd name="T34" fmla="*/ 129 w 720"/>
              <a:gd name="T35" fmla="*/ 298 h 719"/>
              <a:gd name="T36" fmla="*/ 91 w 720"/>
              <a:gd name="T37" fmla="*/ 284 h 719"/>
              <a:gd name="T38" fmla="*/ 719 w 720"/>
              <a:gd name="T39" fmla="*/ 69 h 719"/>
              <a:gd name="T40" fmla="*/ 712 w 720"/>
              <a:gd name="T41" fmla="*/ 50 h 719"/>
              <a:gd name="T42" fmla="*/ 644 w 720"/>
              <a:gd name="T43" fmla="*/ 21 h 719"/>
              <a:gd name="T44" fmla="*/ 632 w 720"/>
              <a:gd name="T45" fmla="*/ 0 h 719"/>
              <a:gd name="T46" fmla="*/ 77 w 720"/>
              <a:gd name="T47" fmla="*/ 13 h 719"/>
              <a:gd name="T48" fmla="*/ 12 w 720"/>
              <a:gd name="T49" fmla="*/ 48 h 719"/>
              <a:gd name="T50" fmla="*/ 0 w 720"/>
              <a:gd name="T51" fmla="*/ 66 h 719"/>
              <a:gd name="T52" fmla="*/ 6 w 720"/>
              <a:gd name="T53" fmla="*/ 177 h 719"/>
              <a:gd name="T54" fmla="*/ 29 w 720"/>
              <a:gd name="T55" fmla="*/ 250 h 719"/>
              <a:gd name="T56" fmla="*/ 73 w 720"/>
              <a:gd name="T57" fmla="*/ 302 h 719"/>
              <a:gd name="T58" fmla="*/ 130 w 720"/>
              <a:gd name="T59" fmla="*/ 322 h 719"/>
              <a:gd name="T60" fmla="*/ 195 w 720"/>
              <a:gd name="T61" fmla="*/ 379 h 719"/>
              <a:gd name="T62" fmla="*/ 288 w 720"/>
              <a:gd name="T63" fmla="*/ 441 h 719"/>
              <a:gd name="T64" fmla="*/ 312 w 720"/>
              <a:gd name="T65" fmla="*/ 476 h 719"/>
              <a:gd name="T66" fmla="*/ 316 w 720"/>
              <a:gd name="T67" fmla="*/ 529 h 719"/>
              <a:gd name="T68" fmla="*/ 299 w 720"/>
              <a:gd name="T69" fmla="*/ 596 h 719"/>
              <a:gd name="T70" fmla="*/ 262 w 720"/>
              <a:gd name="T71" fmla="*/ 628 h 719"/>
              <a:gd name="T72" fmla="*/ 204 w 720"/>
              <a:gd name="T73" fmla="*/ 635 h 719"/>
              <a:gd name="T74" fmla="*/ 192 w 720"/>
              <a:gd name="T75" fmla="*/ 707 h 719"/>
              <a:gd name="T76" fmla="*/ 515 w 720"/>
              <a:gd name="T77" fmla="*/ 719 h 719"/>
              <a:gd name="T78" fmla="*/ 527 w 720"/>
              <a:gd name="T79" fmla="*/ 647 h 719"/>
              <a:gd name="T80" fmla="*/ 501 w 720"/>
              <a:gd name="T81" fmla="*/ 635 h 719"/>
              <a:gd name="T82" fmla="*/ 445 w 720"/>
              <a:gd name="T83" fmla="*/ 618 h 719"/>
              <a:gd name="T84" fmla="*/ 412 w 720"/>
              <a:gd name="T85" fmla="*/ 577 h 719"/>
              <a:gd name="T86" fmla="*/ 401 w 720"/>
              <a:gd name="T87" fmla="*/ 511 h 719"/>
              <a:gd name="T88" fmla="*/ 410 w 720"/>
              <a:gd name="T89" fmla="*/ 470 h 719"/>
              <a:gd name="T90" fmla="*/ 443 w 720"/>
              <a:gd name="T91" fmla="*/ 431 h 719"/>
              <a:gd name="T92" fmla="*/ 537 w 720"/>
              <a:gd name="T93" fmla="*/ 367 h 719"/>
              <a:gd name="T94" fmla="*/ 601 w 720"/>
              <a:gd name="T95" fmla="*/ 321 h 719"/>
              <a:gd name="T96" fmla="*/ 653 w 720"/>
              <a:gd name="T97" fmla="*/ 295 h 719"/>
              <a:gd name="T98" fmla="*/ 696 w 720"/>
              <a:gd name="T99" fmla="*/ 233 h 719"/>
              <a:gd name="T100" fmla="*/ 718 w 720"/>
              <a:gd name="T101" fmla="*/ 141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0" h="719">
                <a:moveTo>
                  <a:pt x="645" y="270"/>
                </a:moveTo>
                <a:lnTo>
                  <a:pt x="640" y="276"/>
                </a:lnTo>
                <a:lnTo>
                  <a:pt x="633" y="280"/>
                </a:lnTo>
                <a:lnTo>
                  <a:pt x="627" y="284"/>
                </a:lnTo>
                <a:lnTo>
                  <a:pt x="620" y="289"/>
                </a:lnTo>
                <a:lnTo>
                  <a:pt x="614" y="291"/>
                </a:lnTo>
                <a:lnTo>
                  <a:pt x="606" y="295"/>
                </a:lnTo>
                <a:lnTo>
                  <a:pt x="599" y="296"/>
                </a:lnTo>
                <a:lnTo>
                  <a:pt x="590" y="298"/>
                </a:lnTo>
                <a:lnTo>
                  <a:pt x="600" y="278"/>
                </a:lnTo>
                <a:lnTo>
                  <a:pt x="609" y="257"/>
                </a:lnTo>
                <a:lnTo>
                  <a:pt x="618" y="233"/>
                </a:lnTo>
                <a:lnTo>
                  <a:pt x="625" y="207"/>
                </a:lnTo>
                <a:lnTo>
                  <a:pt x="631" y="177"/>
                </a:lnTo>
                <a:lnTo>
                  <a:pt x="636" y="145"/>
                </a:lnTo>
                <a:lnTo>
                  <a:pt x="639" y="110"/>
                </a:lnTo>
                <a:lnTo>
                  <a:pt x="643" y="72"/>
                </a:lnTo>
                <a:lnTo>
                  <a:pt x="695" y="72"/>
                </a:lnTo>
                <a:lnTo>
                  <a:pt x="695" y="90"/>
                </a:lnTo>
                <a:lnTo>
                  <a:pt x="695" y="114"/>
                </a:lnTo>
                <a:lnTo>
                  <a:pt x="694" y="140"/>
                </a:lnTo>
                <a:lnTo>
                  <a:pt x="690" y="167"/>
                </a:lnTo>
                <a:lnTo>
                  <a:pt x="687" y="182"/>
                </a:lnTo>
                <a:lnTo>
                  <a:pt x="684" y="196"/>
                </a:lnTo>
                <a:lnTo>
                  <a:pt x="680" y="209"/>
                </a:lnTo>
                <a:lnTo>
                  <a:pt x="675" y="223"/>
                </a:lnTo>
                <a:lnTo>
                  <a:pt x="669" y="236"/>
                </a:lnTo>
                <a:lnTo>
                  <a:pt x="662" y="248"/>
                </a:lnTo>
                <a:lnTo>
                  <a:pt x="655" y="259"/>
                </a:lnTo>
                <a:lnTo>
                  <a:pt x="645" y="270"/>
                </a:lnTo>
                <a:lnTo>
                  <a:pt x="645" y="270"/>
                </a:lnTo>
                <a:close/>
                <a:moveTo>
                  <a:pt x="460" y="160"/>
                </a:moveTo>
                <a:lnTo>
                  <a:pt x="402" y="205"/>
                </a:lnTo>
                <a:lnTo>
                  <a:pt x="425" y="273"/>
                </a:lnTo>
                <a:lnTo>
                  <a:pt x="425" y="278"/>
                </a:lnTo>
                <a:lnTo>
                  <a:pt x="424" y="280"/>
                </a:lnTo>
                <a:lnTo>
                  <a:pt x="421" y="282"/>
                </a:lnTo>
                <a:lnTo>
                  <a:pt x="420" y="282"/>
                </a:lnTo>
                <a:lnTo>
                  <a:pt x="418" y="282"/>
                </a:lnTo>
                <a:lnTo>
                  <a:pt x="416" y="280"/>
                </a:lnTo>
                <a:lnTo>
                  <a:pt x="360" y="235"/>
                </a:lnTo>
                <a:lnTo>
                  <a:pt x="304" y="280"/>
                </a:lnTo>
                <a:lnTo>
                  <a:pt x="303" y="282"/>
                </a:lnTo>
                <a:lnTo>
                  <a:pt x="300" y="282"/>
                </a:lnTo>
                <a:lnTo>
                  <a:pt x="298" y="282"/>
                </a:lnTo>
                <a:lnTo>
                  <a:pt x="297" y="280"/>
                </a:lnTo>
                <a:lnTo>
                  <a:pt x="294" y="278"/>
                </a:lnTo>
                <a:lnTo>
                  <a:pt x="294" y="273"/>
                </a:lnTo>
                <a:lnTo>
                  <a:pt x="317" y="205"/>
                </a:lnTo>
                <a:lnTo>
                  <a:pt x="261" y="160"/>
                </a:lnTo>
                <a:lnTo>
                  <a:pt x="259" y="158"/>
                </a:lnTo>
                <a:lnTo>
                  <a:pt x="259" y="154"/>
                </a:lnTo>
                <a:lnTo>
                  <a:pt x="261" y="151"/>
                </a:lnTo>
                <a:lnTo>
                  <a:pt x="264" y="150"/>
                </a:lnTo>
                <a:lnTo>
                  <a:pt x="332" y="150"/>
                </a:lnTo>
                <a:lnTo>
                  <a:pt x="354" y="101"/>
                </a:lnTo>
                <a:lnTo>
                  <a:pt x="356" y="97"/>
                </a:lnTo>
                <a:lnTo>
                  <a:pt x="358" y="97"/>
                </a:lnTo>
                <a:lnTo>
                  <a:pt x="362" y="97"/>
                </a:lnTo>
                <a:lnTo>
                  <a:pt x="364" y="101"/>
                </a:lnTo>
                <a:lnTo>
                  <a:pt x="388" y="150"/>
                </a:lnTo>
                <a:lnTo>
                  <a:pt x="456" y="150"/>
                </a:lnTo>
                <a:lnTo>
                  <a:pt x="460" y="151"/>
                </a:lnTo>
                <a:lnTo>
                  <a:pt x="462" y="154"/>
                </a:lnTo>
                <a:lnTo>
                  <a:pt x="462" y="158"/>
                </a:lnTo>
                <a:lnTo>
                  <a:pt x="460" y="160"/>
                </a:lnTo>
                <a:close/>
                <a:moveTo>
                  <a:pt x="72" y="270"/>
                </a:moveTo>
                <a:lnTo>
                  <a:pt x="63" y="260"/>
                </a:lnTo>
                <a:lnTo>
                  <a:pt x="55" y="248"/>
                </a:lnTo>
                <a:lnTo>
                  <a:pt x="49" y="236"/>
                </a:lnTo>
                <a:lnTo>
                  <a:pt x="43" y="225"/>
                </a:lnTo>
                <a:lnTo>
                  <a:pt x="38" y="211"/>
                </a:lnTo>
                <a:lnTo>
                  <a:pt x="35" y="198"/>
                </a:lnTo>
                <a:lnTo>
                  <a:pt x="31" y="184"/>
                </a:lnTo>
                <a:lnTo>
                  <a:pt x="29" y="170"/>
                </a:lnTo>
                <a:lnTo>
                  <a:pt x="27" y="142"/>
                </a:lnTo>
                <a:lnTo>
                  <a:pt x="24" y="116"/>
                </a:lnTo>
                <a:lnTo>
                  <a:pt x="24" y="92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78" y="72"/>
                </a:lnTo>
                <a:lnTo>
                  <a:pt x="80" y="110"/>
                </a:lnTo>
                <a:lnTo>
                  <a:pt x="85" y="145"/>
                </a:lnTo>
                <a:lnTo>
                  <a:pt x="90" y="177"/>
                </a:lnTo>
                <a:lnTo>
                  <a:pt x="96" y="207"/>
                </a:lnTo>
                <a:lnTo>
                  <a:pt x="103" y="233"/>
                </a:lnTo>
                <a:lnTo>
                  <a:pt x="111" y="257"/>
                </a:lnTo>
                <a:lnTo>
                  <a:pt x="119" y="278"/>
                </a:lnTo>
                <a:lnTo>
                  <a:pt x="129" y="298"/>
                </a:lnTo>
                <a:lnTo>
                  <a:pt x="121" y="296"/>
                </a:lnTo>
                <a:lnTo>
                  <a:pt x="112" y="295"/>
                </a:lnTo>
                <a:lnTo>
                  <a:pt x="105" y="291"/>
                </a:lnTo>
                <a:lnTo>
                  <a:pt x="98" y="289"/>
                </a:lnTo>
                <a:lnTo>
                  <a:pt x="91" y="284"/>
                </a:lnTo>
                <a:lnTo>
                  <a:pt x="84" y="280"/>
                </a:lnTo>
                <a:lnTo>
                  <a:pt x="78" y="276"/>
                </a:lnTo>
                <a:lnTo>
                  <a:pt x="72" y="270"/>
                </a:lnTo>
                <a:lnTo>
                  <a:pt x="72" y="270"/>
                </a:lnTo>
                <a:close/>
                <a:moveTo>
                  <a:pt x="719" y="69"/>
                </a:moveTo>
                <a:lnTo>
                  <a:pt x="719" y="64"/>
                </a:lnTo>
                <a:lnTo>
                  <a:pt x="719" y="60"/>
                </a:lnTo>
                <a:lnTo>
                  <a:pt x="719" y="56"/>
                </a:lnTo>
                <a:lnTo>
                  <a:pt x="715" y="52"/>
                </a:lnTo>
                <a:lnTo>
                  <a:pt x="712" y="50"/>
                </a:lnTo>
                <a:lnTo>
                  <a:pt x="707" y="48"/>
                </a:lnTo>
                <a:lnTo>
                  <a:pt x="643" y="48"/>
                </a:lnTo>
                <a:lnTo>
                  <a:pt x="644" y="39"/>
                </a:lnTo>
                <a:lnTo>
                  <a:pt x="644" y="31"/>
                </a:lnTo>
                <a:lnTo>
                  <a:pt x="644" y="21"/>
                </a:lnTo>
                <a:lnTo>
                  <a:pt x="644" y="13"/>
                </a:lnTo>
                <a:lnTo>
                  <a:pt x="643" y="8"/>
                </a:lnTo>
                <a:lnTo>
                  <a:pt x="640" y="3"/>
                </a:lnTo>
                <a:lnTo>
                  <a:pt x="637" y="1"/>
                </a:lnTo>
                <a:lnTo>
                  <a:pt x="632" y="0"/>
                </a:lnTo>
                <a:lnTo>
                  <a:pt x="88" y="0"/>
                </a:lnTo>
                <a:lnTo>
                  <a:pt x="84" y="1"/>
                </a:lnTo>
                <a:lnTo>
                  <a:pt x="80" y="3"/>
                </a:lnTo>
                <a:lnTo>
                  <a:pt x="78" y="8"/>
                </a:lnTo>
                <a:lnTo>
                  <a:pt x="77" y="13"/>
                </a:lnTo>
                <a:lnTo>
                  <a:pt x="77" y="21"/>
                </a:lnTo>
                <a:lnTo>
                  <a:pt x="77" y="31"/>
                </a:lnTo>
                <a:lnTo>
                  <a:pt x="77" y="39"/>
                </a:lnTo>
                <a:lnTo>
                  <a:pt x="77" y="48"/>
                </a:lnTo>
                <a:lnTo>
                  <a:pt x="12" y="48"/>
                </a:lnTo>
                <a:lnTo>
                  <a:pt x="8" y="50"/>
                </a:lnTo>
                <a:lnTo>
                  <a:pt x="4" y="52"/>
                </a:lnTo>
                <a:lnTo>
                  <a:pt x="2" y="56"/>
                </a:lnTo>
                <a:lnTo>
                  <a:pt x="0" y="60"/>
                </a:lnTo>
                <a:lnTo>
                  <a:pt x="0" y="66"/>
                </a:lnTo>
                <a:lnTo>
                  <a:pt x="0" y="72"/>
                </a:lnTo>
                <a:lnTo>
                  <a:pt x="0" y="94"/>
                </a:lnTo>
                <a:lnTo>
                  <a:pt x="0" y="119"/>
                </a:lnTo>
                <a:lnTo>
                  <a:pt x="3" y="147"/>
                </a:lnTo>
                <a:lnTo>
                  <a:pt x="6" y="177"/>
                </a:lnTo>
                <a:lnTo>
                  <a:pt x="9" y="192"/>
                </a:lnTo>
                <a:lnTo>
                  <a:pt x="12" y="207"/>
                </a:lnTo>
                <a:lnTo>
                  <a:pt x="17" y="222"/>
                </a:lnTo>
                <a:lnTo>
                  <a:pt x="22" y="236"/>
                </a:lnTo>
                <a:lnTo>
                  <a:pt x="29" y="250"/>
                </a:lnTo>
                <a:lnTo>
                  <a:pt x="36" y="263"/>
                </a:lnTo>
                <a:lnTo>
                  <a:pt x="44" y="276"/>
                </a:lnTo>
                <a:lnTo>
                  <a:pt x="55" y="286"/>
                </a:lnTo>
                <a:lnTo>
                  <a:pt x="63" y="295"/>
                </a:lnTo>
                <a:lnTo>
                  <a:pt x="73" y="302"/>
                </a:lnTo>
                <a:lnTo>
                  <a:pt x="84" y="308"/>
                </a:lnTo>
                <a:lnTo>
                  <a:pt x="94" y="314"/>
                </a:lnTo>
                <a:lnTo>
                  <a:pt x="106" y="317"/>
                </a:lnTo>
                <a:lnTo>
                  <a:pt x="118" y="321"/>
                </a:lnTo>
                <a:lnTo>
                  <a:pt x="130" y="322"/>
                </a:lnTo>
                <a:lnTo>
                  <a:pt x="143" y="323"/>
                </a:lnTo>
                <a:lnTo>
                  <a:pt x="156" y="340"/>
                </a:lnTo>
                <a:lnTo>
                  <a:pt x="169" y="355"/>
                </a:lnTo>
                <a:lnTo>
                  <a:pt x="182" y="368"/>
                </a:lnTo>
                <a:lnTo>
                  <a:pt x="195" y="379"/>
                </a:lnTo>
                <a:lnTo>
                  <a:pt x="222" y="398"/>
                </a:lnTo>
                <a:lnTo>
                  <a:pt x="248" y="414"/>
                </a:lnTo>
                <a:lnTo>
                  <a:pt x="262" y="423"/>
                </a:lnTo>
                <a:lnTo>
                  <a:pt x="276" y="433"/>
                </a:lnTo>
                <a:lnTo>
                  <a:pt x="288" y="441"/>
                </a:lnTo>
                <a:lnTo>
                  <a:pt x="298" y="452"/>
                </a:lnTo>
                <a:lnTo>
                  <a:pt x="303" y="456"/>
                </a:lnTo>
                <a:lnTo>
                  <a:pt x="306" y="462"/>
                </a:lnTo>
                <a:lnTo>
                  <a:pt x="310" y="470"/>
                </a:lnTo>
                <a:lnTo>
                  <a:pt x="312" y="476"/>
                </a:lnTo>
                <a:lnTo>
                  <a:pt x="314" y="484"/>
                </a:lnTo>
                <a:lnTo>
                  <a:pt x="316" y="492"/>
                </a:lnTo>
                <a:lnTo>
                  <a:pt x="317" y="500"/>
                </a:lnTo>
                <a:lnTo>
                  <a:pt x="317" y="510"/>
                </a:lnTo>
                <a:lnTo>
                  <a:pt x="316" y="529"/>
                </a:lnTo>
                <a:lnTo>
                  <a:pt x="314" y="546"/>
                </a:lnTo>
                <a:lnTo>
                  <a:pt x="312" y="561"/>
                </a:lnTo>
                <a:lnTo>
                  <a:pt x="308" y="574"/>
                </a:lnTo>
                <a:lnTo>
                  <a:pt x="305" y="586"/>
                </a:lnTo>
                <a:lnTo>
                  <a:pt x="299" y="596"/>
                </a:lnTo>
                <a:lnTo>
                  <a:pt x="293" y="605"/>
                </a:lnTo>
                <a:lnTo>
                  <a:pt x="287" y="612"/>
                </a:lnTo>
                <a:lnTo>
                  <a:pt x="279" y="618"/>
                </a:lnTo>
                <a:lnTo>
                  <a:pt x="270" y="623"/>
                </a:lnTo>
                <a:lnTo>
                  <a:pt x="262" y="628"/>
                </a:lnTo>
                <a:lnTo>
                  <a:pt x="251" y="630"/>
                </a:lnTo>
                <a:lnTo>
                  <a:pt x="241" y="633"/>
                </a:lnTo>
                <a:lnTo>
                  <a:pt x="230" y="634"/>
                </a:lnTo>
                <a:lnTo>
                  <a:pt x="217" y="635"/>
                </a:lnTo>
                <a:lnTo>
                  <a:pt x="204" y="635"/>
                </a:lnTo>
                <a:lnTo>
                  <a:pt x="199" y="636"/>
                </a:lnTo>
                <a:lnTo>
                  <a:pt x="195" y="638"/>
                </a:lnTo>
                <a:lnTo>
                  <a:pt x="193" y="642"/>
                </a:lnTo>
                <a:lnTo>
                  <a:pt x="192" y="647"/>
                </a:lnTo>
                <a:lnTo>
                  <a:pt x="192" y="707"/>
                </a:lnTo>
                <a:lnTo>
                  <a:pt x="193" y="711"/>
                </a:lnTo>
                <a:lnTo>
                  <a:pt x="195" y="716"/>
                </a:lnTo>
                <a:lnTo>
                  <a:pt x="199" y="718"/>
                </a:lnTo>
                <a:lnTo>
                  <a:pt x="204" y="719"/>
                </a:lnTo>
                <a:lnTo>
                  <a:pt x="515" y="719"/>
                </a:lnTo>
                <a:lnTo>
                  <a:pt x="520" y="718"/>
                </a:lnTo>
                <a:lnTo>
                  <a:pt x="524" y="716"/>
                </a:lnTo>
                <a:lnTo>
                  <a:pt x="526" y="711"/>
                </a:lnTo>
                <a:lnTo>
                  <a:pt x="527" y="707"/>
                </a:lnTo>
                <a:lnTo>
                  <a:pt x="527" y="647"/>
                </a:lnTo>
                <a:lnTo>
                  <a:pt x="526" y="642"/>
                </a:lnTo>
                <a:lnTo>
                  <a:pt x="524" y="638"/>
                </a:lnTo>
                <a:lnTo>
                  <a:pt x="520" y="636"/>
                </a:lnTo>
                <a:lnTo>
                  <a:pt x="515" y="635"/>
                </a:lnTo>
                <a:lnTo>
                  <a:pt x="501" y="635"/>
                </a:lnTo>
                <a:lnTo>
                  <a:pt x="488" y="634"/>
                </a:lnTo>
                <a:lnTo>
                  <a:pt x="476" y="631"/>
                </a:lnTo>
                <a:lnTo>
                  <a:pt x="464" y="628"/>
                </a:lnTo>
                <a:lnTo>
                  <a:pt x="455" y="623"/>
                </a:lnTo>
                <a:lnTo>
                  <a:pt x="445" y="618"/>
                </a:lnTo>
                <a:lnTo>
                  <a:pt x="437" y="612"/>
                </a:lnTo>
                <a:lnTo>
                  <a:pt x="429" y="605"/>
                </a:lnTo>
                <a:lnTo>
                  <a:pt x="423" y="597"/>
                </a:lnTo>
                <a:lnTo>
                  <a:pt x="417" y="587"/>
                </a:lnTo>
                <a:lnTo>
                  <a:pt x="412" y="577"/>
                </a:lnTo>
                <a:lnTo>
                  <a:pt x="408" y="566"/>
                </a:lnTo>
                <a:lnTo>
                  <a:pt x="405" y="554"/>
                </a:lnTo>
                <a:lnTo>
                  <a:pt x="402" y="541"/>
                </a:lnTo>
                <a:lnTo>
                  <a:pt x="401" y="525"/>
                </a:lnTo>
                <a:lnTo>
                  <a:pt x="401" y="511"/>
                </a:lnTo>
                <a:lnTo>
                  <a:pt x="401" y="500"/>
                </a:lnTo>
                <a:lnTo>
                  <a:pt x="402" y="492"/>
                </a:lnTo>
                <a:lnTo>
                  <a:pt x="404" y="484"/>
                </a:lnTo>
                <a:lnTo>
                  <a:pt x="406" y="476"/>
                </a:lnTo>
                <a:lnTo>
                  <a:pt x="410" y="470"/>
                </a:lnTo>
                <a:lnTo>
                  <a:pt x="412" y="462"/>
                </a:lnTo>
                <a:lnTo>
                  <a:pt x="417" y="456"/>
                </a:lnTo>
                <a:lnTo>
                  <a:pt x="420" y="451"/>
                </a:lnTo>
                <a:lnTo>
                  <a:pt x="431" y="441"/>
                </a:lnTo>
                <a:lnTo>
                  <a:pt x="443" y="431"/>
                </a:lnTo>
                <a:lnTo>
                  <a:pt x="456" y="423"/>
                </a:lnTo>
                <a:lnTo>
                  <a:pt x="471" y="414"/>
                </a:lnTo>
                <a:lnTo>
                  <a:pt x="498" y="398"/>
                </a:lnTo>
                <a:lnTo>
                  <a:pt x="524" y="379"/>
                </a:lnTo>
                <a:lnTo>
                  <a:pt x="537" y="367"/>
                </a:lnTo>
                <a:lnTo>
                  <a:pt x="550" y="354"/>
                </a:lnTo>
                <a:lnTo>
                  <a:pt x="563" y="340"/>
                </a:lnTo>
                <a:lnTo>
                  <a:pt x="575" y="323"/>
                </a:lnTo>
                <a:lnTo>
                  <a:pt x="588" y="322"/>
                </a:lnTo>
                <a:lnTo>
                  <a:pt x="601" y="321"/>
                </a:lnTo>
                <a:lnTo>
                  <a:pt x="612" y="317"/>
                </a:lnTo>
                <a:lnTo>
                  <a:pt x="624" y="314"/>
                </a:lnTo>
                <a:lnTo>
                  <a:pt x="634" y="308"/>
                </a:lnTo>
                <a:lnTo>
                  <a:pt x="644" y="302"/>
                </a:lnTo>
                <a:lnTo>
                  <a:pt x="653" y="295"/>
                </a:lnTo>
                <a:lnTo>
                  <a:pt x="663" y="286"/>
                </a:lnTo>
                <a:lnTo>
                  <a:pt x="672" y="274"/>
                </a:lnTo>
                <a:lnTo>
                  <a:pt x="682" y="261"/>
                </a:lnTo>
                <a:lnTo>
                  <a:pt x="690" y="248"/>
                </a:lnTo>
                <a:lnTo>
                  <a:pt x="696" y="233"/>
                </a:lnTo>
                <a:lnTo>
                  <a:pt x="702" y="219"/>
                </a:lnTo>
                <a:lnTo>
                  <a:pt x="707" y="203"/>
                </a:lnTo>
                <a:lnTo>
                  <a:pt x="711" y="188"/>
                </a:lnTo>
                <a:lnTo>
                  <a:pt x="713" y="171"/>
                </a:lnTo>
                <a:lnTo>
                  <a:pt x="718" y="141"/>
                </a:lnTo>
                <a:lnTo>
                  <a:pt x="719" y="113"/>
                </a:lnTo>
                <a:lnTo>
                  <a:pt x="720" y="88"/>
                </a:lnTo>
                <a:lnTo>
                  <a:pt x="719" y="69"/>
                </a:lnTo>
                <a:close/>
              </a:path>
            </a:pathLst>
          </a:custGeom>
          <a:solidFill>
            <a:srgbClr val="CE29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" name="Group 70" descr="This is an icon of a truck.">
            <a:extLst>
              <a:ext uri="{FF2B5EF4-FFF2-40B4-BE49-F238E27FC236}">
                <a16:creationId xmlns:a16="http://schemas.microsoft.com/office/drawing/2014/main" id="{918F6A58-01C2-4B8A-97EE-31A198442337}"/>
              </a:ext>
            </a:extLst>
          </p:cNvPr>
          <p:cNvGrpSpPr/>
          <p:nvPr/>
        </p:nvGrpSpPr>
        <p:grpSpPr>
          <a:xfrm>
            <a:off x="10516987" y="4297223"/>
            <a:ext cx="287338" cy="249238"/>
            <a:chOff x="2598738" y="2530475"/>
            <a:chExt cx="287338" cy="249238"/>
          </a:xfrm>
          <a:solidFill>
            <a:srgbClr val="7F7F7F"/>
          </a:solidFill>
        </p:grpSpPr>
        <p:sp>
          <p:nvSpPr>
            <p:cNvPr id="72" name="Freeform 527">
              <a:extLst>
                <a:ext uri="{FF2B5EF4-FFF2-40B4-BE49-F238E27FC236}">
                  <a16:creationId xmlns:a16="http://schemas.microsoft.com/office/drawing/2014/main" id="{9A958697-9F7E-46A0-A31A-A67FAB2A3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888" y="2625725"/>
              <a:ext cx="123825" cy="134938"/>
            </a:xfrm>
            <a:custGeom>
              <a:avLst/>
              <a:gdLst>
                <a:gd name="T0" fmla="*/ 187 w 391"/>
                <a:gd name="T1" fmla="*/ 0 h 421"/>
                <a:gd name="T2" fmla="*/ 172 w 391"/>
                <a:gd name="T3" fmla="*/ 19 h 421"/>
                <a:gd name="T4" fmla="*/ 155 w 391"/>
                <a:gd name="T5" fmla="*/ 36 h 421"/>
                <a:gd name="T6" fmla="*/ 135 w 391"/>
                <a:gd name="T7" fmla="*/ 52 h 421"/>
                <a:gd name="T8" fmla="*/ 113 w 391"/>
                <a:gd name="T9" fmla="*/ 65 h 421"/>
                <a:gd name="T10" fmla="*/ 91 w 391"/>
                <a:gd name="T11" fmla="*/ 76 h 421"/>
                <a:gd name="T12" fmla="*/ 67 w 391"/>
                <a:gd name="T13" fmla="*/ 83 h 421"/>
                <a:gd name="T14" fmla="*/ 41 w 391"/>
                <a:gd name="T15" fmla="*/ 89 h 421"/>
                <a:gd name="T16" fmla="*/ 15 w 391"/>
                <a:gd name="T17" fmla="*/ 90 h 421"/>
                <a:gd name="T18" fmla="*/ 0 w 391"/>
                <a:gd name="T19" fmla="*/ 89 h 421"/>
                <a:gd name="T20" fmla="*/ 1 w 391"/>
                <a:gd name="T21" fmla="*/ 410 h 421"/>
                <a:gd name="T22" fmla="*/ 3 w 391"/>
                <a:gd name="T23" fmla="*/ 415 h 421"/>
                <a:gd name="T24" fmla="*/ 6 w 391"/>
                <a:gd name="T25" fmla="*/ 418 h 421"/>
                <a:gd name="T26" fmla="*/ 11 w 391"/>
                <a:gd name="T27" fmla="*/ 421 h 421"/>
                <a:gd name="T28" fmla="*/ 77 w 391"/>
                <a:gd name="T29" fmla="*/ 421 h 421"/>
                <a:gd name="T30" fmla="*/ 75 w 391"/>
                <a:gd name="T31" fmla="*/ 406 h 421"/>
                <a:gd name="T32" fmla="*/ 77 w 391"/>
                <a:gd name="T33" fmla="*/ 385 h 421"/>
                <a:gd name="T34" fmla="*/ 83 w 391"/>
                <a:gd name="T35" fmla="*/ 366 h 421"/>
                <a:gd name="T36" fmla="*/ 93 w 391"/>
                <a:gd name="T37" fmla="*/ 347 h 421"/>
                <a:gd name="T38" fmla="*/ 106 w 391"/>
                <a:gd name="T39" fmla="*/ 331 h 421"/>
                <a:gd name="T40" fmla="*/ 122 w 391"/>
                <a:gd name="T41" fmla="*/ 318 h 421"/>
                <a:gd name="T42" fmla="*/ 139 w 391"/>
                <a:gd name="T43" fmla="*/ 309 h 421"/>
                <a:gd name="T44" fmla="*/ 159 w 391"/>
                <a:gd name="T45" fmla="*/ 303 h 421"/>
                <a:gd name="T46" fmla="*/ 181 w 391"/>
                <a:gd name="T47" fmla="*/ 301 h 421"/>
                <a:gd name="T48" fmla="*/ 201 w 391"/>
                <a:gd name="T49" fmla="*/ 303 h 421"/>
                <a:gd name="T50" fmla="*/ 222 w 391"/>
                <a:gd name="T51" fmla="*/ 309 h 421"/>
                <a:gd name="T52" fmla="*/ 240 w 391"/>
                <a:gd name="T53" fmla="*/ 318 h 421"/>
                <a:gd name="T54" fmla="*/ 255 w 391"/>
                <a:gd name="T55" fmla="*/ 331 h 421"/>
                <a:gd name="T56" fmla="*/ 268 w 391"/>
                <a:gd name="T57" fmla="*/ 347 h 421"/>
                <a:gd name="T58" fmla="*/ 277 w 391"/>
                <a:gd name="T59" fmla="*/ 366 h 421"/>
                <a:gd name="T60" fmla="*/ 284 w 391"/>
                <a:gd name="T61" fmla="*/ 385 h 421"/>
                <a:gd name="T62" fmla="*/ 286 w 391"/>
                <a:gd name="T63" fmla="*/ 406 h 421"/>
                <a:gd name="T64" fmla="*/ 285 w 391"/>
                <a:gd name="T65" fmla="*/ 421 h 421"/>
                <a:gd name="T66" fmla="*/ 379 w 391"/>
                <a:gd name="T67" fmla="*/ 420 h 421"/>
                <a:gd name="T68" fmla="*/ 385 w 391"/>
                <a:gd name="T69" fmla="*/ 418 h 421"/>
                <a:gd name="T70" fmla="*/ 389 w 391"/>
                <a:gd name="T71" fmla="*/ 415 h 421"/>
                <a:gd name="T72" fmla="*/ 391 w 391"/>
                <a:gd name="T73" fmla="*/ 410 h 421"/>
                <a:gd name="T74" fmla="*/ 391 w 391"/>
                <a:gd name="T75" fmla="*/ 15 h 421"/>
                <a:gd name="T76" fmla="*/ 390 w 391"/>
                <a:gd name="T77" fmla="*/ 8 h 421"/>
                <a:gd name="T78" fmla="*/ 387 w 391"/>
                <a:gd name="T79" fmla="*/ 4 h 421"/>
                <a:gd name="T80" fmla="*/ 382 w 391"/>
                <a:gd name="T81" fmla="*/ 1 h 421"/>
                <a:gd name="T82" fmla="*/ 376 w 391"/>
                <a:gd name="T8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1" h="421">
                  <a:moveTo>
                    <a:pt x="376" y="0"/>
                  </a:moveTo>
                  <a:lnTo>
                    <a:pt x="187" y="0"/>
                  </a:lnTo>
                  <a:lnTo>
                    <a:pt x="180" y="9"/>
                  </a:lnTo>
                  <a:lnTo>
                    <a:pt x="172" y="19"/>
                  </a:lnTo>
                  <a:lnTo>
                    <a:pt x="164" y="28"/>
                  </a:lnTo>
                  <a:lnTo>
                    <a:pt x="155" y="36"/>
                  </a:lnTo>
                  <a:lnTo>
                    <a:pt x="145" y="45"/>
                  </a:lnTo>
                  <a:lnTo>
                    <a:pt x="135" y="52"/>
                  </a:lnTo>
                  <a:lnTo>
                    <a:pt x="125" y="59"/>
                  </a:lnTo>
                  <a:lnTo>
                    <a:pt x="113" y="65"/>
                  </a:lnTo>
                  <a:lnTo>
                    <a:pt x="103" y="71"/>
                  </a:lnTo>
                  <a:lnTo>
                    <a:pt x="91" y="76"/>
                  </a:lnTo>
                  <a:lnTo>
                    <a:pt x="79" y="80"/>
                  </a:lnTo>
                  <a:lnTo>
                    <a:pt x="67" y="83"/>
                  </a:lnTo>
                  <a:lnTo>
                    <a:pt x="54" y="87"/>
                  </a:lnTo>
                  <a:lnTo>
                    <a:pt x="41" y="89"/>
                  </a:lnTo>
                  <a:lnTo>
                    <a:pt x="29" y="90"/>
                  </a:lnTo>
                  <a:lnTo>
                    <a:pt x="15" y="90"/>
                  </a:lnTo>
                  <a:lnTo>
                    <a:pt x="7" y="90"/>
                  </a:lnTo>
                  <a:lnTo>
                    <a:pt x="0" y="89"/>
                  </a:lnTo>
                  <a:lnTo>
                    <a:pt x="0" y="406"/>
                  </a:lnTo>
                  <a:lnTo>
                    <a:pt x="1" y="410"/>
                  </a:lnTo>
                  <a:lnTo>
                    <a:pt x="1" y="412"/>
                  </a:lnTo>
                  <a:lnTo>
                    <a:pt x="3" y="415"/>
                  </a:lnTo>
                  <a:lnTo>
                    <a:pt x="4" y="417"/>
                  </a:lnTo>
                  <a:lnTo>
                    <a:pt x="6" y="418"/>
                  </a:lnTo>
                  <a:lnTo>
                    <a:pt x="9" y="420"/>
                  </a:lnTo>
                  <a:lnTo>
                    <a:pt x="11" y="421"/>
                  </a:lnTo>
                  <a:lnTo>
                    <a:pt x="15" y="421"/>
                  </a:lnTo>
                  <a:lnTo>
                    <a:pt x="77" y="421"/>
                  </a:lnTo>
                  <a:lnTo>
                    <a:pt x="76" y="414"/>
                  </a:lnTo>
                  <a:lnTo>
                    <a:pt x="75" y="406"/>
                  </a:lnTo>
                  <a:lnTo>
                    <a:pt x="76" y="396"/>
                  </a:lnTo>
                  <a:lnTo>
                    <a:pt x="77" y="385"/>
                  </a:lnTo>
                  <a:lnTo>
                    <a:pt x="80" y="375"/>
                  </a:lnTo>
                  <a:lnTo>
                    <a:pt x="83" y="366"/>
                  </a:lnTo>
                  <a:lnTo>
                    <a:pt x="88" y="356"/>
                  </a:lnTo>
                  <a:lnTo>
                    <a:pt x="93" y="347"/>
                  </a:lnTo>
                  <a:lnTo>
                    <a:pt x="99" y="339"/>
                  </a:lnTo>
                  <a:lnTo>
                    <a:pt x="106" y="331"/>
                  </a:lnTo>
                  <a:lnTo>
                    <a:pt x="113" y="325"/>
                  </a:lnTo>
                  <a:lnTo>
                    <a:pt x="122" y="318"/>
                  </a:lnTo>
                  <a:lnTo>
                    <a:pt x="130" y="313"/>
                  </a:lnTo>
                  <a:lnTo>
                    <a:pt x="139" y="309"/>
                  </a:lnTo>
                  <a:lnTo>
                    <a:pt x="150" y="305"/>
                  </a:lnTo>
                  <a:lnTo>
                    <a:pt x="159" y="303"/>
                  </a:lnTo>
                  <a:lnTo>
                    <a:pt x="170" y="301"/>
                  </a:lnTo>
                  <a:lnTo>
                    <a:pt x="181" y="301"/>
                  </a:lnTo>
                  <a:lnTo>
                    <a:pt x="192" y="301"/>
                  </a:lnTo>
                  <a:lnTo>
                    <a:pt x="201" y="303"/>
                  </a:lnTo>
                  <a:lnTo>
                    <a:pt x="212" y="305"/>
                  </a:lnTo>
                  <a:lnTo>
                    <a:pt x="222" y="309"/>
                  </a:lnTo>
                  <a:lnTo>
                    <a:pt x="230" y="313"/>
                  </a:lnTo>
                  <a:lnTo>
                    <a:pt x="240" y="318"/>
                  </a:lnTo>
                  <a:lnTo>
                    <a:pt x="247" y="325"/>
                  </a:lnTo>
                  <a:lnTo>
                    <a:pt x="255" y="331"/>
                  </a:lnTo>
                  <a:lnTo>
                    <a:pt x="261" y="339"/>
                  </a:lnTo>
                  <a:lnTo>
                    <a:pt x="268" y="347"/>
                  </a:lnTo>
                  <a:lnTo>
                    <a:pt x="273" y="356"/>
                  </a:lnTo>
                  <a:lnTo>
                    <a:pt x="277" y="366"/>
                  </a:lnTo>
                  <a:lnTo>
                    <a:pt x="282" y="375"/>
                  </a:lnTo>
                  <a:lnTo>
                    <a:pt x="284" y="385"/>
                  </a:lnTo>
                  <a:lnTo>
                    <a:pt x="285" y="396"/>
                  </a:lnTo>
                  <a:lnTo>
                    <a:pt x="286" y="406"/>
                  </a:lnTo>
                  <a:lnTo>
                    <a:pt x="286" y="414"/>
                  </a:lnTo>
                  <a:lnTo>
                    <a:pt x="285" y="421"/>
                  </a:lnTo>
                  <a:lnTo>
                    <a:pt x="376" y="421"/>
                  </a:lnTo>
                  <a:lnTo>
                    <a:pt x="379" y="420"/>
                  </a:lnTo>
                  <a:lnTo>
                    <a:pt x="382" y="420"/>
                  </a:lnTo>
                  <a:lnTo>
                    <a:pt x="385" y="418"/>
                  </a:lnTo>
                  <a:lnTo>
                    <a:pt x="387" y="417"/>
                  </a:lnTo>
                  <a:lnTo>
                    <a:pt x="389" y="415"/>
                  </a:lnTo>
                  <a:lnTo>
                    <a:pt x="390" y="412"/>
                  </a:lnTo>
                  <a:lnTo>
                    <a:pt x="391" y="410"/>
                  </a:lnTo>
                  <a:lnTo>
                    <a:pt x="391" y="406"/>
                  </a:lnTo>
                  <a:lnTo>
                    <a:pt x="391" y="15"/>
                  </a:lnTo>
                  <a:lnTo>
                    <a:pt x="391" y="12"/>
                  </a:lnTo>
                  <a:lnTo>
                    <a:pt x="390" y="8"/>
                  </a:lnTo>
                  <a:lnTo>
                    <a:pt x="389" y="6"/>
                  </a:lnTo>
                  <a:lnTo>
                    <a:pt x="387" y="4"/>
                  </a:lnTo>
                  <a:lnTo>
                    <a:pt x="385" y="2"/>
                  </a:lnTo>
                  <a:lnTo>
                    <a:pt x="382" y="1"/>
                  </a:lnTo>
                  <a:lnTo>
                    <a:pt x="379" y="0"/>
                  </a:lnTo>
                  <a:lnTo>
                    <a:pt x="376" y="0"/>
                  </a:lnTo>
                  <a:lnTo>
                    <a:pt x="3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528">
              <a:extLst>
                <a:ext uri="{FF2B5EF4-FFF2-40B4-BE49-F238E27FC236}">
                  <a16:creationId xmlns:a16="http://schemas.microsoft.com/office/drawing/2014/main" id="{83F5CED5-EC59-44A7-BB1E-6DAA3AFE7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692400"/>
              <a:ext cx="47625" cy="9525"/>
            </a:xfrm>
            <a:custGeom>
              <a:avLst/>
              <a:gdLst>
                <a:gd name="T0" fmla="*/ 136 w 151"/>
                <a:gd name="T1" fmla="*/ 0 h 30"/>
                <a:gd name="T2" fmla="*/ 15 w 151"/>
                <a:gd name="T3" fmla="*/ 0 h 30"/>
                <a:gd name="T4" fmla="*/ 12 w 151"/>
                <a:gd name="T5" fmla="*/ 1 h 30"/>
                <a:gd name="T6" fmla="*/ 9 w 151"/>
                <a:gd name="T7" fmla="*/ 1 h 30"/>
                <a:gd name="T8" fmla="*/ 7 w 151"/>
                <a:gd name="T9" fmla="*/ 3 h 30"/>
                <a:gd name="T10" fmla="*/ 5 w 151"/>
                <a:gd name="T11" fmla="*/ 4 h 30"/>
                <a:gd name="T12" fmla="*/ 3 w 151"/>
                <a:gd name="T13" fmla="*/ 6 h 30"/>
                <a:gd name="T14" fmla="*/ 2 w 151"/>
                <a:gd name="T15" fmla="*/ 10 h 30"/>
                <a:gd name="T16" fmla="*/ 0 w 151"/>
                <a:gd name="T17" fmla="*/ 13 h 30"/>
                <a:gd name="T18" fmla="*/ 0 w 151"/>
                <a:gd name="T19" fmla="*/ 15 h 30"/>
                <a:gd name="T20" fmla="*/ 0 w 151"/>
                <a:gd name="T21" fmla="*/ 18 h 30"/>
                <a:gd name="T22" fmla="*/ 2 w 151"/>
                <a:gd name="T23" fmla="*/ 21 h 30"/>
                <a:gd name="T24" fmla="*/ 3 w 151"/>
                <a:gd name="T25" fmla="*/ 24 h 30"/>
                <a:gd name="T26" fmla="*/ 5 w 151"/>
                <a:gd name="T27" fmla="*/ 26 h 30"/>
                <a:gd name="T28" fmla="*/ 7 w 151"/>
                <a:gd name="T29" fmla="*/ 28 h 30"/>
                <a:gd name="T30" fmla="*/ 9 w 151"/>
                <a:gd name="T31" fmla="*/ 29 h 30"/>
                <a:gd name="T32" fmla="*/ 12 w 151"/>
                <a:gd name="T33" fmla="*/ 30 h 30"/>
                <a:gd name="T34" fmla="*/ 15 w 151"/>
                <a:gd name="T35" fmla="*/ 30 h 30"/>
                <a:gd name="T36" fmla="*/ 136 w 151"/>
                <a:gd name="T37" fmla="*/ 30 h 30"/>
                <a:gd name="T38" fmla="*/ 139 w 151"/>
                <a:gd name="T39" fmla="*/ 30 h 30"/>
                <a:gd name="T40" fmla="*/ 142 w 151"/>
                <a:gd name="T41" fmla="*/ 29 h 30"/>
                <a:gd name="T42" fmla="*/ 144 w 151"/>
                <a:gd name="T43" fmla="*/ 28 h 30"/>
                <a:gd name="T44" fmla="*/ 146 w 151"/>
                <a:gd name="T45" fmla="*/ 26 h 30"/>
                <a:gd name="T46" fmla="*/ 148 w 151"/>
                <a:gd name="T47" fmla="*/ 24 h 30"/>
                <a:gd name="T48" fmla="*/ 150 w 151"/>
                <a:gd name="T49" fmla="*/ 21 h 30"/>
                <a:gd name="T50" fmla="*/ 151 w 151"/>
                <a:gd name="T51" fmla="*/ 18 h 30"/>
                <a:gd name="T52" fmla="*/ 151 w 151"/>
                <a:gd name="T53" fmla="*/ 15 h 30"/>
                <a:gd name="T54" fmla="*/ 151 w 151"/>
                <a:gd name="T55" fmla="*/ 13 h 30"/>
                <a:gd name="T56" fmla="*/ 150 w 151"/>
                <a:gd name="T57" fmla="*/ 10 h 30"/>
                <a:gd name="T58" fmla="*/ 148 w 151"/>
                <a:gd name="T59" fmla="*/ 8 h 30"/>
                <a:gd name="T60" fmla="*/ 146 w 151"/>
                <a:gd name="T61" fmla="*/ 4 h 30"/>
                <a:gd name="T62" fmla="*/ 144 w 151"/>
                <a:gd name="T63" fmla="*/ 3 h 30"/>
                <a:gd name="T64" fmla="*/ 142 w 151"/>
                <a:gd name="T65" fmla="*/ 1 h 30"/>
                <a:gd name="T66" fmla="*/ 139 w 151"/>
                <a:gd name="T67" fmla="*/ 1 h 30"/>
                <a:gd name="T68" fmla="*/ 136 w 15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30">
                  <a:moveTo>
                    <a:pt x="136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36" y="30"/>
                  </a:lnTo>
                  <a:lnTo>
                    <a:pt x="139" y="30"/>
                  </a:lnTo>
                  <a:lnTo>
                    <a:pt x="142" y="29"/>
                  </a:lnTo>
                  <a:lnTo>
                    <a:pt x="144" y="28"/>
                  </a:lnTo>
                  <a:lnTo>
                    <a:pt x="146" y="26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1" y="18"/>
                  </a:lnTo>
                  <a:lnTo>
                    <a:pt x="151" y="15"/>
                  </a:lnTo>
                  <a:lnTo>
                    <a:pt x="151" y="13"/>
                  </a:lnTo>
                  <a:lnTo>
                    <a:pt x="150" y="10"/>
                  </a:lnTo>
                  <a:lnTo>
                    <a:pt x="148" y="8"/>
                  </a:lnTo>
                  <a:lnTo>
                    <a:pt x="146" y="4"/>
                  </a:lnTo>
                  <a:lnTo>
                    <a:pt x="144" y="3"/>
                  </a:lnTo>
                  <a:lnTo>
                    <a:pt x="142" y="1"/>
                  </a:lnTo>
                  <a:lnTo>
                    <a:pt x="139" y="1"/>
                  </a:lnTo>
                  <a:lnTo>
                    <a:pt x="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529">
              <a:extLst>
                <a:ext uri="{FF2B5EF4-FFF2-40B4-BE49-F238E27FC236}">
                  <a16:creationId xmlns:a16="http://schemas.microsoft.com/office/drawing/2014/main" id="{67D92154-D809-4A24-ADBA-A184552F2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2711450"/>
              <a:ext cx="28575" cy="11113"/>
            </a:xfrm>
            <a:custGeom>
              <a:avLst/>
              <a:gdLst>
                <a:gd name="T0" fmla="*/ 76 w 91"/>
                <a:gd name="T1" fmla="*/ 0 h 31"/>
                <a:gd name="T2" fmla="*/ 16 w 91"/>
                <a:gd name="T3" fmla="*/ 0 h 31"/>
                <a:gd name="T4" fmla="*/ 12 w 91"/>
                <a:gd name="T5" fmla="*/ 1 h 31"/>
                <a:gd name="T6" fmla="*/ 10 w 91"/>
                <a:gd name="T7" fmla="*/ 1 h 31"/>
                <a:gd name="T8" fmla="*/ 7 w 91"/>
                <a:gd name="T9" fmla="*/ 3 h 31"/>
                <a:gd name="T10" fmla="*/ 5 w 91"/>
                <a:gd name="T11" fmla="*/ 5 h 31"/>
                <a:gd name="T12" fmla="*/ 3 w 91"/>
                <a:gd name="T13" fmla="*/ 8 h 31"/>
                <a:gd name="T14" fmla="*/ 2 w 91"/>
                <a:gd name="T15" fmla="*/ 10 h 31"/>
                <a:gd name="T16" fmla="*/ 0 w 91"/>
                <a:gd name="T17" fmla="*/ 13 h 31"/>
                <a:gd name="T18" fmla="*/ 0 w 91"/>
                <a:gd name="T19" fmla="*/ 15 h 31"/>
                <a:gd name="T20" fmla="*/ 0 w 91"/>
                <a:gd name="T21" fmla="*/ 18 h 31"/>
                <a:gd name="T22" fmla="*/ 2 w 91"/>
                <a:gd name="T23" fmla="*/ 22 h 31"/>
                <a:gd name="T24" fmla="*/ 3 w 91"/>
                <a:gd name="T25" fmla="*/ 24 h 31"/>
                <a:gd name="T26" fmla="*/ 5 w 91"/>
                <a:gd name="T27" fmla="*/ 26 h 31"/>
                <a:gd name="T28" fmla="*/ 7 w 91"/>
                <a:gd name="T29" fmla="*/ 28 h 31"/>
                <a:gd name="T30" fmla="*/ 10 w 91"/>
                <a:gd name="T31" fmla="*/ 29 h 31"/>
                <a:gd name="T32" fmla="*/ 12 w 91"/>
                <a:gd name="T33" fmla="*/ 30 h 31"/>
                <a:gd name="T34" fmla="*/ 16 w 91"/>
                <a:gd name="T35" fmla="*/ 31 h 31"/>
                <a:gd name="T36" fmla="*/ 76 w 91"/>
                <a:gd name="T37" fmla="*/ 31 h 31"/>
                <a:gd name="T38" fmla="*/ 79 w 91"/>
                <a:gd name="T39" fmla="*/ 30 h 31"/>
                <a:gd name="T40" fmla="*/ 82 w 91"/>
                <a:gd name="T41" fmla="*/ 29 h 31"/>
                <a:gd name="T42" fmla="*/ 84 w 91"/>
                <a:gd name="T43" fmla="*/ 28 h 31"/>
                <a:gd name="T44" fmla="*/ 86 w 91"/>
                <a:gd name="T45" fmla="*/ 26 h 31"/>
                <a:gd name="T46" fmla="*/ 88 w 91"/>
                <a:gd name="T47" fmla="*/ 24 h 31"/>
                <a:gd name="T48" fmla="*/ 90 w 91"/>
                <a:gd name="T49" fmla="*/ 22 h 31"/>
                <a:gd name="T50" fmla="*/ 91 w 91"/>
                <a:gd name="T51" fmla="*/ 18 h 31"/>
                <a:gd name="T52" fmla="*/ 91 w 91"/>
                <a:gd name="T53" fmla="*/ 15 h 31"/>
                <a:gd name="T54" fmla="*/ 91 w 91"/>
                <a:gd name="T55" fmla="*/ 13 h 31"/>
                <a:gd name="T56" fmla="*/ 90 w 91"/>
                <a:gd name="T57" fmla="*/ 10 h 31"/>
                <a:gd name="T58" fmla="*/ 88 w 91"/>
                <a:gd name="T59" fmla="*/ 8 h 31"/>
                <a:gd name="T60" fmla="*/ 86 w 91"/>
                <a:gd name="T61" fmla="*/ 5 h 31"/>
                <a:gd name="T62" fmla="*/ 84 w 91"/>
                <a:gd name="T63" fmla="*/ 3 h 31"/>
                <a:gd name="T64" fmla="*/ 82 w 91"/>
                <a:gd name="T65" fmla="*/ 2 h 31"/>
                <a:gd name="T66" fmla="*/ 79 w 91"/>
                <a:gd name="T67" fmla="*/ 1 h 31"/>
                <a:gd name="T68" fmla="*/ 76 w 91"/>
                <a:gd name="T69" fmla="*/ 0 h 31"/>
                <a:gd name="T70" fmla="*/ 76 w 91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" h="31">
                  <a:moveTo>
                    <a:pt x="76" y="0"/>
                  </a:moveTo>
                  <a:lnTo>
                    <a:pt x="16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6" y="31"/>
                  </a:lnTo>
                  <a:lnTo>
                    <a:pt x="76" y="31"/>
                  </a:lnTo>
                  <a:lnTo>
                    <a:pt x="79" y="30"/>
                  </a:lnTo>
                  <a:lnTo>
                    <a:pt x="82" y="29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90" y="22"/>
                  </a:lnTo>
                  <a:lnTo>
                    <a:pt x="91" y="18"/>
                  </a:lnTo>
                  <a:lnTo>
                    <a:pt x="91" y="15"/>
                  </a:lnTo>
                  <a:lnTo>
                    <a:pt x="91" y="13"/>
                  </a:lnTo>
                  <a:lnTo>
                    <a:pt x="90" y="10"/>
                  </a:lnTo>
                  <a:lnTo>
                    <a:pt x="88" y="8"/>
                  </a:lnTo>
                  <a:lnTo>
                    <a:pt x="86" y="5"/>
                  </a:lnTo>
                  <a:lnTo>
                    <a:pt x="84" y="3"/>
                  </a:lnTo>
                  <a:lnTo>
                    <a:pt x="82" y="2"/>
                  </a:lnTo>
                  <a:lnTo>
                    <a:pt x="79" y="1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530">
              <a:extLst>
                <a:ext uri="{FF2B5EF4-FFF2-40B4-BE49-F238E27FC236}">
                  <a16:creationId xmlns:a16="http://schemas.microsoft.com/office/drawing/2014/main" id="{C331234E-9EA9-4C57-9933-731231499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732088"/>
              <a:ext cx="19050" cy="9525"/>
            </a:xfrm>
            <a:custGeom>
              <a:avLst/>
              <a:gdLst>
                <a:gd name="T0" fmla="*/ 45 w 60"/>
                <a:gd name="T1" fmla="*/ 0 h 30"/>
                <a:gd name="T2" fmla="*/ 15 w 60"/>
                <a:gd name="T3" fmla="*/ 0 h 30"/>
                <a:gd name="T4" fmla="*/ 11 w 60"/>
                <a:gd name="T5" fmla="*/ 0 h 30"/>
                <a:gd name="T6" fmla="*/ 9 w 60"/>
                <a:gd name="T7" fmla="*/ 1 h 30"/>
                <a:gd name="T8" fmla="*/ 6 w 60"/>
                <a:gd name="T9" fmla="*/ 2 h 30"/>
                <a:gd name="T10" fmla="*/ 4 w 60"/>
                <a:gd name="T11" fmla="*/ 5 h 30"/>
                <a:gd name="T12" fmla="*/ 2 w 60"/>
                <a:gd name="T13" fmla="*/ 7 h 30"/>
                <a:gd name="T14" fmla="*/ 1 w 60"/>
                <a:gd name="T15" fmla="*/ 9 h 30"/>
                <a:gd name="T16" fmla="*/ 0 w 60"/>
                <a:gd name="T17" fmla="*/ 12 h 30"/>
                <a:gd name="T18" fmla="*/ 0 w 60"/>
                <a:gd name="T19" fmla="*/ 15 h 30"/>
                <a:gd name="T20" fmla="*/ 0 w 60"/>
                <a:gd name="T21" fmla="*/ 17 h 30"/>
                <a:gd name="T22" fmla="*/ 1 w 60"/>
                <a:gd name="T23" fmla="*/ 21 h 30"/>
                <a:gd name="T24" fmla="*/ 2 w 60"/>
                <a:gd name="T25" fmla="*/ 23 h 30"/>
                <a:gd name="T26" fmla="*/ 4 w 60"/>
                <a:gd name="T27" fmla="*/ 26 h 30"/>
                <a:gd name="T28" fmla="*/ 6 w 60"/>
                <a:gd name="T29" fmla="*/ 27 h 30"/>
                <a:gd name="T30" fmla="*/ 9 w 60"/>
                <a:gd name="T31" fmla="*/ 29 h 30"/>
                <a:gd name="T32" fmla="*/ 11 w 60"/>
                <a:gd name="T33" fmla="*/ 29 h 30"/>
                <a:gd name="T34" fmla="*/ 15 w 60"/>
                <a:gd name="T35" fmla="*/ 30 h 30"/>
                <a:gd name="T36" fmla="*/ 45 w 60"/>
                <a:gd name="T37" fmla="*/ 30 h 30"/>
                <a:gd name="T38" fmla="*/ 48 w 60"/>
                <a:gd name="T39" fmla="*/ 29 h 30"/>
                <a:gd name="T40" fmla="*/ 51 w 60"/>
                <a:gd name="T41" fmla="*/ 29 h 30"/>
                <a:gd name="T42" fmla="*/ 53 w 60"/>
                <a:gd name="T43" fmla="*/ 27 h 30"/>
                <a:gd name="T44" fmla="*/ 55 w 60"/>
                <a:gd name="T45" fmla="*/ 26 h 30"/>
                <a:gd name="T46" fmla="*/ 57 w 60"/>
                <a:gd name="T47" fmla="*/ 23 h 30"/>
                <a:gd name="T48" fmla="*/ 59 w 60"/>
                <a:gd name="T49" fmla="*/ 21 h 30"/>
                <a:gd name="T50" fmla="*/ 60 w 60"/>
                <a:gd name="T51" fmla="*/ 17 h 30"/>
                <a:gd name="T52" fmla="*/ 60 w 60"/>
                <a:gd name="T53" fmla="*/ 15 h 30"/>
                <a:gd name="T54" fmla="*/ 60 w 60"/>
                <a:gd name="T55" fmla="*/ 12 h 30"/>
                <a:gd name="T56" fmla="*/ 59 w 60"/>
                <a:gd name="T57" fmla="*/ 9 h 30"/>
                <a:gd name="T58" fmla="*/ 57 w 60"/>
                <a:gd name="T59" fmla="*/ 7 h 30"/>
                <a:gd name="T60" fmla="*/ 55 w 60"/>
                <a:gd name="T61" fmla="*/ 5 h 30"/>
                <a:gd name="T62" fmla="*/ 53 w 60"/>
                <a:gd name="T63" fmla="*/ 2 h 30"/>
                <a:gd name="T64" fmla="*/ 51 w 60"/>
                <a:gd name="T65" fmla="*/ 1 h 30"/>
                <a:gd name="T66" fmla="*/ 48 w 60"/>
                <a:gd name="T67" fmla="*/ 0 h 30"/>
                <a:gd name="T68" fmla="*/ 45 w 6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30">
                  <a:moveTo>
                    <a:pt x="45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5" y="30"/>
                  </a:lnTo>
                  <a:lnTo>
                    <a:pt x="45" y="30"/>
                  </a:lnTo>
                  <a:lnTo>
                    <a:pt x="48" y="29"/>
                  </a:lnTo>
                  <a:lnTo>
                    <a:pt x="51" y="29"/>
                  </a:lnTo>
                  <a:lnTo>
                    <a:pt x="53" y="27"/>
                  </a:lnTo>
                  <a:lnTo>
                    <a:pt x="55" y="26"/>
                  </a:lnTo>
                  <a:lnTo>
                    <a:pt x="57" y="23"/>
                  </a:lnTo>
                  <a:lnTo>
                    <a:pt x="59" y="21"/>
                  </a:lnTo>
                  <a:lnTo>
                    <a:pt x="60" y="17"/>
                  </a:lnTo>
                  <a:lnTo>
                    <a:pt x="60" y="15"/>
                  </a:lnTo>
                  <a:lnTo>
                    <a:pt x="60" y="12"/>
                  </a:lnTo>
                  <a:lnTo>
                    <a:pt x="59" y="9"/>
                  </a:lnTo>
                  <a:lnTo>
                    <a:pt x="57" y="7"/>
                  </a:lnTo>
                  <a:lnTo>
                    <a:pt x="55" y="5"/>
                  </a:lnTo>
                  <a:lnTo>
                    <a:pt x="53" y="2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531">
              <a:extLst>
                <a:ext uri="{FF2B5EF4-FFF2-40B4-BE49-F238E27FC236}">
                  <a16:creationId xmlns:a16="http://schemas.microsoft.com/office/drawing/2014/main" id="{6ADA05A3-1293-46DC-8224-3676BC286D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3500" y="2530475"/>
              <a:ext cx="114300" cy="114300"/>
            </a:xfrm>
            <a:custGeom>
              <a:avLst/>
              <a:gdLst>
                <a:gd name="T0" fmla="*/ 167 w 362"/>
                <a:gd name="T1" fmla="*/ 103 h 362"/>
                <a:gd name="T2" fmla="*/ 169 w 362"/>
                <a:gd name="T3" fmla="*/ 98 h 362"/>
                <a:gd name="T4" fmla="*/ 172 w 362"/>
                <a:gd name="T5" fmla="*/ 94 h 362"/>
                <a:gd name="T6" fmla="*/ 177 w 362"/>
                <a:gd name="T7" fmla="*/ 92 h 362"/>
                <a:gd name="T8" fmla="*/ 184 w 362"/>
                <a:gd name="T9" fmla="*/ 92 h 362"/>
                <a:gd name="T10" fmla="*/ 189 w 362"/>
                <a:gd name="T11" fmla="*/ 94 h 362"/>
                <a:gd name="T12" fmla="*/ 193 w 362"/>
                <a:gd name="T13" fmla="*/ 98 h 362"/>
                <a:gd name="T14" fmla="*/ 196 w 362"/>
                <a:gd name="T15" fmla="*/ 103 h 362"/>
                <a:gd name="T16" fmla="*/ 196 w 362"/>
                <a:gd name="T17" fmla="*/ 181 h 362"/>
                <a:gd name="T18" fmla="*/ 244 w 362"/>
                <a:gd name="T19" fmla="*/ 182 h 362"/>
                <a:gd name="T20" fmla="*/ 249 w 362"/>
                <a:gd name="T21" fmla="*/ 184 h 362"/>
                <a:gd name="T22" fmla="*/ 254 w 362"/>
                <a:gd name="T23" fmla="*/ 188 h 362"/>
                <a:gd name="T24" fmla="*/ 256 w 362"/>
                <a:gd name="T25" fmla="*/ 193 h 362"/>
                <a:gd name="T26" fmla="*/ 256 w 362"/>
                <a:gd name="T27" fmla="*/ 199 h 362"/>
                <a:gd name="T28" fmla="*/ 254 w 362"/>
                <a:gd name="T29" fmla="*/ 204 h 362"/>
                <a:gd name="T30" fmla="*/ 249 w 362"/>
                <a:gd name="T31" fmla="*/ 208 h 362"/>
                <a:gd name="T32" fmla="*/ 244 w 362"/>
                <a:gd name="T33" fmla="*/ 211 h 362"/>
                <a:gd name="T34" fmla="*/ 181 w 362"/>
                <a:gd name="T35" fmla="*/ 212 h 362"/>
                <a:gd name="T36" fmla="*/ 175 w 362"/>
                <a:gd name="T37" fmla="*/ 211 h 362"/>
                <a:gd name="T38" fmla="*/ 170 w 362"/>
                <a:gd name="T39" fmla="*/ 206 h 362"/>
                <a:gd name="T40" fmla="*/ 167 w 362"/>
                <a:gd name="T41" fmla="*/ 202 h 362"/>
                <a:gd name="T42" fmla="*/ 166 w 362"/>
                <a:gd name="T43" fmla="*/ 197 h 362"/>
                <a:gd name="T44" fmla="*/ 181 w 362"/>
                <a:gd name="T45" fmla="*/ 362 h 362"/>
                <a:gd name="T46" fmla="*/ 217 w 362"/>
                <a:gd name="T47" fmla="*/ 359 h 362"/>
                <a:gd name="T48" fmla="*/ 251 w 362"/>
                <a:gd name="T49" fmla="*/ 348 h 362"/>
                <a:gd name="T50" fmla="*/ 281 w 362"/>
                <a:gd name="T51" fmla="*/ 331 h 362"/>
                <a:gd name="T52" fmla="*/ 308 w 362"/>
                <a:gd name="T53" fmla="*/ 309 h 362"/>
                <a:gd name="T54" fmla="*/ 331 w 362"/>
                <a:gd name="T55" fmla="*/ 282 h 362"/>
                <a:gd name="T56" fmla="*/ 347 w 362"/>
                <a:gd name="T57" fmla="*/ 251 h 362"/>
                <a:gd name="T58" fmla="*/ 358 w 362"/>
                <a:gd name="T59" fmla="*/ 217 h 362"/>
                <a:gd name="T60" fmla="*/ 362 w 362"/>
                <a:gd name="T61" fmla="*/ 182 h 362"/>
                <a:gd name="T62" fmla="*/ 358 w 362"/>
                <a:gd name="T63" fmla="*/ 145 h 362"/>
                <a:gd name="T64" fmla="*/ 347 w 362"/>
                <a:gd name="T65" fmla="*/ 111 h 362"/>
                <a:gd name="T66" fmla="*/ 331 w 362"/>
                <a:gd name="T67" fmla="*/ 80 h 362"/>
                <a:gd name="T68" fmla="*/ 308 w 362"/>
                <a:gd name="T69" fmla="*/ 53 h 362"/>
                <a:gd name="T70" fmla="*/ 281 w 362"/>
                <a:gd name="T71" fmla="*/ 31 h 362"/>
                <a:gd name="T72" fmla="*/ 251 w 362"/>
                <a:gd name="T73" fmla="*/ 14 h 362"/>
                <a:gd name="T74" fmla="*/ 217 w 362"/>
                <a:gd name="T75" fmla="*/ 5 h 362"/>
                <a:gd name="T76" fmla="*/ 181 w 362"/>
                <a:gd name="T77" fmla="*/ 0 h 362"/>
                <a:gd name="T78" fmla="*/ 144 w 362"/>
                <a:gd name="T79" fmla="*/ 5 h 362"/>
                <a:gd name="T80" fmla="*/ 111 w 362"/>
                <a:gd name="T81" fmla="*/ 14 h 362"/>
                <a:gd name="T82" fmla="*/ 80 w 362"/>
                <a:gd name="T83" fmla="*/ 31 h 362"/>
                <a:gd name="T84" fmla="*/ 53 w 362"/>
                <a:gd name="T85" fmla="*/ 53 h 362"/>
                <a:gd name="T86" fmla="*/ 32 w 362"/>
                <a:gd name="T87" fmla="*/ 80 h 362"/>
                <a:gd name="T88" fmla="*/ 14 w 362"/>
                <a:gd name="T89" fmla="*/ 111 h 362"/>
                <a:gd name="T90" fmla="*/ 4 w 362"/>
                <a:gd name="T91" fmla="*/ 145 h 362"/>
                <a:gd name="T92" fmla="*/ 0 w 362"/>
                <a:gd name="T93" fmla="*/ 182 h 362"/>
                <a:gd name="T94" fmla="*/ 4 w 362"/>
                <a:gd name="T95" fmla="*/ 217 h 362"/>
                <a:gd name="T96" fmla="*/ 14 w 362"/>
                <a:gd name="T97" fmla="*/ 251 h 362"/>
                <a:gd name="T98" fmla="*/ 32 w 362"/>
                <a:gd name="T99" fmla="*/ 282 h 362"/>
                <a:gd name="T100" fmla="*/ 53 w 362"/>
                <a:gd name="T101" fmla="*/ 309 h 362"/>
                <a:gd name="T102" fmla="*/ 80 w 362"/>
                <a:gd name="T103" fmla="*/ 331 h 362"/>
                <a:gd name="T104" fmla="*/ 111 w 362"/>
                <a:gd name="T105" fmla="*/ 348 h 362"/>
                <a:gd name="T106" fmla="*/ 144 w 362"/>
                <a:gd name="T107" fmla="*/ 359 h 362"/>
                <a:gd name="T108" fmla="*/ 181 w 362"/>
                <a:gd name="T109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2" h="362">
                  <a:moveTo>
                    <a:pt x="166" y="105"/>
                  </a:moveTo>
                  <a:lnTo>
                    <a:pt x="167" y="103"/>
                  </a:lnTo>
                  <a:lnTo>
                    <a:pt x="167" y="100"/>
                  </a:lnTo>
                  <a:lnTo>
                    <a:pt x="169" y="98"/>
                  </a:lnTo>
                  <a:lnTo>
                    <a:pt x="170" y="95"/>
                  </a:lnTo>
                  <a:lnTo>
                    <a:pt x="172" y="94"/>
                  </a:lnTo>
                  <a:lnTo>
                    <a:pt x="175" y="92"/>
                  </a:lnTo>
                  <a:lnTo>
                    <a:pt x="177" y="92"/>
                  </a:lnTo>
                  <a:lnTo>
                    <a:pt x="181" y="90"/>
                  </a:lnTo>
                  <a:lnTo>
                    <a:pt x="184" y="92"/>
                  </a:lnTo>
                  <a:lnTo>
                    <a:pt x="187" y="92"/>
                  </a:lnTo>
                  <a:lnTo>
                    <a:pt x="189" y="94"/>
                  </a:lnTo>
                  <a:lnTo>
                    <a:pt x="191" y="95"/>
                  </a:lnTo>
                  <a:lnTo>
                    <a:pt x="193" y="98"/>
                  </a:lnTo>
                  <a:lnTo>
                    <a:pt x="195" y="100"/>
                  </a:lnTo>
                  <a:lnTo>
                    <a:pt x="196" y="103"/>
                  </a:lnTo>
                  <a:lnTo>
                    <a:pt x="196" y="105"/>
                  </a:lnTo>
                  <a:lnTo>
                    <a:pt x="196" y="181"/>
                  </a:lnTo>
                  <a:lnTo>
                    <a:pt x="241" y="181"/>
                  </a:lnTo>
                  <a:lnTo>
                    <a:pt x="244" y="182"/>
                  </a:lnTo>
                  <a:lnTo>
                    <a:pt x="247" y="183"/>
                  </a:lnTo>
                  <a:lnTo>
                    <a:pt x="249" y="184"/>
                  </a:lnTo>
                  <a:lnTo>
                    <a:pt x="251" y="186"/>
                  </a:lnTo>
                  <a:lnTo>
                    <a:pt x="254" y="188"/>
                  </a:lnTo>
                  <a:lnTo>
                    <a:pt x="255" y="190"/>
                  </a:lnTo>
                  <a:lnTo>
                    <a:pt x="256" y="193"/>
                  </a:lnTo>
                  <a:lnTo>
                    <a:pt x="256" y="197"/>
                  </a:lnTo>
                  <a:lnTo>
                    <a:pt x="256" y="199"/>
                  </a:lnTo>
                  <a:lnTo>
                    <a:pt x="255" y="202"/>
                  </a:lnTo>
                  <a:lnTo>
                    <a:pt x="254" y="204"/>
                  </a:lnTo>
                  <a:lnTo>
                    <a:pt x="251" y="206"/>
                  </a:lnTo>
                  <a:lnTo>
                    <a:pt x="249" y="208"/>
                  </a:lnTo>
                  <a:lnTo>
                    <a:pt x="247" y="211"/>
                  </a:lnTo>
                  <a:lnTo>
                    <a:pt x="244" y="211"/>
                  </a:lnTo>
                  <a:lnTo>
                    <a:pt x="241" y="212"/>
                  </a:lnTo>
                  <a:lnTo>
                    <a:pt x="181" y="212"/>
                  </a:lnTo>
                  <a:lnTo>
                    <a:pt x="177" y="211"/>
                  </a:lnTo>
                  <a:lnTo>
                    <a:pt x="175" y="211"/>
                  </a:lnTo>
                  <a:lnTo>
                    <a:pt x="172" y="208"/>
                  </a:lnTo>
                  <a:lnTo>
                    <a:pt x="170" y="206"/>
                  </a:lnTo>
                  <a:lnTo>
                    <a:pt x="169" y="204"/>
                  </a:lnTo>
                  <a:lnTo>
                    <a:pt x="167" y="202"/>
                  </a:lnTo>
                  <a:lnTo>
                    <a:pt x="167" y="199"/>
                  </a:lnTo>
                  <a:lnTo>
                    <a:pt x="166" y="197"/>
                  </a:lnTo>
                  <a:lnTo>
                    <a:pt x="166" y="105"/>
                  </a:lnTo>
                  <a:close/>
                  <a:moveTo>
                    <a:pt x="181" y="362"/>
                  </a:moveTo>
                  <a:lnTo>
                    <a:pt x="200" y="361"/>
                  </a:lnTo>
                  <a:lnTo>
                    <a:pt x="217" y="359"/>
                  </a:lnTo>
                  <a:lnTo>
                    <a:pt x="234" y="353"/>
                  </a:lnTo>
                  <a:lnTo>
                    <a:pt x="251" y="348"/>
                  </a:lnTo>
                  <a:lnTo>
                    <a:pt x="268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1" y="282"/>
                  </a:lnTo>
                  <a:lnTo>
                    <a:pt x="339" y="267"/>
                  </a:lnTo>
                  <a:lnTo>
                    <a:pt x="347" y="251"/>
                  </a:lnTo>
                  <a:lnTo>
                    <a:pt x="353" y="235"/>
                  </a:lnTo>
                  <a:lnTo>
                    <a:pt x="358" y="217"/>
                  </a:lnTo>
                  <a:lnTo>
                    <a:pt x="361" y="200"/>
                  </a:lnTo>
                  <a:lnTo>
                    <a:pt x="362" y="182"/>
                  </a:lnTo>
                  <a:lnTo>
                    <a:pt x="361" y="162"/>
                  </a:lnTo>
                  <a:lnTo>
                    <a:pt x="358" y="145"/>
                  </a:lnTo>
                  <a:lnTo>
                    <a:pt x="353" y="127"/>
                  </a:lnTo>
                  <a:lnTo>
                    <a:pt x="347" y="111"/>
                  </a:lnTo>
                  <a:lnTo>
                    <a:pt x="339" y="95"/>
                  </a:lnTo>
                  <a:lnTo>
                    <a:pt x="331" y="80"/>
                  </a:lnTo>
                  <a:lnTo>
                    <a:pt x="320" y="66"/>
                  </a:lnTo>
                  <a:lnTo>
                    <a:pt x="308" y="53"/>
                  </a:lnTo>
                  <a:lnTo>
                    <a:pt x="295" y="42"/>
                  </a:lnTo>
                  <a:lnTo>
                    <a:pt x="281" y="31"/>
                  </a:lnTo>
                  <a:lnTo>
                    <a:pt x="268" y="22"/>
                  </a:lnTo>
                  <a:lnTo>
                    <a:pt x="251" y="14"/>
                  </a:lnTo>
                  <a:lnTo>
                    <a:pt x="234" y="9"/>
                  </a:lnTo>
                  <a:lnTo>
                    <a:pt x="217" y="5"/>
                  </a:lnTo>
                  <a:lnTo>
                    <a:pt x="200" y="1"/>
                  </a:lnTo>
                  <a:lnTo>
                    <a:pt x="181" y="0"/>
                  </a:lnTo>
                  <a:lnTo>
                    <a:pt x="162" y="1"/>
                  </a:lnTo>
                  <a:lnTo>
                    <a:pt x="144" y="5"/>
                  </a:lnTo>
                  <a:lnTo>
                    <a:pt x="127" y="9"/>
                  </a:lnTo>
                  <a:lnTo>
                    <a:pt x="111" y="14"/>
                  </a:lnTo>
                  <a:lnTo>
                    <a:pt x="95" y="22"/>
                  </a:lnTo>
                  <a:lnTo>
                    <a:pt x="80" y="31"/>
                  </a:lnTo>
                  <a:lnTo>
                    <a:pt x="66" y="42"/>
                  </a:lnTo>
                  <a:lnTo>
                    <a:pt x="53" y="53"/>
                  </a:lnTo>
                  <a:lnTo>
                    <a:pt x="41" y="66"/>
                  </a:lnTo>
                  <a:lnTo>
                    <a:pt x="32" y="80"/>
                  </a:lnTo>
                  <a:lnTo>
                    <a:pt x="22" y="95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4" y="145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200"/>
                  </a:lnTo>
                  <a:lnTo>
                    <a:pt x="4" y="217"/>
                  </a:lnTo>
                  <a:lnTo>
                    <a:pt x="8" y="235"/>
                  </a:lnTo>
                  <a:lnTo>
                    <a:pt x="14" y="251"/>
                  </a:lnTo>
                  <a:lnTo>
                    <a:pt x="22" y="267"/>
                  </a:lnTo>
                  <a:lnTo>
                    <a:pt x="32" y="282"/>
                  </a:lnTo>
                  <a:lnTo>
                    <a:pt x="41" y="296"/>
                  </a:lnTo>
                  <a:lnTo>
                    <a:pt x="53" y="309"/>
                  </a:lnTo>
                  <a:lnTo>
                    <a:pt x="66" y="320"/>
                  </a:lnTo>
                  <a:lnTo>
                    <a:pt x="80" y="331"/>
                  </a:lnTo>
                  <a:lnTo>
                    <a:pt x="95" y="340"/>
                  </a:lnTo>
                  <a:lnTo>
                    <a:pt x="111" y="348"/>
                  </a:lnTo>
                  <a:lnTo>
                    <a:pt x="127" y="353"/>
                  </a:lnTo>
                  <a:lnTo>
                    <a:pt x="144" y="359"/>
                  </a:lnTo>
                  <a:lnTo>
                    <a:pt x="162" y="361"/>
                  </a:lnTo>
                  <a:lnTo>
                    <a:pt x="181" y="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532">
              <a:extLst>
                <a:ext uri="{FF2B5EF4-FFF2-40B4-BE49-F238E27FC236}">
                  <a16:creationId xmlns:a16="http://schemas.microsoft.com/office/drawing/2014/main" id="{FA4D6B7E-6F35-4229-B442-5A4006567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225" y="2732088"/>
              <a:ext cx="47625" cy="47625"/>
            </a:xfrm>
            <a:custGeom>
              <a:avLst/>
              <a:gdLst>
                <a:gd name="T0" fmla="*/ 67 w 150"/>
                <a:gd name="T1" fmla="*/ 0 h 150"/>
                <a:gd name="T2" fmla="*/ 52 w 150"/>
                <a:gd name="T3" fmla="*/ 3 h 150"/>
                <a:gd name="T4" fmla="*/ 38 w 150"/>
                <a:gd name="T5" fmla="*/ 9 h 150"/>
                <a:gd name="T6" fmla="*/ 27 w 150"/>
                <a:gd name="T7" fmla="*/ 17 h 150"/>
                <a:gd name="T8" fmla="*/ 17 w 150"/>
                <a:gd name="T9" fmla="*/ 27 h 150"/>
                <a:gd name="T10" fmla="*/ 8 w 150"/>
                <a:gd name="T11" fmla="*/ 39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8 w 150"/>
                <a:gd name="T21" fmla="*/ 111 h 150"/>
                <a:gd name="T22" fmla="*/ 17 w 150"/>
                <a:gd name="T23" fmla="*/ 123 h 150"/>
                <a:gd name="T24" fmla="*/ 27 w 150"/>
                <a:gd name="T25" fmla="*/ 133 h 150"/>
                <a:gd name="T26" fmla="*/ 38 w 150"/>
                <a:gd name="T27" fmla="*/ 141 h 150"/>
                <a:gd name="T28" fmla="*/ 52 w 150"/>
                <a:gd name="T29" fmla="*/ 147 h 150"/>
                <a:gd name="T30" fmla="*/ 67 w 150"/>
                <a:gd name="T31" fmla="*/ 150 h 150"/>
                <a:gd name="T32" fmla="*/ 82 w 150"/>
                <a:gd name="T33" fmla="*/ 150 h 150"/>
                <a:gd name="T34" fmla="*/ 97 w 150"/>
                <a:gd name="T35" fmla="*/ 147 h 150"/>
                <a:gd name="T36" fmla="*/ 110 w 150"/>
                <a:gd name="T37" fmla="*/ 141 h 150"/>
                <a:gd name="T38" fmla="*/ 122 w 150"/>
                <a:gd name="T39" fmla="*/ 133 h 150"/>
                <a:gd name="T40" fmla="*/ 133 w 150"/>
                <a:gd name="T41" fmla="*/ 123 h 150"/>
                <a:gd name="T42" fmla="*/ 140 w 150"/>
                <a:gd name="T43" fmla="*/ 111 h 150"/>
                <a:gd name="T44" fmla="*/ 147 w 150"/>
                <a:gd name="T45" fmla="*/ 98 h 150"/>
                <a:gd name="T46" fmla="*/ 150 w 150"/>
                <a:gd name="T47" fmla="*/ 83 h 150"/>
                <a:gd name="T48" fmla="*/ 150 w 150"/>
                <a:gd name="T49" fmla="*/ 68 h 150"/>
                <a:gd name="T50" fmla="*/ 147 w 150"/>
                <a:gd name="T51" fmla="*/ 53 h 150"/>
                <a:gd name="T52" fmla="*/ 140 w 150"/>
                <a:gd name="T53" fmla="*/ 39 h 150"/>
                <a:gd name="T54" fmla="*/ 133 w 150"/>
                <a:gd name="T55" fmla="*/ 27 h 150"/>
                <a:gd name="T56" fmla="*/ 122 w 150"/>
                <a:gd name="T57" fmla="*/ 17 h 150"/>
                <a:gd name="T58" fmla="*/ 110 w 150"/>
                <a:gd name="T59" fmla="*/ 9 h 150"/>
                <a:gd name="T60" fmla="*/ 97 w 150"/>
                <a:gd name="T61" fmla="*/ 3 h 150"/>
                <a:gd name="T62" fmla="*/ 82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5" y="6"/>
                  </a:lnTo>
                  <a:lnTo>
                    <a:pt x="38" y="9"/>
                  </a:lnTo>
                  <a:lnTo>
                    <a:pt x="32" y="13"/>
                  </a:lnTo>
                  <a:lnTo>
                    <a:pt x="27" y="17"/>
                  </a:lnTo>
                  <a:lnTo>
                    <a:pt x="21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8" y="39"/>
                  </a:lnTo>
                  <a:lnTo>
                    <a:pt x="5" y="45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5" y="104"/>
                  </a:lnTo>
                  <a:lnTo>
                    <a:pt x="8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1" y="128"/>
                  </a:lnTo>
                  <a:lnTo>
                    <a:pt x="27" y="133"/>
                  </a:lnTo>
                  <a:lnTo>
                    <a:pt x="32" y="138"/>
                  </a:lnTo>
                  <a:lnTo>
                    <a:pt x="38" y="141"/>
                  </a:lnTo>
                  <a:lnTo>
                    <a:pt x="45" y="144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82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4"/>
                  </a:lnTo>
                  <a:lnTo>
                    <a:pt x="110" y="141"/>
                  </a:lnTo>
                  <a:lnTo>
                    <a:pt x="117" y="138"/>
                  </a:lnTo>
                  <a:lnTo>
                    <a:pt x="122" y="133"/>
                  </a:lnTo>
                  <a:lnTo>
                    <a:pt x="127" y="128"/>
                  </a:lnTo>
                  <a:lnTo>
                    <a:pt x="133" y="123"/>
                  </a:lnTo>
                  <a:lnTo>
                    <a:pt x="137" y="117"/>
                  </a:lnTo>
                  <a:lnTo>
                    <a:pt x="140" y="111"/>
                  </a:lnTo>
                  <a:lnTo>
                    <a:pt x="144" y="104"/>
                  </a:lnTo>
                  <a:lnTo>
                    <a:pt x="147" y="98"/>
                  </a:lnTo>
                  <a:lnTo>
                    <a:pt x="148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8" y="60"/>
                  </a:lnTo>
                  <a:lnTo>
                    <a:pt x="147" y="53"/>
                  </a:lnTo>
                  <a:lnTo>
                    <a:pt x="144" y="45"/>
                  </a:lnTo>
                  <a:lnTo>
                    <a:pt x="140" y="39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7" y="22"/>
                  </a:lnTo>
                  <a:lnTo>
                    <a:pt x="122" y="17"/>
                  </a:lnTo>
                  <a:lnTo>
                    <a:pt x="117" y="13"/>
                  </a:lnTo>
                  <a:lnTo>
                    <a:pt x="110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33">
              <a:extLst>
                <a:ext uri="{FF2B5EF4-FFF2-40B4-BE49-F238E27FC236}">
                  <a16:creationId xmlns:a16="http://schemas.microsoft.com/office/drawing/2014/main" id="{6D3DD28D-52F5-4B38-8390-DDA8AD25B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238" y="2654300"/>
              <a:ext cx="96838" cy="106363"/>
            </a:xfrm>
            <a:custGeom>
              <a:avLst/>
              <a:gdLst>
                <a:gd name="T0" fmla="*/ 30 w 301"/>
                <a:gd name="T1" fmla="*/ 30 h 331"/>
                <a:gd name="T2" fmla="*/ 250 w 301"/>
                <a:gd name="T3" fmla="*/ 150 h 331"/>
                <a:gd name="T4" fmla="*/ 301 w 301"/>
                <a:gd name="T5" fmla="*/ 165 h 331"/>
                <a:gd name="T6" fmla="*/ 300 w 301"/>
                <a:gd name="T7" fmla="*/ 161 h 331"/>
                <a:gd name="T8" fmla="*/ 300 w 301"/>
                <a:gd name="T9" fmla="*/ 160 h 331"/>
                <a:gd name="T10" fmla="*/ 297 w 301"/>
                <a:gd name="T11" fmla="*/ 155 h 331"/>
                <a:gd name="T12" fmla="*/ 297 w 301"/>
                <a:gd name="T13" fmla="*/ 155 h 331"/>
                <a:gd name="T14" fmla="*/ 144 w 301"/>
                <a:gd name="T15" fmla="*/ 2 h 331"/>
                <a:gd name="T16" fmla="*/ 138 w 301"/>
                <a:gd name="T17" fmla="*/ 0 h 331"/>
                <a:gd name="T18" fmla="*/ 15 w 301"/>
                <a:gd name="T19" fmla="*/ 0 h 331"/>
                <a:gd name="T20" fmla="*/ 10 w 301"/>
                <a:gd name="T21" fmla="*/ 1 h 331"/>
                <a:gd name="T22" fmla="*/ 4 w 301"/>
                <a:gd name="T23" fmla="*/ 4 h 331"/>
                <a:gd name="T24" fmla="*/ 1 w 301"/>
                <a:gd name="T25" fmla="*/ 10 h 331"/>
                <a:gd name="T26" fmla="*/ 0 w 301"/>
                <a:gd name="T27" fmla="*/ 15 h 331"/>
                <a:gd name="T28" fmla="*/ 0 w 301"/>
                <a:gd name="T29" fmla="*/ 316 h 331"/>
                <a:gd name="T30" fmla="*/ 1 w 301"/>
                <a:gd name="T31" fmla="*/ 322 h 331"/>
                <a:gd name="T32" fmla="*/ 4 w 301"/>
                <a:gd name="T33" fmla="*/ 327 h 331"/>
                <a:gd name="T34" fmla="*/ 10 w 301"/>
                <a:gd name="T35" fmla="*/ 330 h 331"/>
                <a:gd name="T36" fmla="*/ 15 w 301"/>
                <a:gd name="T37" fmla="*/ 331 h 331"/>
                <a:gd name="T38" fmla="*/ 31 w 301"/>
                <a:gd name="T39" fmla="*/ 324 h 331"/>
                <a:gd name="T40" fmla="*/ 31 w 301"/>
                <a:gd name="T41" fmla="*/ 306 h 331"/>
                <a:gd name="T42" fmla="*/ 35 w 301"/>
                <a:gd name="T43" fmla="*/ 285 h 331"/>
                <a:gd name="T44" fmla="*/ 43 w 301"/>
                <a:gd name="T45" fmla="*/ 266 h 331"/>
                <a:gd name="T46" fmla="*/ 55 w 301"/>
                <a:gd name="T47" fmla="*/ 249 h 331"/>
                <a:gd name="T48" fmla="*/ 69 w 301"/>
                <a:gd name="T49" fmla="*/ 235 h 331"/>
                <a:gd name="T50" fmla="*/ 86 w 301"/>
                <a:gd name="T51" fmla="*/ 223 h 331"/>
                <a:gd name="T52" fmla="*/ 104 w 301"/>
                <a:gd name="T53" fmla="*/ 215 h 331"/>
                <a:gd name="T54" fmla="*/ 126 w 301"/>
                <a:gd name="T55" fmla="*/ 211 h 331"/>
                <a:gd name="T56" fmla="*/ 147 w 301"/>
                <a:gd name="T57" fmla="*/ 211 h 331"/>
                <a:gd name="T58" fmla="*/ 167 w 301"/>
                <a:gd name="T59" fmla="*/ 215 h 331"/>
                <a:gd name="T60" fmla="*/ 186 w 301"/>
                <a:gd name="T61" fmla="*/ 223 h 331"/>
                <a:gd name="T62" fmla="*/ 203 w 301"/>
                <a:gd name="T63" fmla="*/ 235 h 331"/>
                <a:gd name="T64" fmla="*/ 217 w 301"/>
                <a:gd name="T65" fmla="*/ 249 h 331"/>
                <a:gd name="T66" fmla="*/ 229 w 301"/>
                <a:gd name="T67" fmla="*/ 266 h 331"/>
                <a:gd name="T68" fmla="*/ 236 w 301"/>
                <a:gd name="T69" fmla="*/ 285 h 331"/>
                <a:gd name="T70" fmla="*/ 240 w 301"/>
                <a:gd name="T71" fmla="*/ 306 h 331"/>
                <a:gd name="T72" fmla="*/ 241 w 301"/>
                <a:gd name="T73" fmla="*/ 324 h 331"/>
                <a:gd name="T74" fmla="*/ 286 w 301"/>
                <a:gd name="T75" fmla="*/ 331 h 331"/>
                <a:gd name="T76" fmla="*/ 292 w 301"/>
                <a:gd name="T77" fmla="*/ 330 h 331"/>
                <a:gd name="T78" fmla="*/ 297 w 301"/>
                <a:gd name="T79" fmla="*/ 327 h 331"/>
                <a:gd name="T80" fmla="*/ 300 w 301"/>
                <a:gd name="T81" fmla="*/ 322 h 331"/>
                <a:gd name="T82" fmla="*/ 301 w 301"/>
                <a:gd name="T83" fmla="*/ 316 h 331"/>
                <a:gd name="T84" fmla="*/ 301 w 301"/>
                <a:gd name="T85" fmla="*/ 1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331">
                  <a:moveTo>
                    <a:pt x="30" y="150"/>
                  </a:moveTo>
                  <a:lnTo>
                    <a:pt x="30" y="30"/>
                  </a:lnTo>
                  <a:lnTo>
                    <a:pt x="130" y="30"/>
                  </a:lnTo>
                  <a:lnTo>
                    <a:pt x="250" y="150"/>
                  </a:lnTo>
                  <a:lnTo>
                    <a:pt x="30" y="150"/>
                  </a:lnTo>
                  <a:close/>
                  <a:moveTo>
                    <a:pt x="301" y="165"/>
                  </a:moveTo>
                  <a:lnTo>
                    <a:pt x="300" y="163"/>
                  </a:lnTo>
                  <a:lnTo>
                    <a:pt x="300" y="161"/>
                  </a:lnTo>
                  <a:lnTo>
                    <a:pt x="300" y="160"/>
                  </a:lnTo>
                  <a:lnTo>
                    <a:pt x="300" y="160"/>
                  </a:lnTo>
                  <a:lnTo>
                    <a:pt x="298" y="156"/>
                  </a:lnTo>
                  <a:lnTo>
                    <a:pt x="297" y="155"/>
                  </a:lnTo>
                  <a:lnTo>
                    <a:pt x="297" y="155"/>
                  </a:lnTo>
                  <a:lnTo>
                    <a:pt x="297" y="155"/>
                  </a:lnTo>
                  <a:lnTo>
                    <a:pt x="147" y="4"/>
                  </a:lnTo>
                  <a:lnTo>
                    <a:pt x="144" y="2"/>
                  </a:lnTo>
                  <a:lnTo>
                    <a:pt x="142" y="1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65"/>
                  </a:lnTo>
                  <a:lnTo>
                    <a:pt x="0" y="316"/>
                  </a:lnTo>
                  <a:lnTo>
                    <a:pt x="1" y="320"/>
                  </a:lnTo>
                  <a:lnTo>
                    <a:pt x="1" y="322"/>
                  </a:lnTo>
                  <a:lnTo>
                    <a:pt x="3" y="325"/>
                  </a:lnTo>
                  <a:lnTo>
                    <a:pt x="4" y="327"/>
                  </a:lnTo>
                  <a:lnTo>
                    <a:pt x="7" y="328"/>
                  </a:lnTo>
                  <a:lnTo>
                    <a:pt x="10" y="330"/>
                  </a:lnTo>
                  <a:lnTo>
                    <a:pt x="12" y="331"/>
                  </a:lnTo>
                  <a:lnTo>
                    <a:pt x="15" y="331"/>
                  </a:lnTo>
                  <a:lnTo>
                    <a:pt x="31" y="331"/>
                  </a:lnTo>
                  <a:lnTo>
                    <a:pt x="31" y="324"/>
                  </a:lnTo>
                  <a:lnTo>
                    <a:pt x="30" y="316"/>
                  </a:lnTo>
                  <a:lnTo>
                    <a:pt x="31" y="306"/>
                  </a:lnTo>
                  <a:lnTo>
                    <a:pt x="32" y="295"/>
                  </a:lnTo>
                  <a:lnTo>
                    <a:pt x="35" y="285"/>
                  </a:lnTo>
                  <a:lnTo>
                    <a:pt x="39" y="276"/>
                  </a:lnTo>
                  <a:lnTo>
                    <a:pt x="43" y="266"/>
                  </a:lnTo>
                  <a:lnTo>
                    <a:pt x="48" y="257"/>
                  </a:lnTo>
                  <a:lnTo>
                    <a:pt x="55" y="249"/>
                  </a:lnTo>
                  <a:lnTo>
                    <a:pt x="61" y="241"/>
                  </a:lnTo>
                  <a:lnTo>
                    <a:pt x="69" y="235"/>
                  </a:lnTo>
                  <a:lnTo>
                    <a:pt x="77" y="228"/>
                  </a:lnTo>
                  <a:lnTo>
                    <a:pt x="86" y="223"/>
                  </a:lnTo>
                  <a:lnTo>
                    <a:pt x="94" y="219"/>
                  </a:lnTo>
                  <a:lnTo>
                    <a:pt x="104" y="215"/>
                  </a:lnTo>
                  <a:lnTo>
                    <a:pt x="115" y="213"/>
                  </a:lnTo>
                  <a:lnTo>
                    <a:pt x="126" y="211"/>
                  </a:lnTo>
                  <a:lnTo>
                    <a:pt x="136" y="211"/>
                  </a:lnTo>
                  <a:lnTo>
                    <a:pt x="147" y="211"/>
                  </a:lnTo>
                  <a:lnTo>
                    <a:pt x="157" y="213"/>
                  </a:lnTo>
                  <a:lnTo>
                    <a:pt x="167" y="215"/>
                  </a:lnTo>
                  <a:lnTo>
                    <a:pt x="177" y="219"/>
                  </a:lnTo>
                  <a:lnTo>
                    <a:pt x="186" y="223"/>
                  </a:lnTo>
                  <a:lnTo>
                    <a:pt x="194" y="228"/>
                  </a:lnTo>
                  <a:lnTo>
                    <a:pt x="203" y="235"/>
                  </a:lnTo>
                  <a:lnTo>
                    <a:pt x="210" y="241"/>
                  </a:lnTo>
                  <a:lnTo>
                    <a:pt x="217" y="249"/>
                  </a:lnTo>
                  <a:lnTo>
                    <a:pt x="223" y="257"/>
                  </a:lnTo>
                  <a:lnTo>
                    <a:pt x="229" y="266"/>
                  </a:lnTo>
                  <a:lnTo>
                    <a:pt x="233" y="276"/>
                  </a:lnTo>
                  <a:lnTo>
                    <a:pt x="236" y="285"/>
                  </a:lnTo>
                  <a:lnTo>
                    <a:pt x="239" y="295"/>
                  </a:lnTo>
                  <a:lnTo>
                    <a:pt x="240" y="306"/>
                  </a:lnTo>
                  <a:lnTo>
                    <a:pt x="241" y="316"/>
                  </a:lnTo>
                  <a:lnTo>
                    <a:pt x="241" y="324"/>
                  </a:lnTo>
                  <a:lnTo>
                    <a:pt x="240" y="331"/>
                  </a:lnTo>
                  <a:lnTo>
                    <a:pt x="286" y="331"/>
                  </a:lnTo>
                  <a:lnTo>
                    <a:pt x="290" y="330"/>
                  </a:lnTo>
                  <a:lnTo>
                    <a:pt x="292" y="330"/>
                  </a:lnTo>
                  <a:lnTo>
                    <a:pt x="295" y="328"/>
                  </a:lnTo>
                  <a:lnTo>
                    <a:pt x="297" y="327"/>
                  </a:lnTo>
                  <a:lnTo>
                    <a:pt x="299" y="325"/>
                  </a:lnTo>
                  <a:lnTo>
                    <a:pt x="300" y="322"/>
                  </a:lnTo>
                  <a:lnTo>
                    <a:pt x="301" y="320"/>
                  </a:lnTo>
                  <a:lnTo>
                    <a:pt x="301" y="316"/>
                  </a:lnTo>
                  <a:lnTo>
                    <a:pt x="301" y="165"/>
                  </a:lnTo>
                  <a:lnTo>
                    <a:pt x="301" y="165"/>
                  </a:lnTo>
                  <a:lnTo>
                    <a:pt x="301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34">
              <a:extLst>
                <a:ext uri="{FF2B5EF4-FFF2-40B4-BE49-F238E27FC236}">
                  <a16:creationId xmlns:a16="http://schemas.microsoft.com/office/drawing/2014/main" id="{2D77E4FC-731D-463A-A8FC-DC45F2A0E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732088"/>
              <a:ext cx="49213" cy="47625"/>
            </a:xfrm>
            <a:custGeom>
              <a:avLst/>
              <a:gdLst>
                <a:gd name="T0" fmla="*/ 68 w 151"/>
                <a:gd name="T1" fmla="*/ 0 h 150"/>
                <a:gd name="T2" fmla="*/ 54 w 151"/>
                <a:gd name="T3" fmla="*/ 3 h 150"/>
                <a:gd name="T4" fmla="*/ 40 w 151"/>
                <a:gd name="T5" fmla="*/ 9 h 150"/>
                <a:gd name="T6" fmla="*/ 28 w 151"/>
                <a:gd name="T7" fmla="*/ 17 h 150"/>
                <a:gd name="T8" fmla="*/ 17 w 151"/>
                <a:gd name="T9" fmla="*/ 27 h 150"/>
                <a:gd name="T10" fmla="*/ 10 w 151"/>
                <a:gd name="T11" fmla="*/ 39 h 150"/>
                <a:gd name="T12" fmla="*/ 4 w 151"/>
                <a:gd name="T13" fmla="*/ 53 h 150"/>
                <a:gd name="T14" fmla="*/ 1 w 151"/>
                <a:gd name="T15" fmla="*/ 68 h 150"/>
                <a:gd name="T16" fmla="*/ 1 w 151"/>
                <a:gd name="T17" fmla="*/ 83 h 150"/>
                <a:gd name="T18" fmla="*/ 4 w 151"/>
                <a:gd name="T19" fmla="*/ 98 h 150"/>
                <a:gd name="T20" fmla="*/ 10 w 151"/>
                <a:gd name="T21" fmla="*/ 111 h 150"/>
                <a:gd name="T22" fmla="*/ 17 w 151"/>
                <a:gd name="T23" fmla="*/ 123 h 150"/>
                <a:gd name="T24" fmla="*/ 28 w 151"/>
                <a:gd name="T25" fmla="*/ 133 h 150"/>
                <a:gd name="T26" fmla="*/ 40 w 151"/>
                <a:gd name="T27" fmla="*/ 141 h 150"/>
                <a:gd name="T28" fmla="*/ 54 w 151"/>
                <a:gd name="T29" fmla="*/ 147 h 150"/>
                <a:gd name="T30" fmla="*/ 68 w 151"/>
                <a:gd name="T31" fmla="*/ 150 h 150"/>
                <a:gd name="T32" fmla="*/ 84 w 151"/>
                <a:gd name="T33" fmla="*/ 150 h 150"/>
                <a:gd name="T34" fmla="*/ 98 w 151"/>
                <a:gd name="T35" fmla="*/ 147 h 150"/>
                <a:gd name="T36" fmla="*/ 112 w 151"/>
                <a:gd name="T37" fmla="*/ 141 h 150"/>
                <a:gd name="T38" fmla="*/ 124 w 151"/>
                <a:gd name="T39" fmla="*/ 133 h 150"/>
                <a:gd name="T40" fmla="*/ 134 w 151"/>
                <a:gd name="T41" fmla="*/ 123 h 150"/>
                <a:gd name="T42" fmla="*/ 142 w 151"/>
                <a:gd name="T43" fmla="*/ 111 h 150"/>
                <a:gd name="T44" fmla="*/ 148 w 151"/>
                <a:gd name="T45" fmla="*/ 98 h 150"/>
                <a:gd name="T46" fmla="*/ 150 w 151"/>
                <a:gd name="T47" fmla="*/ 83 h 150"/>
                <a:gd name="T48" fmla="*/ 150 w 151"/>
                <a:gd name="T49" fmla="*/ 68 h 150"/>
                <a:gd name="T50" fmla="*/ 148 w 151"/>
                <a:gd name="T51" fmla="*/ 53 h 150"/>
                <a:gd name="T52" fmla="*/ 142 w 151"/>
                <a:gd name="T53" fmla="*/ 39 h 150"/>
                <a:gd name="T54" fmla="*/ 134 w 151"/>
                <a:gd name="T55" fmla="*/ 27 h 150"/>
                <a:gd name="T56" fmla="*/ 124 w 151"/>
                <a:gd name="T57" fmla="*/ 17 h 150"/>
                <a:gd name="T58" fmla="*/ 112 w 151"/>
                <a:gd name="T59" fmla="*/ 9 h 150"/>
                <a:gd name="T60" fmla="*/ 98 w 151"/>
                <a:gd name="T61" fmla="*/ 3 h 150"/>
                <a:gd name="T62" fmla="*/ 84 w 151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" h="150">
                  <a:moveTo>
                    <a:pt x="76" y="0"/>
                  </a:moveTo>
                  <a:lnTo>
                    <a:pt x="68" y="0"/>
                  </a:lnTo>
                  <a:lnTo>
                    <a:pt x="60" y="1"/>
                  </a:lnTo>
                  <a:lnTo>
                    <a:pt x="54" y="3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3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7" y="45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7" y="104"/>
                  </a:lnTo>
                  <a:lnTo>
                    <a:pt x="10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3" y="128"/>
                  </a:lnTo>
                  <a:lnTo>
                    <a:pt x="28" y="133"/>
                  </a:lnTo>
                  <a:lnTo>
                    <a:pt x="33" y="138"/>
                  </a:lnTo>
                  <a:lnTo>
                    <a:pt x="40" y="141"/>
                  </a:lnTo>
                  <a:lnTo>
                    <a:pt x="46" y="144"/>
                  </a:lnTo>
                  <a:lnTo>
                    <a:pt x="54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6" y="150"/>
                  </a:lnTo>
                  <a:lnTo>
                    <a:pt x="84" y="150"/>
                  </a:lnTo>
                  <a:lnTo>
                    <a:pt x="91" y="149"/>
                  </a:lnTo>
                  <a:lnTo>
                    <a:pt x="98" y="147"/>
                  </a:lnTo>
                  <a:lnTo>
                    <a:pt x="105" y="144"/>
                  </a:lnTo>
                  <a:lnTo>
                    <a:pt x="112" y="141"/>
                  </a:lnTo>
                  <a:lnTo>
                    <a:pt x="118" y="138"/>
                  </a:lnTo>
                  <a:lnTo>
                    <a:pt x="124" y="133"/>
                  </a:lnTo>
                  <a:lnTo>
                    <a:pt x="129" y="128"/>
                  </a:lnTo>
                  <a:lnTo>
                    <a:pt x="134" y="123"/>
                  </a:lnTo>
                  <a:lnTo>
                    <a:pt x="139" y="117"/>
                  </a:lnTo>
                  <a:lnTo>
                    <a:pt x="142" y="111"/>
                  </a:lnTo>
                  <a:lnTo>
                    <a:pt x="145" y="104"/>
                  </a:lnTo>
                  <a:lnTo>
                    <a:pt x="148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1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8" y="53"/>
                  </a:lnTo>
                  <a:lnTo>
                    <a:pt x="145" y="45"/>
                  </a:lnTo>
                  <a:lnTo>
                    <a:pt x="142" y="39"/>
                  </a:lnTo>
                  <a:lnTo>
                    <a:pt x="139" y="33"/>
                  </a:lnTo>
                  <a:lnTo>
                    <a:pt x="134" y="27"/>
                  </a:lnTo>
                  <a:lnTo>
                    <a:pt x="129" y="22"/>
                  </a:lnTo>
                  <a:lnTo>
                    <a:pt x="124" y="17"/>
                  </a:lnTo>
                  <a:lnTo>
                    <a:pt x="118" y="13"/>
                  </a:lnTo>
                  <a:lnTo>
                    <a:pt x="112" y="9"/>
                  </a:lnTo>
                  <a:lnTo>
                    <a:pt x="105" y="6"/>
                  </a:lnTo>
                  <a:lnTo>
                    <a:pt x="98" y="3"/>
                  </a:lnTo>
                  <a:lnTo>
                    <a:pt x="91" y="1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77929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517C826-C471-4169-9892-EEBF4B4D8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" y="1687232"/>
            <a:ext cx="5257344" cy="427500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81D706E-E15A-45F0-9055-C455145F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406322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8B89D6-D457-43D1-99F9-B86C5647A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5251216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16FB6B7-1CB4-4813-99A3-137C82BE1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2875227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50DE9D8-FD82-4684-9ED8-826B4EC01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168723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🔍 Key Insights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9A793-F356-45AC-A556-47A0CCF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23" name="Chart 22" descr="This is a chart. ">
            <a:extLst>
              <a:ext uri="{FF2B5EF4-FFF2-40B4-BE49-F238E27FC236}">
                <a16:creationId xmlns:a16="http://schemas.microsoft.com/office/drawing/2014/main" id="{906FB1C6-A882-4BAA-8733-7662E3996CB6}"/>
              </a:ext>
            </a:extLst>
          </p:cNvPr>
          <p:cNvGraphicFramePr/>
          <p:nvPr/>
        </p:nvGraphicFramePr>
        <p:xfrm>
          <a:off x="749625" y="2041702"/>
          <a:ext cx="3781664" cy="3526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A35CE616-64EE-4786-BC53-A3398F142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5852" y="2710558"/>
            <a:ext cx="2189210" cy="218921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4" name="Group 43" descr="This is an icon of a calculator.">
            <a:extLst>
              <a:ext uri="{FF2B5EF4-FFF2-40B4-BE49-F238E27FC236}">
                <a16:creationId xmlns:a16="http://schemas.microsoft.com/office/drawing/2014/main" id="{227F1864-865B-4891-9C3E-7BF0471A84E3}"/>
              </a:ext>
            </a:extLst>
          </p:cNvPr>
          <p:cNvGrpSpPr/>
          <p:nvPr/>
        </p:nvGrpSpPr>
        <p:grpSpPr>
          <a:xfrm>
            <a:off x="2359912" y="3439851"/>
            <a:ext cx="561088" cy="730624"/>
            <a:chOff x="3209925" y="771525"/>
            <a:chExt cx="220663" cy="287338"/>
          </a:xfrm>
          <a:solidFill>
            <a:srgbClr val="CE295E"/>
          </a:solidFill>
        </p:grpSpPr>
        <p:sp>
          <p:nvSpPr>
            <p:cNvPr id="45" name="Freeform 328">
              <a:extLst>
                <a:ext uri="{FF2B5EF4-FFF2-40B4-BE49-F238E27FC236}">
                  <a16:creationId xmlns:a16="http://schemas.microsoft.com/office/drawing/2014/main" id="{D261CF85-222D-44D0-992F-119E9EC352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771525"/>
              <a:ext cx="220663" cy="114300"/>
            </a:xfrm>
            <a:custGeom>
              <a:avLst/>
              <a:gdLst>
                <a:gd name="T0" fmla="*/ 601 w 692"/>
                <a:gd name="T1" fmla="*/ 265 h 361"/>
                <a:gd name="T2" fmla="*/ 595 w 692"/>
                <a:gd name="T3" fmla="*/ 281 h 361"/>
                <a:gd name="T4" fmla="*/ 582 w 692"/>
                <a:gd name="T5" fmla="*/ 294 h 361"/>
                <a:gd name="T6" fmla="*/ 566 w 692"/>
                <a:gd name="T7" fmla="*/ 300 h 361"/>
                <a:gd name="T8" fmla="*/ 136 w 692"/>
                <a:gd name="T9" fmla="*/ 301 h 361"/>
                <a:gd name="T10" fmla="*/ 118 w 692"/>
                <a:gd name="T11" fmla="*/ 297 h 361"/>
                <a:gd name="T12" fmla="*/ 104 w 692"/>
                <a:gd name="T13" fmla="*/ 287 h 361"/>
                <a:gd name="T14" fmla="*/ 94 w 692"/>
                <a:gd name="T15" fmla="*/ 274 h 361"/>
                <a:gd name="T16" fmla="*/ 91 w 692"/>
                <a:gd name="T17" fmla="*/ 256 h 361"/>
                <a:gd name="T18" fmla="*/ 91 w 692"/>
                <a:gd name="T19" fmla="*/ 127 h 361"/>
                <a:gd name="T20" fmla="*/ 98 w 692"/>
                <a:gd name="T21" fmla="*/ 110 h 361"/>
                <a:gd name="T22" fmla="*/ 110 w 692"/>
                <a:gd name="T23" fmla="*/ 98 h 361"/>
                <a:gd name="T24" fmla="*/ 126 w 692"/>
                <a:gd name="T25" fmla="*/ 91 h 361"/>
                <a:gd name="T26" fmla="*/ 557 w 692"/>
                <a:gd name="T27" fmla="*/ 90 h 361"/>
                <a:gd name="T28" fmla="*/ 575 w 692"/>
                <a:gd name="T29" fmla="*/ 94 h 361"/>
                <a:gd name="T30" fmla="*/ 588 w 692"/>
                <a:gd name="T31" fmla="*/ 104 h 361"/>
                <a:gd name="T32" fmla="*/ 598 w 692"/>
                <a:gd name="T33" fmla="*/ 118 h 361"/>
                <a:gd name="T34" fmla="*/ 602 w 692"/>
                <a:gd name="T35" fmla="*/ 135 h 361"/>
                <a:gd name="T36" fmla="*/ 602 w 692"/>
                <a:gd name="T37" fmla="*/ 0 h 361"/>
                <a:gd name="T38" fmla="*/ 81 w 692"/>
                <a:gd name="T39" fmla="*/ 0 h 361"/>
                <a:gd name="T40" fmla="*/ 64 w 692"/>
                <a:gd name="T41" fmla="*/ 4 h 361"/>
                <a:gd name="T42" fmla="*/ 47 w 692"/>
                <a:gd name="T43" fmla="*/ 11 h 361"/>
                <a:gd name="T44" fmla="*/ 33 w 692"/>
                <a:gd name="T45" fmla="*/ 20 h 361"/>
                <a:gd name="T46" fmla="*/ 21 w 692"/>
                <a:gd name="T47" fmla="*/ 33 h 361"/>
                <a:gd name="T48" fmla="*/ 11 w 692"/>
                <a:gd name="T49" fmla="*/ 47 h 361"/>
                <a:gd name="T50" fmla="*/ 4 w 692"/>
                <a:gd name="T51" fmla="*/ 63 h 361"/>
                <a:gd name="T52" fmla="*/ 1 w 692"/>
                <a:gd name="T53" fmla="*/ 82 h 361"/>
                <a:gd name="T54" fmla="*/ 0 w 692"/>
                <a:gd name="T55" fmla="*/ 361 h 361"/>
                <a:gd name="T56" fmla="*/ 692 w 692"/>
                <a:gd name="T57" fmla="*/ 90 h 361"/>
                <a:gd name="T58" fmla="*/ 690 w 692"/>
                <a:gd name="T59" fmla="*/ 72 h 361"/>
                <a:gd name="T60" fmla="*/ 685 w 692"/>
                <a:gd name="T61" fmla="*/ 55 h 361"/>
                <a:gd name="T62" fmla="*/ 677 w 692"/>
                <a:gd name="T63" fmla="*/ 40 h 361"/>
                <a:gd name="T64" fmla="*/ 666 w 692"/>
                <a:gd name="T65" fmla="*/ 27 h 361"/>
                <a:gd name="T66" fmla="*/ 653 w 692"/>
                <a:gd name="T67" fmla="*/ 15 h 361"/>
                <a:gd name="T68" fmla="*/ 637 w 692"/>
                <a:gd name="T69" fmla="*/ 8 h 361"/>
                <a:gd name="T70" fmla="*/ 621 w 692"/>
                <a:gd name="T71" fmla="*/ 2 h 361"/>
                <a:gd name="T72" fmla="*/ 602 w 692"/>
                <a:gd name="T7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361">
                  <a:moveTo>
                    <a:pt x="602" y="256"/>
                  </a:moveTo>
                  <a:lnTo>
                    <a:pt x="601" y="265"/>
                  </a:lnTo>
                  <a:lnTo>
                    <a:pt x="598" y="274"/>
                  </a:lnTo>
                  <a:lnTo>
                    <a:pt x="595" y="281"/>
                  </a:lnTo>
                  <a:lnTo>
                    <a:pt x="588" y="287"/>
                  </a:lnTo>
                  <a:lnTo>
                    <a:pt x="582" y="294"/>
                  </a:lnTo>
                  <a:lnTo>
                    <a:pt x="575" y="297"/>
                  </a:lnTo>
                  <a:lnTo>
                    <a:pt x="566" y="300"/>
                  </a:lnTo>
                  <a:lnTo>
                    <a:pt x="557" y="301"/>
                  </a:lnTo>
                  <a:lnTo>
                    <a:pt x="136" y="301"/>
                  </a:lnTo>
                  <a:lnTo>
                    <a:pt x="126" y="300"/>
                  </a:lnTo>
                  <a:lnTo>
                    <a:pt x="118" y="297"/>
                  </a:lnTo>
                  <a:lnTo>
                    <a:pt x="110" y="294"/>
                  </a:lnTo>
                  <a:lnTo>
                    <a:pt x="104" y="287"/>
                  </a:lnTo>
                  <a:lnTo>
                    <a:pt x="98" y="281"/>
                  </a:lnTo>
                  <a:lnTo>
                    <a:pt x="94" y="274"/>
                  </a:lnTo>
                  <a:lnTo>
                    <a:pt x="91" y="265"/>
                  </a:lnTo>
                  <a:lnTo>
                    <a:pt x="91" y="256"/>
                  </a:lnTo>
                  <a:lnTo>
                    <a:pt x="91" y="135"/>
                  </a:lnTo>
                  <a:lnTo>
                    <a:pt x="91" y="127"/>
                  </a:lnTo>
                  <a:lnTo>
                    <a:pt x="94" y="118"/>
                  </a:lnTo>
                  <a:lnTo>
                    <a:pt x="98" y="110"/>
                  </a:lnTo>
                  <a:lnTo>
                    <a:pt x="104" y="104"/>
                  </a:lnTo>
                  <a:lnTo>
                    <a:pt x="110" y="98"/>
                  </a:lnTo>
                  <a:lnTo>
                    <a:pt x="118" y="94"/>
                  </a:lnTo>
                  <a:lnTo>
                    <a:pt x="126" y="91"/>
                  </a:lnTo>
                  <a:lnTo>
                    <a:pt x="136" y="90"/>
                  </a:lnTo>
                  <a:lnTo>
                    <a:pt x="557" y="90"/>
                  </a:lnTo>
                  <a:lnTo>
                    <a:pt x="566" y="91"/>
                  </a:lnTo>
                  <a:lnTo>
                    <a:pt x="575" y="94"/>
                  </a:lnTo>
                  <a:lnTo>
                    <a:pt x="582" y="98"/>
                  </a:lnTo>
                  <a:lnTo>
                    <a:pt x="588" y="104"/>
                  </a:lnTo>
                  <a:lnTo>
                    <a:pt x="595" y="110"/>
                  </a:lnTo>
                  <a:lnTo>
                    <a:pt x="598" y="118"/>
                  </a:lnTo>
                  <a:lnTo>
                    <a:pt x="601" y="127"/>
                  </a:lnTo>
                  <a:lnTo>
                    <a:pt x="602" y="135"/>
                  </a:lnTo>
                  <a:lnTo>
                    <a:pt x="602" y="256"/>
                  </a:lnTo>
                  <a:close/>
                  <a:moveTo>
                    <a:pt x="602" y="0"/>
                  </a:moveTo>
                  <a:lnTo>
                    <a:pt x="91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39" y="15"/>
                  </a:lnTo>
                  <a:lnTo>
                    <a:pt x="33" y="20"/>
                  </a:lnTo>
                  <a:lnTo>
                    <a:pt x="26" y="27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1" y="47"/>
                  </a:lnTo>
                  <a:lnTo>
                    <a:pt x="7" y="56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0"/>
                  </a:lnTo>
                  <a:lnTo>
                    <a:pt x="0" y="361"/>
                  </a:lnTo>
                  <a:lnTo>
                    <a:pt x="692" y="361"/>
                  </a:lnTo>
                  <a:lnTo>
                    <a:pt x="692" y="90"/>
                  </a:lnTo>
                  <a:lnTo>
                    <a:pt x="692" y="82"/>
                  </a:lnTo>
                  <a:lnTo>
                    <a:pt x="690" y="72"/>
                  </a:lnTo>
                  <a:lnTo>
                    <a:pt x="688" y="63"/>
                  </a:lnTo>
                  <a:lnTo>
                    <a:pt x="685" y="55"/>
                  </a:lnTo>
                  <a:lnTo>
                    <a:pt x="682" y="47"/>
                  </a:lnTo>
                  <a:lnTo>
                    <a:pt x="677" y="40"/>
                  </a:lnTo>
                  <a:lnTo>
                    <a:pt x="672" y="33"/>
                  </a:lnTo>
                  <a:lnTo>
                    <a:pt x="666" y="27"/>
                  </a:lnTo>
                  <a:lnTo>
                    <a:pt x="659" y="20"/>
                  </a:lnTo>
                  <a:lnTo>
                    <a:pt x="653" y="15"/>
                  </a:lnTo>
                  <a:lnTo>
                    <a:pt x="645" y="11"/>
                  </a:lnTo>
                  <a:lnTo>
                    <a:pt x="637" y="8"/>
                  </a:lnTo>
                  <a:lnTo>
                    <a:pt x="629" y="4"/>
                  </a:lnTo>
                  <a:lnTo>
                    <a:pt x="621" y="2"/>
                  </a:lnTo>
                  <a:lnTo>
                    <a:pt x="611" y="1"/>
                  </a:lnTo>
                  <a:lnTo>
                    <a:pt x="602" y="0"/>
                  </a:lnTo>
                  <a:lnTo>
                    <a:pt x="6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329">
              <a:extLst>
                <a:ext uri="{FF2B5EF4-FFF2-40B4-BE49-F238E27FC236}">
                  <a16:creationId xmlns:a16="http://schemas.microsoft.com/office/drawing/2014/main" id="{DE5C7B59-7E69-44D1-9A00-FDC34E2ADC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895350"/>
              <a:ext cx="106363" cy="66675"/>
            </a:xfrm>
            <a:custGeom>
              <a:avLst/>
              <a:gdLst>
                <a:gd name="T0" fmla="*/ 151 w 331"/>
                <a:gd name="T1" fmla="*/ 90 h 210"/>
                <a:gd name="T2" fmla="*/ 151 w 331"/>
                <a:gd name="T3" fmla="*/ 41 h 210"/>
                <a:gd name="T4" fmla="*/ 153 w 331"/>
                <a:gd name="T5" fmla="*/ 36 h 210"/>
                <a:gd name="T6" fmla="*/ 157 w 331"/>
                <a:gd name="T7" fmla="*/ 32 h 210"/>
                <a:gd name="T8" fmla="*/ 163 w 331"/>
                <a:gd name="T9" fmla="*/ 30 h 210"/>
                <a:gd name="T10" fmla="*/ 169 w 331"/>
                <a:gd name="T11" fmla="*/ 30 h 210"/>
                <a:gd name="T12" fmla="*/ 174 w 331"/>
                <a:gd name="T13" fmla="*/ 32 h 210"/>
                <a:gd name="T14" fmla="*/ 178 w 331"/>
                <a:gd name="T15" fmla="*/ 36 h 210"/>
                <a:gd name="T16" fmla="*/ 180 w 331"/>
                <a:gd name="T17" fmla="*/ 41 h 210"/>
                <a:gd name="T18" fmla="*/ 181 w 331"/>
                <a:gd name="T19" fmla="*/ 90 h 210"/>
                <a:gd name="T20" fmla="*/ 229 w 331"/>
                <a:gd name="T21" fmla="*/ 90 h 210"/>
                <a:gd name="T22" fmla="*/ 235 w 331"/>
                <a:gd name="T23" fmla="*/ 93 h 210"/>
                <a:gd name="T24" fmla="*/ 238 w 331"/>
                <a:gd name="T25" fmla="*/ 96 h 210"/>
                <a:gd name="T26" fmla="*/ 241 w 331"/>
                <a:gd name="T27" fmla="*/ 101 h 210"/>
                <a:gd name="T28" fmla="*/ 241 w 331"/>
                <a:gd name="T29" fmla="*/ 108 h 210"/>
                <a:gd name="T30" fmla="*/ 238 w 331"/>
                <a:gd name="T31" fmla="*/ 113 h 210"/>
                <a:gd name="T32" fmla="*/ 235 w 331"/>
                <a:gd name="T33" fmla="*/ 118 h 210"/>
                <a:gd name="T34" fmla="*/ 229 w 331"/>
                <a:gd name="T35" fmla="*/ 120 h 210"/>
                <a:gd name="T36" fmla="*/ 181 w 331"/>
                <a:gd name="T37" fmla="*/ 120 h 210"/>
                <a:gd name="T38" fmla="*/ 180 w 331"/>
                <a:gd name="T39" fmla="*/ 168 h 210"/>
                <a:gd name="T40" fmla="*/ 178 w 331"/>
                <a:gd name="T41" fmla="*/ 173 h 210"/>
                <a:gd name="T42" fmla="*/ 174 w 331"/>
                <a:gd name="T43" fmla="*/ 178 h 210"/>
                <a:gd name="T44" fmla="*/ 169 w 331"/>
                <a:gd name="T45" fmla="*/ 180 h 210"/>
                <a:gd name="T46" fmla="*/ 163 w 331"/>
                <a:gd name="T47" fmla="*/ 180 h 210"/>
                <a:gd name="T48" fmla="*/ 157 w 331"/>
                <a:gd name="T49" fmla="*/ 178 h 210"/>
                <a:gd name="T50" fmla="*/ 153 w 331"/>
                <a:gd name="T51" fmla="*/ 173 h 210"/>
                <a:gd name="T52" fmla="*/ 151 w 331"/>
                <a:gd name="T53" fmla="*/ 168 h 210"/>
                <a:gd name="T54" fmla="*/ 151 w 331"/>
                <a:gd name="T55" fmla="*/ 120 h 210"/>
                <a:gd name="T56" fmla="*/ 103 w 331"/>
                <a:gd name="T57" fmla="*/ 120 h 210"/>
                <a:gd name="T58" fmla="*/ 97 w 331"/>
                <a:gd name="T59" fmla="*/ 118 h 210"/>
                <a:gd name="T60" fmla="*/ 93 w 331"/>
                <a:gd name="T61" fmla="*/ 113 h 210"/>
                <a:gd name="T62" fmla="*/ 91 w 331"/>
                <a:gd name="T63" fmla="*/ 108 h 210"/>
                <a:gd name="T64" fmla="*/ 91 w 331"/>
                <a:gd name="T65" fmla="*/ 101 h 210"/>
                <a:gd name="T66" fmla="*/ 93 w 331"/>
                <a:gd name="T67" fmla="*/ 96 h 210"/>
                <a:gd name="T68" fmla="*/ 97 w 331"/>
                <a:gd name="T69" fmla="*/ 93 h 210"/>
                <a:gd name="T70" fmla="*/ 103 w 331"/>
                <a:gd name="T71" fmla="*/ 90 h 210"/>
                <a:gd name="T72" fmla="*/ 0 w 331"/>
                <a:gd name="T73" fmla="*/ 210 h 210"/>
                <a:gd name="T74" fmla="*/ 331 w 331"/>
                <a:gd name="T75" fmla="*/ 0 h 210"/>
                <a:gd name="T76" fmla="*/ 0 w 331"/>
                <a:gd name="T7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1" h="210">
                  <a:moveTo>
                    <a:pt x="106" y="90"/>
                  </a:moveTo>
                  <a:lnTo>
                    <a:pt x="151" y="90"/>
                  </a:lnTo>
                  <a:lnTo>
                    <a:pt x="151" y="45"/>
                  </a:lnTo>
                  <a:lnTo>
                    <a:pt x="151" y="41"/>
                  </a:lnTo>
                  <a:lnTo>
                    <a:pt x="152" y="39"/>
                  </a:lnTo>
                  <a:lnTo>
                    <a:pt x="153" y="36"/>
                  </a:lnTo>
                  <a:lnTo>
                    <a:pt x="155" y="34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3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1" y="31"/>
                  </a:lnTo>
                  <a:lnTo>
                    <a:pt x="174" y="32"/>
                  </a:lnTo>
                  <a:lnTo>
                    <a:pt x="177" y="34"/>
                  </a:lnTo>
                  <a:lnTo>
                    <a:pt x="178" y="36"/>
                  </a:lnTo>
                  <a:lnTo>
                    <a:pt x="180" y="39"/>
                  </a:lnTo>
                  <a:lnTo>
                    <a:pt x="180" y="41"/>
                  </a:lnTo>
                  <a:lnTo>
                    <a:pt x="181" y="45"/>
                  </a:lnTo>
                  <a:lnTo>
                    <a:pt x="181" y="90"/>
                  </a:lnTo>
                  <a:lnTo>
                    <a:pt x="226" y="90"/>
                  </a:lnTo>
                  <a:lnTo>
                    <a:pt x="229" y="90"/>
                  </a:lnTo>
                  <a:lnTo>
                    <a:pt x="231" y="91"/>
                  </a:lnTo>
                  <a:lnTo>
                    <a:pt x="235" y="93"/>
                  </a:lnTo>
                  <a:lnTo>
                    <a:pt x="237" y="94"/>
                  </a:lnTo>
                  <a:lnTo>
                    <a:pt x="238" y="96"/>
                  </a:lnTo>
                  <a:lnTo>
                    <a:pt x="240" y="99"/>
                  </a:lnTo>
                  <a:lnTo>
                    <a:pt x="241" y="101"/>
                  </a:lnTo>
                  <a:lnTo>
                    <a:pt x="241" y="105"/>
                  </a:lnTo>
                  <a:lnTo>
                    <a:pt x="241" y="108"/>
                  </a:lnTo>
                  <a:lnTo>
                    <a:pt x="240" y="111"/>
                  </a:lnTo>
                  <a:lnTo>
                    <a:pt x="238" y="113"/>
                  </a:lnTo>
                  <a:lnTo>
                    <a:pt x="237" y="115"/>
                  </a:lnTo>
                  <a:lnTo>
                    <a:pt x="235" y="118"/>
                  </a:lnTo>
                  <a:lnTo>
                    <a:pt x="231" y="119"/>
                  </a:lnTo>
                  <a:lnTo>
                    <a:pt x="229" y="120"/>
                  </a:lnTo>
                  <a:lnTo>
                    <a:pt x="226" y="120"/>
                  </a:lnTo>
                  <a:lnTo>
                    <a:pt x="181" y="120"/>
                  </a:lnTo>
                  <a:lnTo>
                    <a:pt x="181" y="165"/>
                  </a:lnTo>
                  <a:lnTo>
                    <a:pt x="180" y="168"/>
                  </a:lnTo>
                  <a:lnTo>
                    <a:pt x="180" y="171"/>
                  </a:lnTo>
                  <a:lnTo>
                    <a:pt x="178" y="173"/>
                  </a:lnTo>
                  <a:lnTo>
                    <a:pt x="177" y="175"/>
                  </a:lnTo>
                  <a:lnTo>
                    <a:pt x="174" y="178"/>
                  </a:lnTo>
                  <a:lnTo>
                    <a:pt x="171" y="179"/>
                  </a:lnTo>
                  <a:lnTo>
                    <a:pt x="169" y="180"/>
                  </a:lnTo>
                  <a:lnTo>
                    <a:pt x="166" y="180"/>
                  </a:lnTo>
                  <a:lnTo>
                    <a:pt x="163" y="180"/>
                  </a:lnTo>
                  <a:lnTo>
                    <a:pt x="159" y="179"/>
                  </a:lnTo>
                  <a:lnTo>
                    <a:pt x="157" y="178"/>
                  </a:lnTo>
                  <a:lnTo>
                    <a:pt x="155" y="175"/>
                  </a:lnTo>
                  <a:lnTo>
                    <a:pt x="153" y="173"/>
                  </a:lnTo>
                  <a:lnTo>
                    <a:pt x="152" y="171"/>
                  </a:lnTo>
                  <a:lnTo>
                    <a:pt x="151" y="168"/>
                  </a:lnTo>
                  <a:lnTo>
                    <a:pt x="151" y="165"/>
                  </a:lnTo>
                  <a:lnTo>
                    <a:pt x="151" y="120"/>
                  </a:lnTo>
                  <a:lnTo>
                    <a:pt x="106" y="120"/>
                  </a:lnTo>
                  <a:lnTo>
                    <a:pt x="103" y="120"/>
                  </a:lnTo>
                  <a:lnTo>
                    <a:pt x="99" y="119"/>
                  </a:lnTo>
                  <a:lnTo>
                    <a:pt x="97" y="118"/>
                  </a:lnTo>
                  <a:lnTo>
                    <a:pt x="95" y="115"/>
                  </a:lnTo>
                  <a:lnTo>
                    <a:pt x="93" y="113"/>
                  </a:lnTo>
                  <a:lnTo>
                    <a:pt x="92" y="111"/>
                  </a:lnTo>
                  <a:lnTo>
                    <a:pt x="91" y="108"/>
                  </a:lnTo>
                  <a:lnTo>
                    <a:pt x="91" y="105"/>
                  </a:lnTo>
                  <a:lnTo>
                    <a:pt x="91" y="101"/>
                  </a:lnTo>
                  <a:lnTo>
                    <a:pt x="92" y="99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3"/>
                  </a:lnTo>
                  <a:lnTo>
                    <a:pt x="99" y="91"/>
                  </a:lnTo>
                  <a:lnTo>
                    <a:pt x="103" y="90"/>
                  </a:lnTo>
                  <a:lnTo>
                    <a:pt x="106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30">
              <a:extLst>
                <a:ext uri="{FF2B5EF4-FFF2-40B4-BE49-F238E27FC236}">
                  <a16:creationId xmlns:a16="http://schemas.microsoft.com/office/drawing/2014/main" id="{637193CD-D0BB-4BC3-92D6-B3448F4EA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895350"/>
              <a:ext cx="104775" cy="66675"/>
            </a:xfrm>
            <a:custGeom>
              <a:avLst/>
              <a:gdLst>
                <a:gd name="T0" fmla="*/ 90 w 331"/>
                <a:gd name="T1" fmla="*/ 90 h 210"/>
                <a:gd name="T2" fmla="*/ 211 w 331"/>
                <a:gd name="T3" fmla="*/ 90 h 210"/>
                <a:gd name="T4" fmla="*/ 214 w 331"/>
                <a:gd name="T5" fmla="*/ 90 h 210"/>
                <a:gd name="T6" fmla="*/ 217 w 331"/>
                <a:gd name="T7" fmla="*/ 91 h 210"/>
                <a:gd name="T8" fmla="*/ 220 w 331"/>
                <a:gd name="T9" fmla="*/ 93 h 210"/>
                <a:gd name="T10" fmla="*/ 222 w 331"/>
                <a:gd name="T11" fmla="*/ 94 h 210"/>
                <a:gd name="T12" fmla="*/ 223 w 331"/>
                <a:gd name="T13" fmla="*/ 96 h 210"/>
                <a:gd name="T14" fmla="*/ 225 w 331"/>
                <a:gd name="T15" fmla="*/ 99 h 210"/>
                <a:gd name="T16" fmla="*/ 225 w 331"/>
                <a:gd name="T17" fmla="*/ 101 h 210"/>
                <a:gd name="T18" fmla="*/ 226 w 331"/>
                <a:gd name="T19" fmla="*/ 105 h 210"/>
                <a:gd name="T20" fmla="*/ 225 w 331"/>
                <a:gd name="T21" fmla="*/ 108 h 210"/>
                <a:gd name="T22" fmla="*/ 225 w 331"/>
                <a:gd name="T23" fmla="*/ 111 h 210"/>
                <a:gd name="T24" fmla="*/ 223 w 331"/>
                <a:gd name="T25" fmla="*/ 113 h 210"/>
                <a:gd name="T26" fmla="*/ 222 w 331"/>
                <a:gd name="T27" fmla="*/ 115 h 210"/>
                <a:gd name="T28" fmla="*/ 219 w 331"/>
                <a:gd name="T29" fmla="*/ 118 h 210"/>
                <a:gd name="T30" fmla="*/ 217 w 331"/>
                <a:gd name="T31" fmla="*/ 119 h 210"/>
                <a:gd name="T32" fmla="*/ 214 w 331"/>
                <a:gd name="T33" fmla="*/ 120 h 210"/>
                <a:gd name="T34" fmla="*/ 211 w 331"/>
                <a:gd name="T35" fmla="*/ 120 h 210"/>
                <a:gd name="T36" fmla="*/ 90 w 331"/>
                <a:gd name="T37" fmla="*/ 120 h 210"/>
                <a:gd name="T38" fmla="*/ 88 w 331"/>
                <a:gd name="T39" fmla="*/ 120 h 210"/>
                <a:gd name="T40" fmla="*/ 85 w 331"/>
                <a:gd name="T41" fmla="*/ 119 h 210"/>
                <a:gd name="T42" fmla="*/ 83 w 331"/>
                <a:gd name="T43" fmla="*/ 118 h 210"/>
                <a:gd name="T44" fmla="*/ 79 w 331"/>
                <a:gd name="T45" fmla="*/ 115 h 210"/>
                <a:gd name="T46" fmla="*/ 78 w 331"/>
                <a:gd name="T47" fmla="*/ 113 h 210"/>
                <a:gd name="T48" fmla="*/ 76 w 331"/>
                <a:gd name="T49" fmla="*/ 111 h 210"/>
                <a:gd name="T50" fmla="*/ 76 w 331"/>
                <a:gd name="T51" fmla="*/ 108 h 210"/>
                <a:gd name="T52" fmla="*/ 75 w 331"/>
                <a:gd name="T53" fmla="*/ 105 h 210"/>
                <a:gd name="T54" fmla="*/ 76 w 331"/>
                <a:gd name="T55" fmla="*/ 101 h 210"/>
                <a:gd name="T56" fmla="*/ 76 w 331"/>
                <a:gd name="T57" fmla="*/ 99 h 210"/>
                <a:gd name="T58" fmla="*/ 78 w 331"/>
                <a:gd name="T59" fmla="*/ 96 h 210"/>
                <a:gd name="T60" fmla="*/ 79 w 331"/>
                <a:gd name="T61" fmla="*/ 94 h 210"/>
                <a:gd name="T62" fmla="*/ 83 w 331"/>
                <a:gd name="T63" fmla="*/ 93 h 210"/>
                <a:gd name="T64" fmla="*/ 85 w 331"/>
                <a:gd name="T65" fmla="*/ 91 h 210"/>
                <a:gd name="T66" fmla="*/ 88 w 331"/>
                <a:gd name="T67" fmla="*/ 90 h 210"/>
                <a:gd name="T68" fmla="*/ 90 w 331"/>
                <a:gd name="T69" fmla="*/ 90 h 210"/>
                <a:gd name="T70" fmla="*/ 0 w 331"/>
                <a:gd name="T71" fmla="*/ 210 h 210"/>
                <a:gd name="T72" fmla="*/ 331 w 331"/>
                <a:gd name="T73" fmla="*/ 210 h 210"/>
                <a:gd name="T74" fmla="*/ 331 w 331"/>
                <a:gd name="T75" fmla="*/ 0 h 210"/>
                <a:gd name="T76" fmla="*/ 0 w 331"/>
                <a:gd name="T77" fmla="*/ 0 h 210"/>
                <a:gd name="T78" fmla="*/ 0 w 331"/>
                <a:gd name="T7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1" h="210">
                  <a:moveTo>
                    <a:pt x="90" y="90"/>
                  </a:moveTo>
                  <a:lnTo>
                    <a:pt x="211" y="90"/>
                  </a:lnTo>
                  <a:lnTo>
                    <a:pt x="214" y="90"/>
                  </a:lnTo>
                  <a:lnTo>
                    <a:pt x="217" y="91"/>
                  </a:lnTo>
                  <a:lnTo>
                    <a:pt x="220" y="93"/>
                  </a:lnTo>
                  <a:lnTo>
                    <a:pt x="222" y="94"/>
                  </a:lnTo>
                  <a:lnTo>
                    <a:pt x="223" y="96"/>
                  </a:lnTo>
                  <a:lnTo>
                    <a:pt x="225" y="99"/>
                  </a:lnTo>
                  <a:lnTo>
                    <a:pt x="225" y="101"/>
                  </a:lnTo>
                  <a:lnTo>
                    <a:pt x="226" y="105"/>
                  </a:lnTo>
                  <a:lnTo>
                    <a:pt x="225" y="108"/>
                  </a:lnTo>
                  <a:lnTo>
                    <a:pt x="225" y="111"/>
                  </a:lnTo>
                  <a:lnTo>
                    <a:pt x="223" y="113"/>
                  </a:lnTo>
                  <a:lnTo>
                    <a:pt x="222" y="115"/>
                  </a:lnTo>
                  <a:lnTo>
                    <a:pt x="219" y="118"/>
                  </a:lnTo>
                  <a:lnTo>
                    <a:pt x="217" y="119"/>
                  </a:lnTo>
                  <a:lnTo>
                    <a:pt x="214" y="120"/>
                  </a:lnTo>
                  <a:lnTo>
                    <a:pt x="211" y="120"/>
                  </a:lnTo>
                  <a:lnTo>
                    <a:pt x="90" y="120"/>
                  </a:lnTo>
                  <a:lnTo>
                    <a:pt x="88" y="120"/>
                  </a:lnTo>
                  <a:lnTo>
                    <a:pt x="85" y="119"/>
                  </a:lnTo>
                  <a:lnTo>
                    <a:pt x="83" y="118"/>
                  </a:lnTo>
                  <a:lnTo>
                    <a:pt x="79" y="115"/>
                  </a:lnTo>
                  <a:lnTo>
                    <a:pt x="78" y="113"/>
                  </a:lnTo>
                  <a:lnTo>
                    <a:pt x="76" y="111"/>
                  </a:lnTo>
                  <a:lnTo>
                    <a:pt x="76" y="108"/>
                  </a:lnTo>
                  <a:lnTo>
                    <a:pt x="75" y="105"/>
                  </a:lnTo>
                  <a:lnTo>
                    <a:pt x="76" y="101"/>
                  </a:lnTo>
                  <a:lnTo>
                    <a:pt x="76" y="99"/>
                  </a:lnTo>
                  <a:lnTo>
                    <a:pt x="78" y="96"/>
                  </a:lnTo>
                  <a:lnTo>
                    <a:pt x="79" y="94"/>
                  </a:lnTo>
                  <a:lnTo>
                    <a:pt x="83" y="93"/>
                  </a:lnTo>
                  <a:lnTo>
                    <a:pt x="85" y="91"/>
                  </a:lnTo>
                  <a:lnTo>
                    <a:pt x="88" y="90"/>
                  </a:lnTo>
                  <a:lnTo>
                    <a:pt x="90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31">
              <a:extLst>
                <a:ext uri="{FF2B5EF4-FFF2-40B4-BE49-F238E27FC236}">
                  <a16:creationId xmlns:a16="http://schemas.microsoft.com/office/drawing/2014/main" id="{1CC41827-08BC-489A-802F-D54EB4E3D7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973138"/>
              <a:ext cx="106363" cy="85725"/>
            </a:xfrm>
            <a:custGeom>
              <a:avLst/>
              <a:gdLst>
                <a:gd name="T0" fmla="*/ 108 w 331"/>
                <a:gd name="T1" fmla="*/ 82 h 270"/>
                <a:gd name="T2" fmla="*/ 106 w 331"/>
                <a:gd name="T3" fmla="*/ 77 h 270"/>
                <a:gd name="T4" fmla="*/ 106 w 331"/>
                <a:gd name="T5" fmla="*/ 72 h 270"/>
                <a:gd name="T6" fmla="*/ 108 w 331"/>
                <a:gd name="T7" fmla="*/ 66 h 270"/>
                <a:gd name="T8" fmla="*/ 112 w 331"/>
                <a:gd name="T9" fmla="*/ 62 h 270"/>
                <a:gd name="T10" fmla="*/ 118 w 331"/>
                <a:gd name="T11" fmla="*/ 60 h 270"/>
                <a:gd name="T12" fmla="*/ 123 w 331"/>
                <a:gd name="T13" fmla="*/ 60 h 270"/>
                <a:gd name="T14" fmla="*/ 128 w 331"/>
                <a:gd name="T15" fmla="*/ 62 h 270"/>
                <a:gd name="T16" fmla="*/ 166 w 331"/>
                <a:gd name="T17" fmla="*/ 99 h 270"/>
                <a:gd name="T18" fmla="*/ 202 w 331"/>
                <a:gd name="T19" fmla="*/ 62 h 270"/>
                <a:gd name="T20" fmla="*/ 208 w 331"/>
                <a:gd name="T21" fmla="*/ 60 h 270"/>
                <a:gd name="T22" fmla="*/ 214 w 331"/>
                <a:gd name="T23" fmla="*/ 60 h 270"/>
                <a:gd name="T24" fmla="*/ 220 w 331"/>
                <a:gd name="T25" fmla="*/ 62 h 270"/>
                <a:gd name="T26" fmla="*/ 224 w 331"/>
                <a:gd name="T27" fmla="*/ 66 h 270"/>
                <a:gd name="T28" fmla="*/ 226 w 331"/>
                <a:gd name="T29" fmla="*/ 72 h 270"/>
                <a:gd name="T30" fmla="*/ 226 w 331"/>
                <a:gd name="T31" fmla="*/ 77 h 270"/>
                <a:gd name="T32" fmla="*/ 224 w 331"/>
                <a:gd name="T33" fmla="*/ 82 h 270"/>
                <a:gd name="T34" fmla="*/ 187 w 331"/>
                <a:gd name="T35" fmla="*/ 120 h 270"/>
                <a:gd name="T36" fmla="*/ 224 w 331"/>
                <a:gd name="T37" fmla="*/ 156 h 270"/>
                <a:gd name="T38" fmla="*/ 226 w 331"/>
                <a:gd name="T39" fmla="*/ 162 h 270"/>
                <a:gd name="T40" fmla="*/ 226 w 331"/>
                <a:gd name="T41" fmla="*/ 168 h 270"/>
                <a:gd name="T42" fmla="*/ 224 w 331"/>
                <a:gd name="T43" fmla="*/ 174 h 270"/>
                <a:gd name="T44" fmla="*/ 220 w 331"/>
                <a:gd name="T45" fmla="*/ 178 h 270"/>
                <a:gd name="T46" fmla="*/ 214 w 331"/>
                <a:gd name="T47" fmla="*/ 180 h 270"/>
                <a:gd name="T48" fmla="*/ 208 w 331"/>
                <a:gd name="T49" fmla="*/ 180 h 270"/>
                <a:gd name="T50" fmla="*/ 202 w 331"/>
                <a:gd name="T51" fmla="*/ 178 h 270"/>
                <a:gd name="T52" fmla="*/ 166 w 331"/>
                <a:gd name="T53" fmla="*/ 141 h 270"/>
                <a:gd name="T54" fmla="*/ 128 w 331"/>
                <a:gd name="T55" fmla="*/ 178 h 270"/>
                <a:gd name="T56" fmla="*/ 123 w 331"/>
                <a:gd name="T57" fmla="*/ 180 h 270"/>
                <a:gd name="T58" fmla="*/ 118 w 331"/>
                <a:gd name="T59" fmla="*/ 180 h 270"/>
                <a:gd name="T60" fmla="*/ 112 w 331"/>
                <a:gd name="T61" fmla="*/ 178 h 270"/>
                <a:gd name="T62" fmla="*/ 108 w 331"/>
                <a:gd name="T63" fmla="*/ 174 h 270"/>
                <a:gd name="T64" fmla="*/ 106 w 331"/>
                <a:gd name="T65" fmla="*/ 168 h 270"/>
                <a:gd name="T66" fmla="*/ 106 w 331"/>
                <a:gd name="T67" fmla="*/ 162 h 270"/>
                <a:gd name="T68" fmla="*/ 108 w 331"/>
                <a:gd name="T69" fmla="*/ 156 h 270"/>
                <a:gd name="T70" fmla="*/ 144 w 331"/>
                <a:gd name="T71" fmla="*/ 120 h 270"/>
                <a:gd name="T72" fmla="*/ 0 w 331"/>
                <a:gd name="T73" fmla="*/ 180 h 270"/>
                <a:gd name="T74" fmla="*/ 2 w 331"/>
                <a:gd name="T75" fmla="*/ 198 h 270"/>
                <a:gd name="T76" fmla="*/ 7 w 331"/>
                <a:gd name="T77" fmla="*/ 215 h 270"/>
                <a:gd name="T78" fmla="*/ 16 w 331"/>
                <a:gd name="T79" fmla="*/ 231 h 270"/>
                <a:gd name="T80" fmla="*/ 26 w 331"/>
                <a:gd name="T81" fmla="*/ 243 h 270"/>
                <a:gd name="T82" fmla="*/ 39 w 331"/>
                <a:gd name="T83" fmla="*/ 255 h 270"/>
                <a:gd name="T84" fmla="*/ 55 w 331"/>
                <a:gd name="T85" fmla="*/ 264 h 270"/>
                <a:gd name="T86" fmla="*/ 73 w 331"/>
                <a:gd name="T87" fmla="*/ 268 h 270"/>
                <a:gd name="T88" fmla="*/ 91 w 331"/>
                <a:gd name="T89" fmla="*/ 270 h 270"/>
                <a:gd name="T90" fmla="*/ 331 w 331"/>
                <a:gd name="T91" fmla="*/ 0 h 270"/>
                <a:gd name="T92" fmla="*/ 0 w 331"/>
                <a:gd name="T93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1" h="270">
                  <a:moveTo>
                    <a:pt x="110" y="86"/>
                  </a:moveTo>
                  <a:lnTo>
                    <a:pt x="108" y="82"/>
                  </a:lnTo>
                  <a:lnTo>
                    <a:pt x="107" y="80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6" y="72"/>
                  </a:lnTo>
                  <a:lnTo>
                    <a:pt x="107" y="69"/>
                  </a:lnTo>
                  <a:lnTo>
                    <a:pt x="108" y="66"/>
                  </a:lnTo>
                  <a:lnTo>
                    <a:pt x="110" y="64"/>
                  </a:lnTo>
                  <a:lnTo>
                    <a:pt x="112" y="62"/>
                  </a:lnTo>
                  <a:lnTo>
                    <a:pt x="114" y="61"/>
                  </a:lnTo>
                  <a:lnTo>
                    <a:pt x="118" y="60"/>
                  </a:lnTo>
                  <a:lnTo>
                    <a:pt x="121" y="60"/>
                  </a:lnTo>
                  <a:lnTo>
                    <a:pt x="123" y="60"/>
                  </a:lnTo>
                  <a:lnTo>
                    <a:pt x="126" y="61"/>
                  </a:lnTo>
                  <a:lnTo>
                    <a:pt x="128" y="62"/>
                  </a:lnTo>
                  <a:lnTo>
                    <a:pt x="132" y="64"/>
                  </a:lnTo>
                  <a:lnTo>
                    <a:pt x="166" y="99"/>
                  </a:lnTo>
                  <a:lnTo>
                    <a:pt x="200" y="64"/>
                  </a:lnTo>
                  <a:lnTo>
                    <a:pt x="202" y="62"/>
                  </a:lnTo>
                  <a:lnTo>
                    <a:pt x="206" y="61"/>
                  </a:lnTo>
                  <a:lnTo>
                    <a:pt x="208" y="60"/>
                  </a:lnTo>
                  <a:lnTo>
                    <a:pt x="211" y="60"/>
                  </a:lnTo>
                  <a:lnTo>
                    <a:pt x="214" y="60"/>
                  </a:lnTo>
                  <a:lnTo>
                    <a:pt x="216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4" y="66"/>
                  </a:lnTo>
                  <a:lnTo>
                    <a:pt x="225" y="69"/>
                  </a:lnTo>
                  <a:lnTo>
                    <a:pt x="226" y="72"/>
                  </a:lnTo>
                  <a:lnTo>
                    <a:pt x="226" y="75"/>
                  </a:lnTo>
                  <a:lnTo>
                    <a:pt x="226" y="77"/>
                  </a:lnTo>
                  <a:lnTo>
                    <a:pt x="225" y="80"/>
                  </a:lnTo>
                  <a:lnTo>
                    <a:pt x="224" y="82"/>
                  </a:lnTo>
                  <a:lnTo>
                    <a:pt x="222" y="86"/>
                  </a:lnTo>
                  <a:lnTo>
                    <a:pt x="187" y="120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5" y="160"/>
                  </a:lnTo>
                  <a:lnTo>
                    <a:pt x="226" y="162"/>
                  </a:lnTo>
                  <a:lnTo>
                    <a:pt x="226" y="165"/>
                  </a:lnTo>
                  <a:lnTo>
                    <a:pt x="226" y="168"/>
                  </a:lnTo>
                  <a:lnTo>
                    <a:pt x="225" y="170"/>
                  </a:lnTo>
                  <a:lnTo>
                    <a:pt x="224" y="174"/>
                  </a:lnTo>
                  <a:lnTo>
                    <a:pt x="222" y="176"/>
                  </a:lnTo>
                  <a:lnTo>
                    <a:pt x="220" y="178"/>
                  </a:lnTo>
                  <a:lnTo>
                    <a:pt x="216" y="179"/>
                  </a:lnTo>
                  <a:lnTo>
                    <a:pt x="214" y="180"/>
                  </a:lnTo>
                  <a:lnTo>
                    <a:pt x="211" y="180"/>
                  </a:lnTo>
                  <a:lnTo>
                    <a:pt x="208" y="180"/>
                  </a:lnTo>
                  <a:lnTo>
                    <a:pt x="206" y="179"/>
                  </a:lnTo>
                  <a:lnTo>
                    <a:pt x="202" y="178"/>
                  </a:lnTo>
                  <a:lnTo>
                    <a:pt x="200" y="176"/>
                  </a:lnTo>
                  <a:lnTo>
                    <a:pt x="166" y="141"/>
                  </a:lnTo>
                  <a:lnTo>
                    <a:pt x="132" y="176"/>
                  </a:lnTo>
                  <a:lnTo>
                    <a:pt x="128" y="178"/>
                  </a:lnTo>
                  <a:lnTo>
                    <a:pt x="126" y="179"/>
                  </a:lnTo>
                  <a:lnTo>
                    <a:pt x="123" y="180"/>
                  </a:lnTo>
                  <a:lnTo>
                    <a:pt x="121" y="180"/>
                  </a:lnTo>
                  <a:lnTo>
                    <a:pt x="118" y="180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0" y="176"/>
                  </a:lnTo>
                  <a:lnTo>
                    <a:pt x="108" y="174"/>
                  </a:lnTo>
                  <a:lnTo>
                    <a:pt x="107" y="170"/>
                  </a:lnTo>
                  <a:lnTo>
                    <a:pt x="106" y="168"/>
                  </a:lnTo>
                  <a:lnTo>
                    <a:pt x="106" y="165"/>
                  </a:lnTo>
                  <a:lnTo>
                    <a:pt x="106" y="162"/>
                  </a:lnTo>
                  <a:lnTo>
                    <a:pt x="107" y="160"/>
                  </a:lnTo>
                  <a:lnTo>
                    <a:pt x="108" y="156"/>
                  </a:lnTo>
                  <a:lnTo>
                    <a:pt x="110" y="154"/>
                  </a:lnTo>
                  <a:lnTo>
                    <a:pt x="144" y="120"/>
                  </a:lnTo>
                  <a:lnTo>
                    <a:pt x="110" y="86"/>
                  </a:lnTo>
                  <a:close/>
                  <a:moveTo>
                    <a:pt x="0" y="180"/>
                  </a:moveTo>
                  <a:lnTo>
                    <a:pt x="1" y="190"/>
                  </a:lnTo>
                  <a:lnTo>
                    <a:pt x="2" y="198"/>
                  </a:lnTo>
                  <a:lnTo>
                    <a:pt x="4" y="207"/>
                  </a:lnTo>
                  <a:lnTo>
                    <a:pt x="7" y="215"/>
                  </a:lnTo>
                  <a:lnTo>
                    <a:pt x="11" y="223"/>
                  </a:lnTo>
                  <a:lnTo>
                    <a:pt x="16" y="231"/>
                  </a:lnTo>
                  <a:lnTo>
                    <a:pt x="21" y="238"/>
                  </a:lnTo>
                  <a:lnTo>
                    <a:pt x="26" y="243"/>
                  </a:lnTo>
                  <a:lnTo>
                    <a:pt x="33" y="250"/>
                  </a:lnTo>
                  <a:lnTo>
                    <a:pt x="39" y="255"/>
                  </a:lnTo>
                  <a:lnTo>
                    <a:pt x="47" y="259"/>
                  </a:lnTo>
                  <a:lnTo>
                    <a:pt x="55" y="264"/>
                  </a:lnTo>
                  <a:lnTo>
                    <a:pt x="64" y="266"/>
                  </a:lnTo>
                  <a:lnTo>
                    <a:pt x="73" y="268"/>
                  </a:lnTo>
                  <a:lnTo>
                    <a:pt x="81" y="270"/>
                  </a:lnTo>
                  <a:lnTo>
                    <a:pt x="91" y="270"/>
                  </a:lnTo>
                  <a:lnTo>
                    <a:pt x="331" y="27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332">
              <a:extLst>
                <a:ext uri="{FF2B5EF4-FFF2-40B4-BE49-F238E27FC236}">
                  <a16:creationId xmlns:a16="http://schemas.microsoft.com/office/drawing/2014/main" id="{0962B9AA-DAAE-46B0-8EDF-8196900726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973138"/>
              <a:ext cx="104775" cy="85725"/>
            </a:xfrm>
            <a:custGeom>
              <a:avLst/>
              <a:gdLst>
                <a:gd name="T0" fmla="*/ 211 w 331"/>
                <a:gd name="T1" fmla="*/ 120 h 270"/>
                <a:gd name="T2" fmla="*/ 217 w 331"/>
                <a:gd name="T3" fmla="*/ 121 h 270"/>
                <a:gd name="T4" fmla="*/ 222 w 331"/>
                <a:gd name="T5" fmla="*/ 124 h 270"/>
                <a:gd name="T6" fmla="*/ 225 w 331"/>
                <a:gd name="T7" fmla="*/ 129 h 270"/>
                <a:gd name="T8" fmla="*/ 226 w 331"/>
                <a:gd name="T9" fmla="*/ 135 h 270"/>
                <a:gd name="T10" fmla="*/ 225 w 331"/>
                <a:gd name="T11" fmla="*/ 140 h 270"/>
                <a:gd name="T12" fmla="*/ 222 w 331"/>
                <a:gd name="T13" fmla="*/ 146 h 270"/>
                <a:gd name="T14" fmla="*/ 217 w 331"/>
                <a:gd name="T15" fmla="*/ 149 h 270"/>
                <a:gd name="T16" fmla="*/ 211 w 331"/>
                <a:gd name="T17" fmla="*/ 150 h 270"/>
                <a:gd name="T18" fmla="*/ 88 w 331"/>
                <a:gd name="T19" fmla="*/ 150 h 270"/>
                <a:gd name="T20" fmla="*/ 83 w 331"/>
                <a:gd name="T21" fmla="*/ 147 h 270"/>
                <a:gd name="T22" fmla="*/ 78 w 331"/>
                <a:gd name="T23" fmla="*/ 144 h 270"/>
                <a:gd name="T24" fmla="*/ 76 w 331"/>
                <a:gd name="T25" fmla="*/ 138 h 270"/>
                <a:gd name="T26" fmla="*/ 76 w 331"/>
                <a:gd name="T27" fmla="*/ 132 h 270"/>
                <a:gd name="T28" fmla="*/ 78 w 331"/>
                <a:gd name="T29" fmla="*/ 126 h 270"/>
                <a:gd name="T30" fmla="*/ 83 w 331"/>
                <a:gd name="T31" fmla="*/ 122 h 270"/>
                <a:gd name="T32" fmla="*/ 88 w 331"/>
                <a:gd name="T33" fmla="*/ 120 h 270"/>
                <a:gd name="T34" fmla="*/ 90 w 331"/>
                <a:gd name="T35" fmla="*/ 60 h 270"/>
                <a:gd name="T36" fmla="*/ 214 w 331"/>
                <a:gd name="T37" fmla="*/ 60 h 270"/>
                <a:gd name="T38" fmla="*/ 220 w 331"/>
                <a:gd name="T39" fmla="*/ 62 h 270"/>
                <a:gd name="T40" fmla="*/ 223 w 331"/>
                <a:gd name="T41" fmla="*/ 66 h 270"/>
                <a:gd name="T42" fmla="*/ 225 w 331"/>
                <a:gd name="T43" fmla="*/ 72 h 270"/>
                <a:gd name="T44" fmla="*/ 225 w 331"/>
                <a:gd name="T45" fmla="*/ 78 h 270"/>
                <a:gd name="T46" fmla="*/ 223 w 331"/>
                <a:gd name="T47" fmla="*/ 84 h 270"/>
                <a:gd name="T48" fmla="*/ 219 w 331"/>
                <a:gd name="T49" fmla="*/ 87 h 270"/>
                <a:gd name="T50" fmla="*/ 214 w 331"/>
                <a:gd name="T51" fmla="*/ 89 h 270"/>
                <a:gd name="T52" fmla="*/ 90 w 331"/>
                <a:gd name="T53" fmla="*/ 90 h 270"/>
                <a:gd name="T54" fmla="*/ 85 w 331"/>
                <a:gd name="T55" fmla="*/ 89 h 270"/>
                <a:gd name="T56" fmla="*/ 79 w 331"/>
                <a:gd name="T57" fmla="*/ 86 h 270"/>
                <a:gd name="T58" fmla="*/ 76 w 331"/>
                <a:gd name="T59" fmla="*/ 80 h 270"/>
                <a:gd name="T60" fmla="*/ 75 w 331"/>
                <a:gd name="T61" fmla="*/ 75 h 270"/>
                <a:gd name="T62" fmla="*/ 76 w 331"/>
                <a:gd name="T63" fmla="*/ 69 h 270"/>
                <a:gd name="T64" fmla="*/ 79 w 331"/>
                <a:gd name="T65" fmla="*/ 64 h 270"/>
                <a:gd name="T66" fmla="*/ 85 w 331"/>
                <a:gd name="T67" fmla="*/ 61 h 270"/>
                <a:gd name="T68" fmla="*/ 90 w 331"/>
                <a:gd name="T69" fmla="*/ 60 h 270"/>
                <a:gd name="T70" fmla="*/ 0 w 331"/>
                <a:gd name="T71" fmla="*/ 270 h 270"/>
                <a:gd name="T72" fmla="*/ 250 w 331"/>
                <a:gd name="T73" fmla="*/ 270 h 270"/>
                <a:gd name="T74" fmla="*/ 268 w 331"/>
                <a:gd name="T75" fmla="*/ 266 h 270"/>
                <a:gd name="T76" fmla="*/ 284 w 331"/>
                <a:gd name="T77" fmla="*/ 259 h 270"/>
                <a:gd name="T78" fmla="*/ 298 w 331"/>
                <a:gd name="T79" fmla="*/ 250 h 270"/>
                <a:gd name="T80" fmla="*/ 311 w 331"/>
                <a:gd name="T81" fmla="*/ 238 h 270"/>
                <a:gd name="T82" fmla="*/ 321 w 331"/>
                <a:gd name="T83" fmla="*/ 223 h 270"/>
                <a:gd name="T84" fmla="*/ 327 w 331"/>
                <a:gd name="T85" fmla="*/ 207 h 270"/>
                <a:gd name="T86" fmla="*/ 331 w 331"/>
                <a:gd name="T87" fmla="*/ 190 h 270"/>
                <a:gd name="T88" fmla="*/ 331 w 331"/>
                <a:gd name="T89" fmla="*/ 0 h 270"/>
                <a:gd name="T90" fmla="*/ 0 w 331"/>
                <a:gd name="T9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1" h="270">
                  <a:moveTo>
                    <a:pt x="90" y="120"/>
                  </a:moveTo>
                  <a:lnTo>
                    <a:pt x="211" y="120"/>
                  </a:lnTo>
                  <a:lnTo>
                    <a:pt x="214" y="120"/>
                  </a:lnTo>
                  <a:lnTo>
                    <a:pt x="217" y="121"/>
                  </a:lnTo>
                  <a:lnTo>
                    <a:pt x="220" y="122"/>
                  </a:lnTo>
                  <a:lnTo>
                    <a:pt x="222" y="124"/>
                  </a:lnTo>
                  <a:lnTo>
                    <a:pt x="223" y="126"/>
                  </a:lnTo>
                  <a:lnTo>
                    <a:pt x="225" y="129"/>
                  </a:lnTo>
                  <a:lnTo>
                    <a:pt x="225" y="132"/>
                  </a:lnTo>
                  <a:lnTo>
                    <a:pt x="226" y="135"/>
                  </a:lnTo>
                  <a:lnTo>
                    <a:pt x="225" y="138"/>
                  </a:lnTo>
                  <a:lnTo>
                    <a:pt x="225" y="140"/>
                  </a:lnTo>
                  <a:lnTo>
                    <a:pt x="223" y="144"/>
                  </a:lnTo>
                  <a:lnTo>
                    <a:pt x="222" y="146"/>
                  </a:lnTo>
                  <a:lnTo>
                    <a:pt x="219" y="148"/>
                  </a:lnTo>
                  <a:lnTo>
                    <a:pt x="217" y="149"/>
                  </a:lnTo>
                  <a:lnTo>
                    <a:pt x="214" y="150"/>
                  </a:lnTo>
                  <a:lnTo>
                    <a:pt x="211" y="150"/>
                  </a:lnTo>
                  <a:lnTo>
                    <a:pt x="90" y="150"/>
                  </a:lnTo>
                  <a:lnTo>
                    <a:pt x="88" y="150"/>
                  </a:lnTo>
                  <a:lnTo>
                    <a:pt x="85" y="149"/>
                  </a:lnTo>
                  <a:lnTo>
                    <a:pt x="83" y="147"/>
                  </a:lnTo>
                  <a:lnTo>
                    <a:pt x="79" y="146"/>
                  </a:lnTo>
                  <a:lnTo>
                    <a:pt x="78" y="144"/>
                  </a:lnTo>
                  <a:lnTo>
                    <a:pt x="76" y="140"/>
                  </a:lnTo>
                  <a:lnTo>
                    <a:pt x="76" y="138"/>
                  </a:lnTo>
                  <a:lnTo>
                    <a:pt x="75" y="135"/>
                  </a:lnTo>
                  <a:lnTo>
                    <a:pt x="76" y="132"/>
                  </a:lnTo>
                  <a:lnTo>
                    <a:pt x="76" y="129"/>
                  </a:lnTo>
                  <a:lnTo>
                    <a:pt x="78" y="126"/>
                  </a:lnTo>
                  <a:lnTo>
                    <a:pt x="79" y="124"/>
                  </a:lnTo>
                  <a:lnTo>
                    <a:pt x="83" y="122"/>
                  </a:lnTo>
                  <a:lnTo>
                    <a:pt x="85" y="121"/>
                  </a:lnTo>
                  <a:lnTo>
                    <a:pt x="88" y="120"/>
                  </a:lnTo>
                  <a:lnTo>
                    <a:pt x="90" y="120"/>
                  </a:lnTo>
                  <a:close/>
                  <a:moveTo>
                    <a:pt x="90" y="60"/>
                  </a:moveTo>
                  <a:lnTo>
                    <a:pt x="211" y="60"/>
                  </a:lnTo>
                  <a:lnTo>
                    <a:pt x="214" y="60"/>
                  </a:lnTo>
                  <a:lnTo>
                    <a:pt x="217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3" y="66"/>
                  </a:lnTo>
                  <a:lnTo>
                    <a:pt x="225" y="69"/>
                  </a:lnTo>
                  <a:lnTo>
                    <a:pt x="225" y="72"/>
                  </a:lnTo>
                  <a:lnTo>
                    <a:pt x="226" y="75"/>
                  </a:lnTo>
                  <a:lnTo>
                    <a:pt x="225" y="78"/>
                  </a:lnTo>
                  <a:lnTo>
                    <a:pt x="225" y="80"/>
                  </a:lnTo>
                  <a:lnTo>
                    <a:pt x="223" y="84"/>
                  </a:lnTo>
                  <a:lnTo>
                    <a:pt x="222" y="86"/>
                  </a:lnTo>
                  <a:lnTo>
                    <a:pt x="219" y="87"/>
                  </a:lnTo>
                  <a:lnTo>
                    <a:pt x="217" y="89"/>
                  </a:lnTo>
                  <a:lnTo>
                    <a:pt x="214" y="89"/>
                  </a:lnTo>
                  <a:lnTo>
                    <a:pt x="211" y="90"/>
                  </a:lnTo>
                  <a:lnTo>
                    <a:pt x="90" y="90"/>
                  </a:lnTo>
                  <a:lnTo>
                    <a:pt x="88" y="89"/>
                  </a:lnTo>
                  <a:lnTo>
                    <a:pt x="85" y="89"/>
                  </a:lnTo>
                  <a:lnTo>
                    <a:pt x="83" y="87"/>
                  </a:lnTo>
                  <a:lnTo>
                    <a:pt x="79" y="86"/>
                  </a:lnTo>
                  <a:lnTo>
                    <a:pt x="78" y="84"/>
                  </a:lnTo>
                  <a:lnTo>
                    <a:pt x="76" y="80"/>
                  </a:lnTo>
                  <a:lnTo>
                    <a:pt x="76" y="78"/>
                  </a:lnTo>
                  <a:lnTo>
                    <a:pt x="75" y="75"/>
                  </a:lnTo>
                  <a:lnTo>
                    <a:pt x="76" y="72"/>
                  </a:lnTo>
                  <a:lnTo>
                    <a:pt x="76" y="69"/>
                  </a:lnTo>
                  <a:lnTo>
                    <a:pt x="78" y="66"/>
                  </a:lnTo>
                  <a:lnTo>
                    <a:pt x="79" y="64"/>
                  </a:lnTo>
                  <a:lnTo>
                    <a:pt x="83" y="62"/>
                  </a:lnTo>
                  <a:lnTo>
                    <a:pt x="85" y="61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0" y="60"/>
                  </a:lnTo>
                  <a:close/>
                  <a:moveTo>
                    <a:pt x="0" y="270"/>
                  </a:moveTo>
                  <a:lnTo>
                    <a:pt x="241" y="270"/>
                  </a:lnTo>
                  <a:lnTo>
                    <a:pt x="250" y="270"/>
                  </a:lnTo>
                  <a:lnTo>
                    <a:pt x="260" y="268"/>
                  </a:lnTo>
                  <a:lnTo>
                    <a:pt x="268" y="266"/>
                  </a:lnTo>
                  <a:lnTo>
                    <a:pt x="276" y="264"/>
                  </a:lnTo>
                  <a:lnTo>
                    <a:pt x="284" y="259"/>
                  </a:lnTo>
                  <a:lnTo>
                    <a:pt x="292" y="255"/>
                  </a:lnTo>
                  <a:lnTo>
                    <a:pt x="298" y="250"/>
                  </a:lnTo>
                  <a:lnTo>
                    <a:pt x="305" y="243"/>
                  </a:lnTo>
                  <a:lnTo>
                    <a:pt x="311" y="238"/>
                  </a:lnTo>
                  <a:lnTo>
                    <a:pt x="316" y="231"/>
                  </a:lnTo>
                  <a:lnTo>
                    <a:pt x="321" y="223"/>
                  </a:lnTo>
                  <a:lnTo>
                    <a:pt x="324" y="215"/>
                  </a:lnTo>
                  <a:lnTo>
                    <a:pt x="327" y="207"/>
                  </a:lnTo>
                  <a:lnTo>
                    <a:pt x="329" y="198"/>
                  </a:lnTo>
                  <a:lnTo>
                    <a:pt x="331" y="190"/>
                  </a:lnTo>
                  <a:lnTo>
                    <a:pt x="331" y="18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74CDE-9215-466C-A65F-88C6021F0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217AA4-5B01-4C74-81C0-F0B9128B6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630BF0-C64E-4E93-A9CA-5E2A05DEE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2772874" y="3421309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47">
            <a:extLst>
              <a:ext uri="{FF2B5EF4-FFF2-40B4-BE49-F238E27FC236}">
                <a16:creationId xmlns:a16="http://schemas.microsoft.com/office/drawing/2014/main" id="{0ABCF938-7F69-41DA-A492-F98171623883}"/>
              </a:ext>
            </a:extLst>
          </p:cNvPr>
          <p:cNvSpPr txBox="1"/>
          <p:nvPr/>
        </p:nvSpPr>
        <p:spPr>
          <a:xfrm>
            <a:off x="5973593" y="1764702"/>
            <a:ext cx="3989558" cy="553998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🏢 </a:t>
            </a:r>
            <a:r>
              <a:rPr lang="en-US" b="1" dirty="0"/>
              <a:t>Company-wise Sales:</a:t>
            </a:r>
            <a:r>
              <a:rPr lang="en-US" dirty="0"/>
              <a:t> Partner-wise totals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TextBox 47">
            <a:extLst>
              <a:ext uri="{FF2B5EF4-FFF2-40B4-BE49-F238E27FC236}">
                <a16:creationId xmlns:a16="http://schemas.microsoft.com/office/drawing/2014/main" id="{939B7CC5-439E-403C-9383-8988F3AAD7AF}"/>
              </a:ext>
            </a:extLst>
          </p:cNvPr>
          <p:cNvSpPr txBox="1"/>
          <p:nvPr/>
        </p:nvSpPr>
        <p:spPr>
          <a:xfrm>
            <a:off x="5973593" y="2924006"/>
            <a:ext cx="398955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📌 </a:t>
            </a:r>
            <a:r>
              <a:rPr lang="en-US" sz="2000" b="1" dirty="0">
                <a:solidFill>
                  <a:schemeClr val="bg1"/>
                </a:solidFill>
              </a:rPr>
              <a:t>Product Status &amp; Price:</a:t>
            </a:r>
            <a:r>
              <a:rPr lang="en-US" sz="2000" dirty="0">
                <a:solidFill>
                  <a:schemeClr val="bg1"/>
                </a:solidFill>
              </a:rPr>
              <a:t> Stock &amp; pricing</a:t>
            </a:r>
          </a:p>
        </p:txBody>
      </p:sp>
      <p:sp>
        <p:nvSpPr>
          <p:cNvPr id="65" name="TextBox 47">
            <a:extLst>
              <a:ext uri="{FF2B5EF4-FFF2-40B4-BE49-F238E27FC236}">
                <a16:creationId xmlns:a16="http://schemas.microsoft.com/office/drawing/2014/main" id="{BBF4A77D-999A-446C-A470-A09EABC1CB5F}"/>
              </a:ext>
            </a:extLst>
          </p:cNvPr>
          <p:cNvSpPr txBox="1"/>
          <p:nvPr/>
        </p:nvSpPr>
        <p:spPr>
          <a:xfrm>
            <a:off x="5973593" y="4114066"/>
            <a:ext cx="398955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💳 </a:t>
            </a:r>
            <a:r>
              <a:rPr lang="en-IN" sz="2000" b="1" dirty="0"/>
              <a:t>Payment Mode:</a:t>
            </a:r>
            <a:r>
              <a:rPr lang="en-IN" sz="2000" dirty="0"/>
              <a:t> Popular payment types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7" name="TextBox 47">
            <a:extLst>
              <a:ext uri="{FF2B5EF4-FFF2-40B4-BE49-F238E27FC236}">
                <a16:creationId xmlns:a16="http://schemas.microsoft.com/office/drawing/2014/main" id="{5CB8E5D9-5AB2-4AEE-973D-2AB9CE05AF2D}"/>
              </a:ext>
            </a:extLst>
          </p:cNvPr>
          <p:cNvSpPr txBox="1"/>
          <p:nvPr/>
        </p:nvSpPr>
        <p:spPr>
          <a:xfrm>
            <a:off x="5973593" y="5301632"/>
            <a:ext cx="398955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🗺️ </a:t>
            </a:r>
            <a:r>
              <a:rPr lang="en-US" sz="2000" b="1" dirty="0"/>
              <a:t>State-wise Sales:</a:t>
            </a:r>
            <a:r>
              <a:rPr lang="en-US" sz="2000" dirty="0"/>
              <a:t> State performance</a:t>
            </a:r>
          </a:p>
        </p:txBody>
      </p:sp>
      <p:sp>
        <p:nvSpPr>
          <p:cNvPr id="69" name="Freeform 3073" descr="This is an icon of a trophy.">
            <a:extLst>
              <a:ext uri="{FF2B5EF4-FFF2-40B4-BE49-F238E27FC236}">
                <a16:creationId xmlns:a16="http://schemas.microsoft.com/office/drawing/2014/main" id="{DB30C37B-BB33-491D-A3BF-5C500776BA50}"/>
              </a:ext>
            </a:extLst>
          </p:cNvPr>
          <p:cNvSpPr>
            <a:spLocks noEditPoints="1"/>
          </p:cNvSpPr>
          <p:nvPr/>
        </p:nvSpPr>
        <p:spPr bwMode="auto">
          <a:xfrm>
            <a:off x="10517781" y="1898826"/>
            <a:ext cx="285750" cy="285750"/>
          </a:xfrm>
          <a:custGeom>
            <a:avLst/>
            <a:gdLst>
              <a:gd name="T0" fmla="*/ 620 w 720"/>
              <a:gd name="T1" fmla="*/ 289 h 719"/>
              <a:gd name="T2" fmla="*/ 600 w 720"/>
              <a:gd name="T3" fmla="*/ 278 h 719"/>
              <a:gd name="T4" fmla="*/ 636 w 720"/>
              <a:gd name="T5" fmla="*/ 145 h 719"/>
              <a:gd name="T6" fmla="*/ 695 w 720"/>
              <a:gd name="T7" fmla="*/ 114 h 719"/>
              <a:gd name="T8" fmla="*/ 680 w 720"/>
              <a:gd name="T9" fmla="*/ 209 h 719"/>
              <a:gd name="T10" fmla="*/ 645 w 720"/>
              <a:gd name="T11" fmla="*/ 270 h 719"/>
              <a:gd name="T12" fmla="*/ 425 w 720"/>
              <a:gd name="T13" fmla="*/ 278 h 719"/>
              <a:gd name="T14" fmla="*/ 416 w 720"/>
              <a:gd name="T15" fmla="*/ 280 h 719"/>
              <a:gd name="T16" fmla="*/ 298 w 720"/>
              <a:gd name="T17" fmla="*/ 282 h 719"/>
              <a:gd name="T18" fmla="*/ 261 w 720"/>
              <a:gd name="T19" fmla="*/ 160 h 719"/>
              <a:gd name="T20" fmla="*/ 332 w 720"/>
              <a:gd name="T21" fmla="*/ 150 h 719"/>
              <a:gd name="T22" fmla="*/ 364 w 720"/>
              <a:gd name="T23" fmla="*/ 101 h 719"/>
              <a:gd name="T24" fmla="*/ 462 w 720"/>
              <a:gd name="T25" fmla="*/ 158 h 719"/>
              <a:gd name="T26" fmla="*/ 49 w 720"/>
              <a:gd name="T27" fmla="*/ 236 h 719"/>
              <a:gd name="T28" fmla="*/ 29 w 720"/>
              <a:gd name="T29" fmla="*/ 170 h 719"/>
              <a:gd name="T30" fmla="*/ 24 w 720"/>
              <a:gd name="T31" fmla="*/ 72 h 719"/>
              <a:gd name="T32" fmla="*/ 90 w 720"/>
              <a:gd name="T33" fmla="*/ 177 h 719"/>
              <a:gd name="T34" fmla="*/ 129 w 720"/>
              <a:gd name="T35" fmla="*/ 298 h 719"/>
              <a:gd name="T36" fmla="*/ 91 w 720"/>
              <a:gd name="T37" fmla="*/ 284 h 719"/>
              <a:gd name="T38" fmla="*/ 719 w 720"/>
              <a:gd name="T39" fmla="*/ 69 h 719"/>
              <a:gd name="T40" fmla="*/ 712 w 720"/>
              <a:gd name="T41" fmla="*/ 50 h 719"/>
              <a:gd name="T42" fmla="*/ 644 w 720"/>
              <a:gd name="T43" fmla="*/ 21 h 719"/>
              <a:gd name="T44" fmla="*/ 632 w 720"/>
              <a:gd name="T45" fmla="*/ 0 h 719"/>
              <a:gd name="T46" fmla="*/ 77 w 720"/>
              <a:gd name="T47" fmla="*/ 13 h 719"/>
              <a:gd name="T48" fmla="*/ 12 w 720"/>
              <a:gd name="T49" fmla="*/ 48 h 719"/>
              <a:gd name="T50" fmla="*/ 0 w 720"/>
              <a:gd name="T51" fmla="*/ 66 h 719"/>
              <a:gd name="T52" fmla="*/ 6 w 720"/>
              <a:gd name="T53" fmla="*/ 177 h 719"/>
              <a:gd name="T54" fmla="*/ 29 w 720"/>
              <a:gd name="T55" fmla="*/ 250 h 719"/>
              <a:gd name="T56" fmla="*/ 73 w 720"/>
              <a:gd name="T57" fmla="*/ 302 h 719"/>
              <a:gd name="T58" fmla="*/ 130 w 720"/>
              <a:gd name="T59" fmla="*/ 322 h 719"/>
              <a:gd name="T60" fmla="*/ 195 w 720"/>
              <a:gd name="T61" fmla="*/ 379 h 719"/>
              <a:gd name="T62" fmla="*/ 288 w 720"/>
              <a:gd name="T63" fmla="*/ 441 h 719"/>
              <a:gd name="T64" fmla="*/ 312 w 720"/>
              <a:gd name="T65" fmla="*/ 476 h 719"/>
              <a:gd name="T66" fmla="*/ 316 w 720"/>
              <a:gd name="T67" fmla="*/ 529 h 719"/>
              <a:gd name="T68" fmla="*/ 299 w 720"/>
              <a:gd name="T69" fmla="*/ 596 h 719"/>
              <a:gd name="T70" fmla="*/ 262 w 720"/>
              <a:gd name="T71" fmla="*/ 628 h 719"/>
              <a:gd name="T72" fmla="*/ 204 w 720"/>
              <a:gd name="T73" fmla="*/ 635 h 719"/>
              <a:gd name="T74" fmla="*/ 192 w 720"/>
              <a:gd name="T75" fmla="*/ 707 h 719"/>
              <a:gd name="T76" fmla="*/ 515 w 720"/>
              <a:gd name="T77" fmla="*/ 719 h 719"/>
              <a:gd name="T78" fmla="*/ 527 w 720"/>
              <a:gd name="T79" fmla="*/ 647 h 719"/>
              <a:gd name="T80" fmla="*/ 501 w 720"/>
              <a:gd name="T81" fmla="*/ 635 h 719"/>
              <a:gd name="T82" fmla="*/ 445 w 720"/>
              <a:gd name="T83" fmla="*/ 618 h 719"/>
              <a:gd name="T84" fmla="*/ 412 w 720"/>
              <a:gd name="T85" fmla="*/ 577 h 719"/>
              <a:gd name="T86" fmla="*/ 401 w 720"/>
              <a:gd name="T87" fmla="*/ 511 h 719"/>
              <a:gd name="T88" fmla="*/ 410 w 720"/>
              <a:gd name="T89" fmla="*/ 470 h 719"/>
              <a:gd name="T90" fmla="*/ 443 w 720"/>
              <a:gd name="T91" fmla="*/ 431 h 719"/>
              <a:gd name="T92" fmla="*/ 537 w 720"/>
              <a:gd name="T93" fmla="*/ 367 h 719"/>
              <a:gd name="T94" fmla="*/ 601 w 720"/>
              <a:gd name="T95" fmla="*/ 321 h 719"/>
              <a:gd name="T96" fmla="*/ 653 w 720"/>
              <a:gd name="T97" fmla="*/ 295 h 719"/>
              <a:gd name="T98" fmla="*/ 696 w 720"/>
              <a:gd name="T99" fmla="*/ 233 h 719"/>
              <a:gd name="T100" fmla="*/ 718 w 720"/>
              <a:gd name="T101" fmla="*/ 141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0" h="719">
                <a:moveTo>
                  <a:pt x="645" y="270"/>
                </a:moveTo>
                <a:lnTo>
                  <a:pt x="640" y="276"/>
                </a:lnTo>
                <a:lnTo>
                  <a:pt x="633" y="280"/>
                </a:lnTo>
                <a:lnTo>
                  <a:pt x="627" y="284"/>
                </a:lnTo>
                <a:lnTo>
                  <a:pt x="620" y="289"/>
                </a:lnTo>
                <a:lnTo>
                  <a:pt x="614" y="291"/>
                </a:lnTo>
                <a:lnTo>
                  <a:pt x="606" y="295"/>
                </a:lnTo>
                <a:lnTo>
                  <a:pt x="599" y="296"/>
                </a:lnTo>
                <a:lnTo>
                  <a:pt x="590" y="298"/>
                </a:lnTo>
                <a:lnTo>
                  <a:pt x="600" y="278"/>
                </a:lnTo>
                <a:lnTo>
                  <a:pt x="609" y="257"/>
                </a:lnTo>
                <a:lnTo>
                  <a:pt x="618" y="233"/>
                </a:lnTo>
                <a:lnTo>
                  <a:pt x="625" y="207"/>
                </a:lnTo>
                <a:lnTo>
                  <a:pt x="631" y="177"/>
                </a:lnTo>
                <a:lnTo>
                  <a:pt x="636" y="145"/>
                </a:lnTo>
                <a:lnTo>
                  <a:pt x="639" y="110"/>
                </a:lnTo>
                <a:lnTo>
                  <a:pt x="643" y="72"/>
                </a:lnTo>
                <a:lnTo>
                  <a:pt x="695" y="72"/>
                </a:lnTo>
                <a:lnTo>
                  <a:pt x="695" y="90"/>
                </a:lnTo>
                <a:lnTo>
                  <a:pt x="695" y="114"/>
                </a:lnTo>
                <a:lnTo>
                  <a:pt x="694" y="140"/>
                </a:lnTo>
                <a:lnTo>
                  <a:pt x="690" y="167"/>
                </a:lnTo>
                <a:lnTo>
                  <a:pt x="687" y="182"/>
                </a:lnTo>
                <a:lnTo>
                  <a:pt x="684" y="196"/>
                </a:lnTo>
                <a:lnTo>
                  <a:pt x="680" y="209"/>
                </a:lnTo>
                <a:lnTo>
                  <a:pt x="675" y="223"/>
                </a:lnTo>
                <a:lnTo>
                  <a:pt x="669" y="236"/>
                </a:lnTo>
                <a:lnTo>
                  <a:pt x="662" y="248"/>
                </a:lnTo>
                <a:lnTo>
                  <a:pt x="655" y="259"/>
                </a:lnTo>
                <a:lnTo>
                  <a:pt x="645" y="270"/>
                </a:lnTo>
                <a:lnTo>
                  <a:pt x="645" y="270"/>
                </a:lnTo>
                <a:close/>
                <a:moveTo>
                  <a:pt x="460" y="160"/>
                </a:moveTo>
                <a:lnTo>
                  <a:pt x="402" y="205"/>
                </a:lnTo>
                <a:lnTo>
                  <a:pt x="425" y="273"/>
                </a:lnTo>
                <a:lnTo>
                  <a:pt x="425" y="278"/>
                </a:lnTo>
                <a:lnTo>
                  <a:pt x="424" y="280"/>
                </a:lnTo>
                <a:lnTo>
                  <a:pt x="421" y="282"/>
                </a:lnTo>
                <a:lnTo>
                  <a:pt x="420" y="282"/>
                </a:lnTo>
                <a:lnTo>
                  <a:pt x="418" y="282"/>
                </a:lnTo>
                <a:lnTo>
                  <a:pt x="416" y="280"/>
                </a:lnTo>
                <a:lnTo>
                  <a:pt x="360" y="235"/>
                </a:lnTo>
                <a:lnTo>
                  <a:pt x="304" y="280"/>
                </a:lnTo>
                <a:lnTo>
                  <a:pt x="303" y="282"/>
                </a:lnTo>
                <a:lnTo>
                  <a:pt x="300" y="282"/>
                </a:lnTo>
                <a:lnTo>
                  <a:pt x="298" y="282"/>
                </a:lnTo>
                <a:lnTo>
                  <a:pt x="297" y="280"/>
                </a:lnTo>
                <a:lnTo>
                  <a:pt x="294" y="278"/>
                </a:lnTo>
                <a:lnTo>
                  <a:pt x="294" y="273"/>
                </a:lnTo>
                <a:lnTo>
                  <a:pt x="317" y="205"/>
                </a:lnTo>
                <a:lnTo>
                  <a:pt x="261" y="160"/>
                </a:lnTo>
                <a:lnTo>
                  <a:pt x="259" y="158"/>
                </a:lnTo>
                <a:lnTo>
                  <a:pt x="259" y="154"/>
                </a:lnTo>
                <a:lnTo>
                  <a:pt x="261" y="151"/>
                </a:lnTo>
                <a:lnTo>
                  <a:pt x="264" y="150"/>
                </a:lnTo>
                <a:lnTo>
                  <a:pt x="332" y="150"/>
                </a:lnTo>
                <a:lnTo>
                  <a:pt x="354" y="101"/>
                </a:lnTo>
                <a:lnTo>
                  <a:pt x="356" y="97"/>
                </a:lnTo>
                <a:lnTo>
                  <a:pt x="358" y="97"/>
                </a:lnTo>
                <a:lnTo>
                  <a:pt x="362" y="97"/>
                </a:lnTo>
                <a:lnTo>
                  <a:pt x="364" y="101"/>
                </a:lnTo>
                <a:lnTo>
                  <a:pt x="388" y="150"/>
                </a:lnTo>
                <a:lnTo>
                  <a:pt x="456" y="150"/>
                </a:lnTo>
                <a:lnTo>
                  <a:pt x="460" y="151"/>
                </a:lnTo>
                <a:lnTo>
                  <a:pt x="462" y="154"/>
                </a:lnTo>
                <a:lnTo>
                  <a:pt x="462" y="158"/>
                </a:lnTo>
                <a:lnTo>
                  <a:pt x="460" y="160"/>
                </a:lnTo>
                <a:close/>
                <a:moveTo>
                  <a:pt x="72" y="270"/>
                </a:moveTo>
                <a:lnTo>
                  <a:pt x="63" y="260"/>
                </a:lnTo>
                <a:lnTo>
                  <a:pt x="55" y="248"/>
                </a:lnTo>
                <a:lnTo>
                  <a:pt x="49" y="236"/>
                </a:lnTo>
                <a:lnTo>
                  <a:pt x="43" y="225"/>
                </a:lnTo>
                <a:lnTo>
                  <a:pt x="38" y="211"/>
                </a:lnTo>
                <a:lnTo>
                  <a:pt x="35" y="198"/>
                </a:lnTo>
                <a:lnTo>
                  <a:pt x="31" y="184"/>
                </a:lnTo>
                <a:lnTo>
                  <a:pt x="29" y="170"/>
                </a:lnTo>
                <a:lnTo>
                  <a:pt x="27" y="142"/>
                </a:lnTo>
                <a:lnTo>
                  <a:pt x="24" y="116"/>
                </a:lnTo>
                <a:lnTo>
                  <a:pt x="24" y="92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78" y="72"/>
                </a:lnTo>
                <a:lnTo>
                  <a:pt x="80" y="110"/>
                </a:lnTo>
                <a:lnTo>
                  <a:pt x="85" y="145"/>
                </a:lnTo>
                <a:lnTo>
                  <a:pt x="90" y="177"/>
                </a:lnTo>
                <a:lnTo>
                  <a:pt x="96" y="207"/>
                </a:lnTo>
                <a:lnTo>
                  <a:pt x="103" y="233"/>
                </a:lnTo>
                <a:lnTo>
                  <a:pt x="111" y="257"/>
                </a:lnTo>
                <a:lnTo>
                  <a:pt x="119" y="278"/>
                </a:lnTo>
                <a:lnTo>
                  <a:pt x="129" y="298"/>
                </a:lnTo>
                <a:lnTo>
                  <a:pt x="121" y="296"/>
                </a:lnTo>
                <a:lnTo>
                  <a:pt x="112" y="295"/>
                </a:lnTo>
                <a:lnTo>
                  <a:pt x="105" y="291"/>
                </a:lnTo>
                <a:lnTo>
                  <a:pt x="98" y="289"/>
                </a:lnTo>
                <a:lnTo>
                  <a:pt x="91" y="284"/>
                </a:lnTo>
                <a:lnTo>
                  <a:pt x="84" y="280"/>
                </a:lnTo>
                <a:lnTo>
                  <a:pt x="78" y="276"/>
                </a:lnTo>
                <a:lnTo>
                  <a:pt x="72" y="270"/>
                </a:lnTo>
                <a:lnTo>
                  <a:pt x="72" y="270"/>
                </a:lnTo>
                <a:close/>
                <a:moveTo>
                  <a:pt x="719" y="69"/>
                </a:moveTo>
                <a:lnTo>
                  <a:pt x="719" y="64"/>
                </a:lnTo>
                <a:lnTo>
                  <a:pt x="719" y="60"/>
                </a:lnTo>
                <a:lnTo>
                  <a:pt x="719" y="56"/>
                </a:lnTo>
                <a:lnTo>
                  <a:pt x="715" y="52"/>
                </a:lnTo>
                <a:lnTo>
                  <a:pt x="712" y="50"/>
                </a:lnTo>
                <a:lnTo>
                  <a:pt x="707" y="48"/>
                </a:lnTo>
                <a:lnTo>
                  <a:pt x="643" y="48"/>
                </a:lnTo>
                <a:lnTo>
                  <a:pt x="644" y="39"/>
                </a:lnTo>
                <a:lnTo>
                  <a:pt x="644" y="31"/>
                </a:lnTo>
                <a:lnTo>
                  <a:pt x="644" y="21"/>
                </a:lnTo>
                <a:lnTo>
                  <a:pt x="644" y="13"/>
                </a:lnTo>
                <a:lnTo>
                  <a:pt x="643" y="8"/>
                </a:lnTo>
                <a:lnTo>
                  <a:pt x="640" y="3"/>
                </a:lnTo>
                <a:lnTo>
                  <a:pt x="637" y="1"/>
                </a:lnTo>
                <a:lnTo>
                  <a:pt x="632" y="0"/>
                </a:lnTo>
                <a:lnTo>
                  <a:pt x="88" y="0"/>
                </a:lnTo>
                <a:lnTo>
                  <a:pt x="84" y="1"/>
                </a:lnTo>
                <a:lnTo>
                  <a:pt x="80" y="3"/>
                </a:lnTo>
                <a:lnTo>
                  <a:pt x="78" y="8"/>
                </a:lnTo>
                <a:lnTo>
                  <a:pt x="77" y="13"/>
                </a:lnTo>
                <a:lnTo>
                  <a:pt x="77" y="21"/>
                </a:lnTo>
                <a:lnTo>
                  <a:pt x="77" y="31"/>
                </a:lnTo>
                <a:lnTo>
                  <a:pt x="77" y="39"/>
                </a:lnTo>
                <a:lnTo>
                  <a:pt x="77" y="48"/>
                </a:lnTo>
                <a:lnTo>
                  <a:pt x="12" y="48"/>
                </a:lnTo>
                <a:lnTo>
                  <a:pt x="8" y="50"/>
                </a:lnTo>
                <a:lnTo>
                  <a:pt x="4" y="52"/>
                </a:lnTo>
                <a:lnTo>
                  <a:pt x="2" y="56"/>
                </a:lnTo>
                <a:lnTo>
                  <a:pt x="0" y="60"/>
                </a:lnTo>
                <a:lnTo>
                  <a:pt x="0" y="66"/>
                </a:lnTo>
                <a:lnTo>
                  <a:pt x="0" y="72"/>
                </a:lnTo>
                <a:lnTo>
                  <a:pt x="0" y="94"/>
                </a:lnTo>
                <a:lnTo>
                  <a:pt x="0" y="119"/>
                </a:lnTo>
                <a:lnTo>
                  <a:pt x="3" y="147"/>
                </a:lnTo>
                <a:lnTo>
                  <a:pt x="6" y="177"/>
                </a:lnTo>
                <a:lnTo>
                  <a:pt x="9" y="192"/>
                </a:lnTo>
                <a:lnTo>
                  <a:pt x="12" y="207"/>
                </a:lnTo>
                <a:lnTo>
                  <a:pt x="17" y="222"/>
                </a:lnTo>
                <a:lnTo>
                  <a:pt x="22" y="236"/>
                </a:lnTo>
                <a:lnTo>
                  <a:pt x="29" y="250"/>
                </a:lnTo>
                <a:lnTo>
                  <a:pt x="36" y="263"/>
                </a:lnTo>
                <a:lnTo>
                  <a:pt x="44" y="276"/>
                </a:lnTo>
                <a:lnTo>
                  <a:pt x="55" y="286"/>
                </a:lnTo>
                <a:lnTo>
                  <a:pt x="63" y="295"/>
                </a:lnTo>
                <a:lnTo>
                  <a:pt x="73" y="302"/>
                </a:lnTo>
                <a:lnTo>
                  <a:pt x="84" y="308"/>
                </a:lnTo>
                <a:lnTo>
                  <a:pt x="94" y="314"/>
                </a:lnTo>
                <a:lnTo>
                  <a:pt x="106" y="317"/>
                </a:lnTo>
                <a:lnTo>
                  <a:pt x="118" y="321"/>
                </a:lnTo>
                <a:lnTo>
                  <a:pt x="130" y="322"/>
                </a:lnTo>
                <a:lnTo>
                  <a:pt x="143" y="323"/>
                </a:lnTo>
                <a:lnTo>
                  <a:pt x="156" y="340"/>
                </a:lnTo>
                <a:lnTo>
                  <a:pt x="169" y="355"/>
                </a:lnTo>
                <a:lnTo>
                  <a:pt x="182" y="368"/>
                </a:lnTo>
                <a:lnTo>
                  <a:pt x="195" y="379"/>
                </a:lnTo>
                <a:lnTo>
                  <a:pt x="222" y="398"/>
                </a:lnTo>
                <a:lnTo>
                  <a:pt x="248" y="414"/>
                </a:lnTo>
                <a:lnTo>
                  <a:pt x="262" y="423"/>
                </a:lnTo>
                <a:lnTo>
                  <a:pt x="276" y="433"/>
                </a:lnTo>
                <a:lnTo>
                  <a:pt x="288" y="441"/>
                </a:lnTo>
                <a:lnTo>
                  <a:pt x="298" y="452"/>
                </a:lnTo>
                <a:lnTo>
                  <a:pt x="303" y="456"/>
                </a:lnTo>
                <a:lnTo>
                  <a:pt x="306" y="462"/>
                </a:lnTo>
                <a:lnTo>
                  <a:pt x="310" y="470"/>
                </a:lnTo>
                <a:lnTo>
                  <a:pt x="312" y="476"/>
                </a:lnTo>
                <a:lnTo>
                  <a:pt x="314" y="484"/>
                </a:lnTo>
                <a:lnTo>
                  <a:pt x="316" y="492"/>
                </a:lnTo>
                <a:lnTo>
                  <a:pt x="317" y="500"/>
                </a:lnTo>
                <a:lnTo>
                  <a:pt x="317" y="510"/>
                </a:lnTo>
                <a:lnTo>
                  <a:pt x="316" y="529"/>
                </a:lnTo>
                <a:lnTo>
                  <a:pt x="314" y="546"/>
                </a:lnTo>
                <a:lnTo>
                  <a:pt x="312" y="561"/>
                </a:lnTo>
                <a:lnTo>
                  <a:pt x="308" y="574"/>
                </a:lnTo>
                <a:lnTo>
                  <a:pt x="305" y="586"/>
                </a:lnTo>
                <a:lnTo>
                  <a:pt x="299" y="596"/>
                </a:lnTo>
                <a:lnTo>
                  <a:pt x="293" y="605"/>
                </a:lnTo>
                <a:lnTo>
                  <a:pt x="287" y="612"/>
                </a:lnTo>
                <a:lnTo>
                  <a:pt x="279" y="618"/>
                </a:lnTo>
                <a:lnTo>
                  <a:pt x="270" y="623"/>
                </a:lnTo>
                <a:lnTo>
                  <a:pt x="262" y="628"/>
                </a:lnTo>
                <a:lnTo>
                  <a:pt x="251" y="630"/>
                </a:lnTo>
                <a:lnTo>
                  <a:pt x="241" y="633"/>
                </a:lnTo>
                <a:lnTo>
                  <a:pt x="230" y="634"/>
                </a:lnTo>
                <a:lnTo>
                  <a:pt x="217" y="635"/>
                </a:lnTo>
                <a:lnTo>
                  <a:pt x="204" y="635"/>
                </a:lnTo>
                <a:lnTo>
                  <a:pt x="199" y="636"/>
                </a:lnTo>
                <a:lnTo>
                  <a:pt x="195" y="638"/>
                </a:lnTo>
                <a:lnTo>
                  <a:pt x="193" y="642"/>
                </a:lnTo>
                <a:lnTo>
                  <a:pt x="192" y="647"/>
                </a:lnTo>
                <a:lnTo>
                  <a:pt x="192" y="707"/>
                </a:lnTo>
                <a:lnTo>
                  <a:pt x="193" y="711"/>
                </a:lnTo>
                <a:lnTo>
                  <a:pt x="195" y="716"/>
                </a:lnTo>
                <a:lnTo>
                  <a:pt x="199" y="718"/>
                </a:lnTo>
                <a:lnTo>
                  <a:pt x="204" y="719"/>
                </a:lnTo>
                <a:lnTo>
                  <a:pt x="515" y="719"/>
                </a:lnTo>
                <a:lnTo>
                  <a:pt x="520" y="718"/>
                </a:lnTo>
                <a:lnTo>
                  <a:pt x="524" y="716"/>
                </a:lnTo>
                <a:lnTo>
                  <a:pt x="526" y="711"/>
                </a:lnTo>
                <a:lnTo>
                  <a:pt x="527" y="707"/>
                </a:lnTo>
                <a:lnTo>
                  <a:pt x="527" y="647"/>
                </a:lnTo>
                <a:lnTo>
                  <a:pt x="526" y="642"/>
                </a:lnTo>
                <a:lnTo>
                  <a:pt x="524" y="638"/>
                </a:lnTo>
                <a:lnTo>
                  <a:pt x="520" y="636"/>
                </a:lnTo>
                <a:lnTo>
                  <a:pt x="515" y="635"/>
                </a:lnTo>
                <a:lnTo>
                  <a:pt x="501" y="635"/>
                </a:lnTo>
                <a:lnTo>
                  <a:pt x="488" y="634"/>
                </a:lnTo>
                <a:lnTo>
                  <a:pt x="476" y="631"/>
                </a:lnTo>
                <a:lnTo>
                  <a:pt x="464" y="628"/>
                </a:lnTo>
                <a:lnTo>
                  <a:pt x="455" y="623"/>
                </a:lnTo>
                <a:lnTo>
                  <a:pt x="445" y="618"/>
                </a:lnTo>
                <a:lnTo>
                  <a:pt x="437" y="612"/>
                </a:lnTo>
                <a:lnTo>
                  <a:pt x="429" y="605"/>
                </a:lnTo>
                <a:lnTo>
                  <a:pt x="423" y="597"/>
                </a:lnTo>
                <a:lnTo>
                  <a:pt x="417" y="587"/>
                </a:lnTo>
                <a:lnTo>
                  <a:pt x="412" y="577"/>
                </a:lnTo>
                <a:lnTo>
                  <a:pt x="408" y="566"/>
                </a:lnTo>
                <a:lnTo>
                  <a:pt x="405" y="554"/>
                </a:lnTo>
                <a:lnTo>
                  <a:pt x="402" y="541"/>
                </a:lnTo>
                <a:lnTo>
                  <a:pt x="401" y="525"/>
                </a:lnTo>
                <a:lnTo>
                  <a:pt x="401" y="511"/>
                </a:lnTo>
                <a:lnTo>
                  <a:pt x="401" y="500"/>
                </a:lnTo>
                <a:lnTo>
                  <a:pt x="402" y="492"/>
                </a:lnTo>
                <a:lnTo>
                  <a:pt x="404" y="484"/>
                </a:lnTo>
                <a:lnTo>
                  <a:pt x="406" y="476"/>
                </a:lnTo>
                <a:lnTo>
                  <a:pt x="410" y="470"/>
                </a:lnTo>
                <a:lnTo>
                  <a:pt x="412" y="462"/>
                </a:lnTo>
                <a:lnTo>
                  <a:pt x="417" y="456"/>
                </a:lnTo>
                <a:lnTo>
                  <a:pt x="420" y="451"/>
                </a:lnTo>
                <a:lnTo>
                  <a:pt x="431" y="441"/>
                </a:lnTo>
                <a:lnTo>
                  <a:pt x="443" y="431"/>
                </a:lnTo>
                <a:lnTo>
                  <a:pt x="456" y="423"/>
                </a:lnTo>
                <a:lnTo>
                  <a:pt x="471" y="414"/>
                </a:lnTo>
                <a:lnTo>
                  <a:pt x="498" y="398"/>
                </a:lnTo>
                <a:lnTo>
                  <a:pt x="524" y="379"/>
                </a:lnTo>
                <a:lnTo>
                  <a:pt x="537" y="367"/>
                </a:lnTo>
                <a:lnTo>
                  <a:pt x="550" y="354"/>
                </a:lnTo>
                <a:lnTo>
                  <a:pt x="563" y="340"/>
                </a:lnTo>
                <a:lnTo>
                  <a:pt x="575" y="323"/>
                </a:lnTo>
                <a:lnTo>
                  <a:pt x="588" y="322"/>
                </a:lnTo>
                <a:lnTo>
                  <a:pt x="601" y="321"/>
                </a:lnTo>
                <a:lnTo>
                  <a:pt x="612" y="317"/>
                </a:lnTo>
                <a:lnTo>
                  <a:pt x="624" y="314"/>
                </a:lnTo>
                <a:lnTo>
                  <a:pt x="634" y="308"/>
                </a:lnTo>
                <a:lnTo>
                  <a:pt x="644" y="302"/>
                </a:lnTo>
                <a:lnTo>
                  <a:pt x="653" y="295"/>
                </a:lnTo>
                <a:lnTo>
                  <a:pt x="663" y="286"/>
                </a:lnTo>
                <a:lnTo>
                  <a:pt x="672" y="274"/>
                </a:lnTo>
                <a:lnTo>
                  <a:pt x="682" y="261"/>
                </a:lnTo>
                <a:lnTo>
                  <a:pt x="690" y="248"/>
                </a:lnTo>
                <a:lnTo>
                  <a:pt x="696" y="233"/>
                </a:lnTo>
                <a:lnTo>
                  <a:pt x="702" y="219"/>
                </a:lnTo>
                <a:lnTo>
                  <a:pt x="707" y="203"/>
                </a:lnTo>
                <a:lnTo>
                  <a:pt x="711" y="188"/>
                </a:lnTo>
                <a:lnTo>
                  <a:pt x="713" y="171"/>
                </a:lnTo>
                <a:lnTo>
                  <a:pt x="718" y="141"/>
                </a:lnTo>
                <a:lnTo>
                  <a:pt x="719" y="113"/>
                </a:lnTo>
                <a:lnTo>
                  <a:pt x="720" y="88"/>
                </a:lnTo>
                <a:lnTo>
                  <a:pt x="719" y="69"/>
                </a:lnTo>
                <a:close/>
              </a:path>
            </a:pathLst>
          </a:custGeom>
          <a:solidFill>
            <a:srgbClr val="CE29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" name="Group 70" descr="This is an icon of a truck.">
            <a:extLst>
              <a:ext uri="{FF2B5EF4-FFF2-40B4-BE49-F238E27FC236}">
                <a16:creationId xmlns:a16="http://schemas.microsoft.com/office/drawing/2014/main" id="{918F6A58-01C2-4B8A-97EE-31A198442337}"/>
              </a:ext>
            </a:extLst>
          </p:cNvPr>
          <p:cNvGrpSpPr/>
          <p:nvPr/>
        </p:nvGrpSpPr>
        <p:grpSpPr>
          <a:xfrm>
            <a:off x="10516987" y="4297223"/>
            <a:ext cx="287338" cy="249238"/>
            <a:chOff x="2598738" y="2530475"/>
            <a:chExt cx="287338" cy="249238"/>
          </a:xfrm>
          <a:solidFill>
            <a:srgbClr val="7F7F7F"/>
          </a:solidFill>
        </p:grpSpPr>
        <p:sp>
          <p:nvSpPr>
            <p:cNvPr id="72" name="Freeform 527">
              <a:extLst>
                <a:ext uri="{FF2B5EF4-FFF2-40B4-BE49-F238E27FC236}">
                  <a16:creationId xmlns:a16="http://schemas.microsoft.com/office/drawing/2014/main" id="{9A958697-9F7E-46A0-A31A-A67FAB2A3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888" y="2625725"/>
              <a:ext cx="123825" cy="134938"/>
            </a:xfrm>
            <a:custGeom>
              <a:avLst/>
              <a:gdLst>
                <a:gd name="T0" fmla="*/ 187 w 391"/>
                <a:gd name="T1" fmla="*/ 0 h 421"/>
                <a:gd name="T2" fmla="*/ 172 w 391"/>
                <a:gd name="T3" fmla="*/ 19 h 421"/>
                <a:gd name="T4" fmla="*/ 155 w 391"/>
                <a:gd name="T5" fmla="*/ 36 h 421"/>
                <a:gd name="T6" fmla="*/ 135 w 391"/>
                <a:gd name="T7" fmla="*/ 52 h 421"/>
                <a:gd name="T8" fmla="*/ 113 w 391"/>
                <a:gd name="T9" fmla="*/ 65 h 421"/>
                <a:gd name="T10" fmla="*/ 91 w 391"/>
                <a:gd name="T11" fmla="*/ 76 h 421"/>
                <a:gd name="T12" fmla="*/ 67 w 391"/>
                <a:gd name="T13" fmla="*/ 83 h 421"/>
                <a:gd name="T14" fmla="*/ 41 w 391"/>
                <a:gd name="T15" fmla="*/ 89 h 421"/>
                <a:gd name="T16" fmla="*/ 15 w 391"/>
                <a:gd name="T17" fmla="*/ 90 h 421"/>
                <a:gd name="T18" fmla="*/ 0 w 391"/>
                <a:gd name="T19" fmla="*/ 89 h 421"/>
                <a:gd name="T20" fmla="*/ 1 w 391"/>
                <a:gd name="T21" fmla="*/ 410 h 421"/>
                <a:gd name="T22" fmla="*/ 3 w 391"/>
                <a:gd name="T23" fmla="*/ 415 h 421"/>
                <a:gd name="T24" fmla="*/ 6 w 391"/>
                <a:gd name="T25" fmla="*/ 418 h 421"/>
                <a:gd name="T26" fmla="*/ 11 w 391"/>
                <a:gd name="T27" fmla="*/ 421 h 421"/>
                <a:gd name="T28" fmla="*/ 77 w 391"/>
                <a:gd name="T29" fmla="*/ 421 h 421"/>
                <a:gd name="T30" fmla="*/ 75 w 391"/>
                <a:gd name="T31" fmla="*/ 406 h 421"/>
                <a:gd name="T32" fmla="*/ 77 w 391"/>
                <a:gd name="T33" fmla="*/ 385 h 421"/>
                <a:gd name="T34" fmla="*/ 83 w 391"/>
                <a:gd name="T35" fmla="*/ 366 h 421"/>
                <a:gd name="T36" fmla="*/ 93 w 391"/>
                <a:gd name="T37" fmla="*/ 347 h 421"/>
                <a:gd name="T38" fmla="*/ 106 w 391"/>
                <a:gd name="T39" fmla="*/ 331 h 421"/>
                <a:gd name="T40" fmla="*/ 122 w 391"/>
                <a:gd name="T41" fmla="*/ 318 h 421"/>
                <a:gd name="T42" fmla="*/ 139 w 391"/>
                <a:gd name="T43" fmla="*/ 309 h 421"/>
                <a:gd name="T44" fmla="*/ 159 w 391"/>
                <a:gd name="T45" fmla="*/ 303 h 421"/>
                <a:gd name="T46" fmla="*/ 181 w 391"/>
                <a:gd name="T47" fmla="*/ 301 h 421"/>
                <a:gd name="T48" fmla="*/ 201 w 391"/>
                <a:gd name="T49" fmla="*/ 303 h 421"/>
                <a:gd name="T50" fmla="*/ 222 w 391"/>
                <a:gd name="T51" fmla="*/ 309 h 421"/>
                <a:gd name="T52" fmla="*/ 240 w 391"/>
                <a:gd name="T53" fmla="*/ 318 h 421"/>
                <a:gd name="T54" fmla="*/ 255 w 391"/>
                <a:gd name="T55" fmla="*/ 331 h 421"/>
                <a:gd name="T56" fmla="*/ 268 w 391"/>
                <a:gd name="T57" fmla="*/ 347 h 421"/>
                <a:gd name="T58" fmla="*/ 277 w 391"/>
                <a:gd name="T59" fmla="*/ 366 h 421"/>
                <a:gd name="T60" fmla="*/ 284 w 391"/>
                <a:gd name="T61" fmla="*/ 385 h 421"/>
                <a:gd name="T62" fmla="*/ 286 w 391"/>
                <a:gd name="T63" fmla="*/ 406 h 421"/>
                <a:gd name="T64" fmla="*/ 285 w 391"/>
                <a:gd name="T65" fmla="*/ 421 h 421"/>
                <a:gd name="T66" fmla="*/ 379 w 391"/>
                <a:gd name="T67" fmla="*/ 420 h 421"/>
                <a:gd name="T68" fmla="*/ 385 w 391"/>
                <a:gd name="T69" fmla="*/ 418 h 421"/>
                <a:gd name="T70" fmla="*/ 389 w 391"/>
                <a:gd name="T71" fmla="*/ 415 h 421"/>
                <a:gd name="T72" fmla="*/ 391 w 391"/>
                <a:gd name="T73" fmla="*/ 410 h 421"/>
                <a:gd name="T74" fmla="*/ 391 w 391"/>
                <a:gd name="T75" fmla="*/ 15 h 421"/>
                <a:gd name="T76" fmla="*/ 390 w 391"/>
                <a:gd name="T77" fmla="*/ 8 h 421"/>
                <a:gd name="T78" fmla="*/ 387 w 391"/>
                <a:gd name="T79" fmla="*/ 4 h 421"/>
                <a:gd name="T80" fmla="*/ 382 w 391"/>
                <a:gd name="T81" fmla="*/ 1 h 421"/>
                <a:gd name="T82" fmla="*/ 376 w 391"/>
                <a:gd name="T8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1" h="421">
                  <a:moveTo>
                    <a:pt x="376" y="0"/>
                  </a:moveTo>
                  <a:lnTo>
                    <a:pt x="187" y="0"/>
                  </a:lnTo>
                  <a:lnTo>
                    <a:pt x="180" y="9"/>
                  </a:lnTo>
                  <a:lnTo>
                    <a:pt x="172" y="19"/>
                  </a:lnTo>
                  <a:lnTo>
                    <a:pt x="164" y="28"/>
                  </a:lnTo>
                  <a:lnTo>
                    <a:pt x="155" y="36"/>
                  </a:lnTo>
                  <a:lnTo>
                    <a:pt x="145" y="45"/>
                  </a:lnTo>
                  <a:lnTo>
                    <a:pt x="135" y="52"/>
                  </a:lnTo>
                  <a:lnTo>
                    <a:pt x="125" y="59"/>
                  </a:lnTo>
                  <a:lnTo>
                    <a:pt x="113" y="65"/>
                  </a:lnTo>
                  <a:lnTo>
                    <a:pt x="103" y="71"/>
                  </a:lnTo>
                  <a:lnTo>
                    <a:pt x="91" y="76"/>
                  </a:lnTo>
                  <a:lnTo>
                    <a:pt x="79" y="80"/>
                  </a:lnTo>
                  <a:lnTo>
                    <a:pt x="67" y="83"/>
                  </a:lnTo>
                  <a:lnTo>
                    <a:pt x="54" y="87"/>
                  </a:lnTo>
                  <a:lnTo>
                    <a:pt x="41" y="89"/>
                  </a:lnTo>
                  <a:lnTo>
                    <a:pt x="29" y="90"/>
                  </a:lnTo>
                  <a:lnTo>
                    <a:pt x="15" y="90"/>
                  </a:lnTo>
                  <a:lnTo>
                    <a:pt x="7" y="90"/>
                  </a:lnTo>
                  <a:lnTo>
                    <a:pt x="0" y="89"/>
                  </a:lnTo>
                  <a:lnTo>
                    <a:pt x="0" y="406"/>
                  </a:lnTo>
                  <a:lnTo>
                    <a:pt x="1" y="410"/>
                  </a:lnTo>
                  <a:lnTo>
                    <a:pt x="1" y="412"/>
                  </a:lnTo>
                  <a:lnTo>
                    <a:pt x="3" y="415"/>
                  </a:lnTo>
                  <a:lnTo>
                    <a:pt x="4" y="417"/>
                  </a:lnTo>
                  <a:lnTo>
                    <a:pt x="6" y="418"/>
                  </a:lnTo>
                  <a:lnTo>
                    <a:pt x="9" y="420"/>
                  </a:lnTo>
                  <a:lnTo>
                    <a:pt x="11" y="421"/>
                  </a:lnTo>
                  <a:lnTo>
                    <a:pt x="15" y="421"/>
                  </a:lnTo>
                  <a:lnTo>
                    <a:pt x="77" y="421"/>
                  </a:lnTo>
                  <a:lnTo>
                    <a:pt x="76" y="414"/>
                  </a:lnTo>
                  <a:lnTo>
                    <a:pt x="75" y="406"/>
                  </a:lnTo>
                  <a:lnTo>
                    <a:pt x="76" y="396"/>
                  </a:lnTo>
                  <a:lnTo>
                    <a:pt x="77" y="385"/>
                  </a:lnTo>
                  <a:lnTo>
                    <a:pt x="80" y="375"/>
                  </a:lnTo>
                  <a:lnTo>
                    <a:pt x="83" y="366"/>
                  </a:lnTo>
                  <a:lnTo>
                    <a:pt x="88" y="356"/>
                  </a:lnTo>
                  <a:lnTo>
                    <a:pt x="93" y="347"/>
                  </a:lnTo>
                  <a:lnTo>
                    <a:pt x="99" y="339"/>
                  </a:lnTo>
                  <a:lnTo>
                    <a:pt x="106" y="331"/>
                  </a:lnTo>
                  <a:lnTo>
                    <a:pt x="113" y="325"/>
                  </a:lnTo>
                  <a:lnTo>
                    <a:pt x="122" y="318"/>
                  </a:lnTo>
                  <a:lnTo>
                    <a:pt x="130" y="313"/>
                  </a:lnTo>
                  <a:lnTo>
                    <a:pt x="139" y="309"/>
                  </a:lnTo>
                  <a:lnTo>
                    <a:pt x="150" y="305"/>
                  </a:lnTo>
                  <a:lnTo>
                    <a:pt x="159" y="303"/>
                  </a:lnTo>
                  <a:lnTo>
                    <a:pt x="170" y="301"/>
                  </a:lnTo>
                  <a:lnTo>
                    <a:pt x="181" y="301"/>
                  </a:lnTo>
                  <a:lnTo>
                    <a:pt x="192" y="301"/>
                  </a:lnTo>
                  <a:lnTo>
                    <a:pt x="201" y="303"/>
                  </a:lnTo>
                  <a:lnTo>
                    <a:pt x="212" y="305"/>
                  </a:lnTo>
                  <a:lnTo>
                    <a:pt x="222" y="309"/>
                  </a:lnTo>
                  <a:lnTo>
                    <a:pt x="230" y="313"/>
                  </a:lnTo>
                  <a:lnTo>
                    <a:pt x="240" y="318"/>
                  </a:lnTo>
                  <a:lnTo>
                    <a:pt x="247" y="325"/>
                  </a:lnTo>
                  <a:lnTo>
                    <a:pt x="255" y="331"/>
                  </a:lnTo>
                  <a:lnTo>
                    <a:pt x="261" y="339"/>
                  </a:lnTo>
                  <a:lnTo>
                    <a:pt x="268" y="347"/>
                  </a:lnTo>
                  <a:lnTo>
                    <a:pt x="273" y="356"/>
                  </a:lnTo>
                  <a:lnTo>
                    <a:pt x="277" y="366"/>
                  </a:lnTo>
                  <a:lnTo>
                    <a:pt x="282" y="375"/>
                  </a:lnTo>
                  <a:lnTo>
                    <a:pt x="284" y="385"/>
                  </a:lnTo>
                  <a:lnTo>
                    <a:pt x="285" y="396"/>
                  </a:lnTo>
                  <a:lnTo>
                    <a:pt x="286" y="406"/>
                  </a:lnTo>
                  <a:lnTo>
                    <a:pt x="286" y="414"/>
                  </a:lnTo>
                  <a:lnTo>
                    <a:pt x="285" y="421"/>
                  </a:lnTo>
                  <a:lnTo>
                    <a:pt x="376" y="421"/>
                  </a:lnTo>
                  <a:lnTo>
                    <a:pt x="379" y="420"/>
                  </a:lnTo>
                  <a:lnTo>
                    <a:pt x="382" y="420"/>
                  </a:lnTo>
                  <a:lnTo>
                    <a:pt x="385" y="418"/>
                  </a:lnTo>
                  <a:lnTo>
                    <a:pt x="387" y="417"/>
                  </a:lnTo>
                  <a:lnTo>
                    <a:pt x="389" y="415"/>
                  </a:lnTo>
                  <a:lnTo>
                    <a:pt x="390" y="412"/>
                  </a:lnTo>
                  <a:lnTo>
                    <a:pt x="391" y="410"/>
                  </a:lnTo>
                  <a:lnTo>
                    <a:pt x="391" y="406"/>
                  </a:lnTo>
                  <a:lnTo>
                    <a:pt x="391" y="15"/>
                  </a:lnTo>
                  <a:lnTo>
                    <a:pt x="391" y="12"/>
                  </a:lnTo>
                  <a:lnTo>
                    <a:pt x="390" y="8"/>
                  </a:lnTo>
                  <a:lnTo>
                    <a:pt x="389" y="6"/>
                  </a:lnTo>
                  <a:lnTo>
                    <a:pt x="387" y="4"/>
                  </a:lnTo>
                  <a:lnTo>
                    <a:pt x="385" y="2"/>
                  </a:lnTo>
                  <a:lnTo>
                    <a:pt x="382" y="1"/>
                  </a:lnTo>
                  <a:lnTo>
                    <a:pt x="379" y="0"/>
                  </a:lnTo>
                  <a:lnTo>
                    <a:pt x="376" y="0"/>
                  </a:lnTo>
                  <a:lnTo>
                    <a:pt x="3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528">
              <a:extLst>
                <a:ext uri="{FF2B5EF4-FFF2-40B4-BE49-F238E27FC236}">
                  <a16:creationId xmlns:a16="http://schemas.microsoft.com/office/drawing/2014/main" id="{83F5CED5-EC59-44A7-BB1E-6DAA3AFE7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692400"/>
              <a:ext cx="47625" cy="9525"/>
            </a:xfrm>
            <a:custGeom>
              <a:avLst/>
              <a:gdLst>
                <a:gd name="T0" fmla="*/ 136 w 151"/>
                <a:gd name="T1" fmla="*/ 0 h 30"/>
                <a:gd name="T2" fmla="*/ 15 w 151"/>
                <a:gd name="T3" fmla="*/ 0 h 30"/>
                <a:gd name="T4" fmla="*/ 12 w 151"/>
                <a:gd name="T5" fmla="*/ 1 h 30"/>
                <a:gd name="T6" fmla="*/ 9 w 151"/>
                <a:gd name="T7" fmla="*/ 1 h 30"/>
                <a:gd name="T8" fmla="*/ 7 w 151"/>
                <a:gd name="T9" fmla="*/ 3 h 30"/>
                <a:gd name="T10" fmla="*/ 5 w 151"/>
                <a:gd name="T11" fmla="*/ 4 h 30"/>
                <a:gd name="T12" fmla="*/ 3 w 151"/>
                <a:gd name="T13" fmla="*/ 6 h 30"/>
                <a:gd name="T14" fmla="*/ 2 w 151"/>
                <a:gd name="T15" fmla="*/ 10 h 30"/>
                <a:gd name="T16" fmla="*/ 0 w 151"/>
                <a:gd name="T17" fmla="*/ 13 h 30"/>
                <a:gd name="T18" fmla="*/ 0 w 151"/>
                <a:gd name="T19" fmla="*/ 15 h 30"/>
                <a:gd name="T20" fmla="*/ 0 w 151"/>
                <a:gd name="T21" fmla="*/ 18 h 30"/>
                <a:gd name="T22" fmla="*/ 2 w 151"/>
                <a:gd name="T23" fmla="*/ 21 h 30"/>
                <a:gd name="T24" fmla="*/ 3 w 151"/>
                <a:gd name="T25" fmla="*/ 24 h 30"/>
                <a:gd name="T26" fmla="*/ 5 w 151"/>
                <a:gd name="T27" fmla="*/ 26 h 30"/>
                <a:gd name="T28" fmla="*/ 7 w 151"/>
                <a:gd name="T29" fmla="*/ 28 h 30"/>
                <a:gd name="T30" fmla="*/ 9 w 151"/>
                <a:gd name="T31" fmla="*/ 29 h 30"/>
                <a:gd name="T32" fmla="*/ 12 w 151"/>
                <a:gd name="T33" fmla="*/ 30 h 30"/>
                <a:gd name="T34" fmla="*/ 15 w 151"/>
                <a:gd name="T35" fmla="*/ 30 h 30"/>
                <a:gd name="T36" fmla="*/ 136 w 151"/>
                <a:gd name="T37" fmla="*/ 30 h 30"/>
                <a:gd name="T38" fmla="*/ 139 w 151"/>
                <a:gd name="T39" fmla="*/ 30 h 30"/>
                <a:gd name="T40" fmla="*/ 142 w 151"/>
                <a:gd name="T41" fmla="*/ 29 h 30"/>
                <a:gd name="T42" fmla="*/ 144 w 151"/>
                <a:gd name="T43" fmla="*/ 28 h 30"/>
                <a:gd name="T44" fmla="*/ 146 w 151"/>
                <a:gd name="T45" fmla="*/ 26 h 30"/>
                <a:gd name="T46" fmla="*/ 148 w 151"/>
                <a:gd name="T47" fmla="*/ 24 h 30"/>
                <a:gd name="T48" fmla="*/ 150 w 151"/>
                <a:gd name="T49" fmla="*/ 21 h 30"/>
                <a:gd name="T50" fmla="*/ 151 w 151"/>
                <a:gd name="T51" fmla="*/ 18 h 30"/>
                <a:gd name="T52" fmla="*/ 151 w 151"/>
                <a:gd name="T53" fmla="*/ 15 h 30"/>
                <a:gd name="T54" fmla="*/ 151 w 151"/>
                <a:gd name="T55" fmla="*/ 13 h 30"/>
                <a:gd name="T56" fmla="*/ 150 w 151"/>
                <a:gd name="T57" fmla="*/ 10 h 30"/>
                <a:gd name="T58" fmla="*/ 148 w 151"/>
                <a:gd name="T59" fmla="*/ 8 h 30"/>
                <a:gd name="T60" fmla="*/ 146 w 151"/>
                <a:gd name="T61" fmla="*/ 4 h 30"/>
                <a:gd name="T62" fmla="*/ 144 w 151"/>
                <a:gd name="T63" fmla="*/ 3 h 30"/>
                <a:gd name="T64" fmla="*/ 142 w 151"/>
                <a:gd name="T65" fmla="*/ 1 h 30"/>
                <a:gd name="T66" fmla="*/ 139 w 151"/>
                <a:gd name="T67" fmla="*/ 1 h 30"/>
                <a:gd name="T68" fmla="*/ 136 w 15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30">
                  <a:moveTo>
                    <a:pt x="136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36" y="30"/>
                  </a:lnTo>
                  <a:lnTo>
                    <a:pt x="139" y="30"/>
                  </a:lnTo>
                  <a:lnTo>
                    <a:pt x="142" y="29"/>
                  </a:lnTo>
                  <a:lnTo>
                    <a:pt x="144" y="28"/>
                  </a:lnTo>
                  <a:lnTo>
                    <a:pt x="146" y="26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1" y="18"/>
                  </a:lnTo>
                  <a:lnTo>
                    <a:pt x="151" y="15"/>
                  </a:lnTo>
                  <a:lnTo>
                    <a:pt x="151" y="13"/>
                  </a:lnTo>
                  <a:lnTo>
                    <a:pt x="150" y="10"/>
                  </a:lnTo>
                  <a:lnTo>
                    <a:pt x="148" y="8"/>
                  </a:lnTo>
                  <a:lnTo>
                    <a:pt x="146" y="4"/>
                  </a:lnTo>
                  <a:lnTo>
                    <a:pt x="144" y="3"/>
                  </a:lnTo>
                  <a:lnTo>
                    <a:pt x="142" y="1"/>
                  </a:lnTo>
                  <a:lnTo>
                    <a:pt x="139" y="1"/>
                  </a:lnTo>
                  <a:lnTo>
                    <a:pt x="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529">
              <a:extLst>
                <a:ext uri="{FF2B5EF4-FFF2-40B4-BE49-F238E27FC236}">
                  <a16:creationId xmlns:a16="http://schemas.microsoft.com/office/drawing/2014/main" id="{67D92154-D809-4A24-ADBA-A184552F2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2711450"/>
              <a:ext cx="28575" cy="11113"/>
            </a:xfrm>
            <a:custGeom>
              <a:avLst/>
              <a:gdLst>
                <a:gd name="T0" fmla="*/ 76 w 91"/>
                <a:gd name="T1" fmla="*/ 0 h 31"/>
                <a:gd name="T2" fmla="*/ 16 w 91"/>
                <a:gd name="T3" fmla="*/ 0 h 31"/>
                <a:gd name="T4" fmla="*/ 12 w 91"/>
                <a:gd name="T5" fmla="*/ 1 h 31"/>
                <a:gd name="T6" fmla="*/ 10 w 91"/>
                <a:gd name="T7" fmla="*/ 1 h 31"/>
                <a:gd name="T8" fmla="*/ 7 w 91"/>
                <a:gd name="T9" fmla="*/ 3 h 31"/>
                <a:gd name="T10" fmla="*/ 5 w 91"/>
                <a:gd name="T11" fmla="*/ 5 h 31"/>
                <a:gd name="T12" fmla="*/ 3 w 91"/>
                <a:gd name="T13" fmla="*/ 8 h 31"/>
                <a:gd name="T14" fmla="*/ 2 w 91"/>
                <a:gd name="T15" fmla="*/ 10 h 31"/>
                <a:gd name="T16" fmla="*/ 0 w 91"/>
                <a:gd name="T17" fmla="*/ 13 h 31"/>
                <a:gd name="T18" fmla="*/ 0 w 91"/>
                <a:gd name="T19" fmla="*/ 15 h 31"/>
                <a:gd name="T20" fmla="*/ 0 w 91"/>
                <a:gd name="T21" fmla="*/ 18 h 31"/>
                <a:gd name="T22" fmla="*/ 2 w 91"/>
                <a:gd name="T23" fmla="*/ 22 h 31"/>
                <a:gd name="T24" fmla="*/ 3 w 91"/>
                <a:gd name="T25" fmla="*/ 24 h 31"/>
                <a:gd name="T26" fmla="*/ 5 w 91"/>
                <a:gd name="T27" fmla="*/ 26 h 31"/>
                <a:gd name="T28" fmla="*/ 7 w 91"/>
                <a:gd name="T29" fmla="*/ 28 h 31"/>
                <a:gd name="T30" fmla="*/ 10 w 91"/>
                <a:gd name="T31" fmla="*/ 29 h 31"/>
                <a:gd name="T32" fmla="*/ 12 w 91"/>
                <a:gd name="T33" fmla="*/ 30 h 31"/>
                <a:gd name="T34" fmla="*/ 16 w 91"/>
                <a:gd name="T35" fmla="*/ 31 h 31"/>
                <a:gd name="T36" fmla="*/ 76 w 91"/>
                <a:gd name="T37" fmla="*/ 31 h 31"/>
                <a:gd name="T38" fmla="*/ 79 w 91"/>
                <a:gd name="T39" fmla="*/ 30 h 31"/>
                <a:gd name="T40" fmla="*/ 82 w 91"/>
                <a:gd name="T41" fmla="*/ 29 h 31"/>
                <a:gd name="T42" fmla="*/ 84 w 91"/>
                <a:gd name="T43" fmla="*/ 28 h 31"/>
                <a:gd name="T44" fmla="*/ 86 w 91"/>
                <a:gd name="T45" fmla="*/ 26 h 31"/>
                <a:gd name="T46" fmla="*/ 88 w 91"/>
                <a:gd name="T47" fmla="*/ 24 h 31"/>
                <a:gd name="T48" fmla="*/ 90 w 91"/>
                <a:gd name="T49" fmla="*/ 22 h 31"/>
                <a:gd name="T50" fmla="*/ 91 w 91"/>
                <a:gd name="T51" fmla="*/ 18 h 31"/>
                <a:gd name="T52" fmla="*/ 91 w 91"/>
                <a:gd name="T53" fmla="*/ 15 h 31"/>
                <a:gd name="T54" fmla="*/ 91 w 91"/>
                <a:gd name="T55" fmla="*/ 13 h 31"/>
                <a:gd name="T56" fmla="*/ 90 w 91"/>
                <a:gd name="T57" fmla="*/ 10 h 31"/>
                <a:gd name="T58" fmla="*/ 88 w 91"/>
                <a:gd name="T59" fmla="*/ 8 h 31"/>
                <a:gd name="T60" fmla="*/ 86 w 91"/>
                <a:gd name="T61" fmla="*/ 5 h 31"/>
                <a:gd name="T62" fmla="*/ 84 w 91"/>
                <a:gd name="T63" fmla="*/ 3 h 31"/>
                <a:gd name="T64" fmla="*/ 82 w 91"/>
                <a:gd name="T65" fmla="*/ 2 h 31"/>
                <a:gd name="T66" fmla="*/ 79 w 91"/>
                <a:gd name="T67" fmla="*/ 1 h 31"/>
                <a:gd name="T68" fmla="*/ 76 w 91"/>
                <a:gd name="T69" fmla="*/ 0 h 31"/>
                <a:gd name="T70" fmla="*/ 76 w 91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" h="31">
                  <a:moveTo>
                    <a:pt x="76" y="0"/>
                  </a:moveTo>
                  <a:lnTo>
                    <a:pt x="16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6" y="31"/>
                  </a:lnTo>
                  <a:lnTo>
                    <a:pt x="76" y="31"/>
                  </a:lnTo>
                  <a:lnTo>
                    <a:pt x="79" y="30"/>
                  </a:lnTo>
                  <a:lnTo>
                    <a:pt x="82" y="29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90" y="22"/>
                  </a:lnTo>
                  <a:lnTo>
                    <a:pt x="91" y="18"/>
                  </a:lnTo>
                  <a:lnTo>
                    <a:pt x="91" y="15"/>
                  </a:lnTo>
                  <a:lnTo>
                    <a:pt x="91" y="13"/>
                  </a:lnTo>
                  <a:lnTo>
                    <a:pt x="90" y="10"/>
                  </a:lnTo>
                  <a:lnTo>
                    <a:pt x="88" y="8"/>
                  </a:lnTo>
                  <a:lnTo>
                    <a:pt x="86" y="5"/>
                  </a:lnTo>
                  <a:lnTo>
                    <a:pt x="84" y="3"/>
                  </a:lnTo>
                  <a:lnTo>
                    <a:pt x="82" y="2"/>
                  </a:lnTo>
                  <a:lnTo>
                    <a:pt x="79" y="1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530">
              <a:extLst>
                <a:ext uri="{FF2B5EF4-FFF2-40B4-BE49-F238E27FC236}">
                  <a16:creationId xmlns:a16="http://schemas.microsoft.com/office/drawing/2014/main" id="{C331234E-9EA9-4C57-9933-731231499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732088"/>
              <a:ext cx="19050" cy="9525"/>
            </a:xfrm>
            <a:custGeom>
              <a:avLst/>
              <a:gdLst>
                <a:gd name="T0" fmla="*/ 45 w 60"/>
                <a:gd name="T1" fmla="*/ 0 h 30"/>
                <a:gd name="T2" fmla="*/ 15 w 60"/>
                <a:gd name="T3" fmla="*/ 0 h 30"/>
                <a:gd name="T4" fmla="*/ 11 w 60"/>
                <a:gd name="T5" fmla="*/ 0 h 30"/>
                <a:gd name="T6" fmla="*/ 9 w 60"/>
                <a:gd name="T7" fmla="*/ 1 h 30"/>
                <a:gd name="T8" fmla="*/ 6 w 60"/>
                <a:gd name="T9" fmla="*/ 2 h 30"/>
                <a:gd name="T10" fmla="*/ 4 w 60"/>
                <a:gd name="T11" fmla="*/ 5 h 30"/>
                <a:gd name="T12" fmla="*/ 2 w 60"/>
                <a:gd name="T13" fmla="*/ 7 h 30"/>
                <a:gd name="T14" fmla="*/ 1 w 60"/>
                <a:gd name="T15" fmla="*/ 9 h 30"/>
                <a:gd name="T16" fmla="*/ 0 w 60"/>
                <a:gd name="T17" fmla="*/ 12 h 30"/>
                <a:gd name="T18" fmla="*/ 0 w 60"/>
                <a:gd name="T19" fmla="*/ 15 h 30"/>
                <a:gd name="T20" fmla="*/ 0 w 60"/>
                <a:gd name="T21" fmla="*/ 17 h 30"/>
                <a:gd name="T22" fmla="*/ 1 w 60"/>
                <a:gd name="T23" fmla="*/ 21 h 30"/>
                <a:gd name="T24" fmla="*/ 2 w 60"/>
                <a:gd name="T25" fmla="*/ 23 h 30"/>
                <a:gd name="T26" fmla="*/ 4 w 60"/>
                <a:gd name="T27" fmla="*/ 26 h 30"/>
                <a:gd name="T28" fmla="*/ 6 w 60"/>
                <a:gd name="T29" fmla="*/ 27 h 30"/>
                <a:gd name="T30" fmla="*/ 9 w 60"/>
                <a:gd name="T31" fmla="*/ 29 h 30"/>
                <a:gd name="T32" fmla="*/ 11 w 60"/>
                <a:gd name="T33" fmla="*/ 29 h 30"/>
                <a:gd name="T34" fmla="*/ 15 w 60"/>
                <a:gd name="T35" fmla="*/ 30 h 30"/>
                <a:gd name="T36" fmla="*/ 45 w 60"/>
                <a:gd name="T37" fmla="*/ 30 h 30"/>
                <a:gd name="T38" fmla="*/ 48 w 60"/>
                <a:gd name="T39" fmla="*/ 29 h 30"/>
                <a:gd name="T40" fmla="*/ 51 w 60"/>
                <a:gd name="T41" fmla="*/ 29 h 30"/>
                <a:gd name="T42" fmla="*/ 53 w 60"/>
                <a:gd name="T43" fmla="*/ 27 h 30"/>
                <a:gd name="T44" fmla="*/ 55 w 60"/>
                <a:gd name="T45" fmla="*/ 26 h 30"/>
                <a:gd name="T46" fmla="*/ 57 w 60"/>
                <a:gd name="T47" fmla="*/ 23 h 30"/>
                <a:gd name="T48" fmla="*/ 59 w 60"/>
                <a:gd name="T49" fmla="*/ 21 h 30"/>
                <a:gd name="T50" fmla="*/ 60 w 60"/>
                <a:gd name="T51" fmla="*/ 17 h 30"/>
                <a:gd name="T52" fmla="*/ 60 w 60"/>
                <a:gd name="T53" fmla="*/ 15 h 30"/>
                <a:gd name="T54" fmla="*/ 60 w 60"/>
                <a:gd name="T55" fmla="*/ 12 h 30"/>
                <a:gd name="T56" fmla="*/ 59 w 60"/>
                <a:gd name="T57" fmla="*/ 9 h 30"/>
                <a:gd name="T58" fmla="*/ 57 w 60"/>
                <a:gd name="T59" fmla="*/ 7 h 30"/>
                <a:gd name="T60" fmla="*/ 55 w 60"/>
                <a:gd name="T61" fmla="*/ 5 h 30"/>
                <a:gd name="T62" fmla="*/ 53 w 60"/>
                <a:gd name="T63" fmla="*/ 2 h 30"/>
                <a:gd name="T64" fmla="*/ 51 w 60"/>
                <a:gd name="T65" fmla="*/ 1 h 30"/>
                <a:gd name="T66" fmla="*/ 48 w 60"/>
                <a:gd name="T67" fmla="*/ 0 h 30"/>
                <a:gd name="T68" fmla="*/ 45 w 6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30">
                  <a:moveTo>
                    <a:pt x="45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5" y="30"/>
                  </a:lnTo>
                  <a:lnTo>
                    <a:pt x="45" y="30"/>
                  </a:lnTo>
                  <a:lnTo>
                    <a:pt x="48" y="29"/>
                  </a:lnTo>
                  <a:lnTo>
                    <a:pt x="51" y="29"/>
                  </a:lnTo>
                  <a:lnTo>
                    <a:pt x="53" y="27"/>
                  </a:lnTo>
                  <a:lnTo>
                    <a:pt x="55" y="26"/>
                  </a:lnTo>
                  <a:lnTo>
                    <a:pt x="57" y="23"/>
                  </a:lnTo>
                  <a:lnTo>
                    <a:pt x="59" y="21"/>
                  </a:lnTo>
                  <a:lnTo>
                    <a:pt x="60" y="17"/>
                  </a:lnTo>
                  <a:lnTo>
                    <a:pt x="60" y="15"/>
                  </a:lnTo>
                  <a:lnTo>
                    <a:pt x="60" y="12"/>
                  </a:lnTo>
                  <a:lnTo>
                    <a:pt x="59" y="9"/>
                  </a:lnTo>
                  <a:lnTo>
                    <a:pt x="57" y="7"/>
                  </a:lnTo>
                  <a:lnTo>
                    <a:pt x="55" y="5"/>
                  </a:lnTo>
                  <a:lnTo>
                    <a:pt x="53" y="2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531">
              <a:extLst>
                <a:ext uri="{FF2B5EF4-FFF2-40B4-BE49-F238E27FC236}">
                  <a16:creationId xmlns:a16="http://schemas.microsoft.com/office/drawing/2014/main" id="{6ADA05A3-1293-46DC-8224-3676BC286D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3500" y="2530475"/>
              <a:ext cx="114300" cy="114300"/>
            </a:xfrm>
            <a:custGeom>
              <a:avLst/>
              <a:gdLst>
                <a:gd name="T0" fmla="*/ 167 w 362"/>
                <a:gd name="T1" fmla="*/ 103 h 362"/>
                <a:gd name="T2" fmla="*/ 169 w 362"/>
                <a:gd name="T3" fmla="*/ 98 h 362"/>
                <a:gd name="T4" fmla="*/ 172 w 362"/>
                <a:gd name="T5" fmla="*/ 94 h 362"/>
                <a:gd name="T6" fmla="*/ 177 w 362"/>
                <a:gd name="T7" fmla="*/ 92 h 362"/>
                <a:gd name="T8" fmla="*/ 184 w 362"/>
                <a:gd name="T9" fmla="*/ 92 h 362"/>
                <a:gd name="T10" fmla="*/ 189 w 362"/>
                <a:gd name="T11" fmla="*/ 94 h 362"/>
                <a:gd name="T12" fmla="*/ 193 w 362"/>
                <a:gd name="T13" fmla="*/ 98 h 362"/>
                <a:gd name="T14" fmla="*/ 196 w 362"/>
                <a:gd name="T15" fmla="*/ 103 h 362"/>
                <a:gd name="T16" fmla="*/ 196 w 362"/>
                <a:gd name="T17" fmla="*/ 181 h 362"/>
                <a:gd name="T18" fmla="*/ 244 w 362"/>
                <a:gd name="T19" fmla="*/ 182 h 362"/>
                <a:gd name="T20" fmla="*/ 249 w 362"/>
                <a:gd name="T21" fmla="*/ 184 h 362"/>
                <a:gd name="T22" fmla="*/ 254 w 362"/>
                <a:gd name="T23" fmla="*/ 188 h 362"/>
                <a:gd name="T24" fmla="*/ 256 w 362"/>
                <a:gd name="T25" fmla="*/ 193 h 362"/>
                <a:gd name="T26" fmla="*/ 256 w 362"/>
                <a:gd name="T27" fmla="*/ 199 h 362"/>
                <a:gd name="T28" fmla="*/ 254 w 362"/>
                <a:gd name="T29" fmla="*/ 204 h 362"/>
                <a:gd name="T30" fmla="*/ 249 w 362"/>
                <a:gd name="T31" fmla="*/ 208 h 362"/>
                <a:gd name="T32" fmla="*/ 244 w 362"/>
                <a:gd name="T33" fmla="*/ 211 h 362"/>
                <a:gd name="T34" fmla="*/ 181 w 362"/>
                <a:gd name="T35" fmla="*/ 212 h 362"/>
                <a:gd name="T36" fmla="*/ 175 w 362"/>
                <a:gd name="T37" fmla="*/ 211 h 362"/>
                <a:gd name="T38" fmla="*/ 170 w 362"/>
                <a:gd name="T39" fmla="*/ 206 h 362"/>
                <a:gd name="T40" fmla="*/ 167 w 362"/>
                <a:gd name="T41" fmla="*/ 202 h 362"/>
                <a:gd name="T42" fmla="*/ 166 w 362"/>
                <a:gd name="T43" fmla="*/ 197 h 362"/>
                <a:gd name="T44" fmla="*/ 181 w 362"/>
                <a:gd name="T45" fmla="*/ 362 h 362"/>
                <a:gd name="T46" fmla="*/ 217 w 362"/>
                <a:gd name="T47" fmla="*/ 359 h 362"/>
                <a:gd name="T48" fmla="*/ 251 w 362"/>
                <a:gd name="T49" fmla="*/ 348 h 362"/>
                <a:gd name="T50" fmla="*/ 281 w 362"/>
                <a:gd name="T51" fmla="*/ 331 h 362"/>
                <a:gd name="T52" fmla="*/ 308 w 362"/>
                <a:gd name="T53" fmla="*/ 309 h 362"/>
                <a:gd name="T54" fmla="*/ 331 w 362"/>
                <a:gd name="T55" fmla="*/ 282 h 362"/>
                <a:gd name="T56" fmla="*/ 347 w 362"/>
                <a:gd name="T57" fmla="*/ 251 h 362"/>
                <a:gd name="T58" fmla="*/ 358 w 362"/>
                <a:gd name="T59" fmla="*/ 217 h 362"/>
                <a:gd name="T60" fmla="*/ 362 w 362"/>
                <a:gd name="T61" fmla="*/ 182 h 362"/>
                <a:gd name="T62" fmla="*/ 358 w 362"/>
                <a:gd name="T63" fmla="*/ 145 h 362"/>
                <a:gd name="T64" fmla="*/ 347 w 362"/>
                <a:gd name="T65" fmla="*/ 111 h 362"/>
                <a:gd name="T66" fmla="*/ 331 w 362"/>
                <a:gd name="T67" fmla="*/ 80 h 362"/>
                <a:gd name="T68" fmla="*/ 308 w 362"/>
                <a:gd name="T69" fmla="*/ 53 h 362"/>
                <a:gd name="T70" fmla="*/ 281 w 362"/>
                <a:gd name="T71" fmla="*/ 31 h 362"/>
                <a:gd name="T72" fmla="*/ 251 w 362"/>
                <a:gd name="T73" fmla="*/ 14 h 362"/>
                <a:gd name="T74" fmla="*/ 217 w 362"/>
                <a:gd name="T75" fmla="*/ 5 h 362"/>
                <a:gd name="T76" fmla="*/ 181 w 362"/>
                <a:gd name="T77" fmla="*/ 0 h 362"/>
                <a:gd name="T78" fmla="*/ 144 w 362"/>
                <a:gd name="T79" fmla="*/ 5 h 362"/>
                <a:gd name="T80" fmla="*/ 111 w 362"/>
                <a:gd name="T81" fmla="*/ 14 h 362"/>
                <a:gd name="T82" fmla="*/ 80 w 362"/>
                <a:gd name="T83" fmla="*/ 31 h 362"/>
                <a:gd name="T84" fmla="*/ 53 w 362"/>
                <a:gd name="T85" fmla="*/ 53 h 362"/>
                <a:gd name="T86" fmla="*/ 32 w 362"/>
                <a:gd name="T87" fmla="*/ 80 h 362"/>
                <a:gd name="T88" fmla="*/ 14 w 362"/>
                <a:gd name="T89" fmla="*/ 111 h 362"/>
                <a:gd name="T90" fmla="*/ 4 w 362"/>
                <a:gd name="T91" fmla="*/ 145 h 362"/>
                <a:gd name="T92" fmla="*/ 0 w 362"/>
                <a:gd name="T93" fmla="*/ 182 h 362"/>
                <a:gd name="T94" fmla="*/ 4 w 362"/>
                <a:gd name="T95" fmla="*/ 217 h 362"/>
                <a:gd name="T96" fmla="*/ 14 w 362"/>
                <a:gd name="T97" fmla="*/ 251 h 362"/>
                <a:gd name="T98" fmla="*/ 32 w 362"/>
                <a:gd name="T99" fmla="*/ 282 h 362"/>
                <a:gd name="T100" fmla="*/ 53 w 362"/>
                <a:gd name="T101" fmla="*/ 309 h 362"/>
                <a:gd name="T102" fmla="*/ 80 w 362"/>
                <a:gd name="T103" fmla="*/ 331 h 362"/>
                <a:gd name="T104" fmla="*/ 111 w 362"/>
                <a:gd name="T105" fmla="*/ 348 h 362"/>
                <a:gd name="T106" fmla="*/ 144 w 362"/>
                <a:gd name="T107" fmla="*/ 359 h 362"/>
                <a:gd name="T108" fmla="*/ 181 w 362"/>
                <a:gd name="T109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2" h="362">
                  <a:moveTo>
                    <a:pt x="166" y="105"/>
                  </a:moveTo>
                  <a:lnTo>
                    <a:pt x="167" y="103"/>
                  </a:lnTo>
                  <a:lnTo>
                    <a:pt x="167" y="100"/>
                  </a:lnTo>
                  <a:lnTo>
                    <a:pt x="169" y="98"/>
                  </a:lnTo>
                  <a:lnTo>
                    <a:pt x="170" y="95"/>
                  </a:lnTo>
                  <a:lnTo>
                    <a:pt x="172" y="94"/>
                  </a:lnTo>
                  <a:lnTo>
                    <a:pt x="175" y="92"/>
                  </a:lnTo>
                  <a:lnTo>
                    <a:pt x="177" y="92"/>
                  </a:lnTo>
                  <a:lnTo>
                    <a:pt x="181" y="90"/>
                  </a:lnTo>
                  <a:lnTo>
                    <a:pt x="184" y="92"/>
                  </a:lnTo>
                  <a:lnTo>
                    <a:pt x="187" y="92"/>
                  </a:lnTo>
                  <a:lnTo>
                    <a:pt x="189" y="94"/>
                  </a:lnTo>
                  <a:lnTo>
                    <a:pt x="191" y="95"/>
                  </a:lnTo>
                  <a:lnTo>
                    <a:pt x="193" y="98"/>
                  </a:lnTo>
                  <a:lnTo>
                    <a:pt x="195" y="100"/>
                  </a:lnTo>
                  <a:lnTo>
                    <a:pt x="196" y="103"/>
                  </a:lnTo>
                  <a:lnTo>
                    <a:pt x="196" y="105"/>
                  </a:lnTo>
                  <a:lnTo>
                    <a:pt x="196" y="181"/>
                  </a:lnTo>
                  <a:lnTo>
                    <a:pt x="241" y="181"/>
                  </a:lnTo>
                  <a:lnTo>
                    <a:pt x="244" y="182"/>
                  </a:lnTo>
                  <a:lnTo>
                    <a:pt x="247" y="183"/>
                  </a:lnTo>
                  <a:lnTo>
                    <a:pt x="249" y="184"/>
                  </a:lnTo>
                  <a:lnTo>
                    <a:pt x="251" y="186"/>
                  </a:lnTo>
                  <a:lnTo>
                    <a:pt x="254" y="188"/>
                  </a:lnTo>
                  <a:lnTo>
                    <a:pt x="255" y="190"/>
                  </a:lnTo>
                  <a:lnTo>
                    <a:pt x="256" y="193"/>
                  </a:lnTo>
                  <a:lnTo>
                    <a:pt x="256" y="197"/>
                  </a:lnTo>
                  <a:lnTo>
                    <a:pt x="256" y="199"/>
                  </a:lnTo>
                  <a:lnTo>
                    <a:pt x="255" y="202"/>
                  </a:lnTo>
                  <a:lnTo>
                    <a:pt x="254" y="204"/>
                  </a:lnTo>
                  <a:lnTo>
                    <a:pt x="251" y="206"/>
                  </a:lnTo>
                  <a:lnTo>
                    <a:pt x="249" y="208"/>
                  </a:lnTo>
                  <a:lnTo>
                    <a:pt x="247" y="211"/>
                  </a:lnTo>
                  <a:lnTo>
                    <a:pt x="244" y="211"/>
                  </a:lnTo>
                  <a:lnTo>
                    <a:pt x="241" y="212"/>
                  </a:lnTo>
                  <a:lnTo>
                    <a:pt x="181" y="212"/>
                  </a:lnTo>
                  <a:lnTo>
                    <a:pt x="177" y="211"/>
                  </a:lnTo>
                  <a:lnTo>
                    <a:pt x="175" y="211"/>
                  </a:lnTo>
                  <a:lnTo>
                    <a:pt x="172" y="208"/>
                  </a:lnTo>
                  <a:lnTo>
                    <a:pt x="170" y="206"/>
                  </a:lnTo>
                  <a:lnTo>
                    <a:pt x="169" y="204"/>
                  </a:lnTo>
                  <a:lnTo>
                    <a:pt x="167" y="202"/>
                  </a:lnTo>
                  <a:lnTo>
                    <a:pt x="167" y="199"/>
                  </a:lnTo>
                  <a:lnTo>
                    <a:pt x="166" y="197"/>
                  </a:lnTo>
                  <a:lnTo>
                    <a:pt x="166" y="105"/>
                  </a:lnTo>
                  <a:close/>
                  <a:moveTo>
                    <a:pt x="181" y="362"/>
                  </a:moveTo>
                  <a:lnTo>
                    <a:pt x="200" y="361"/>
                  </a:lnTo>
                  <a:lnTo>
                    <a:pt x="217" y="359"/>
                  </a:lnTo>
                  <a:lnTo>
                    <a:pt x="234" y="353"/>
                  </a:lnTo>
                  <a:lnTo>
                    <a:pt x="251" y="348"/>
                  </a:lnTo>
                  <a:lnTo>
                    <a:pt x="268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1" y="282"/>
                  </a:lnTo>
                  <a:lnTo>
                    <a:pt x="339" y="267"/>
                  </a:lnTo>
                  <a:lnTo>
                    <a:pt x="347" y="251"/>
                  </a:lnTo>
                  <a:lnTo>
                    <a:pt x="353" y="235"/>
                  </a:lnTo>
                  <a:lnTo>
                    <a:pt x="358" y="217"/>
                  </a:lnTo>
                  <a:lnTo>
                    <a:pt x="361" y="200"/>
                  </a:lnTo>
                  <a:lnTo>
                    <a:pt x="362" y="182"/>
                  </a:lnTo>
                  <a:lnTo>
                    <a:pt x="361" y="162"/>
                  </a:lnTo>
                  <a:lnTo>
                    <a:pt x="358" y="145"/>
                  </a:lnTo>
                  <a:lnTo>
                    <a:pt x="353" y="127"/>
                  </a:lnTo>
                  <a:lnTo>
                    <a:pt x="347" y="111"/>
                  </a:lnTo>
                  <a:lnTo>
                    <a:pt x="339" y="95"/>
                  </a:lnTo>
                  <a:lnTo>
                    <a:pt x="331" y="80"/>
                  </a:lnTo>
                  <a:lnTo>
                    <a:pt x="320" y="66"/>
                  </a:lnTo>
                  <a:lnTo>
                    <a:pt x="308" y="53"/>
                  </a:lnTo>
                  <a:lnTo>
                    <a:pt x="295" y="42"/>
                  </a:lnTo>
                  <a:lnTo>
                    <a:pt x="281" y="31"/>
                  </a:lnTo>
                  <a:lnTo>
                    <a:pt x="268" y="22"/>
                  </a:lnTo>
                  <a:lnTo>
                    <a:pt x="251" y="14"/>
                  </a:lnTo>
                  <a:lnTo>
                    <a:pt x="234" y="9"/>
                  </a:lnTo>
                  <a:lnTo>
                    <a:pt x="217" y="5"/>
                  </a:lnTo>
                  <a:lnTo>
                    <a:pt x="200" y="1"/>
                  </a:lnTo>
                  <a:lnTo>
                    <a:pt x="181" y="0"/>
                  </a:lnTo>
                  <a:lnTo>
                    <a:pt x="162" y="1"/>
                  </a:lnTo>
                  <a:lnTo>
                    <a:pt x="144" y="5"/>
                  </a:lnTo>
                  <a:lnTo>
                    <a:pt x="127" y="9"/>
                  </a:lnTo>
                  <a:lnTo>
                    <a:pt x="111" y="14"/>
                  </a:lnTo>
                  <a:lnTo>
                    <a:pt x="95" y="22"/>
                  </a:lnTo>
                  <a:lnTo>
                    <a:pt x="80" y="31"/>
                  </a:lnTo>
                  <a:lnTo>
                    <a:pt x="66" y="42"/>
                  </a:lnTo>
                  <a:lnTo>
                    <a:pt x="53" y="53"/>
                  </a:lnTo>
                  <a:lnTo>
                    <a:pt x="41" y="66"/>
                  </a:lnTo>
                  <a:lnTo>
                    <a:pt x="32" y="80"/>
                  </a:lnTo>
                  <a:lnTo>
                    <a:pt x="22" y="95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4" y="145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200"/>
                  </a:lnTo>
                  <a:lnTo>
                    <a:pt x="4" y="217"/>
                  </a:lnTo>
                  <a:lnTo>
                    <a:pt x="8" y="235"/>
                  </a:lnTo>
                  <a:lnTo>
                    <a:pt x="14" y="251"/>
                  </a:lnTo>
                  <a:lnTo>
                    <a:pt x="22" y="267"/>
                  </a:lnTo>
                  <a:lnTo>
                    <a:pt x="32" y="282"/>
                  </a:lnTo>
                  <a:lnTo>
                    <a:pt x="41" y="296"/>
                  </a:lnTo>
                  <a:lnTo>
                    <a:pt x="53" y="309"/>
                  </a:lnTo>
                  <a:lnTo>
                    <a:pt x="66" y="320"/>
                  </a:lnTo>
                  <a:lnTo>
                    <a:pt x="80" y="331"/>
                  </a:lnTo>
                  <a:lnTo>
                    <a:pt x="95" y="340"/>
                  </a:lnTo>
                  <a:lnTo>
                    <a:pt x="111" y="348"/>
                  </a:lnTo>
                  <a:lnTo>
                    <a:pt x="127" y="353"/>
                  </a:lnTo>
                  <a:lnTo>
                    <a:pt x="144" y="359"/>
                  </a:lnTo>
                  <a:lnTo>
                    <a:pt x="162" y="361"/>
                  </a:lnTo>
                  <a:lnTo>
                    <a:pt x="181" y="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532">
              <a:extLst>
                <a:ext uri="{FF2B5EF4-FFF2-40B4-BE49-F238E27FC236}">
                  <a16:creationId xmlns:a16="http://schemas.microsoft.com/office/drawing/2014/main" id="{FA4D6B7E-6F35-4229-B442-5A4006567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225" y="2732088"/>
              <a:ext cx="47625" cy="47625"/>
            </a:xfrm>
            <a:custGeom>
              <a:avLst/>
              <a:gdLst>
                <a:gd name="T0" fmla="*/ 67 w 150"/>
                <a:gd name="T1" fmla="*/ 0 h 150"/>
                <a:gd name="T2" fmla="*/ 52 w 150"/>
                <a:gd name="T3" fmla="*/ 3 h 150"/>
                <a:gd name="T4" fmla="*/ 38 w 150"/>
                <a:gd name="T5" fmla="*/ 9 h 150"/>
                <a:gd name="T6" fmla="*/ 27 w 150"/>
                <a:gd name="T7" fmla="*/ 17 h 150"/>
                <a:gd name="T8" fmla="*/ 17 w 150"/>
                <a:gd name="T9" fmla="*/ 27 h 150"/>
                <a:gd name="T10" fmla="*/ 8 w 150"/>
                <a:gd name="T11" fmla="*/ 39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8 w 150"/>
                <a:gd name="T21" fmla="*/ 111 h 150"/>
                <a:gd name="T22" fmla="*/ 17 w 150"/>
                <a:gd name="T23" fmla="*/ 123 h 150"/>
                <a:gd name="T24" fmla="*/ 27 w 150"/>
                <a:gd name="T25" fmla="*/ 133 h 150"/>
                <a:gd name="T26" fmla="*/ 38 w 150"/>
                <a:gd name="T27" fmla="*/ 141 h 150"/>
                <a:gd name="T28" fmla="*/ 52 w 150"/>
                <a:gd name="T29" fmla="*/ 147 h 150"/>
                <a:gd name="T30" fmla="*/ 67 w 150"/>
                <a:gd name="T31" fmla="*/ 150 h 150"/>
                <a:gd name="T32" fmla="*/ 82 w 150"/>
                <a:gd name="T33" fmla="*/ 150 h 150"/>
                <a:gd name="T34" fmla="*/ 97 w 150"/>
                <a:gd name="T35" fmla="*/ 147 h 150"/>
                <a:gd name="T36" fmla="*/ 110 w 150"/>
                <a:gd name="T37" fmla="*/ 141 h 150"/>
                <a:gd name="T38" fmla="*/ 122 w 150"/>
                <a:gd name="T39" fmla="*/ 133 h 150"/>
                <a:gd name="T40" fmla="*/ 133 w 150"/>
                <a:gd name="T41" fmla="*/ 123 h 150"/>
                <a:gd name="T42" fmla="*/ 140 w 150"/>
                <a:gd name="T43" fmla="*/ 111 h 150"/>
                <a:gd name="T44" fmla="*/ 147 w 150"/>
                <a:gd name="T45" fmla="*/ 98 h 150"/>
                <a:gd name="T46" fmla="*/ 150 w 150"/>
                <a:gd name="T47" fmla="*/ 83 h 150"/>
                <a:gd name="T48" fmla="*/ 150 w 150"/>
                <a:gd name="T49" fmla="*/ 68 h 150"/>
                <a:gd name="T50" fmla="*/ 147 w 150"/>
                <a:gd name="T51" fmla="*/ 53 h 150"/>
                <a:gd name="T52" fmla="*/ 140 w 150"/>
                <a:gd name="T53" fmla="*/ 39 h 150"/>
                <a:gd name="T54" fmla="*/ 133 w 150"/>
                <a:gd name="T55" fmla="*/ 27 h 150"/>
                <a:gd name="T56" fmla="*/ 122 w 150"/>
                <a:gd name="T57" fmla="*/ 17 h 150"/>
                <a:gd name="T58" fmla="*/ 110 w 150"/>
                <a:gd name="T59" fmla="*/ 9 h 150"/>
                <a:gd name="T60" fmla="*/ 97 w 150"/>
                <a:gd name="T61" fmla="*/ 3 h 150"/>
                <a:gd name="T62" fmla="*/ 82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5" y="6"/>
                  </a:lnTo>
                  <a:lnTo>
                    <a:pt x="38" y="9"/>
                  </a:lnTo>
                  <a:lnTo>
                    <a:pt x="32" y="13"/>
                  </a:lnTo>
                  <a:lnTo>
                    <a:pt x="27" y="17"/>
                  </a:lnTo>
                  <a:lnTo>
                    <a:pt x="21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8" y="39"/>
                  </a:lnTo>
                  <a:lnTo>
                    <a:pt x="5" y="45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5" y="104"/>
                  </a:lnTo>
                  <a:lnTo>
                    <a:pt x="8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1" y="128"/>
                  </a:lnTo>
                  <a:lnTo>
                    <a:pt x="27" y="133"/>
                  </a:lnTo>
                  <a:lnTo>
                    <a:pt x="32" y="138"/>
                  </a:lnTo>
                  <a:lnTo>
                    <a:pt x="38" y="141"/>
                  </a:lnTo>
                  <a:lnTo>
                    <a:pt x="45" y="144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82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4"/>
                  </a:lnTo>
                  <a:lnTo>
                    <a:pt x="110" y="141"/>
                  </a:lnTo>
                  <a:lnTo>
                    <a:pt x="117" y="138"/>
                  </a:lnTo>
                  <a:lnTo>
                    <a:pt x="122" y="133"/>
                  </a:lnTo>
                  <a:lnTo>
                    <a:pt x="127" y="128"/>
                  </a:lnTo>
                  <a:lnTo>
                    <a:pt x="133" y="123"/>
                  </a:lnTo>
                  <a:lnTo>
                    <a:pt x="137" y="117"/>
                  </a:lnTo>
                  <a:lnTo>
                    <a:pt x="140" y="111"/>
                  </a:lnTo>
                  <a:lnTo>
                    <a:pt x="144" y="104"/>
                  </a:lnTo>
                  <a:lnTo>
                    <a:pt x="147" y="98"/>
                  </a:lnTo>
                  <a:lnTo>
                    <a:pt x="148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8" y="60"/>
                  </a:lnTo>
                  <a:lnTo>
                    <a:pt x="147" y="53"/>
                  </a:lnTo>
                  <a:lnTo>
                    <a:pt x="144" y="45"/>
                  </a:lnTo>
                  <a:lnTo>
                    <a:pt x="140" y="39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7" y="22"/>
                  </a:lnTo>
                  <a:lnTo>
                    <a:pt x="122" y="17"/>
                  </a:lnTo>
                  <a:lnTo>
                    <a:pt x="117" y="13"/>
                  </a:lnTo>
                  <a:lnTo>
                    <a:pt x="110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33">
              <a:extLst>
                <a:ext uri="{FF2B5EF4-FFF2-40B4-BE49-F238E27FC236}">
                  <a16:creationId xmlns:a16="http://schemas.microsoft.com/office/drawing/2014/main" id="{6D3DD28D-52F5-4B38-8390-DDA8AD25B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238" y="2654300"/>
              <a:ext cx="96838" cy="106363"/>
            </a:xfrm>
            <a:custGeom>
              <a:avLst/>
              <a:gdLst>
                <a:gd name="T0" fmla="*/ 30 w 301"/>
                <a:gd name="T1" fmla="*/ 30 h 331"/>
                <a:gd name="T2" fmla="*/ 250 w 301"/>
                <a:gd name="T3" fmla="*/ 150 h 331"/>
                <a:gd name="T4" fmla="*/ 301 w 301"/>
                <a:gd name="T5" fmla="*/ 165 h 331"/>
                <a:gd name="T6" fmla="*/ 300 w 301"/>
                <a:gd name="T7" fmla="*/ 161 h 331"/>
                <a:gd name="T8" fmla="*/ 300 w 301"/>
                <a:gd name="T9" fmla="*/ 160 h 331"/>
                <a:gd name="T10" fmla="*/ 297 w 301"/>
                <a:gd name="T11" fmla="*/ 155 h 331"/>
                <a:gd name="T12" fmla="*/ 297 w 301"/>
                <a:gd name="T13" fmla="*/ 155 h 331"/>
                <a:gd name="T14" fmla="*/ 144 w 301"/>
                <a:gd name="T15" fmla="*/ 2 h 331"/>
                <a:gd name="T16" fmla="*/ 138 w 301"/>
                <a:gd name="T17" fmla="*/ 0 h 331"/>
                <a:gd name="T18" fmla="*/ 15 w 301"/>
                <a:gd name="T19" fmla="*/ 0 h 331"/>
                <a:gd name="T20" fmla="*/ 10 w 301"/>
                <a:gd name="T21" fmla="*/ 1 h 331"/>
                <a:gd name="T22" fmla="*/ 4 w 301"/>
                <a:gd name="T23" fmla="*/ 4 h 331"/>
                <a:gd name="T24" fmla="*/ 1 w 301"/>
                <a:gd name="T25" fmla="*/ 10 h 331"/>
                <a:gd name="T26" fmla="*/ 0 w 301"/>
                <a:gd name="T27" fmla="*/ 15 h 331"/>
                <a:gd name="T28" fmla="*/ 0 w 301"/>
                <a:gd name="T29" fmla="*/ 316 h 331"/>
                <a:gd name="T30" fmla="*/ 1 w 301"/>
                <a:gd name="T31" fmla="*/ 322 h 331"/>
                <a:gd name="T32" fmla="*/ 4 w 301"/>
                <a:gd name="T33" fmla="*/ 327 h 331"/>
                <a:gd name="T34" fmla="*/ 10 w 301"/>
                <a:gd name="T35" fmla="*/ 330 h 331"/>
                <a:gd name="T36" fmla="*/ 15 w 301"/>
                <a:gd name="T37" fmla="*/ 331 h 331"/>
                <a:gd name="T38" fmla="*/ 31 w 301"/>
                <a:gd name="T39" fmla="*/ 324 h 331"/>
                <a:gd name="T40" fmla="*/ 31 w 301"/>
                <a:gd name="T41" fmla="*/ 306 h 331"/>
                <a:gd name="T42" fmla="*/ 35 w 301"/>
                <a:gd name="T43" fmla="*/ 285 h 331"/>
                <a:gd name="T44" fmla="*/ 43 w 301"/>
                <a:gd name="T45" fmla="*/ 266 h 331"/>
                <a:gd name="T46" fmla="*/ 55 w 301"/>
                <a:gd name="T47" fmla="*/ 249 h 331"/>
                <a:gd name="T48" fmla="*/ 69 w 301"/>
                <a:gd name="T49" fmla="*/ 235 h 331"/>
                <a:gd name="T50" fmla="*/ 86 w 301"/>
                <a:gd name="T51" fmla="*/ 223 h 331"/>
                <a:gd name="T52" fmla="*/ 104 w 301"/>
                <a:gd name="T53" fmla="*/ 215 h 331"/>
                <a:gd name="T54" fmla="*/ 126 w 301"/>
                <a:gd name="T55" fmla="*/ 211 h 331"/>
                <a:gd name="T56" fmla="*/ 147 w 301"/>
                <a:gd name="T57" fmla="*/ 211 h 331"/>
                <a:gd name="T58" fmla="*/ 167 w 301"/>
                <a:gd name="T59" fmla="*/ 215 h 331"/>
                <a:gd name="T60" fmla="*/ 186 w 301"/>
                <a:gd name="T61" fmla="*/ 223 h 331"/>
                <a:gd name="T62" fmla="*/ 203 w 301"/>
                <a:gd name="T63" fmla="*/ 235 h 331"/>
                <a:gd name="T64" fmla="*/ 217 w 301"/>
                <a:gd name="T65" fmla="*/ 249 h 331"/>
                <a:gd name="T66" fmla="*/ 229 w 301"/>
                <a:gd name="T67" fmla="*/ 266 h 331"/>
                <a:gd name="T68" fmla="*/ 236 w 301"/>
                <a:gd name="T69" fmla="*/ 285 h 331"/>
                <a:gd name="T70" fmla="*/ 240 w 301"/>
                <a:gd name="T71" fmla="*/ 306 h 331"/>
                <a:gd name="T72" fmla="*/ 241 w 301"/>
                <a:gd name="T73" fmla="*/ 324 h 331"/>
                <a:gd name="T74" fmla="*/ 286 w 301"/>
                <a:gd name="T75" fmla="*/ 331 h 331"/>
                <a:gd name="T76" fmla="*/ 292 w 301"/>
                <a:gd name="T77" fmla="*/ 330 h 331"/>
                <a:gd name="T78" fmla="*/ 297 w 301"/>
                <a:gd name="T79" fmla="*/ 327 h 331"/>
                <a:gd name="T80" fmla="*/ 300 w 301"/>
                <a:gd name="T81" fmla="*/ 322 h 331"/>
                <a:gd name="T82" fmla="*/ 301 w 301"/>
                <a:gd name="T83" fmla="*/ 316 h 331"/>
                <a:gd name="T84" fmla="*/ 301 w 301"/>
                <a:gd name="T85" fmla="*/ 1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331">
                  <a:moveTo>
                    <a:pt x="30" y="150"/>
                  </a:moveTo>
                  <a:lnTo>
                    <a:pt x="30" y="30"/>
                  </a:lnTo>
                  <a:lnTo>
                    <a:pt x="130" y="30"/>
                  </a:lnTo>
                  <a:lnTo>
                    <a:pt x="250" y="150"/>
                  </a:lnTo>
                  <a:lnTo>
                    <a:pt x="30" y="150"/>
                  </a:lnTo>
                  <a:close/>
                  <a:moveTo>
                    <a:pt x="301" y="165"/>
                  </a:moveTo>
                  <a:lnTo>
                    <a:pt x="300" y="163"/>
                  </a:lnTo>
                  <a:lnTo>
                    <a:pt x="300" y="161"/>
                  </a:lnTo>
                  <a:lnTo>
                    <a:pt x="300" y="160"/>
                  </a:lnTo>
                  <a:lnTo>
                    <a:pt x="300" y="160"/>
                  </a:lnTo>
                  <a:lnTo>
                    <a:pt x="298" y="156"/>
                  </a:lnTo>
                  <a:lnTo>
                    <a:pt x="297" y="155"/>
                  </a:lnTo>
                  <a:lnTo>
                    <a:pt x="297" y="155"/>
                  </a:lnTo>
                  <a:lnTo>
                    <a:pt x="297" y="155"/>
                  </a:lnTo>
                  <a:lnTo>
                    <a:pt x="147" y="4"/>
                  </a:lnTo>
                  <a:lnTo>
                    <a:pt x="144" y="2"/>
                  </a:lnTo>
                  <a:lnTo>
                    <a:pt x="142" y="1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65"/>
                  </a:lnTo>
                  <a:lnTo>
                    <a:pt x="0" y="316"/>
                  </a:lnTo>
                  <a:lnTo>
                    <a:pt x="1" y="320"/>
                  </a:lnTo>
                  <a:lnTo>
                    <a:pt x="1" y="322"/>
                  </a:lnTo>
                  <a:lnTo>
                    <a:pt x="3" y="325"/>
                  </a:lnTo>
                  <a:lnTo>
                    <a:pt x="4" y="327"/>
                  </a:lnTo>
                  <a:lnTo>
                    <a:pt x="7" y="328"/>
                  </a:lnTo>
                  <a:lnTo>
                    <a:pt x="10" y="330"/>
                  </a:lnTo>
                  <a:lnTo>
                    <a:pt x="12" y="331"/>
                  </a:lnTo>
                  <a:lnTo>
                    <a:pt x="15" y="331"/>
                  </a:lnTo>
                  <a:lnTo>
                    <a:pt x="31" y="331"/>
                  </a:lnTo>
                  <a:lnTo>
                    <a:pt x="31" y="324"/>
                  </a:lnTo>
                  <a:lnTo>
                    <a:pt x="30" y="316"/>
                  </a:lnTo>
                  <a:lnTo>
                    <a:pt x="31" y="306"/>
                  </a:lnTo>
                  <a:lnTo>
                    <a:pt x="32" y="295"/>
                  </a:lnTo>
                  <a:lnTo>
                    <a:pt x="35" y="285"/>
                  </a:lnTo>
                  <a:lnTo>
                    <a:pt x="39" y="276"/>
                  </a:lnTo>
                  <a:lnTo>
                    <a:pt x="43" y="266"/>
                  </a:lnTo>
                  <a:lnTo>
                    <a:pt x="48" y="257"/>
                  </a:lnTo>
                  <a:lnTo>
                    <a:pt x="55" y="249"/>
                  </a:lnTo>
                  <a:lnTo>
                    <a:pt x="61" y="241"/>
                  </a:lnTo>
                  <a:lnTo>
                    <a:pt x="69" y="235"/>
                  </a:lnTo>
                  <a:lnTo>
                    <a:pt x="77" y="228"/>
                  </a:lnTo>
                  <a:lnTo>
                    <a:pt x="86" y="223"/>
                  </a:lnTo>
                  <a:lnTo>
                    <a:pt x="94" y="219"/>
                  </a:lnTo>
                  <a:lnTo>
                    <a:pt x="104" y="215"/>
                  </a:lnTo>
                  <a:lnTo>
                    <a:pt x="115" y="213"/>
                  </a:lnTo>
                  <a:lnTo>
                    <a:pt x="126" y="211"/>
                  </a:lnTo>
                  <a:lnTo>
                    <a:pt x="136" y="211"/>
                  </a:lnTo>
                  <a:lnTo>
                    <a:pt x="147" y="211"/>
                  </a:lnTo>
                  <a:lnTo>
                    <a:pt x="157" y="213"/>
                  </a:lnTo>
                  <a:lnTo>
                    <a:pt x="167" y="215"/>
                  </a:lnTo>
                  <a:lnTo>
                    <a:pt x="177" y="219"/>
                  </a:lnTo>
                  <a:lnTo>
                    <a:pt x="186" y="223"/>
                  </a:lnTo>
                  <a:lnTo>
                    <a:pt x="194" y="228"/>
                  </a:lnTo>
                  <a:lnTo>
                    <a:pt x="203" y="235"/>
                  </a:lnTo>
                  <a:lnTo>
                    <a:pt x="210" y="241"/>
                  </a:lnTo>
                  <a:lnTo>
                    <a:pt x="217" y="249"/>
                  </a:lnTo>
                  <a:lnTo>
                    <a:pt x="223" y="257"/>
                  </a:lnTo>
                  <a:lnTo>
                    <a:pt x="229" y="266"/>
                  </a:lnTo>
                  <a:lnTo>
                    <a:pt x="233" y="276"/>
                  </a:lnTo>
                  <a:lnTo>
                    <a:pt x="236" y="285"/>
                  </a:lnTo>
                  <a:lnTo>
                    <a:pt x="239" y="295"/>
                  </a:lnTo>
                  <a:lnTo>
                    <a:pt x="240" y="306"/>
                  </a:lnTo>
                  <a:lnTo>
                    <a:pt x="241" y="316"/>
                  </a:lnTo>
                  <a:lnTo>
                    <a:pt x="241" y="324"/>
                  </a:lnTo>
                  <a:lnTo>
                    <a:pt x="240" y="331"/>
                  </a:lnTo>
                  <a:lnTo>
                    <a:pt x="286" y="331"/>
                  </a:lnTo>
                  <a:lnTo>
                    <a:pt x="290" y="330"/>
                  </a:lnTo>
                  <a:lnTo>
                    <a:pt x="292" y="330"/>
                  </a:lnTo>
                  <a:lnTo>
                    <a:pt x="295" y="328"/>
                  </a:lnTo>
                  <a:lnTo>
                    <a:pt x="297" y="327"/>
                  </a:lnTo>
                  <a:lnTo>
                    <a:pt x="299" y="325"/>
                  </a:lnTo>
                  <a:lnTo>
                    <a:pt x="300" y="322"/>
                  </a:lnTo>
                  <a:lnTo>
                    <a:pt x="301" y="320"/>
                  </a:lnTo>
                  <a:lnTo>
                    <a:pt x="301" y="316"/>
                  </a:lnTo>
                  <a:lnTo>
                    <a:pt x="301" y="165"/>
                  </a:lnTo>
                  <a:lnTo>
                    <a:pt x="301" y="165"/>
                  </a:lnTo>
                  <a:lnTo>
                    <a:pt x="301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34">
              <a:extLst>
                <a:ext uri="{FF2B5EF4-FFF2-40B4-BE49-F238E27FC236}">
                  <a16:creationId xmlns:a16="http://schemas.microsoft.com/office/drawing/2014/main" id="{2D77E4FC-731D-463A-A8FC-DC45F2A0E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732088"/>
              <a:ext cx="49213" cy="47625"/>
            </a:xfrm>
            <a:custGeom>
              <a:avLst/>
              <a:gdLst>
                <a:gd name="T0" fmla="*/ 68 w 151"/>
                <a:gd name="T1" fmla="*/ 0 h 150"/>
                <a:gd name="T2" fmla="*/ 54 w 151"/>
                <a:gd name="T3" fmla="*/ 3 h 150"/>
                <a:gd name="T4" fmla="*/ 40 w 151"/>
                <a:gd name="T5" fmla="*/ 9 h 150"/>
                <a:gd name="T6" fmla="*/ 28 w 151"/>
                <a:gd name="T7" fmla="*/ 17 h 150"/>
                <a:gd name="T8" fmla="*/ 17 w 151"/>
                <a:gd name="T9" fmla="*/ 27 h 150"/>
                <a:gd name="T10" fmla="*/ 10 w 151"/>
                <a:gd name="T11" fmla="*/ 39 h 150"/>
                <a:gd name="T12" fmla="*/ 4 w 151"/>
                <a:gd name="T13" fmla="*/ 53 h 150"/>
                <a:gd name="T14" fmla="*/ 1 w 151"/>
                <a:gd name="T15" fmla="*/ 68 h 150"/>
                <a:gd name="T16" fmla="*/ 1 w 151"/>
                <a:gd name="T17" fmla="*/ 83 h 150"/>
                <a:gd name="T18" fmla="*/ 4 w 151"/>
                <a:gd name="T19" fmla="*/ 98 h 150"/>
                <a:gd name="T20" fmla="*/ 10 w 151"/>
                <a:gd name="T21" fmla="*/ 111 h 150"/>
                <a:gd name="T22" fmla="*/ 17 w 151"/>
                <a:gd name="T23" fmla="*/ 123 h 150"/>
                <a:gd name="T24" fmla="*/ 28 w 151"/>
                <a:gd name="T25" fmla="*/ 133 h 150"/>
                <a:gd name="T26" fmla="*/ 40 w 151"/>
                <a:gd name="T27" fmla="*/ 141 h 150"/>
                <a:gd name="T28" fmla="*/ 54 w 151"/>
                <a:gd name="T29" fmla="*/ 147 h 150"/>
                <a:gd name="T30" fmla="*/ 68 w 151"/>
                <a:gd name="T31" fmla="*/ 150 h 150"/>
                <a:gd name="T32" fmla="*/ 84 w 151"/>
                <a:gd name="T33" fmla="*/ 150 h 150"/>
                <a:gd name="T34" fmla="*/ 98 w 151"/>
                <a:gd name="T35" fmla="*/ 147 h 150"/>
                <a:gd name="T36" fmla="*/ 112 w 151"/>
                <a:gd name="T37" fmla="*/ 141 h 150"/>
                <a:gd name="T38" fmla="*/ 124 w 151"/>
                <a:gd name="T39" fmla="*/ 133 h 150"/>
                <a:gd name="T40" fmla="*/ 134 w 151"/>
                <a:gd name="T41" fmla="*/ 123 h 150"/>
                <a:gd name="T42" fmla="*/ 142 w 151"/>
                <a:gd name="T43" fmla="*/ 111 h 150"/>
                <a:gd name="T44" fmla="*/ 148 w 151"/>
                <a:gd name="T45" fmla="*/ 98 h 150"/>
                <a:gd name="T46" fmla="*/ 150 w 151"/>
                <a:gd name="T47" fmla="*/ 83 h 150"/>
                <a:gd name="T48" fmla="*/ 150 w 151"/>
                <a:gd name="T49" fmla="*/ 68 h 150"/>
                <a:gd name="T50" fmla="*/ 148 w 151"/>
                <a:gd name="T51" fmla="*/ 53 h 150"/>
                <a:gd name="T52" fmla="*/ 142 w 151"/>
                <a:gd name="T53" fmla="*/ 39 h 150"/>
                <a:gd name="T54" fmla="*/ 134 w 151"/>
                <a:gd name="T55" fmla="*/ 27 h 150"/>
                <a:gd name="T56" fmla="*/ 124 w 151"/>
                <a:gd name="T57" fmla="*/ 17 h 150"/>
                <a:gd name="T58" fmla="*/ 112 w 151"/>
                <a:gd name="T59" fmla="*/ 9 h 150"/>
                <a:gd name="T60" fmla="*/ 98 w 151"/>
                <a:gd name="T61" fmla="*/ 3 h 150"/>
                <a:gd name="T62" fmla="*/ 84 w 151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" h="150">
                  <a:moveTo>
                    <a:pt x="76" y="0"/>
                  </a:moveTo>
                  <a:lnTo>
                    <a:pt x="68" y="0"/>
                  </a:lnTo>
                  <a:lnTo>
                    <a:pt x="60" y="1"/>
                  </a:lnTo>
                  <a:lnTo>
                    <a:pt x="54" y="3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3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7" y="45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7" y="104"/>
                  </a:lnTo>
                  <a:lnTo>
                    <a:pt x="10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3" y="128"/>
                  </a:lnTo>
                  <a:lnTo>
                    <a:pt x="28" y="133"/>
                  </a:lnTo>
                  <a:lnTo>
                    <a:pt x="33" y="138"/>
                  </a:lnTo>
                  <a:lnTo>
                    <a:pt x="40" y="141"/>
                  </a:lnTo>
                  <a:lnTo>
                    <a:pt x="46" y="144"/>
                  </a:lnTo>
                  <a:lnTo>
                    <a:pt x="54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6" y="150"/>
                  </a:lnTo>
                  <a:lnTo>
                    <a:pt x="84" y="150"/>
                  </a:lnTo>
                  <a:lnTo>
                    <a:pt x="91" y="149"/>
                  </a:lnTo>
                  <a:lnTo>
                    <a:pt x="98" y="147"/>
                  </a:lnTo>
                  <a:lnTo>
                    <a:pt x="105" y="144"/>
                  </a:lnTo>
                  <a:lnTo>
                    <a:pt x="112" y="141"/>
                  </a:lnTo>
                  <a:lnTo>
                    <a:pt x="118" y="138"/>
                  </a:lnTo>
                  <a:lnTo>
                    <a:pt x="124" y="133"/>
                  </a:lnTo>
                  <a:lnTo>
                    <a:pt x="129" y="128"/>
                  </a:lnTo>
                  <a:lnTo>
                    <a:pt x="134" y="123"/>
                  </a:lnTo>
                  <a:lnTo>
                    <a:pt x="139" y="117"/>
                  </a:lnTo>
                  <a:lnTo>
                    <a:pt x="142" y="111"/>
                  </a:lnTo>
                  <a:lnTo>
                    <a:pt x="145" y="104"/>
                  </a:lnTo>
                  <a:lnTo>
                    <a:pt x="148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1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8" y="53"/>
                  </a:lnTo>
                  <a:lnTo>
                    <a:pt x="145" y="45"/>
                  </a:lnTo>
                  <a:lnTo>
                    <a:pt x="142" y="39"/>
                  </a:lnTo>
                  <a:lnTo>
                    <a:pt x="139" y="33"/>
                  </a:lnTo>
                  <a:lnTo>
                    <a:pt x="134" y="27"/>
                  </a:lnTo>
                  <a:lnTo>
                    <a:pt x="129" y="22"/>
                  </a:lnTo>
                  <a:lnTo>
                    <a:pt x="124" y="17"/>
                  </a:lnTo>
                  <a:lnTo>
                    <a:pt x="118" y="13"/>
                  </a:lnTo>
                  <a:lnTo>
                    <a:pt x="112" y="9"/>
                  </a:lnTo>
                  <a:lnTo>
                    <a:pt x="105" y="6"/>
                  </a:lnTo>
                  <a:lnTo>
                    <a:pt x="98" y="3"/>
                  </a:lnTo>
                  <a:lnTo>
                    <a:pt x="91" y="1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9124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5517C826-C471-4169-9892-EEBF4B4D8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00" y="1687232"/>
            <a:ext cx="5257344" cy="4275007"/>
          </a:xfrm>
          <a:prstGeom prst="rect">
            <a:avLst/>
          </a:prstGeom>
          <a:pattFill prst="lt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581D706E-E15A-45F0-9055-C455145F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406322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28B89D6-D457-43D1-99F9-B86C5647A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5251216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A6A6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16FB6B7-1CB4-4813-99A3-137C82BE1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2875227"/>
            <a:ext cx="6101297" cy="711023"/>
          </a:xfrm>
          <a:prstGeom prst="roundRect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50DE9D8-FD82-4684-9ED8-826B4EC01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942738" y="1687232"/>
            <a:ext cx="6101297" cy="711023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🔍 Key Insights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39A793-F356-45AC-A556-47A0CCFA4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76851-FE21-4646-98F0-F5FC65E0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23" name="Chart 22" descr="This is a chart. ">
            <a:extLst>
              <a:ext uri="{FF2B5EF4-FFF2-40B4-BE49-F238E27FC236}">
                <a16:creationId xmlns:a16="http://schemas.microsoft.com/office/drawing/2014/main" id="{906FB1C6-A882-4BAA-8733-7662E3996CB6}"/>
              </a:ext>
            </a:extLst>
          </p:cNvPr>
          <p:cNvGraphicFramePr/>
          <p:nvPr/>
        </p:nvGraphicFramePr>
        <p:xfrm>
          <a:off x="749625" y="2041702"/>
          <a:ext cx="3781664" cy="35269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A35CE616-64EE-4786-BC53-A3398F142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5852" y="2710558"/>
            <a:ext cx="2189210" cy="218921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grpSp>
        <p:nvGrpSpPr>
          <p:cNvPr id="44" name="Group 43" descr="This is an icon of a calculator.">
            <a:extLst>
              <a:ext uri="{FF2B5EF4-FFF2-40B4-BE49-F238E27FC236}">
                <a16:creationId xmlns:a16="http://schemas.microsoft.com/office/drawing/2014/main" id="{227F1864-865B-4891-9C3E-7BF0471A84E3}"/>
              </a:ext>
            </a:extLst>
          </p:cNvPr>
          <p:cNvGrpSpPr/>
          <p:nvPr/>
        </p:nvGrpSpPr>
        <p:grpSpPr>
          <a:xfrm>
            <a:off x="2359912" y="3439851"/>
            <a:ext cx="561088" cy="730624"/>
            <a:chOff x="3209925" y="771525"/>
            <a:chExt cx="220663" cy="287338"/>
          </a:xfrm>
          <a:solidFill>
            <a:srgbClr val="CE295E"/>
          </a:solidFill>
        </p:grpSpPr>
        <p:sp>
          <p:nvSpPr>
            <p:cNvPr id="45" name="Freeform 328">
              <a:extLst>
                <a:ext uri="{FF2B5EF4-FFF2-40B4-BE49-F238E27FC236}">
                  <a16:creationId xmlns:a16="http://schemas.microsoft.com/office/drawing/2014/main" id="{D261CF85-222D-44D0-992F-119E9EC352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771525"/>
              <a:ext cx="220663" cy="114300"/>
            </a:xfrm>
            <a:custGeom>
              <a:avLst/>
              <a:gdLst>
                <a:gd name="T0" fmla="*/ 601 w 692"/>
                <a:gd name="T1" fmla="*/ 265 h 361"/>
                <a:gd name="T2" fmla="*/ 595 w 692"/>
                <a:gd name="T3" fmla="*/ 281 h 361"/>
                <a:gd name="T4" fmla="*/ 582 w 692"/>
                <a:gd name="T5" fmla="*/ 294 h 361"/>
                <a:gd name="T6" fmla="*/ 566 w 692"/>
                <a:gd name="T7" fmla="*/ 300 h 361"/>
                <a:gd name="T8" fmla="*/ 136 w 692"/>
                <a:gd name="T9" fmla="*/ 301 h 361"/>
                <a:gd name="T10" fmla="*/ 118 w 692"/>
                <a:gd name="T11" fmla="*/ 297 h 361"/>
                <a:gd name="T12" fmla="*/ 104 w 692"/>
                <a:gd name="T13" fmla="*/ 287 h 361"/>
                <a:gd name="T14" fmla="*/ 94 w 692"/>
                <a:gd name="T15" fmla="*/ 274 h 361"/>
                <a:gd name="T16" fmla="*/ 91 w 692"/>
                <a:gd name="T17" fmla="*/ 256 h 361"/>
                <a:gd name="T18" fmla="*/ 91 w 692"/>
                <a:gd name="T19" fmla="*/ 127 h 361"/>
                <a:gd name="T20" fmla="*/ 98 w 692"/>
                <a:gd name="T21" fmla="*/ 110 h 361"/>
                <a:gd name="T22" fmla="*/ 110 w 692"/>
                <a:gd name="T23" fmla="*/ 98 h 361"/>
                <a:gd name="T24" fmla="*/ 126 w 692"/>
                <a:gd name="T25" fmla="*/ 91 h 361"/>
                <a:gd name="T26" fmla="*/ 557 w 692"/>
                <a:gd name="T27" fmla="*/ 90 h 361"/>
                <a:gd name="T28" fmla="*/ 575 w 692"/>
                <a:gd name="T29" fmla="*/ 94 h 361"/>
                <a:gd name="T30" fmla="*/ 588 w 692"/>
                <a:gd name="T31" fmla="*/ 104 h 361"/>
                <a:gd name="T32" fmla="*/ 598 w 692"/>
                <a:gd name="T33" fmla="*/ 118 h 361"/>
                <a:gd name="T34" fmla="*/ 602 w 692"/>
                <a:gd name="T35" fmla="*/ 135 h 361"/>
                <a:gd name="T36" fmla="*/ 602 w 692"/>
                <a:gd name="T37" fmla="*/ 0 h 361"/>
                <a:gd name="T38" fmla="*/ 81 w 692"/>
                <a:gd name="T39" fmla="*/ 0 h 361"/>
                <a:gd name="T40" fmla="*/ 64 w 692"/>
                <a:gd name="T41" fmla="*/ 4 h 361"/>
                <a:gd name="T42" fmla="*/ 47 w 692"/>
                <a:gd name="T43" fmla="*/ 11 h 361"/>
                <a:gd name="T44" fmla="*/ 33 w 692"/>
                <a:gd name="T45" fmla="*/ 20 h 361"/>
                <a:gd name="T46" fmla="*/ 21 w 692"/>
                <a:gd name="T47" fmla="*/ 33 h 361"/>
                <a:gd name="T48" fmla="*/ 11 w 692"/>
                <a:gd name="T49" fmla="*/ 47 h 361"/>
                <a:gd name="T50" fmla="*/ 4 w 692"/>
                <a:gd name="T51" fmla="*/ 63 h 361"/>
                <a:gd name="T52" fmla="*/ 1 w 692"/>
                <a:gd name="T53" fmla="*/ 82 h 361"/>
                <a:gd name="T54" fmla="*/ 0 w 692"/>
                <a:gd name="T55" fmla="*/ 361 h 361"/>
                <a:gd name="T56" fmla="*/ 692 w 692"/>
                <a:gd name="T57" fmla="*/ 90 h 361"/>
                <a:gd name="T58" fmla="*/ 690 w 692"/>
                <a:gd name="T59" fmla="*/ 72 h 361"/>
                <a:gd name="T60" fmla="*/ 685 w 692"/>
                <a:gd name="T61" fmla="*/ 55 h 361"/>
                <a:gd name="T62" fmla="*/ 677 w 692"/>
                <a:gd name="T63" fmla="*/ 40 h 361"/>
                <a:gd name="T64" fmla="*/ 666 w 692"/>
                <a:gd name="T65" fmla="*/ 27 h 361"/>
                <a:gd name="T66" fmla="*/ 653 w 692"/>
                <a:gd name="T67" fmla="*/ 15 h 361"/>
                <a:gd name="T68" fmla="*/ 637 w 692"/>
                <a:gd name="T69" fmla="*/ 8 h 361"/>
                <a:gd name="T70" fmla="*/ 621 w 692"/>
                <a:gd name="T71" fmla="*/ 2 h 361"/>
                <a:gd name="T72" fmla="*/ 602 w 692"/>
                <a:gd name="T73" fmla="*/ 0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692" h="361">
                  <a:moveTo>
                    <a:pt x="602" y="256"/>
                  </a:moveTo>
                  <a:lnTo>
                    <a:pt x="601" y="265"/>
                  </a:lnTo>
                  <a:lnTo>
                    <a:pt x="598" y="274"/>
                  </a:lnTo>
                  <a:lnTo>
                    <a:pt x="595" y="281"/>
                  </a:lnTo>
                  <a:lnTo>
                    <a:pt x="588" y="287"/>
                  </a:lnTo>
                  <a:lnTo>
                    <a:pt x="582" y="294"/>
                  </a:lnTo>
                  <a:lnTo>
                    <a:pt x="575" y="297"/>
                  </a:lnTo>
                  <a:lnTo>
                    <a:pt x="566" y="300"/>
                  </a:lnTo>
                  <a:lnTo>
                    <a:pt x="557" y="301"/>
                  </a:lnTo>
                  <a:lnTo>
                    <a:pt x="136" y="301"/>
                  </a:lnTo>
                  <a:lnTo>
                    <a:pt x="126" y="300"/>
                  </a:lnTo>
                  <a:lnTo>
                    <a:pt x="118" y="297"/>
                  </a:lnTo>
                  <a:lnTo>
                    <a:pt x="110" y="294"/>
                  </a:lnTo>
                  <a:lnTo>
                    <a:pt x="104" y="287"/>
                  </a:lnTo>
                  <a:lnTo>
                    <a:pt x="98" y="281"/>
                  </a:lnTo>
                  <a:lnTo>
                    <a:pt x="94" y="274"/>
                  </a:lnTo>
                  <a:lnTo>
                    <a:pt x="91" y="265"/>
                  </a:lnTo>
                  <a:lnTo>
                    <a:pt x="91" y="256"/>
                  </a:lnTo>
                  <a:lnTo>
                    <a:pt x="91" y="135"/>
                  </a:lnTo>
                  <a:lnTo>
                    <a:pt x="91" y="127"/>
                  </a:lnTo>
                  <a:lnTo>
                    <a:pt x="94" y="118"/>
                  </a:lnTo>
                  <a:lnTo>
                    <a:pt x="98" y="110"/>
                  </a:lnTo>
                  <a:lnTo>
                    <a:pt x="104" y="104"/>
                  </a:lnTo>
                  <a:lnTo>
                    <a:pt x="110" y="98"/>
                  </a:lnTo>
                  <a:lnTo>
                    <a:pt x="118" y="94"/>
                  </a:lnTo>
                  <a:lnTo>
                    <a:pt x="126" y="91"/>
                  </a:lnTo>
                  <a:lnTo>
                    <a:pt x="136" y="90"/>
                  </a:lnTo>
                  <a:lnTo>
                    <a:pt x="557" y="90"/>
                  </a:lnTo>
                  <a:lnTo>
                    <a:pt x="566" y="91"/>
                  </a:lnTo>
                  <a:lnTo>
                    <a:pt x="575" y="94"/>
                  </a:lnTo>
                  <a:lnTo>
                    <a:pt x="582" y="98"/>
                  </a:lnTo>
                  <a:lnTo>
                    <a:pt x="588" y="104"/>
                  </a:lnTo>
                  <a:lnTo>
                    <a:pt x="595" y="110"/>
                  </a:lnTo>
                  <a:lnTo>
                    <a:pt x="598" y="118"/>
                  </a:lnTo>
                  <a:lnTo>
                    <a:pt x="601" y="127"/>
                  </a:lnTo>
                  <a:lnTo>
                    <a:pt x="602" y="135"/>
                  </a:lnTo>
                  <a:lnTo>
                    <a:pt x="602" y="256"/>
                  </a:lnTo>
                  <a:close/>
                  <a:moveTo>
                    <a:pt x="602" y="0"/>
                  </a:moveTo>
                  <a:lnTo>
                    <a:pt x="91" y="0"/>
                  </a:lnTo>
                  <a:lnTo>
                    <a:pt x="81" y="0"/>
                  </a:lnTo>
                  <a:lnTo>
                    <a:pt x="73" y="2"/>
                  </a:lnTo>
                  <a:lnTo>
                    <a:pt x="64" y="4"/>
                  </a:lnTo>
                  <a:lnTo>
                    <a:pt x="55" y="8"/>
                  </a:lnTo>
                  <a:lnTo>
                    <a:pt x="47" y="11"/>
                  </a:lnTo>
                  <a:lnTo>
                    <a:pt x="39" y="15"/>
                  </a:lnTo>
                  <a:lnTo>
                    <a:pt x="33" y="20"/>
                  </a:lnTo>
                  <a:lnTo>
                    <a:pt x="26" y="27"/>
                  </a:lnTo>
                  <a:lnTo>
                    <a:pt x="21" y="33"/>
                  </a:lnTo>
                  <a:lnTo>
                    <a:pt x="16" y="40"/>
                  </a:lnTo>
                  <a:lnTo>
                    <a:pt x="11" y="47"/>
                  </a:lnTo>
                  <a:lnTo>
                    <a:pt x="7" y="56"/>
                  </a:lnTo>
                  <a:lnTo>
                    <a:pt x="4" y="63"/>
                  </a:lnTo>
                  <a:lnTo>
                    <a:pt x="2" y="72"/>
                  </a:lnTo>
                  <a:lnTo>
                    <a:pt x="1" y="82"/>
                  </a:lnTo>
                  <a:lnTo>
                    <a:pt x="0" y="90"/>
                  </a:lnTo>
                  <a:lnTo>
                    <a:pt x="0" y="361"/>
                  </a:lnTo>
                  <a:lnTo>
                    <a:pt x="692" y="361"/>
                  </a:lnTo>
                  <a:lnTo>
                    <a:pt x="692" y="90"/>
                  </a:lnTo>
                  <a:lnTo>
                    <a:pt x="692" y="82"/>
                  </a:lnTo>
                  <a:lnTo>
                    <a:pt x="690" y="72"/>
                  </a:lnTo>
                  <a:lnTo>
                    <a:pt x="688" y="63"/>
                  </a:lnTo>
                  <a:lnTo>
                    <a:pt x="685" y="55"/>
                  </a:lnTo>
                  <a:lnTo>
                    <a:pt x="682" y="47"/>
                  </a:lnTo>
                  <a:lnTo>
                    <a:pt x="677" y="40"/>
                  </a:lnTo>
                  <a:lnTo>
                    <a:pt x="672" y="33"/>
                  </a:lnTo>
                  <a:lnTo>
                    <a:pt x="666" y="27"/>
                  </a:lnTo>
                  <a:lnTo>
                    <a:pt x="659" y="20"/>
                  </a:lnTo>
                  <a:lnTo>
                    <a:pt x="653" y="15"/>
                  </a:lnTo>
                  <a:lnTo>
                    <a:pt x="645" y="11"/>
                  </a:lnTo>
                  <a:lnTo>
                    <a:pt x="637" y="8"/>
                  </a:lnTo>
                  <a:lnTo>
                    <a:pt x="629" y="4"/>
                  </a:lnTo>
                  <a:lnTo>
                    <a:pt x="621" y="2"/>
                  </a:lnTo>
                  <a:lnTo>
                    <a:pt x="611" y="1"/>
                  </a:lnTo>
                  <a:lnTo>
                    <a:pt x="602" y="0"/>
                  </a:lnTo>
                  <a:lnTo>
                    <a:pt x="60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329">
              <a:extLst>
                <a:ext uri="{FF2B5EF4-FFF2-40B4-BE49-F238E27FC236}">
                  <a16:creationId xmlns:a16="http://schemas.microsoft.com/office/drawing/2014/main" id="{DE5C7B59-7E69-44D1-9A00-FDC34E2ADC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895350"/>
              <a:ext cx="106363" cy="66675"/>
            </a:xfrm>
            <a:custGeom>
              <a:avLst/>
              <a:gdLst>
                <a:gd name="T0" fmla="*/ 151 w 331"/>
                <a:gd name="T1" fmla="*/ 90 h 210"/>
                <a:gd name="T2" fmla="*/ 151 w 331"/>
                <a:gd name="T3" fmla="*/ 41 h 210"/>
                <a:gd name="T4" fmla="*/ 153 w 331"/>
                <a:gd name="T5" fmla="*/ 36 h 210"/>
                <a:gd name="T6" fmla="*/ 157 w 331"/>
                <a:gd name="T7" fmla="*/ 32 h 210"/>
                <a:gd name="T8" fmla="*/ 163 w 331"/>
                <a:gd name="T9" fmla="*/ 30 h 210"/>
                <a:gd name="T10" fmla="*/ 169 w 331"/>
                <a:gd name="T11" fmla="*/ 30 h 210"/>
                <a:gd name="T12" fmla="*/ 174 w 331"/>
                <a:gd name="T13" fmla="*/ 32 h 210"/>
                <a:gd name="T14" fmla="*/ 178 w 331"/>
                <a:gd name="T15" fmla="*/ 36 h 210"/>
                <a:gd name="T16" fmla="*/ 180 w 331"/>
                <a:gd name="T17" fmla="*/ 41 h 210"/>
                <a:gd name="T18" fmla="*/ 181 w 331"/>
                <a:gd name="T19" fmla="*/ 90 h 210"/>
                <a:gd name="T20" fmla="*/ 229 w 331"/>
                <a:gd name="T21" fmla="*/ 90 h 210"/>
                <a:gd name="T22" fmla="*/ 235 w 331"/>
                <a:gd name="T23" fmla="*/ 93 h 210"/>
                <a:gd name="T24" fmla="*/ 238 w 331"/>
                <a:gd name="T25" fmla="*/ 96 h 210"/>
                <a:gd name="T26" fmla="*/ 241 w 331"/>
                <a:gd name="T27" fmla="*/ 101 h 210"/>
                <a:gd name="T28" fmla="*/ 241 w 331"/>
                <a:gd name="T29" fmla="*/ 108 h 210"/>
                <a:gd name="T30" fmla="*/ 238 w 331"/>
                <a:gd name="T31" fmla="*/ 113 h 210"/>
                <a:gd name="T32" fmla="*/ 235 w 331"/>
                <a:gd name="T33" fmla="*/ 118 h 210"/>
                <a:gd name="T34" fmla="*/ 229 w 331"/>
                <a:gd name="T35" fmla="*/ 120 h 210"/>
                <a:gd name="T36" fmla="*/ 181 w 331"/>
                <a:gd name="T37" fmla="*/ 120 h 210"/>
                <a:gd name="T38" fmla="*/ 180 w 331"/>
                <a:gd name="T39" fmla="*/ 168 h 210"/>
                <a:gd name="T40" fmla="*/ 178 w 331"/>
                <a:gd name="T41" fmla="*/ 173 h 210"/>
                <a:gd name="T42" fmla="*/ 174 w 331"/>
                <a:gd name="T43" fmla="*/ 178 h 210"/>
                <a:gd name="T44" fmla="*/ 169 w 331"/>
                <a:gd name="T45" fmla="*/ 180 h 210"/>
                <a:gd name="T46" fmla="*/ 163 w 331"/>
                <a:gd name="T47" fmla="*/ 180 h 210"/>
                <a:gd name="T48" fmla="*/ 157 w 331"/>
                <a:gd name="T49" fmla="*/ 178 h 210"/>
                <a:gd name="T50" fmla="*/ 153 w 331"/>
                <a:gd name="T51" fmla="*/ 173 h 210"/>
                <a:gd name="T52" fmla="*/ 151 w 331"/>
                <a:gd name="T53" fmla="*/ 168 h 210"/>
                <a:gd name="T54" fmla="*/ 151 w 331"/>
                <a:gd name="T55" fmla="*/ 120 h 210"/>
                <a:gd name="T56" fmla="*/ 103 w 331"/>
                <a:gd name="T57" fmla="*/ 120 h 210"/>
                <a:gd name="T58" fmla="*/ 97 w 331"/>
                <a:gd name="T59" fmla="*/ 118 h 210"/>
                <a:gd name="T60" fmla="*/ 93 w 331"/>
                <a:gd name="T61" fmla="*/ 113 h 210"/>
                <a:gd name="T62" fmla="*/ 91 w 331"/>
                <a:gd name="T63" fmla="*/ 108 h 210"/>
                <a:gd name="T64" fmla="*/ 91 w 331"/>
                <a:gd name="T65" fmla="*/ 101 h 210"/>
                <a:gd name="T66" fmla="*/ 93 w 331"/>
                <a:gd name="T67" fmla="*/ 96 h 210"/>
                <a:gd name="T68" fmla="*/ 97 w 331"/>
                <a:gd name="T69" fmla="*/ 93 h 210"/>
                <a:gd name="T70" fmla="*/ 103 w 331"/>
                <a:gd name="T71" fmla="*/ 90 h 210"/>
                <a:gd name="T72" fmla="*/ 0 w 331"/>
                <a:gd name="T73" fmla="*/ 210 h 210"/>
                <a:gd name="T74" fmla="*/ 331 w 331"/>
                <a:gd name="T75" fmla="*/ 0 h 210"/>
                <a:gd name="T76" fmla="*/ 0 w 331"/>
                <a:gd name="T77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31" h="210">
                  <a:moveTo>
                    <a:pt x="106" y="90"/>
                  </a:moveTo>
                  <a:lnTo>
                    <a:pt x="151" y="90"/>
                  </a:lnTo>
                  <a:lnTo>
                    <a:pt x="151" y="45"/>
                  </a:lnTo>
                  <a:lnTo>
                    <a:pt x="151" y="41"/>
                  </a:lnTo>
                  <a:lnTo>
                    <a:pt x="152" y="39"/>
                  </a:lnTo>
                  <a:lnTo>
                    <a:pt x="153" y="36"/>
                  </a:lnTo>
                  <a:lnTo>
                    <a:pt x="155" y="34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3" y="30"/>
                  </a:lnTo>
                  <a:lnTo>
                    <a:pt x="166" y="30"/>
                  </a:lnTo>
                  <a:lnTo>
                    <a:pt x="169" y="30"/>
                  </a:lnTo>
                  <a:lnTo>
                    <a:pt x="171" y="31"/>
                  </a:lnTo>
                  <a:lnTo>
                    <a:pt x="174" y="32"/>
                  </a:lnTo>
                  <a:lnTo>
                    <a:pt x="177" y="34"/>
                  </a:lnTo>
                  <a:lnTo>
                    <a:pt x="178" y="36"/>
                  </a:lnTo>
                  <a:lnTo>
                    <a:pt x="180" y="39"/>
                  </a:lnTo>
                  <a:lnTo>
                    <a:pt x="180" y="41"/>
                  </a:lnTo>
                  <a:lnTo>
                    <a:pt x="181" y="45"/>
                  </a:lnTo>
                  <a:lnTo>
                    <a:pt x="181" y="90"/>
                  </a:lnTo>
                  <a:lnTo>
                    <a:pt x="226" y="90"/>
                  </a:lnTo>
                  <a:lnTo>
                    <a:pt x="229" y="90"/>
                  </a:lnTo>
                  <a:lnTo>
                    <a:pt x="231" y="91"/>
                  </a:lnTo>
                  <a:lnTo>
                    <a:pt x="235" y="93"/>
                  </a:lnTo>
                  <a:lnTo>
                    <a:pt x="237" y="94"/>
                  </a:lnTo>
                  <a:lnTo>
                    <a:pt x="238" y="96"/>
                  </a:lnTo>
                  <a:lnTo>
                    <a:pt x="240" y="99"/>
                  </a:lnTo>
                  <a:lnTo>
                    <a:pt x="241" y="101"/>
                  </a:lnTo>
                  <a:lnTo>
                    <a:pt x="241" y="105"/>
                  </a:lnTo>
                  <a:lnTo>
                    <a:pt x="241" y="108"/>
                  </a:lnTo>
                  <a:lnTo>
                    <a:pt x="240" y="111"/>
                  </a:lnTo>
                  <a:lnTo>
                    <a:pt x="238" y="113"/>
                  </a:lnTo>
                  <a:lnTo>
                    <a:pt x="237" y="115"/>
                  </a:lnTo>
                  <a:lnTo>
                    <a:pt x="235" y="118"/>
                  </a:lnTo>
                  <a:lnTo>
                    <a:pt x="231" y="119"/>
                  </a:lnTo>
                  <a:lnTo>
                    <a:pt x="229" y="120"/>
                  </a:lnTo>
                  <a:lnTo>
                    <a:pt x="226" y="120"/>
                  </a:lnTo>
                  <a:lnTo>
                    <a:pt x="181" y="120"/>
                  </a:lnTo>
                  <a:lnTo>
                    <a:pt x="181" y="165"/>
                  </a:lnTo>
                  <a:lnTo>
                    <a:pt x="180" y="168"/>
                  </a:lnTo>
                  <a:lnTo>
                    <a:pt x="180" y="171"/>
                  </a:lnTo>
                  <a:lnTo>
                    <a:pt x="178" y="173"/>
                  </a:lnTo>
                  <a:lnTo>
                    <a:pt x="177" y="175"/>
                  </a:lnTo>
                  <a:lnTo>
                    <a:pt x="174" y="178"/>
                  </a:lnTo>
                  <a:lnTo>
                    <a:pt x="171" y="179"/>
                  </a:lnTo>
                  <a:lnTo>
                    <a:pt x="169" y="180"/>
                  </a:lnTo>
                  <a:lnTo>
                    <a:pt x="166" y="180"/>
                  </a:lnTo>
                  <a:lnTo>
                    <a:pt x="163" y="180"/>
                  </a:lnTo>
                  <a:lnTo>
                    <a:pt x="159" y="179"/>
                  </a:lnTo>
                  <a:lnTo>
                    <a:pt x="157" y="178"/>
                  </a:lnTo>
                  <a:lnTo>
                    <a:pt x="155" y="175"/>
                  </a:lnTo>
                  <a:lnTo>
                    <a:pt x="153" y="173"/>
                  </a:lnTo>
                  <a:lnTo>
                    <a:pt x="152" y="171"/>
                  </a:lnTo>
                  <a:lnTo>
                    <a:pt x="151" y="168"/>
                  </a:lnTo>
                  <a:lnTo>
                    <a:pt x="151" y="165"/>
                  </a:lnTo>
                  <a:lnTo>
                    <a:pt x="151" y="120"/>
                  </a:lnTo>
                  <a:lnTo>
                    <a:pt x="106" y="120"/>
                  </a:lnTo>
                  <a:lnTo>
                    <a:pt x="103" y="120"/>
                  </a:lnTo>
                  <a:lnTo>
                    <a:pt x="99" y="119"/>
                  </a:lnTo>
                  <a:lnTo>
                    <a:pt x="97" y="118"/>
                  </a:lnTo>
                  <a:lnTo>
                    <a:pt x="95" y="115"/>
                  </a:lnTo>
                  <a:lnTo>
                    <a:pt x="93" y="113"/>
                  </a:lnTo>
                  <a:lnTo>
                    <a:pt x="92" y="111"/>
                  </a:lnTo>
                  <a:lnTo>
                    <a:pt x="91" y="108"/>
                  </a:lnTo>
                  <a:lnTo>
                    <a:pt x="91" y="105"/>
                  </a:lnTo>
                  <a:lnTo>
                    <a:pt x="91" y="101"/>
                  </a:lnTo>
                  <a:lnTo>
                    <a:pt x="92" y="99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3"/>
                  </a:lnTo>
                  <a:lnTo>
                    <a:pt x="99" y="91"/>
                  </a:lnTo>
                  <a:lnTo>
                    <a:pt x="103" y="90"/>
                  </a:lnTo>
                  <a:lnTo>
                    <a:pt x="106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330">
              <a:extLst>
                <a:ext uri="{FF2B5EF4-FFF2-40B4-BE49-F238E27FC236}">
                  <a16:creationId xmlns:a16="http://schemas.microsoft.com/office/drawing/2014/main" id="{637193CD-D0BB-4BC3-92D6-B3448F4EA9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895350"/>
              <a:ext cx="104775" cy="66675"/>
            </a:xfrm>
            <a:custGeom>
              <a:avLst/>
              <a:gdLst>
                <a:gd name="T0" fmla="*/ 90 w 331"/>
                <a:gd name="T1" fmla="*/ 90 h 210"/>
                <a:gd name="T2" fmla="*/ 211 w 331"/>
                <a:gd name="T3" fmla="*/ 90 h 210"/>
                <a:gd name="T4" fmla="*/ 214 w 331"/>
                <a:gd name="T5" fmla="*/ 90 h 210"/>
                <a:gd name="T6" fmla="*/ 217 w 331"/>
                <a:gd name="T7" fmla="*/ 91 h 210"/>
                <a:gd name="T8" fmla="*/ 220 w 331"/>
                <a:gd name="T9" fmla="*/ 93 h 210"/>
                <a:gd name="T10" fmla="*/ 222 w 331"/>
                <a:gd name="T11" fmla="*/ 94 h 210"/>
                <a:gd name="T12" fmla="*/ 223 w 331"/>
                <a:gd name="T13" fmla="*/ 96 h 210"/>
                <a:gd name="T14" fmla="*/ 225 w 331"/>
                <a:gd name="T15" fmla="*/ 99 h 210"/>
                <a:gd name="T16" fmla="*/ 225 w 331"/>
                <a:gd name="T17" fmla="*/ 101 h 210"/>
                <a:gd name="T18" fmla="*/ 226 w 331"/>
                <a:gd name="T19" fmla="*/ 105 h 210"/>
                <a:gd name="T20" fmla="*/ 225 w 331"/>
                <a:gd name="T21" fmla="*/ 108 h 210"/>
                <a:gd name="T22" fmla="*/ 225 w 331"/>
                <a:gd name="T23" fmla="*/ 111 h 210"/>
                <a:gd name="T24" fmla="*/ 223 w 331"/>
                <a:gd name="T25" fmla="*/ 113 h 210"/>
                <a:gd name="T26" fmla="*/ 222 w 331"/>
                <a:gd name="T27" fmla="*/ 115 h 210"/>
                <a:gd name="T28" fmla="*/ 219 w 331"/>
                <a:gd name="T29" fmla="*/ 118 h 210"/>
                <a:gd name="T30" fmla="*/ 217 w 331"/>
                <a:gd name="T31" fmla="*/ 119 h 210"/>
                <a:gd name="T32" fmla="*/ 214 w 331"/>
                <a:gd name="T33" fmla="*/ 120 h 210"/>
                <a:gd name="T34" fmla="*/ 211 w 331"/>
                <a:gd name="T35" fmla="*/ 120 h 210"/>
                <a:gd name="T36" fmla="*/ 90 w 331"/>
                <a:gd name="T37" fmla="*/ 120 h 210"/>
                <a:gd name="T38" fmla="*/ 88 w 331"/>
                <a:gd name="T39" fmla="*/ 120 h 210"/>
                <a:gd name="T40" fmla="*/ 85 w 331"/>
                <a:gd name="T41" fmla="*/ 119 h 210"/>
                <a:gd name="T42" fmla="*/ 83 w 331"/>
                <a:gd name="T43" fmla="*/ 118 h 210"/>
                <a:gd name="T44" fmla="*/ 79 w 331"/>
                <a:gd name="T45" fmla="*/ 115 h 210"/>
                <a:gd name="T46" fmla="*/ 78 w 331"/>
                <a:gd name="T47" fmla="*/ 113 h 210"/>
                <a:gd name="T48" fmla="*/ 76 w 331"/>
                <a:gd name="T49" fmla="*/ 111 h 210"/>
                <a:gd name="T50" fmla="*/ 76 w 331"/>
                <a:gd name="T51" fmla="*/ 108 h 210"/>
                <a:gd name="T52" fmla="*/ 75 w 331"/>
                <a:gd name="T53" fmla="*/ 105 h 210"/>
                <a:gd name="T54" fmla="*/ 76 w 331"/>
                <a:gd name="T55" fmla="*/ 101 h 210"/>
                <a:gd name="T56" fmla="*/ 76 w 331"/>
                <a:gd name="T57" fmla="*/ 99 h 210"/>
                <a:gd name="T58" fmla="*/ 78 w 331"/>
                <a:gd name="T59" fmla="*/ 96 h 210"/>
                <a:gd name="T60" fmla="*/ 79 w 331"/>
                <a:gd name="T61" fmla="*/ 94 h 210"/>
                <a:gd name="T62" fmla="*/ 83 w 331"/>
                <a:gd name="T63" fmla="*/ 93 h 210"/>
                <a:gd name="T64" fmla="*/ 85 w 331"/>
                <a:gd name="T65" fmla="*/ 91 h 210"/>
                <a:gd name="T66" fmla="*/ 88 w 331"/>
                <a:gd name="T67" fmla="*/ 90 h 210"/>
                <a:gd name="T68" fmla="*/ 90 w 331"/>
                <a:gd name="T69" fmla="*/ 90 h 210"/>
                <a:gd name="T70" fmla="*/ 0 w 331"/>
                <a:gd name="T71" fmla="*/ 210 h 210"/>
                <a:gd name="T72" fmla="*/ 331 w 331"/>
                <a:gd name="T73" fmla="*/ 210 h 210"/>
                <a:gd name="T74" fmla="*/ 331 w 331"/>
                <a:gd name="T75" fmla="*/ 0 h 210"/>
                <a:gd name="T76" fmla="*/ 0 w 331"/>
                <a:gd name="T77" fmla="*/ 0 h 210"/>
                <a:gd name="T78" fmla="*/ 0 w 331"/>
                <a:gd name="T7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1" h="210">
                  <a:moveTo>
                    <a:pt x="90" y="90"/>
                  </a:moveTo>
                  <a:lnTo>
                    <a:pt x="211" y="90"/>
                  </a:lnTo>
                  <a:lnTo>
                    <a:pt x="214" y="90"/>
                  </a:lnTo>
                  <a:lnTo>
                    <a:pt x="217" y="91"/>
                  </a:lnTo>
                  <a:lnTo>
                    <a:pt x="220" y="93"/>
                  </a:lnTo>
                  <a:lnTo>
                    <a:pt x="222" y="94"/>
                  </a:lnTo>
                  <a:lnTo>
                    <a:pt x="223" y="96"/>
                  </a:lnTo>
                  <a:lnTo>
                    <a:pt x="225" y="99"/>
                  </a:lnTo>
                  <a:lnTo>
                    <a:pt x="225" y="101"/>
                  </a:lnTo>
                  <a:lnTo>
                    <a:pt x="226" y="105"/>
                  </a:lnTo>
                  <a:lnTo>
                    <a:pt x="225" y="108"/>
                  </a:lnTo>
                  <a:lnTo>
                    <a:pt x="225" y="111"/>
                  </a:lnTo>
                  <a:lnTo>
                    <a:pt x="223" y="113"/>
                  </a:lnTo>
                  <a:lnTo>
                    <a:pt x="222" y="115"/>
                  </a:lnTo>
                  <a:lnTo>
                    <a:pt x="219" y="118"/>
                  </a:lnTo>
                  <a:lnTo>
                    <a:pt x="217" y="119"/>
                  </a:lnTo>
                  <a:lnTo>
                    <a:pt x="214" y="120"/>
                  </a:lnTo>
                  <a:lnTo>
                    <a:pt x="211" y="120"/>
                  </a:lnTo>
                  <a:lnTo>
                    <a:pt x="90" y="120"/>
                  </a:lnTo>
                  <a:lnTo>
                    <a:pt x="88" y="120"/>
                  </a:lnTo>
                  <a:lnTo>
                    <a:pt x="85" y="119"/>
                  </a:lnTo>
                  <a:lnTo>
                    <a:pt x="83" y="118"/>
                  </a:lnTo>
                  <a:lnTo>
                    <a:pt x="79" y="115"/>
                  </a:lnTo>
                  <a:lnTo>
                    <a:pt x="78" y="113"/>
                  </a:lnTo>
                  <a:lnTo>
                    <a:pt x="76" y="111"/>
                  </a:lnTo>
                  <a:lnTo>
                    <a:pt x="76" y="108"/>
                  </a:lnTo>
                  <a:lnTo>
                    <a:pt x="75" y="105"/>
                  </a:lnTo>
                  <a:lnTo>
                    <a:pt x="76" y="101"/>
                  </a:lnTo>
                  <a:lnTo>
                    <a:pt x="76" y="99"/>
                  </a:lnTo>
                  <a:lnTo>
                    <a:pt x="78" y="96"/>
                  </a:lnTo>
                  <a:lnTo>
                    <a:pt x="79" y="94"/>
                  </a:lnTo>
                  <a:lnTo>
                    <a:pt x="83" y="93"/>
                  </a:lnTo>
                  <a:lnTo>
                    <a:pt x="85" y="91"/>
                  </a:lnTo>
                  <a:lnTo>
                    <a:pt x="88" y="90"/>
                  </a:lnTo>
                  <a:lnTo>
                    <a:pt x="90" y="90"/>
                  </a:lnTo>
                  <a:close/>
                  <a:moveTo>
                    <a:pt x="0" y="210"/>
                  </a:moveTo>
                  <a:lnTo>
                    <a:pt x="331" y="21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331">
              <a:extLst>
                <a:ext uri="{FF2B5EF4-FFF2-40B4-BE49-F238E27FC236}">
                  <a16:creationId xmlns:a16="http://schemas.microsoft.com/office/drawing/2014/main" id="{1CC41827-08BC-489A-802F-D54EB4E3D7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09925" y="973138"/>
              <a:ext cx="106363" cy="85725"/>
            </a:xfrm>
            <a:custGeom>
              <a:avLst/>
              <a:gdLst>
                <a:gd name="T0" fmla="*/ 108 w 331"/>
                <a:gd name="T1" fmla="*/ 82 h 270"/>
                <a:gd name="T2" fmla="*/ 106 w 331"/>
                <a:gd name="T3" fmla="*/ 77 h 270"/>
                <a:gd name="T4" fmla="*/ 106 w 331"/>
                <a:gd name="T5" fmla="*/ 72 h 270"/>
                <a:gd name="T6" fmla="*/ 108 w 331"/>
                <a:gd name="T7" fmla="*/ 66 h 270"/>
                <a:gd name="T8" fmla="*/ 112 w 331"/>
                <a:gd name="T9" fmla="*/ 62 h 270"/>
                <a:gd name="T10" fmla="*/ 118 w 331"/>
                <a:gd name="T11" fmla="*/ 60 h 270"/>
                <a:gd name="T12" fmla="*/ 123 w 331"/>
                <a:gd name="T13" fmla="*/ 60 h 270"/>
                <a:gd name="T14" fmla="*/ 128 w 331"/>
                <a:gd name="T15" fmla="*/ 62 h 270"/>
                <a:gd name="T16" fmla="*/ 166 w 331"/>
                <a:gd name="T17" fmla="*/ 99 h 270"/>
                <a:gd name="T18" fmla="*/ 202 w 331"/>
                <a:gd name="T19" fmla="*/ 62 h 270"/>
                <a:gd name="T20" fmla="*/ 208 w 331"/>
                <a:gd name="T21" fmla="*/ 60 h 270"/>
                <a:gd name="T22" fmla="*/ 214 w 331"/>
                <a:gd name="T23" fmla="*/ 60 h 270"/>
                <a:gd name="T24" fmla="*/ 220 w 331"/>
                <a:gd name="T25" fmla="*/ 62 h 270"/>
                <a:gd name="T26" fmla="*/ 224 w 331"/>
                <a:gd name="T27" fmla="*/ 66 h 270"/>
                <a:gd name="T28" fmla="*/ 226 w 331"/>
                <a:gd name="T29" fmla="*/ 72 h 270"/>
                <a:gd name="T30" fmla="*/ 226 w 331"/>
                <a:gd name="T31" fmla="*/ 77 h 270"/>
                <a:gd name="T32" fmla="*/ 224 w 331"/>
                <a:gd name="T33" fmla="*/ 82 h 270"/>
                <a:gd name="T34" fmla="*/ 187 w 331"/>
                <a:gd name="T35" fmla="*/ 120 h 270"/>
                <a:gd name="T36" fmla="*/ 224 w 331"/>
                <a:gd name="T37" fmla="*/ 156 h 270"/>
                <a:gd name="T38" fmla="*/ 226 w 331"/>
                <a:gd name="T39" fmla="*/ 162 h 270"/>
                <a:gd name="T40" fmla="*/ 226 w 331"/>
                <a:gd name="T41" fmla="*/ 168 h 270"/>
                <a:gd name="T42" fmla="*/ 224 w 331"/>
                <a:gd name="T43" fmla="*/ 174 h 270"/>
                <a:gd name="T44" fmla="*/ 220 w 331"/>
                <a:gd name="T45" fmla="*/ 178 h 270"/>
                <a:gd name="T46" fmla="*/ 214 w 331"/>
                <a:gd name="T47" fmla="*/ 180 h 270"/>
                <a:gd name="T48" fmla="*/ 208 w 331"/>
                <a:gd name="T49" fmla="*/ 180 h 270"/>
                <a:gd name="T50" fmla="*/ 202 w 331"/>
                <a:gd name="T51" fmla="*/ 178 h 270"/>
                <a:gd name="T52" fmla="*/ 166 w 331"/>
                <a:gd name="T53" fmla="*/ 141 h 270"/>
                <a:gd name="T54" fmla="*/ 128 w 331"/>
                <a:gd name="T55" fmla="*/ 178 h 270"/>
                <a:gd name="T56" fmla="*/ 123 w 331"/>
                <a:gd name="T57" fmla="*/ 180 h 270"/>
                <a:gd name="T58" fmla="*/ 118 w 331"/>
                <a:gd name="T59" fmla="*/ 180 h 270"/>
                <a:gd name="T60" fmla="*/ 112 w 331"/>
                <a:gd name="T61" fmla="*/ 178 h 270"/>
                <a:gd name="T62" fmla="*/ 108 w 331"/>
                <a:gd name="T63" fmla="*/ 174 h 270"/>
                <a:gd name="T64" fmla="*/ 106 w 331"/>
                <a:gd name="T65" fmla="*/ 168 h 270"/>
                <a:gd name="T66" fmla="*/ 106 w 331"/>
                <a:gd name="T67" fmla="*/ 162 h 270"/>
                <a:gd name="T68" fmla="*/ 108 w 331"/>
                <a:gd name="T69" fmla="*/ 156 h 270"/>
                <a:gd name="T70" fmla="*/ 144 w 331"/>
                <a:gd name="T71" fmla="*/ 120 h 270"/>
                <a:gd name="T72" fmla="*/ 0 w 331"/>
                <a:gd name="T73" fmla="*/ 180 h 270"/>
                <a:gd name="T74" fmla="*/ 2 w 331"/>
                <a:gd name="T75" fmla="*/ 198 h 270"/>
                <a:gd name="T76" fmla="*/ 7 w 331"/>
                <a:gd name="T77" fmla="*/ 215 h 270"/>
                <a:gd name="T78" fmla="*/ 16 w 331"/>
                <a:gd name="T79" fmla="*/ 231 h 270"/>
                <a:gd name="T80" fmla="*/ 26 w 331"/>
                <a:gd name="T81" fmla="*/ 243 h 270"/>
                <a:gd name="T82" fmla="*/ 39 w 331"/>
                <a:gd name="T83" fmla="*/ 255 h 270"/>
                <a:gd name="T84" fmla="*/ 55 w 331"/>
                <a:gd name="T85" fmla="*/ 264 h 270"/>
                <a:gd name="T86" fmla="*/ 73 w 331"/>
                <a:gd name="T87" fmla="*/ 268 h 270"/>
                <a:gd name="T88" fmla="*/ 91 w 331"/>
                <a:gd name="T89" fmla="*/ 270 h 270"/>
                <a:gd name="T90" fmla="*/ 331 w 331"/>
                <a:gd name="T91" fmla="*/ 0 h 270"/>
                <a:gd name="T92" fmla="*/ 0 w 331"/>
                <a:gd name="T93" fmla="*/ 18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31" h="270">
                  <a:moveTo>
                    <a:pt x="110" y="86"/>
                  </a:moveTo>
                  <a:lnTo>
                    <a:pt x="108" y="82"/>
                  </a:lnTo>
                  <a:lnTo>
                    <a:pt x="107" y="80"/>
                  </a:lnTo>
                  <a:lnTo>
                    <a:pt x="106" y="77"/>
                  </a:lnTo>
                  <a:lnTo>
                    <a:pt x="106" y="75"/>
                  </a:lnTo>
                  <a:lnTo>
                    <a:pt x="106" y="72"/>
                  </a:lnTo>
                  <a:lnTo>
                    <a:pt x="107" y="69"/>
                  </a:lnTo>
                  <a:lnTo>
                    <a:pt x="108" y="66"/>
                  </a:lnTo>
                  <a:lnTo>
                    <a:pt x="110" y="64"/>
                  </a:lnTo>
                  <a:lnTo>
                    <a:pt x="112" y="62"/>
                  </a:lnTo>
                  <a:lnTo>
                    <a:pt x="114" y="61"/>
                  </a:lnTo>
                  <a:lnTo>
                    <a:pt x="118" y="60"/>
                  </a:lnTo>
                  <a:lnTo>
                    <a:pt x="121" y="60"/>
                  </a:lnTo>
                  <a:lnTo>
                    <a:pt x="123" y="60"/>
                  </a:lnTo>
                  <a:lnTo>
                    <a:pt x="126" y="61"/>
                  </a:lnTo>
                  <a:lnTo>
                    <a:pt x="128" y="62"/>
                  </a:lnTo>
                  <a:lnTo>
                    <a:pt x="132" y="64"/>
                  </a:lnTo>
                  <a:lnTo>
                    <a:pt x="166" y="99"/>
                  </a:lnTo>
                  <a:lnTo>
                    <a:pt x="200" y="64"/>
                  </a:lnTo>
                  <a:lnTo>
                    <a:pt x="202" y="62"/>
                  </a:lnTo>
                  <a:lnTo>
                    <a:pt x="206" y="61"/>
                  </a:lnTo>
                  <a:lnTo>
                    <a:pt x="208" y="60"/>
                  </a:lnTo>
                  <a:lnTo>
                    <a:pt x="211" y="60"/>
                  </a:lnTo>
                  <a:lnTo>
                    <a:pt x="214" y="60"/>
                  </a:lnTo>
                  <a:lnTo>
                    <a:pt x="216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4" y="66"/>
                  </a:lnTo>
                  <a:lnTo>
                    <a:pt x="225" y="69"/>
                  </a:lnTo>
                  <a:lnTo>
                    <a:pt x="226" y="72"/>
                  </a:lnTo>
                  <a:lnTo>
                    <a:pt x="226" y="75"/>
                  </a:lnTo>
                  <a:lnTo>
                    <a:pt x="226" y="77"/>
                  </a:lnTo>
                  <a:lnTo>
                    <a:pt x="225" y="80"/>
                  </a:lnTo>
                  <a:lnTo>
                    <a:pt x="224" y="82"/>
                  </a:lnTo>
                  <a:lnTo>
                    <a:pt x="222" y="86"/>
                  </a:lnTo>
                  <a:lnTo>
                    <a:pt x="187" y="120"/>
                  </a:lnTo>
                  <a:lnTo>
                    <a:pt x="222" y="154"/>
                  </a:lnTo>
                  <a:lnTo>
                    <a:pt x="224" y="156"/>
                  </a:lnTo>
                  <a:lnTo>
                    <a:pt x="225" y="160"/>
                  </a:lnTo>
                  <a:lnTo>
                    <a:pt x="226" y="162"/>
                  </a:lnTo>
                  <a:lnTo>
                    <a:pt x="226" y="165"/>
                  </a:lnTo>
                  <a:lnTo>
                    <a:pt x="226" y="168"/>
                  </a:lnTo>
                  <a:lnTo>
                    <a:pt x="225" y="170"/>
                  </a:lnTo>
                  <a:lnTo>
                    <a:pt x="224" y="174"/>
                  </a:lnTo>
                  <a:lnTo>
                    <a:pt x="222" y="176"/>
                  </a:lnTo>
                  <a:lnTo>
                    <a:pt x="220" y="178"/>
                  </a:lnTo>
                  <a:lnTo>
                    <a:pt x="216" y="179"/>
                  </a:lnTo>
                  <a:lnTo>
                    <a:pt x="214" y="180"/>
                  </a:lnTo>
                  <a:lnTo>
                    <a:pt x="211" y="180"/>
                  </a:lnTo>
                  <a:lnTo>
                    <a:pt x="208" y="180"/>
                  </a:lnTo>
                  <a:lnTo>
                    <a:pt x="206" y="179"/>
                  </a:lnTo>
                  <a:lnTo>
                    <a:pt x="202" y="178"/>
                  </a:lnTo>
                  <a:lnTo>
                    <a:pt x="200" y="176"/>
                  </a:lnTo>
                  <a:lnTo>
                    <a:pt x="166" y="141"/>
                  </a:lnTo>
                  <a:lnTo>
                    <a:pt x="132" y="176"/>
                  </a:lnTo>
                  <a:lnTo>
                    <a:pt x="128" y="178"/>
                  </a:lnTo>
                  <a:lnTo>
                    <a:pt x="126" y="179"/>
                  </a:lnTo>
                  <a:lnTo>
                    <a:pt x="123" y="180"/>
                  </a:lnTo>
                  <a:lnTo>
                    <a:pt x="121" y="180"/>
                  </a:lnTo>
                  <a:lnTo>
                    <a:pt x="118" y="180"/>
                  </a:lnTo>
                  <a:lnTo>
                    <a:pt x="114" y="179"/>
                  </a:lnTo>
                  <a:lnTo>
                    <a:pt x="112" y="178"/>
                  </a:lnTo>
                  <a:lnTo>
                    <a:pt x="110" y="176"/>
                  </a:lnTo>
                  <a:lnTo>
                    <a:pt x="108" y="174"/>
                  </a:lnTo>
                  <a:lnTo>
                    <a:pt x="107" y="170"/>
                  </a:lnTo>
                  <a:lnTo>
                    <a:pt x="106" y="168"/>
                  </a:lnTo>
                  <a:lnTo>
                    <a:pt x="106" y="165"/>
                  </a:lnTo>
                  <a:lnTo>
                    <a:pt x="106" y="162"/>
                  </a:lnTo>
                  <a:lnTo>
                    <a:pt x="107" y="160"/>
                  </a:lnTo>
                  <a:lnTo>
                    <a:pt x="108" y="156"/>
                  </a:lnTo>
                  <a:lnTo>
                    <a:pt x="110" y="154"/>
                  </a:lnTo>
                  <a:lnTo>
                    <a:pt x="144" y="120"/>
                  </a:lnTo>
                  <a:lnTo>
                    <a:pt x="110" y="86"/>
                  </a:lnTo>
                  <a:close/>
                  <a:moveTo>
                    <a:pt x="0" y="180"/>
                  </a:moveTo>
                  <a:lnTo>
                    <a:pt x="1" y="190"/>
                  </a:lnTo>
                  <a:lnTo>
                    <a:pt x="2" y="198"/>
                  </a:lnTo>
                  <a:lnTo>
                    <a:pt x="4" y="207"/>
                  </a:lnTo>
                  <a:lnTo>
                    <a:pt x="7" y="215"/>
                  </a:lnTo>
                  <a:lnTo>
                    <a:pt x="11" y="223"/>
                  </a:lnTo>
                  <a:lnTo>
                    <a:pt x="16" y="231"/>
                  </a:lnTo>
                  <a:lnTo>
                    <a:pt x="21" y="238"/>
                  </a:lnTo>
                  <a:lnTo>
                    <a:pt x="26" y="243"/>
                  </a:lnTo>
                  <a:lnTo>
                    <a:pt x="33" y="250"/>
                  </a:lnTo>
                  <a:lnTo>
                    <a:pt x="39" y="255"/>
                  </a:lnTo>
                  <a:lnTo>
                    <a:pt x="47" y="259"/>
                  </a:lnTo>
                  <a:lnTo>
                    <a:pt x="55" y="264"/>
                  </a:lnTo>
                  <a:lnTo>
                    <a:pt x="64" y="266"/>
                  </a:lnTo>
                  <a:lnTo>
                    <a:pt x="73" y="268"/>
                  </a:lnTo>
                  <a:lnTo>
                    <a:pt x="81" y="270"/>
                  </a:lnTo>
                  <a:lnTo>
                    <a:pt x="91" y="270"/>
                  </a:lnTo>
                  <a:lnTo>
                    <a:pt x="331" y="27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332">
              <a:extLst>
                <a:ext uri="{FF2B5EF4-FFF2-40B4-BE49-F238E27FC236}">
                  <a16:creationId xmlns:a16="http://schemas.microsoft.com/office/drawing/2014/main" id="{0962B9AA-DAAE-46B0-8EDF-8196900726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25813" y="973138"/>
              <a:ext cx="104775" cy="85725"/>
            </a:xfrm>
            <a:custGeom>
              <a:avLst/>
              <a:gdLst>
                <a:gd name="T0" fmla="*/ 211 w 331"/>
                <a:gd name="T1" fmla="*/ 120 h 270"/>
                <a:gd name="T2" fmla="*/ 217 w 331"/>
                <a:gd name="T3" fmla="*/ 121 h 270"/>
                <a:gd name="T4" fmla="*/ 222 w 331"/>
                <a:gd name="T5" fmla="*/ 124 h 270"/>
                <a:gd name="T6" fmla="*/ 225 w 331"/>
                <a:gd name="T7" fmla="*/ 129 h 270"/>
                <a:gd name="T8" fmla="*/ 226 w 331"/>
                <a:gd name="T9" fmla="*/ 135 h 270"/>
                <a:gd name="T10" fmla="*/ 225 w 331"/>
                <a:gd name="T11" fmla="*/ 140 h 270"/>
                <a:gd name="T12" fmla="*/ 222 w 331"/>
                <a:gd name="T13" fmla="*/ 146 h 270"/>
                <a:gd name="T14" fmla="*/ 217 w 331"/>
                <a:gd name="T15" fmla="*/ 149 h 270"/>
                <a:gd name="T16" fmla="*/ 211 w 331"/>
                <a:gd name="T17" fmla="*/ 150 h 270"/>
                <a:gd name="T18" fmla="*/ 88 w 331"/>
                <a:gd name="T19" fmla="*/ 150 h 270"/>
                <a:gd name="T20" fmla="*/ 83 w 331"/>
                <a:gd name="T21" fmla="*/ 147 h 270"/>
                <a:gd name="T22" fmla="*/ 78 w 331"/>
                <a:gd name="T23" fmla="*/ 144 h 270"/>
                <a:gd name="T24" fmla="*/ 76 w 331"/>
                <a:gd name="T25" fmla="*/ 138 h 270"/>
                <a:gd name="T26" fmla="*/ 76 w 331"/>
                <a:gd name="T27" fmla="*/ 132 h 270"/>
                <a:gd name="T28" fmla="*/ 78 w 331"/>
                <a:gd name="T29" fmla="*/ 126 h 270"/>
                <a:gd name="T30" fmla="*/ 83 w 331"/>
                <a:gd name="T31" fmla="*/ 122 h 270"/>
                <a:gd name="T32" fmla="*/ 88 w 331"/>
                <a:gd name="T33" fmla="*/ 120 h 270"/>
                <a:gd name="T34" fmla="*/ 90 w 331"/>
                <a:gd name="T35" fmla="*/ 60 h 270"/>
                <a:gd name="T36" fmla="*/ 214 w 331"/>
                <a:gd name="T37" fmla="*/ 60 h 270"/>
                <a:gd name="T38" fmla="*/ 220 w 331"/>
                <a:gd name="T39" fmla="*/ 62 h 270"/>
                <a:gd name="T40" fmla="*/ 223 w 331"/>
                <a:gd name="T41" fmla="*/ 66 h 270"/>
                <a:gd name="T42" fmla="*/ 225 w 331"/>
                <a:gd name="T43" fmla="*/ 72 h 270"/>
                <a:gd name="T44" fmla="*/ 225 w 331"/>
                <a:gd name="T45" fmla="*/ 78 h 270"/>
                <a:gd name="T46" fmla="*/ 223 w 331"/>
                <a:gd name="T47" fmla="*/ 84 h 270"/>
                <a:gd name="T48" fmla="*/ 219 w 331"/>
                <a:gd name="T49" fmla="*/ 87 h 270"/>
                <a:gd name="T50" fmla="*/ 214 w 331"/>
                <a:gd name="T51" fmla="*/ 89 h 270"/>
                <a:gd name="T52" fmla="*/ 90 w 331"/>
                <a:gd name="T53" fmla="*/ 90 h 270"/>
                <a:gd name="T54" fmla="*/ 85 w 331"/>
                <a:gd name="T55" fmla="*/ 89 h 270"/>
                <a:gd name="T56" fmla="*/ 79 w 331"/>
                <a:gd name="T57" fmla="*/ 86 h 270"/>
                <a:gd name="T58" fmla="*/ 76 w 331"/>
                <a:gd name="T59" fmla="*/ 80 h 270"/>
                <a:gd name="T60" fmla="*/ 75 w 331"/>
                <a:gd name="T61" fmla="*/ 75 h 270"/>
                <a:gd name="T62" fmla="*/ 76 w 331"/>
                <a:gd name="T63" fmla="*/ 69 h 270"/>
                <a:gd name="T64" fmla="*/ 79 w 331"/>
                <a:gd name="T65" fmla="*/ 64 h 270"/>
                <a:gd name="T66" fmla="*/ 85 w 331"/>
                <a:gd name="T67" fmla="*/ 61 h 270"/>
                <a:gd name="T68" fmla="*/ 90 w 331"/>
                <a:gd name="T69" fmla="*/ 60 h 270"/>
                <a:gd name="T70" fmla="*/ 0 w 331"/>
                <a:gd name="T71" fmla="*/ 270 h 270"/>
                <a:gd name="T72" fmla="*/ 250 w 331"/>
                <a:gd name="T73" fmla="*/ 270 h 270"/>
                <a:gd name="T74" fmla="*/ 268 w 331"/>
                <a:gd name="T75" fmla="*/ 266 h 270"/>
                <a:gd name="T76" fmla="*/ 284 w 331"/>
                <a:gd name="T77" fmla="*/ 259 h 270"/>
                <a:gd name="T78" fmla="*/ 298 w 331"/>
                <a:gd name="T79" fmla="*/ 250 h 270"/>
                <a:gd name="T80" fmla="*/ 311 w 331"/>
                <a:gd name="T81" fmla="*/ 238 h 270"/>
                <a:gd name="T82" fmla="*/ 321 w 331"/>
                <a:gd name="T83" fmla="*/ 223 h 270"/>
                <a:gd name="T84" fmla="*/ 327 w 331"/>
                <a:gd name="T85" fmla="*/ 207 h 270"/>
                <a:gd name="T86" fmla="*/ 331 w 331"/>
                <a:gd name="T87" fmla="*/ 190 h 270"/>
                <a:gd name="T88" fmla="*/ 331 w 331"/>
                <a:gd name="T89" fmla="*/ 0 h 270"/>
                <a:gd name="T90" fmla="*/ 0 w 331"/>
                <a:gd name="T91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31" h="270">
                  <a:moveTo>
                    <a:pt x="90" y="120"/>
                  </a:moveTo>
                  <a:lnTo>
                    <a:pt x="211" y="120"/>
                  </a:lnTo>
                  <a:lnTo>
                    <a:pt x="214" y="120"/>
                  </a:lnTo>
                  <a:lnTo>
                    <a:pt x="217" y="121"/>
                  </a:lnTo>
                  <a:lnTo>
                    <a:pt x="220" y="122"/>
                  </a:lnTo>
                  <a:lnTo>
                    <a:pt x="222" y="124"/>
                  </a:lnTo>
                  <a:lnTo>
                    <a:pt x="223" y="126"/>
                  </a:lnTo>
                  <a:lnTo>
                    <a:pt x="225" y="129"/>
                  </a:lnTo>
                  <a:lnTo>
                    <a:pt x="225" y="132"/>
                  </a:lnTo>
                  <a:lnTo>
                    <a:pt x="226" y="135"/>
                  </a:lnTo>
                  <a:lnTo>
                    <a:pt x="225" y="138"/>
                  </a:lnTo>
                  <a:lnTo>
                    <a:pt x="225" y="140"/>
                  </a:lnTo>
                  <a:lnTo>
                    <a:pt x="223" y="144"/>
                  </a:lnTo>
                  <a:lnTo>
                    <a:pt x="222" y="146"/>
                  </a:lnTo>
                  <a:lnTo>
                    <a:pt x="219" y="148"/>
                  </a:lnTo>
                  <a:lnTo>
                    <a:pt x="217" y="149"/>
                  </a:lnTo>
                  <a:lnTo>
                    <a:pt x="214" y="150"/>
                  </a:lnTo>
                  <a:lnTo>
                    <a:pt x="211" y="150"/>
                  </a:lnTo>
                  <a:lnTo>
                    <a:pt x="90" y="150"/>
                  </a:lnTo>
                  <a:lnTo>
                    <a:pt x="88" y="150"/>
                  </a:lnTo>
                  <a:lnTo>
                    <a:pt x="85" y="149"/>
                  </a:lnTo>
                  <a:lnTo>
                    <a:pt x="83" y="147"/>
                  </a:lnTo>
                  <a:lnTo>
                    <a:pt x="79" y="146"/>
                  </a:lnTo>
                  <a:lnTo>
                    <a:pt x="78" y="144"/>
                  </a:lnTo>
                  <a:lnTo>
                    <a:pt x="76" y="140"/>
                  </a:lnTo>
                  <a:lnTo>
                    <a:pt x="76" y="138"/>
                  </a:lnTo>
                  <a:lnTo>
                    <a:pt x="75" y="135"/>
                  </a:lnTo>
                  <a:lnTo>
                    <a:pt x="76" y="132"/>
                  </a:lnTo>
                  <a:lnTo>
                    <a:pt x="76" y="129"/>
                  </a:lnTo>
                  <a:lnTo>
                    <a:pt x="78" y="126"/>
                  </a:lnTo>
                  <a:lnTo>
                    <a:pt x="79" y="124"/>
                  </a:lnTo>
                  <a:lnTo>
                    <a:pt x="83" y="122"/>
                  </a:lnTo>
                  <a:lnTo>
                    <a:pt x="85" y="121"/>
                  </a:lnTo>
                  <a:lnTo>
                    <a:pt x="88" y="120"/>
                  </a:lnTo>
                  <a:lnTo>
                    <a:pt x="90" y="120"/>
                  </a:lnTo>
                  <a:close/>
                  <a:moveTo>
                    <a:pt x="90" y="60"/>
                  </a:moveTo>
                  <a:lnTo>
                    <a:pt x="211" y="60"/>
                  </a:lnTo>
                  <a:lnTo>
                    <a:pt x="214" y="60"/>
                  </a:lnTo>
                  <a:lnTo>
                    <a:pt x="217" y="61"/>
                  </a:lnTo>
                  <a:lnTo>
                    <a:pt x="220" y="62"/>
                  </a:lnTo>
                  <a:lnTo>
                    <a:pt x="222" y="64"/>
                  </a:lnTo>
                  <a:lnTo>
                    <a:pt x="223" y="66"/>
                  </a:lnTo>
                  <a:lnTo>
                    <a:pt x="225" y="69"/>
                  </a:lnTo>
                  <a:lnTo>
                    <a:pt x="225" y="72"/>
                  </a:lnTo>
                  <a:lnTo>
                    <a:pt x="226" y="75"/>
                  </a:lnTo>
                  <a:lnTo>
                    <a:pt x="225" y="78"/>
                  </a:lnTo>
                  <a:lnTo>
                    <a:pt x="225" y="80"/>
                  </a:lnTo>
                  <a:lnTo>
                    <a:pt x="223" y="84"/>
                  </a:lnTo>
                  <a:lnTo>
                    <a:pt x="222" y="86"/>
                  </a:lnTo>
                  <a:lnTo>
                    <a:pt x="219" y="87"/>
                  </a:lnTo>
                  <a:lnTo>
                    <a:pt x="217" y="89"/>
                  </a:lnTo>
                  <a:lnTo>
                    <a:pt x="214" y="89"/>
                  </a:lnTo>
                  <a:lnTo>
                    <a:pt x="211" y="90"/>
                  </a:lnTo>
                  <a:lnTo>
                    <a:pt x="90" y="90"/>
                  </a:lnTo>
                  <a:lnTo>
                    <a:pt x="88" y="89"/>
                  </a:lnTo>
                  <a:lnTo>
                    <a:pt x="85" y="89"/>
                  </a:lnTo>
                  <a:lnTo>
                    <a:pt x="83" y="87"/>
                  </a:lnTo>
                  <a:lnTo>
                    <a:pt x="79" y="86"/>
                  </a:lnTo>
                  <a:lnTo>
                    <a:pt x="78" y="84"/>
                  </a:lnTo>
                  <a:lnTo>
                    <a:pt x="76" y="80"/>
                  </a:lnTo>
                  <a:lnTo>
                    <a:pt x="76" y="78"/>
                  </a:lnTo>
                  <a:lnTo>
                    <a:pt x="75" y="75"/>
                  </a:lnTo>
                  <a:lnTo>
                    <a:pt x="76" y="72"/>
                  </a:lnTo>
                  <a:lnTo>
                    <a:pt x="76" y="69"/>
                  </a:lnTo>
                  <a:lnTo>
                    <a:pt x="78" y="66"/>
                  </a:lnTo>
                  <a:lnTo>
                    <a:pt x="79" y="64"/>
                  </a:lnTo>
                  <a:lnTo>
                    <a:pt x="83" y="62"/>
                  </a:lnTo>
                  <a:lnTo>
                    <a:pt x="85" y="61"/>
                  </a:lnTo>
                  <a:lnTo>
                    <a:pt x="88" y="60"/>
                  </a:lnTo>
                  <a:lnTo>
                    <a:pt x="90" y="60"/>
                  </a:lnTo>
                  <a:lnTo>
                    <a:pt x="90" y="60"/>
                  </a:lnTo>
                  <a:close/>
                  <a:moveTo>
                    <a:pt x="0" y="270"/>
                  </a:moveTo>
                  <a:lnTo>
                    <a:pt x="241" y="270"/>
                  </a:lnTo>
                  <a:lnTo>
                    <a:pt x="250" y="270"/>
                  </a:lnTo>
                  <a:lnTo>
                    <a:pt x="260" y="268"/>
                  </a:lnTo>
                  <a:lnTo>
                    <a:pt x="268" y="266"/>
                  </a:lnTo>
                  <a:lnTo>
                    <a:pt x="276" y="264"/>
                  </a:lnTo>
                  <a:lnTo>
                    <a:pt x="284" y="259"/>
                  </a:lnTo>
                  <a:lnTo>
                    <a:pt x="292" y="255"/>
                  </a:lnTo>
                  <a:lnTo>
                    <a:pt x="298" y="250"/>
                  </a:lnTo>
                  <a:lnTo>
                    <a:pt x="305" y="243"/>
                  </a:lnTo>
                  <a:lnTo>
                    <a:pt x="311" y="238"/>
                  </a:lnTo>
                  <a:lnTo>
                    <a:pt x="316" y="231"/>
                  </a:lnTo>
                  <a:lnTo>
                    <a:pt x="321" y="223"/>
                  </a:lnTo>
                  <a:lnTo>
                    <a:pt x="324" y="215"/>
                  </a:lnTo>
                  <a:lnTo>
                    <a:pt x="327" y="207"/>
                  </a:lnTo>
                  <a:lnTo>
                    <a:pt x="329" y="198"/>
                  </a:lnTo>
                  <a:lnTo>
                    <a:pt x="331" y="190"/>
                  </a:lnTo>
                  <a:lnTo>
                    <a:pt x="331" y="180"/>
                  </a:lnTo>
                  <a:lnTo>
                    <a:pt x="331" y="0"/>
                  </a:lnTo>
                  <a:lnTo>
                    <a:pt x="0" y="0"/>
                  </a:lnTo>
                  <a:lnTo>
                    <a:pt x="0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58D74CDE-9215-466C-A65F-88C6021F0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31392" y="3398122"/>
            <a:ext cx="4635087" cy="8068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25400" algn="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8217AA4-5B01-4C74-81C0-F0B9128B6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3028618" y="3398121"/>
            <a:ext cx="4635094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77800" dist="50800" dir="10800000" algn="r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630BF0-C64E-4E93-A9CA-5E2A05DEE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2772874" y="3421309"/>
            <a:ext cx="5152128" cy="8068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47">
            <a:extLst>
              <a:ext uri="{FF2B5EF4-FFF2-40B4-BE49-F238E27FC236}">
                <a16:creationId xmlns:a16="http://schemas.microsoft.com/office/drawing/2014/main" id="{0ABCF938-7F69-41DA-A492-F98171623883}"/>
              </a:ext>
            </a:extLst>
          </p:cNvPr>
          <p:cNvSpPr txBox="1"/>
          <p:nvPr/>
        </p:nvSpPr>
        <p:spPr>
          <a:xfrm>
            <a:off x="5973593" y="1903201"/>
            <a:ext cx="3989558" cy="276999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👥 </a:t>
            </a:r>
            <a:r>
              <a:rPr lang="en-US" b="1" dirty="0"/>
              <a:t>Gender-wise Sales:</a:t>
            </a:r>
            <a:r>
              <a:rPr lang="en-US" dirty="0"/>
              <a:t> Male vs Female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3" name="TextBox 47">
            <a:extLst>
              <a:ext uri="{FF2B5EF4-FFF2-40B4-BE49-F238E27FC236}">
                <a16:creationId xmlns:a16="http://schemas.microsoft.com/office/drawing/2014/main" id="{939B7CC5-439E-403C-9383-8988F3AAD7AF}"/>
              </a:ext>
            </a:extLst>
          </p:cNvPr>
          <p:cNvSpPr txBox="1"/>
          <p:nvPr/>
        </p:nvSpPr>
        <p:spPr>
          <a:xfrm>
            <a:off x="5973593" y="2924006"/>
            <a:ext cx="398955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🏙️ </a:t>
            </a:r>
            <a:r>
              <a:rPr lang="en-US" sz="2000" b="1" dirty="0">
                <a:solidFill>
                  <a:schemeClr val="bg1"/>
                </a:solidFill>
              </a:rPr>
              <a:t>City-wise Sales:</a:t>
            </a:r>
            <a:r>
              <a:rPr lang="en-US" sz="2000" dirty="0">
                <a:solidFill>
                  <a:schemeClr val="bg1"/>
                </a:solidFill>
              </a:rPr>
              <a:t> Top contributing cities</a:t>
            </a:r>
          </a:p>
        </p:txBody>
      </p:sp>
      <p:sp>
        <p:nvSpPr>
          <p:cNvPr id="65" name="TextBox 47">
            <a:extLst>
              <a:ext uri="{FF2B5EF4-FFF2-40B4-BE49-F238E27FC236}">
                <a16:creationId xmlns:a16="http://schemas.microsoft.com/office/drawing/2014/main" id="{BBF4A77D-999A-446C-A470-A09EABC1CB5F}"/>
              </a:ext>
            </a:extLst>
          </p:cNvPr>
          <p:cNvSpPr txBox="1"/>
          <p:nvPr/>
        </p:nvSpPr>
        <p:spPr>
          <a:xfrm>
            <a:off x="5973593" y="4114066"/>
            <a:ext cx="398955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/>
              <a:t>💳 </a:t>
            </a:r>
            <a:r>
              <a:rPr lang="en-IN" sz="2000" b="1" dirty="0"/>
              <a:t>Payment Mode:</a:t>
            </a:r>
            <a:r>
              <a:rPr lang="en-IN" sz="2000" dirty="0"/>
              <a:t> Popular payment types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7" name="TextBox 47">
            <a:extLst>
              <a:ext uri="{FF2B5EF4-FFF2-40B4-BE49-F238E27FC236}">
                <a16:creationId xmlns:a16="http://schemas.microsoft.com/office/drawing/2014/main" id="{5CB8E5D9-5AB2-4AEE-973D-2AB9CE05AF2D}"/>
              </a:ext>
            </a:extLst>
          </p:cNvPr>
          <p:cNvSpPr txBox="1"/>
          <p:nvPr/>
        </p:nvSpPr>
        <p:spPr>
          <a:xfrm>
            <a:off x="5973593" y="5301632"/>
            <a:ext cx="3989558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🗺️ </a:t>
            </a:r>
            <a:r>
              <a:rPr lang="en-US" sz="2000" b="1" dirty="0"/>
              <a:t>State-wise Sales:</a:t>
            </a:r>
            <a:r>
              <a:rPr lang="en-US" sz="2000" dirty="0"/>
              <a:t> State performance</a:t>
            </a:r>
          </a:p>
        </p:txBody>
      </p:sp>
      <p:sp>
        <p:nvSpPr>
          <p:cNvPr id="69" name="Freeform 3073" descr="This is an icon of a trophy.">
            <a:extLst>
              <a:ext uri="{FF2B5EF4-FFF2-40B4-BE49-F238E27FC236}">
                <a16:creationId xmlns:a16="http://schemas.microsoft.com/office/drawing/2014/main" id="{DB30C37B-BB33-491D-A3BF-5C500776BA50}"/>
              </a:ext>
            </a:extLst>
          </p:cNvPr>
          <p:cNvSpPr>
            <a:spLocks noEditPoints="1"/>
          </p:cNvSpPr>
          <p:nvPr/>
        </p:nvSpPr>
        <p:spPr bwMode="auto">
          <a:xfrm>
            <a:off x="10517781" y="1898826"/>
            <a:ext cx="285750" cy="285750"/>
          </a:xfrm>
          <a:custGeom>
            <a:avLst/>
            <a:gdLst>
              <a:gd name="T0" fmla="*/ 620 w 720"/>
              <a:gd name="T1" fmla="*/ 289 h 719"/>
              <a:gd name="T2" fmla="*/ 600 w 720"/>
              <a:gd name="T3" fmla="*/ 278 h 719"/>
              <a:gd name="T4" fmla="*/ 636 w 720"/>
              <a:gd name="T5" fmla="*/ 145 h 719"/>
              <a:gd name="T6" fmla="*/ 695 w 720"/>
              <a:gd name="T7" fmla="*/ 114 h 719"/>
              <a:gd name="T8" fmla="*/ 680 w 720"/>
              <a:gd name="T9" fmla="*/ 209 h 719"/>
              <a:gd name="T10" fmla="*/ 645 w 720"/>
              <a:gd name="T11" fmla="*/ 270 h 719"/>
              <a:gd name="T12" fmla="*/ 425 w 720"/>
              <a:gd name="T13" fmla="*/ 278 h 719"/>
              <a:gd name="T14" fmla="*/ 416 w 720"/>
              <a:gd name="T15" fmla="*/ 280 h 719"/>
              <a:gd name="T16" fmla="*/ 298 w 720"/>
              <a:gd name="T17" fmla="*/ 282 h 719"/>
              <a:gd name="T18" fmla="*/ 261 w 720"/>
              <a:gd name="T19" fmla="*/ 160 h 719"/>
              <a:gd name="T20" fmla="*/ 332 w 720"/>
              <a:gd name="T21" fmla="*/ 150 h 719"/>
              <a:gd name="T22" fmla="*/ 364 w 720"/>
              <a:gd name="T23" fmla="*/ 101 h 719"/>
              <a:gd name="T24" fmla="*/ 462 w 720"/>
              <a:gd name="T25" fmla="*/ 158 h 719"/>
              <a:gd name="T26" fmla="*/ 49 w 720"/>
              <a:gd name="T27" fmla="*/ 236 h 719"/>
              <a:gd name="T28" fmla="*/ 29 w 720"/>
              <a:gd name="T29" fmla="*/ 170 h 719"/>
              <a:gd name="T30" fmla="*/ 24 w 720"/>
              <a:gd name="T31" fmla="*/ 72 h 719"/>
              <a:gd name="T32" fmla="*/ 90 w 720"/>
              <a:gd name="T33" fmla="*/ 177 h 719"/>
              <a:gd name="T34" fmla="*/ 129 w 720"/>
              <a:gd name="T35" fmla="*/ 298 h 719"/>
              <a:gd name="T36" fmla="*/ 91 w 720"/>
              <a:gd name="T37" fmla="*/ 284 h 719"/>
              <a:gd name="T38" fmla="*/ 719 w 720"/>
              <a:gd name="T39" fmla="*/ 69 h 719"/>
              <a:gd name="T40" fmla="*/ 712 w 720"/>
              <a:gd name="T41" fmla="*/ 50 h 719"/>
              <a:gd name="T42" fmla="*/ 644 w 720"/>
              <a:gd name="T43" fmla="*/ 21 h 719"/>
              <a:gd name="T44" fmla="*/ 632 w 720"/>
              <a:gd name="T45" fmla="*/ 0 h 719"/>
              <a:gd name="T46" fmla="*/ 77 w 720"/>
              <a:gd name="T47" fmla="*/ 13 h 719"/>
              <a:gd name="T48" fmla="*/ 12 w 720"/>
              <a:gd name="T49" fmla="*/ 48 h 719"/>
              <a:gd name="T50" fmla="*/ 0 w 720"/>
              <a:gd name="T51" fmla="*/ 66 h 719"/>
              <a:gd name="T52" fmla="*/ 6 w 720"/>
              <a:gd name="T53" fmla="*/ 177 h 719"/>
              <a:gd name="T54" fmla="*/ 29 w 720"/>
              <a:gd name="T55" fmla="*/ 250 h 719"/>
              <a:gd name="T56" fmla="*/ 73 w 720"/>
              <a:gd name="T57" fmla="*/ 302 h 719"/>
              <a:gd name="T58" fmla="*/ 130 w 720"/>
              <a:gd name="T59" fmla="*/ 322 h 719"/>
              <a:gd name="T60" fmla="*/ 195 w 720"/>
              <a:gd name="T61" fmla="*/ 379 h 719"/>
              <a:gd name="T62" fmla="*/ 288 w 720"/>
              <a:gd name="T63" fmla="*/ 441 h 719"/>
              <a:gd name="T64" fmla="*/ 312 w 720"/>
              <a:gd name="T65" fmla="*/ 476 h 719"/>
              <a:gd name="T66" fmla="*/ 316 w 720"/>
              <a:gd name="T67" fmla="*/ 529 h 719"/>
              <a:gd name="T68" fmla="*/ 299 w 720"/>
              <a:gd name="T69" fmla="*/ 596 h 719"/>
              <a:gd name="T70" fmla="*/ 262 w 720"/>
              <a:gd name="T71" fmla="*/ 628 h 719"/>
              <a:gd name="T72" fmla="*/ 204 w 720"/>
              <a:gd name="T73" fmla="*/ 635 h 719"/>
              <a:gd name="T74" fmla="*/ 192 w 720"/>
              <a:gd name="T75" fmla="*/ 707 h 719"/>
              <a:gd name="T76" fmla="*/ 515 w 720"/>
              <a:gd name="T77" fmla="*/ 719 h 719"/>
              <a:gd name="T78" fmla="*/ 527 w 720"/>
              <a:gd name="T79" fmla="*/ 647 h 719"/>
              <a:gd name="T80" fmla="*/ 501 w 720"/>
              <a:gd name="T81" fmla="*/ 635 h 719"/>
              <a:gd name="T82" fmla="*/ 445 w 720"/>
              <a:gd name="T83" fmla="*/ 618 h 719"/>
              <a:gd name="T84" fmla="*/ 412 w 720"/>
              <a:gd name="T85" fmla="*/ 577 h 719"/>
              <a:gd name="T86" fmla="*/ 401 w 720"/>
              <a:gd name="T87" fmla="*/ 511 h 719"/>
              <a:gd name="T88" fmla="*/ 410 w 720"/>
              <a:gd name="T89" fmla="*/ 470 h 719"/>
              <a:gd name="T90" fmla="*/ 443 w 720"/>
              <a:gd name="T91" fmla="*/ 431 h 719"/>
              <a:gd name="T92" fmla="*/ 537 w 720"/>
              <a:gd name="T93" fmla="*/ 367 h 719"/>
              <a:gd name="T94" fmla="*/ 601 w 720"/>
              <a:gd name="T95" fmla="*/ 321 h 719"/>
              <a:gd name="T96" fmla="*/ 653 w 720"/>
              <a:gd name="T97" fmla="*/ 295 h 719"/>
              <a:gd name="T98" fmla="*/ 696 w 720"/>
              <a:gd name="T99" fmla="*/ 233 h 719"/>
              <a:gd name="T100" fmla="*/ 718 w 720"/>
              <a:gd name="T101" fmla="*/ 141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720" h="719">
                <a:moveTo>
                  <a:pt x="645" y="270"/>
                </a:moveTo>
                <a:lnTo>
                  <a:pt x="640" y="276"/>
                </a:lnTo>
                <a:lnTo>
                  <a:pt x="633" y="280"/>
                </a:lnTo>
                <a:lnTo>
                  <a:pt x="627" y="284"/>
                </a:lnTo>
                <a:lnTo>
                  <a:pt x="620" y="289"/>
                </a:lnTo>
                <a:lnTo>
                  <a:pt x="614" y="291"/>
                </a:lnTo>
                <a:lnTo>
                  <a:pt x="606" y="295"/>
                </a:lnTo>
                <a:lnTo>
                  <a:pt x="599" y="296"/>
                </a:lnTo>
                <a:lnTo>
                  <a:pt x="590" y="298"/>
                </a:lnTo>
                <a:lnTo>
                  <a:pt x="600" y="278"/>
                </a:lnTo>
                <a:lnTo>
                  <a:pt x="609" y="257"/>
                </a:lnTo>
                <a:lnTo>
                  <a:pt x="618" y="233"/>
                </a:lnTo>
                <a:lnTo>
                  <a:pt x="625" y="207"/>
                </a:lnTo>
                <a:lnTo>
                  <a:pt x="631" y="177"/>
                </a:lnTo>
                <a:lnTo>
                  <a:pt x="636" y="145"/>
                </a:lnTo>
                <a:lnTo>
                  <a:pt x="639" y="110"/>
                </a:lnTo>
                <a:lnTo>
                  <a:pt x="643" y="72"/>
                </a:lnTo>
                <a:lnTo>
                  <a:pt x="695" y="72"/>
                </a:lnTo>
                <a:lnTo>
                  <a:pt x="695" y="90"/>
                </a:lnTo>
                <a:lnTo>
                  <a:pt x="695" y="114"/>
                </a:lnTo>
                <a:lnTo>
                  <a:pt x="694" y="140"/>
                </a:lnTo>
                <a:lnTo>
                  <a:pt x="690" y="167"/>
                </a:lnTo>
                <a:lnTo>
                  <a:pt x="687" y="182"/>
                </a:lnTo>
                <a:lnTo>
                  <a:pt x="684" y="196"/>
                </a:lnTo>
                <a:lnTo>
                  <a:pt x="680" y="209"/>
                </a:lnTo>
                <a:lnTo>
                  <a:pt x="675" y="223"/>
                </a:lnTo>
                <a:lnTo>
                  <a:pt x="669" y="236"/>
                </a:lnTo>
                <a:lnTo>
                  <a:pt x="662" y="248"/>
                </a:lnTo>
                <a:lnTo>
                  <a:pt x="655" y="259"/>
                </a:lnTo>
                <a:lnTo>
                  <a:pt x="645" y="270"/>
                </a:lnTo>
                <a:lnTo>
                  <a:pt x="645" y="270"/>
                </a:lnTo>
                <a:close/>
                <a:moveTo>
                  <a:pt x="460" y="160"/>
                </a:moveTo>
                <a:lnTo>
                  <a:pt x="402" y="205"/>
                </a:lnTo>
                <a:lnTo>
                  <a:pt x="425" y="273"/>
                </a:lnTo>
                <a:lnTo>
                  <a:pt x="425" y="278"/>
                </a:lnTo>
                <a:lnTo>
                  <a:pt x="424" y="280"/>
                </a:lnTo>
                <a:lnTo>
                  <a:pt x="421" y="282"/>
                </a:lnTo>
                <a:lnTo>
                  <a:pt x="420" y="282"/>
                </a:lnTo>
                <a:lnTo>
                  <a:pt x="418" y="282"/>
                </a:lnTo>
                <a:lnTo>
                  <a:pt x="416" y="280"/>
                </a:lnTo>
                <a:lnTo>
                  <a:pt x="360" y="235"/>
                </a:lnTo>
                <a:lnTo>
                  <a:pt x="304" y="280"/>
                </a:lnTo>
                <a:lnTo>
                  <a:pt x="303" y="282"/>
                </a:lnTo>
                <a:lnTo>
                  <a:pt x="300" y="282"/>
                </a:lnTo>
                <a:lnTo>
                  <a:pt x="298" y="282"/>
                </a:lnTo>
                <a:lnTo>
                  <a:pt x="297" y="280"/>
                </a:lnTo>
                <a:lnTo>
                  <a:pt x="294" y="278"/>
                </a:lnTo>
                <a:lnTo>
                  <a:pt x="294" y="273"/>
                </a:lnTo>
                <a:lnTo>
                  <a:pt x="317" y="205"/>
                </a:lnTo>
                <a:lnTo>
                  <a:pt x="261" y="160"/>
                </a:lnTo>
                <a:lnTo>
                  <a:pt x="259" y="158"/>
                </a:lnTo>
                <a:lnTo>
                  <a:pt x="259" y="154"/>
                </a:lnTo>
                <a:lnTo>
                  <a:pt x="261" y="151"/>
                </a:lnTo>
                <a:lnTo>
                  <a:pt x="264" y="150"/>
                </a:lnTo>
                <a:lnTo>
                  <a:pt x="332" y="150"/>
                </a:lnTo>
                <a:lnTo>
                  <a:pt x="354" y="101"/>
                </a:lnTo>
                <a:lnTo>
                  <a:pt x="356" y="97"/>
                </a:lnTo>
                <a:lnTo>
                  <a:pt x="358" y="97"/>
                </a:lnTo>
                <a:lnTo>
                  <a:pt x="362" y="97"/>
                </a:lnTo>
                <a:lnTo>
                  <a:pt x="364" y="101"/>
                </a:lnTo>
                <a:lnTo>
                  <a:pt x="388" y="150"/>
                </a:lnTo>
                <a:lnTo>
                  <a:pt x="456" y="150"/>
                </a:lnTo>
                <a:lnTo>
                  <a:pt x="460" y="151"/>
                </a:lnTo>
                <a:lnTo>
                  <a:pt x="462" y="154"/>
                </a:lnTo>
                <a:lnTo>
                  <a:pt x="462" y="158"/>
                </a:lnTo>
                <a:lnTo>
                  <a:pt x="460" y="160"/>
                </a:lnTo>
                <a:close/>
                <a:moveTo>
                  <a:pt x="72" y="270"/>
                </a:moveTo>
                <a:lnTo>
                  <a:pt x="63" y="260"/>
                </a:lnTo>
                <a:lnTo>
                  <a:pt x="55" y="248"/>
                </a:lnTo>
                <a:lnTo>
                  <a:pt x="49" y="236"/>
                </a:lnTo>
                <a:lnTo>
                  <a:pt x="43" y="225"/>
                </a:lnTo>
                <a:lnTo>
                  <a:pt x="38" y="211"/>
                </a:lnTo>
                <a:lnTo>
                  <a:pt x="35" y="198"/>
                </a:lnTo>
                <a:lnTo>
                  <a:pt x="31" y="184"/>
                </a:lnTo>
                <a:lnTo>
                  <a:pt x="29" y="170"/>
                </a:lnTo>
                <a:lnTo>
                  <a:pt x="27" y="142"/>
                </a:lnTo>
                <a:lnTo>
                  <a:pt x="24" y="116"/>
                </a:lnTo>
                <a:lnTo>
                  <a:pt x="24" y="92"/>
                </a:lnTo>
                <a:lnTo>
                  <a:pt x="24" y="72"/>
                </a:lnTo>
                <a:lnTo>
                  <a:pt x="24" y="72"/>
                </a:lnTo>
                <a:lnTo>
                  <a:pt x="24" y="72"/>
                </a:lnTo>
                <a:lnTo>
                  <a:pt x="78" y="72"/>
                </a:lnTo>
                <a:lnTo>
                  <a:pt x="80" y="110"/>
                </a:lnTo>
                <a:lnTo>
                  <a:pt x="85" y="145"/>
                </a:lnTo>
                <a:lnTo>
                  <a:pt x="90" y="177"/>
                </a:lnTo>
                <a:lnTo>
                  <a:pt x="96" y="207"/>
                </a:lnTo>
                <a:lnTo>
                  <a:pt x="103" y="233"/>
                </a:lnTo>
                <a:lnTo>
                  <a:pt x="111" y="257"/>
                </a:lnTo>
                <a:lnTo>
                  <a:pt x="119" y="278"/>
                </a:lnTo>
                <a:lnTo>
                  <a:pt x="129" y="298"/>
                </a:lnTo>
                <a:lnTo>
                  <a:pt x="121" y="296"/>
                </a:lnTo>
                <a:lnTo>
                  <a:pt x="112" y="295"/>
                </a:lnTo>
                <a:lnTo>
                  <a:pt x="105" y="291"/>
                </a:lnTo>
                <a:lnTo>
                  <a:pt x="98" y="289"/>
                </a:lnTo>
                <a:lnTo>
                  <a:pt x="91" y="284"/>
                </a:lnTo>
                <a:lnTo>
                  <a:pt x="84" y="280"/>
                </a:lnTo>
                <a:lnTo>
                  <a:pt x="78" y="276"/>
                </a:lnTo>
                <a:lnTo>
                  <a:pt x="72" y="270"/>
                </a:lnTo>
                <a:lnTo>
                  <a:pt x="72" y="270"/>
                </a:lnTo>
                <a:close/>
                <a:moveTo>
                  <a:pt x="719" y="69"/>
                </a:moveTo>
                <a:lnTo>
                  <a:pt x="719" y="64"/>
                </a:lnTo>
                <a:lnTo>
                  <a:pt x="719" y="60"/>
                </a:lnTo>
                <a:lnTo>
                  <a:pt x="719" y="56"/>
                </a:lnTo>
                <a:lnTo>
                  <a:pt x="715" y="52"/>
                </a:lnTo>
                <a:lnTo>
                  <a:pt x="712" y="50"/>
                </a:lnTo>
                <a:lnTo>
                  <a:pt x="707" y="48"/>
                </a:lnTo>
                <a:lnTo>
                  <a:pt x="643" y="48"/>
                </a:lnTo>
                <a:lnTo>
                  <a:pt x="644" y="39"/>
                </a:lnTo>
                <a:lnTo>
                  <a:pt x="644" y="31"/>
                </a:lnTo>
                <a:lnTo>
                  <a:pt x="644" y="21"/>
                </a:lnTo>
                <a:lnTo>
                  <a:pt x="644" y="13"/>
                </a:lnTo>
                <a:lnTo>
                  <a:pt x="643" y="8"/>
                </a:lnTo>
                <a:lnTo>
                  <a:pt x="640" y="3"/>
                </a:lnTo>
                <a:lnTo>
                  <a:pt x="637" y="1"/>
                </a:lnTo>
                <a:lnTo>
                  <a:pt x="632" y="0"/>
                </a:lnTo>
                <a:lnTo>
                  <a:pt x="88" y="0"/>
                </a:lnTo>
                <a:lnTo>
                  <a:pt x="84" y="1"/>
                </a:lnTo>
                <a:lnTo>
                  <a:pt x="80" y="3"/>
                </a:lnTo>
                <a:lnTo>
                  <a:pt x="78" y="8"/>
                </a:lnTo>
                <a:lnTo>
                  <a:pt x="77" y="13"/>
                </a:lnTo>
                <a:lnTo>
                  <a:pt x="77" y="21"/>
                </a:lnTo>
                <a:lnTo>
                  <a:pt x="77" y="31"/>
                </a:lnTo>
                <a:lnTo>
                  <a:pt x="77" y="39"/>
                </a:lnTo>
                <a:lnTo>
                  <a:pt x="77" y="48"/>
                </a:lnTo>
                <a:lnTo>
                  <a:pt x="12" y="48"/>
                </a:lnTo>
                <a:lnTo>
                  <a:pt x="8" y="50"/>
                </a:lnTo>
                <a:lnTo>
                  <a:pt x="4" y="52"/>
                </a:lnTo>
                <a:lnTo>
                  <a:pt x="2" y="56"/>
                </a:lnTo>
                <a:lnTo>
                  <a:pt x="0" y="60"/>
                </a:lnTo>
                <a:lnTo>
                  <a:pt x="0" y="66"/>
                </a:lnTo>
                <a:lnTo>
                  <a:pt x="0" y="72"/>
                </a:lnTo>
                <a:lnTo>
                  <a:pt x="0" y="94"/>
                </a:lnTo>
                <a:lnTo>
                  <a:pt x="0" y="119"/>
                </a:lnTo>
                <a:lnTo>
                  <a:pt x="3" y="147"/>
                </a:lnTo>
                <a:lnTo>
                  <a:pt x="6" y="177"/>
                </a:lnTo>
                <a:lnTo>
                  <a:pt x="9" y="192"/>
                </a:lnTo>
                <a:lnTo>
                  <a:pt x="12" y="207"/>
                </a:lnTo>
                <a:lnTo>
                  <a:pt x="17" y="222"/>
                </a:lnTo>
                <a:lnTo>
                  <a:pt x="22" y="236"/>
                </a:lnTo>
                <a:lnTo>
                  <a:pt x="29" y="250"/>
                </a:lnTo>
                <a:lnTo>
                  <a:pt x="36" y="263"/>
                </a:lnTo>
                <a:lnTo>
                  <a:pt x="44" y="276"/>
                </a:lnTo>
                <a:lnTo>
                  <a:pt x="55" y="286"/>
                </a:lnTo>
                <a:lnTo>
                  <a:pt x="63" y="295"/>
                </a:lnTo>
                <a:lnTo>
                  <a:pt x="73" y="302"/>
                </a:lnTo>
                <a:lnTo>
                  <a:pt x="84" y="308"/>
                </a:lnTo>
                <a:lnTo>
                  <a:pt x="94" y="314"/>
                </a:lnTo>
                <a:lnTo>
                  <a:pt x="106" y="317"/>
                </a:lnTo>
                <a:lnTo>
                  <a:pt x="118" y="321"/>
                </a:lnTo>
                <a:lnTo>
                  <a:pt x="130" y="322"/>
                </a:lnTo>
                <a:lnTo>
                  <a:pt x="143" y="323"/>
                </a:lnTo>
                <a:lnTo>
                  <a:pt x="156" y="340"/>
                </a:lnTo>
                <a:lnTo>
                  <a:pt x="169" y="355"/>
                </a:lnTo>
                <a:lnTo>
                  <a:pt x="182" y="368"/>
                </a:lnTo>
                <a:lnTo>
                  <a:pt x="195" y="379"/>
                </a:lnTo>
                <a:lnTo>
                  <a:pt x="222" y="398"/>
                </a:lnTo>
                <a:lnTo>
                  <a:pt x="248" y="414"/>
                </a:lnTo>
                <a:lnTo>
                  <a:pt x="262" y="423"/>
                </a:lnTo>
                <a:lnTo>
                  <a:pt x="276" y="433"/>
                </a:lnTo>
                <a:lnTo>
                  <a:pt x="288" y="441"/>
                </a:lnTo>
                <a:lnTo>
                  <a:pt x="298" y="452"/>
                </a:lnTo>
                <a:lnTo>
                  <a:pt x="303" y="456"/>
                </a:lnTo>
                <a:lnTo>
                  <a:pt x="306" y="462"/>
                </a:lnTo>
                <a:lnTo>
                  <a:pt x="310" y="470"/>
                </a:lnTo>
                <a:lnTo>
                  <a:pt x="312" y="476"/>
                </a:lnTo>
                <a:lnTo>
                  <a:pt x="314" y="484"/>
                </a:lnTo>
                <a:lnTo>
                  <a:pt x="316" y="492"/>
                </a:lnTo>
                <a:lnTo>
                  <a:pt x="317" y="500"/>
                </a:lnTo>
                <a:lnTo>
                  <a:pt x="317" y="510"/>
                </a:lnTo>
                <a:lnTo>
                  <a:pt x="316" y="529"/>
                </a:lnTo>
                <a:lnTo>
                  <a:pt x="314" y="546"/>
                </a:lnTo>
                <a:lnTo>
                  <a:pt x="312" y="561"/>
                </a:lnTo>
                <a:lnTo>
                  <a:pt x="308" y="574"/>
                </a:lnTo>
                <a:lnTo>
                  <a:pt x="305" y="586"/>
                </a:lnTo>
                <a:lnTo>
                  <a:pt x="299" y="596"/>
                </a:lnTo>
                <a:lnTo>
                  <a:pt x="293" y="605"/>
                </a:lnTo>
                <a:lnTo>
                  <a:pt x="287" y="612"/>
                </a:lnTo>
                <a:lnTo>
                  <a:pt x="279" y="618"/>
                </a:lnTo>
                <a:lnTo>
                  <a:pt x="270" y="623"/>
                </a:lnTo>
                <a:lnTo>
                  <a:pt x="262" y="628"/>
                </a:lnTo>
                <a:lnTo>
                  <a:pt x="251" y="630"/>
                </a:lnTo>
                <a:lnTo>
                  <a:pt x="241" y="633"/>
                </a:lnTo>
                <a:lnTo>
                  <a:pt x="230" y="634"/>
                </a:lnTo>
                <a:lnTo>
                  <a:pt x="217" y="635"/>
                </a:lnTo>
                <a:lnTo>
                  <a:pt x="204" y="635"/>
                </a:lnTo>
                <a:lnTo>
                  <a:pt x="199" y="636"/>
                </a:lnTo>
                <a:lnTo>
                  <a:pt x="195" y="638"/>
                </a:lnTo>
                <a:lnTo>
                  <a:pt x="193" y="642"/>
                </a:lnTo>
                <a:lnTo>
                  <a:pt x="192" y="647"/>
                </a:lnTo>
                <a:lnTo>
                  <a:pt x="192" y="707"/>
                </a:lnTo>
                <a:lnTo>
                  <a:pt x="193" y="711"/>
                </a:lnTo>
                <a:lnTo>
                  <a:pt x="195" y="716"/>
                </a:lnTo>
                <a:lnTo>
                  <a:pt x="199" y="718"/>
                </a:lnTo>
                <a:lnTo>
                  <a:pt x="204" y="719"/>
                </a:lnTo>
                <a:lnTo>
                  <a:pt x="515" y="719"/>
                </a:lnTo>
                <a:lnTo>
                  <a:pt x="520" y="718"/>
                </a:lnTo>
                <a:lnTo>
                  <a:pt x="524" y="716"/>
                </a:lnTo>
                <a:lnTo>
                  <a:pt x="526" y="711"/>
                </a:lnTo>
                <a:lnTo>
                  <a:pt x="527" y="707"/>
                </a:lnTo>
                <a:lnTo>
                  <a:pt x="527" y="647"/>
                </a:lnTo>
                <a:lnTo>
                  <a:pt x="526" y="642"/>
                </a:lnTo>
                <a:lnTo>
                  <a:pt x="524" y="638"/>
                </a:lnTo>
                <a:lnTo>
                  <a:pt x="520" y="636"/>
                </a:lnTo>
                <a:lnTo>
                  <a:pt x="515" y="635"/>
                </a:lnTo>
                <a:lnTo>
                  <a:pt x="501" y="635"/>
                </a:lnTo>
                <a:lnTo>
                  <a:pt x="488" y="634"/>
                </a:lnTo>
                <a:lnTo>
                  <a:pt x="476" y="631"/>
                </a:lnTo>
                <a:lnTo>
                  <a:pt x="464" y="628"/>
                </a:lnTo>
                <a:lnTo>
                  <a:pt x="455" y="623"/>
                </a:lnTo>
                <a:lnTo>
                  <a:pt x="445" y="618"/>
                </a:lnTo>
                <a:lnTo>
                  <a:pt x="437" y="612"/>
                </a:lnTo>
                <a:lnTo>
                  <a:pt x="429" y="605"/>
                </a:lnTo>
                <a:lnTo>
                  <a:pt x="423" y="597"/>
                </a:lnTo>
                <a:lnTo>
                  <a:pt x="417" y="587"/>
                </a:lnTo>
                <a:lnTo>
                  <a:pt x="412" y="577"/>
                </a:lnTo>
                <a:lnTo>
                  <a:pt x="408" y="566"/>
                </a:lnTo>
                <a:lnTo>
                  <a:pt x="405" y="554"/>
                </a:lnTo>
                <a:lnTo>
                  <a:pt x="402" y="541"/>
                </a:lnTo>
                <a:lnTo>
                  <a:pt x="401" y="525"/>
                </a:lnTo>
                <a:lnTo>
                  <a:pt x="401" y="511"/>
                </a:lnTo>
                <a:lnTo>
                  <a:pt x="401" y="500"/>
                </a:lnTo>
                <a:lnTo>
                  <a:pt x="402" y="492"/>
                </a:lnTo>
                <a:lnTo>
                  <a:pt x="404" y="484"/>
                </a:lnTo>
                <a:lnTo>
                  <a:pt x="406" y="476"/>
                </a:lnTo>
                <a:lnTo>
                  <a:pt x="410" y="470"/>
                </a:lnTo>
                <a:lnTo>
                  <a:pt x="412" y="462"/>
                </a:lnTo>
                <a:lnTo>
                  <a:pt x="417" y="456"/>
                </a:lnTo>
                <a:lnTo>
                  <a:pt x="420" y="451"/>
                </a:lnTo>
                <a:lnTo>
                  <a:pt x="431" y="441"/>
                </a:lnTo>
                <a:lnTo>
                  <a:pt x="443" y="431"/>
                </a:lnTo>
                <a:lnTo>
                  <a:pt x="456" y="423"/>
                </a:lnTo>
                <a:lnTo>
                  <a:pt x="471" y="414"/>
                </a:lnTo>
                <a:lnTo>
                  <a:pt x="498" y="398"/>
                </a:lnTo>
                <a:lnTo>
                  <a:pt x="524" y="379"/>
                </a:lnTo>
                <a:lnTo>
                  <a:pt x="537" y="367"/>
                </a:lnTo>
                <a:lnTo>
                  <a:pt x="550" y="354"/>
                </a:lnTo>
                <a:lnTo>
                  <a:pt x="563" y="340"/>
                </a:lnTo>
                <a:lnTo>
                  <a:pt x="575" y="323"/>
                </a:lnTo>
                <a:lnTo>
                  <a:pt x="588" y="322"/>
                </a:lnTo>
                <a:lnTo>
                  <a:pt x="601" y="321"/>
                </a:lnTo>
                <a:lnTo>
                  <a:pt x="612" y="317"/>
                </a:lnTo>
                <a:lnTo>
                  <a:pt x="624" y="314"/>
                </a:lnTo>
                <a:lnTo>
                  <a:pt x="634" y="308"/>
                </a:lnTo>
                <a:lnTo>
                  <a:pt x="644" y="302"/>
                </a:lnTo>
                <a:lnTo>
                  <a:pt x="653" y="295"/>
                </a:lnTo>
                <a:lnTo>
                  <a:pt x="663" y="286"/>
                </a:lnTo>
                <a:lnTo>
                  <a:pt x="672" y="274"/>
                </a:lnTo>
                <a:lnTo>
                  <a:pt x="682" y="261"/>
                </a:lnTo>
                <a:lnTo>
                  <a:pt x="690" y="248"/>
                </a:lnTo>
                <a:lnTo>
                  <a:pt x="696" y="233"/>
                </a:lnTo>
                <a:lnTo>
                  <a:pt x="702" y="219"/>
                </a:lnTo>
                <a:lnTo>
                  <a:pt x="707" y="203"/>
                </a:lnTo>
                <a:lnTo>
                  <a:pt x="711" y="188"/>
                </a:lnTo>
                <a:lnTo>
                  <a:pt x="713" y="171"/>
                </a:lnTo>
                <a:lnTo>
                  <a:pt x="718" y="141"/>
                </a:lnTo>
                <a:lnTo>
                  <a:pt x="719" y="113"/>
                </a:lnTo>
                <a:lnTo>
                  <a:pt x="720" y="88"/>
                </a:lnTo>
                <a:lnTo>
                  <a:pt x="719" y="69"/>
                </a:lnTo>
                <a:close/>
              </a:path>
            </a:pathLst>
          </a:custGeom>
          <a:solidFill>
            <a:srgbClr val="CE295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1" name="Group 70" descr="This is an icon of a truck.">
            <a:extLst>
              <a:ext uri="{FF2B5EF4-FFF2-40B4-BE49-F238E27FC236}">
                <a16:creationId xmlns:a16="http://schemas.microsoft.com/office/drawing/2014/main" id="{918F6A58-01C2-4B8A-97EE-31A198442337}"/>
              </a:ext>
            </a:extLst>
          </p:cNvPr>
          <p:cNvGrpSpPr/>
          <p:nvPr/>
        </p:nvGrpSpPr>
        <p:grpSpPr>
          <a:xfrm>
            <a:off x="10516987" y="4297223"/>
            <a:ext cx="287338" cy="249238"/>
            <a:chOff x="2598738" y="2530475"/>
            <a:chExt cx="287338" cy="249238"/>
          </a:xfrm>
          <a:solidFill>
            <a:srgbClr val="7F7F7F"/>
          </a:solidFill>
        </p:grpSpPr>
        <p:sp>
          <p:nvSpPr>
            <p:cNvPr id="72" name="Freeform 527">
              <a:extLst>
                <a:ext uri="{FF2B5EF4-FFF2-40B4-BE49-F238E27FC236}">
                  <a16:creationId xmlns:a16="http://schemas.microsoft.com/office/drawing/2014/main" id="{9A958697-9F7E-46A0-A31A-A67FAB2A3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5888" y="2625725"/>
              <a:ext cx="123825" cy="134938"/>
            </a:xfrm>
            <a:custGeom>
              <a:avLst/>
              <a:gdLst>
                <a:gd name="T0" fmla="*/ 187 w 391"/>
                <a:gd name="T1" fmla="*/ 0 h 421"/>
                <a:gd name="T2" fmla="*/ 172 w 391"/>
                <a:gd name="T3" fmla="*/ 19 h 421"/>
                <a:gd name="T4" fmla="*/ 155 w 391"/>
                <a:gd name="T5" fmla="*/ 36 h 421"/>
                <a:gd name="T6" fmla="*/ 135 w 391"/>
                <a:gd name="T7" fmla="*/ 52 h 421"/>
                <a:gd name="T8" fmla="*/ 113 w 391"/>
                <a:gd name="T9" fmla="*/ 65 h 421"/>
                <a:gd name="T10" fmla="*/ 91 w 391"/>
                <a:gd name="T11" fmla="*/ 76 h 421"/>
                <a:gd name="T12" fmla="*/ 67 w 391"/>
                <a:gd name="T13" fmla="*/ 83 h 421"/>
                <a:gd name="T14" fmla="*/ 41 w 391"/>
                <a:gd name="T15" fmla="*/ 89 h 421"/>
                <a:gd name="T16" fmla="*/ 15 w 391"/>
                <a:gd name="T17" fmla="*/ 90 h 421"/>
                <a:gd name="T18" fmla="*/ 0 w 391"/>
                <a:gd name="T19" fmla="*/ 89 h 421"/>
                <a:gd name="T20" fmla="*/ 1 w 391"/>
                <a:gd name="T21" fmla="*/ 410 h 421"/>
                <a:gd name="T22" fmla="*/ 3 w 391"/>
                <a:gd name="T23" fmla="*/ 415 h 421"/>
                <a:gd name="T24" fmla="*/ 6 w 391"/>
                <a:gd name="T25" fmla="*/ 418 h 421"/>
                <a:gd name="T26" fmla="*/ 11 w 391"/>
                <a:gd name="T27" fmla="*/ 421 h 421"/>
                <a:gd name="T28" fmla="*/ 77 w 391"/>
                <a:gd name="T29" fmla="*/ 421 h 421"/>
                <a:gd name="T30" fmla="*/ 75 w 391"/>
                <a:gd name="T31" fmla="*/ 406 h 421"/>
                <a:gd name="T32" fmla="*/ 77 w 391"/>
                <a:gd name="T33" fmla="*/ 385 h 421"/>
                <a:gd name="T34" fmla="*/ 83 w 391"/>
                <a:gd name="T35" fmla="*/ 366 h 421"/>
                <a:gd name="T36" fmla="*/ 93 w 391"/>
                <a:gd name="T37" fmla="*/ 347 h 421"/>
                <a:gd name="T38" fmla="*/ 106 w 391"/>
                <a:gd name="T39" fmla="*/ 331 h 421"/>
                <a:gd name="T40" fmla="*/ 122 w 391"/>
                <a:gd name="T41" fmla="*/ 318 h 421"/>
                <a:gd name="T42" fmla="*/ 139 w 391"/>
                <a:gd name="T43" fmla="*/ 309 h 421"/>
                <a:gd name="T44" fmla="*/ 159 w 391"/>
                <a:gd name="T45" fmla="*/ 303 h 421"/>
                <a:gd name="T46" fmla="*/ 181 w 391"/>
                <a:gd name="T47" fmla="*/ 301 h 421"/>
                <a:gd name="T48" fmla="*/ 201 w 391"/>
                <a:gd name="T49" fmla="*/ 303 h 421"/>
                <a:gd name="T50" fmla="*/ 222 w 391"/>
                <a:gd name="T51" fmla="*/ 309 h 421"/>
                <a:gd name="T52" fmla="*/ 240 w 391"/>
                <a:gd name="T53" fmla="*/ 318 h 421"/>
                <a:gd name="T54" fmla="*/ 255 w 391"/>
                <a:gd name="T55" fmla="*/ 331 h 421"/>
                <a:gd name="T56" fmla="*/ 268 w 391"/>
                <a:gd name="T57" fmla="*/ 347 h 421"/>
                <a:gd name="T58" fmla="*/ 277 w 391"/>
                <a:gd name="T59" fmla="*/ 366 h 421"/>
                <a:gd name="T60" fmla="*/ 284 w 391"/>
                <a:gd name="T61" fmla="*/ 385 h 421"/>
                <a:gd name="T62" fmla="*/ 286 w 391"/>
                <a:gd name="T63" fmla="*/ 406 h 421"/>
                <a:gd name="T64" fmla="*/ 285 w 391"/>
                <a:gd name="T65" fmla="*/ 421 h 421"/>
                <a:gd name="T66" fmla="*/ 379 w 391"/>
                <a:gd name="T67" fmla="*/ 420 h 421"/>
                <a:gd name="T68" fmla="*/ 385 w 391"/>
                <a:gd name="T69" fmla="*/ 418 h 421"/>
                <a:gd name="T70" fmla="*/ 389 w 391"/>
                <a:gd name="T71" fmla="*/ 415 h 421"/>
                <a:gd name="T72" fmla="*/ 391 w 391"/>
                <a:gd name="T73" fmla="*/ 410 h 421"/>
                <a:gd name="T74" fmla="*/ 391 w 391"/>
                <a:gd name="T75" fmla="*/ 15 h 421"/>
                <a:gd name="T76" fmla="*/ 390 w 391"/>
                <a:gd name="T77" fmla="*/ 8 h 421"/>
                <a:gd name="T78" fmla="*/ 387 w 391"/>
                <a:gd name="T79" fmla="*/ 4 h 421"/>
                <a:gd name="T80" fmla="*/ 382 w 391"/>
                <a:gd name="T81" fmla="*/ 1 h 421"/>
                <a:gd name="T82" fmla="*/ 376 w 391"/>
                <a:gd name="T83" fmla="*/ 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91" h="421">
                  <a:moveTo>
                    <a:pt x="376" y="0"/>
                  </a:moveTo>
                  <a:lnTo>
                    <a:pt x="187" y="0"/>
                  </a:lnTo>
                  <a:lnTo>
                    <a:pt x="180" y="9"/>
                  </a:lnTo>
                  <a:lnTo>
                    <a:pt x="172" y="19"/>
                  </a:lnTo>
                  <a:lnTo>
                    <a:pt x="164" y="28"/>
                  </a:lnTo>
                  <a:lnTo>
                    <a:pt x="155" y="36"/>
                  </a:lnTo>
                  <a:lnTo>
                    <a:pt x="145" y="45"/>
                  </a:lnTo>
                  <a:lnTo>
                    <a:pt x="135" y="52"/>
                  </a:lnTo>
                  <a:lnTo>
                    <a:pt x="125" y="59"/>
                  </a:lnTo>
                  <a:lnTo>
                    <a:pt x="113" y="65"/>
                  </a:lnTo>
                  <a:lnTo>
                    <a:pt x="103" y="71"/>
                  </a:lnTo>
                  <a:lnTo>
                    <a:pt x="91" y="76"/>
                  </a:lnTo>
                  <a:lnTo>
                    <a:pt x="79" y="80"/>
                  </a:lnTo>
                  <a:lnTo>
                    <a:pt x="67" y="83"/>
                  </a:lnTo>
                  <a:lnTo>
                    <a:pt x="54" y="87"/>
                  </a:lnTo>
                  <a:lnTo>
                    <a:pt x="41" y="89"/>
                  </a:lnTo>
                  <a:lnTo>
                    <a:pt x="29" y="90"/>
                  </a:lnTo>
                  <a:lnTo>
                    <a:pt x="15" y="90"/>
                  </a:lnTo>
                  <a:lnTo>
                    <a:pt x="7" y="90"/>
                  </a:lnTo>
                  <a:lnTo>
                    <a:pt x="0" y="89"/>
                  </a:lnTo>
                  <a:lnTo>
                    <a:pt x="0" y="406"/>
                  </a:lnTo>
                  <a:lnTo>
                    <a:pt x="1" y="410"/>
                  </a:lnTo>
                  <a:lnTo>
                    <a:pt x="1" y="412"/>
                  </a:lnTo>
                  <a:lnTo>
                    <a:pt x="3" y="415"/>
                  </a:lnTo>
                  <a:lnTo>
                    <a:pt x="4" y="417"/>
                  </a:lnTo>
                  <a:lnTo>
                    <a:pt x="6" y="418"/>
                  </a:lnTo>
                  <a:lnTo>
                    <a:pt x="9" y="420"/>
                  </a:lnTo>
                  <a:lnTo>
                    <a:pt x="11" y="421"/>
                  </a:lnTo>
                  <a:lnTo>
                    <a:pt x="15" y="421"/>
                  </a:lnTo>
                  <a:lnTo>
                    <a:pt x="77" y="421"/>
                  </a:lnTo>
                  <a:lnTo>
                    <a:pt x="76" y="414"/>
                  </a:lnTo>
                  <a:lnTo>
                    <a:pt x="75" y="406"/>
                  </a:lnTo>
                  <a:lnTo>
                    <a:pt x="76" y="396"/>
                  </a:lnTo>
                  <a:lnTo>
                    <a:pt x="77" y="385"/>
                  </a:lnTo>
                  <a:lnTo>
                    <a:pt x="80" y="375"/>
                  </a:lnTo>
                  <a:lnTo>
                    <a:pt x="83" y="366"/>
                  </a:lnTo>
                  <a:lnTo>
                    <a:pt x="88" y="356"/>
                  </a:lnTo>
                  <a:lnTo>
                    <a:pt x="93" y="347"/>
                  </a:lnTo>
                  <a:lnTo>
                    <a:pt x="99" y="339"/>
                  </a:lnTo>
                  <a:lnTo>
                    <a:pt x="106" y="331"/>
                  </a:lnTo>
                  <a:lnTo>
                    <a:pt x="113" y="325"/>
                  </a:lnTo>
                  <a:lnTo>
                    <a:pt x="122" y="318"/>
                  </a:lnTo>
                  <a:lnTo>
                    <a:pt x="130" y="313"/>
                  </a:lnTo>
                  <a:lnTo>
                    <a:pt x="139" y="309"/>
                  </a:lnTo>
                  <a:lnTo>
                    <a:pt x="150" y="305"/>
                  </a:lnTo>
                  <a:lnTo>
                    <a:pt x="159" y="303"/>
                  </a:lnTo>
                  <a:lnTo>
                    <a:pt x="170" y="301"/>
                  </a:lnTo>
                  <a:lnTo>
                    <a:pt x="181" y="301"/>
                  </a:lnTo>
                  <a:lnTo>
                    <a:pt x="192" y="301"/>
                  </a:lnTo>
                  <a:lnTo>
                    <a:pt x="201" y="303"/>
                  </a:lnTo>
                  <a:lnTo>
                    <a:pt x="212" y="305"/>
                  </a:lnTo>
                  <a:lnTo>
                    <a:pt x="222" y="309"/>
                  </a:lnTo>
                  <a:lnTo>
                    <a:pt x="230" y="313"/>
                  </a:lnTo>
                  <a:lnTo>
                    <a:pt x="240" y="318"/>
                  </a:lnTo>
                  <a:lnTo>
                    <a:pt x="247" y="325"/>
                  </a:lnTo>
                  <a:lnTo>
                    <a:pt x="255" y="331"/>
                  </a:lnTo>
                  <a:lnTo>
                    <a:pt x="261" y="339"/>
                  </a:lnTo>
                  <a:lnTo>
                    <a:pt x="268" y="347"/>
                  </a:lnTo>
                  <a:lnTo>
                    <a:pt x="273" y="356"/>
                  </a:lnTo>
                  <a:lnTo>
                    <a:pt x="277" y="366"/>
                  </a:lnTo>
                  <a:lnTo>
                    <a:pt x="282" y="375"/>
                  </a:lnTo>
                  <a:lnTo>
                    <a:pt x="284" y="385"/>
                  </a:lnTo>
                  <a:lnTo>
                    <a:pt x="285" y="396"/>
                  </a:lnTo>
                  <a:lnTo>
                    <a:pt x="286" y="406"/>
                  </a:lnTo>
                  <a:lnTo>
                    <a:pt x="286" y="414"/>
                  </a:lnTo>
                  <a:lnTo>
                    <a:pt x="285" y="421"/>
                  </a:lnTo>
                  <a:lnTo>
                    <a:pt x="376" y="421"/>
                  </a:lnTo>
                  <a:lnTo>
                    <a:pt x="379" y="420"/>
                  </a:lnTo>
                  <a:lnTo>
                    <a:pt x="382" y="420"/>
                  </a:lnTo>
                  <a:lnTo>
                    <a:pt x="385" y="418"/>
                  </a:lnTo>
                  <a:lnTo>
                    <a:pt x="387" y="417"/>
                  </a:lnTo>
                  <a:lnTo>
                    <a:pt x="389" y="415"/>
                  </a:lnTo>
                  <a:lnTo>
                    <a:pt x="390" y="412"/>
                  </a:lnTo>
                  <a:lnTo>
                    <a:pt x="391" y="410"/>
                  </a:lnTo>
                  <a:lnTo>
                    <a:pt x="391" y="406"/>
                  </a:lnTo>
                  <a:lnTo>
                    <a:pt x="391" y="15"/>
                  </a:lnTo>
                  <a:lnTo>
                    <a:pt x="391" y="12"/>
                  </a:lnTo>
                  <a:lnTo>
                    <a:pt x="390" y="8"/>
                  </a:lnTo>
                  <a:lnTo>
                    <a:pt x="389" y="6"/>
                  </a:lnTo>
                  <a:lnTo>
                    <a:pt x="387" y="4"/>
                  </a:lnTo>
                  <a:lnTo>
                    <a:pt x="385" y="2"/>
                  </a:lnTo>
                  <a:lnTo>
                    <a:pt x="382" y="1"/>
                  </a:lnTo>
                  <a:lnTo>
                    <a:pt x="379" y="0"/>
                  </a:lnTo>
                  <a:lnTo>
                    <a:pt x="376" y="0"/>
                  </a:lnTo>
                  <a:lnTo>
                    <a:pt x="3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3" name="Freeform 528">
              <a:extLst>
                <a:ext uri="{FF2B5EF4-FFF2-40B4-BE49-F238E27FC236}">
                  <a16:creationId xmlns:a16="http://schemas.microsoft.com/office/drawing/2014/main" id="{83F5CED5-EC59-44A7-BB1E-6DAA3AFE7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692400"/>
              <a:ext cx="47625" cy="9525"/>
            </a:xfrm>
            <a:custGeom>
              <a:avLst/>
              <a:gdLst>
                <a:gd name="T0" fmla="*/ 136 w 151"/>
                <a:gd name="T1" fmla="*/ 0 h 30"/>
                <a:gd name="T2" fmla="*/ 15 w 151"/>
                <a:gd name="T3" fmla="*/ 0 h 30"/>
                <a:gd name="T4" fmla="*/ 12 w 151"/>
                <a:gd name="T5" fmla="*/ 1 h 30"/>
                <a:gd name="T6" fmla="*/ 9 w 151"/>
                <a:gd name="T7" fmla="*/ 1 h 30"/>
                <a:gd name="T8" fmla="*/ 7 w 151"/>
                <a:gd name="T9" fmla="*/ 3 h 30"/>
                <a:gd name="T10" fmla="*/ 5 w 151"/>
                <a:gd name="T11" fmla="*/ 4 h 30"/>
                <a:gd name="T12" fmla="*/ 3 w 151"/>
                <a:gd name="T13" fmla="*/ 6 h 30"/>
                <a:gd name="T14" fmla="*/ 2 w 151"/>
                <a:gd name="T15" fmla="*/ 10 h 30"/>
                <a:gd name="T16" fmla="*/ 0 w 151"/>
                <a:gd name="T17" fmla="*/ 13 h 30"/>
                <a:gd name="T18" fmla="*/ 0 w 151"/>
                <a:gd name="T19" fmla="*/ 15 h 30"/>
                <a:gd name="T20" fmla="*/ 0 w 151"/>
                <a:gd name="T21" fmla="*/ 18 h 30"/>
                <a:gd name="T22" fmla="*/ 2 w 151"/>
                <a:gd name="T23" fmla="*/ 21 h 30"/>
                <a:gd name="T24" fmla="*/ 3 w 151"/>
                <a:gd name="T25" fmla="*/ 24 h 30"/>
                <a:gd name="T26" fmla="*/ 5 w 151"/>
                <a:gd name="T27" fmla="*/ 26 h 30"/>
                <a:gd name="T28" fmla="*/ 7 w 151"/>
                <a:gd name="T29" fmla="*/ 28 h 30"/>
                <a:gd name="T30" fmla="*/ 9 w 151"/>
                <a:gd name="T31" fmla="*/ 29 h 30"/>
                <a:gd name="T32" fmla="*/ 12 w 151"/>
                <a:gd name="T33" fmla="*/ 30 h 30"/>
                <a:gd name="T34" fmla="*/ 15 w 151"/>
                <a:gd name="T35" fmla="*/ 30 h 30"/>
                <a:gd name="T36" fmla="*/ 136 w 151"/>
                <a:gd name="T37" fmla="*/ 30 h 30"/>
                <a:gd name="T38" fmla="*/ 139 w 151"/>
                <a:gd name="T39" fmla="*/ 30 h 30"/>
                <a:gd name="T40" fmla="*/ 142 w 151"/>
                <a:gd name="T41" fmla="*/ 29 h 30"/>
                <a:gd name="T42" fmla="*/ 144 w 151"/>
                <a:gd name="T43" fmla="*/ 28 h 30"/>
                <a:gd name="T44" fmla="*/ 146 w 151"/>
                <a:gd name="T45" fmla="*/ 26 h 30"/>
                <a:gd name="T46" fmla="*/ 148 w 151"/>
                <a:gd name="T47" fmla="*/ 24 h 30"/>
                <a:gd name="T48" fmla="*/ 150 w 151"/>
                <a:gd name="T49" fmla="*/ 21 h 30"/>
                <a:gd name="T50" fmla="*/ 151 w 151"/>
                <a:gd name="T51" fmla="*/ 18 h 30"/>
                <a:gd name="T52" fmla="*/ 151 w 151"/>
                <a:gd name="T53" fmla="*/ 15 h 30"/>
                <a:gd name="T54" fmla="*/ 151 w 151"/>
                <a:gd name="T55" fmla="*/ 13 h 30"/>
                <a:gd name="T56" fmla="*/ 150 w 151"/>
                <a:gd name="T57" fmla="*/ 10 h 30"/>
                <a:gd name="T58" fmla="*/ 148 w 151"/>
                <a:gd name="T59" fmla="*/ 8 h 30"/>
                <a:gd name="T60" fmla="*/ 146 w 151"/>
                <a:gd name="T61" fmla="*/ 4 h 30"/>
                <a:gd name="T62" fmla="*/ 144 w 151"/>
                <a:gd name="T63" fmla="*/ 3 h 30"/>
                <a:gd name="T64" fmla="*/ 142 w 151"/>
                <a:gd name="T65" fmla="*/ 1 h 30"/>
                <a:gd name="T66" fmla="*/ 139 w 151"/>
                <a:gd name="T67" fmla="*/ 1 h 30"/>
                <a:gd name="T68" fmla="*/ 136 w 15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1" h="30">
                  <a:moveTo>
                    <a:pt x="136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1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36" y="30"/>
                  </a:lnTo>
                  <a:lnTo>
                    <a:pt x="139" y="30"/>
                  </a:lnTo>
                  <a:lnTo>
                    <a:pt x="142" y="29"/>
                  </a:lnTo>
                  <a:lnTo>
                    <a:pt x="144" y="28"/>
                  </a:lnTo>
                  <a:lnTo>
                    <a:pt x="146" y="26"/>
                  </a:lnTo>
                  <a:lnTo>
                    <a:pt x="148" y="24"/>
                  </a:lnTo>
                  <a:lnTo>
                    <a:pt x="150" y="21"/>
                  </a:lnTo>
                  <a:lnTo>
                    <a:pt x="151" y="18"/>
                  </a:lnTo>
                  <a:lnTo>
                    <a:pt x="151" y="15"/>
                  </a:lnTo>
                  <a:lnTo>
                    <a:pt x="151" y="13"/>
                  </a:lnTo>
                  <a:lnTo>
                    <a:pt x="150" y="10"/>
                  </a:lnTo>
                  <a:lnTo>
                    <a:pt x="148" y="8"/>
                  </a:lnTo>
                  <a:lnTo>
                    <a:pt x="146" y="4"/>
                  </a:lnTo>
                  <a:lnTo>
                    <a:pt x="144" y="3"/>
                  </a:lnTo>
                  <a:lnTo>
                    <a:pt x="142" y="1"/>
                  </a:lnTo>
                  <a:lnTo>
                    <a:pt x="139" y="1"/>
                  </a:lnTo>
                  <a:lnTo>
                    <a:pt x="1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4" name="Freeform 529">
              <a:extLst>
                <a:ext uri="{FF2B5EF4-FFF2-40B4-BE49-F238E27FC236}">
                  <a16:creationId xmlns:a16="http://schemas.microsoft.com/office/drawing/2014/main" id="{67D92154-D809-4A24-ADBA-A184552F2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7788" y="2711450"/>
              <a:ext cx="28575" cy="11113"/>
            </a:xfrm>
            <a:custGeom>
              <a:avLst/>
              <a:gdLst>
                <a:gd name="T0" fmla="*/ 76 w 91"/>
                <a:gd name="T1" fmla="*/ 0 h 31"/>
                <a:gd name="T2" fmla="*/ 16 w 91"/>
                <a:gd name="T3" fmla="*/ 0 h 31"/>
                <a:gd name="T4" fmla="*/ 12 w 91"/>
                <a:gd name="T5" fmla="*/ 1 h 31"/>
                <a:gd name="T6" fmla="*/ 10 w 91"/>
                <a:gd name="T7" fmla="*/ 1 h 31"/>
                <a:gd name="T8" fmla="*/ 7 w 91"/>
                <a:gd name="T9" fmla="*/ 3 h 31"/>
                <a:gd name="T10" fmla="*/ 5 w 91"/>
                <a:gd name="T11" fmla="*/ 5 h 31"/>
                <a:gd name="T12" fmla="*/ 3 w 91"/>
                <a:gd name="T13" fmla="*/ 8 h 31"/>
                <a:gd name="T14" fmla="*/ 2 w 91"/>
                <a:gd name="T15" fmla="*/ 10 h 31"/>
                <a:gd name="T16" fmla="*/ 0 w 91"/>
                <a:gd name="T17" fmla="*/ 13 h 31"/>
                <a:gd name="T18" fmla="*/ 0 w 91"/>
                <a:gd name="T19" fmla="*/ 15 h 31"/>
                <a:gd name="T20" fmla="*/ 0 w 91"/>
                <a:gd name="T21" fmla="*/ 18 h 31"/>
                <a:gd name="T22" fmla="*/ 2 w 91"/>
                <a:gd name="T23" fmla="*/ 22 h 31"/>
                <a:gd name="T24" fmla="*/ 3 w 91"/>
                <a:gd name="T25" fmla="*/ 24 h 31"/>
                <a:gd name="T26" fmla="*/ 5 w 91"/>
                <a:gd name="T27" fmla="*/ 26 h 31"/>
                <a:gd name="T28" fmla="*/ 7 w 91"/>
                <a:gd name="T29" fmla="*/ 28 h 31"/>
                <a:gd name="T30" fmla="*/ 10 w 91"/>
                <a:gd name="T31" fmla="*/ 29 h 31"/>
                <a:gd name="T32" fmla="*/ 12 w 91"/>
                <a:gd name="T33" fmla="*/ 30 h 31"/>
                <a:gd name="T34" fmla="*/ 16 w 91"/>
                <a:gd name="T35" fmla="*/ 31 h 31"/>
                <a:gd name="T36" fmla="*/ 76 w 91"/>
                <a:gd name="T37" fmla="*/ 31 h 31"/>
                <a:gd name="T38" fmla="*/ 79 w 91"/>
                <a:gd name="T39" fmla="*/ 30 h 31"/>
                <a:gd name="T40" fmla="*/ 82 w 91"/>
                <a:gd name="T41" fmla="*/ 29 h 31"/>
                <a:gd name="T42" fmla="*/ 84 w 91"/>
                <a:gd name="T43" fmla="*/ 28 h 31"/>
                <a:gd name="T44" fmla="*/ 86 w 91"/>
                <a:gd name="T45" fmla="*/ 26 h 31"/>
                <a:gd name="T46" fmla="*/ 88 w 91"/>
                <a:gd name="T47" fmla="*/ 24 h 31"/>
                <a:gd name="T48" fmla="*/ 90 w 91"/>
                <a:gd name="T49" fmla="*/ 22 h 31"/>
                <a:gd name="T50" fmla="*/ 91 w 91"/>
                <a:gd name="T51" fmla="*/ 18 h 31"/>
                <a:gd name="T52" fmla="*/ 91 w 91"/>
                <a:gd name="T53" fmla="*/ 15 h 31"/>
                <a:gd name="T54" fmla="*/ 91 w 91"/>
                <a:gd name="T55" fmla="*/ 13 h 31"/>
                <a:gd name="T56" fmla="*/ 90 w 91"/>
                <a:gd name="T57" fmla="*/ 10 h 31"/>
                <a:gd name="T58" fmla="*/ 88 w 91"/>
                <a:gd name="T59" fmla="*/ 8 h 31"/>
                <a:gd name="T60" fmla="*/ 86 w 91"/>
                <a:gd name="T61" fmla="*/ 5 h 31"/>
                <a:gd name="T62" fmla="*/ 84 w 91"/>
                <a:gd name="T63" fmla="*/ 3 h 31"/>
                <a:gd name="T64" fmla="*/ 82 w 91"/>
                <a:gd name="T65" fmla="*/ 2 h 31"/>
                <a:gd name="T66" fmla="*/ 79 w 91"/>
                <a:gd name="T67" fmla="*/ 1 h 31"/>
                <a:gd name="T68" fmla="*/ 76 w 91"/>
                <a:gd name="T69" fmla="*/ 0 h 31"/>
                <a:gd name="T70" fmla="*/ 76 w 91"/>
                <a:gd name="T7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1" h="31">
                  <a:moveTo>
                    <a:pt x="76" y="0"/>
                  </a:moveTo>
                  <a:lnTo>
                    <a:pt x="16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7" y="3"/>
                  </a:lnTo>
                  <a:lnTo>
                    <a:pt x="5" y="5"/>
                  </a:lnTo>
                  <a:lnTo>
                    <a:pt x="3" y="8"/>
                  </a:lnTo>
                  <a:lnTo>
                    <a:pt x="2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2" y="22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6" y="31"/>
                  </a:lnTo>
                  <a:lnTo>
                    <a:pt x="76" y="31"/>
                  </a:lnTo>
                  <a:lnTo>
                    <a:pt x="79" y="30"/>
                  </a:lnTo>
                  <a:lnTo>
                    <a:pt x="82" y="29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90" y="22"/>
                  </a:lnTo>
                  <a:lnTo>
                    <a:pt x="91" y="18"/>
                  </a:lnTo>
                  <a:lnTo>
                    <a:pt x="91" y="15"/>
                  </a:lnTo>
                  <a:lnTo>
                    <a:pt x="91" y="13"/>
                  </a:lnTo>
                  <a:lnTo>
                    <a:pt x="90" y="10"/>
                  </a:lnTo>
                  <a:lnTo>
                    <a:pt x="88" y="8"/>
                  </a:lnTo>
                  <a:lnTo>
                    <a:pt x="86" y="5"/>
                  </a:lnTo>
                  <a:lnTo>
                    <a:pt x="84" y="3"/>
                  </a:lnTo>
                  <a:lnTo>
                    <a:pt x="82" y="2"/>
                  </a:lnTo>
                  <a:lnTo>
                    <a:pt x="79" y="1"/>
                  </a:lnTo>
                  <a:lnTo>
                    <a:pt x="76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530">
              <a:extLst>
                <a:ext uri="{FF2B5EF4-FFF2-40B4-BE49-F238E27FC236}">
                  <a16:creationId xmlns:a16="http://schemas.microsoft.com/office/drawing/2014/main" id="{C331234E-9EA9-4C57-9933-731231499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2732088"/>
              <a:ext cx="19050" cy="9525"/>
            </a:xfrm>
            <a:custGeom>
              <a:avLst/>
              <a:gdLst>
                <a:gd name="T0" fmla="*/ 45 w 60"/>
                <a:gd name="T1" fmla="*/ 0 h 30"/>
                <a:gd name="T2" fmla="*/ 15 w 60"/>
                <a:gd name="T3" fmla="*/ 0 h 30"/>
                <a:gd name="T4" fmla="*/ 11 w 60"/>
                <a:gd name="T5" fmla="*/ 0 h 30"/>
                <a:gd name="T6" fmla="*/ 9 w 60"/>
                <a:gd name="T7" fmla="*/ 1 h 30"/>
                <a:gd name="T8" fmla="*/ 6 w 60"/>
                <a:gd name="T9" fmla="*/ 2 h 30"/>
                <a:gd name="T10" fmla="*/ 4 w 60"/>
                <a:gd name="T11" fmla="*/ 5 h 30"/>
                <a:gd name="T12" fmla="*/ 2 w 60"/>
                <a:gd name="T13" fmla="*/ 7 h 30"/>
                <a:gd name="T14" fmla="*/ 1 w 60"/>
                <a:gd name="T15" fmla="*/ 9 h 30"/>
                <a:gd name="T16" fmla="*/ 0 w 60"/>
                <a:gd name="T17" fmla="*/ 12 h 30"/>
                <a:gd name="T18" fmla="*/ 0 w 60"/>
                <a:gd name="T19" fmla="*/ 15 h 30"/>
                <a:gd name="T20" fmla="*/ 0 w 60"/>
                <a:gd name="T21" fmla="*/ 17 h 30"/>
                <a:gd name="T22" fmla="*/ 1 w 60"/>
                <a:gd name="T23" fmla="*/ 21 h 30"/>
                <a:gd name="T24" fmla="*/ 2 w 60"/>
                <a:gd name="T25" fmla="*/ 23 h 30"/>
                <a:gd name="T26" fmla="*/ 4 w 60"/>
                <a:gd name="T27" fmla="*/ 26 h 30"/>
                <a:gd name="T28" fmla="*/ 6 w 60"/>
                <a:gd name="T29" fmla="*/ 27 h 30"/>
                <a:gd name="T30" fmla="*/ 9 w 60"/>
                <a:gd name="T31" fmla="*/ 29 h 30"/>
                <a:gd name="T32" fmla="*/ 11 w 60"/>
                <a:gd name="T33" fmla="*/ 29 h 30"/>
                <a:gd name="T34" fmla="*/ 15 w 60"/>
                <a:gd name="T35" fmla="*/ 30 h 30"/>
                <a:gd name="T36" fmla="*/ 45 w 60"/>
                <a:gd name="T37" fmla="*/ 30 h 30"/>
                <a:gd name="T38" fmla="*/ 48 w 60"/>
                <a:gd name="T39" fmla="*/ 29 h 30"/>
                <a:gd name="T40" fmla="*/ 51 w 60"/>
                <a:gd name="T41" fmla="*/ 29 h 30"/>
                <a:gd name="T42" fmla="*/ 53 w 60"/>
                <a:gd name="T43" fmla="*/ 27 h 30"/>
                <a:gd name="T44" fmla="*/ 55 w 60"/>
                <a:gd name="T45" fmla="*/ 26 h 30"/>
                <a:gd name="T46" fmla="*/ 57 w 60"/>
                <a:gd name="T47" fmla="*/ 23 h 30"/>
                <a:gd name="T48" fmla="*/ 59 w 60"/>
                <a:gd name="T49" fmla="*/ 21 h 30"/>
                <a:gd name="T50" fmla="*/ 60 w 60"/>
                <a:gd name="T51" fmla="*/ 17 h 30"/>
                <a:gd name="T52" fmla="*/ 60 w 60"/>
                <a:gd name="T53" fmla="*/ 15 h 30"/>
                <a:gd name="T54" fmla="*/ 60 w 60"/>
                <a:gd name="T55" fmla="*/ 12 h 30"/>
                <a:gd name="T56" fmla="*/ 59 w 60"/>
                <a:gd name="T57" fmla="*/ 9 h 30"/>
                <a:gd name="T58" fmla="*/ 57 w 60"/>
                <a:gd name="T59" fmla="*/ 7 h 30"/>
                <a:gd name="T60" fmla="*/ 55 w 60"/>
                <a:gd name="T61" fmla="*/ 5 h 30"/>
                <a:gd name="T62" fmla="*/ 53 w 60"/>
                <a:gd name="T63" fmla="*/ 2 h 30"/>
                <a:gd name="T64" fmla="*/ 51 w 60"/>
                <a:gd name="T65" fmla="*/ 1 h 30"/>
                <a:gd name="T66" fmla="*/ 48 w 60"/>
                <a:gd name="T67" fmla="*/ 0 h 30"/>
                <a:gd name="T68" fmla="*/ 45 w 6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30">
                  <a:moveTo>
                    <a:pt x="45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7"/>
                  </a:lnTo>
                  <a:lnTo>
                    <a:pt x="1" y="21"/>
                  </a:lnTo>
                  <a:lnTo>
                    <a:pt x="2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1" y="29"/>
                  </a:lnTo>
                  <a:lnTo>
                    <a:pt x="15" y="30"/>
                  </a:lnTo>
                  <a:lnTo>
                    <a:pt x="45" y="30"/>
                  </a:lnTo>
                  <a:lnTo>
                    <a:pt x="48" y="29"/>
                  </a:lnTo>
                  <a:lnTo>
                    <a:pt x="51" y="29"/>
                  </a:lnTo>
                  <a:lnTo>
                    <a:pt x="53" y="27"/>
                  </a:lnTo>
                  <a:lnTo>
                    <a:pt x="55" y="26"/>
                  </a:lnTo>
                  <a:lnTo>
                    <a:pt x="57" y="23"/>
                  </a:lnTo>
                  <a:lnTo>
                    <a:pt x="59" y="21"/>
                  </a:lnTo>
                  <a:lnTo>
                    <a:pt x="60" y="17"/>
                  </a:lnTo>
                  <a:lnTo>
                    <a:pt x="60" y="15"/>
                  </a:lnTo>
                  <a:lnTo>
                    <a:pt x="60" y="12"/>
                  </a:lnTo>
                  <a:lnTo>
                    <a:pt x="59" y="9"/>
                  </a:lnTo>
                  <a:lnTo>
                    <a:pt x="57" y="7"/>
                  </a:lnTo>
                  <a:lnTo>
                    <a:pt x="55" y="5"/>
                  </a:lnTo>
                  <a:lnTo>
                    <a:pt x="53" y="2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6" name="Freeform 531">
              <a:extLst>
                <a:ext uri="{FF2B5EF4-FFF2-40B4-BE49-F238E27FC236}">
                  <a16:creationId xmlns:a16="http://schemas.microsoft.com/office/drawing/2014/main" id="{6ADA05A3-1293-46DC-8224-3676BC286D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03500" y="2530475"/>
              <a:ext cx="114300" cy="114300"/>
            </a:xfrm>
            <a:custGeom>
              <a:avLst/>
              <a:gdLst>
                <a:gd name="T0" fmla="*/ 167 w 362"/>
                <a:gd name="T1" fmla="*/ 103 h 362"/>
                <a:gd name="T2" fmla="*/ 169 w 362"/>
                <a:gd name="T3" fmla="*/ 98 h 362"/>
                <a:gd name="T4" fmla="*/ 172 w 362"/>
                <a:gd name="T5" fmla="*/ 94 h 362"/>
                <a:gd name="T6" fmla="*/ 177 w 362"/>
                <a:gd name="T7" fmla="*/ 92 h 362"/>
                <a:gd name="T8" fmla="*/ 184 w 362"/>
                <a:gd name="T9" fmla="*/ 92 h 362"/>
                <a:gd name="T10" fmla="*/ 189 w 362"/>
                <a:gd name="T11" fmla="*/ 94 h 362"/>
                <a:gd name="T12" fmla="*/ 193 w 362"/>
                <a:gd name="T13" fmla="*/ 98 h 362"/>
                <a:gd name="T14" fmla="*/ 196 w 362"/>
                <a:gd name="T15" fmla="*/ 103 h 362"/>
                <a:gd name="T16" fmla="*/ 196 w 362"/>
                <a:gd name="T17" fmla="*/ 181 h 362"/>
                <a:gd name="T18" fmla="*/ 244 w 362"/>
                <a:gd name="T19" fmla="*/ 182 h 362"/>
                <a:gd name="T20" fmla="*/ 249 w 362"/>
                <a:gd name="T21" fmla="*/ 184 h 362"/>
                <a:gd name="T22" fmla="*/ 254 w 362"/>
                <a:gd name="T23" fmla="*/ 188 h 362"/>
                <a:gd name="T24" fmla="*/ 256 w 362"/>
                <a:gd name="T25" fmla="*/ 193 h 362"/>
                <a:gd name="T26" fmla="*/ 256 w 362"/>
                <a:gd name="T27" fmla="*/ 199 h 362"/>
                <a:gd name="T28" fmla="*/ 254 w 362"/>
                <a:gd name="T29" fmla="*/ 204 h 362"/>
                <a:gd name="T30" fmla="*/ 249 w 362"/>
                <a:gd name="T31" fmla="*/ 208 h 362"/>
                <a:gd name="T32" fmla="*/ 244 w 362"/>
                <a:gd name="T33" fmla="*/ 211 h 362"/>
                <a:gd name="T34" fmla="*/ 181 w 362"/>
                <a:gd name="T35" fmla="*/ 212 h 362"/>
                <a:gd name="T36" fmla="*/ 175 w 362"/>
                <a:gd name="T37" fmla="*/ 211 h 362"/>
                <a:gd name="T38" fmla="*/ 170 w 362"/>
                <a:gd name="T39" fmla="*/ 206 h 362"/>
                <a:gd name="T40" fmla="*/ 167 w 362"/>
                <a:gd name="T41" fmla="*/ 202 h 362"/>
                <a:gd name="T42" fmla="*/ 166 w 362"/>
                <a:gd name="T43" fmla="*/ 197 h 362"/>
                <a:gd name="T44" fmla="*/ 181 w 362"/>
                <a:gd name="T45" fmla="*/ 362 h 362"/>
                <a:gd name="T46" fmla="*/ 217 w 362"/>
                <a:gd name="T47" fmla="*/ 359 h 362"/>
                <a:gd name="T48" fmla="*/ 251 w 362"/>
                <a:gd name="T49" fmla="*/ 348 h 362"/>
                <a:gd name="T50" fmla="*/ 281 w 362"/>
                <a:gd name="T51" fmla="*/ 331 h 362"/>
                <a:gd name="T52" fmla="*/ 308 w 362"/>
                <a:gd name="T53" fmla="*/ 309 h 362"/>
                <a:gd name="T54" fmla="*/ 331 w 362"/>
                <a:gd name="T55" fmla="*/ 282 h 362"/>
                <a:gd name="T56" fmla="*/ 347 w 362"/>
                <a:gd name="T57" fmla="*/ 251 h 362"/>
                <a:gd name="T58" fmla="*/ 358 w 362"/>
                <a:gd name="T59" fmla="*/ 217 h 362"/>
                <a:gd name="T60" fmla="*/ 362 w 362"/>
                <a:gd name="T61" fmla="*/ 182 h 362"/>
                <a:gd name="T62" fmla="*/ 358 w 362"/>
                <a:gd name="T63" fmla="*/ 145 h 362"/>
                <a:gd name="T64" fmla="*/ 347 w 362"/>
                <a:gd name="T65" fmla="*/ 111 h 362"/>
                <a:gd name="T66" fmla="*/ 331 w 362"/>
                <a:gd name="T67" fmla="*/ 80 h 362"/>
                <a:gd name="T68" fmla="*/ 308 w 362"/>
                <a:gd name="T69" fmla="*/ 53 h 362"/>
                <a:gd name="T70" fmla="*/ 281 w 362"/>
                <a:gd name="T71" fmla="*/ 31 h 362"/>
                <a:gd name="T72" fmla="*/ 251 w 362"/>
                <a:gd name="T73" fmla="*/ 14 h 362"/>
                <a:gd name="T74" fmla="*/ 217 w 362"/>
                <a:gd name="T75" fmla="*/ 5 h 362"/>
                <a:gd name="T76" fmla="*/ 181 w 362"/>
                <a:gd name="T77" fmla="*/ 0 h 362"/>
                <a:gd name="T78" fmla="*/ 144 w 362"/>
                <a:gd name="T79" fmla="*/ 5 h 362"/>
                <a:gd name="T80" fmla="*/ 111 w 362"/>
                <a:gd name="T81" fmla="*/ 14 h 362"/>
                <a:gd name="T82" fmla="*/ 80 w 362"/>
                <a:gd name="T83" fmla="*/ 31 h 362"/>
                <a:gd name="T84" fmla="*/ 53 w 362"/>
                <a:gd name="T85" fmla="*/ 53 h 362"/>
                <a:gd name="T86" fmla="*/ 32 w 362"/>
                <a:gd name="T87" fmla="*/ 80 h 362"/>
                <a:gd name="T88" fmla="*/ 14 w 362"/>
                <a:gd name="T89" fmla="*/ 111 h 362"/>
                <a:gd name="T90" fmla="*/ 4 w 362"/>
                <a:gd name="T91" fmla="*/ 145 h 362"/>
                <a:gd name="T92" fmla="*/ 0 w 362"/>
                <a:gd name="T93" fmla="*/ 182 h 362"/>
                <a:gd name="T94" fmla="*/ 4 w 362"/>
                <a:gd name="T95" fmla="*/ 217 h 362"/>
                <a:gd name="T96" fmla="*/ 14 w 362"/>
                <a:gd name="T97" fmla="*/ 251 h 362"/>
                <a:gd name="T98" fmla="*/ 32 w 362"/>
                <a:gd name="T99" fmla="*/ 282 h 362"/>
                <a:gd name="T100" fmla="*/ 53 w 362"/>
                <a:gd name="T101" fmla="*/ 309 h 362"/>
                <a:gd name="T102" fmla="*/ 80 w 362"/>
                <a:gd name="T103" fmla="*/ 331 h 362"/>
                <a:gd name="T104" fmla="*/ 111 w 362"/>
                <a:gd name="T105" fmla="*/ 348 h 362"/>
                <a:gd name="T106" fmla="*/ 144 w 362"/>
                <a:gd name="T107" fmla="*/ 359 h 362"/>
                <a:gd name="T108" fmla="*/ 181 w 362"/>
                <a:gd name="T109" fmla="*/ 362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62" h="362">
                  <a:moveTo>
                    <a:pt x="166" y="105"/>
                  </a:moveTo>
                  <a:lnTo>
                    <a:pt x="167" y="103"/>
                  </a:lnTo>
                  <a:lnTo>
                    <a:pt x="167" y="100"/>
                  </a:lnTo>
                  <a:lnTo>
                    <a:pt x="169" y="98"/>
                  </a:lnTo>
                  <a:lnTo>
                    <a:pt x="170" y="95"/>
                  </a:lnTo>
                  <a:lnTo>
                    <a:pt x="172" y="94"/>
                  </a:lnTo>
                  <a:lnTo>
                    <a:pt x="175" y="92"/>
                  </a:lnTo>
                  <a:lnTo>
                    <a:pt x="177" y="92"/>
                  </a:lnTo>
                  <a:lnTo>
                    <a:pt x="181" y="90"/>
                  </a:lnTo>
                  <a:lnTo>
                    <a:pt x="184" y="92"/>
                  </a:lnTo>
                  <a:lnTo>
                    <a:pt x="187" y="92"/>
                  </a:lnTo>
                  <a:lnTo>
                    <a:pt x="189" y="94"/>
                  </a:lnTo>
                  <a:lnTo>
                    <a:pt x="191" y="95"/>
                  </a:lnTo>
                  <a:lnTo>
                    <a:pt x="193" y="98"/>
                  </a:lnTo>
                  <a:lnTo>
                    <a:pt x="195" y="100"/>
                  </a:lnTo>
                  <a:lnTo>
                    <a:pt x="196" y="103"/>
                  </a:lnTo>
                  <a:lnTo>
                    <a:pt x="196" y="105"/>
                  </a:lnTo>
                  <a:lnTo>
                    <a:pt x="196" y="181"/>
                  </a:lnTo>
                  <a:lnTo>
                    <a:pt x="241" y="181"/>
                  </a:lnTo>
                  <a:lnTo>
                    <a:pt x="244" y="182"/>
                  </a:lnTo>
                  <a:lnTo>
                    <a:pt x="247" y="183"/>
                  </a:lnTo>
                  <a:lnTo>
                    <a:pt x="249" y="184"/>
                  </a:lnTo>
                  <a:lnTo>
                    <a:pt x="251" y="186"/>
                  </a:lnTo>
                  <a:lnTo>
                    <a:pt x="254" y="188"/>
                  </a:lnTo>
                  <a:lnTo>
                    <a:pt x="255" y="190"/>
                  </a:lnTo>
                  <a:lnTo>
                    <a:pt x="256" y="193"/>
                  </a:lnTo>
                  <a:lnTo>
                    <a:pt x="256" y="197"/>
                  </a:lnTo>
                  <a:lnTo>
                    <a:pt x="256" y="199"/>
                  </a:lnTo>
                  <a:lnTo>
                    <a:pt x="255" y="202"/>
                  </a:lnTo>
                  <a:lnTo>
                    <a:pt x="254" y="204"/>
                  </a:lnTo>
                  <a:lnTo>
                    <a:pt x="251" y="206"/>
                  </a:lnTo>
                  <a:lnTo>
                    <a:pt x="249" y="208"/>
                  </a:lnTo>
                  <a:lnTo>
                    <a:pt x="247" y="211"/>
                  </a:lnTo>
                  <a:lnTo>
                    <a:pt x="244" y="211"/>
                  </a:lnTo>
                  <a:lnTo>
                    <a:pt x="241" y="212"/>
                  </a:lnTo>
                  <a:lnTo>
                    <a:pt x="181" y="212"/>
                  </a:lnTo>
                  <a:lnTo>
                    <a:pt x="177" y="211"/>
                  </a:lnTo>
                  <a:lnTo>
                    <a:pt x="175" y="211"/>
                  </a:lnTo>
                  <a:lnTo>
                    <a:pt x="172" y="208"/>
                  </a:lnTo>
                  <a:lnTo>
                    <a:pt x="170" y="206"/>
                  </a:lnTo>
                  <a:lnTo>
                    <a:pt x="169" y="204"/>
                  </a:lnTo>
                  <a:lnTo>
                    <a:pt x="167" y="202"/>
                  </a:lnTo>
                  <a:lnTo>
                    <a:pt x="167" y="199"/>
                  </a:lnTo>
                  <a:lnTo>
                    <a:pt x="166" y="197"/>
                  </a:lnTo>
                  <a:lnTo>
                    <a:pt x="166" y="105"/>
                  </a:lnTo>
                  <a:close/>
                  <a:moveTo>
                    <a:pt x="181" y="362"/>
                  </a:moveTo>
                  <a:lnTo>
                    <a:pt x="200" y="361"/>
                  </a:lnTo>
                  <a:lnTo>
                    <a:pt x="217" y="359"/>
                  </a:lnTo>
                  <a:lnTo>
                    <a:pt x="234" y="353"/>
                  </a:lnTo>
                  <a:lnTo>
                    <a:pt x="251" y="348"/>
                  </a:lnTo>
                  <a:lnTo>
                    <a:pt x="268" y="340"/>
                  </a:lnTo>
                  <a:lnTo>
                    <a:pt x="281" y="331"/>
                  </a:lnTo>
                  <a:lnTo>
                    <a:pt x="295" y="320"/>
                  </a:lnTo>
                  <a:lnTo>
                    <a:pt x="308" y="309"/>
                  </a:lnTo>
                  <a:lnTo>
                    <a:pt x="320" y="296"/>
                  </a:lnTo>
                  <a:lnTo>
                    <a:pt x="331" y="282"/>
                  </a:lnTo>
                  <a:lnTo>
                    <a:pt x="339" y="267"/>
                  </a:lnTo>
                  <a:lnTo>
                    <a:pt x="347" y="251"/>
                  </a:lnTo>
                  <a:lnTo>
                    <a:pt x="353" y="235"/>
                  </a:lnTo>
                  <a:lnTo>
                    <a:pt x="358" y="217"/>
                  </a:lnTo>
                  <a:lnTo>
                    <a:pt x="361" y="200"/>
                  </a:lnTo>
                  <a:lnTo>
                    <a:pt x="362" y="182"/>
                  </a:lnTo>
                  <a:lnTo>
                    <a:pt x="361" y="162"/>
                  </a:lnTo>
                  <a:lnTo>
                    <a:pt x="358" y="145"/>
                  </a:lnTo>
                  <a:lnTo>
                    <a:pt x="353" y="127"/>
                  </a:lnTo>
                  <a:lnTo>
                    <a:pt x="347" y="111"/>
                  </a:lnTo>
                  <a:lnTo>
                    <a:pt x="339" y="95"/>
                  </a:lnTo>
                  <a:lnTo>
                    <a:pt x="331" y="80"/>
                  </a:lnTo>
                  <a:lnTo>
                    <a:pt x="320" y="66"/>
                  </a:lnTo>
                  <a:lnTo>
                    <a:pt x="308" y="53"/>
                  </a:lnTo>
                  <a:lnTo>
                    <a:pt x="295" y="42"/>
                  </a:lnTo>
                  <a:lnTo>
                    <a:pt x="281" y="31"/>
                  </a:lnTo>
                  <a:lnTo>
                    <a:pt x="268" y="22"/>
                  </a:lnTo>
                  <a:lnTo>
                    <a:pt x="251" y="14"/>
                  </a:lnTo>
                  <a:lnTo>
                    <a:pt x="234" y="9"/>
                  </a:lnTo>
                  <a:lnTo>
                    <a:pt x="217" y="5"/>
                  </a:lnTo>
                  <a:lnTo>
                    <a:pt x="200" y="1"/>
                  </a:lnTo>
                  <a:lnTo>
                    <a:pt x="181" y="0"/>
                  </a:lnTo>
                  <a:lnTo>
                    <a:pt x="162" y="1"/>
                  </a:lnTo>
                  <a:lnTo>
                    <a:pt x="144" y="5"/>
                  </a:lnTo>
                  <a:lnTo>
                    <a:pt x="127" y="9"/>
                  </a:lnTo>
                  <a:lnTo>
                    <a:pt x="111" y="14"/>
                  </a:lnTo>
                  <a:lnTo>
                    <a:pt x="95" y="22"/>
                  </a:lnTo>
                  <a:lnTo>
                    <a:pt x="80" y="31"/>
                  </a:lnTo>
                  <a:lnTo>
                    <a:pt x="66" y="42"/>
                  </a:lnTo>
                  <a:lnTo>
                    <a:pt x="53" y="53"/>
                  </a:lnTo>
                  <a:lnTo>
                    <a:pt x="41" y="66"/>
                  </a:lnTo>
                  <a:lnTo>
                    <a:pt x="32" y="80"/>
                  </a:lnTo>
                  <a:lnTo>
                    <a:pt x="22" y="95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4" y="145"/>
                  </a:lnTo>
                  <a:lnTo>
                    <a:pt x="2" y="162"/>
                  </a:lnTo>
                  <a:lnTo>
                    <a:pt x="0" y="182"/>
                  </a:lnTo>
                  <a:lnTo>
                    <a:pt x="2" y="200"/>
                  </a:lnTo>
                  <a:lnTo>
                    <a:pt x="4" y="217"/>
                  </a:lnTo>
                  <a:lnTo>
                    <a:pt x="8" y="235"/>
                  </a:lnTo>
                  <a:lnTo>
                    <a:pt x="14" y="251"/>
                  </a:lnTo>
                  <a:lnTo>
                    <a:pt x="22" y="267"/>
                  </a:lnTo>
                  <a:lnTo>
                    <a:pt x="32" y="282"/>
                  </a:lnTo>
                  <a:lnTo>
                    <a:pt x="41" y="296"/>
                  </a:lnTo>
                  <a:lnTo>
                    <a:pt x="53" y="309"/>
                  </a:lnTo>
                  <a:lnTo>
                    <a:pt x="66" y="320"/>
                  </a:lnTo>
                  <a:lnTo>
                    <a:pt x="80" y="331"/>
                  </a:lnTo>
                  <a:lnTo>
                    <a:pt x="95" y="340"/>
                  </a:lnTo>
                  <a:lnTo>
                    <a:pt x="111" y="348"/>
                  </a:lnTo>
                  <a:lnTo>
                    <a:pt x="127" y="353"/>
                  </a:lnTo>
                  <a:lnTo>
                    <a:pt x="144" y="359"/>
                  </a:lnTo>
                  <a:lnTo>
                    <a:pt x="162" y="361"/>
                  </a:lnTo>
                  <a:lnTo>
                    <a:pt x="181" y="3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7" name="Freeform 532">
              <a:extLst>
                <a:ext uri="{FF2B5EF4-FFF2-40B4-BE49-F238E27FC236}">
                  <a16:creationId xmlns:a16="http://schemas.microsoft.com/office/drawing/2014/main" id="{FA4D6B7E-6F35-4229-B442-5A4006567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225" y="2732088"/>
              <a:ext cx="47625" cy="47625"/>
            </a:xfrm>
            <a:custGeom>
              <a:avLst/>
              <a:gdLst>
                <a:gd name="T0" fmla="*/ 67 w 150"/>
                <a:gd name="T1" fmla="*/ 0 h 150"/>
                <a:gd name="T2" fmla="*/ 52 w 150"/>
                <a:gd name="T3" fmla="*/ 3 h 150"/>
                <a:gd name="T4" fmla="*/ 38 w 150"/>
                <a:gd name="T5" fmla="*/ 9 h 150"/>
                <a:gd name="T6" fmla="*/ 27 w 150"/>
                <a:gd name="T7" fmla="*/ 17 h 150"/>
                <a:gd name="T8" fmla="*/ 17 w 150"/>
                <a:gd name="T9" fmla="*/ 27 h 150"/>
                <a:gd name="T10" fmla="*/ 8 w 150"/>
                <a:gd name="T11" fmla="*/ 39 h 150"/>
                <a:gd name="T12" fmla="*/ 3 w 150"/>
                <a:gd name="T13" fmla="*/ 53 h 150"/>
                <a:gd name="T14" fmla="*/ 0 w 150"/>
                <a:gd name="T15" fmla="*/ 68 h 150"/>
                <a:gd name="T16" fmla="*/ 0 w 150"/>
                <a:gd name="T17" fmla="*/ 83 h 150"/>
                <a:gd name="T18" fmla="*/ 3 w 150"/>
                <a:gd name="T19" fmla="*/ 98 h 150"/>
                <a:gd name="T20" fmla="*/ 8 w 150"/>
                <a:gd name="T21" fmla="*/ 111 h 150"/>
                <a:gd name="T22" fmla="*/ 17 w 150"/>
                <a:gd name="T23" fmla="*/ 123 h 150"/>
                <a:gd name="T24" fmla="*/ 27 w 150"/>
                <a:gd name="T25" fmla="*/ 133 h 150"/>
                <a:gd name="T26" fmla="*/ 38 w 150"/>
                <a:gd name="T27" fmla="*/ 141 h 150"/>
                <a:gd name="T28" fmla="*/ 52 w 150"/>
                <a:gd name="T29" fmla="*/ 147 h 150"/>
                <a:gd name="T30" fmla="*/ 67 w 150"/>
                <a:gd name="T31" fmla="*/ 150 h 150"/>
                <a:gd name="T32" fmla="*/ 82 w 150"/>
                <a:gd name="T33" fmla="*/ 150 h 150"/>
                <a:gd name="T34" fmla="*/ 97 w 150"/>
                <a:gd name="T35" fmla="*/ 147 h 150"/>
                <a:gd name="T36" fmla="*/ 110 w 150"/>
                <a:gd name="T37" fmla="*/ 141 h 150"/>
                <a:gd name="T38" fmla="*/ 122 w 150"/>
                <a:gd name="T39" fmla="*/ 133 h 150"/>
                <a:gd name="T40" fmla="*/ 133 w 150"/>
                <a:gd name="T41" fmla="*/ 123 h 150"/>
                <a:gd name="T42" fmla="*/ 140 w 150"/>
                <a:gd name="T43" fmla="*/ 111 h 150"/>
                <a:gd name="T44" fmla="*/ 147 w 150"/>
                <a:gd name="T45" fmla="*/ 98 h 150"/>
                <a:gd name="T46" fmla="*/ 150 w 150"/>
                <a:gd name="T47" fmla="*/ 83 h 150"/>
                <a:gd name="T48" fmla="*/ 150 w 150"/>
                <a:gd name="T49" fmla="*/ 68 h 150"/>
                <a:gd name="T50" fmla="*/ 147 w 150"/>
                <a:gd name="T51" fmla="*/ 53 h 150"/>
                <a:gd name="T52" fmla="*/ 140 w 150"/>
                <a:gd name="T53" fmla="*/ 39 h 150"/>
                <a:gd name="T54" fmla="*/ 133 w 150"/>
                <a:gd name="T55" fmla="*/ 27 h 150"/>
                <a:gd name="T56" fmla="*/ 122 w 150"/>
                <a:gd name="T57" fmla="*/ 17 h 150"/>
                <a:gd name="T58" fmla="*/ 110 w 150"/>
                <a:gd name="T59" fmla="*/ 9 h 150"/>
                <a:gd name="T60" fmla="*/ 97 w 150"/>
                <a:gd name="T61" fmla="*/ 3 h 150"/>
                <a:gd name="T62" fmla="*/ 82 w 150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0" h="150">
                  <a:moveTo>
                    <a:pt x="75" y="0"/>
                  </a:moveTo>
                  <a:lnTo>
                    <a:pt x="67" y="0"/>
                  </a:lnTo>
                  <a:lnTo>
                    <a:pt x="60" y="1"/>
                  </a:lnTo>
                  <a:lnTo>
                    <a:pt x="52" y="3"/>
                  </a:lnTo>
                  <a:lnTo>
                    <a:pt x="45" y="6"/>
                  </a:lnTo>
                  <a:lnTo>
                    <a:pt x="38" y="9"/>
                  </a:lnTo>
                  <a:lnTo>
                    <a:pt x="32" y="13"/>
                  </a:lnTo>
                  <a:lnTo>
                    <a:pt x="27" y="17"/>
                  </a:lnTo>
                  <a:lnTo>
                    <a:pt x="21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8" y="39"/>
                  </a:lnTo>
                  <a:lnTo>
                    <a:pt x="5" y="45"/>
                  </a:lnTo>
                  <a:lnTo>
                    <a:pt x="3" y="53"/>
                  </a:lnTo>
                  <a:lnTo>
                    <a:pt x="1" y="60"/>
                  </a:lnTo>
                  <a:lnTo>
                    <a:pt x="0" y="68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3" y="98"/>
                  </a:lnTo>
                  <a:lnTo>
                    <a:pt x="5" y="104"/>
                  </a:lnTo>
                  <a:lnTo>
                    <a:pt x="8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1" y="128"/>
                  </a:lnTo>
                  <a:lnTo>
                    <a:pt x="27" y="133"/>
                  </a:lnTo>
                  <a:lnTo>
                    <a:pt x="32" y="138"/>
                  </a:lnTo>
                  <a:lnTo>
                    <a:pt x="38" y="141"/>
                  </a:lnTo>
                  <a:lnTo>
                    <a:pt x="45" y="144"/>
                  </a:lnTo>
                  <a:lnTo>
                    <a:pt x="52" y="147"/>
                  </a:lnTo>
                  <a:lnTo>
                    <a:pt x="60" y="149"/>
                  </a:lnTo>
                  <a:lnTo>
                    <a:pt x="67" y="150"/>
                  </a:lnTo>
                  <a:lnTo>
                    <a:pt x="75" y="150"/>
                  </a:lnTo>
                  <a:lnTo>
                    <a:pt x="82" y="150"/>
                  </a:lnTo>
                  <a:lnTo>
                    <a:pt x="90" y="149"/>
                  </a:lnTo>
                  <a:lnTo>
                    <a:pt x="97" y="147"/>
                  </a:lnTo>
                  <a:lnTo>
                    <a:pt x="104" y="144"/>
                  </a:lnTo>
                  <a:lnTo>
                    <a:pt x="110" y="141"/>
                  </a:lnTo>
                  <a:lnTo>
                    <a:pt x="117" y="138"/>
                  </a:lnTo>
                  <a:lnTo>
                    <a:pt x="122" y="133"/>
                  </a:lnTo>
                  <a:lnTo>
                    <a:pt x="127" y="128"/>
                  </a:lnTo>
                  <a:lnTo>
                    <a:pt x="133" y="123"/>
                  </a:lnTo>
                  <a:lnTo>
                    <a:pt x="137" y="117"/>
                  </a:lnTo>
                  <a:lnTo>
                    <a:pt x="140" y="111"/>
                  </a:lnTo>
                  <a:lnTo>
                    <a:pt x="144" y="104"/>
                  </a:lnTo>
                  <a:lnTo>
                    <a:pt x="147" y="98"/>
                  </a:lnTo>
                  <a:lnTo>
                    <a:pt x="148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8"/>
                  </a:lnTo>
                  <a:lnTo>
                    <a:pt x="148" y="60"/>
                  </a:lnTo>
                  <a:lnTo>
                    <a:pt x="147" y="53"/>
                  </a:lnTo>
                  <a:lnTo>
                    <a:pt x="144" y="45"/>
                  </a:lnTo>
                  <a:lnTo>
                    <a:pt x="140" y="39"/>
                  </a:lnTo>
                  <a:lnTo>
                    <a:pt x="137" y="33"/>
                  </a:lnTo>
                  <a:lnTo>
                    <a:pt x="133" y="27"/>
                  </a:lnTo>
                  <a:lnTo>
                    <a:pt x="127" y="22"/>
                  </a:lnTo>
                  <a:lnTo>
                    <a:pt x="122" y="17"/>
                  </a:lnTo>
                  <a:lnTo>
                    <a:pt x="117" y="13"/>
                  </a:lnTo>
                  <a:lnTo>
                    <a:pt x="110" y="9"/>
                  </a:lnTo>
                  <a:lnTo>
                    <a:pt x="104" y="6"/>
                  </a:lnTo>
                  <a:lnTo>
                    <a:pt x="97" y="3"/>
                  </a:lnTo>
                  <a:lnTo>
                    <a:pt x="90" y="1"/>
                  </a:lnTo>
                  <a:lnTo>
                    <a:pt x="82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8" name="Freeform 533">
              <a:extLst>
                <a:ext uri="{FF2B5EF4-FFF2-40B4-BE49-F238E27FC236}">
                  <a16:creationId xmlns:a16="http://schemas.microsoft.com/office/drawing/2014/main" id="{6D3DD28D-52F5-4B38-8390-DDA8AD25B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89238" y="2654300"/>
              <a:ext cx="96838" cy="106363"/>
            </a:xfrm>
            <a:custGeom>
              <a:avLst/>
              <a:gdLst>
                <a:gd name="T0" fmla="*/ 30 w 301"/>
                <a:gd name="T1" fmla="*/ 30 h 331"/>
                <a:gd name="T2" fmla="*/ 250 w 301"/>
                <a:gd name="T3" fmla="*/ 150 h 331"/>
                <a:gd name="T4" fmla="*/ 301 w 301"/>
                <a:gd name="T5" fmla="*/ 165 h 331"/>
                <a:gd name="T6" fmla="*/ 300 w 301"/>
                <a:gd name="T7" fmla="*/ 161 h 331"/>
                <a:gd name="T8" fmla="*/ 300 w 301"/>
                <a:gd name="T9" fmla="*/ 160 h 331"/>
                <a:gd name="T10" fmla="*/ 297 w 301"/>
                <a:gd name="T11" fmla="*/ 155 h 331"/>
                <a:gd name="T12" fmla="*/ 297 w 301"/>
                <a:gd name="T13" fmla="*/ 155 h 331"/>
                <a:gd name="T14" fmla="*/ 144 w 301"/>
                <a:gd name="T15" fmla="*/ 2 h 331"/>
                <a:gd name="T16" fmla="*/ 138 w 301"/>
                <a:gd name="T17" fmla="*/ 0 h 331"/>
                <a:gd name="T18" fmla="*/ 15 w 301"/>
                <a:gd name="T19" fmla="*/ 0 h 331"/>
                <a:gd name="T20" fmla="*/ 10 w 301"/>
                <a:gd name="T21" fmla="*/ 1 h 331"/>
                <a:gd name="T22" fmla="*/ 4 w 301"/>
                <a:gd name="T23" fmla="*/ 4 h 331"/>
                <a:gd name="T24" fmla="*/ 1 w 301"/>
                <a:gd name="T25" fmla="*/ 10 h 331"/>
                <a:gd name="T26" fmla="*/ 0 w 301"/>
                <a:gd name="T27" fmla="*/ 15 h 331"/>
                <a:gd name="T28" fmla="*/ 0 w 301"/>
                <a:gd name="T29" fmla="*/ 316 h 331"/>
                <a:gd name="T30" fmla="*/ 1 w 301"/>
                <a:gd name="T31" fmla="*/ 322 h 331"/>
                <a:gd name="T32" fmla="*/ 4 w 301"/>
                <a:gd name="T33" fmla="*/ 327 h 331"/>
                <a:gd name="T34" fmla="*/ 10 w 301"/>
                <a:gd name="T35" fmla="*/ 330 h 331"/>
                <a:gd name="T36" fmla="*/ 15 w 301"/>
                <a:gd name="T37" fmla="*/ 331 h 331"/>
                <a:gd name="T38" fmla="*/ 31 w 301"/>
                <a:gd name="T39" fmla="*/ 324 h 331"/>
                <a:gd name="T40" fmla="*/ 31 w 301"/>
                <a:gd name="T41" fmla="*/ 306 h 331"/>
                <a:gd name="T42" fmla="*/ 35 w 301"/>
                <a:gd name="T43" fmla="*/ 285 h 331"/>
                <a:gd name="T44" fmla="*/ 43 w 301"/>
                <a:gd name="T45" fmla="*/ 266 h 331"/>
                <a:gd name="T46" fmla="*/ 55 w 301"/>
                <a:gd name="T47" fmla="*/ 249 h 331"/>
                <a:gd name="T48" fmla="*/ 69 w 301"/>
                <a:gd name="T49" fmla="*/ 235 h 331"/>
                <a:gd name="T50" fmla="*/ 86 w 301"/>
                <a:gd name="T51" fmla="*/ 223 h 331"/>
                <a:gd name="T52" fmla="*/ 104 w 301"/>
                <a:gd name="T53" fmla="*/ 215 h 331"/>
                <a:gd name="T54" fmla="*/ 126 w 301"/>
                <a:gd name="T55" fmla="*/ 211 h 331"/>
                <a:gd name="T56" fmla="*/ 147 w 301"/>
                <a:gd name="T57" fmla="*/ 211 h 331"/>
                <a:gd name="T58" fmla="*/ 167 w 301"/>
                <a:gd name="T59" fmla="*/ 215 h 331"/>
                <a:gd name="T60" fmla="*/ 186 w 301"/>
                <a:gd name="T61" fmla="*/ 223 h 331"/>
                <a:gd name="T62" fmla="*/ 203 w 301"/>
                <a:gd name="T63" fmla="*/ 235 h 331"/>
                <a:gd name="T64" fmla="*/ 217 w 301"/>
                <a:gd name="T65" fmla="*/ 249 h 331"/>
                <a:gd name="T66" fmla="*/ 229 w 301"/>
                <a:gd name="T67" fmla="*/ 266 h 331"/>
                <a:gd name="T68" fmla="*/ 236 w 301"/>
                <a:gd name="T69" fmla="*/ 285 h 331"/>
                <a:gd name="T70" fmla="*/ 240 w 301"/>
                <a:gd name="T71" fmla="*/ 306 h 331"/>
                <a:gd name="T72" fmla="*/ 241 w 301"/>
                <a:gd name="T73" fmla="*/ 324 h 331"/>
                <a:gd name="T74" fmla="*/ 286 w 301"/>
                <a:gd name="T75" fmla="*/ 331 h 331"/>
                <a:gd name="T76" fmla="*/ 292 w 301"/>
                <a:gd name="T77" fmla="*/ 330 h 331"/>
                <a:gd name="T78" fmla="*/ 297 w 301"/>
                <a:gd name="T79" fmla="*/ 327 h 331"/>
                <a:gd name="T80" fmla="*/ 300 w 301"/>
                <a:gd name="T81" fmla="*/ 322 h 331"/>
                <a:gd name="T82" fmla="*/ 301 w 301"/>
                <a:gd name="T83" fmla="*/ 316 h 331"/>
                <a:gd name="T84" fmla="*/ 301 w 301"/>
                <a:gd name="T85" fmla="*/ 165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01" h="331">
                  <a:moveTo>
                    <a:pt x="30" y="150"/>
                  </a:moveTo>
                  <a:lnTo>
                    <a:pt x="30" y="30"/>
                  </a:lnTo>
                  <a:lnTo>
                    <a:pt x="130" y="30"/>
                  </a:lnTo>
                  <a:lnTo>
                    <a:pt x="250" y="150"/>
                  </a:lnTo>
                  <a:lnTo>
                    <a:pt x="30" y="150"/>
                  </a:lnTo>
                  <a:close/>
                  <a:moveTo>
                    <a:pt x="301" y="165"/>
                  </a:moveTo>
                  <a:lnTo>
                    <a:pt x="300" y="163"/>
                  </a:lnTo>
                  <a:lnTo>
                    <a:pt x="300" y="161"/>
                  </a:lnTo>
                  <a:lnTo>
                    <a:pt x="300" y="160"/>
                  </a:lnTo>
                  <a:lnTo>
                    <a:pt x="300" y="160"/>
                  </a:lnTo>
                  <a:lnTo>
                    <a:pt x="298" y="156"/>
                  </a:lnTo>
                  <a:lnTo>
                    <a:pt x="297" y="155"/>
                  </a:lnTo>
                  <a:lnTo>
                    <a:pt x="297" y="155"/>
                  </a:lnTo>
                  <a:lnTo>
                    <a:pt x="297" y="155"/>
                  </a:lnTo>
                  <a:lnTo>
                    <a:pt x="147" y="4"/>
                  </a:lnTo>
                  <a:lnTo>
                    <a:pt x="144" y="2"/>
                  </a:lnTo>
                  <a:lnTo>
                    <a:pt x="142" y="1"/>
                  </a:lnTo>
                  <a:lnTo>
                    <a:pt x="138" y="0"/>
                  </a:lnTo>
                  <a:lnTo>
                    <a:pt x="1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65"/>
                  </a:lnTo>
                  <a:lnTo>
                    <a:pt x="0" y="316"/>
                  </a:lnTo>
                  <a:lnTo>
                    <a:pt x="1" y="320"/>
                  </a:lnTo>
                  <a:lnTo>
                    <a:pt x="1" y="322"/>
                  </a:lnTo>
                  <a:lnTo>
                    <a:pt x="3" y="325"/>
                  </a:lnTo>
                  <a:lnTo>
                    <a:pt x="4" y="327"/>
                  </a:lnTo>
                  <a:lnTo>
                    <a:pt x="7" y="328"/>
                  </a:lnTo>
                  <a:lnTo>
                    <a:pt x="10" y="330"/>
                  </a:lnTo>
                  <a:lnTo>
                    <a:pt x="12" y="331"/>
                  </a:lnTo>
                  <a:lnTo>
                    <a:pt x="15" y="331"/>
                  </a:lnTo>
                  <a:lnTo>
                    <a:pt x="31" y="331"/>
                  </a:lnTo>
                  <a:lnTo>
                    <a:pt x="31" y="324"/>
                  </a:lnTo>
                  <a:lnTo>
                    <a:pt x="30" y="316"/>
                  </a:lnTo>
                  <a:lnTo>
                    <a:pt x="31" y="306"/>
                  </a:lnTo>
                  <a:lnTo>
                    <a:pt x="32" y="295"/>
                  </a:lnTo>
                  <a:lnTo>
                    <a:pt x="35" y="285"/>
                  </a:lnTo>
                  <a:lnTo>
                    <a:pt x="39" y="276"/>
                  </a:lnTo>
                  <a:lnTo>
                    <a:pt x="43" y="266"/>
                  </a:lnTo>
                  <a:lnTo>
                    <a:pt x="48" y="257"/>
                  </a:lnTo>
                  <a:lnTo>
                    <a:pt x="55" y="249"/>
                  </a:lnTo>
                  <a:lnTo>
                    <a:pt x="61" y="241"/>
                  </a:lnTo>
                  <a:lnTo>
                    <a:pt x="69" y="235"/>
                  </a:lnTo>
                  <a:lnTo>
                    <a:pt x="77" y="228"/>
                  </a:lnTo>
                  <a:lnTo>
                    <a:pt x="86" y="223"/>
                  </a:lnTo>
                  <a:lnTo>
                    <a:pt x="94" y="219"/>
                  </a:lnTo>
                  <a:lnTo>
                    <a:pt x="104" y="215"/>
                  </a:lnTo>
                  <a:lnTo>
                    <a:pt x="115" y="213"/>
                  </a:lnTo>
                  <a:lnTo>
                    <a:pt x="126" y="211"/>
                  </a:lnTo>
                  <a:lnTo>
                    <a:pt x="136" y="211"/>
                  </a:lnTo>
                  <a:lnTo>
                    <a:pt x="147" y="211"/>
                  </a:lnTo>
                  <a:lnTo>
                    <a:pt x="157" y="213"/>
                  </a:lnTo>
                  <a:lnTo>
                    <a:pt x="167" y="215"/>
                  </a:lnTo>
                  <a:lnTo>
                    <a:pt x="177" y="219"/>
                  </a:lnTo>
                  <a:lnTo>
                    <a:pt x="186" y="223"/>
                  </a:lnTo>
                  <a:lnTo>
                    <a:pt x="194" y="228"/>
                  </a:lnTo>
                  <a:lnTo>
                    <a:pt x="203" y="235"/>
                  </a:lnTo>
                  <a:lnTo>
                    <a:pt x="210" y="241"/>
                  </a:lnTo>
                  <a:lnTo>
                    <a:pt x="217" y="249"/>
                  </a:lnTo>
                  <a:lnTo>
                    <a:pt x="223" y="257"/>
                  </a:lnTo>
                  <a:lnTo>
                    <a:pt x="229" y="266"/>
                  </a:lnTo>
                  <a:lnTo>
                    <a:pt x="233" y="276"/>
                  </a:lnTo>
                  <a:lnTo>
                    <a:pt x="236" y="285"/>
                  </a:lnTo>
                  <a:lnTo>
                    <a:pt x="239" y="295"/>
                  </a:lnTo>
                  <a:lnTo>
                    <a:pt x="240" y="306"/>
                  </a:lnTo>
                  <a:lnTo>
                    <a:pt x="241" y="316"/>
                  </a:lnTo>
                  <a:lnTo>
                    <a:pt x="241" y="324"/>
                  </a:lnTo>
                  <a:lnTo>
                    <a:pt x="240" y="331"/>
                  </a:lnTo>
                  <a:lnTo>
                    <a:pt x="286" y="331"/>
                  </a:lnTo>
                  <a:lnTo>
                    <a:pt x="290" y="330"/>
                  </a:lnTo>
                  <a:lnTo>
                    <a:pt x="292" y="330"/>
                  </a:lnTo>
                  <a:lnTo>
                    <a:pt x="295" y="328"/>
                  </a:lnTo>
                  <a:lnTo>
                    <a:pt x="297" y="327"/>
                  </a:lnTo>
                  <a:lnTo>
                    <a:pt x="299" y="325"/>
                  </a:lnTo>
                  <a:lnTo>
                    <a:pt x="300" y="322"/>
                  </a:lnTo>
                  <a:lnTo>
                    <a:pt x="301" y="320"/>
                  </a:lnTo>
                  <a:lnTo>
                    <a:pt x="301" y="316"/>
                  </a:lnTo>
                  <a:lnTo>
                    <a:pt x="301" y="165"/>
                  </a:lnTo>
                  <a:lnTo>
                    <a:pt x="301" y="165"/>
                  </a:lnTo>
                  <a:lnTo>
                    <a:pt x="301" y="1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9" name="Freeform 534">
              <a:extLst>
                <a:ext uri="{FF2B5EF4-FFF2-40B4-BE49-F238E27FC236}">
                  <a16:creationId xmlns:a16="http://schemas.microsoft.com/office/drawing/2014/main" id="{2D77E4FC-731D-463A-A8FC-DC45F2A0E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288" y="2732088"/>
              <a:ext cx="49213" cy="47625"/>
            </a:xfrm>
            <a:custGeom>
              <a:avLst/>
              <a:gdLst>
                <a:gd name="T0" fmla="*/ 68 w 151"/>
                <a:gd name="T1" fmla="*/ 0 h 150"/>
                <a:gd name="T2" fmla="*/ 54 w 151"/>
                <a:gd name="T3" fmla="*/ 3 h 150"/>
                <a:gd name="T4" fmla="*/ 40 w 151"/>
                <a:gd name="T5" fmla="*/ 9 h 150"/>
                <a:gd name="T6" fmla="*/ 28 w 151"/>
                <a:gd name="T7" fmla="*/ 17 h 150"/>
                <a:gd name="T8" fmla="*/ 17 w 151"/>
                <a:gd name="T9" fmla="*/ 27 h 150"/>
                <a:gd name="T10" fmla="*/ 10 w 151"/>
                <a:gd name="T11" fmla="*/ 39 h 150"/>
                <a:gd name="T12" fmla="*/ 4 w 151"/>
                <a:gd name="T13" fmla="*/ 53 h 150"/>
                <a:gd name="T14" fmla="*/ 1 w 151"/>
                <a:gd name="T15" fmla="*/ 68 h 150"/>
                <a:gd name="T16" fmla="*/ 1 w 151"/>
                <a:gd name="T17" fmla="*/ 83 h 150"/>
                <a:gd name="T18" fmla="*/ 4 w 151"/>
                <a:gd name="T19" fmla="*/ 98 h 150"/>
                <a:gd name="T20" fmla="*/ 10 w 151"/>
                <a:gd name="T21" fmla="*/ 111 h 150"/>
                <a:gd name="T22" fmla="*/ 17 w 151"/>
                <a:gd name="T23" fmla="*/ 123 h 150"/>
                <a:gd name="T24" fmla="*/ 28 w 151"/>
                <a:gd name="T25" fmla="*/ 133 h 150"/>
                <a:gd name="T26" fmla="*/ 40 w 151"/>
                <a:gd name="T27" fmla="*/ 141 h 150"/>
                <a:gd name="T28" fmla="*/ 54 w 151"/>
                <a:gd name="T29" fmla="*/ 147 h 150"/>
                <a:gd name="T30" fmla="*/ 68 w 151"/>
                <a:gd name="T31" fmla="*/ 150 h 150"/>
                <a:gd name="T32" fmla="*/ 84 w 151"/>
                <a:gd name="T33" fmla="*/ 150 h 150"/>
                <a:gd name="T34" fmla="*/ 98 w 151"/>
                <a:gd name="T35" fmla="*/ 147 h 150"/>
                <a:gd name="T36" fmla="*/ 112 w 151"/>
                <a:gd name="T37" fmla="*/ 141 h 150"/>
                <a:gd name="T38" fmla="*/ 124 w 151"/>
                <a:gd name="T39" fmla="*/ 133 h 150"/>
                <a:gd name="T40" fmla="*/ 134 w 151"/>
                <a:gd name="T41" fmla="*/ 123 h 150"/>
                <a:gd name="T42" fmla="*/ 142 w 151"/>
                <a:gd name="T43" fmla="*/ 111 h 150"/>
                <a:gd name="T44" fmla="*/ 148 w 151"/>
                <a:gd name="T45" fmla="*/ 98 h 150"/>
                <a:gd name="T46" fmla="*/ 150 w 151"/>
                <a:gd name="T47" fmla="*/ 83 h 150"/>
                <a:gd name="T48" fmla="*/ 150 w 151"/>
                <a:gd name="T49" fmla="*/ 68 h 150"/>
                <a:gd name="T50" fmla="*/ 148 w 151"/>
                <a:gd name="T51" fmla="*/ 53 h 150"/>
                <a:gd name="T52" fmla="*/ 142 w 151"/>
                <a:gd name="T53" fmla="*/ 39 h 150"/>
                <a:gd name="T54" fmla="*/ 134 w 151"/>
                <a:gd name="T55" fmla="*/ 27 h 150"/>
                <a:gd name="T56" fmla="*/ 124 w 151"/>
                <a:gd name="T57" fmla="*/ 17 h 150"/>
                <a:gd name="T58" fmla="*/ 112 w 151"/>
                <a:gd name="T59" fmla="*/ 9 h 150"/>
                <a:gd name="T60" fmla="*/ 98 w 151"/>
                <a:gd name="T61" fmla="*/ 3 h 150"/>
                <a:gd name="T62" fmla="*/ 84 w 151"/>
                <a:gd name="T63" fmla="*/ 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" h="150">
                  <a:moveTo>
                    <a:pt x="76" y="0"/>
                  </a:moveTo>
                  <a:lnTo>
                    <a:pt x="68" y="0"/>
                  </a:lnTo>
                  <a:lnTo>
                    <a:pt x="60" y="1"/>
                  </a:lnTo>
                  <a:lnTo>
                    <a:pt x="54" y="3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3" y="22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7" y="45"/>
                  </a:lnTo>
                  <a:lnTo>
                    <a:pt x="4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1" y="83"/>
                  </a:lnTo>
                  <a:lnTo>
                    <a:pt x="2" y="90"/>
                  </a:lnTo>
                  <a:lnTo>
                    <a:pt x="4" y="98"/>
                  </a:lnTo>
                  <a:lnTo>
                    <a:pt x="7" y="104"/>
                  </a:lnTo>
                  <a:lnTo>
                    <a:pt x="10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3" y="128"/>
                  </a:lnTo>
                  <a:lnTo>
                    <a:pt x="28" y="133"/>
                  </a:lnTo>
                  <a:lnTo>
                    <a:pt x="33" y="138"/>
                  </a:lnTo>
                  <a:lnTo>
                    <a:pt x="40" y="141"/>
                  </a:lnTo>
                  <a:lnTo>
                    <a:pt x="46" y="144"/>
                  </a:lnTo>
                  <a:lnTo>
                    <a:pt x="54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6" y="150"/>
                  </a:lnTo>
                  <a:lnTo>
                    <a:pt x="84" y="150"/>
                  </a:lnTo>
                  <a:lnTo>
                    <a:pt x="91" y="149"/>
                  </a:lnTo>
                  <a:lnTo>
                    <a:pt x="98" y="147"/>
                  </a:lnTo>
                  <a:lnTo>
                    <a:pt x="105" y="144"/>
                  </a:lnTo>
                  <a:lnTo>
                    <a:pt x="112" y="141"/>
                  </a:lnTo>
                  <a:lnTo>
                    <a:pt x="118" y="138"/>
                  </a:lnTo>
                  <a:lnTo>
                    <a:pt x="124" y="133"/>
                  </a:lnTo>
                  <a:lnTo>
                    <a:pt x="129" y="128"/>
                  </a:lnTo>
                  <a:lnTo>
                    <a:pt x="134" y="123"/>
                  </a:lnTo>
                  <a:lnTo>
                    <a:pt x="139" y="117"/>
                  </a:lnTo>
                  <a:lnTo>
                    <a:pt x="142" y="111"/>
                  </a:lnTo>
                  <a:lnTo>
                    <a:pt x="145" y="104"/>
                  </a:lnTo>
                  <a:lnTo>
                    <a:pt x="148" y="98"/>
                  </a:lnTo>
                  <a:lnTo>
                    <a:pt x="149" y="90"/>
                  </a:lnTo>
                  <a:lnTo>
                    <a:pt x="150" y="83"/>
                  </a:lnTo>
                  <a:lnTo>
                    <a:pt x="151" y="75"/>
                  </a:lnTo>
                  <a:lnTo>
                    <a:pt x="150" y="68"/>
                  </a:lnTo>
                  <a:lnTo>
                    <a:pt x="149" y="60"/>
                  </a:lnTo>
                  <a:lnTo>
                    <a:pt x="148" y="53"/>
                  </a:lnTo>
                  <a:lnTo>
                    <a:pt x="145" y="45"/>
                  </a:lnTo>
                  <a:lnTo>
                    <a:pt x="142" y="39"/>
                  </a:lnTo>
                  <a:lnTo>
                    <a:pt x="139" y="33"/>
                  </a:lnTo>
                  <a:lnTo>
                    <a:pt x="134" y="27"/>
                  </a:lnTo>
                  <a:lnTo>
                    <a:pt x="129" y="22"/>
                  </a:lnTo>
                  <a:lnTo>
                    <a:pt x="124" y="17"/>
                  </a:lnTo>
                  <a:lnTo>
                    <a:pt x="118" y="13"/>
                  </a:lnTo>
                  <a:lnTo>
                    <a:pt x="112" y="9"/>
                  </a:lnTo>
                  <a:lnTo>
                    <a:pt x="105" y="6"/>
                  </a:lnTo>
                  <a:lnTo>
                    <a:pt x="98" y="3"/>
                  </a:lnTo>
                  <a:lnTo>
                    <a:pt x="91" y="1"/>
                  </a:lnTo>
                  <a:lnTo>
                    <a:pt x="84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09504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8722C52-9CB4-45C1-82EB-9196F64D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31" y="1235756"/>
            <a:ext cx="2032000" cy="1117600"/>
          </a:xfrm>
          <a:prstGeom prst="roundRect">
            <a:avLst>
              <a:gd name="adj" fmla="val 50000"/>
            </a:avLst>
          </a:prstGeom>
          <a:solidFill>
            <a:srgbClr val="CE2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1FC803C-5FC7-4A18-BA6E-5DBD33A7F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31" y="2832238"/>
            <a:ext cx="2032000" cy="1117600"/>
          </a:xfrm>
          <a:prstGeom prst="roundRect">
            <a:avLst>
              <a:gd name="adj" fmla="val 5000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7433DA3-7C45-4A76-A8BA-7C9E688B7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9631" y="4428720"/>
            <a:ext cx="2032000" cy="1117600"/>
          </a:xfrm>
          <a:prstGeom prst="roundRect">
            <a:avLst>
              <a:gd name="adj" fmla="val 5000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95B40-5207-47C4-80D3-12F9AAE78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800" y="666751"/>
            <a:ext cx="12527730" cy="5695950"/>
            <a:chOff x="1250950" y="914400"/>
            <a:chExt cx="6398080" cy="2908996"/>
          </a:xfrm>
          <a:effectLst/>
        </p:grpSpPr>
        <p:sp>
          <p:nvSpPr>
            <p:cNvPr id="19" name="Rounded Rectangle 22">
              <a:extLst>
                <a:ext uri="{FF2B5EF4-FFF2-40B4-BE49-F238E27FC236}">
                  <a16:creationId xmlns:a16="http://schemas.microsoft.com/office/drawing/2014/main" id="{C1454E1C-BFBC-4A22-856A-E784DC9F0092}"/>
                </a:ext>
              </a:extLst>
            </p:cNvPr>
            <p:cNvSpPr/>
            <p:nvPr/>
          </p:nvSpPr>
          <p:spPr>
            <a:xfrm>
              <a:off x="1257299" y="3740139"/>
              <a:ext cx="6391731" cy="83257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ound Same Side Corner Rectangle 23">
              <a:extLst>
                <a:ext uri="{FF2B5EF4-FFF2-40B4-BE49-F238E27FC236}">
                  <a16:creationId xmlns:a16="http://schemas.microsoft.com/office/drawing/2014/main" id="{26DAC503-35EF-4C7A-98E1-7C2E500B299D}"/>
                </a:ext>
              </a:extLst>
            </p:cNvPr>
            <p:cNvSpPr/>
            <p:nvPr/>
          </p:nvSpPr>
          <p:spPr>
            <a:xfrm>
              <a:off x="2209800" y="914400"/>
              <a:ext cx="4605211" cy="2757714"/>
            </a:xfrm>
            <a:prstGeom prst="round2SameRect">
              <a:avLst>
                <a:gd name="adj1" fmla="val 5842"/>
                <a:gd name="adj2" fmla="val 0"/>
              </a:avLst>
            </a:prstGeom>
            <a:gradFill>
              <a:gsLst>
                <a:gs pos="0">
                  <a:schemeClr val="tx1"/>
                </a:gs>
                <a:gs pos="5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38100">
              <a:gradFill flip="none" rotWithShape="1">
                <a:gsLst>
                  <a:gs pos="0">
                    <a:schemeClr val="bg1">
                      <a:lumMod val="79000"/>
                    </a:schemeClr>
                  </a:gs>
                  <a:gs pos="100000">
                    <a:schemeClr val="bg1">
                      <a:lumMod val="87000"/>
                    </a:schemeClr>
                  </a:gs>
                  <a:gs pos="51000">
                    <a:schemeClr val="bg1">
                      <a:lumMod val="95000"/>
                    </a:schemeClr>
                  </a:gs>
                </a:gsLst>
                <a:lin ang="13500000" scaled="1"/>
                <a:tileRect/>
              </a:gradFill>
            </a:ln>
            <a:effectLst/>
            <a:scene3d>
              <a:camera prst="orthographicFront"/>
              <a:lightRig rig="threePt" dir="t"/>
            </a:scene3d>
            <a:sp3d>
              <a:bevelT w="50800" h="5080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953BCE3-CE7E-43A5-9A5C-DE2189790136}"/>
                </a:ext>
              </a:extLst>
            </p:cNvPr>
            <p:cNvSpPr/>
            <p:nvPr/>
          </p:nvSpPr>
          <p:spPr>
            <a:xfrm>
              <a:off x="2340705" y="1074057"/>
              <a:ext cx="4343400" cy="24350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5C5411E-69A4-4222-B2CF-3312C24728B1}"/>
                </a:ext>
              </a:extLst>
            </p:cNvPr>
            <p:cNvSpPr/>
            <p:nvPr/>
          </p:nvSpPr>
          <p:spPr>
            <a:xfrm>
              <a:off x="1257299" y="3659415"/>
              <a:ext cx="6391729" cy="12541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63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43DFE1-83F6-43B2-93D7-B7EBB773F982}"/>
                </a:ext>
              </a:extLst>
            </p:cNvPr>
            <p:cNvCxnSpPr/>
            <p:nvPr/>
          </p:nvCxnSpPr>
          <p:spPr>
            <a:xfrm>
              <a:off x="1250950" y="3775402"/>
              <a:ext cx="6391729" cy="0"/>
            </a:xfrm>
            <a:prstGeom prst="line">
              <a:avLst/>
            </a:prstGeom>
            <a:ln w="3175">
              <a:gradFill flip="none" rotWithShape="1">
                <a:gsLst>
                  <a:gs pos="0">
                    <a:schemeClr val="bg1">
                      <a:lumMod val="65000"/>
                    </a:schemeClr>
                  </a:gs>
                  <a:gs pos="50000">
                    <a:schemeClr val="bg1">
                      <a:lumMod val="85000"/>
                    </a:schemeClr>
                  </a:gs>
                  <a:gs pos="100000">
                    <a:schemeClr val="bg1">
                      <a:lumMod val="83000"/>
                      <a:alpha val="46000"/>
                    </a:schemeClr>
                  </a:gs>
                </a:gsLst>
                <a:lin ang="10800000" scaled="1"/>
                <a:tileRect/>
              </a:gradFill>
            </a:ln>
            <a:effectLst>
              <a:outerShdw blurRad="12700" dir="5400000" algn="t" rotWithShape="0">
                <a:schemeClr val="bg1">
                  <a:lumMod val="75000"/>
                  <a:alpha val="64000"/>
                </a:scheme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ounded Rectangle 27">
              <a:extLst>
                <a:ext uri="{FF2B5EF4-FFF2-40B4-BE49-F238E27FC236}">
                  <a16:creationId xmlns:a16="http://schemas.microsoft.com/office/drawing/2014/main" id="{3D1BE8A8-DA1B-423B-9829-BFA00D53EEEB}"/>
                </a:ext>
              </a:extLst>
            </p:cNvPr>
            <p:cNvSpPr/>
            <p:nvPr/>
          </p:nvSpPr>
          <p:spPr>
            <a:xfrm>
              <a:off x="7085489" y="3730171"/>
              <a:ext cx="267654" cy="3657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 Single Corner Rectangle 28">
              <a:extLst>
                <a:ext uri="{FF2B5EF4-FFF2-40B4-BE49-F238E27FC236}">
                  <a16:creationId xmlns:a16="http://schemas.microsoft.com/office/drawing/2014/main" id="{848914F0-4B71-4120-8AAC-B1AC18F5E0D0}"/>
                </a:ext>
              </a:extLst>
            </p:cNvPr>
            <p:cNvSpPr/>
            <p:nvPr/>
          </p:nvSpPr>
          <p:spPr>
            <a:xfrm rot="10800000" flipH="1">
              <a:off x="7366908" y="3659414"/>
              <a:ext cx="282121" cy="163982"/>
            </a:xfrm>
            <a:prstGeom prst="round1Rect">
              <a:avLst>
                <a:gd name="adj" fmla="val 21302"/>
              </a:avLst>
            </a:prstGeom>
            <a:gradFill>
              <a:gsLst>
                <a:gs pos="0">
                  <a:schemeClr val="bg1">
                    <a:alpha val="64000"/>
                  </a:schemeClr>
                </a:gs>
                <a:gs pos="100000">
                  <a:schemeClr val="bg1">
                    <a:lumMod val="83000"/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ound Single Corner Rectangle 29">
              <a:extLst>
                <a:ext uri="{FF2B5EF4-FFF2-40B4-BE49-F238E27FC236}">
                  <a16:creationId xmlns:a16="http://schemas.microsoft.com/office/drawing/2014/main" id="{9C0D9DD6-12DD-4898-ACA1-6EA3DAB989C9}"/>
                </a:ext>
              </a:extLst>
            </p:cNvPr>
            <p:cNvSpPr/>
            <p:nvPr/>
          </p:nvSpPr>
          <p:spPr>
            <a:xfrm rot="10800000">
              <a:off x="1257295" y="3659414"/>
              <a:ext cx="282121" cy="163982"/>
            </a:xfrm>
            <a:prstGeom prst="round1Rect">
              <a:avLst>
                <a:gd name="adj" fmla="val 21302"/>
              </a:avLst>
            </a:prstGeom>
            <a:gradFill>
              <a:gsLst>
                <a:gs pos="0">
                  <a:schemeClr val="bg1">
                    <a:alpha val="27000"/>
                  </a:schemeClr>
                </a:gs>
                <a:gs pos="100000">
                  <a:schemeClr val="bg1">
                    <a:lumMod val="83000"/>
                    <a:alpha val="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ound Same Side Corner Rectangle 30">
              <a:extLst>
                <a:ext uri="{FF2B5EF4-FFF2-40B4-BE49-F238E27FC236}">
                  <a16:creationId xmlns:a16="http://schemas.microsoft.com/office/drawing/2014/main" id="{42757DC2-305F-4D2D-8A0C-0E58CA723687}"/>
                </a:ext>
              </a:extLst>
            </p:cNvPr>
            <p:cNvSpPr/>
            <p:nvPr/>
          </p:nvSpPr>
          <p:spPr>
            <a:xfrm rot="10800000">
              <a:off x="3931784" y="3672340"/>
              <a:ext cx="1042761" cy="67696"/>
            </a:xfrm>
            <a:prstGeom prst="round2SameRect">
              <a:avLst>
                <a:gd name="adj1" fmla="val 50000"/>
                <a:gd name="adj2" fmla="val 0"/>
              </a:avLst>
            </a:pr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innerShdw blurRad="25400" dist="127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ound Same Side Corner Rectangle 19">
              <a:extLst>
                <a:ext uri="{FF2B5EF4-FFF2-40B4-BE49-F238E27FC236}">
                  <a16:creationId xmlns:a16="http://schemas.microsoft.com/office/drawing/2014/main" id="{D78F18D8-4B90-4730-99AA-0BF8CCFDA4EE}"/>
                </a:ext>
              </a:extLst>
            </p:cNvPr>
            <p:cNvSpPr/>
            <p:nvPr/>
          </p:nvSpPr>
          <p:spPr>
            <a:xfrm>
              <a:off x="4574594" y="914400"/>
              <a:ext cx="2240418" cy="2757714"/>
            </a:xfrm>
            <a:custGeom>
              <a:avLst/>
              <a:gdLst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2757714 h 2757714"/>
                <a:gd name="connsiteX7" fmla="*/ 0 w 4605211"/>
                <a:gd name="connsiteY7" fmla="*/ 161106 h 2757714"/>
                <a:gd name="connsiteX8" fmla="*/ 161106 w 4605211"/>
                <a:gd name="connsiteY8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161106 h 2757714"/>
                <a:gd name="connsiteX7" fmla="*/ 161106 w 4605211"/>
                <a:gd name="connsiteY7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0 w 4605211"/>
                <a:gd name="connsiteY6" fmla="*/ 161106 h 2757714"/>
                <a:gd name="connsiteX7" fmla="*/ 161106 w 4605211"/>
                <a:gd name="connsiteY7" fmla="*/ 0 h 2757714"/>
                <a:gd name="connsiteX0" fmla="*/ 1611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161106 w 4605211"/>
                <a:gd name="connsiteY6" fmla="*/ 0 h 2757714"/>
                <a:gd name="connsiteX0" fmla="*/ 3755206 w 4605211"/>
                <a:gd name="connsiteY0" fmla="*/ 0 h 2757714"/>
                <a:gd name="connsiteX1" fmla="*/ 4444105 w 4605211"/>
                <a:gd name="connsiteY1" fmla="*/ 0 h 2757714"/>
                <a:gd name="connsiteX2" fmla="*/ 4605211 w 4605211"/>
                <a:gd name="connsiteY2" fmla="*/ 161106 h 2757714"/>
                <a:gd name="connsiteX3" fmla="*/ 4605211 w 4605211"/>
                <a:gd name="connsiteY3" fmla="*/ 2757714 h 2757714"/>
                <a:gd name="connsiteX4" fmla="*/ 4605211 w 4605211"/>
                <a:gd name="connsiteY4" fmla="*/ 2757714 h 2757714"/>
                <a:gd name="connsiteX5" fmla="*/ 0 w 4605211"/>
                <a:gd name="connsiteY5" fmla="*/ 2757714 h 2757714"/>
                <a:gd name="connsiteX6" fmla="*/ 3755206 w 4605211"/>
                <a:gd name="connsiteY6" fmla="*/ 0 h 2757714"/>
                <a:gd name="connsiteX0" fmla="*/ 1735906 w 2585911"/>
                <a:gd name="connsiteY0" fmla="*/ 0 h 2757714"/>
                <a:gd name="connsiteX1" fmla="*/ 2424805 w 2585911"/>
                <a:gd name="connsiteY1" fmla="*/ 0 h 2757714"/>
                <a:gd name="connsiteX2" fmla="*/ 2585911 w 2585911"/>
                <a:gd name="connsiteY2" fmla="*/ 161106 h 2757714"/>
                <a:gd name="connsiteX3" fmla="*/ 2585911 w 2585911"/>
                <a:gd name="connsiteY3" fmla="*/ 2757714 h 2757714"/>
                <a:gd name="connsiteX4" fmla="*/ 2585911 w 2585911"/>
                <a:gd name="connsiteY4" fmla="*/ 2757714 h 2757714"/>
                <a:gd name="connsiteX5" fmla="*/ 0 w 2585911"/>
                <a:gd name="connsiteY5" fmla="*/ 2732314 h 2757714"/>
                <a:gd name="connsiteX6" fmla="*/ 1735906 w 2585911"/>
                <a:gd name="connsiteY6" fmla="*/ 0 h 2757714"/>
                <a:gd name="connsiteX0" fmla="*/ 1147198 w 1997203"/>
                <a:gd name="connsiteY0" fmla="*/ 0 h 2757714"/>
                <a:gd name="connsiteX1" fmla="*/ 1836097 w 1997203"/>
                <a:gd name="connsiteY1" fmla="*/ 0 h 2757714"/>
                <a:gd name="connsiteX2" fmla="*/ 1997203 w 1997203"/>
                <a:gd name="connsiteY2" fmla="*/ 161106 h 2757714"/>
                <a:gd name="connsiteX3" fmla="*/ 1997203 w 1997203"/>
                <a:gd name="connsiteY3" fmla="*/ 2757714 h 2757714"/>
                <a:gd name="connsiteX4" fmla="*/ 1997203 w 1997203"/>
                <a:gd name="connsiteY4" fmla="*/ 2757714 h 2757714"/>
                <a:gd name="connsiteX5" fmla="*/ 0 w 1997203"/>
                <a:gd name="connsiteY5" fmla="*/ 2732314 h 2757714"/>
                <a:gd name="connsiteX6" fmla="*/ 1147198 w 1997203"/>
                <a:gd name="connsiteY6" fmla="*/ 0 h 275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97203" h="2757714">
                  <a:moveTo>
                    <a:pt x="1147198" y="0"/>
                  </a:moveTo>
                  <a:lnTo>
                    <a:pt x="1836097" y="0"/>
                  </a:lnTo>
                  <a:cubicBezTo>
                    <a:pt x="1925073" y="0"/>
                    <a:pt x="1997203" y="72130"/>
                    <a:pt x="1997203" y="161106"/>
                  </a:cubicBezTo>
                  <a:lnTo>
                    <a:pt x="1997203" y="2757714"/>
                  </a:lnTo>
                  <a:lnTo>
                    <a:pt x="1997203" y="2757714"/>
                  </a:lnTo>
                  <a:lnTo>
                    <a:pt x="0" y="2732314"/>
                  </a:lnTo>
                  <a:lnTo>
                    <a:pt x="1147198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chemeClr val="bg1">
                    <a:alpha val="1000"/>
                  </a:schemeClr>
                </a:gs>
                <a:gs pos="100000">
                  <a:schemeClr val="bg1">
                    <a:alpha val="32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B8C39A2F-EB98-421A-9196-A1F82FA0C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403" y="1329942"/>
            <a:ext cx="929228" cy="929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0BABAAE-D145-4E69-9C95-2BF9E7E8DB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403" y="2926424"/>
            <a:ext cx="929228" cy="929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3EAFB8C-B68B-4DDE-875A-CD4EB5E2A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6403" y="4522906"/>
            <a:ext cx="929228" cy="92922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6" name="Group 35" descr="This is an icon of three boxes. ">
            <a:extLst>
              <a:ext uri="{FF2B5EF4-FFF2-40B4-BE49-F238E27FC236}">
                <a16:creationId xmlns:a16="http://schemas.microsoft.com/office/drawing/2014/main" id="{A5340DAF-B574-4E29-BCFD-75116FFA2F8E}"/>
              </a:ext>
            </a:extLst>
          </p:cNvPr>
          <p:cNvGrpSpPr/>
          <p:nvPr/>
        </p:nvGrpSpPr>
        <p:grpSpPr>
          <a:xfrm>
            <a:off x="1247178" y="4814641"/>
            <a:ext cx="347678" cy="345758"/>
            <a:chOff x="5465763" y="3068638"/>
            <a:chExt cx="287337" cy="285750"/>
          </a:xfrm>
          <a:solidFill>
            <a:srgbClr val="7F7F7F"/>
          </a:solidFill>
        </p:grpSpPr>
        <p:sp>
          <p:nvSpPr>
            <p:cNvPr id="37" name="Freeform 617">
              <a:extLst>
                <a:ext uri="{FF2B5EF4-FFF2-40B4-BE49-F238E27FC236}">
                  <a16:creationId xmlns:a16="http://schemas.microsoft.com/office/drawing/2014/main" id="{560F0304-DB18-4871-9394-DA353CAE4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4188" y="3068638"/>
              <a:ext cx="119063" cy="38100"/>
            </a:xfrm>
            <a:custGeom>
              <a:avLst/>
              <a:gdLst>
                <a:gd name="T0" fmla="*/ 375 w 375"/>
                <a:gd name="T1" fmla="*/ 62 h 120"/>
                <a:gd name="T2" fmla="*/ 374 w 375"/>
                <a:gd name="T3" fmla="*/ 62 h 120"/>
                <a:gd name="T4" fmla="*/ 373 w 375"/>
                <a:gd name="T5" fmla="*/ 61 h 120"/>
                <a:gd name="T6" fmla="*/ 193 w 375"/>
                <a:gd name="T7" fmla="*/ 1 h 120"/>
                <a:gd name="T8" fmla="*/ 188 w 375"/>
                <a:gd name="T9" fmla="*/ 0 h 120"/>
                <a:gd name="T10" fmla="*/ 183 w 375"/>
                <a:gd name="T11" fmla="*/ 1 h 120"/>
                <a:gd name="T12" fmla="*/ 2 w 375"/>
                <a:gd name="T13" fmla="*/ 61 h 120"/>
                <a:gd name="T14" fmla="*/ 1 w 375"/>
                <a:gd name="T15" fmla="*/ 62 h 120"/>
                <a:gd name="T16" fmla="*/ 0 w 375"/>
                <a:gd name="T17" fmla="*/ 62 h 120"/>
                <a:gd name="T18" fmla="*/ 188 w 375"/>
                <a:gd name="T19" fmla="*/ 120 h 120"/>
                <a:gd name="T20" fmla="*/ 375 w 375"/>
                <a:gd name="T21" fmla="*/ 6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5" h="120">
                  <a:moveTo>
                    <a:pt x="375" y="62"/>
                  </a:moveTo>
                  <a:lnTo>
                    <a:pt x="374" y="62"/>
                  </a:lnTo>
                  <a:lnTo>
                    <a:pt x="373" y="61"/>
                  </a:lnTo>
                  <a:lnTo>
                    <a:pt x="193" y="1"/>
                  </a:lnTo>
                  <a:lnTo>
                    <a:pt x="188" y="0"/>
                  </a:lnTo>
                  <a:lnTo>
                    <a:pt x="183" y="1"/>
                  </a:lnTo>
                  <a:lnTo>
                    <a:pt x="2" y="61"/>
                  </a:lnTo>
                  <a:lnTo>
                    <a:pt x="1" y="62"/>
                  </a:lnTo>
                  <a:lnTo>
                    <a:pt x="0" y="62"/>
                  </a:lnTo>
                  <a:lnTo>
                    <a:pt x="188" y="120"/>
                  </a:lnTo>
                  <a:lnTo>
                    <a:pt x="375" y="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18">
              <a:extLst>
                <a:ext uri="{FF2B5EF4-FFF2-40B4-BE49-F238E27FC236}">
                  <a16:creationId xmlns:a16="http://schemas.microsoft.com/office/drawing/2014/main" id="{F24D198E-92D9-4A19-8B75-61FB0D9B1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9275" y="3097213"/>
              <a:ext cx="57150" cy="93663"/>
            </a:xfrm>
            <a:custGeom>
              <a:avLst/>
              <a:gdLst>
                <a:gd name="T0" fmla="*/ 181 w 181"/>
                <a:gd name="T1" fmla="*/ 210 h 295"/>
                <a:gd name="T2" fmla="*/ 181 w 181"/>
                <a:gd name="T3" fmla="*/ 0 h 295"/>
                <a:gd name="T4" fmla="*/ 0 w 181"/>
                <a:gd name="T5" fmla="*/ 56 h 295"/>
                <a:gd name="T6" fmla="*/ 0 w 181"/>
                <a:gd name="T7" fmla="*/ 295 h 295"/>
                <a:gd name="T8" fmla="*/ 171 w 181"/>
                <a:gd name="T9" fmla="*/ 224 h 295"/>
                <a:gd name="T10" fmla="*/ 174 w 181"/>
                <a:gd name="T11" fmla="*/ 222 h 295"/>
                <a:gd name="T12" fmla="*/ 178 w 181"/>
                <a:gd name="T13" fmla="*/ 219 h 295"/>
                <a:gd name="T14" fmla="*/ 180 w 181"/>
                <a:gd name="T15" fmla="*/ 215 h 295"/>
                <a:gd name="T16" fmla="*/ 181 w 181"/>
                <a:gd name="T17" fmla="*/ 21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181" y="210"/>
                  </a:moveTo>
                  <a:lnTo>
                    <a:pt x="181" y="0"/>
                  </a:lnTo>
                  <a:lnTo>
                    <a:pt x="0" y="56"/>
                  </a:lnTo>
                  <a:lnTo>
                    <a:pt x="0" y="295"/>
                  </a:lnTo>
                  <a:lnTo>
                    <a:pt x="171" y="224"/>
                  </a:lnTo>
                  <a:lnTo>
                    <a:pt x="174" y="222"/>
                  </a:lnTo>
                  <a:lnTo>
                    <a:pt x="178" y="219"/>
                  </a:lnTo>
                  <a:lnTo>
                    <a:pt x="180" y="215"/>
                  </a:lnTo>
                  <a:lnTo>
                    <a:pt x="181" y="2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619">
              <a:extLst>
                <a:ext uri="{FF2B5EF4-FFF2-40B4-BE49-F238E27FC236}">
                  <a16:creationId xmlns:a16="http://schemas.microsoft.com/office/drawing/2014/main" id="{3B0BF256-8DAA-4CDF-8652-6DCD8C79F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2600" y="3097213"/>
              <a:ext cx="57150" cy="93663"/>
            </a:xfrm>
            <a:custGeom>
              <a:avLst/>
              <a:gdLst>
                <a:gd name="T0" fmla="*/ 9 w 181"/>
                <a:gd name="T1" fmla="*/ 224 h 295"/>
                <a:gd name="T2" fmla="*/ 181 w 181"/>
                <a:gd name="T3" fmla="*/ 295 h 295"/>
                <a:gd name="T4" fmla="*/ 181 w 181"/>
                <a:gd name="T5" fmla="*/ 56 h 295"/>
                <a:gd name="T6" fmla="*/ 0 w 181"/>
                <a:gd name="T7" fmla="*/ 0 h 295"/>
                <a:gd name="T8" fmla="*/ 0 w 181"/>
                <a:gd name="T9" fmla="*/ 210 h 295"/>
                <a:gd name="T10" fmla="*/ 0 w 181"/>
                <a:gd name="T11" fmla="*/ 215 h 295"/>
                <a:gd name="T12" fmla="*/ 2 w 181"/>
                <a:gd name="T13" fmla="*/ 219 h 295"/>
                <a:gd name="T14" fmla="*/ 6 w 181"/>
                <a:gd name="T15" fmla="*/ 222 h 295"/>
                <a:gd name="T16" fmla="*/ 9 w 181"/>
                <a:gd name="T17" fmla="*/ 224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1" h="295">
                  <a:moveTo>
                    <a:pt x="9" y="224"/>
                  </a:moveTo>
                  <a:lnTo>
                    <a:pt x="181" y="295"/>
                  </a:lnTo>
                  <a:lnTo>
                    <a:pt x="181" y="56"/>
                  </a:lnTo>
                  <a:lnTo>
                    <a:pt x="0" y="0"/>
                  </a:lnTo>
                  <a:lnTo>
                    <a:pt x="0" y="210"/>
                  </a:lnTo>
                  <a:lnTo>
                    <a:pt x="0" y="215"/>
                  </a:lnTo>
                  <a:lnTo>
                    <a:pt x="2" y="219"/>
                  </a:lnTo>
                  <a:lnTo>
                    <a:pt x="6" y="222"/>
                  </a:lnTo>
                  <a:lnTo>
                    <a:pt x="9" y="2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620">
              <a:extLst>
                <a:ext uri="{FF2B5EF4-FFF2-40B4-BE49-F238E27FC236}">
                  <a16:creationId xmlns:a16="http://schemas.microsoft.com/office/drawing/2014/main" id="{686DAC32-9C84-4DC9-88C6-7E85E274D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05475" y="3217863"/>
              <a:ext cx="47625" cy="77788"/>
            </a:xfrm>
            <a:custGeom>
              <a:avLst/>
              <a:gdLst>
                <a:gd name="T0" fmla="*/ 0 w 150"/>
                <a:gd name="T1" fmla="*/ 67 h 249"/>
                <a:gd name="T2" fmla="*/ 0 w 150"/>
                <a:gd name="T3" fmla="*/ 249 h 249"/>
                <a:gd name="T4" fmla="*/ 141 w 150"/>
                <a:gd name="T5" fmla="*/ 177 h 249"/>
                <a:gd name="T6" fmla="*/ 146 w 150"/>
                <a:gd name="T7" fmla="*/ 175 h 249"/>
                <a:gd name="T8" fmla="*/ 148 w 150"/>
                <a:gd name="T9" fmla="*/ 171 h 249"/>
                <a:gd name="T10" fmla="*/ 149 w 150"/>
                <a:gd name="T11" fmla="*/ 168 h 249"/>
                <a:gd name="T12" fmla="*/ 150 w 150"/>
                <a:gd name="T13" fmla="*/ 164 h 249"/>
                <a:gd name="T14" fmla="*/ 150 w 150"/>
                <a:gd name="T15" fmla="*/ 0 h 249"/>
                <a:gd name="T16" fmla="*/ 0 w 150"/>
                <a:gd name="T17" fmla="*/ 67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0" h="249">
                  <a:moveTo>
                    <a:pt x="0" y="67"/>
                  </a:moveTo>
                  <a:lnTo>
                    <a:pt x="0" y="249"/>
                  </a:lnTo>
                  <a:lnTo>
                    <a:pt x="141" y="177"/>
                  </a:lnTo>
                  <a:lnTo>
                    <a:pt x="146" y="175"/>
                  </a:lnTo>
                  <a:lnTo>
                    <a:pt x="148" y="171"/>
                  </a:lnTo>
                  <a:lnTo>
                    <a:pt x="149" y="168"/>
                  </a:lnTo>
                  <a:lnTo>
                    <a:pt x="150" y="164"/>
                  </a:lnTo>
                  <a:lnTo>
                    <a:pt x="150" y="0"/>
                  </a:lnTo>
                  <a:lnTo>
                    <a:pt x="0" y="6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621">
              <a:extLst>
                <a:ext uri="{FF2B5EF4-FFF2-40B4-BE49-F238E27FC236}">
                  <a16:creationId xmlns:a16="http://schemas.microsoft.com/office/drawing/2014/main" id="{433A1745-F3E6-4D9F-AE78-D0669E736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6263" y="3192463"/>
              <a:ext cx="88900" cy="38100"/>
            </a:xfrm>
            <a:custGeom>
              <a:avLst/>
              <a:gdLst>
                <a:gd name="T0" fmla="*/ 146 w 281"/>
                <a:gd name="T1" fmla="*/ 2 h 120"/>
                <a:gd name="T2" fmla="*/ 143 w 281"/>
                <a:gd name="T3" fmla="*/ 0 h 120"/>
                <a:gd name="T4" fmla="*/ 141 w 281"/>
                <a:gd name="T5" fmla="*/ 0 h 120"/>
                <a:gd name="T6" fmla="*/ 138 w 281"/>
                <a:gd name="T7" fmla="*/ 0 h 120"/>
                <a:gd name="T8" fmla="*/ 134 w 281"/>
                <a:gd name="T9" fmla="*/ 2 h 120"/>
                <a:gd name="T10" fmla="*/ 0 w 281"/>
                <a:gd name="T11" fmla="*/ 55 h 120"/>
                <a:gd name="T12" fmla="*/ 141 w 281"/>
                <a:gd name="T13" fmla="*/ 120 h 120"/>
                <a:gd name="T14" fmla="*/ 281 w 281"/>
                <a:gd name="T15" fmla="*/ 55 h 120"/>
                <a:gd name="T16" fmla="*/ 146 w 281"/>
                <a:gd name="T17" fmla="*/ 2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81" h="120">
                  <a:moveTo>
                    <a:pt x="146" y="2"/>
                  </a:moveTo>
                  <a:lnTo>
                    <a:pt x="143" y="0"/>
                  </a:lnTo>
                  <a:lnTo>
                    <a:pt x="141" y="0"/>
                  </a:lnTo>
                  <a:lnTo>
                    <a:pt x="138" y="0"/>
                  </a:lnTo>
                  <a:lnTo>
                    <a:pt x="134" y="2"/>
                  </a:lnTo>
                  <a:lnTo>
                    <a:pt x="0" y="55"/>
                  </a:lnTo>
                  <a:lnTo>
                    <a:pt x="141" y="120"/>
                  </a:lnTo>
                  <a:lnTo>
                    <a:pt x="281" y="55"/>
                  </a:lnTo>
                  <a:lnTo>
                    <a:pt x="14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622">
              <a:extLst>
                <a:ext uri="{FF2B5EF4-FFF2-40B4-BE49-F238E27FC236}">
                  <a16:creationId xmlns:a16="http://schemas.microsoft.com/office/drawing/2014/main" id="{CF743A6A-34E4-4283-A2FA-73DA2A8E7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8325" y="3217863"/>
              <a:ext cx="47625" cy="77788"/>
            </a:xfrm>
            <a:custGeom>
              <a:avLst/>
              <a:gdLst>
                <a:gd name="T0" fmla="*/ 0 w 151"/>
                <a:gd name="T1" fmla="*/ 164 h 249"/>
                <a:gd name="T2" fmla="*/ 1 w 151"/>
                <a:gd name="T3" fmla="*/ 167 h 249"/>
                <a:gd name="T4" fmla="*/ 2 w 151"/>
                <a:gd name="T5" fmla="*/ 171 h 249"/>
                <a:gd name="T6" fmla="*/ 5 w 151"/>
                <a:gd name="T7" fmla="*/ 175 h 249"/>
                <a:gd name="T8" fmla="*/ 8 w 151"/>
                <a:gd name="T9" fmla="*/ 177 h 249"/>
                <a:gd name="T10" fmla="*/ 151 w 151"/>
                <a:gd name="T11" fmla="*/ 249 h 249"/>
                <a:gd name="T12" fmla="*/ 151 w 151"/>
                <a:gd name="T13" fmla="*/ 67 h 249"/>
                <a:gd name="T14" fmla="*/ 0 w 151"/>
                <a:gd name="T15" fmla="*/ 0 h 249"/>
                <a:gd name="T16" fmla="*/ 0 w 151"/>
                <a:gd name="T17" fmla="*/ 164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249">
                  <a:moveTo>
                    <a:pt x="0" y="164"/>
                  </a:moveTo>
                  <a:lnTo>
                    <a:pt x="1" y="167"/>
                  </a:lnTo>
                  <a:lnTo>
                    <a:pt x="2" y="171"/>
                  </a:lnTo>
                  <a:lnTo>
                    <a:pt x="5" y="175"/>
                  </a:lnTo>
                  <a:lnTo>
                    <a:pt x="8" y="177"/>
                  </a:lnTo>
                  <a:lnTo>
                    <a:pt x="151" y="249"/>
                  </a:lnTo>
                  <a:lnTo>
                    <a:pt x="151" y="67"/>
                  </a:lnTo>
                  <a:lnTo>
                    <a:pt x="0" y="0"/>
                  </a:lnTo>
                  <a:lnTo>
                    <a:pt x="0" y="1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623">
              <a:extLst>
                <a:ext uri="{FF2B5EF4-FFF2-40B4-BE49-F238E27FC236}">
                  <a16:creationId xmlns:a16="http://schemas.microsoft.com/office/drawing/2014/main" id="{EE7D9486-123C-45C9-BDB3-DA00258A9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5288" y="3201988"/>
              <a:ext cx="144463" cy="47625"/>
            </a:xfrm>
            <a:custGeom>
              <a:avLst/>
              <a:gdLst>
                <a:gd name="T0" fmla="*/ 231 w 452"/>
                <a:gd name="T1" fmla="*/ 2 h 151"/>
                <a:gd name="T2" fmla="*/ 225 w 452"/>
                <a:gd name="T3" fmla="*/ 0 h 151"/>
                <a:gd name="T4" fmla="*/ 221 w 452"/>
                <a:gd name="T5" fmla="*/ 2 h 151"/>
                <a:gd name="T6" fmla="*/ 0 w 452"/>
                <a:gd name="T7" fmla="*/ 70 h 151"/>
                <a:gd name="T8" fmla="*/ 225 w 452"/>
                <a:gd name="T9" fmla="*/ 151 h 151"/>
                <a:gd name="T10" fmla="*/ 452 w 452"/>
                <a:gd name="T11" fmla="*/ 70 h 151"/>
                <a:gd name="T12" fmla="*/ 231 w 452"/>
                <a:gd name="T13" fmla="*/ 2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151">
                  <a:moveTo>
                    <a:pt x="231" y="2"/>
                  </a:moveTo>
                  <a:lnTo>
                    <a:pt x="225" y="0"/>
                  </a:lnTo>
                  <a:lnTo>
                    <a:pt x="221" y="2"/>
                  </a:lnTo>
                  <a:lnTo>
                    <a:pt x="0" y="70"/>
                  </a:lnTo>
                  <a:lnTo>
                    <a:pt x="225" y="151"/>
                  </a:lnTo>
                  <a:lnTo>
                    <a:pt x="452" y="70"/>
                  </a:lnTo>
                  <a:lnTo>
                    <a:pt x="231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624">
              <a:extLst>
                <a:ext uri="{FF2B5EF4-FFF2-40B4-BE49-F238E27FC236}">
                  <a16:creationId xmlns:a16="http://schemas.microsoft.com/office/drawing/2014/main" id="{B5DFBDB0-3DFF-4D8F-BEC2-904636867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230563"/>
              <a:ext cx="76200" cy="123825"/>
            </a:xfrm>
            <a:custGeom>
              <a:avLst/>
              <a:gdLst>
                <a:gd name="T0" fmla="*/ 0 w 240"/>
                <a:gd name="T1" fmla="*/ 285 h 386"/>
                <a:gd name="T2" fmla="*/ 1 w 240"/>
                <a:gd name="T3" fmla="*/ 289 h 386"/>
                <a:gd name="T4" fmla="*/ 2 w 240"/>
                <a:gd name="T5" fmla="*/ 294 h 386"/>
                <a:gd name="T6" fmla="*/ 5 w 240"/>
                <a:gd name="T7" fmla="*/ 297 h 386"/>
                <a:gd name="T8" fmla="*/ 10 w 240"/>
                <a:gd name="T9" fmla="*/ 299 h 386"/>
                <a:gd name="T10" fmla="*/ 240 w 240"/>
                <a:gd name="T11" fmla="*/ 386 h 386"/>
                <a:gd name="T12" fmla="*/ 240 w 240"/>
                <a:gd name="T13" fmla="*/ 84 h 386"/>
                <a:gd name="T14" fmla="*/ 0 w 240"/>
                <a:gd name="T15" fmla="*/ 0 h 386"/>
                <a:gd name="T16" fmla="*/ 0 w 240"/>
                <a:gd name="T17" fmla="*/ 285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0" h="386">
                  <a:moveTo>
                    <a:pt x="0" y="285"/>
                  </a:moveTo>
                  <a:lnTo>
                    <a:pt x="1" y="289"/>
                  </a:lnTo>
                  <a:lnTo>
                    <a:pt x="2" y="294"/>
                  </a:lnTo>
                  <a:lnTo>
                    <a:pt x="5" y="297"/>
                  </a:lnTo>
                  <a:lnTo>
                    <a:pt x="10" y="299"/>
                  </a:lnTo>
                  <a:lnTo>
                    <a:pt x="240" y="386"/>
                  </a:lnTo>
                  <a:lnTo>
                    <a:pt x="240" y="84"/>
                  </a:lnTo>
                  <a:lnTo>
                    <a:pt x="0" y="0"/>
                  </a:lnTo>
                  <a:lnTo>
                    <a:pt x="0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625">
              <a:extLst>
                <a:ext uri="{FF2B5EF4-FFF2-40B4-BE49-F238E27FC236}">
                  <a16:creationId xmlns:a16="http://schemas.microsoft.com/office/drawing/2014/main" id="{94374C16-9B1D-4DD6-A4B6-930D71F94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075" y="3230563"/>
              <a:ext cx="76200" cy="123825"/>
            </a:xfrm>
            <a:custGeom>
              <a:avLst/>
              <a:gdLst>
                <a:gd name="T0" fmla="*/ 0 w 241"/>
                <a:gd name="T1" fmla="*/ 386 h 386"/>
                <a:gd name="T2" fmla="*/ 231 w 241"/>
                <a:gd name="T3" fmla="*/ 299 h 386"/>
                <a:gd name="T4" fmla="*/ 235 w 241"/>
                <a:gd name="T5" fmla="*/ 297 h 386"/>
                <a:gd name="T6" fmla="*/ 238 w 241"/>
                <a:gd name="T7" fmla="*/ 294 h 386"/>
                <a:gd name="T8" fmla="*/ 239 w 241"/>
                <a:gd name="T9" fmla="*/ 289 h 386"/>
                <a:gd name="T10" fmla="*/ 241 w 241"/>
                <a:gd name="T11" fmla="*/ 285 h 386"/>
                <a:gd name="T12" fmla="*/ 241 w 241"/>
                <a:gd name="T13" fmla="*/ 0 h 386"/>
                <a:gd name="T14" fmla="*/ 0 w 241"/>
                <a:gd name="T15" fmla="*/ 84 h 386"/>
                <a:gd name="T16" fmla="*/ 0 w 241"/>
                <a:gd name="T17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1" h="386">
                  <a:moveTo>
                    <a:pt x="0" y="386"/>
                  </a:moveTo>
                  <a:lnTo>
                    <a:pt x="231" y="299"/>
                  </a:lnTo>
                  <a:lnTo>
                    <a:pt x="235" y="297"/>
                  </a:lnTo>
                  <a:lnTo>
                    <a:pt x="238" y="294"/>
                  </a:lnTo>
                  <a:lnTo>
                    <a:pt x="239" y="289"/>
                  </a:lnTo>
                  <a:lnTo>
                    <a:pt x="241" y="285"/>
                  </a:lnTo>
                  <a:lnTo>
                    <a:pt x="241" y="0"/>
                  </a:lnTo>
                  <a:lnTo>
                    <a:pt x="0" y="84"/>
                  </a:lnTo>
                  <a:lnTo>
                    <a:pt x="0" y="3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6" name="Group 45" descr="This is an icon of a shield. ">
            <a:extLst>
              <a:ext uri="{FF2B5EF4-FFF2-40B4-BE49-F238E27FC236}">
                <a16:creationId xmlns:a16="http://schemas.microsoft.com/office/drawing/2014/main" id="{B734B159-E7DC-4D75-9BE6-B7C7C24BB9DF}"/>
              </a:ext>
            </a:extLst>
          </p:cNvPr>
          <p:cNvGrpSpPr/>
          <p:nvPr/>
        </p:nvGrpSpPr>
        <p:grpSpPr>
          <a:xfrm>
            <a:off x="1275991" y="3220080"/>
            <a:ext cx="290052" cy="341916"/>
            <a:chOff x="2627313" y="3071813"/>
            <a:chExt cx="239713" cy="282575"/>
          </a:xfrm>
          <a:solidFill>
            <a:srgbClr val="404040"/>
          </a:solidFill>
        </p:grpSpPr>
        <p:sp>
          <p:nvSpPr>
            <p:cNvPr id="47" name="Freeform 747">
              <a:extLst>
                <a:ext uri="{FF2B5EF4-FFF2-40B4-BE49-F238E27FC236}">
                  <a16:creationId xmlns:a16="http://schemas.microsoft.com/office/drawing/2014/main" id="{DA05B168-1E9F-4460-A1FD-380F7A803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3071813"/>
              <a:ext cx="115888" cy="125413"/>
            </a:xfrm>
            <a:custGeom>
              <a:avLst/>
              <a:gdLst>
                <a:gd name="T0" fmla="*/ 352 w 361"/>
                <a:gd name="T1" fmla="*/ 21 h 396"/>
                <a:gd name="T2" fmla="*/ 347 w 361"/>
                <a:gd name="T3" fmla="*/ 20 h 396"/>
                <a:gd name="T4" fmla="*/ 343 w 361"/>
                <a:gd name="T5" fmla="*/ 20 h 396"/>
                <a:gd name="T6" fmla="*/ 339 w 361"/>
                <a:gd name="T7" fmla="*/ 22 h 396"/>
                <a:gd name="T8" fmla="*/ 336 w 361"/>
                <a:gd name="T9" fmla="*/ 24 h 396"/>
                <a:gd name="T10" fmla="*/ 321 w 361"/>
                <a:gd name="T11" fmla="*/ 39 h 396"/>
                <a:gd name="T12" fmla="*/ 305 w 361"/>
                <a:gd name="T13" fmla="*/ 51 h 396"/>
                <a:gd name="T14" fmla="*/ 290 w 361"/>
                <a:gd name="T15" fmla="*/ 61 h 396"/>
                <a:gd name="T16" fmla="*/ 273 w 361"/>
                <a:gd name="T17" fmla="*/ 68 h 396"/>
                <a:gd name="T18" fmla="*/ 256 w 361"/>
                <a:gd name="T19" fmla="*/ 74 h 396"/>
                <a:gd name="T20" fmla="*/ 238 w 361"/>
                <a:gd name="T21" fmla="*/ 78 h 396"/>
                <a:gd name="T22" fmla="*/ 218 w 361"/>
                <a:gd name="T23" fmla="*/ 80 h 396"/>
                <a:gd name="T24" fmla="*/ 195 w 361"/>
                <a:gd name="T25" fmla="*/ 80 h 396"/>
                <a:gd name="T26" fmla="*/ 181 w 361"/>
                <a:gd name="T27" fmla="*/ 80 h 396"/>
                <a:gd name="T28" fmla="*/ 167 w 361"/>
                <a:gd name="T29" fmla="*/ 79 h 396"/>
                <a:gd name="T30" fmla="*/ 153 w 361"/>
                <a:gd name="T31" fmla="*/ 77 h 396"/>
                <a:gd name="T32" fmla="*/ 139 w 361"/>
                <a:gd name="T33" fmla="*/ 75 h 396"/>
                <a:gd name="T34" fmla="*/ 125 w 361"/>
                <a:gd name="T35" fmla="*/ 71 h 396"/>
                <a:gd name="T36" fmla="*/ 112 w 361"/>
                <a:gd name="T37" fmla="*/ 67 h 396"/>
                <a:gd name="T38" fmla="*/ 99 w 361"/>
                <a:gd name="T39" fmla="*/ 63 h 396"/>
                <a:gd name="T40" fmla="*/ 86 w 361"/>
                <a:gd name="T41" fmla="*/ 58 h 396"/>
                <a:gd name="T42" fmla="*/ 73 w 361"/>
                <a:gd name="T43" fmla="*/ 52 h 396"/>
                <a:gd name="T44" fmla="*/ 60 w 361"/>
                <a:gd name="T45" fmla="*/ 46 h 396"/>
                <a:gd name="T46" fmla="*/ 48 w 361"/>
                <a:gd name="T47" fmla="*/ 39 h 396"/>
                <a:gd name="T48" fmla="*/ 38 w 361"/>
                <a:gd name="T49" fmla="*/ 32 h 396"/>
                <a:gd name="T50" fmla="*/ 27 w 361"/>
                <a:gd name="T51" fmla="*/ 24 h 396"/>
                <a:gd name="T52" fmla="*/ 17 w 361"/>
                <a:gd name="T53" fmla="*/ 17 h 396"/>
                <a:gd name="T54" fmla="*/ 7 w 361"/>
                <a:gd name="T55" fmla="*/ 8 h 396"/>
                <a:gd name="T56" fmla="*/ 0 w 361"/>
                <a:gd name="T57" fmla="*/ 0 h 396"/>
                <a:gd name="T58" fmla="*/ 0 w 361"/>
                <a:gd name="T59" fmla="*/ 396 h 396"/>
                <a:gd name="T60" fmla="*/ 361 w 361"/>
                <a:gd name="T61" fmla="*/ 396 h 396"/>
                <a:gd name="T62" fmla="*/ 361 w 361"/>
                <a:gd name="T63" fmla="*/ 35 h 396"/>
                <a:gd name="T64" fmla="*/ 360 w 361"/>
                <a:gd name="T65" fmla="*/ 31 h 396"/>
                <a:gd name="T66" fmla="*/ 358 w 361"/>
                <a:gd name="T67" fmla="*/ 26 h 396"/>
                <a:gd name="T68" fmla="*/ 356 w 361"/>
                <a:gd name="T69" fmla="*/ 23 h 396"/>
                <a:gd name="T70" fmla="*/ 352 w 361"/>
                <a:gd name="T71" fmla="*/ 2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396">
                  <a:moveTo>
                    <a:pt x="352" y="21"/>
                  </a:moveTo>
                  <a:lnTo>
                    <a:pt x="347" y="20"/>
                  </a:lnTo>
                  <a:lnTo>
                    <a:pt x="343" y="20"/>
                  </a:lnTo>
                  <a:lnTo>
                    <a:pt x="339" y="22"/>
                  </a:lnTo>
                  <a:lnTo>
                    <a:pt x="336" y="24"/>
                  </a:lnTo>
                  <a:lnTo>
                    <a:pt x="321" y="39"/>
                  </a:lnTo>
                  <a:lnTo>
                    <a:pt x="305" y="51"/>
                  </a:lnTo>
                  <a:lnTo>
                    <a:pt x="290" y="61"/>
                  </a:lnTo>
                  <a:lnTo>
                    <a:pt x="273" y="68"/>
                  </a:lnTo>
                  <a:lnTo>
                    <a:pt x="256" y="74"/>
                  </a:lnTo>
                  <a:lnTo>
                    <a:pt x="238" y="78"/>
                  </a:lnTo>
                  <a:lnTo>
                    <a:pt x="218" y="80"/>
                  </a:lnTo>
                  <a:lnTo>
                    <a:pt x="195" y="80"/>
                  </a:lnTo>
                  <a:lnTo>
                    <a:pt x="181" y="80"/>
                  </a:lnTo>
                  <a:lnTo>
                    <a:pt x="167" y="79"/>
                  </a:lnTo>
                  <a:lnTo>
                    <a:pt x="153" y="77"/>
                  </a:lnTo>
                  <a:lnTo>
                    <a:pt x="139" y="75"/>
                  </a:lnTo>
                  <a:lnTo>
                    <a:pt x="125" y="71"/>
                  </a:lnTo>
                  <a:lnTo>
                    <a:pt x="112" y="67"/>
                  </a:lnTo>
                  <a:lnTo>
                    <a:pt x="99" y="63"/>
                  </a:lnTo>
                  <a:lnTo>
                    <a:pt x="86" y="58"/>
                  </a:lnTo>
                  <a:lnTo>
                    <a:pt x="73" y="52"/>
                  </a:lnTo>
                  <a:lnTo>
                    <a:pt x="60" y="46"/>
                  </a:lnTo>
                  <a:lnTo>
                    <a:pt x="48" y="39"/>
                  </a:lnTo>
                  <a:lnTo>
                    <a:pt x="38" y="32"/>
                  </a:lnTo>
                  <a:lnTo>
                    <a:pt x="27" y="24"/>
                  </a:lnTo>
                  <a:lnTo>
                    <a:pt x="17" y="17"/>
                  </a:lnTo>
                  <a:lnTo>
                    <a:pt x="7" y="8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361" y="396"/>
                  </a:lnTo>
                  <a:lnTo>
                    <a:pt x="361" y="35"/>
                  </a:lnTo>
                  <a:lnTo>
                    <a:pt x="360" y="31"/>
                  </a:lnTo>
                  <a:lnTo>
                    <a:pt x="358" y="26"/>
                  </a:lnTo>
                  <a:lnTo>
                    <a:pt x="356" y="23"/>
                  </a:lnTo>
                  <a:lnTo>
                    <a:pt x="35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748">
              <a:extLst>
                <a:ext uri="{FF2B5EF4-FFF2-40B4-BE49-F238E27FC236}">
                  <a16:creationId xmlns:a16="http://schemas.microsoft.com/office/drawing/2014/main" id="{9E7D57B1-B4D4-414C-A0D8-33BDD0298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3206750"/>
              <a:ext cx="114300" cy="147638"/>
            </a:xfrm>
            <a:custGeom>
              <a:avLst/>
              <a:gdLst>
                <a:gd name="T0" fmla="*/ 0 w 361"/>
                <a:gd name="T1" fmla="*/ 152 h 464"/>
                <a:gd name="T2" fmla="*/ 0 w 361"/>
                <a:gd name="T3" fmla="*/ 153 h 464"/>
                <a:gd name="T4" fmla="*/ 0 w 361"/>
                <a:gd name="T5" fmla="*/ 154 h 464"/>
                <a:gd name="T6" fmla="*/ 3 w 361"/>
                <a:gd name="T7" fmla="*/ 166 h 464"/>
                <a:gd name="T8" fmla="*/ 12 w 361"/>
                <a:gd name="T9" fmla="*/ 192 h 464"/>
                <a:gd name="T10" fmla="*/ 20 w 361"/>
                <a:gd name="T11" fmla="*/ 211 h 464"/>
                <a:gd name="T12" fmla="*/ 31 w 361"/>
                <a:gd name="T13" fmla="*/ 231 h 464"/>
                <a:gd name="T14" fmla="*/ 45 w 361"/>
                <a:gd name="T15" fmla="*/ 253 h 464"/>
                <a:gd name="T16" fmla="*/ 61 w 361"/>
                <a:gd name="T17" fmla="*/ 277 h 464"/>
                <a:gd name="T18" fmla="*/ 71 w 361"/>
                <a:gd name="T19" fmla="*/ 289 h 464"/>
                <a:gd name="T20" fmla="*/ 82 w 361"/>
                <a:gd name="T21" fmla="*/ 302 h 464"/>
                <a:gd name="T22" fmla="*/ 94 w 361"/>
                <a:gd name="T23" fmla="*/ 314 h 464"/>
                <a:gd name="T24" fmla="*/ 107 w 361"/>
                <a:gd name="T25" fmla="*/ 327 h 464"/>
                <a:gd name="T26" fmla="*/ 121 w 361"/>
                <a:gd name="T27" fmla="*/ 339 h 464"/>
                <a:gd name="T28" fmla="*/ 136 w 361"/>
                <a:gd name="T29" fmla="*/ 352 h 464"/>
                <a:gd name="T30" fmla="*/ 152 w 361"/>
                <a:gd name="T31" fmla="*/ 364 h 464"/>
                <a:gd name="T32" fmla="*/ 170 w 361"/>
                <a:gd name="T33" fmla="*/ 377 h 464"/>
                <a:gd name="T34" fmla="*/ 188 w 361"/>
                <a:gd name="T35" fmla="*/ 389 h 464"/>
                <a:gd name="T36" fmla="*/ 209 w 361"/>
                <a:gd name="T37" fmla="*/ 401 h 464"/>
                <a:gd name="T38" fmla="*/ 230 w 361"/>
                <a:gd name="T39" fmla="*/ 412 h 464"/>
                <a:gd name="T40" fmla="*/ 254 w 361"/>
                <a:gd name="T41" fmla="*/ 423 h 464"/>
                <a:gd name="T42" fmla="*/ 278 w 361"/>
                <a:gd name="T43" fmla="*/ 434 h 464"/>
                <a:gd name="T44" fmla="*/ 304 w 361"/>
                <a:gd name="T45" fmla="*/ 445 h 464"/>
                <a:gd name="T46" fmla="*/ 332 w 361"/>
                <a:gd name="T47" fmla="*/ 454 h 464"/>
                <a:gd name="T48" fmla="*/ 361 w 361"/>
                <a:gd name="T49" fmla="*/ 464 h 464"/>
                <a:gd name="T50" fmla="*/ 361 w 361"/>
                <a:gd name="T51" fmla="*/ 0 h 464"/>
                <a:gd name="T52" fmla="*/ 0 w 361"/>
                <a:gd name="T53" fmla="*/ 0 h 464"/>
                <a:gd name="T54" fmla="*/ 0 w 361"/>
                <a:gd name="T55" fmla="*/ 152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1" h="464">
                  <a:moveTo>
                    <a:pt x="0" y="152"/>
                  </a:moveTo>
                  <a:lnTo>
                    <a:pt x="0" y="153"/>
                  </a:lnTo>
                  <a:lnTo>
                    <a:pt x="0" y="154"/>
                  </a:lnTo>
                  <a:lnTo>
                    <a:pt x="3" y="166"/>
                  </a:lnTo>
                  <a:lnTo>
                    <a:pt x="12" y="192"/>
                  </a:lnTo>
                  <a:lnTo>
                    <a:pt x="20" y="211"/>
                  </a:lnTo>
                  <a:lnTo>
                    <a:pt x="31" y="231"/>
                  </a:lnTo>
                  <a:lnTo>
                    <a:pt x="45" y="253"/>
                  </a:lnTo>
                  <a:lnTo>
                    <a:pt x="61" y="277"/>
                  </a:lnTo>
                  <a:lnTo>
                    <a:pt x="71" y="289"/>
                  </a:lnTo>
                  <a:lnTo>
                    <a:pt x="82" y="302"/>
                  </a:lnTo>
                  <a:lnTo>
                    <a:pt x="94" y="314"/>
                  </a:lnTo>
                  <a:lnTo>
                    <a:pt x="107" y="327"/>
                  </a:lnTo>
                  <a:lnTo>
                    <a:pt x="121" y="339"/>
                  </a:lnTo>
                  <a:lnTo>
                    <a:pt x="136" y="352"/>
                  </a:lnTo>
                  <a:lnTo>
                    <a:pt x="152" y="364"/>
                  </a:lnTo>
                  <a:lnTo>
                    <a:pt x="170" y="377"/>
                  </a:lnTo>
                  <a:lnTo>
                    <a:pt x="188" y="389"/>
                  </a:lnTo>
                  <a:lnTo>
                    <a:pt x="209" y="401"/>
                  </a:lnTo>
                  <a:lnTo>
                    <a:pt x="230" y="412"/>
                  </a:lnTo>
                  <a:lnTo>
                    <a:pt x="254" y="423"/>
                  </a:lnTo>
                  <a:lnTo>
                    <a:pt x="278" y="434"/>
                  </a:lnTo>
                  <a:lnTo>
                    <a:pt x="304" y="445"/>
                  </a:lnTo>
                  <a:lnTo>
                    <a:pt x="332" y="454"/>
                  </a:lnTo>
                  <a:lnTo>
                    <a:pt x="361" y="464"/>
                  </a:lnTo>
                  <a:lnTo>
                    <a:pt x="361" y="0"/>
                  </a:lnTo>
                  <a:lnTo>
                    <a:pt x="0" y="0"/>
                  </a:lnTo>
                  <a:lnTo>
                    <a:pt x="0" y="15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749">
              <a:extLst>
                <a:ext uri="{FF2B5EF4-FFF2-40B4-BE49-F238E27FC236}">
                  <a16:creationId xmlns:a16="http://schemas.microsoft.com/office/drawing/2014/main" id="{52863FE1-5CD0-43B1-947A-D15784807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313" y="3071813"/>
              <a:ext cx="114300" cy="125413"/>
            </a:xfrm>
            <a:custGeom>
              <a:avLst/>
              <a:gdLst>
                <a:gd name="T0" fmla="*/ 165 w 361"/>
                <a:gd name="T1" fmla="*/ 81 h 397"/>
                <a:gd name="T2" fmla="*/ 143 w 361"/>
                <a:gd name="T3" fmla="*/ 81 h 397"/>
                <a:gd name="T4" fmla="*/ 123 w 361"/>
                <a:gd name="T5" fmla="*/ 79 h 397"/>
                <a:gd name="T6" fmla="*/ 105 w 361"/>
                <a:gd name="T7" fmla="*/ 75 h 397"/>
                <a:gd name="T8" fmla="*/ 87 w 361"/>
                <a:gd name="T9" fmla="*/ 69 h 397"/>
                <a:gd name="T10" fmla="*/ 71 w 361"/>
                <a:gd name="T11" fmla="*/ 62 h 397"/>
                <a:gd name="T12" fmla="*/ 55 w 361"/>
                <a:gd name="T13" fmla="*/ 52 h 397"/>
                <a:gd name="T14" fmla="*/ 40 w 361"/>
                <a:gd name="T15" fmla="*/ 40 h 397"/>
                <a:gd name="T16" fmla="*/ 25 w 361"/>
                <a:gd name="T17" fmla="*/ 25 h 397"/>
                <a:gd name="T18" fmla="*/ 22 w 361"/>
                <a:gd name="T19" fmla="*/ 23 h 397"/>
                <a:gd name="T20" fmla="*/ 18 w 361"/>
                <a:gd name="T21" fmla="*/ 21 h 397"/>
                <a:gd name="T22" fmla="*/ 13 w 361"/>
                <a:gd name="T23" fmla="*/ 21 h 397"/>
                <a:gd name="T24" fmla="*/ 9 w 361"/>
                <a:gd name="T25" fmla="*/ 22 h 397"/>
                <a:gd name="T26" fmla="*/ 5 w 361"/>
                <a:gd name="T27" fmla="*/ 24 h 397"/>
                <a:gd name="T28" fmla="*/ 2 w 361"/>
                <a:gd name="T29" fmla="*/ 27 h 397"/>
                <a:gd name="T30" fmla="*/ 1 w 361"/>
                <a:gd name="T31" fmla="*/ 32 h 397"/>
                <a:gd name="T32" fmla="*/ 0 w 361"/>
                <a:gd name="T33" fmla="*/ 36 h 397"/>
                <a:gd name="T34" fmla="*/ 0 w 361"/>
                <a:gd name="T35" fmla="*/ 397 h 397"/>
                <a:gd name="T36" fmla="*/ 361 w 361"/>
                <a:gd name="T37" fmla="*/ 397 h 397"/>
                <a:gd name="T38" fmla="*/ 361 w 361"/>
                <a:gd name="T39" fmla="*/ 0 h 397"/>
                <a:gd name="T40" fmla="*/ 352 w 361"/>
                <a:gd name="T41" fmla="*/ 8 h 397"/>
                <a:gd name="T42" fmla="*/ 344 w 361"/>
                <a:gd name="T43" fmla="*/ 17 h 397"/>
                <a:gd name="T44" fmla="*/ 334 w 361"/>
                <a:gd name="T45" fmla="*/ 25 h 397"/>
                <a:gd name="T46" fmla="*/ 323 w 361"/>
                <a:gd name="T47" fmla="*/ 33 h 397"/>
                <a:gd name="T48" fmla="*/ 313 w 361"/>
                <a:gd name="T49" fmla="*/ 40 h 397"/>
                <a:gd name="T50" fmla="*/ 301 w 361"/>
                <a:gd name="T51" fmla="*/ 47 h 397"/>
                <a:gd name="T52" fmla="*/ 288 w 361"/>
                <a:gd name="T53" fmla="*/ 53 h 397"/>
                <a:gd name="T54" fmla="*/ 275 w 361"/>
                <a:gd name="T55" fmla="*/ 59 h 397"/>
                <a:gd name="T56" fmla="*/ 262 w 361"/>
                <a:gd name="T57" fmla="*/ 64 h 397"/>
                <a:gd name="T58" fmla="*/ 248 w 361"/>
                <a:gd name="T59" fmla="*/ 68 h 397"/>
                <a:gd name="T60" fmla="*/ 235 w 361"/>
                <a:gd name="T61" fmla="*/ 72 h 397"/>
                <a:gd name="T62" fmla="*/ 222 w 361"/>
                <a:gd name="T63" fmla="*/ 76 h 397"/>
                <a:gd name="T64" fmla="*/ 208 w 361"/>
                <a:gd name="T65" fmla="*/ 78 h 397"/>
                <a:gd name="T66" fmla="*/ 194 w 361"/>
                <a:gd name="T67" fmla="*/ 80 h 397"/>
                <a:gd name="T68" fmla="*/ 179 w 361"/>
                <a:gd name="T69" fmla="*/ 81 h 397"/>
                <a:gd name="T70" fmla="*/ 165 w 361"/>
                <a:gd name="T71" fmla="*/ 81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61" h="397">
                  <a:moveTo>
                    <a:pt x="165" y="81"/>
                  </a:moveTo>
                  <a:lnTo>
                    <a:pt x="143" y="81"/>
                  </a:lnTo>
                  <a:lnTo>
                    <a:pt x="123" y="79"/>
                  </a:lnTo>
                  <a:lnTo>
                    <a:pt x="105" y="75"/>
                  </a:lnTo>
                  <a:lnTo>
                    <a:pt x="87" y="69"/>
                  </a:lnTo>
                  <a:lnTo>
                    <a:pt x="71" y="62"/>
                  </a:lnTo>
                  <a:lnTo>
                    <a:pt x="55" y="52"/>
                  </a:lnTo>
                  <a:lnTo>
                    <a:pt x="40" y="40"/>
                  </a:lnTo>
                  <a:lnTo>
                    <a:pt x="25" y="25"/>
                  </a:lnTo>
                  <a:lnTo>
                    <a:pt x="22" y="23"/>
                  </a:lnTo>
                  <a:lnTo>
                    <a:pt x="18" y="21"/>
                  </a:lnTo>
                  <a:lnTo>
                    <a:pt x="13" y="21"/>
                  </a:lnTo>
                  <a:lnTo>
                    <a:pt x="9" y="22"/>
                  </a:lnTo>
                  <a:lnTo>
                    <a:pt x="5" y="24"/>
                  </a:lnTo>
                  <a:lnTo>
                    <a:pt x="2" y="27"/>
                  </a:lnTo>
                  <a:lnTo>
                    <a:pt x="1" y="32"/>
                  </a:lnTo>
                  <a:lnTo>
                    <a:pt x="0" y="36"/>
                  </a:lnTo>
                  <a:lnTo>
                    <a:pt x="0" y="397"/>
                  </a:lnTo>
                  <a:lnTo>
                    <a:pt x="361" y="397"/>
                  </a:lnTo>
                  <a:lnTo>
                    <a:pt x="361" y="0"/>
                  </a:lnTo>
                  <a:lnTo>
                    <a:pt x="352" y="8"/>
                  </a:lnTo>
                  <a:lnTo>
                    <a:pt x="344" y="17"/>
                  </a:lnTo>
                  <a:lnTo>
                    <a:pt x="334" y="25"/>
                  </a:lnTo>
                  <a:lnTo>
                    <a:pt x="323" y="33"/>
                  </a:lnTo>
                  <a:lnTo>
                    <a:pt x="313" y="40"/>
                  </a:lnTo>
                  <a:lnTo>
                    <a:pt x="301" y="47"/>
                  </a:lnTo>
                  <a:lnTo>
                    <a:pt x="288" y="53"/>
                  </a:lnTo>
                  <a:lnTo>
                    <a:pt x="275" y="59"/>
                  </a:lnTo>
                  <a:lnTo>
                    <a:pt x="262" y="64"/>
                  </a:lnTo>
                  <a:lnTo>
                    <a:pt x="248" y="68"/>
                  </a:lnTo>
                  <a:lnTo>
                    <a:pt x="235" y="72"/>
                  </a:lnTo>
                  <a:lnTo>
                    <a:pt x="222" y="76"/>
                  </a:lnTo>
                  <a:lnTo>
                    <a:pt x="208" y="78"/>
                  </a:lnTo>
                  <a:lnTo>
                    <a:pt x="194" y="80"/>
                  </a:lnTo>
                  <a:lnTo>
                    <a:pt x="179" y="81"/>
                  </a:lnTo>
                  <a:lnTo>
                    <a:pt x="165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750">
              <a:extLst>
                <a:ext uri="{FF2B5EF4-FFF2-40B4-BE49-F238E27FC236}">
                  <a16:creationId xmlns:a16="http://schemas.microsoft.com/office/drawing/2014/main" id="{6B19F8E1-A9A2-4C7C-B4DA-EA52D96D1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1138" y="3206750"/>
              <a:ext cx="115888" cy="147638"/>
            </a:xfrm>
            <a:custGeom>
              <a:avLst/>
              <a:gdLst>
                <a:gd name="T0" fmla="*/ 0 w 361"/>
                <a:gd name="T1" fmla="*/ 464 h 464"/>
                <a:gd name="T2" fmla="*/ 29 w 361"/>
                <a:gd name="T3" fmla="*/ 454 h 464"/>
                <a:gd name="T4" fmla="*/ 57 w 361"/>
                <a:gd name="T5" fmla="*/ 445 h 464"/>
                <a:gd name="T6" fmla="*/ 83 w 361"/>
                <a:gd name="T7" fmla="*/ 434 h 464"/>
                <a:gd name="T8" fmla="*/ 107 w 361"/>
                <a:gd name="T9" fmla="*/ 423 h 464"/>
                <a:gd name="T10" fmla="*/ 130 w 361"/>
                <a:gd name="T11" fmla="*/ 412 h 464"/>
                <a:gd name="T12" fmla="*/ 152 w 361"/>
                <a:gd name="T13" fmla="*/ 401 h 464"/>
                <a:gd name="T14" fmla="*/ 172 w 361"/>
                <a:gd name="T15" fmla="*/ 389 h 464"/>
                <a:gd name="T16" fmla="*/ 191 w 361"/>
                <a:gd name="T17" fmla="*/ 377 h 464"/>
                <a:gd name="T18" fmla="*/ 209 w 361"/>
                <a:gd name="T19" fmla="*/ 364 h 464"/>
                <a:gd name="T20" fmla="*/ 225 w 361"/>
                <a:gd name="T21" fmla="*/ 352 h 464"/>
                <a:gd name="T22" fmla="*/ 240 w 361"/>
                <a:gd name="T23" fmla="*/ 339 h 464"/>
                <a:gd name="T24" fmla="*/ 254 w 361"/>
                <a:gd name="T25" fmla="*/ 327 h 464"/>
                <a:gd name="T26" fmla="*/ 267 w 361"/>
                <a:gd name="T27" fmla="*/ 314 h 464"/>
                <a:gd name="T28" fmla="*/ 279 w 361"/>
                <a:gd name="T29" fmla="*/ 302 h 464"/>
                <a:gd name="T30" fmla="*/ 290 w 361"/>
                <a:gd name="T31" fmla="*/ 289 h 464"/>
                <a:gd name="T32" fmla="*/ 299 w 361"/>
                <a:gd name="T33" fmla="*/ 277 h 464"/>
                <a:gd name="T34" fmla="*/ 316 w 361"/>
                <a:gd name="T35" fmla="*/ 254 h 464"/>
                <a:gd name="T36" fmla="*/ 330 w 361"/>
                <a:gd name="T37" fmla="*/ 231 h 464"/>
                <a:gd name="T38" fmla="*/ 341 w 361"/>
                <a:gd name="T39" fmla="*/ 211 h 464"/>
                <a:gd name="T40" fmla="*/ 349 w 361"/>
                <a:gd name="T41" fmla="*/ 192 h 464"/>
                <a:gd name="T42" fmla="*/ 358 w 361"/>
                <a:gd name="T43" fmla="*/ 166 h 464"/>
                <a:gd name="T44" fmla="*/ 361 w 361"/>
                <a:gd name="T45" fmla="*/ 154 h 464"/>
                <a:gd name="T46" fmla="*/ 361 w 361"/>
                <a:gd name="T47" fmla="*/ 153 h 464"/>
                <a:gd name="T48" fmla="*/ 361 w 361"/>
                <a:gd name="T49" fmla="*/ 152 h 464"/>
                <a:gd name="T50" fmla="*/ 361 w 361"/>
                <a:gd name="T51" fmla="*/ 0 h 464"/>
                <a:gd name="T52" fmla="*/ 0 w 361"/>
                <a:gd name="T53" fmla="*/ 0 h 464"/>
                <a:gd name="T54" fmla="*/ 0 w 361"/>
                <a:gd name="T55" fmla="*/ 46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61" h="464">
                  <a:moveTo>
                    <a:pt x="0" y="464"/>
                  </a:moveTo>
                  <a:lnTo>
                    <a:pt x="29" y="454"/>
                  </a:lnTo>
                  <a:lnTo>
                    <a:pt x="57" y="445"/>
                  </a:lnTo>
                  <a:lnTo>
                    <a:pt x="83" y="434"/>
                  </a:lnTo>
                  <a:lnTo>
                    <a:pt x="107" y="423"/>
                  </a:lnTo>
                  <a:lnTo>
                    <a:pt x="130" y="412"/>
                  </a:lnTo>
                  <a:lnTo>
                    <a:pt x="152" y="401"/>
                  </a:lnTo>
                  <a:lnTo>
                    <a:pt x="172" y="389"/>
                  </a:lnTo>
                  <a:lnTo>
                    <a:pt x="191" y="377"/>
                  </a:lnTo>
                  <a:lnTo>
                    <a:pt x="209" y="364"/>
                  </a:lnTo>
                  <a:lnTo>
                    <a:pt x="225" y="352"/>
                  </a:lnTo>
                  <a:lnTo>
                    <a:pt x="240" y="339"/>
                  </a:lnTo>
                  <a:lnTo>
                    <a:pt x="254" y="327"/>
                  </a:lnTo>
                  <a:lnTo>
                    <a:pt x="267" y="314"/>
                  </a:lnTo>
                  <a:lnTo>
                    <a:pt x="279" y="302"/>
                  </a:lnTo>
                  <a:lnTo>
                    <a:pt x="290" y="289"/>
                  </a:lnTo>
                  <a:lnTo>
                    <a:pt x="299" y="277"/>
                  </a:lnTo>
                  <a:lnTo>
                    <a:pt x="316" y="254"/>
                  </a:lnTo>
                  <a:lnTo>
                    <a:pt x="330" y="231"/>
                  </a:lnTo>
                  <a:lnTo>
                    <a:pt x="341" y="211"/>
                  </a:lnTo>
                  <a:lnTo>
                    <a:pt x="349" y="192"/>
                  </a:lnTo>
                  <a:lnTo>
                    <a:pt x="358" y="166"/>
                  </a:lnTo>
                  <a:lnTo>
                    <a:pt x="361" y="154"/>
                  </a:lnTo>
                  <a:lnTo>
                    <a:pt x="361" y="153"/>
                  </a:lnTo>
                  <a:lnTo>
                    <a:pt x="361" y="152"/>
                  </a:lnTo>
                  <a:lnTo>
                    <a:pt x="361" y="0"/>
                  </a:lnTo>
                  <a:lnTo>
                    <a:pt x="0" y="0"/>
                  </a:lnTo>
                  <a:lnTo>
                    <a:pt x="0" y="4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1" name="Group 50" descr="This is an icon of two conversation boxes. ">
            <a:extLst>
              <a:ext uri="{FF2B5EF4-FFF2-40B4-BE49-F238E27FC236}">
                <a16:creationId xmlns:a16="http://schemas.microsoft.com/office/drawing/2014/main" id="{0DB8CB02-1F59-467A-A02B-16D250F91CF2}"/>
              </a:ext>
            </a:extLst>
          </p:cNvPr>
          <p:cNvGrpSpPr/>
          <p:nvPr/>
        </p:nvGrpSpPr>
        <p:grpSpPr>
          <a:xfrm>
            <a:off x="1248138" y="1627440"/>
            <a:ext cx="345758" cy="334233"/>
            <a:chOff x="3741701" y="1930400"/>
            <a:chExt cx="285750" cy="276225"/>
          </a:xfrm>
          <a:solidFill>
            <a:srgbClr val="CE295E"/>
          </a:solidFill>
        </p:grpSpPr>
        <p:sp>
          <p:nvSpPr>
            <p:cNvPr id="52" name="Freeform 3129">
              <a:extLst>
                <a:ext uri="{FF2B5EF4-FFF2-40B4-BE49-F238E27FC236}">
                  <a16:creationId xmlns:a16="http://schemas.microsoft.com/office/drawing/2014/main" id="{18284948-A782-4EB8-A7BB-AFC8CA7DB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01" y="2063750"/>
              <a:ext cx="285750" cy="142875"/>
            </a:xfrm>
            <a:custGeom>
              <a:avLst/>
              <a:gdLst>
                <a:gd name="T0" fmla="*/ 706 w 718"/>
                <a:gd name="T1" fmla="*/ 0 h 359"/>
                <a:gd name="T2" fmla="*/ 247 w 718"/>
                <a:gd name="T3" fmla="*/ 0 h 359"/>
                <a:gd name="T4" fmla="*/ 138 w 718"/>
                <a:gd name="T5" fmla="*/ 81 h 359"/>
                <a:gd name="T6" fmla="*/ 135 w 718"/>
                <a:gd name="T7" fmla="*/ 83 h 359"/>
                <a:gd name="T8" fmla="*/ 130 w 718"/>
                <a:gd name="T9" fmla="*/ 83 h 359"/>
                <a:gd name="T10" fmla="*/ 128 w 718"/>
                <a:gd name="T11" fmla="*/ 83 h 359"/>
                <a:gd name="T12" fmla="*/ 126 w 718"/>
                <a:gd name="T13" fmla="*/ 82 h 359"/>
                <a:gd name="T14" fmla="*/ 123 w 718"/>
                <a:gd name="T15" fmla="*/ 80 h 359"/>
                <a:gd name="T16" fmla="*/ 121 w 718"/>
                <a:gd name="T17" fmla="*/ 77 h 359"/>
                <a:gd name="T18" fmla="*/ 120 w 718"/>
                <a:gd name="T19" fmla="*/ 75 h 359"/>
                <a:gd name="T20" fmla="*/ 118 w 718"/>
                <a:gd name="T21" fmla="*/ 71 h 359"/>
                <a:gd name="T22" fmla="*/ 118 w 718"/>
                <a:gd name="T23" fmla="*/ 0 h 359"/>
                <a:gd name="T24" fmla="*/ 11 w 718"/>
                <a:gd name="T25" fmla="*/ 0 h 359"/>
                <a:gd name="T26" fmla="*/ 7 w 718"/>
                <a:gd name="T27" fmla="*/ 0 h 359"/>
                <a:gd name="T28" fmla="*/ 3 w 718"/>
                <a:gd name="T29" fmla="*/ 3 h 359"/>
                <a:gd name="T30" fmla="*/ 0 w 718"/>
                <a:gd name="T31" fmla="*/ 7 h 359"/>
                <a:gd name="T32" fmla="*/ 0 w 718"/>
                <a:gd name="T33" fmla="*/ 12 h 359"/>
                <a:gd name="T34" fmla="*/ 0 w 718"/>
                <a:gd name="T35" fmla="*/ 227 h 359"/>
                <a:gd name="T36" fmla="*/ 0 w 718"/>
                <a:gd name="T37" fmla="*/ 232 h 359"/>
                <a:gd name="T38" fmla="*/ 3 w 718"/>
                <a:gd name="T39" fmla="*/ 235 h 359"/>
                <a:gd name="T40" fmla="*/ 7 w 718"/>
                <a:gd name="T41" fmla="*/ 238 h 359"/>
                <a:gd name="T42" fmla="*/ 11 w 718"/>
                <a:gd name="T43" fmla="*/ 239 h 359"/>
                <a:gd name="T44" fmla="*/ 425 w 718"/>
                <a:gd name="T45" fmla="*/ 239 h 359"/>
                <a:gd name="T46" fmla="*/ 554 w 718"/>
                <a:gd name="T47" fmla="*/ 356 h 359"/>
                <a:gd name="T48" fmla="*/ 557 w 718"/>
                <a:gd name="T49" fmla="*/ 358 h 359"/>
                <a:gd name="T50" fmla="*/ 562 w 718"/>
                <a:gd name="T51" fmla="*/ 359 h 359"/>
                <a:gd name="T52" fmla="*/ 565 w 718"/>
                <a:gd name="T53" fmla="*/ 359 h 359"/>
                <a:gd name="T54" fmla="*/ 567 w 718"/>
                <a:gd name="T55" fmla="*/ 358 h 359"/>
                <a:gd name="T56" fmla="*/ 569 w 718"/>
                <a:gd name="T57" fmla="*/ 356 h 359"/>
                <a:gd name="T58" fmla="*/ 572 w 718"/>
                <a:gd name="T59" fmla="*/ 353 h 359"/>
                <a:gd name="T60" fmla="*/ 573 w 718"/>
                <a:gd name="T61" fmla="*/ 351 h 359"/>
                <a:gd name="T62" fmla="*/ 574 w 718"/>
                <a:gd name="T63" fmla="*/ 347 h 359"/>
                <a:gd name="T64" fmla="*/ 574 w 718"/>
                <a:gd name="T65" fmla="*/ 239 h 359"/>
                <a:gd name="T66" fmla="*/ 706 w 718"/>
                <a:gd name="T67" fmla="*/ 239 h 359"/>
                <a:gd name="T68" fmla="*/ 711 w 718"/>
                <a:gd name="T69" fmla="*/ 238 h 359"/>
                <a:gd name="T70" fmla="*/ 714 w 718"/>
                <a:gd name="T71" fmla="*/ 235 h 359"/>
                <a:gd name="T72" fmla="*/ 717 w 718"/>
                <a:gd name="T73" fmla="*/ 232 h 359"/>
                <a:gd name="T74" fmla="*/ 718 w 718"/>
                <a:gd name="T75" fmla="*/ 227 h 359"/>
                <a:gd name="T76" fmla="*/ 718 w 718"/>
                <a:gd name="T77" fmla="*/ 12 h 359"/>
                <a:gd name="T78" fmla="*/ 717 w 718"/>
                <a:gd name="T79" fmla="*/ 7 h 359"/>
                <a:gd name="T80" fmla="*/ 714 w 718"/>
                <a:gd name="T81" fmla="*/ 3 h 359"/>
                <a:gd name="T82" fmla="*/ 711 w 718"/>
                <a:gd name="T83" fmla="*/ 0 h 359"/>
                <a:gd name="T84" fmla="*/ 706 w 718"/>
                <a:gd name="T85" fmla="*/ 0 h 3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18" h="359">
                  <a:moveTo>
                    <a:pt x="706" y="0"/>
                  </a:moveTo>
                  <a:lnTo>
                    <a:pt x="247" y="0"/>
                  </a:lnTo>
                  <a:lnTo>
                    <a:pt x="138" y="81"/>
                  </a:lnTo>
                  <a:lnTo>
                    <a:pt x="135" y="83"/>
                  </a:lnTo>
                  <a:lnTo>
                    <a:pt x="130" y="83"/>
                  </a:lnTo>
                  <a:lnTo>
                    <a:pt x="128" y="83"/>
                  </a:lnTo>
                  <a:lnTo>
                    <a:pt x="126" y="82"/>
                  </a:lnTo>
                  <a:lnTo>
                    <a:pt x="123" y="80"/>
                  </a:lnTo>
                  <a:lnTo>
                    <a:pt x="121" y="77"/>
                  </a:lnTo>
                  <a:lnTo>
                    <a:pt x="120" y="75"/>
                  </a:lnTo>
                  <a:lnTo>
                    <a:pt x="118" y="71"/>
                  </a:lnTo>
                  <a:lnTo>
                    <a:pt x="118" y="0"/>
                  </a:lnTo>
                  <a:lnTo>
                    <a:pt x="11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2"/>
                  </a:lnTo>
                  <a:lnTo>
                    <a:pt x="0" y="227"/>
                  </a:lnTo>
                  <a:lnTo>
                    <a:pt x="0" y="232"/>
                  </a:lnTo>
                  <a:lnTo>
                    <a:pt x="3" y="235"/>
                  </a:lnTo>
                  <a:lnTo>
                    <a:pt x="7" y="238"/>
                  </a:lnTo>
                  <a:lnTo>
                    <a:pt x="11" y="239"/>
                  </a:lnTo>
                  <a:lnTo>
                    <a:pt x="425" y="239"/>
                  </a:lnTo>
                  <a:lnTo>
                    <a:pt x="554" y="356"/>
                  </a:lnTo>
                  <a:lnTo>
                    <a:pt x="557" y="358"/>
                  </a:lnTo>
                  <a:lnTo>
                    <a:pt x="562" y="359"/>
                  </a:lnTo>
                  <a:lnTo>
                    <a:pt x="565" y="359"/>
                  </a:lnTo>
                  <a:lnTo>
                    <a:pt x="567" y="358"/>
                  </a:lnTo>
                  <a:lnTo>
                    <a:pt x="569" y="356"/>
                  </a:lnTo>
                  <a:lnTo>
                    <a:pt x="572" y="353"/>
                  </a:lnTo>
                  <a:lnTo>
                    <a:pt x="573" y="351"/>
                  </a:lnTo>
                  <a:lnTo>
                    <a:pt x="574" y="347"/>
                  </a:lnTo>
                  <a:lnTo>
                    <a:pt x="574" y="239"/>
                  </a:lnTo>
                  <a:lnTo>
                    <a:pt x="706" y="239"/>
                  </a:lnTo>
                  <a:lnTo>
                    <a:pt x="711" y="238"/>
                  </a:lnTo>
                  <a:lnTo>
                    <a:pt x="714" y="235"/>
                  </a:lnTo>
                  <a:lnTo>
                    <a:pt x="717" y="232"/>
                  </a:lnTo>
                  <a:lnTo>
                    <a:pt x="718" y="227"/>
                  </a:lnTo>
                  <a:lnTo>
                    <a:pt x="718" y="12"/>
                  </a:lnTo>
                  <a:lnTo>
                    <a:pt x="717" y="7"/>
                  </a:lnTo>
                  <a:lnTo>
                    <a:pt x="714" y="3"/>
                  </a:lnTo>
                  <a:lnTo>
                    <a:pt x="711" y="0"/>
                  </a:lnTo>
                  <a:lnTo>
                    <a:pt x="7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3130">
              <a:extLst>
                <a:ext uri="{FF2B5EF4-FFF2-40B4-BE49-F238E27FC236}">
                  <a16:creationId xmlns:a16="http://schemas.microsoft.com/office/drawing/2014/main" id="{DD111FD2-544C-43E5-B327-170E1A1BC6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1701" y="1930400"/>
              <a:ext cx="285750" cy="152400"/>
            </a:xfrm>
            <a:custGeom>
              <a:avLst/>
              <a:gdLst>
                <a:gd name="T0" fmla="*/ 706 w 718"/>
                <a:gd name="T1" fmla="*/ 0 h 383"/>
                <a:gd name="T2" fmla="*/ 11 w 718"/>
                <a:gd name="T3" fmla="*/ 0 h 383"/>
                <a:gd name="T4" fmla="*/ 7 w 718"/>
                <a:gd name="T5" fmla="*/ 2 h 383"/>
                <a:gd name="T6" fmla="*/ 3 w 718"/>
                <a:gd name="T7" fmla="*/ 4 h 383"/>
                <a:gd name="T8" fmla="*/ 0 w 718"/>
                <a:gd name="T9" fmla="*/ 8 h 383"/>
                <a:gd name="T10" fmla="*/ 0 w 718"/>
                <a:gd name="T11" fmla="*/ 12 h 383"/>
                <a:gd name="T12" fmla="*/ 0 w 718"/>
                <a:gd name="T13" fmla="*/ 251 h 383"/>
                <a:gd name="T14" fmla="*/ 0 w 718"/>
                <a:gd name="T15" fmla="*/ 256 h 383"/>
                <a:gd name="T16" fmla="*/ 3 w 718"/>
                <a:gd name="T17" fmla="*/ 260 h 383"/>
                <a:gd name="T18" fmla="*/ 7 w 718"/>
                <a:gd name="T19" fmla="*/ 262 h 383"/>
                <a:gd name="T20" fmla="*/ 11 w 718"/>
                <a:gd name="T21" fmla="*/ 263 h 383"/>
                <a:gd name="T22" fmla="*/ 130 w 718"/>
                <a:gd name="T23" fmla="*/ 263 h 383"/>
                <a:gd name="T24" fmla="*/ 142 w 718"/>
                <a:gd name="T25" fmla="*/ 263 h 383"/>
                <a:gd name="T26" fmla="*/ 142 w 718"/>
                <a:gd name="T27" fmla="*/ 275 h 383"/>
                <a:gd name="T28" fmla="*/ 142 w 718"/>
                <a:gd name="T29" fmla="*/ 360 h 383"/>
                <a:gd name="T30" fmla="*/ 142 w 718"/>
                <a:gd name="T31" fmla="*/ 383 h 383"/>
                <a:gd name="T32" fmla="*/ 207 w 718"/>
                <a:gd name="T33" fmla="*/ 336 h 383"/>
                <a:gd name="T34" fmla="*/ 233 w 718"/>
                <a:gd name="T35" fmla="*/ 317 h 383"/>
                <a:gd name="T36" fmla="*/ 299 w 718"/>
                <a:gd name="T37" fmla="*/ 266 h 383"/>
                <a:gd name="T38" fmla="*/ 299 w 718"/>
                <a:gd name="T39" fmla="*/ 266 h 383"/>
                <a:gd name="T40" fmla="*/ 299 w 718"/>
                <a:gd name="T41" fmla="*/ 266 h 383"/>
                <a:gd name="T42" fmla="*/ 303 w 718"/>
                <a:gd name="T43" fmla="*/ 263 h 383"/>
                <a:gd name="T44" fmla="*/ 306 w 718"/>
                <a:gd name="T45" fmla="*/ 263 h 383"/>
                <a:gd name="T46" fmla="*/ 706 w 718"/>
                <a:gd name="T47" fmla="*/ 263 h 383"/>
                <a:gd name="T48" fmla="*/ 711 w 718"/>
                <a:gd name="T49" fmla="*/ 262 h 383"/>
                <a:gd name="T50" fmla="*/ 714 w 718"/>
                <a:gd name="T51" fmla="*/ 260 h 383"/>
                <a:gd name="T52" fmla="*/ 717 w 718"/>
                <a:gd name="T53" fmla="*/ 256 h 383"/>
                <a:gd name="T54" fmla="*/ 718 w 718"/>
                <a:gd name="T55" fmla="*/ 251 h 383"/>
                <a:gd name="T56" fmla="*/ 718 w 718"/>
                <a:gd name="T57" fmla="*/ 12 h 383"/>
                <a:gd name="T58" fmla="*/ 717 w 718"/>
                <a:gd name="T59" fmla="*/ 8 h 383"/>
                <a:gd name="T60" fmla="*/ 714 w 718"/>
                <a:gd name="T61" fmla="*/ 4 h 383"/>
                <a:gd name="T62" fmla="*/ 711 w 718"/>
                <a:gd name="T63" fmla="*/ 2 h 383"/>
                <a:gd name="T64" fmla="*/ 706 w 718"/>
                <a:gd name="T65" fmla="*/ 0 h 3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18" h="383">
                  <a:moveTo>
                    <a:pt x="706" y="0"/>
                  </a:moveTo>
                  <a:lnTo>
                    <a:pt x="11" y="0"/>
                  </a:lnTo>
                  <a:lnTo>
                    <a:pt x="7" y="2"/>
                  </a:lnTo>
                  <a:lnTo>
                    <a:pt x="3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251"/>
                  </a:lnTo>
                  <a:lnTo>
                    <a:pt x="0" y="256"/>
                  </a:lnTo>
                  <a:lnTo>
                    <a:pt x="3" y="260"/>
                  </a:lnTo>
                  <a:lnTo>
                    <a:pt x="7" y="262"/>
                  </a:lnTo>
                  <a:lnTo>
                    <a:pt x="11" y="263"/>
                  </a:lnTo>
                  <a:lnTo>
                    <a:pt x="130" y="263"/>
                  </a:lnTo>
                  <a:lnTo>
                    <a:pt x="142" y="263"/>
                  </a:lnTo>
                  <a:lnTo>
                    <a:pt x="142" y="275"/>
                  </a:lnTo>
                  <a:lnTo>
                    <a:pt x="142" y="360"/>
                  </a:lnTo>
                  <a:lnTo>
                    <a:pt x="142" y="383"/>
                  </a:lnTo>
                  <a:lnTo>
                    <a:pt x="207" y="336"/>
                  </a:lnTo>
                  <a:lnTo>
                    <a:pt x="233" y="317"/>
                  </a:lnTo>
                  <a:lnTo>
                    <a:pt x="299" y="266"/>
                  </a:lnTo>
                  <a:lnTo>
                    <a:pt x="299" y="266"/>
                  </a:lnTo>
                  <a:lnTo>
                    <a:pt x="299" y="266"/>
                  </a:lnTo>
                  <a:lnTo>
                    <a:pt x="303" y="263"/>
                  </a:lnTo>
                  <a:lnTo>
                    <a:pt x="306" y="263"/>
                  </a:lnTo>
                  <a:lnTo>
                    <a:pt x="706" y="263"/>
                  </a:lnTo>
                  <a:lnTo>
                    <a:pt x="711" y="262"/>
                  </a:lnTo>
                  <a:lnTo>
                    <a:pt x="714" y="260"/>
                  </a:lnTo>
                  <a:lnTo>
                    <a:pt x="717" y="256"/>
                  </a:lnTo>
                  <a:lnTo>
                    <a:pt x="718" y="251"/>
                  </a:lnTo>
                  <a:lnTo>
                    <a:pt x="718" y="12"/>
                  </a:lnTo>
                  <a:lnTo>
                    <a:pt x="717" y="8"/>
                  </a:lnTo>
                  <a:lnTo>
                    <a:pt x="714" y="4"/>
                  </a:lnTo>
                  <a:lnTo>
                    <a:pt x="711" y="2"/>
                  </a:lnTo>
                  <a:lnTo>
                    <a:pt x="70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49C24E5-AEAF-44E7-B2F8-531B026CF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7286170" y="0"/>
            <a:ext cx="4905829" cy="6858000"/>
          </a:xfrm>
          <a:prstGeom prst="rect">
            <a:avLst/>
          </a:prstGeom>
        </p:spPr>
      </p:pic>
      <p:graphicFrame>
        <p:nvGraphicFramePr>
          <p:cNvPr id="17" name="Chart 16" descr="This is a chart. ">
            <a:extLst>
              <a:ext uri="{FF2B5EF4-FFF2-40B4-BE49-F238E27FC236}">
                <a16:creationId xmlns:a16="http://schemas.microsoft.com/office/drawing/2014/main" id="{18CE4845-D1D1-4E87-AAAF-B518DB8579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865569"/>
              </p:ext>
            </p:extLst>
          </p:nvPr>
        </p:nvGraphicFramePr>
        <p:xfrm>
          <a:off x="2644693" y="2012553"/>
          <a:ext cx="4522275" cy="30148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47706530-92A5-4C68-9FE7-03A5E61B7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20310" y="0"/>
            <a:ext cx="490583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AFA9225-189E-46DC-BDA1-C08D56D0B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06497" y="-18450"/>
            <a:ext cx="1685503" cy="1288708"/>
          </a:xfrm>
          <a:custGeom>
            <a:avLst/>
            <a:gdLst>
              <a:gd name="connsiteX0" fmla="*/ 167913 w 1685503"/>
              <a:gd name="connsiteY0" fmla="*/ 0 h 1288708"/>
              <a:gd name="connsiteX1" fmla="*/ 1685503 w 1685503"/>
              <a:gd name="connsiteY1" fmla="*/ 0 h 1288708"/>
              <a:gd name="connsiteX2" fmla="*/ 1685503 w 1685503"/>
              <a:gd name="connsiteY2" fmla="*/ 724000 h 1288708"/>
              <a:gd name="connsiteX3" fmla="*/ 1172233 w 1685503"/>
              <a:gd name="connsiteY3" fmla="*/ 1237270 h 1288708"/>
              <a:gd name="connsiteX4" fmla="*/ 923865 w 1685503"/>
              <a:gd name="connsiteY4" fmla="*/ 1237270 h 1288708"/>
              <a:gd name="connsiteX5" fmla="*/ 51438 w 1685503"/>
              <a:gd name="connsiteY5" fmla="*/ 364843 h 1288708"/>
              <a:gd name="connsiteX6" fmla="*/ 51438 w 1685503"/>
              <a:gd name="connsiteY6" fmla="*/ 116475 h 1288708"/>
              <a:gd name="connsiteX7" fmla="*/ 167913 w 1685503"/>
              <a:gd name="connsiteY7" fmla="*/ 0 h 1288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85503" h="1288708">
                <a:moveTo>
                  <a:pt x="167913" y="0"/>
                </a:moveTo>
                <a:lnTo>
                  <a:pt x="1685503" y="0"/>
                </a:lnTo>
                <a:lnTo>
                  <a:pt x="1685503" y="724000"/>
                </a:lnTo>
                <a:lnTo>
                  <a:pt x="1172233" y="1237270"/>
                </a:lnTo>
                <a:cubicBezTo>
                  <a:pt x="1103648" y="1305855"/>
                  <a:pt x="992450" y="1305855"/>
                  <a:pt x="923865" y="1237270"/>
                </a:cubicBezTo>
                <a:lnTo>
                  <a:pt x="51438" y="364843"/>
                </a:lnTo>
                <a:cubicBezTo>
                  <a:pt x="-17147" y="296258"/>
                  <a:pt x="-17147" y="185060"/>
                  <a:pt x="51438" y="116475"/>
                </a:cubicBezTo>
                <a:lnTo>
                  <a:pt x="167913" y="0"/>
                </a:ln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2F53A894-128F-470D-A36D-330A5994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89386" y="5177132"/>
            <a:ext cx="3332296" cy="1680868"/>
          </a:xfrm>
          <a:custGeom>
            <a:avLst/>
            <a:gdLst>
              <a:gd name="connsiteX0" fmla="*/ 1666148 w 3332296"/>
              <a:gd name="connsiteY0" fmla="*/ 0 h 1680868"/>
              <a:gd name="connsiteX1" fmla="*/ 1863571 w 3332296"/>
              <a:gd name="connsiteY1" fmla="*/ 81776 h 1680868"/>
              <a:gd name="connsiteX2" fmla="*/ 3250521 w 3332296"/>
              <a:gd name="connsiteY2" fmla="*/ 1468726 h 1680868"/>
              <a:gd name="connsiteX3" fmla="*/ 3332296 w 3332296"/>
              <a:gd name="connsiteY3" fmla="*/ 1666149 h 1680868"/>
              <a:gd name="connsiteX4" fmla="*/ 3330886 w 3332296"/>
              <a:gd name="connsiteY4" fmla="*/ 1680868 h 1680868"/>
              <a:gd name="connsiteX5" fmla="*/ 1411 w 3332296"/>
              <a:gd name="connsiteY5" fmla="*/ 1680868 h 1680868"/>
              <a:gd name="connsiteX6" fmla="*/ 0 w 3332296"/>
              <a:gd name="connsiteY6" fmla="*/ 1666149 h 1680868"/>
              <a:gd name="connsiteX7" fmla="*/ 81775 w 3332296"/>
              <a:gd name="connsiteY7" fmla="*/ 1468726 h 1680868"/>
              <a:gd name="connsiteX8" fmla="*/ 1468725 w 3332296"/>
              <a:gd name="connsiteY8" fmla="*/ 81776 h 1680868"/>
              <a:gd name="connsiteX9" fmla="*/ 1666148 w 3332296"/>
              <a:gd name="connsiteY9" fmla="*/ 0 h 1680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32296" h="1680868">
                <a:moveTo>
                  <a:pt x="1666148" y="0"/>
                </a:moveTo>
                <a:cubicBezTo>
                  <a:pt x="1737601" y="0"/>
                  <a:pt x="1809054" y="27259"/>
                  <a:pt x="1863571" y="81776"/>
                </a:cubicBezTo>
                <a:lnTo>
                  <a:pt x="3250521" y="1468726"/>
                </a:lnTo>
                <a:cubicBezTo>
                  <a:pt x="3305038" y="1523243"/>
                  <a:pt x="3332296" y="1594696"/>
                  <a:pt x="3332296" y="1666149"/>
                </a:cubicBezTo>
                <a:lnTo>
                  <a:pt x="3330886" y="1680868"/>
                </a:lnTo>
                <a:lnTo>
                  <a:pt x="1411" y="1680868"/>
                </a:lnTo>
                <a:lnTo>
                  <a:pt x="0" y="1666149"/>
                </a:lnTo>
                <a:cubicBezTo>
                  <a:pt x="0" y="1594696"/>
                  <a:pt x="27258" y="1523243"/>
                  <a:pt x="81775" y="1468726"/>
                </a:cubicBezTo>
                <a:lnTo>
                  <a:pt x="1468725" y="81776"/>
                </a:lnTo>
                <a:cubicBezTo>
                  <a:pt x="1523242" y="27259"/>
                  <a:pt x="1594695" y="0"/>
                  <a:pt x="1666148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CB34685-6233-45F0-A804-08BC09D44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4F19464-7408-4CB8-9C8D-6CAE84CA4FAD}"/>
              </a:ext>
            </a:extLst>
          </p:cNvPr>
          <p:cNvSpPr txBox="1">
            <a:spLocks/>
          </p:cNvSpPr>
          <p:nvPr/>
        </p:nvSpPr>
        <p:spPr>
          <a:xfrm>
            <a:off x="166254" y="142535"/>
            <a:ext cx="7119915" cy="4985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✅ Proposed Solutions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22E4A0-704B-A40C-5D14-CA2ED0BF3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98" y="400646"/>
            <a:ext cx="3513541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dirty="0">
                <a:solidFill>
                  <a:schemeClr val="bg1"/>
                </a:solidFill>
              </a:rPr>
              <a:t>📈 </a:t>
            </a:r>
            <a:r>
              <a:rPr lang="en-IN" b="1" dirty="0">
                <a:solidFill>
                  <a:schemeClr val="bg1"/>
                </a:solidFill>
              </a:rPr>
              <a:t>Boost Strong Segments</a:t>
            </a:r>
            <a:r>
              <a:rPr lang="en-IN" dirty="0">
                <a:solidFill>
                  <a:schemeClr val="bg1"/>
                </a:solidFill>
              </a:rPr>
              <a:t> → More ads, stock, push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📉 </a:t>
            </a:r>
            <a:r>
              <a:rPr lang="en-IN" b="1" dirty="0">
                <a:solidFill>
                  <a:schemeClr val="bg1"/>
                </a:solidFill>
              </a:rPr>
              <a:t>Fix Weak Segments</a:t>
            </a:r>
            <a:r>
              <a:rPr lang="en-IN" dirty="0">
                <a:solidFill>
                  <a:schemeClr val="bg1"/>
                </a:solidFill>
              </a:rPr>
              <a:t> → Offers, combos, drop poor items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🎯 </a:t>
            </a:r>
            <a:r>
              <a:rPr lang="en-IN" b="1" dirty="0">
                <a:solidFill>
                  <a:schemeClr val="bg1"/>
                </a:solidFill>
              </a:rPr>
              <a:t>Bridge Gaps</a:t>
            </a:r>
            <a:r>
              <a:rPr lang="en-IN" dirty="0">
                <a:solidFill>
                  <a:schemeClr val="bg1"/>
                </a:solidFill>
              </a:rPr>
              <a:t> → Track shortfalls, tweak strategy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🗺️ </a:t>
            </a:r>
            <a:r>
              <a:rPr lang="en-IN" b="1" dirty="0">
                <a:solidFill>
                  <a:schemeClr val="bg1"/>
                </a:solidFill>
              </a:rPr>
              <a:t>Local Marketing</a:t>
            </a:r>
            <a:r>
              <a:rPr lang="en-IN" dirty="0">
                <a:solidFill>
                  <a:schemeClr val="bg1"/>
                </a:solidFill>
              </a:rPr>
              <a:t> → State/region offers, events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💳 </a:t>
            </a:r>
            <a:r>
              <a:rPr lang="en-IN" b="1" dirty="0">
                <a:solidFill>
                  <a:schemeClr val="bg1"/>
                </a:solidFill>
              </a:rPr>
              <a:t>Payment Optimization</a:t>
            </a:r>
            <a:r>
              <a:rPr lang="en-IN" dirty="0">
                <a:solidFill>
                  <a:schemeClr val="bg1"/>
                </a:solidFill>
              </a:rPr>
              <a:t> → Promote preferred modes, balance fees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👥 </a:t>
            </a:r>
            <a:r>
              <a:rPr lang="en-IN" b="1" dirty="0">
                <a:solidFill>
                  <a:schemeClr val="bg1"/>
                </a:solidFill>
              </a:rPr>
              <a:t>Gender Offers</a:t>
            </a:r>
            <a:r>
              <a:rPr lang="en-IN" dirty="0">
                <a:solidFill>
                  <a:schemeClr val="bg1"/>
                </a:solidFill>
              </a:rPr>
              <a:t> → Campaigns for Male/Female buyers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🏙️ </a:t>
            </a:r>
            <a:r>
              <a:rPr lang="en-IN" b="1" dirty="0">
                <a:solidFill>
                  <a:schemeClr val="bg1"/>
                </a:solidFill>
              </a:rPr>
              <a:t>City Focus</a:t>
            </a:r>
            <a:r>
              <a:rPr lang="en-IN" dirty="0">
                <a:solidFill>
                  <a:schemeClr val="bg1"/>
                </a:solidFill>
              </a:rPr>
              <a:t> → Local ads, quick delivery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10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BD90C54-A1D0-46AE-811A-7FCD71C84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9" y="1295400"/>
            <a:ext cx="12179822" cy="5105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0653043-9706-4A8F-99E2-518CA3BA8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295400"/>
            <a:ext cx="12192000" cy="51054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1D134-7BBF-451B-A631-5F4F57ABC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89828-C3DA-4597-BCE6-9ABD37A41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4ED3DF7-870D-4095-B720-456252545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9988" y="1690904"/>
            <a:ext cx="3683936" cy="3683936"/>
          </a:xfrm>
          <a:prstGeom prst="ellipse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97930D1-D889-4C98-9307-30DD9857B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06513" y="3175486"/>
            <a:ext cx="714772" cy="714772"/>
          </a:xfrm>
          <a:prstGeom prst="ellipse">
            <a:avLst/>
          </a:prstGeom>
          <a:solidFill>
            <a:srgbClr val="404040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BCE0B65-EA3A-426C-85CA-4043448BB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41442" y="1656128"/>
            <a:ext cx="714772" cy="714772"/>
          </a:xfrm>
          <a:prstGeom prst="ellipse">
            <a:avLst/>
          </a:prstGeom>
          <a:solidFill>
            <a:srgbClr val="CE295E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5D69285-EE6C-45DF-95AC-EBA566A5F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41442" y="4694845"/>
            <a:ext cx="714772" cy="714772"/>
          </a:xfrm>
          <a:prstGeom prst="ellipse">
            <a:avLst/>
          </a:prstGeom>
          <a:solidFill>
            <a:srgbClr val="7F7F7F"/>
          </a:solidFill>
          <a:ln w="317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 950" descr="This is an icon of a piece of paper.">
            <a:extLst>
              <a:ext uri="{FF2B5EF4-FFF2-40B4-BE49-F238E27FC236}">
                <a16:creationId xmlns:a16="http://schemas.microsoft.com/office/drawing/2014/main" id="{DF992E26-6825-42CE-8425-2CAA9340F6F3}"/>
              </a:ext>
            </a:extLst>
          </p:cNvPr>
          <p:cNvSpPr>
            <a:spLocks noEditPoints="1"/>
          </p:cNvSpPr>
          <p:nvPr/>
        </p:nvSpPr>
        <p:spPr bwMode="auto">
          <a:xfrm>
            <a:off x="3753568" y="3389997"/>
            <a:ext cx="220663" cy="285750"/>
          </a:xfrm>
          <a:custGeom>
            <a:avLst/>
            <a:gdLst>
              <a:gd name="T0" fmla="*/ 542 w 553"/>
              <a:gd name="T1" fmla="*/ 205 h 722"/>
              <a:gd name="T2" fmla="*/ 323 w 553"/>
              <a:gd name="T3" fmla="*/ 313 h 722"/>
              <a:gd name="T4" fmla="*/ 312 w 553"/>
              <a:gd name="T5" fmla="*/ 306 h 722"/>
              <a:gd name="T6" fmla="*/ 315 w 553"/>
              <a:gd name="T7" fmla="*/ 293 h 722"/>
              <a:gd name="T8" fmla="*/ 444 w 553"/>
              <a:gd name="T9" fmla="*/ 289 h 722"/>
              <a:gd name="T10" fmla="*/ 455 w 553"/>
              <a:gd name="T11" fmla="*/ 297 h 722"/>
              <a:gd name="T12" fmla="*/ 452 w 553"/>
              <a:gd name="T13" fmla="*/ 310 h 722"/>
              <a:gd name="T14" fmla="*/ 444 w 553"/>
              <a:gd name="T15" fmla="*/ 433 h 722"/>
              <a:gd name="T16" fmla="*/ 315 w 553"/>
              <a:gd name="T17" fmla="*/ 430 h 722"/>
              <a:gd name="T18" fmla="*/ 312 w 553"/>
              <a:gd name="T19" fmla="*/ 417 h 722"/>
              <a:gd name="T20" fmla="*/ 323 w 553"/>
              <a:gd name="T21" fmla="*/ 409 h 722"/>
              <a:gd name="T22" fmla="*/ 452 w 553"/>
              <a:gd name="T23" fmla="*/ 413 h 722"/>
              <a:gd name="T24" fmla="*/ 455 w 553"/>
              <a:gd name="T25" fmla="*/ 426 h 722"/>
              <a:gd name="T26" fmla="*/ 444 w 553"/>
              <a:gd name="T27" fmla="*/ 433 h 722"/>
              <a:gd name="T28" fmla="*/ 318 w 553"/>
              <a:gd name="T29" fmla="*/ 577 h 722"/>
              <a:gd name="T30" fmla="*/ 311 w 553"/>
              <a:gd name="T31" fmla="*/ 566 h 722"/>
              <a:gd name="T32" fmla="*/ 318 w 553"/>
              <a:gd name="T33" fmla="*/ 555 h 722"/>
              <a:gd name="T34" fmla="*/ 449 w 553"/>
              <a:gd name="T35" fmla="*/ 555 h 722"/>
              <a:gd name="T36" fmla="*/ 456 w 553"/>
              <a:gd name="T37" fmla="*/ 566 h 722"/>
              <a:gd name="T38" fmla="*/ 449 w 553"/>
              <a:gd name="T39" fmla="*/ 577 h 722"/>
              <a:gd name="T40" fmla="*/ 194 w 553"/>
              <a:gd name="T41" fmla="*/ 325 h 722"/>
              <a:gd name="T42" fmla="*/ 181 w 553"/>
              <a:gd name="T43" fmla="*/ 327 h 722"/>
              <a:gd name="T44" fmla="*/ 129 w 553"/>
              <a:gd name="T45" fmla="*/ 275 h 722"/>
              <a:gd name="T46" fmla="*/ 132 w 553"/>
              <a:gd name="T47" fmla="*/ 262 h 722"/>
              <a:gd name="T48" fmla="*/ 145 w 553"/>
              <a:gd name="T49" fmla="*/ 260 h 722"/>
              <a:gd name="T50" fmla="*/ 253 w 553"/>
              <a:gd name="T51" fmla="*/ 232 h 722"/>
              <a:gd name="T52" fmla="*/ 267 w 553"/>
              <a:gd name="T53" fmla="*/ 230 h 722"/>
              <a:gd name="T54" fmla="*/ 274 w 553"/>
              <a:gd name="T55" fmla="*/ 240 h 722"/>
              <a:gd name="T56" fmla="*/ 271 w 553"/>
              <a:gd name="T57" fmla="*/ 386 h 722"/>
              <a:gd name="T58" fmla="*/ 186 w 553"/>
              <a:gd name="T59" fmla="*/ 465 h 722"/>
              <a:gd name="T60" fmla="*/ 132 w 553"/>
              <a:gd name="T61" fmla="*/ 415 h 722"/>
              <a:gd name="T62" fmla="*/ 129 w 553"/>
              <a:gd name="T63" fmla="*/ 403 h 722"/>
              <a:gd name="T64" fmla="*/ 140 w 553"/>
              <a:gd name="T65" fmla="*/ 395 h 722"/>
              <a:gd name="T66" fmla="*/ 186 w 553"/>
              <a:gd name="T67" fmla="*/ 436 h 722"/>
              <a:gd name="T68" fmla="*/ 262 w 553"/>
              <a:gd name="T69" fmla="*/ 365 h 722"/>
              <a:gd name="T70" fmla="*/ 273 w 553"/>
              <a:gd name="T71" fmla="*/ 372 h 722"/>
              <a:gd name="T72" fmla="*/ 271 w 553"/>
              <a:gd name="T73" fmla="*/ 386 h 722"/>
              <a:gd name="T74" fmla="*/ 190 w 553"/>
              <a:gd name="T75" fmla="*/ 601 h 722"/>
              <a:gd name="T76" fmla="*/ 178 w 553"/>
              <a:gd name="T77" fmla="*/ 599 h 722"/>
              <a:gd name="T78" fmla="*/ 128 w 553"/>
              <a:gd name="T79" fmla="*/ 545 h 722"/>
              <a:gd name="T80" fmla="*/ 136 w 553"/>
              <a:gd name="T81" fmla="*/ 533 h 722"/>
              <a:gd name="T82" fmla="*/ 149 w 553"/>
              <a:gd name="T83" fmla="*/ 535 h 722"/>
              <a:gd name="T84" fmla="*/ 258 w 553"/>
              <a:gd name="T85" fmla="*/ 502 h 722"/>
              <a:gd name="T86" fmla="*/ 271 w 553"/>
              <a:gd name="T87" fmla="*/ 505 h 722"/>
              <a:gd name="T88" fmla="*/ 273 w 553"/>
              <a:gd name="T89" fmla="*/ 518 h 722"/>
              <a:gd name="T90" fmla="*/ 357 w 553"/>
              <a:gd name="T91" fmla="*/ 3 h 722"/>
              <a:gd name="T92" fmla="*/ 12 w 553"/>
              <a:gd name="T93" fmla="*/ 0 h 722"/>
              <a:gd name="T94" fmla="*/ 1 w 553"/>
              <a:gd name="T95" fmla="*/ 7 h 722"/>
              <a:gd name="T96" fmla="*/ 1 w 553"/>
              <a:gd name="T97" fmla="*/ 715 h 722"/>
              <a:gd name="T98" fmla="*/ 12 w 553"/>
              <a:gd name="T99" fmla="*/ 722 h 722"/>
              <a:gd name="T100" fmla="*/ 550 w 553"/>
              <a:gd name="T101" fmla="*/ 719 h 722"/>
              <a:gd name="T102" fmla="*/ 553 w 553"/>
              <a:gd name="T103" fmla="*/ 205 h 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53" h="722">
                <a:moveTo>
                  <a:pt x="349" y="205"/>
                </a:moveTo>
                <a:lnTo>
                  <a:pt x="349" y="12"/>
                </a:lnTo>
                <a:lnTo>
                  <a:pt x="542" y="205"/>
                </a:lnTo>
                <a:lnTo>
                  <a:pt x="349" y="205"/>
                </a:lnTo>
                <a:close/>
                <a:moveTo>
                  <a:pt x="444" y="313"/>
                </a:moveTo>
                <a:lnTo>
                  <a:pt x="323" y="313"/>
                </a:lnTo>
                <a:lnTo>
                  <a:pt x="318" y="312"/>
                </a:lnTo>
                <a:lnTo>
                  <a:pt x="315" y="310"/>
                </a:lnTo>
                <a:lnTo>
                  <a:pt x="312" y="306"/>
                </a:lnTo>
                <a:lnTo>
                  <a:pt x="311" y="301"/>
                </a:lnTo>
                <a:lnTo>
                  <a:pt x="312" y="297"/>
                </a:lnTo>
                <a:lnTo>
                  <a:pt x="315" y="293"/>
                </a:lnTo>
                <a:lnTo>
                  <a:pt x="318" y="290"/>
                </a:lnTo>
                <a:lnTo>
                  <a:pt x="323" y="289"/>
                </a:lnTo>
                <a:lnTo>
                  <a:pt x="444" y="289"/>
                </a:lnTo>
                <a:lnTo>
                  <a:pt x="449" y="290"/>
                </a:lnTo>
                <a:lnTo>
                  <a:pt x="452" y="293"/>
                </a:lnTo>
                <a:lnTo>
                  <a:pt x="455" y="297"/>
                </a:lnTo>
                <a:lnTo>
                  <a:pt x="456" y="301"/>
                </a:lnTo>
                <a:lnTo>
                  <a:pt x="455" y="306"/>
                </a:lnTo>
                <a:lnTo>
                  <a:pt x="452" y="310"/>
                </a:lnTo>
                <a:lnTo>
                  <a:pt x="449" y="312"/>
                </a:lnTo>
                <a:lnTo>
                  <a:pt x="444" y="313"/>
                </a:lnTo>
                <a:close/>
                <a:moveTo>
                  <a:pt x="444" y="433"/>
                </a:moveTo>
                <a:lnTo>
                  <a:pt x="323" y="433"/>
                </a:lnTo>
                <a:lnTo>
                  <a:pt x="318" y="432"/>
                </a:lnTo>
                <a:lnTo>
                  <a:pt x="315" y="430"/>
                </a:lnTo>
                <a:lnTo>
                  <a:pt x="312" y="426"/>
                </a:lnTo>
                <a:lnTo>
                  <a:pt x="311" y="421"/>
                </a:lnTo>
                <a:lnTo>
                  <a:pt x="312" y="417"/>
                </a:lnTo>
                <a:lnTo>
                  <a:pt x="315" y="413"/>
                </a:lnTo>
                <a:lnTo>
                  <a:pt x="318" y="410"/>
                </a:lnTo>
                <a:lnTo>
                  <a:pt x="323" y="409"/>
                </a:lnTo>
                <a:lnTo>
                  <a:pt x="444" y="409"/>
                </a:lnTo>
                <a:lnTo>
                  <a:pt x="449" y="410"/>
                </a:lnTo>
                <a:lnTo>
                  <a:pt x="452" y="413"/>
                </a:lnTo>
                <a:lnTo>
                  <a:pt x="455" y="417"/>
                </a:lnTo>
                <a:lnTo>
                  <a:pt x="456" y="421"/>
                </a:lnTo>
                <a:lnTo>
                  <a:pt x="455" y="426"/>
                </a:lnTo>
                <a:lnTo>
                  <a:pt x="452" y="430"/>
                </a:lnTo>
                <a:lnTo>
                  <a:pt x="449" y="432"/>
                </a:lnTo>
                <a:lnTo>
                  <a:pt x="444" y="433"/>
                </a:lnTo>
                <a:close/>
                <a:moveTo>
                  <a:pt x="444" y="578"/>
                </a:moveTo>
                <a:lnTo>
                  <a:pt x="323" y="578"/>
                </a:lnTo>
                <a:lnTo>
                  <a:pt x="318" y="577"/>
                </a:lnTo>
                <a:lnTo>
                  <a:pt x="315" y="574"/>
                </a:lnTo>
                <a:lnTo>
                  <a:pt x="312" y="571"/>
                </a:lnTo>
                <a:lnTo>
                  <a:pt x="311" y="566"/>
                </a:lnTo>
                <a:lnTo>
                  <a:pt x="312" y="561"/>
                </a:lnTo>
                <a:lnTo>
                  <a:pt x="315" y="558"/>
                </a:lnTo>
                <a:lnTo>
                  <a:pt x="318" y="555"/>
                </a:lnTo>
                <a:lnTo>
                  <a:pt x="323" y="554"/>
                </a:lnTo>
                <a:lnTo>
                  <a:pt x="444" y="554"/>
                </a:lnTo>
                <a:lnTo>
                  <a:pt x="449" y="555"/>
                </a:lnTo>
                <a:lnTo>
                  <a:pt x="452" y="558"/>
                </a:lnTo>
                <a:lnTo>
                  <a:pt x="455" y="561"/>
                </a:lnTo>
                <a:lnTo>
                  <a:pt x="456" y="566"/>
                </a:lnTo>
                <a:lnTo>
                  <a:pt x="455" y="571"/>
                </a:lnTo>
                <a:lnTo>
                  <a:pt x="452" y="574"/>
                </a:lnTo>
                <a:lnTo>
                  <a:pt x="449" y="577"/>
                </a:lnTo>
                <a:lnTo>
                  <a:pt x="444" y="578"/>
                </a:lnTo>
                <a:close/>
                <a:moveTo>
                  <a:pt x="271" y="249"/>
                </a:moveTo>
                <a:lnTo>
                  <a:pt x="194" y="325"/>
                </a:lnTo>
                <a:lnTo>
                  <a:pt x="190" y="327"/>
                </a:lnTo>
                <a:lnTo>
                  <a:pt x="186" y="328"/>
                </a:lnTo>
                <a:lnTo>
                  <a:pt x="181" y="327"/>
                </a:lnTo>
                <a:lnTo>
                  <a:pt x="178" y="325"/>
                </a:lnTo>
                <a:lnTo>
                  <a:pt x="132" y="280"/>
                </a:lnTo>
                <a:lnTo>
                  <a:pt x="129" y="275"/>
                </a:lnTo>
                <a:lnTo>
                  <a:pt x="128" y="270"/>
                </a:lnTo>
                <a:lnTo>
                  <a:pt x="129" y="266"/>
                </a:lnTo>
                <a:lnTo>
                  <a:pt x="132" y="262"/>
                </a:lnTo>
                <a:lnTo>
                  <a:pt x="136" y="260"/>
                </a:lnTo>
                <a:lnTo>
                  <a:pt x="140" y="259"/>
                </a:lnTo>
                <a:lnTo>
                  <a:pt x="145" y="260"/>
                </a:lnTo>
                <a:lnTo>
                  <a:pt x="149" y="262"/>
                </a:lnTo>
                <a:lnTo>
                  <a:pt x="186" y="299"/>
                </a:lnTo>
                <a:lnTo>
                  <a:pt x="253" y="232"/>
                </a:lnTo>
                <a:lnTo>
                  <a:pt x="258" y="230"/>
                </a:lnTo>
                <a:lnTo>
                  <a:pt x="262" y="229"/>
                </a:lnTo>
                <a:lnTo>
                  <a:pt x="267" y="230"/>
                </a:lnTo>
                <a:lnTo>
                  <a:pt x="271" y="232"/>
                </a:lnTo>
                <a:lnTo>
                  <a:pt x="273" y="236"/>
                </a:lnTo>
                <a:lnTo>
                  <a:pt x="274" y="240"/>
                </a:lnTo>
                <a:lnTo>
                  <a:pt x="273" y="245"/>
                </a:lnTo>
                <a:lnTo>
                  <a:pt x="271" y="249"/>
                </a:lnTo>
                <a:close/>
                <a:moveTo>
                  <a:pt x="271" y="386"/>
                </a:moveTo>
                <a:lnTo>
                  <a:pt x="194" y="461"/>
                </a:lnTo>
                <a:lnTo>
                  <a:pt x="190" y="464"/>
                </a:lnTo>
                <a:lnTo>
                  <a:pt x="186" y="465"/>
                </a:lnTo>
                <a:lnTo>
                  <a:pt x="181" y="464"/>
                </a:lnTo>
                <a:lnTo>
                  <a:pt x="178" y="461"/>
                </a:lnTo>
                <a:lnTo>
                  <a:pt x="132" y="415"/>
                </a:lnTo>
                <a:lnTo>
                  <a:pt x="129" y="411"/>
                </a:lnTo>
                <a:lnTo>
                  <a:pt x="128" y="407"/>
                </a:lnTo>
                <a:lnTo>
                  <a:pt x="129" y="403"/>
                </a:lnTo>
                <a:lnTo>
                  <a:pt x="132" y="399"/>
                </a:lnTo>
                <a:lnTo>
                  <a:pt x="136" y="396"/>
                </a:lnTo>
                <a:lnTo>
                  <a:pt x="140" y="395"/>
                </a:lnTo>
                <a:lnTo>
                  <a:pt x="145" y="396"/>
                </a:lnTo>
                <a:lnTo>
                  <a:pt x="149" y="399"/>
                </a:lnTo>
                <a:lnTo>
                  <a:pt x="186" y="436"/>
                </a:lnTo>
                <a:lnTo>
                  <a:pt x="253" y="368"/>
                </a:lnTo>
                <a:lnTo>
                  <a:pt x="258" y="365"/>
                </a:lnTo>
                <a:lnTo>
                  <a:pt x="262" y="365"/>
                </a:lnTo>
                <a:lnTo>
                  <a:pt x="267" y="365"/>
                </a:lnTo>
                <a:lnTo>
                  <a:pt x="271" y="368"/>
                </a:lnTo>
                <a:lnTo>
                  <a:pt x="273" y="372"/>
                </a:lnTo>
                <a:lnTo>
                  <a:pt x="274" y="376"/>
                </a:lnTo>
                <a:lnTo>
                  <a:pt x="273" y="381"/>
                </a:lnTo>
                <a:lnTo>
                  <a:pt x="271" y="386"/>
                </a:lnTo>
                <a:close/>
                <a:moveTo>
                  <a:pt x="271" y="522"/>
                </a:moveTo>
                <a:lnTo>
                  <a:pt x="194" y="599"/>
                </a:lnTo>
                <a:lnTo>
                  <a:pt x="190" y="601"/>
                </a:lnTo>
                <a:lnTo>
                  <a:pt x="186" y="602"/>
                </a:lnTo>
                <a:lnTo>
                  <a:pt x="181" y="601"/>
                </a:lnTo>
                <a:lnTo>
                  <a:pt x="178" y="599"/>
                </a:lnTo>
                <a:lnTo>
                  <a:pt x="132" y="553"/>
                </a:lnTo>
                <a:lnTo>
                  <a:pt x="129" y="549"/>
                </a:lnTo>
                <a:lnTo>
                  <a:pt x="128" y="545"/>
                </a:lnTo>
                <a:lnTo>
                  <a:pt x="129" y="540"/>
                </a:lnTo>
                <a:lnTo>
                  <a:pt x="132" y="535"/>
                </a:lnTo>
                <a:lnTo>
                  <a:pt x="136" y="533"/>
                </a:lnTo>
                <a:lnTo>
                  <a:pt x="140" y="532"/>
                </a:lnTo>
                <a:lnTo>
                  <a:pt x="145" y="533"/>
                </a:lnTo>
                <a:lnTo>
                  <a:pt x="149" y="535"/>
                </a:lnTo>
                <a:lnTo>
                  <a:pt x="186" y="572"/>
                </a:lnTo>
                <a:lnTo>
                  <a:pt x="253" y="505"/>
                </a:lnTo>
                <a:lnTo>
                  <a:pt x="258" y="502"/>
                </a:lnTo>
                <a:lnTo>
                  <a:pt x="262" y="501"/>
                </a:lnTo>
                <a:lnTo>
                  <a:pt x="267" y="502"/>
                </a:lnTo>
                <a:lnTo>
                  <a:pt x="271" y="505"/>
                </a:lnTo>
                <a:lnTo>
                  <a:pt x="273" y="509"/>
                </a:lnTo>
                <a:lnTo>
                  <a:pt x="274" y="513"/>
                </a:lnTo>
                <a:lnTo>
                  <a:pt x="273" y="518"/>
                </a:lnTo>
                <a:lnTo>
                  <a:pt x="271" y="522"/>
                </a:lnTo>
                <a:close/>
                <a:moveTo>
                  <a:pt x="550" y="196"/>
                </a:moveTo>
                <a:lnTo>
                  <a:pt x="357" y="3"/>
                </a:lnTo>
                <a:lnTo>
                  <a:pt x="353" y="1"/>
                </a:lnTo>
                <a:lnTo>
                  <a:pt x="349" y="0"/>
                </a:lnTo>
                <a:lnTo>
                  <a:pt x="12" y="0"/>
                </a:lnTo>
                <a:lnTo>
                  <a:pt x="7" y="1"/>
                </a:lnTo>
                <a:lnTo>
                  <a:pt x="4" y="3"/>
                </a:lnTo>
                <a:lnTo>
                  <a:pt x="1" y="7"/>
                </a:lnTo>
                <a:lnTo>
                  <a:pt x="0" y="12"/>
                </a:lnTo>
                <a:lnTo>
                  <a:pt x="0" y="711"/>
                </a:lnTo>
                <a:lnTo>
                  <a:pt x="1" y="715"/>
                </a:lnTo>
                <a:lnTo>
                  <a:pt x="4" y="719"/>
                </a:lnTo>
                <a:lnTo>
                  <a:pt x="7" y="721"/>
                </a:lnTo>
                <a:lnTo>
                  <a:pt x="12" y="722"/>
                </a:lnTo>
                <a:lnTo>
                  <a:pt x="542" y="722"/>
                </a:lnTo>
                <a:lnTo>
                  <a:pt x="546" y="721"/>
                </a:lnTo>
                <a:lnTo>
                  <a:pt x="550" y="719"/>
                </a:lnTo>
                <a:lnTo>
                  <a:pt x="552" y="715"/>
                </a:lnTo>
                <a:lnTo>
                  <a:pt x="553" y="711"/>
                </a:lnTo>
                <a:lnTo>
                  <a:pt x="553" y="205"/>
                </a:lnTo>
                <a:lnTo>
                  <a:pt x="552" y="200"/>
                </a:lnTo>
                <a:lnTo>
                  <a:pt x="550" y="19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8" name="Group 27" descr="This is an icon of four pieces of paper.">
            <a:extLst>
              <a:ext uri="{FF2B5EF4-FFF2-40B4-BE49-F238E27FC236}">
                <a16:creationId xmlns:a16="http://schemas.microsoft.com/office/drawing/2014/main" id="{5B5B605F-F62A-49BA-9079-509C90781CCE}"/>
              </a:ext>
            </a:extLst>
          </p:cNvPr>
          <p:cNvGrpSpPr/>
          <p:nvPr/>
        </p:nvGrpSpPr>
        <p:grpSpPr>
          <a:xfrm>
            <a:off x="4578972" y="4909356"/>
            <a:ext cx="239712" cy="285750"/>
            <a:chOff x="5494338" y="1370013"/>
            <a:chExt cx="239712" cy="285750"/>
          </a:xfrm>
          <a:solidFill>
            <a:schemeClr val="bg1"/>
          </a:solidFill>
        </p:grpSpPr>
        <p:sp>
          <p:nvSpPr>
            <p:cNvPr id="29" name="Freeform 961">
              <a:extLst>
                <a:ext uri="{FF2B5EF4-FFF2-40B4-BE49-F238E27FC236}">
                  <a16:creationId xmlns:a16="http://schemas.microsoft.com/office/drawing/2014/main" id="{88ABE40A-D5B7-41C8-A83E-B94B790A1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370013"/>
              <a:ext cx="104775" cy="133350"/>
            </a:xfrm>
            <a:custGeom>
              <a:avLst/>
              <a:gdLst>
                <a:gd name="T0" fmla="*/ 156 w 265"/>
                <a:gd name="T1" fmla="*/ 108 h 337"/>
                <a:gd name="T2" fmla="*/ 156 w 265"/>
                <a:gd name="T3" fmla="*/ 12 h 337"/>
                <a:gd name="T4" fmla="*/ 252 w 265"/>
                <a:gd name="T5" fmla="*/ 108 h 337"/>
                <a:gd name="T6" fmla="*/ 156 w 265"/>
                <a:gd name="T7" fmla="*/ 108 h 337"/>
                <a:gd name="T8" fmla="*/ 261 w 265"/>
                <a:gd name="T9" fmla="*/ 100 h 337"/>
                <a:gd name="T10" fmla="*/ 165 w 265"/>
                <a:gd name="T11" fmla="*/ 3 h 337"/>
                <a:gd name="T12" fmla="*/ 161 w 265"/>
                <a:gd name="T13" fmla="*/ 1 h 337"/>
                <a:gd name="T14" fmla="*/ 156 w 265"/>
                <a:gd name="T15" fmla="*/ 0 h 337"/>
                <a:gd name="T16" fmla="*/ 12 w 265"/>
                <a:gd name="T17" fmla="*/ 0 h 337"/>
                <a:gd name="T18" fmla="*/ 7 w 265"/>
                <a:gd name="T19" fmla="*/ 1 h 337"/>
                <a:gd name="T20" fmla="*/ 3 w 265"/>
                <a:gd name="T21" fmla="*/ 3 h 337"/>
                <a:gd name="T22" fmla="*/ 1 w 265"/>
                <a:gd name="T23" fmla="*/ 7 h 337"/>
                <a:gd name="T24" fmla="*/ 0 w 265"/>
                <a:gd name="T25" fmla="*/ 12 h 337"/>
                <a:gd name="T26" fmla="*/ 0 w 265"/>
                <a:gd name="T27" fmla="*/ 325 h 337"/>
                <a:gd name="T28" fmla="*/ 1 w 265"/>
                <a:gd name="T29" fmla="*/ 329 h 337"/>
                <a:gd name="T30" fmla="*/ 3 w 265"/>
                <a:gd name="T31" fmla="*/ 334 h 337"/>
                <a:gd name="T32" fmla="*/ 7 w 265"/>
                <a:gd name="T33" fmla="*/ 337 h 337"/>
                <a:gd name="T34" fmla="*/ 12 w 265"/>
                <a:gd name="T35" fmla="*/ 337 h 337"/>
                <a:gd name="T36" fmla="*/ 253 w 265"/>
                <a:gd name="T37" fmla="*/ 337 h 337"/>
                <a:gd name="T38" fmla="*/ 258 w 265"/>
                <a:gd name="T39" fmla="*/ 337 h 337"/>
                <a:gd name="T40" fmla="*/ 261 w 265"/>
                <a:gd name="T41" fmla="*/ 334 h 337"/>
                <a:gd name="T42" fmla="*/ 264 w 265"/>
                <a:gd name="T43" fmla="*/ 329 h 337"/>
                <a:gd name="T44" fmla="*/ 265 w 265"/>
                <a:gd name="T45" fmla="*/ 325 h 337"/>
                <a:gd name="T46" fmla="*/ 265 w 265"/>
                <a:gd name="T47" fmla="*/ 108 h 337"/>
                <a:gd name="T48" fmla="*/ 264 w 265"/>
                <a:gd name="T49" fmla="*/ 104 h 337"/>
                <a:gd name="T50" fmla="*/ 261 w 265"/>
                <a:gd name="T51" fmla="*/ 100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7">
                  <a:moveTo>
                    <a:pt x="156" y="108"/>
                  </a:moveTo>
                  <a:lnTo>
                    <a:pt x="156" y="12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261" y="100"/>
                  </a:moveTo>
                  <a:lnTo>
                    <a:pt x="165" y="3"/>
                  </a:ln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4"/>
                  </a:lnTo>
                  <a:lnTo>
                    <a:pt x="7" y="337"/>
                  </a:lnTo>
                  <a:lnTo>
                    <a:pt x="12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1" y="334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962">
              <a:extLst>
                <a:ext uri="{FF2B5EF4-FFF2-40B4-BE49-F238E27FC236}">
                  <a16:creationId xmlns:a16="http://schemas.microsoft.com/office/drawing/2014/main" id="{81A3E1A9-1805-4F8F-8A32-5756687F70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370013"/>
              <a:ext cx="106363" cy="133350"/>
            </a:xfrm>
            <a:custGeom>
              <a:avLst/>
              <a:gdLst>
                <a:gd name="T0" fmla="*/ 157 w 266"/>
                <a:gd name="T1" fmla="*/ 108 h 337"/>
                <a:gd name="T2" fmla="*/ 157 w 266"/>
                <a:gd name="T3" fmla="*/ 12 h 337"/>
                <a:gd name="T4" fmla="*/ 252 w 266"/>
                <a:gd name="T5" fmla="*/ 108 h 337"/>
                <a:gd name="T6" fmla="*/ 157 w 266"/>
                <a:gd name="T7" fmla="*/ 108 h 337"/>
                <a:gd name="T8" fmla="*/ 166 w 266"/>
                <a:gd name="T9" fmla="*/ 3 h 337"/>
                <a:gd name="T10" fmla="*/ 162 w 266"/>
                <a:gd name="T11" fmla="*/ 1 h 337"/>
                <a:gd name="T12" fmla="*/ 157 w 266"/>
                <a:gd name="T13" fmla="*/ 0 h 337"/>
                <a:gd name="T14" fmla="*/ 13 w 266"/>
                <a:gd name="T15" fmla="*/ 0 h 337"/>
                <a:gd name="T16" fmla="*/ 8 w 266"/>
                <a:gd name="T17" fmla="*/ 1 h 337"/>
                <a:gd name="T18" fmla="*/ 5 w 266"/>
                <a:gd name="T19" fmla="*/ 3 h 337"/>
                <a:gd name="T20" fmla="*/ 1 w 266"/>
                <a:gd name="T21" fmla="*/ 7 h 337"/>
                <a:gd name="T22" fmla="*/ 0 w 266"/>
                <a:gd name="T23" fmla="*/ 12 h 337"/>
                <a:gd name="T24" fmla="*/ 0 w 266"/>
                <a:gd name="T25" fmla="*/ 325 h 337"/>
                <a:gd name="T26" fmla="*/ 1 w 266"/>
                <a:gd name="T27" fmla="*/ 329 h 337"/>
                <a:gd name="T28" fmla="*/ 5 w 266"/>
                <a:gd name="T29" fmla="*/ 334 h 337"/>
                <a:gd name="T30" fmla="*/ 8 w 266"/>
                <a:gd name="T31" fmla="*/ 337 h 337"/>
                <a:gd name="T32" fmla="*/ 13 w 266"/>
                <a:gd name="T33" fmla="*/ 337 h 337"/>
                <a:gd name="T34" fmla="*/ 253 w 266"/>
                <a:gd name="T35" fmla="*/ 337 h 337"/>
                <a:gd name="T36" fmla="*/ 258 w 266"/>
                <a:gd name="T37" fmla="*/ 337 h 337"/>
                <a:gd name="T38" fmla="*/ 263 w 266"/>
                <a:gd name="T39" fmla="*/ 334 h 337"/>
                <a:gd name="T40" fmla="*/ 265 w 266"/>
                <a:gd name="T41" fmla="*/ 329 h 337"/>
                <a:gd name="T42" fmla="*/ 266 w 266"/>
                <a:gd name="T43" fmla="*/ 325 h 337"/>
                <a:gd name="T44" fmla="*/ 266 w 266"/>
                <a:gd name="T45" fmla="*/ 108 h 337"/>
                <a:gd name="T46" fmla="*/ 265 w 266"/>
                <a:gd name="T47" fmla="*/ 104 h 337"/>
                <a:gd name="T48" fmla="*/ 263 w 266"/>
                <a:gd name="T49" fmla="*/ 100 h 337"/>
                <a:gd name="T50" fmla="*/ 166 w 266"/>
                <a:gd name="T51" fmla="*/ 3 h 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7">
                  <a:moveTo>
                    <a:pt x="157" y="108"/>
                  </a:moveTo>
                  <a:lnTo>
                    <a:pt x="157" y="12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2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4"/>
                  </a:lnTo>
                  <a:lnTo>
                    <a:pt x="8" y="337"/>
                  </a:lnTo>
                  <a:lnTo>
                    <a:pt x="13" y="337"/>
                  </a:lnTo>
                  <a:lnTo>
                    <a:pt x="253" y="337"/>
                  </a:lnTo>
                  <a:lnTo>
                    <a:pt x="258" y="337"/>
                  </a:lnTo>
                  <a:lnTo>
                    <a:pt x="263" y="334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963">
              <a:extLst>
                <a:ext uri="{FF2B5EF4-FFF2-40B4-BE49-F238E27FC236}">
                  <a16:creationId xmlns:a16="http://schemas.microsoft.com/office/drawing/2014/main" id="{456AA9B7-CAC7-4A57-946D-E42CF436F7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9275" y="1522413"/>
              <a:ext cx="104775" cy="133350"/>
            </a:xfrm>
            <a:custGeom>
              <a:avLst/>
              <a:gdLst>
                <a:gd name="T0" fmla="*/ 156 w 265"/>
                <a:gd name="T1" fmla="*/ 108 h 336"/>
                <a:gd name="T2" fmla="*/ 156 w 265"/>
                <a:gd name="T3" fmla="*/ 11 h 336"/>
                <a:gd name="T4" fmla="*/ 252 w 265"/>
                <a:gd name="T5" fmla="*/ 108 h 336"/>
                <a:gd name="T6" fmla="*/ 156 w 265"/>
                <a:gd name="T7" fmla="*/ 108 h 336"/>
                <a:gd name="T8" fmla="*/ 165 w 265"/>
                <a:gd name="T9" fmla="*/ 3 h 336"/>
                <a:gd name="T10" fmla="*/ 161 w 265"/>
                <a:gd name="T11" fmla="*/ 1 h 336"/>
                <a:gd name="T12" fmla="*/ 156 w 265"/>
                <a:gd name="T13" fmla="*/ 0 h 336"/>
                <a:gd name="T14" fmla="*/ 12 w 265"/>
                <a:gd name="T15" fmla="*/ 0 h 336"/>
                <a:gd name="T16" fmla="*/ 7 w 265"/>
                <a:gd name="T17" fmla="*/ 1 h 336"/>
                <a:gd name="T18" fmla="*/ 3 w 265"/>
                <a:gd name="T19" fmla="*/ 3 h 336"/>
                <a:gd name="T20" fmla="*/ 1 w 265"/>
                <a:gd name="T21" fmla="*/ 7 h 336"/>
                <a:gd name="T22" fmla="*/ 0 w 265"/>
                <a:gd name="T23" fmla="*/ 11 h 336"/>
                <a:gd name="T24" fmla="*/ 0 w 265"/>
                <a:gd name="T25" fmla="*/ 325 h 336"/>
                <a:gd name="T26" fmla="*/ 1 w 265"/>
                <a:gd name="T27" fmla="*/ 329 h 336"/>
                <a:gd name="T28" fmla="*/ 3 w 265"/>
                <a:gd name="T29" fmla="*/ 333 h 336"/>
                <a:gd name="T30" fmla="*/ 7 w 265"/>
                <a:gd name="T31" fmla="*/ 335 h 336"/>
                <a:gd name="T32" fmla="*/ 12 w 265"/>
                <a:gd name="T33" fmla="*/ 336 h 336"/>
                <a:gd name="T34" fmla="*/ 253 w 265"/>
                <a:gd name="T35" fmla="*/ 336 h 336"/>
                <a:gd name="T36" fmla="*/ 258 w 265"/>
                <a:gd name="T37" fmla="*/ 335 h 336"/>
                <a:gd name="T38" fmla="*/ 261 w 265"/>
                <a:gd name="T39" fmla="*/ 333 h 336"/>
                <a:gd name="T40" fmla="*/ 264 w 265"/>
                <a:gd name="T41" fmla="*/ 329 h 336"/>
                <a:gd name="T42" fmla="*/ 265 w 265"/>
                <a:gd name="T43" fmla="*/ 325 h 336"/>
                <a:gd name="T44" fmla="*/ 265 w 265"/>
                <a:gd name="T45" fmla="*/ 108 h 336"/>
                <a:gd name="T46" fmla="*/ 264 w 265"/>
                <a:gd name="T47" fmla="*/ 104 h 336"/>
                <a:gd name="T48" fmla="*/ 261 w 265"/>
                <a:gd name="T49" fmla="*/ 100 h 336"/>
                <a:gd name="T50" fmla="*/ 165 w 265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5" h="336">
                  <a:moveTo>
                    <a:pt x="156" y="108"/>
                  </a:moveTo>
                  <a:lnTo>
                    <a:pt x="156" y="11"/>
                  </a:lnTo>
                  <a:lnTo>
                    <a:pt x="252" y="108"/>
                  </a:lnTo>
                  <a:lnTo>
                    <a:pt x="156" y="108"/>
                  </a:lnTo>
                  <a:close/>
                  <a:moveTo>
                    <a:pt x="165" y="3"/>
                  </a:moveTo>
                  <a:lnTo>
                    <a:pt x="161" y="1"/>
                  </a:lnTo>
                  <a:lnTo>
                    <a:pt x="156" y="0"/>
                  </a:lnTo>
                  <a:lnTo>
                    <a:pt x="12" y="0"/>
                  </a:lnTo>
                  <a:lnTo>
                    <a:pt x="7" y="1"/>
                  </a:lnTo>
                  <a:lnTo>
                    <a:pt x="3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3" y="333"/>
                  </a:lnTo>
                  <a:lnTo>
                    <a:pt x="7" y="335"/>
                  </a:lnTo>
                  <a:lnTo>
                    <a:pt x="12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1" y="333"/>
                  </a:lnTo>
                  <a:lnTo>
                    <a:pt x="264" y="329"/>
                  </a:lnTo>
                  <a:lnTo>
                    <a:pt x="265" y="325"/>
                  </a:lnTo>
                  <a:lnTo>
                    <a:pt x="265" y="108"/>
                  </a:lnTo>
                  <a:lnTo>
                    <a:pt x="264" y="104"/>
                  </a:lnTo>
                  <a:lnTo>
                    <a:pt x="261" y="100"/>
                  </a:lnTo>
                  <a:lnTo>
                    <a:pt x="165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964">
              <a:extLst>
                <a:ext uri="{FF2B5EF4-FFF2-40B4-BE49-F238E27FC236}">
                  <a16:creationId xmlns:a16="http://schemas.microsoft.com/office/drawing/2014/main" id="{560B6CFC-E99C-4BF0-A5D2-C8085D173B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94338" y="1522413"/>
              <a:ext cx="106363" cy="133350"/>
            </a:xfrm>
            <a:custGeom>
              <a:avLst/>
              <a:gdLst>
                <a:gd name="T0" fmla="*/ 157 w 266"/>
                <a:gd name="T1" fmla="*/ 108 h 336"/>
                <a:gd name="T2" fmla="*/ 157 w 266"/>
                <a:gd name="T3" fmla="*/ 11 h 336"/>
                <a:gd name="T4" fmla="*/ 252 w 266"/>
                <a:gd name="T5" fmla="*/ 108 h 336"/>
                <a:gd name="T6" fmla="*/ 157 w 266"/>
                <a:gd name="T7" fmla="*/ 108 h 336"/>
                <a:gd name="T8" fmla="*/ 166 w 266"/>
                <a:gd name="T9" fmla="*/ 3 h 336"/>
                <a:gd name="T10" fmla="*/ 162 w 266"/>
                <a:gd name="T11" fmla="*/ 1 h 336"/>
                <a:gd name="T12" fmla="*/ 157 w 266"/>
                <a:gd name="T13" fmla="*/ 0 h 336"/>
                <a:gd name="T14" fmla="*/ 13 w 266"/>
                <a:gd name="T15" fmla="*/ 0 h 336"/>
                <a:gd name="T16" fmla="*/ 8 w 266"/>
                <a:gd name="T17" fmla="*/ 1 h 336"/>
                <a:gd name="T18" fmla="*/ 5 w 266"/>
                <a:gd name="T19" fmla="*/ 3 h 336"/>
                <a:gd name="T20" fmla="*/ 1 w 266"/>
                <a:gd name="T21" fmla="*/ 7 h 336"/>
                <a:gd name="T22" fmla="*/ 0 w 266"/>
                <a:gd name="T23" fmla="*/ 11 h 336"/>
                <a:gd name="T24" fmla="*/ 0 w 266"/>
                <a:gd name="T25" fmla="*/ 325 h 336"/>
                <a:gd name="T26" fmla="*/ 1 w 266"/>
                <a:gd name="T27" fmla="*/ 329 h 336"/>
                <a:gd name="T28" fmla="*/ 5 w 266"/>
                <a:gd name="T29" fmla="*/ 333 h 336"/>
                <a:gd name="T30" fmla="*/ 8 w 266"/>
                <a:gd name="T31" fmla="*/ 335 h 336"/>
                <a:gd name="T32" fmla="*/ 13 w 266"/>
                <a:gd name="T33" fmla="*/ 336 h 336"/>
                <a:gd name="T34" fmla="*/ 253 w 266"/>
                <a:gd name="T35" fmla="*/ 336 h 336"/>
                <a:gd name="T36" fmla="*/ 258 w 266"/>
                <a:gd name="T37" fmla="*/ 335 h 336"/>
                <a:gd name="T38" fmla="*/ 263 w 266"/>
                <a:gd name="T39" fmla="*/ 333 h 336"/>
                <a:gd name="T40" fmla="*/ 265 w 266"/>
                <a:gd name="T41" fmla="*/ 329 h 336"/>
                <a:gd name="T42" fmla="*/ 266 w 266"/>
                <a:gd name="T43" fmla="*/ 325 h 336"/>
                <a:gd name="T44" fmla="*/ 266 w 266"/>
                <a:gd name="T45" fmla="*/ 108 h 336"/>
                <a:gd name="T46" fmla="*/ 265 w 266"/>
                <a:gd name="T47" fmla="*/ 104 h 336"/>
                <a:gd name="T48" fmla="*/ 263 w 266"/>
                <a:gd name="T49" fmla="*/ 100 h 336"/>
                <a:gd name="T50" fmla="*/ 166 w 266"/>
                <a:gd name="T51" fmla="*/ 3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66" h="336">
                  <a:moveTo>
                    <a:pt x="157" y="108"/>
                  </a:moveTo>
                  <a:lnTo>
                    <a:pt x="157" y="11"/>
                  </a:lnTo>
                  <a:lnTo>
                    <a:pt x="252" y="108"/>
                  </a:lnTo>
                  <a:lnTo>
                    <a:pt x="157" y="108"/>
                  </a:lnTo>
                  <a:close/>
                  <a:moveTo>
                    <a:pt x="166" y="3"/>
                  </a:moveTo>
                  <a:lnTo>
                    <a:pt x="162" y="1"/>
                  </a:lnTo>
                  <a:lnTo>
                    <a:pt x="157" y="0"/>
                  </a:lnTo>
                  <a:lnTo>
                    <a:pt x="13" y="0"/>
                  </a:lnTo>
                  <a:lnTo>
                    <a:pt x="8" y="1"/>
                  </a:lnTo>
                  <a:lnTo>
                    <a:pt x="5" y="3"/>
                  </a:lnTo>
                  <a:lnTo>
                    <a:pt x="1" y="7"/>
                  </a:lnTo>
                  <a:lnTo>
                    <a:pt x="0" y="11"/>
                  </a:lnTo>
                  <a:lnTo>
                    <a:pt x="0" y="325"/>
                  </a:lnTo>
                  <a:lnTo>
                    <a:pt x="1" y="329"/>
                  </a:lnTo>
                  <a:lnTo>
                    <a:pt x="5" y="333"/>
                  </a:lnTo>
                  <a:lnTo>
                    <a:pt x="8" y="335"/>
                  </a:lnTo>
                  <a:lnTo>
                    <a:pt x="13" y="336"/>
                  </a:lnTo>
                  <a:lnTo>
                    <a:pt x="253" y="336"/>
                  </a:lnTo>
                  <a:lnTo>
                    <a:pt x="258" y="335"/>
                  </a:lnTo>
                  <a:lnTo>
                    <a:pt x="263" y="333"/>
                  </a:lnTo>
                  <a:lnTo>
                    <a:pt x="265" y="329"/>
                  </a:lnTo>
                  <a:lnTo>
                    <a:pt x="266" y="325"/>
                  </a:lnTo>
                  <a:lnTo>
                    <a:pt x="266" y="108"/>
                  </a:lnTo>
                  <a:lnTo>
                    <a:pt x="265" y="104"/>
                  </a:lnTo>
                  <a:lnTo>
                    <a:pt x="263" y="100"/>
                  </a:lnTo>
                  <a:lnTo>
                    <a:pt x="166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3" name="Group 32" descr="This is an icon of a paper airplane. ">
            <a:extLst>
              <a:ext uri="{FF2B5EF4-FFF2-40B4-BE49-F238E27FC236}">
                <a16:creationId xmlns:a16="http://schemas.microsoft.com/office/drawing/2014/main" id="{0E4DB52D-35BC-430D-BD17-CBC693E02466}"/>
              </a:ext>
            </a:extLst>
          </p:cNvPr>
          <p:cNvGrpSpPr/>
          <p:nvPr/>
        </p:nvGrpSpPr>
        <p:grpSpPr>
          <a:xfrm>
            <a:off x="4555159" y="1883339"/>
            <a:ext cx="287338" cy="260350"/>
            <a:chOff x="6448425" y="796925"/>
            <a:chExt cx="287338" cy="260350"/>
          </a:xfrm>
          <a:solidFill>
            <a:schemeClr val="bg1"/>
          </a:solidFill>
        </p:grpSpPr>
        <p:sp>
          <p:nvSpPr>
            <p:cNvPr id="34" name="Freeform 3562">
              <a:extLst>
                <a:ext uri="{FF2B5EF4-FFF2-40B4-BE49-F238E27FC236}">
                  <a16:creationId xmlns:a16="http://schemas.microsoft.com/office/drawing/2014/main" id="{FAF14E47-7F49-4BA7-8585-B0E028703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8425" y="796925"/>
              <a:ext cx="277812" cy="161925"/>
            </a:xfrm>
            <a:custGeom>
              <a:avLst/>
              <a:gdLst>
                <a:gd name="T0" fmla="*/ 8 w 701"/>
                <a:gd name="T1" fmla="*/ 285 h 408"/>
                <a:gd name="T2" fmla="*/ 5 w 701"/>
                <a:gd name="T3" fmla="*/ 288 h 408"/>
                <a:gd name="T4" fmla="*/ 2 w 701"/>
                <a:gd name="T5" fmla="*/ 290 h 408"/>
                <a:gd name="T6" fmla="*/ 1 w 701"/>
                <a:gd name="T7" fmla="*/ 293 h 408"/>
                <a:gd name="T8" fmla="*/ 0 w 701"/>
                <a:gd name="T9" fmla="*/ 297 h 408"/>
                <a:gd name="T10" fmla="*/ 1 w 701"/>
                <a:gd name="T11" fmla="*/ 300 h 408"/>
                <a:gd name="T12" fmla="*/ 2 w 701"/>
                <a:gd name="T13" fmla="*/ 303 h 408"/>
                <a:gd name="T14" fmla="*/ 5 w 701"/>
                <a:gd name="T15" fmla="*/ 306 h 408"/>
                <a:gd name="T16" fmla="*/ 8 w 701"/>
                <a:gd name="T17" fmla="*/ 308 h 408"/>
                <a:gd name="T18" fmla="*/ 259 w 701"/>
                <a:gd name="T19" fmla="*/ 408 h 408"/>
                <a:gd name="T20" fmla="*/ 701 w 701"/>
                <a:gd name="T21" fmla="*/ 0 h 408"/>
                <a:gd name="T22" fmla="*/ 8 w 701"/>
                <a:gd name="T23" fmla="*/ 285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01" h="408">
                  <a:moveTo>
                    <a:pt x="8" y="285"/>
                  </a:moveTo>
                  <a:lnTo>
                    <a:pt x="5" y="288"/>
                  </a:lnTo>
                  <a:lnTo>
                    <a:pt x="2" y="290"/>
                  </a:lnTo>
                  <a:lnTo>
                    <a:pt x="1" y="293"/>
                  </a:lnTo>
                  <a:lnTo>
                    <a:pt x="0" y="297"/>
                  </a:lnTo>
                  <a:lnTo>
                    <a:pt x="1" y="300"/>
                  </a:lnTo>
                  <a:lnTo>
                    <a:pt x="2" y="303"/>
                  </a:lnTo>
                  <a:lnTo>
                    <a:pt x="5" y="306"/>
                  </a:lnTo>
                  <a:lnTo>
                    <a:pt x="8" y="308"/>
                  </a:lnTo>
                  <a:lnTo>
                    <a:pt x="259" y="408"/>
                  </a:lnTo>
                  <a:lnTo>
                    <a:pt x="701" y="0"/>
                  </a:lnTo>
                  <a:lnTo>
                    <a:pt x="8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3563">
              <a:extLst>
                <a:ext uri="{FF2B5EF4-FFF2-40B4-BE49-F238E27FC236}">
                  <a16:creationId xmlns:a16="http://schemas.microsoft.com/office/drawing/2014/main" id="{C6E7DA52-146D-4723-BC22-DEA5BB942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788" y="800100"/>
              <a:ext cx="180975" cy="257175"/>
            </a:xfrm>
            <a:custGeom>
              <a:avLst/>
              <a:gdLst>
                <a:gd name="T0" fmla="*/ 0 w 456"/>
                <a:gd name="T1" fmla="*/ 424 h 646"/>
                <a:gd name="T2" fmla="*/ 0 w 456"/>
                <a:gd name="T3" fmla="*/ 635 h 646"/>
                <a:gd name="T4" fmla="*/ 0 w 456"/>
                <a:gd name="T5" fmla="*/ 639 h 646"/>
                <a:gd name="T6" fmla="*/ 3 w 456"/>
                <a:gd name="T7" fmla="*/ 642 h 646"/>
                <a:gd name="T8" fmla="*/ 5 w 456"/>
                <a:gd name="T9" fmla="*/ 645 h 646"/>
                <a:gd name="T10" fmla="*/ 9 w 456"/>
                <a:gd name="T11" fmla="*/ 646 h 646"/>
                <a:gd name="T12" fmla="*/ 11 w 456"/>
                <a:gd name="T13" fmla="*/ 646 h 646"/>
                <a:gd name="T14" fmla="*/ 12 w 456"/>
                <a:gd name="T15" fmla="*/ 646 h 646"/>
                <a:gd name="T16" fmla="*/ 16 w 456"/>
                <a:gd name="T17" fmla="*/ 646 h 646"/>
                <a:gd name="T18" fmla="*/ 18 w 456"/>
                <a:gd name="T19" fmla="*/ 645 h 646"/>
                <a:gd name="T20" fmla="*/ 21 w 456"/>
                <a:gd name="T21" fmla="*/ 644 h 646"/>
                <a:gd name="T22" fmla="*/ 22 w 456"/>
                <a:gd name="T23" fmla="*/ 641 h 646"/>
                <a:gd name="T24" fmla="*/ 126 w 456"/>
                <a:gd name="T25" fmla="*/ 469 h 646"/>
                <a:gd name="T26" fmla="*/ 315 w 456"/>
                <a:gd name="T27" fmla="*/ 569 h 646"/>
                <a:gd name="T28" fmla="*/ 317 w 456"/>
                <a:gd name="T29" fmla="*/ 570 h 646"/>
                <a:gd name="T30" fmla="*/ 320 w 456"/>
                <a:gd name="T31" fmla="*/ 572 h 646"/>
                <a:gd name="T32" fmla="*/ 323 w 456"/>
                <a:gd name="T33" fmla="*/ 570 h 646"/>
                <a:gd name="T34" fmla="*/ 325 w 456"/>
                <a:gd name="T35" fmla="*/ 570 h 646"/>
                <a:gd name="T36" fmla="*/ 329 w 456"/>
                <a:gd name="T37" fmla="*/ 567 h 646"/>
                <a:gd name="T38" fmla="*/ 332 w 456"/>
                <a:gd name="T39" fmla="*/ 561 h 646"/>
                <a:gd name="T40" fmla="*/ 456 w 456"/>
                <a:gd name="T41" fmla="*/ 0 h 646"/>
                <a:gd name="T42" fmla="*/ 0 w 456"/>
                <a:gd name="T43" fmla="*/ 424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56" h="646">
                  <a:moveTo>
                    <a:pt x="0" y="424"/>
                  </a:moveTo>
                  <a:lnTo>
                    <a:pt x="0" y="635"/>
                  </a:lnTo>
                  <a:lnTo>
                    <a:pt x="0" y="639"/>
                  </a:lnTo>
                  <a:lnTo>
                    <a:pt x="3" y="642"/>
                  </a:lnTo>
                  <a:lnTo>
                    <a:pt x="5" y="645"/>
                  </a:lnTo>
                  <a:lnTo>
                    <a:pt x="9" y="646"/>
                  </a:lnTo>
                  <a:lnTo>
                    <a:pt x="11" y="646"/>
                  </a:lnTo>
                  <a:lnTo>
                    <a:pt x="12" y="646"/>
                  </a:lnTo>
                  <a:lnTo>
                    <a:pt x="16" y="646"/>
                  </a:lnTo>
                  <a:lnTo>
                    <a:pt x="18" y="645"/>
                  </a:lnTo>
                  <a:lnTo>
                    <a:pt x="21" y="644"/>
                  </a:lnTo>
                  <a:lnTo>
                    <a:pt x="22" y="641"/>
                  </a:lnTo>
                  <a:lnTo>
                    <a:pt x="126" y="469"/>
                  </a:lnTo>
                  <a:lnTo>
                    <a:pt x="315" y="569"/>
                  </a:lnTo>
                  <a:lnTo>
                    <a:pt x="317" y="570"/>
                  </a:lnTo>
                  <a:lnTo>
                    <a:pt x="320" y="572"/>
                  </a:lnTo>
                  <a:lnTo>
                    <a:pt x="323" y="570"/>
                  </a:lnTo>
                  <a:lnTo>
                    <a:pt x="325" y="570"/>
                  </a:lnTo>
                  <a:lnTo>
                    <a:pt x="329" y="567"/>
                  </a:lnTo>
                  <a:lnTo>
                    <a:pt x="332" y="561"/>
                  </a:lnTo>
                  <a:lnTo>
                    <a:pt x="456" y="0"/>
                  </a:lnTo>
                  <a:lnTo>
                    <a:pt x="0" y="4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6" name="TextBox 47">
            <a:extLst>
              <a:ext uri="{FF2B5EF4-FFF2-40B4-BE49-F238E27FC236}">
                <a16:creationId xmlns:a16="http://schemas.microsoft.com/office/drawing/2014/main" id="{ADD28621-C404-41A6-85D1-1C963A241234}"/>
              </a:ext>
            </a:extLst>
          </p:cNvPr>
          <p:cNvSpPr txBox="1"/>
          <p:nvPr/>
        </p:nvSpPr>
        <p:spPr>
          <a:xfrm>
            <a:off x="495386" y="1737487"/>
            <a:ext cx="3610329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Dashboard + Excel = Not just data — clear actions</a:t>
            </a:r>
          </a:p>
        </p:txBody>
      </p:sp>
      <p:sp>
        <p:nvSpPr>
          <p:cNvPr id="38" name="TextBox 47">
            <a:extLst>
              <a:ext uri="{FF2B5EF4-FFF2-40B4-BE49-F238E27FC236}">
                <a16:creationId xmlns:a16="http://schemas.microsoft.com/office/drawing/2014/main" id="{468E2C47-3170-4264-A8DB-61C9DD65CB3F}"/>
              </a:ext>
            </a:extLst>
          </p:cNvPr>
          <p:cNvSpPr txBox="1"/>
          <p:nvPr/>
        </p:nvSpPr>
        <p:spPr>
          <a:xfrm>
            <a:off x="304800" y="3218895"/>
            <a:ext cx="3114675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dirty="0">
                <a:solidFill>
                  <a:schemeClr val="bg1"/>
                </a:solidFill>
              </a:rPr>
              <a:t>Turns raw sales into a roadmap for growth</a:t>
            </a:r>
          </a:p>
        </p:txBody>
      </p:sp>
      <p:sp>
        <p:nvSpPr>
          <p:cNvPr id="37" name="TextBox 47">
            <a:extLst>
              <a:ext uri="{FF2B5EF4-FFF2-40B4-BE49-F238E27FC236}">
                <a16:creationId xmlns:a16="http://schemas.microsoft.com/office/drawing/2014/main" id="{CEDCE8FF-73B3-4C37-B751-F7E83288982A}"/>
              </a:ext>
            </a:extLst>
          </p:cNvPr>
          <p:cNvSpPr txBox="1"/>
          <p:nvPr/>
        </p:nvSpPr>
        <p:spPr>
          <a:xfrm>
            <a:off x="495386" y="4744454"/>
            <a:ext cx="3610329" cy="615553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sz="2000" dirty="0">
                <a:solidFill>
                  <a:schemeClr val="bg1"/>
                </a:solidFill>
              </a:rPr>
              <a:t>Supports smart, sustainable decisions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12F29F0-E19B-43BF-BEF3-D4A48B394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09706" y="1410623"/>
            <a:ext cx="2482294" cy="3772838"/>
          </a:xfrm>
          <a:custGeom>
            <a:avLst/>
            <a:gdLst>
              <a:gd name="connsiteX0" fmla="*/ 1886419 w 2482294"/>
              <a:gd name="connsiteY0" fmla="*/ 0 h 3772838"/>
              <a:gd name="connsiteX1" fmla="*/ 2109942 w 2482294"/>
              <a:gd name="connsiteY1" fmla="*/ 92586 h 3772838"/>
              <a:gd name="connsiteX2" fmla="*/ 2482294 w 2482294"/>
              <a:gd name="connsiteY2" fmla="*/ 464938 h 3772838"/>
              <a:gd name="connsiteX3" fmla="*/ 2482294 w 2482294"/>
              <a:gd name="connsiteY3" fmla="*/ 3307900 h 3772838"/>
              <a:gd name="connsiteX4" fmla="*/ 2109942 w 2482294"/>
              <a:gd name="connsiteY4" fmla="*/ 3680252 h 3772838"/>
              <a:gd name="connsiteX5" fmla="*/ 1662896 w 2482294"/>
              <a:gd name="connsiteY5" fmla="*/ 3680252 h 3772838"/>
              <a:gd name="connsiteX6" fmla="*/ 92586 w 2482294"/>
              <a:gd name="connsiteY6" fmla="*/ 2109942 h 3772838"/>
              <a:gd name="connsiteX7" fmla="*/ 92586 w 2482294"/>
              <a:gd name="connsiteY7" fmla="*/ 1662896 h 3772838"/>
              <a:gd name="connsiteX8" fmla="*/ 1662896 w 2482294"/>
              <a:gd name="connsiteY8" fmla="*/ 92586 h 3772838"/>
              <a:gd name="connsiteX9" fmla="*/ 1886419 w 2482294"/>
              <a:gd name="connsiteY9" fmla="*/ 0 h 3772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82294" h="3772838">
                <a:moveTo>
                  <a:pt x="1886419" y="0"/>
                </a:moveTo>
                <a:cubicBezTo>
                  <a:pt x="1967318" y="0"/>
                  <a:pt x="2048218" y="30862"/>
                  <a:pt x="2109942" y="92586"/>
                </a:cubicBezTo>
                <a:lnTo>
                  <a:pt x="2482294" y="464938"/>
                </a:lnTo>
                <a:lnTo>
                  <a:pt x="2482294" y="3307900"/>
                </a:lnTo>
                <a:lnTo>
                  <a:pt x="2109942" y="3680252"/>
                </a:lnTo>
                <a:cubicBezTo>
                  <a:pt x="1986494" y="3803700"/>
                  <a:pt x="1786344" y="3803700"/>
                  <a:pt x="1662896" y="3680252"/>
                </a:cubicBezTo>
                <a:lnTo>
                  <a:pt x="92586" y="2109942"/>
                </a:lnTo>
                <a:cubicBezTo>
                  <a:pt x="-30862" y="1986494"/>
                  <a:pt x="-30862" y="1786344"/>
                  <a:pt x="92586" y="1662896"/>
                </a:cubicBezTo>
                <a:lnTo>
                  <a:pt x="1662896" y="92586"/>
                </a:lnTo>
                <a:cubicBezTo>
                  <a:pt x="1724620" y="30862"/>
                  <a:pt x="1805520" y="0"/>
                  <a:pt x="1886419" y="0"/>
                </a:cubicBez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B558C64-5F19-44FD-B6CB-6995E80A6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15000" y="1545599"/>
            <a:ext cx="5715000" cy="4605002"/>
            <a:chOff x="631829" y="3155370"/>
            <a:chExt cx="3458504" cy="2786775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03C21F7-6F42-4001-9105-1392AB928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883" y="5538847"/>
              <a:ext cx="1174880" cy="372175"/>
            </a:xfrm>
            <a:custGeom>
              <a:avLst/>
              <a:gdLst>
                <a:gd name="T0" fmla="*/ 3037 w 3628"/>
                <a:gd name="T1" fmla="*/ 0 h 1149"/>
                <a:gd name="T2" fmla="*/ 1837 w 3628"/>
                <a:gd name="T3" fmla="*/ 0 h 1149"/>
                <a:gd name="T4" fmla="*/ 1792 w 3628"/>
                <a:gd name="T5" fmla="*/ 0 h 1149"/>
                <a:gd name="T6" fmla="*/ 591 w 3628"/>
                <a:gd name="T7" fmla="*/ 0 h 1149"/>
                <a:gd name="T8" fmla="*/ 592 w 3628"/>
                <a:gd name="T9" fmla="*/ 108 h 1149"/>
                <a:gd name="T10" fmla="*/ 594 w 3628"/>
                <a:gd name="T11" fmla="*/ 214 h 1149"/>
                <a:gd name="T12" fmla="*/ 598 w 3628"/>
                <a:gd name="T13" fmla="*/ 317 h 1149"/>
                <a:gd name="T14" fmla="*/ 600 w 3628"/>
                <a:gd name="T15" fmla="*/ 419 h 1149"/>
                <a:gd name="T16" fmla="*/ 600 w 3628"/>
                <a:gd name="T17" fmla="*/ 468 h 1149"/>
                <a:gd name="T18" fmla="*/ 599 w 3628"/>
                <a:gd name="T19" fmla="*/ 516 h 1149"/>
                <a:gd name="T20" fmla="*/ 597 w 3628"/>
                <a:gd name="T21" fmla="*/ 564 h 1149"/>
                <a:gd name="T22" fmla="*/ 594 w 3628"/>
                <a:gd name="T23" fmla="*/ 610 h 1149"/>
                <a:gd name="T24" fmla="*/ 590 w 3628"/>
                <a:gd name="T25" fmla="*/ 654 h 1149"/>
                <a:gd name="T26" fmla="*/ 584 w 3628"/>
                <a:gd name="T27" fmla="*/ 698 h 1149"/>
                <a:gd name="T28" fmla="*/ 576 w 3628"/>
                <a:gd name="T29" fmla="*/ 740 h 1149"/>
                <a:gd name="T30" fmla="*/ 567 w 3628"/>
                <a:gd name="T31" fmla="*/ 780 h 1149"/>
                <a:gd name="T32" fmla="*/ 554 w 3628"/>
                <a:gd name="T33" fmla="*/ 820 h 1149"/>
                <a:gd name="T34" fmla="*/ 540 w 3628"/>
                <a:gd name="T35" fmla="*/ 857 h 1149"/>
                <a:gd name="T36" fmla="*/ 524 w 3628"/>
                <a:gd name="T37" fmla="*/ 892 h 1149"/>
                <a:gd name="T38" fmla="*/ 504 w 3628"/>
                <a:gd name="T39" fmla="*/ 925 h 1149"/>
                <a:gd name="T40" fmla="*/ 482 w 3628"/>
                <a:gd name="T41" fmla="*/ 958 h 1149"/>
                <a:gd name="T42" fmla="*/ 458 w 3628"/>
                <a:gd name="T43" fmla="*/ 986 h 1149"/>
                <a:gd name="T44" fmla="*/ 429 w 3628"/>
                <a:gd name="T45" fmla="*/ 1014 h 1149"/>
                <a:gd name="T46" fmla="*/ 398 w 3628"/>
                <a:gd name="T47" fmla="*/ 1039 h 1149"/>
                <a:gd name="T48" fmla="*/ 363 w 3628"/>
                <a:gd name="T49" fmla="*/ 1062 h 1149"/>
                <a:gd name="T50" fmla="*/ 323 w 3628"/>
                <a:gd name="T51" fmla="*/ 1081 h 1149"/>
                <a:gd name="T52" fmla="*/ 281 w 3628"/>
                <a:gd name="T53" fmla="*/ 1100 h 1149"/>
                <a:gd name="T54" fmla="*/ 233 w 3628"/>
                <a:gd name="T55" fmla="*/ 1115 h 1149"/>
                <a:gd name="T56" fmla="*/ 182 w 3628"/>
                <a:gd name="T57" fmla="*/ 1128 h 1149"/>
                <a:gd name="T58" fmla="*/ 127 w 3628"/>
                <a:gd name="T59" fmla="*/ 1137 h 1149"/>
                <a:gd name="T60" fmla="*/ 66 w 3628"/>
                <a:gd name="T61" fmla="*/ 1144 h 1149"/>
                <a:gd name="T62" fmla="*/ 0 w 3628"/>
                <a:gd name="T63" fmla="*/ 1149 h 1149"/>
                <a:gd name="T64" fmla="*/ 1792 w 3628"/>
                <a:gd name="T65" fmla="*/ 1149 h 1149"/>
                <a:gd name="T66" fmla="*/ 1837 w 3628"/>
                <a:gd name="T67" fmla="*/ 1149 h 1149"/>
                <a:gd name="T68" fmla="*/ 3628 w 3628"/>
                <a:gd name="T69" fmla="*/ 1149 h 1149"/>
                <a:gd name="T70" fmla="*/ 3563 w 3628"/>
                <a:gd name="T71" fmla="*/ 1144 h 1149"/>
                <a:gd name="T72" fmla="*/ 3503 w 3628"/>
                <a:gd name="T73" fmla="*/ 1137 h 1149"/>
                <a:gd name="T74" fmla="*/ 3446 w 3628"/>
                <a:gd name="T75" fmla="*/ 1128 h 1149"/>
                <a:gd name="T76" fmla="*/ 3395 w 3628"/>
                <a:gd name="T77" fmla="*/ 1115 h 1149"/>
                <a:gd name="T78" fmla="*/ 3349 w 3628"/>
                <a:gd name="T79" fmla="*/ 1100 h 1149"/>
                <a:gd name="T80" fmla="*/ 3306 w 3628"/>
                <a:gd name="T81" fmla="*/ 1081 h 1149"/>
                <a:gd name="T82" fmla="*/ 3266 w 3628"/>
                <a:gd name="T83" fmla="*/ 1062 h 1149"/>
                <a:gd name="T84" fmla="*/ 3231 w 3628"/>
                <a:gd name="T85" fmla="*/ 1039 h 1149"/>
                <a:gd name="T86" fmla="*/ 3199 w 3628"/>
                <a:gd name="T87" fmla="*/ 1014 h 1149"/>
                <a:gd name="T88" fmla="*/ 3172 w 3628"/>
                <a:gd name="T89" fmla="*/ 986 h 1149"/>
                <a:gd name="T90" fmla="*/ 3146 w 3628"/>
                <a:gd name="T91" fmla="*/ 958 h 1149"/>
                <a:gd name="T92" fmla="*/ 3124 w 3628"/>
                <a:gd name="T93" fmla="*/ 925 h 1149"/>
                <a:gd name="T94" fmla="*/ 3104 w 3628"/>
                <a:gd name="T95" fmla="*/ 892 h 1149"/>
                <a:gd name="T96" fmla="*/ 3088 w 3628"/>
                <a:gd name="T97" fmla="*/ 857 h 1149"/>
                <a:gd name="T98" fmla="*/ 3074 w 3628"/>
                <a:gd name="T99" fmla="*/ 820 h 1149"/>
                <a:gd name="T100" fmla="*/ 3063 w 3628"/>
                <a:gd name="T101" fmla="*/ 780 h 1149"/>
                <a:gd name="T102" fmla="*/ 3053 w 3628"/>
                <a:gd name="T103" fmla="*/ 740 h 1149"/>
                <a:gd name="T104" fmla="*/ 3045 w 3628"/>
                <a:gd name="T105" fmla="*/ 698 h 1149"/>
                <a:gd name="T106" fmla="*/ 3040 w 3628"/>
                <a:gd name="T107" fmla="*/ 654 h 1149"/>
                <a:gd name="T108" fmla="*/ 3035 w 3628"/>
                <a:gd name="T109" fmla="*/ 610 h 1149"/>
                <a:gd name="T110" fmla="*/ 3031 w 3628"/>
                <a:gd name="T111" fmla="*/ 564 h 1149"/>
                <a:gd name="T112" fmla="*/ 3030 w 3628"/>
                <a:gd name="T113" fmla="*/ 516 h 1149"/>
                <a:gd name="T114" fmla="*/ 3029 w 3628"/>
                <a:gd name="T115" fmla="*/ 468 h 1149"/>
                <a:gd name="T116" fmla="*/ 3029 w 3628"/>
                <a:gd name="T117" fmla="*/ 419 h 1149"/>
                <a:gd name="T118" fmla="*/ 3030 w 3628"/>
                <a:gd name="T119" fmla="*/ 317 h 1149"/>
                <a:gd name="T120" fmla="*/ 3034 w 3628"/>
                <a:gd name="T121" fmla="*/ 214 h 1149"/>
                <a:gd name="T122" fmla="*/ 3036 w 3628"/>
                <a:gd name="T123" fmla="*/ 108 h 1149"/>
                <a:gd name="T124" fmla="*/ 3037 w 3628"/>
                <a:gd name="T125" fmla="*/ 0 h 1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28" h="1149">
                  <a:moveTo>
                    <a:pt x="3037" y="0"/>
                  </a:moveTo>
                  <a:lnTo>
                    <a:pt x="1837" y="0"/>
                  </a:lnTo>
                  <a:lnTo>
                    <a:pt x="1792" y="0"/>
                  </a:lnTo>
                  <a:lnTo>
                    <a:pt x="591" y="0"/>
                  </a:lnTo>
                  <a:lnTo>
                    <a:pt x="592" y="108"/>
                  </a:lnTo>
                  <a:lnTo>
                    <a:pt x="594" y="214"/>
                  </a:lnTo>
                  <a:lnTo>
                    <a:pt x="598" y="317"/>
                  </a:lnTo>
                  <a:lnTo>
                    <a:pt x="600" y="419"/>
                  </a:lnTo>
                  <a:lnTo>
                    <a:pt x="600" y="468"/>
                  </a:lnTo>
                  <a:lnTo>
                    <a:pt x="599" y="516"/>
                  </a:lnTo>
                  <a:lnTo>
                    <a:pt x="597" y="564"/>
                  </a:lnTo>
                  <a:lnTo>
                    <a:pt x="594" y="610"/>
                  </a:lnTo>
                  <a:lnTo>
                    <a:pt x="590" y="654"/>
                  </a:lnTo>
                  <a:lnTo>
                    <a:pt x="584" y="698"/>
                  </a:lnTo>
                  <a:lnTo>
                    <a:pt x="576" y="740"/>
                  </a:lnTo>
                  <a:lnTo>
                    <a:pt x="567" y="780"/>
                  </a:lnTo>
                  <a:lnTo>
                    <a:pt x="554" y="820"/>
                  </a:lnTo>
                  <a:lnTo>
                    <a:pt x="540" y="857"/>
                  </a:lnTo>
                  <a:lnTo>
                    <a:pt x="524" y="892"/>
                  </a:lnTo>
                  <a:lnTo>
                    <a:pt x="504" y="925"/>
                  </a:lnTo>
                  <a:lnTo>
                    <a:pt x="482" y="958"/>
                  </a:lnTo>
                  <a:lnTo>
                    <a:pt x="458" y="986"/>
                  </a:lnTo>
                  <a:lnTo>
                    <a:pt x="429" y="1014"/>
                  </a:lnTo>
                  <a:lnTo>
                    <a:pt x="398" y="1039"/>
                  </a:lnTo>
                  <a:lnTo>
                    <a:pt x="363" y="1062"/>
                  </a:lnTo>
                  <a:lnTo>
                    <a:pt x="323" y="1081"/>
                  </a:lnTo>
                  <a:lnTo>
                    <a:pt x="281" y="1100"/>
                  </a:lnTo>
                  <a:lnTo>
                    <a:pt x="233" y="1115"/>
                  </a:lnTo>
                  <a:lnTo>
                    <a:pt x="182" y="1128"/>
                  </a:lnTo>
                  <a:lnTo>
                    <a:pt x="127" y="1137"/>
                  </a:lnTo>
                  <a:lnTo>
                    <a:pt x="66" y="1144"/>
                  </a:lnTo>
                  <a:lnTo>
                    <a:pt x="0" y="1149"/>
                  </a:lnTo>
                  <a:lnTo>
                    <a:pt x="1792" y="1149"/>
                  </a:lnTo>
                  <a:lnTo>
                    <a:pt x="1837" y="1149"/>
                  </a:lnTo>
                  <a:lnTo>
                    <a:pt x="3628" y="1149"/>
                  </a:lnTo>
                  <a:lnTo>
                    <a:pt x="3563" y="1144"/>
                  </a:lnTo>
                  <a:lnTo>
                    <a:pt x="3503" y="1137"/>
                  </a:lnTo>
                  <a:lnTo>
                    <a:pt x="3446" y="1128"/>
                  </a:lnTo>
                  <a:lnTo>
                    <a:pt x="3395" y="1115"/>
                  </a:lnTo>
                  <a:lnTo>
                    <a:pt x="3349" y="1100"/>
                  </a:lnTo>
                  <a:lnTo>
                    <a:pt x="3306" y="1081"/>
                  </a:lnTo>
                  <a:lnTo>
                    <a:pt x="3266" y="1062"/>
                  </a:lnTo>
                  <a:lnTo>
                    <a:pt x="3231" y="1039"/>
                  </a:lnTo>
                  <a:lnTo>
                    <a:pt x="3199" y="1014"/>
                  </a:lnTo>
                  <a:lnTo>
                    <a:pt x="3172" y="986"/>
                  </a:lnTo>
                  <a:lnTo>
                    <a:pt x="3146" y="958"/>
                  </a:lnTo>
                  <a:lnTo>
                    <a:pt x="3124" y="925"/>
                  </a:lnTo>
                  <a:lnTo>
                    <a:pt x="3104" y="892"/>
                  </a:lnTo>
                  <a:lnTo>
                    <a:pt x="3088" y="857"/>
                  </a:lnTo>
                  <a:lnTo>
                    <a:pt x="3074" y="820"/>
                  </a:lnTo>
                  <a:lnTo>
                    <a:pt x="3063" y="780"/>
                  </a:lnTo>
                  <a:lnTo>
                    <a:pt x="3053" y="740"/>
                  </a:lnTo>
                  <a:lnTo>
                    <a:pt x="3045" y="698"/>
                  </a:lnTo>
                  <a:lnTo>
                    <a:pt x="3040" y="654"/>
                  </a:lnTo>
                  <a:lnTo>
                    <a:pt x="3035" y="610"/>
                  </a:lnTo>
                  <a:lnTo>
                    <a:pt x="3031" y="564"/>
                  </a:lnTo>
                  <a:lnTo>
                    <a:pt x="3030" y="516"/>
                  </a:lnTo>
                  <a:lnTo>
                    <a:pt x="3029" y="468"/>
                  </a:lnTo>
                  <a:lnTo>
                    <a:pt x="3029" y="419"/>
                  </a:lnTo>
                  <a:lnTo>
                    <a:pt x="3030" y="317"/>
                  </a:lnTo>
                  <a:lnTo>
                    <a:pt x="3034" y="214"/>
                  </a:lnTo>
                  <a:lnTo>
                    <a:pt x="3036" y="108"/>
                  </a:lnTo>
                  <a:lnTo>
                    <a:pt x="303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77000">
                  <a:schemeClr val="bg1">
                    <a:lumMod val="85000"/>
                  </a:schemeClr>
                </a:gs>
                <a:gs pos="37000">
                  <a:schemeClr val="bg1">
                    <a:lumMod val="8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BADD212-C9EC-4549-BFBC-540585A96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103" y="5908428"/>
              <a:ext cx="1190442" cy="33717"/>
            </a:xfrm>
            <a:custGeom>
              <a:avLst/>
              <a:gdLst>
                <a:gd name="T0" fmla="*/ 53 w 3673"/>
                <a:gd name="T1" fmla="*/ 0 h 105"/>
                <a:gd name="T2" fmla="*/ 3621 w 3673"/>
                <a:gd name="T3" fmla="*/ 0 h 105"/>
                <a:gd name="T4" fmla="*/ 3631 w 3673"/>
                <a:gd name="T5" fmla="*/ 2 h 105"/>
                <a:gd name="T6" fmla="*/ 3640 w 3673"/>
                <a:gd name="T7" fmla="*/ 5 h 105"/>
                <a:gd name="T8" fmla="*/ 3650 w 3673"/>
                <a:gd name="T9" fmla="*/ 10 h 105"/>
                <a:gd name="T10" fmla="*/ 3658 w 3673"/>
                <a:gd name="T11" fmla="*/ 15 h 105"/>
                <a:gd name="T12" fmla="*/ 3664 w 3673"/>
                <a:gd name="T13" fmla="*/ 24 h 105"/>
                <a:gd name="T14" fmla="*/ 3668 w 3673"/>
                <a:gd name="T15" fmla="*/ 33 h 105"/>
                <a:gd name="T16" fmla="*/ 3672 w 3673"/>
                <a:gd name="T17" fmla="*/ 42 h 105"/>
                <a:gd name="T18" fmla="*/ 3673 w 3673"/>
                <a:gd name="T19" fmla="*/ 53 h 105"/>
                <a:gd name="T20" fmla="*/ 3673 w 3673"/>
                <a:gd name="T21" fmla="*/ 53 h 105"/>
                <a:gd name="T22" fmla="*/ 3672 w 3673"/>
                <a:gd name="T23" fmla="*/ 63 h 105"/>
                <a:gd name="T24" fmla="*/ 3668 w 3673"/>
                <a:gd name="T25" fmla="*/ 73 h 105"/>
                <a:gd name="T26" fmla="*/ 3664 w 3673"/>
                <a:gd name="T27" fmla="*/ 81 h 105"/>
                <a:gd name="T28" fmla="*/ 3658 w 3673"/>
                <a:gd name="T29" fmla="*/ 90 h 105"/>
                <a:gd name="T30" fmla="*/ 3650 w 3673"/>
                <a:gd name="T31" fmla="*/ 95 h 105"/>
                <a:gd name="T32" fmla="*/ 3640 w 3673"/>
                <a:gd name="T33" fmla="*/ 100 h 105"/>
                <a:gd name="T34" fmla="*/ 3631 w 3673"/>
                <a:gd name="T35" fmla="*/ 103 h 105"/>
                <a:gd name="T36" fmla="*/ 3621 w 3673"/>
                <a:gd name="T37" fmla="*/ 105 h 105"/>
                <a:gd name="T38" fmla="*/ 53 w 3673"/>
                <a:gd name="T39" fmla="*/ 105 h 105"/>
                <a:gd name="T40" fmla="*/ 42 w 3673"/>
                <a:gd name="T41" fmla="*/ 103 h 105"/>
                <a:gd name="T42" fmla="*/ 32 w 3673"/>
                <a:gd name="T43" fmla="*/ 100 h 105"/>
                <a:gd name="T44" fmla="*/ 24 w 3673"/>
                <a:gd name="T45" fmla="*/ 95 h 105"/>
                <a:gd name="T46" fmla="*/ 16 w 3673"/>
                <a:gd name="T47" fmla="*/ 90 h 105"/>
                <a:gd name="T48" fmla="*/ 9 w 3673"/>
                <a:gd name="T49" fmla="*/ 81 h 105"/>
                <a:gd name="T50" fmla="*/ 4 w 3673"/>
                <a:gd name="T51" fmla="*/ 73 h 105"/>
                <a:gd name="T52" fmla="*/ 2 w 3673"/>
                <a:gd name="T53" fmla="*/ 63 h 105"/>
                <a:gd name="T54" fmla="*/ 0 w 3673"/>
                <a:gd name="T55" fmla="*/ 53 h 105"/>
                <a:gd name="T56" fmla="*/ 0 w 3673"/>
                <a:gd name="T57" fmla="*/ 53 h 105"/>
                <a:gd name="T58" fmla="*/ 2 w 3673"/>
                <a:gd name="T59" fmla="*/ 42 h 105"/>
                <a:gd name="T60" fmla="*/ 4 w 3673"/>
                <a:gd name="T61" fmla="*/ 33 h 105"/>
                <a:gd name="T62" fmla="*/ 9 w 3673"/>
                <a:gd name="T63" fmla="*/ 24 h 105"/>
                <a:gd name="T64" fmla="*/ 16 w 3673"/>
                <a:gd name="T65" fmla="*/ 15 h 105"/>
                <a:gd name="T66" fmla="*/ 24 w 3673"/>
                <a:gd name="T67" fmla="*/ 10 h 105"/>
                <a:gd name="T68" fmla="*/ 32 w 3673"/>
                <a:gd name="T69" fmla="*/ 5 h 105"/>
                <a:gd name="T70" fmla="*/ 42 w 3673"/>
                <a:gd name="T71" fmla="*/ 2 h 105"/>
                <a:gd name="T72" fmla="*/ 53 w 3673"/>
                <a:gd name="T7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673" h="105">
                  <a:moveTo>
                    <a:pt x="53" y="0"/>
                  </a:moveTo>
                  <a:lnTo>
                    <a:pt x="3621" y="0"/>
                  </a:lnTo>
                  <a:lnTo>
                    <a:pt x="3631" y="2"/>
                  </a:lnTo>
                  <a:lnTo>
                    <a:pt x="3640" y="5"/>
                  </a:lnTo>
                  <a:lnTo>
                    <a:pt x="3650" y="10"/>
                  </a:lnTo>
                  <a:lnTo>
                    <a:pt x="3658" y="15"/>
                  </a:lnTo>
                  <a:lnTo>
                    <a:pt x="3664" y="24"/>
                  </a:lnTo>
                  <a:lnTo>
                    <a:pt x="3668" y="33"/>
                  </a:lnTo>
                  <a:lnTo>
                    <a:pt x="3672" y="42"/>
                  </a:lnTo>
                  <a:lnTo>
                    <a:pt x="3673" y="53"/>
                  </a:lnTo>
                  <a:lnTo>
                    <a:pt x="3673" y="53"/>
                  </a:lnTo>
                  <a:lnTo>
                    <a:pt x="3672" y="63"/>
                  </a:lnTo>
                  <a:lnTo>
                    <a:pt x="3668" y="73"/>
                  </a:lnTo>
                  <a:lnTo>
                    <a:pt x="3664" y="81"/>
                  </a:lnTo>
                  <a:lnTo>
                    <a:pt x="3658" y="90"/>
                  </a:lnTo>
                  <a:lnTo>
                    <a:pt x="3650" y="95"/>
                  </a:lnTo>
                  <a:lnTo>
                    <a:pt x="3640" y="100"/>
                  </a:lnTo>
                  <a:lnTo>
                    <a:pt x="3631" y="103"/>
                  </a:lnTo>
                  <a:lnTo>
                    <a:pt x="3621" y="105"/>
                  </a:lnTo>
                  <a:lnTo>
                    <a:pt x="53" y="105"/>
                  </a:lnTo>
                  <a:lnTo>
                    <a:pt x="42" y="103"/>
                  </a:lnTo>
                  <a:lnTo>
                    <a:pt x="32" y="100"/>
                  </a:lnTo>
                  <a:lnTo>
                    <a:pt x="24" y="95"/>
                  </a:lnTo>
                  <a:lnTo>
                    <a:pt x="16" y="90"/>
                  </a:lnTo>
                  <a:lnTo>
                    <a:pt x="9" y="81"/>
                  </a:lnTo>
                  <a:lnTo>
                    <a:pt x="4" y="73"/>
                  </a:lnTo>
                  <a:lnTo>
                    <a:pt x="2" y="63"/>
                  </a:lnTo>
                  <a:lnTo>
                    <a:pt x="0" y="53"/>
                  </a:lnTo>
                  <a:lnTo>
                    <a:pt x="0" y="53"/>
                  </a:lnTo>
                  <a:lnTo>
                    <a:pt x="2" y="42"/>
                  </a:lnTo>
                  <a:lnTo>
                    <a:pt x="4" y="33"/>
                  </a:lnTo>
                  <a:lnTo>
                    <a:pt x="9" y="24"/>
                  </a:lnTo>
                  <a:lnTo>
                    <a:pt x="16" y="15"/>
                  </a:lnTo>
                  <a:lnTo>
                    <a:pt x="24" y="10"/>
                  </a:lnTo>
                  <a:lnTo>
                    <a:pt x="32" y="5"/>
                  </a:lnTo>
                  <a:lnTo>
                    <a:pt x="42" y="2"/>
                  </a:lnTo>
                  <a:lnTo>
                    <a:pt x="53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4400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D791EF4-39E0-4615-B2DA-2533EE298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9" y="3155370"/>
              <a:ext cx="3458504" cy="2397742"/>
            </a:xfrm>
            <a:custGeom>
              <a:avLst/>
              <a:gdLst>
                <a:gd name="T0" fmla="*/ 10459 w 10666"/>
                <a:gd name="T1" fmla="*/ 0 h 7397"/>
                <a:gd name="T2" fmla="*/ 10500 w 10666"/>
                <a:gd name="T3" fmla="*/ 5 h 7397"/>
                <a:gd name="T4" fmla="*/ 10539 w 10666"/>
                <a:gd name="T5" fmla="*/ 16 h 7397"/>
                <a:gd name="T6" fmla="*/ 10575 w 10666"/>
                <a:gd name="T7" fmla="*/ 36 h 7397"/>
                <a:gd name="T8" fmla="*/ 10605 w 10666"/>
                <a:gd name="T9" fmla="*/ 61 h 7397"/>
                <a:gd name="T10" fmla="*/ 10630 w 10666"/>
                <a:gd name="T11" fmla="*/ 91 h 7397"/>
                <a:gd name="T12" fmla="*/ 10650 w 10666"/>
                <a:gd name="T13" fmla="*/ 127 h 7397"/>
                <a:gd name="T14" fmla="*/ 10661 w 10666"/>
                <a:gd name="T15" fmla="*/ 166 h 7397"/>
                <a:gd name="T16" fmla="*/ 10666 w 10666"/>
                <a:gd name="T17" fmla="*/ 207 h 7397"/>
                <a:gd name="T18" fmla="*/ 10665 w 10666"/>
                <a:gd name="T19" fmla="*/ 7211 h 7397"/>
                <a:gd name="T20" fmla="*/ 10657 w 10666"/>
                <a:gd name="T21" fmla="*/ 7251 h 7397"/>
                <a:gd name="T22" fmla="*/ 10641 w 10666"/>
                <a:gd name="T23" fmla="*/ 7288 h 7397"/>
                <a:gd name="T24" fmla="*/ 10619 w 10666"/>
                <a:gd name="T25" fmla="*/ 7321 h 7397"/>
                <a:gd name="T26" fmla="*/ 10591 w 10666"/>
                <a:gd name="T27" fmla="*/ 7350 h 7397"/>
                <a:gd name="T28" fmla="*/ 10557 w 10666"/>
                <a:gd name="T29" fmla="*/ 7372 h 7397"/>
                <a:gd name="T30" fmla="*/ 10520 w 10666"/>
                <a:gd name="T31" fmla="*/ 7388 h 7397"/>
                <a:gd name="T32" fmla="*/ 10480 w 10666"/>
                <a:gd name="T33" fmla="*/ 7396 h 7397"/>
                <a:gd name="T34" fmla="*/ 207 w 10666"/>
                <a:gd name="T35" fmla="*/ 7397 h 7397"/>
                <a:gd name="T36" fmla="*/ 165 w 10666"/>
                <a:gd name="T37" fmla="*/ 7393 h 7397"/>
                <a:gd name="T38" fmla="*/ 126 w 10666"/>
                <a:gd name="T39" fmla="*/ 7381 h 7397"/>
                <a:gd name="T40" fmla="*/ 91 w 10666"/>
                <a:gd name="T41" fmla="*/ 7361 h 7397"/>
                <a:gd name="T42" fmla="*/ 60 w 10666"/>
                <a:gd name="T43" fmla="*/ 7336 h 7397"/>
                <a:gd name="T44" fmla="*/ 34 w 10666"/>
                <a:gd name="T45" fmla="*/ 7306 h 7397"/>
                <a:gd name="T46" fmla="*/ 16 w 10666"/>
                <a:gd name="T47" fmla="*/ 7270 h 7397"/>
                <a:gd name="T48" fmla="*/ 3 w 10666"/>
                <a:gd name="T49" fmla="*/ 7232 h 7397"/>
                <a:gd name="T50" fmla="*/ 0 w 10666"/>
                <a:gd name="T51" fmla="*/ 7190 h 7397"/>
                <a:gd name="T52" fmla="*/ 1 w 10666"/>
                <a:gd name="T53" fmla="*/ 186 h 7397"/>
                <a:gd name="T54" fmla="*/ 9 w 10666"/>
                <a:gd name="T55" fmla="*/ 146 h 7397"/>
                <a:gd name="T56" fmla="*/ 24 w 10666"/>
                <a:gd name="T57" fmla="*/ 109 h 7397"/>
                <a:gd name="T58" fmla="*/ 47 w 10666"/>
                <a:gd name="T59" fmla="*/ 75 h 7397"/>
                <a:gd name="T60" fmla="*/ 75 w 10666"/>
                <a:gd name="T61" fmla="*/ 47 h 7397"/>
                <a:gd name="T62" fmla="*/ 108 w 10666"/>
                <a:gd name="T63" fmla="*/ 25 h 7397"/>
                <a:gd name="T64" fmla="*/ 146 w 10666"/>
                <a:gd name="T65" fmla="*/ 9 h 7397"/>
                <a:gd name="T66" fmla="*/ 186 w 10666"/>
                <a:gd name="T67" fmla="*/ 1 h 7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0666" h="7397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7190"/>
                  </a:lnTo>
                  <a:lnTo>
                    <a:pt x="10665" y="7211"/>
                  </a:lnTo>
                  <a:lnTo>
                    <a:pt x="10661" y="7232"/>
                  </a:lnTo>
                  <a:lnTo>
                    <a:pt x="10657" y="7251"/>
                  </a:lnTo>
                  <a:lnTo>
                    <a:pt x="10650" y="7270"/>
                  </a:lnTo>
                  <a:lnTo>
                    <a:pt x="10641" y="7288"/>
                  </a:lnTo>
                  <a:lnTo>
                    <a:pt x="10630" y="7306"/>
                  </a:lnTo>
                  <a:lnTo>
                    <a:pt x="10619" y="7321"/>
                  </a:lnTo>
                  <a:lnTo>
                    <a:pt x="10605" y="7336"/>
                  </a:lnTo>
                  <a:lnTo>
                    <a:pt x="10591" y="7350"/>
                  </a:lnTo>
                  <a:lnTo>
                    <a:pt x="10575" y="7361"/>
                  </a:lnTo>
                  <a:lnTo>
                    <a:pt x="10557" y="7372"/>
                  </a:lnTo>
                  <a:lnTo>
                    <a:pt x="10539" y="7381"/>
                  </a:lnTo>
                  <a:lnTo>
                    <a:pt x="10520" y="7388"/>
                  </a:lnTo>
                  <a:lnTo>
                    <a:pt x="10500" y="7393"/>
                  </a:lnTo>
                  <a:lnTo>
                    <a:pt x="10480" y="7396"/>
                  </a:lnTo>
                  <a:lnTo>
                    <a:pt x="10459" y="7397"/>
                  </a:lnTo>
                  <a:lnTo>
                    <a:pt x="207" y="7397"/>
                  </a:lnTo>
                  <a:lnTo>
                    <a:pt x="186" y="7396"/>
                  </a:lnTo>
                  <a:lnTo>
                    <a:pt x="165" y="7393"/>
                  </a:lnTo>
                  <a:lnTo>
                    <a:pt x="146" y="7388"/>
                  </a:lnTo>
                  <a:lnTo>
                    <a:pt x="126" y="7381"/>
                  </a:lnTo>
                  <a:lnTo>
                    <a:pt x="108" y="7372"/>
                  </a:lnTo>
                  <a:lnTo>
                    <a:pt x="91" y="7361"/>
                  </a:lnTo>
                  <a:lnTo>
                    <a:pt x="75" y="7350"/>
                  </a:lnTo>
                  <a:lnTo>
                    <a:pt x="60" y="7336"/>
                  </a:lnTo>
                  <a:lnTo>
                    <a:pt x="47" y="7321"/>
                  </a:lnTo>
                  <a:lnTo>
                    <a:pt x="34" y="7306"/>
                  </a:lnTo>
                  <a:lnTo>
                    <a:pt x="24" y="7288"/>
                  </a:lnTo>
                  <a:lnTo>
                    <a:pt x="16" y="7270"/>
                  </a:lnTo>
                  <a:lnTo>
                    <a:pt x="9" y="7251"/>
                  </a:lnTo>
                  <a:lnTo>
                    <a:pt x="3" y="7232"/>
                  </a:lnTo>
                  <a:lnTo>
                    <a:pt x="1" y="7211"/>
                  </a:lnTo>
                  <a:lnTo>
                    <a:pt x="0" y="7190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75000"/>
                    <a:tint val="66000"/>
                    <a:satMod val="160000"/>
                  </a:schemeClr>
                </a:gs>
                <a:gs pos="50000">
                  <a:schemeClr val="bg1">
                    <a:lumMod val="75000"/>
                    <a:tint val="44500"/>
                    <a:satMod val="160000"/>
                  </a:schemeClr>
                </a:gs>
                <a:gs pos="100000">
                  <a:schemeClr val="bg1">
                    <a:lumMod val="7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A2C0B88-74DA-45C0-BA2B-E2D1881F6F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9" y="3155370"/>
              <a:ext cx="3458504" cy="2086515"/>
            </a:xfrm>
            <a:custGeom>
              <a:avLst/>
              <a:gdLst>
                <a:gd name="T0" fmla="*/ 207 w 10666"/>
                <a:gd name="T1" fmla="*/ 0 h 6436"/>
                <a:gd name="T2" fmla="*/ 10459 w 10666"/>
                <a:gd name="T3" fmla="*/ 0 h 6436"/>
                <a:gd name="T4" fmla="*/ 10480 w 10666"/>
                <a:gd name="T5" fmla="*/ 1 h 6436"/>
                <a:gd name="T6" fmla="*/ 10500 w 10666"/>
                <a:gd name="T7" fmla="*/ 5 h 6436"/>
                <a:gd name="T8" fmla="*/ 10520 w 10666"/>
                <a:gd name="T9" fmla="*/ 9 h 6436"/>
                <a:gd name="T10" fmla="*/ 10539 w 10666"/>
                <a:gd name="T11" fmla="*/ 16 h 6436"/>
                <a:gd name="T12" fmla="*/ 10557 w 10666"/>
                <a:gd name="T13" fmla="*/ 25 h 6436"/>
                <a:gd name="T14" fmla="*/ 10575 w 10666"/>
                <a:gd name="T15" fmla="*/ 36 h 6436"/>
                <a:gd name="T16" fmla="*/ 10591 w 10666"/>
                <a:gd name="T17" fmla="*/ 47 h 6436"/>
                <a:gd name="T18" fmla="*/ 10605 w 10666"/>
                <a:gd name="T19" fmla="*/ 61 h 6436"/>
                <a:gd name="T20" fmla="*/ 10619 w 10666"/>
                <a:gd name="T21" fmla="*/ 75 h 6436"/>
                <a:gd name="T22" fmla="*/ 10630 w 10666"/>
                <a:gd name="T23" fmla="*/ 91 h 6436"/>
                <a:gd name="T24" fmla="*/ 10641 w 10666"/>
                <a:gd name="T25" fmla="*/ 109 h 6436"/>
                <a:gd name="T26" fmla="*/ 10650 w 10666"/>
                <a:gd name="T27" fmla="*/ 127 h 6436"/>
                <a:gd name="T28" fmla="*/ 10657 w 10666"/>
                <a:gd name="T29" fmla="*/ 146 h 6436"/>
                <a:gd name="T30" fmla="*/ 10661 w 10666"/>
                <a:gd name="T31" fmla="*/ 166 h 6436"/>
                <a:gd name="T32" fmla="*/ 10665 w 10666"/>
                <a:gd name="T33" fmla="*/ 186 h 6436"/>
                <a:gd name="T34" fmla="*/ 10666 w 10666"/>
                <a:gd name="T35" fmla="*/ 207 h 6436"/>
                <a:gd name="T36" fmla="*/ 10666 w 10666"/>
                <a:gd name="T37" fmla="*/ 6436 h 6436"/>
                <a:gd name="T38" fmla="*/ 0 w 10666"/>
                <a:gd name="T39" fmla="*/ 6436 h 6436"/>
                <a:gd name="T40" fmla="*/ 0 w 10666"/>
                <a:gd name="T41" fmla="*/ 207 h 6436"/>
                <a:gd name="T42" fmla="*/ 1 w 10666"/>
                <a:gd name="T43" fmla="*/ 186 h 6436"/>
                <a:gd name="T44" fmla="*/ 3 w 10666"/>
                <a:gd name="T45" fmla="*/ 166 h 6436"/>
                <a:gd name="T46" fmla="*/ 9 w 10666"/>
                <a:gd name="T47" fmla="*/ 146 h 6436"/>
                <a:gd name="T48" fmla="*/ 16 w 10666"/>
                <a:gd name="T49" fmla="*/ 127 h 6436"/>
                <a:gd name="T50" fmla="*/ 24 w 10666"/>
                <a:gd name="T51" fmla="*/ 109 h 6436"/>
                <a:gd name="T52" fmla="*/ 34 w 10666"/>
                <a:gd name="T53" fmla="*/ 91 h 6436"/>
                <a:gd name="T54" fmla="*/ 47 w 10666"/>
                <a:gd name="T55" fmla="*/ 75 h 6436"/>
                <a:gd name="T56" fmla="*/ 60 w 10666"/>
                <a:gd name="T57" fmla="*/ 61 h 6436"/>
                <a:gd name="T58" fmla="*/ 75 w 10666"/>
                <a:gd name="T59" fmla="*/ 47 h 6436"/>
                <a:gd name="T60" fmla="*/ 91 w 10666"/>
                <a:gd name="T61" fmla="*/ 36 h 6436"/>
                <a:gd name="T62" fmla="*/ 108 w 10666"/>
                <a:gd name="T63" fmla="*/ 25 h 6436"/>
                <a:gd name="T64" fmla="*/ 126 w 10666"/>
                <a:gd name="T65" fmla="*/ 16 h 6436"/>
                <a:gd name="T66" fmla="*/ 146 w 10666"/>
                <a:gd name="T67" fmla="*/ 9 h 6436"/>
                <a:gd name="T68" fmla="*/ 165 w 10666"/>
                <a:gd name="T69" fmla="*/ 5 h 6436"/>
                <a:gd name="T70" fmla="*/ 186 w 10666"/>
                <a:gd name="T71" fmla="*/ 1 h 6436"/>
                <a:gd name="T72" fmla="*/ 207 w 10666"/>
                <a:gd name="T73" fmla="*/ 0 h 6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666" h="6436">
                  <a:moveTo>
                    <a:pt x="207" y="0"/>
                  </a:moveTo>
                  <a:lnTo>
                    <a:pt x="10459" y="0"/>
                  </a:lnTo>
                  <a:lnTo>
                    <a:pt x="10480" y="1"/>
                  </a:lnTo>
                  <a:lnTo>
                    <a:pt x="10500" y="5"/>
                  </a:lnTo>
                  <a:lnTo>
                    <a:pt x="10520" y="9"/>
                  </a:lnTo>
                  <a:lnTo>
                    <a:pt x="10539" y="16"/>
                  </a:lnTo>
                  <a:lnTo>
                    <a:pt x="10557" y="25"/>
                  </a:lnTo>
                  <a:lnTo>
                    <a:pt x="10575" y="36"/>
                  </a:lnTo>
                  <a:lnTo>
                    <a:pt x="10591" y="47"/>
                  </a:lnTo>
                  <a:lnTo>
                    <a:pt x="10605" y="61"/>
                  </a:lnTo>
                  <a:lnTo>
                    <a:pt x="10619" y="75"/>
                  </a:lnTo>
                  <a:lnTo>
                    <a:pt x="10630" y="91"/>
                  </a:lnTo>
                  <a:lnTo>
                    <a:pt x="10641" y="109"/>
                  </a:lnTo>
                  <a:lnTo>
                    <a:pt x="10650" y="127"/>
                  </a:lnTo>
                  <a:lnTo>
                    <a:pt x="10657" y="146"/>
                  </a:lnTo>
                  <a:lnTo>
                    <a:pt x="10661" y="166"/>
                  </a:lnTo>
                  <a:lnTo>
                    <a:pt x="10665" y="186"/>
                  </a:lnTo>
                  <a:lnTo>
                    <a:pt x="10666" y="207"/>
                  </a:lnTo>
                  <a:lnTo>
                    <a:pt x="10666" y="6436"/>
                  </a:lnTo>
                  <a:lnTo>
                    <a:pt x="0" y="6436"/>
                  </a:lnTo>
                  <a:lnTo>
                    <a:pt x="0" y="207"/>
                  </a:lnTo>
                  <a:lnTo>
                    <a:pt x="1" y="186"/>
                  </a:lnTo>
                  <a:lnTo>
                    <a:pt x="3" y="166"/>
                  </a:lnTo>
                  <a:lnTo>
                    <a:pt x="9" y="146"/>
                  </a:lnTo>
                  <a:lnTo>
                    <a:pt x="16" y="127"/>
                  </a:lnTo>
                  <a:lnTo>
                    <a:pt x="24" y="109"/>
                  </a:lnTo>
                  <a:lnTo>
                    <a:pt x="34" y="91"/>
                  </a:lnTo>
                  <a:lnTo>
                    <a:pt x="47" y="75"/>
                  </a:lnTo>
                  <a:lnTo>
                    <a:pt x="60" y="61"/>
                  </a:lnTo>
                  <a:lnTo>
                    <a:pt x="75" y="47"/>
                  </a:lnTo>
                  <a:lnTo>
                    <a:pt x="91" y="36"/>
                  </a:lnTo>
                  <a:lnTo>
                    <a:pt x="108" y="25"/>
                  </a:lnTo>
                  <a:lnTo>
                    <a:pt x="126" y="16"/>
                  </a:lnTo>
                  <a:lnTo>
                    <a:pt x="146" y="9"/>
                  </a:lnTo>
                  <a:lnTo>
                    <a:pt x="165" y="5"/>
                  </a:lnTo>
                  <a:lnTo>
                    <a:pt x="186" y="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9A22C5B2-38A3-42BA-A2A5-9C226BBCF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13" y="3290235"/>
              <a:ext cx="3205633" cy="18167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DCBA333A-EC40-4F75-8BEA-578C20AC3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13" y="3290235"/>
              <a:ext cx="3205633" cy="337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D9EE697-72E5-4550-BEC8-BBC473AAE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5333" y="5052556"/>
              <a:ext cx="1531494" cy="54465"/>
            </a:xfrm>
            <a:custGeom>
              <a:avLst/>
              <a:gdLst>
                <a:gd name="T0" fmla="*/ 112 w 4724"/>
                <a:gd name="T1" fmla="*/ 0 h 169"/>
                <a:gd name="T2" fmla="*/ 4569 w 4724"/>
                <a:gd name="T3" fmla="*/ 0 h 169"/>
                <a:gd name="T4" fmla="*/ 4724 w 4724"/>
                <a:gd name="T5" fmla="*/ 169 h 169"/>
                <a:gd name="T6" fmla="*/ 0 w 4724"/>
                <a:gd name="T7" fmla="*/ 169 h 169"/>
                <a:gd name="T8" fmla="*/ 112 w 4724"/>
                <a:gd name="T9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24" h="169">
                  <a:moveTo>
                    <a:pt x="112" y="0"/>
                  </a:moveTo>
                  <a:lnTo>
                    <a:pt x="4569" y="0"/>
                  </a:lnTo>
                  <a:lnTo>
                    <a:pt x="4724" y="169"/>
                  </a:lnTo>
                  <a:lnTo>
                    <a:pt x="0" y="169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DBFC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BB6FC8DA-FF34-4385-94AD-1D87B3EE0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9259" y="3155370"/>
              <a:ext cx="1901074" cy="2045019"/>
            </a:xfrm>
            <a:custGeom>
              <a:avLst/>
              <a:gdLst>
                <a:gd name="T0" fmla="*/ 3815 w 5865"/>
                <a:gd name="T1" fmla="*/ 0 h 6311"/>
                <a:gd name="T2" fmla="*/ 5660 w 5865"/>
                <a:gd name="T3" fmla="*/ 0 h 6311"/>
                <a:gd name="T4" fmla="*/ 5681 w 5865"/>
                <a:gd name="T5" fmla="*/ 1 h 6311"/>
                <a:gd name="T6" fmla="*/ 5702 w 5865"/>
                <a:gd name="T7" fmla="*/ 4 h 6311"/>
                <a:gd name="T8" fmla="*/ 5721 w 5865"/>
                <a:gd name="T9" fmla="*/ 9 h 6311"/>
                <a:gd name="T10" fmla="*/ 5740 w 5865"/>
                <a:gd name="T11" fmla="*/ 16 h 6311"/>
                <a:gd name="T12" fmla="*/ 5758 w 5865"/>
                <a:gd name="T13" fmla="*/ 24 h 6311"/>
                <a:gd name="T14" fmla="*/ 5775 w 5865"/>
                <a:gd name="T15" fmla="*/ 34 h 6311"/>
                <a:gd name="T16" fmla="*/ 5791 w 5865"/>
                <a:gd name="T17" fmla="*/ 46 h 6311"/>
                <a:gd name="T18" fmla="*/ 5805 w 5865"/>
                <a:gd name="T19" fmla="*/ 60 h 6311"/>
                <a:gd name="T20" fmla="*/ 5819 w 5865"/>
                <a:gd name="T21" fmla="*/ 74 h 6311"/>
                <a:gd name="T22" fmla="*/ 5830 w 5865"/>
                <a:gd name="T23" fmla="*/ 90 h 6311"/>
                <a:gd name="T24" fmla="*/ 5841 w 5865"/>
                <a:gd name="T25" fmla="*/ 106 h 6311"/>
                <a:gd name="T26" fmla="*/ 5849 w 5865"/>
                <a:gd name="T27" fmla="*/ 125 h 6311"/>
                <a:gd name="T28" fmla="*/ 5856 w 5865"/>
                <a:gd name="T29" fmla="*/ 143 h 6311"/>
                <a:gd name="T30" fmla="*/ 5861 w 5865"/>
                <a:gd name="T31" fmla="*/ 163 h 6311"/>
                <a:gd name="T32" fmla="*/ 5864 w 5865"/>
                <a:gd name="T33" fmla="*/ 182 h 6311"/>
                <a:gd name="T34" fmla="*/ 5865 w 5865"/>
                <a:gd name="T35" fmla="*/ 203 h 6311"/>
                <a:gd name="T36" fmla="*/ 5865 w 5865"/>
                <a:gd name="T37" fmla="*/ 6311 h 6311"/>
                <a:gd name="T38" fmla="*/ 0 w 5865"/>
                <a:gd name="T39" fmla="*/ 6311 h 6311"/>
                <a:gd name="T40" fmla="*/ 3815 w 5865"/>
                <a:gd name="T41" fmla="*/ 0 h 6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865" h="6311">
                  <a:moveTo>
                    <a:pt x="3815" y="0"/>
                  </a:moveTo>
                  <a:lnTo>
                    <a:pt x="5660" y="0"/>
                  </a:lnTo>
                  <a:lnTo>
                    <a:pt x="5681" y="1"/>
                  </a:lnTo>
                  <a:lnTo>
                    <a:pt x="5702" y="4"/>
                  </a:lnTo>
                  <a:lnTo>
                    <a:pt x="5721" y="9"/>
                  </a:lnTo>
                  <a:lnTo>
                    <a:pt x="5740" y="16"/>
                  </a:lnTo>
                  <a:lnTo>
                    <a:pt x="5758" y="24"/>
                  </a:lnTo>
                  <a:lnTo>
                    <a:pt x="5775" y="34"/>
                  </a:lnTo>
                  <a:lnTo>
                    <a:pt x="5791" y="46"/>
                  </a:lnTo>
                  <a:lnTo>
                    <a:pt x="5805" y="60"/>
                  </a:lnTo>
                  <a:lnTo>
                    <a:pt x="5819" y="74"/>
                  </a:lnTo>
                  <a:lnTo>
                    <a:pt x="5830" y="90"/>
                  </a:lnTo>
                  <a:lnTo>
                    <a:pt x="5841" y="106"/>
                  </a:lnTo>
                  <a:lnTo>
                    <a:pt x="5849" y="125"/>
                  </a:lnTo>
                  <a:lnTo>
                    <a:pt x="5856" y="143"/>
                  </a:lnTo>
                  <a:lnTo>
                    <a:pt x="5861" y="163"/>
                  </a:lnTo>
                  <a:lnTo>
                    <a:pt x="5864" y="182"/>
                  </a:lnTo>
                  <a:lnTo>
                    <a:pt x="5865" y="203"/>
                  </a:lnTo>
                  <a:lnTo>
                    <a:pt x="5865" y="6311"/>
                  </a:lnTo>
                  <a:lnTo>
                    <a:pt x="0" y="6311"/>
                  </a:lnTo>
                  <a:lnTo>
                    <a:pt x="3815" y="0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36000"/>
                  </a:schemeClr>
                </a:gs>
                <a:gs pos="50000">
                  <a:schemeClr val="bg1">
                    <a:alpha val="13000"/>
                  </a:schemeClr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19" name="Chart 18" descr="This is a chart. ">
            <a:extLst>
              <a:ext uri="{FF2B5EF4-FFF2-40B4-BE49-F238E27FC236}">
                <a16:creationId xmlns:a16="http://schemas.microsoft.com/office/drawing/2014/main" id="{64247792-27CC-4EFA-A69B-F13112FC2F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4156569"/>
              </p:ext>
            </p:extLst>
          </p:nvPr>
        </p:nvGraphicFramePr>
        <p:xfrm>
          <a:off x="6527800" y="1948554"/>
          <a:ext cx="4045465" cy="26969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96F4CA26-D2F0-4BB4-90D9-BDD68DA84D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64061"/>
            <a:ext cx="747365" cy="1640222"/>
          </a:xfrm>
          <a:custGeom>
            <a:avLst/>
            <a:gdLst>
              <a:gd name="connsiteX0" fmla="*/ 0 w 747365"/>
              <a:gd name="connsiteY0" fmla="*/ 0 h 1640222"/>
              <a:gd name="connsiteX1" fmla="*/ 695927 w 747365"/>
              <a:gd name="connsiteY1" fmla="*/ 695927 h 1640222"/>
              <a:gd name="connsiteX2" fmla="*/ 695927 w 747365"/>
              <a:gd name="connsiteY2" fmla="*/ 944295 h 1640222"/>
              <a:gd name="connsiteX3" fmla="*/ 0 w 747365"/>
              <a:gd name="connsiteY3" fmla="*/ 1640222 h 1640222"/>
              <a:gd name="connsiteX4" fmla="*/ 0 w 747365"/>
              <a:gd name="connsiteY4" fmla="*/ 0 h 1640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7365" h="1640222">
                <a:moveTo>
                  <a:pt x="0" y="0"/>
                </a:moveTo>
                <a:lnTo>
                  <a:pt x="695927" y="695927"/>
                </a:lnTo>
                <a:cubicBezTo>
                  <a:pt x="764512" y="764512"/>
                  <a:pt x="764512" y="875710"/>
                  <a:pt x="695927" y="944295"/>
                </a:cubicBezTo>
                <a:lnTo>
                  <a:pt x="0" y="1640222"/>
                </a:lnTo>
                <a:lnTo>
                  <a:pt x="0" y="0"/>
                </a:lnTo>
                <a:close/>
              </a:path>
            </a:pathLst>
          </a:cu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9FA282A9-143C-A6BD-34ED-F02706FE7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🔑 Key Takeaway</a:t>
            </a:r>
          </a:p>
        </p:txBody>
      </p:sp>
    </p:spTree>
    <p:extLst>
      <p:ext uri="{BB962C8B-B14F-4D97-AF65-F5344CB8AC3E}">
        <p14:creationId xmlns:p14="http://schemas.microsoft.com/office/powerpoint/2010/main" val="337108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8B61B-BB92-4768-AFBB-C2D3F208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✨ What It Shows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EFF9E6-E51F-41E6-AD19-8FF84549A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5BE32-A5E1-45B4-BD01-9003A5E2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Chart 9" descr="This is a chart.">
            <a:extLst>
              <a:ext uri="{FF2B5EF4-FFF2-40B4-BE49-F238E27FC236}">
                <a16:creationId xmlns:a16="http://schemas.microsoft.com/office/drawing/2014/main" id="{E66CA3D8-2C78-46B3-B39E-61C3B15704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6427826"/>
              </p:ext>
            </p:extLst>
          </p:nvPr>
        </p:nvGraphicFramePr>
        <p:xfrm>
          <a:off x="4850597" y="1667830"/>
          <a:ext cx="5815899" cy="3877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70670D3-DCF6-E3CA-D4FC-72630CF3F806}"/>
              </a:ext>
            </a:extLst>
          </p:cNvPr>
          <p:cNvSpPr txBox="1"/>
          <p:nvPr/>
        </p:nvSpPr>
        <p:spPr>
          <a:xfrm>
            <a:off x="692727" y="2009062"/>
            <a:ext cx="31311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✔️ E-commerce data flow expertise</a:t>
            </a:r>
          </a:p>
          <a:p>
            <a:br>
              <a:rPr lang="en-IN" dirty="0"/>
            </a:br>
            <a:r>
              <a:rPr lang="en-IN" dirty="0"/>
              <a:t>✔️ Dashboard &amp; Excel skills</a:t>
            </a:r>
          </a:p>
          <a:p>
            <a:br>
              <a:rPr lang="en-IN" dirty="0"/>
            </a:br>
            <a:r>
              <a:rPr lang="en-IN" dirty="0"/>
              <a:t>✔️ Pattern &amp; insight discovery</a:t>
            </a:r>
          </a:p>
          <a:p>
            <a:br>
              <a:rPr lang="en-IN" dirty="0"/>
            </a:br>
            <a:r>
              <a:rPr lang="en-IN" dirty="0"/>
              <a:t>✔️ Real solutions, not just numbers</a:t>
            </a:r>
          </a:p>
          <a:p>
            <a:br>
              <a:rPr lang="en-IN" dirty="0"/>
            </a:br>
            <a:r>
              <a:rPr lang="en-IN" dirty="0"/>
              <a:t>✔️ Business mindset &amp; storytelling</a:t>
            </a:r>
          </a:p>
        </p:txBody>
      </p:sp>
    </p:spTree>
    <p:extLst>
      <p:ext uri="{BB962C8B-B14F-4D97-AF65-F5344CB8AC3E}">
        <p14:creationId xmlns:p14="http://schemas.microsoft.com/office/powerpoint/2010/main" val="109805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8AD67-5AA4-441A-BB82-472C2884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📌 Project Info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29D36-DA44-4B35-931C-00DBA5384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Your Logo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CA378-A42F-4D9C-A19A-0115D50F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1550221-8258-42F2-8C5D-7698C3085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88545" y="1533527"/>
            <a:ext cx="7417666" cy="4923188"/>
            <a:chOff x="304800" y="1584680"/>
            <a:chExt cx="3432243" cy="2207090"/>
          </a:xfrm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DADA208-E23E-4B7A-8B30-503644571020}"/>
                </a:ext>
              </a:extLst>
            </p:cNvPr>
            <p:cNvSpPr/>
            <p:nvPr/>
          </p:nvSpPr>
          <p:spPr>
            <a:xfrm>
              <a:off x="318022" y="1584680"/>
              <a:ext cx="3419021" cy="1795488"/>
            </a:xfrm>
            <a:prstGeom prst="rect">
              <a:avLst/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5AF9DE5-C8D3-43F1-8647-AA7713F1FCEF}"/>
                </a:ext>
              </a:extLst>
            </p:cNvPr>
            <p:cNvSpPr/>
            <p:nvPr/>
          </p:nvSpPr>
          <p:spPr>
            <a:xfrm>
              <a:off x="304800" y="3372670"/>
              <a:ext cx="3419021" cy="419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97C50A8E-3918-4827-975A-99A3EAB66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85698" y="1242245"/>
            <a:ext cx="657225" cy="657225"/>
          </a:xfrm>
          <a:prstGeom prst="ellipse">
            <a:avLst/>
          </a:prstGeom>
          <a:solidFill>
            <a:srgbClr val="CE295E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 descr="This is an icon of coins.">
            <a:extLst>
              <a:ext uri="{FF2B5EF4-FFF2-40B4-BE49-F238E27FC236}">
                <a16:creationId xmlns:a16="http://schemas.microsoft.com/office/drawing/2014/main" id="{75301E57-A6A4-4748-B362-9BA17072ED18}"/>
              </a:ext>
            </a:extLst>
          </p:cNvPr>
          <p:cNvGrpSpPr/>
          <p:nvPr/>
        </p:nvGrpSpPr>
        <p:grpSpPr>
          <a:xfrm>
            <a:off x="1870641" y="1439094"/>
            <a:ext cx="287338" cy="263526"/>
            <a:chOff x="3171825" y="1368425"/>
            <a:chExt cx="287338" cy="263526"/>
          </a:xfrm>
          <a:solidFill>
            <a:schemeClr val="bg1"/>
          </a:solidFill>
        </p:grpSpPr>
        <p:sp>
          <p:nvSpPr>
            <p:cNvPr id="13" name="Freeform 466">
              <a:extLst>
                <a:ext uri="{FF2B5EF4-FFF2-40B4-BE49-F238E27FC236}">
                  <a16:creationId xmlns:a16="http://schemas.microsoft.com/office/drawing/2014/main" id="{385D5C6F-FE82-4E8C-8542-1BECD761D2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0" y="1598613"/>
              <a:ext cx="49213" cy="33338"/>
            </a:xfrm>
            <a:custGeom>
              <a:avLst/>
              <a:gdLst>
                <a:gd name="T0" fmla="*/ 0 w 151"/>
                <a:gd name="T1" fmla="*/ 0 h 106"/>
                <a:gd name="T2" fmla="*/ 0 w 151"/>
                <a:gd name="T3" fmla="*/ 106 h 106"/>
                <a:gd name="T4" fmla="*/ 151 w 151"/>
                <a:gd name="T5" fmla="*/ 106 h 106"/>
                <a:gd name="T6" fmla="*/ 151 w 151"/>
                <a:gd name="T7" fmla="*/ 0 h 106"/>
                <a:gd name="T8" fmla="*/ 136 w 151"/>
                <a:gd name="T9" fmla="*/ 0 h 106"/>
                <a:gd name="T10" fmla="*/ 0 w 151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6">
                  <a:moveTo>
                    <a:pt x="0" y="0"/>
                  </a:moveTo>
                  <a:lnTo>
                    <a:pt x="0" y="106"/>
                  </a:lnTo>
                  <a:lnTo>
                    <a:pt x="151" y="106"/>
                  </a:lnTo>
                  <a:lnTo>
                    <a:pt x="151" y="0"/>
                  </a:lnTo>
                  <a:lnTo>
                    <a:pt x="1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467">
              <a:extLst>
                <a:ext uri="{FF2B5EF4-FFF2-40B4-BE49-F238E27FC236}">
                  <a16:creationId xmlns:a16="http://schemas.microsoft.com/office/drawing/2014/main" id="{3F4AD88D-507E-4EB6-B578-88060D4CF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1598613"/>
              <a:ext cx="28575" cy="33338"/>
            </a:xfrm>
            <a:custGeom>
              <a:avLst/>
              <a:gdLst>
                <a:gd name="T0" fmla="*/ 75 w 90"/>
                <a:gd name="T1" fmla="*/ 0 h 106"/>
                <a:gd name="T2" fmla="*/ 0 w 90"/>
                <a:gd name="T3" fmla="*/ 0 h 106"/>
                <a:gd name="T4" fmla="*/ 0 w 90"/>
                <a:gd name="T5" fmla="*/ 106 h 106"/>
                <a:gd name="T6" fmla="*/ 75 w 90"/>
                <a:gd name="T7" fmla="*/ 106 h 106"/>
                <a:gd name="T8" fmla="*/ 78 w 90"/>
                <a:gd name="T9" fmla="*/ 106 h 106"/>
                <a:gd name="T10" fmla="*/ 80 w 90"/>
                <a:gd name="T11" fmla="*/ 104 h 106"/>
                <a:gd name="T12" fmla="*/ 84 w 90"/>
                <a:gd name="T13" fmla="*/ 103 h 106"/>
                <a:gd name="T14" fmla="*/ 86 w 90"/>
                <a:gd name="T15" fmla="*/ 101 h 106"/>
                <a:gd name="T16" fmla="*/ 88 w 90"/>
                <a:gd name="T17" fmla="*/ 99 h 106"/>
                <a:gd name="T18" fmla="*/ 89 w 90"/>
                <a:gd name="T19" fmla="*/ 97 h 106"/>
                <a:gd name="T20" fmla="*/ 90 w 90"/>
                <a:gd name="T21" fmla="*/ 94 h 106"/>
                <a:gd name="T22" fmla="*/ 90 w 90"/>
                <a:gd name="T23" fmla="*/ 91 h 106"/>
                <a:gd name="T24" fmla="*/ 90 w 90"/>
                <a:gd name="T25" fmla="*/ 15 h 106"/>
                <a:gd name="T26" fmla="*/ 90 w 90"/>
                <a:gd name="T27" fmla="*/ 12 h 106"/>
                <a:gd name="T28" fmla="*/ 89 w 90"/>
                <a:gd name="T29" fmla="*/ 10 h 106"/>
                <a:gd name="T30" fmla="*/ 88 w 90"/>
                <a:gd name="T31" fmla="*/ 7 h 106"/>
                <a:gd name="T32" fmla="*/ 86 w 90"/>
                <a:gd name="T33" fmla="*/ 5 h 106"/>
                <a:gd name="T34" fmla="*/ 84 w 90"/>
                <a:gd name="T35" fmla="*/ 4 h 106"/>
                <a:gd name="T36" fmla="*/ 80 w 90"/>
                <a:gd name="T37" fmla="*/ 2 h 106"/>
                <a:gd name="T38" fmla="*/ 78 w 90"/>
                <a:gd name="T39" fmla="*/ 2 h 106"/>
                <a:gd name="T40" fmla="*/ 75 w 90"/>
                <a:gd name="T41" fmla="*/ 0 h 106"/>
                <a:gd name="T42" fmla="*/ 75 w 90"/>
                <a:gd name="T4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6">
                  <a:moveTo>
                    <a:pt x="75" y="0"/>
                  </a:moveTo>
                  <a:lnTo>
                    <a:pt x="0" y="0"/>
                  </a:lnTo>
                  <a:lnTo>
                    <a:pt x="0" y="106"/>
                  </a:lnTo>
                  <a:lnTo>
                    <a:pt x="75" y="106"/>
                  </a:lnTo>
                  <a:lnTo>
                    <a:pt x="78" y="106"/>
                  </a:lnTo>
                  <a:lnTo>
                    <a:pt x="80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0" y="94"/>
                  </a:lnTo>
                  <a:lnTo>
                    <a:pt x="90" y="91"/>
                  </a:lnTo>
                  <a:lnTo>
                    <a:pt x="90" y="15"/>
                  </a:lnTo>
                  <a:lnTo>
                    <a:pt x="90" y="12"/>
                  </a:lnTo>
                  <a:lnTo>
                    <a:pt x="89" y="10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4"/>
                  </a:lnTo>
                  <a:lnTo>
                    <a:pt x="80" y="2"/>
                  </a:lnTo>
                  <a:lnTo>
                    <a:pt x="78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468">
              <a:extLst>
                <a:ext uri="{FF2B5EF4-FFF2-40B4-BE49-F238E27FC236}">
                  <a16:creationId xmlns:a16="http://schemas.microsoft.com/office/drawing/2014/main" id="{25BE5FD6-A410-4824-9697-31FCF7983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350" y="1598613"/>
              <a:ext cx="28575" cy="33338"/>
            </a:xfrm>
            <a:custGeom>
              <a:avLst/>
              <a:gdLst>
                <a:gd name="T0" fmla="*/ 15 w 90"/>
                <a:gd name="T1" fmla="*/ 0 h 106"/>
                <a:gd name="T2" fmla="*/ 11 w 90"/>
                <a:gd name="T3" fmla="*/ 0 h 106"/>
                <a:gd name="T4" fmla="*/ 9 w 90"/>
                <a:gd name="T5" fmla="*/ 2 h 106"/>
                <a:gd name="T6" fmla="*/ 6 w 90"/>
                <a:gd name="T7" fmla="*/ 4 h 106"/>
                <a:gd name="T8" fmla="*/ 4 w 90"/>
                <a:gd name="T9" fmla="*/ 5 h 106"/>
                <a:gd name="T10" fmla="*/ 3 w 90"/>
                <a:gd name="T11" fmla="*/ 7 h 106"/>
                <a:gd name="T12" fmla="*/ 1 w 90"/>
                <a:gd name="T13" fmla="*/ 10 h 106"/>
                <a:gd name="T14" fmla="*/ 0 w 90"/>
                <a:gd name="T15" fmla="*/ 12 h 106"/>
                <a:gd name="T16" fmla="*/ 0 w 90"/>
                <a:gd name="T17" fmla="*/ 15 h 106"/>
                <a:gd name="T18" fmla="*/ 0 w 90"/>
                <a:gd name="T19" fmla="*/ 91 h 106"/>
                <a:gd name="T20" fmla="*/ 0 w 90"/>
                <a:gd name="T21" fmla="*/ 94 h 106"/>
                <a:gd name="T22" fmla="*/ 1 w 90"/>
                <a:gd name="T23" fmla="*/ 97 h 106"/>
                <a:gd name="T24" fmla="*/ 3 w 90"/>
                <a:gd name="T25" fmla="*/ 99 h 106"/>
                <a:gd name="T26" fmla="*/ 4 w 90"/>
                <a:gd name="T27" fmla="*/ 101 h 106"/>
                <a:gd name="T28" fmla="*/ 6 w 90"/>
                <a:gd name="T29" fmla="*/ 103 h 106"/>
                <a:gd name="T30" fmla="*/ 9 w 90"/>
                <a:gd name="T31" fmla="*/ 104 h 106"/>
                <a:gd name="T32" fmla="*/ 11 w 90"/>
                <a:gd name="T33" fmla="*/ 106 h 106"/>
                <a:gd name="T34" fmla="*/ 15 w 90"/>
                <a:gd name="T35" fmla="*/ 106 h 106"/>
                <a:gd name="T36" fmla="*/ 90 w 90"/>
                <a:gd name="T37" fmla="*/ 106 h 106"/>
                <a:gd name="T38" fmla="*/ 90 w 90"/>
                <a:gd name="T39" fmla="*/ 0 h 106"/>
                <a:gd name="T40" fmla="*/ 75 w 90"/>
                <a:gd name="T41" fmla="*/ 0 h 106"/>
                <a:gd name="T42" fmla="*/ 15 w 90"/>
                <a:gd name="T43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6">
                  <a:moveTo>
                    <a:pt x="15" y="0"/>
                  </a:moveTo>
                  <a:lnTo>
                    <a:pt x="11" y="0"/>
                  </a:lnTo>
                  <a:lnTo>
                    <a:pt x="9" y="2"/>
                  </a:lnTo>
                  <a:lnTo>
                    <a:pt x="6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6"/>
                  </a:lnTo>
                  <a:lnTo>
                    <a:pt x="15" y="106"/>
                  </a:lnTo>
                  <a:lnTo>
                    <a:pt x="90" y="106"/>
                  </a:lnTo>
                  <a:lnTo>
                    <a:pt x="90" y="0"/>
                  </a:lnTo>
                  <a:lnTo>
                    <a:pt x="7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469">
              <a:extLst>
                <a:ext uri="{FF2B5EF4-FFF2-40B4-BE49-F238E27FC236}">
                  <a16:creationId xmlns:a16="http://schemas.microsoft.com/office/drawing/2014/main" id="{70C956FB-1840-44F1-8377-516D0A87B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0" y="1522413"/>
              <a:ext cx="49213" cy="33338"/>
            </a:xfrm>
            <a:custGeom>
              <a:avLst/>
              <a:gdLst>
                <a:gd name="T0" fmla="*/ 151 w 151"/>
                <a:gd name="T1" fmla="*/ 105 h 105"/>
                <a:gd name="T2" fmla="*/ 151 w 151"/>
                <a:gd name="T3" fmla="*/ 0 h 105"/>
                <a:gd name="T4" fmla="*/ 136 w 151"/>
                <a:gd name="T5" fmla="*/ 0 h 105"/>
                <a:gd name="T6" fmla="*/ 0 w 151"/>
                <a:gd name="T7" fmla="*/ 0 h 105"/>
                <a:gd name="T8" fmla="*/ 0 w 151"/>
                <a:gd name="T9" fmla="*/ 105 h 105"/>
                <a:gd name="T10" fmla="*/ 136 w 151"/>
                <a:gd name="T11" fmla="*/ 105 h 105"/>
                <a:gd name="T12" fmla="*/ 151 w 151"/>
                <a:gd name="T1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5">
                  <a:moveTo>
                    <a:pt x="151" y="105"/>
                  </a:moveTo>
                  <a:lnTo>
                    <a:pt x="151" y="0"/>
                  </a:lnTo>
                  <a:lnTo>
                    <a:pt x="136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36" y="105"/>
                  </a:lnTo>
                  <a:lnTo>
                    <a:pt x="151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470">
              <a:extLst>
                <a:ext uri="{FF2B5EF4-FFF2-40B4-BE49-F238E27FC236}">
                  <a16:creationId xmlns:a16="http://schemas.microsoft.com/office/drawing/2014/main" id="{31F34C55-620E-437B-84B4-9120D2B17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350" y="1522413"/>
              <a:ext cx="28575" cy="33338"/>
            </a:xfrm>
            <a:custGeom>
              <a:avLst/>
              <a:gdLst>
                <a:gd name="T0" fmla="*/ 15 w 90"/>
                <a:gd name="T1" fmla="*/ 0 h 105"/>
                <a:gd name="T2" fmla="*/ 11 w 90"/>
                <a:gd name="T3" fmla="*/ 0 h 105"/>
                <a:gd name="T4" fmla="*/ 9 w 90"/>
                <a:gd name="T5" fmla="*/ 1 h 105"/>
                <a:gd name="T6" fmla="*/ 6 w 90"/>
                <a:gd name="T7" fmla="*/ 2 h 105"/>
                <a:gd name="T8" fmla="*/ 4 w 90"/>
                <a:gd name="T9" fmla="*/ 4 h 105"/>
                <a:gd name="T10" fmla="*/ 3 w 90"/>
                <a:gd name="T11" fmla="*/ 7 h 105"/>
                <a:gd name="T12" fmla="*/ 1 w 90"/>
                <a:gd name="T13" fmla="*/ 9 h 105"/>
                <a:gd name="T14" fmla="*/ 0 w 90"/>
                <a:gd name="T15" fmla="*/ 12 h 105"/>
                <a:gd name="T16" fmla="*/ 0 w 90"/>
                <a:gd name="T17" fmla="*/ 15 h 105"/>
                <a:gd name="T18" fmla="*/ 0 w 90"/>
                <a:gd name="T19" fmla="*/ 90 h 105"/>
                <a:gd name="T20" fmla="*/ 0 w 90"/>
                <a:gd name="T21" fmla="*/ 93 h 105"/>
                <a:gd name="T22" fmla="*/ 1 w 90"/>
                <a:gd name="T23" fmla="*/ 96 h 105"/>
                <a:gd name="T24" fmla="*/ 3 w 90"/>
                <a:gd name="T25" fmla="*/ 99 h 105"/>
                <a:gd name="T26" fmla="*/ 4 w 90"/>
                <a:gd name="T27" fmla="*/ 101 h 105"/>
                <a:gd name="T28" fmla="*/ 6 w 90"/>
                <a:gd name="T29" fmla="*/ 102 h 105"/>
                <a:gd name="T30" fmla="*/ 9 w 90"/>
                <a:gd name="T31" fmla="*/ 104 h 105"/>
                <a:gd name="T32" fmla="*/ 11 w 90"/>
                <a:gd name="T33" fmla="*/ 105 h 105"/>
                <a:gd name="T34" fmla="*/ 15 w 90"/>
                <a:gd name="T35" fmla="*/ 105 h 105"/>
                <a:gd name="T36" fmla="*/ 75 w 90"/>
                <a:gd name="T37" fmla="*/ 105 h 105"/>
                <a:gd name="T38" fmla="*/ 90 w 90"/>
                <a:gd name="T39" fmla="*/ 105 h 105"/>
                <a:gd name="T40" fmla="*/ 90 w 90"/>
                <a:gd name="T41" fmla="*/ 0 h 105"/>
                <a:gd name="T42" fmla="*/ 75 w 90"/>
                <a:gd name="T43" fmla="*/ 0 h 105"/>
                <a:gd name="T44" fmla="*/ 15 w 90"/>
                <a:gd name="T4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5">
                  <a:moveTo>
                    <a:pt x="15" y="0"/>
                  </a:move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2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75" y="105"/>
                  </a:lnTo>
                  <a:lnTo>
                    <a:pt x="90" y="105"/>
                  </a:lnTo>
                  <a:lnTo>
                    <a:pt x="90" y="0"/>
                  </a:lnTo>
                  <a:lnTo>
                    <a:pt x="75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471">
              <a:extLst>
                <a:ext uri="{FF2B5EF4-FFF2-40B4-BE49-F238E27FC236}">
                  <a16:creationId xmlns:a16="http://schemas.microsoft.com/office/drawing/2014/main" id="{18397A4D-BBCC-464A-A388-9BDBF3FBC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1522413"/>
              <a:ext cx="28575" cy="33338"/>
            </a:xfrm>
            <a:custGeom>
              <a:avLst/>
              <a:gdLst>
                <a:gd name="T0" fmla="*/ 75 w 90"/>
                <a:gd name="T1" fmla="*/ 0 h 105"/>
                <a:gd name="T2" fmla="*/ 0 w 90"/>
                <a:gd name="T3" fmla="*/ 0 h 105"/>
                <a:gd name="T4" fmla="*/ 0 w 90"/>
                <a:gd name="T5" fmla="*/ 105 h 105"/>
                <a:gd name="T6" fmla="*/ 75 w 90"/>
                <a:gd name="T7" fmla="*/ 105 h 105"/>
                <a:gd name="T8" fmla="*/ 78 w 90"/>
                <a:gd name="T9" fmla="*/ 105 h 105"/>
                <a:gd name="T10" fmla="*/ 80 w 90"/>
                <a:gd name="T11" fmla="*/ 104 h 105"/>
                <a:gd name="T12" fmla="*/ 84 w 90"/>
                <a:gd name="T13" fmla="*/ 102 h 105"/>
                <a:gd name="T14" fmla="*/ 86 w 90"/>
                <a:gd name="T15" fmla="*/ 101 h 105"/>
                <a:gd name="T16" fmla="*/ 88 w 90"/>
                <a:gd name="T17" fmla="*/ 99 h 105"/>
                <a:gd name="T18" fmla="*/ 89 w 90"/>
                <a:gd name="T19" fmla="*/ 96 h 105"/>
                <a:gd name="T20" fmla="*/ 90 w 90"/>
                <a:gd name="T21" fmla="*/ 93 h 105"/>
                <a:gd name="T22" fmla="*/ 90 w 90"/>
                <a:gd name="T23" fmla="*/ 90 h 105"/>
                <a:gd name="T24" fmla="*/ 90 w 90"/>
                <a:gd name="T25" fmla="*/ 15 h 105"/>
                <a:gd name="T26" fmla="*/ 90 w 90"/>
                <a:gd name="T27" fmla="*/ 12 h 105"/>
                <a:gd name="T28" fmla="*/ 89 w 90"/>
                <a:gd name="T29" fmla="*/ 9 h 105"/>
                <a:gd name="T30" fmla="*/ 88 w 90"/>
                <a:gd name="T31" fmla="*/ 7 h 105"/>
                <a:gd name="T32" fmla="*/ 86 w 90"/>
                <a:gd name="T33" fmla="*/ 4 h 105"/>
                <a:gd name="T34" fmla="*/ 84 w 90"/>
                <a:gd name="T35" fmla="*/ 2 h 105"/>
                <a:gd name="T36" fmla="*/ 80 w 90"/>
                <a:gd name="T37" fmla="*/ 1 h 105"/>
                <a:gd name="T38" fmla="*/ 78 w 90"/>
                <a:gd name="T39" fmla="*/ 0 h 105"/>
                <a:gd name="T40" fmla="*/ 75 w 90"/>
                <a:gd name="T4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75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75" y="105"/>
                  </a:lnTo>
                  <a:lnTo>
                    <a:pt x="78" y="105"/>
                  </a:lnTo>
                  <a:lnTo>
                    <a:pt x="80" y="104"/>
                  </a:lnTo>
                  <a:lnTo>
                    <a:pt x="84" y="102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0" y="93"/>
                  </a:lnTo>
                  <a:lnTo>
                    <a:pt x="90" y="90"/>
                  </a:lnTo>
                  <a:lnTo>
                    <a:pt x="90" y="15"/>
                  </a:lnTo>
                  <a:lnTo>
                    <a:pt x="90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0" y="1"/>
                  </a:lnTo>
                  <a:lnTo>
                    <a:pt x="78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472">
              <a:extLst>
                <a:ext uri="{FF2B5EF4-FFF2-40B4-BE49-F238E27FC236}">
                  <a16:creationId xmlns:a16="http://schemas.microsoft.com/office/drawing/2014/main" id="{196FE97D-77A1-4D52-A288-82512B28D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875" y="1446213"/>
              <a:ext cx="28575" cy="33338"/>
            </a:xfrm>
            <a:custGeom>
              <a:avLst/>
              <a:gdLst>
                <a:gd name="T0" fmla="*/ 90 w 90"/>
                <a:gd name="T1" fmla="*/ 0 h 105"/>
                <a:gd name="T2" fmla="*/ 15 w 90"/>
                <a:gd name="T3" fmla="*/ 0 h 105"/>
                <a:gd name="T4" fmla="*/ 11 w 90"/>
                <a:gd name="T5" fmla="*/ 0 h 105"/>
                <a:gd name="T6" fmla="*/ 9 w 90"/>
                <a:gd name="T7" fmla="*/ 1 h 105"/>
                <a:gd name="T8" fmla="*/ 6 w 90"/>
                <a:gd name="T9" fmla="*/ 2 h 105"/>
                <a:gd name="T10" fmla="*/ 4 w 90"/>
                <a:gd name="T11" fmla="*/ 4 h 105"/>
                <a:gd name="T12" fmla="*/ 3 w 90"/>
                <a:gd name="T13" fmla="*/ 6 h 105"/>
                <a:gd name="T14" fmla="*/ 1 w 90"/>
                <a:gd name="T15" fmla="*/ 9 h 105"/>
                <a:gd name="T16" fmla="*/ 0 w 90"/>
                <a:gd name="T17" fmla="*/ 12 h 105"/>
                <a:gd name="T18" fmla="*/ 0 w 90"/>
                <a:gd name="T19" fmla="*/ 15 h 105"/>
                <a:gd name="T20" fmla="*/ 0 w 90"/>
                <a:gd name="T21" fmla="*/ 90 h 105"/>
                <a:gd name="T22" fmla="*/ 0 w 90"/>
                <a:gd name="T23" fmla="*/ 93 h 105"/>
                <a:gd name="T24" fmla="*/ 1 w 90"/>
                <a:gd name="T25" fmla="*/ 96 h 105"/>
                <a:gd name="T26" fmla="*/ 3 w 90"/>
                <a:gd name="T27" fmla="*/ 99 h 105"/>
                <a:gd name="T28" fmla="*/ 4 w 90"/>
                <a:gd name="T29" fmla="*/ 101 h 105"/>
                <a:gd name="T30" fmla="*/ 6 w 90"/>
                <a:gd name="T31" fmla="*/ 103 h 105"/>
                <a:gd name="T32" fmla="*/ 9 w 90"/>
                <a:gd name="T33" fmla="*/ 104 h 105"/>
                <a:gd name="T34" fmla="*/ 11 w 90"/>
                <a:gd name="T35" fmla="*/ 105 h 105"/>
                <a:gd name="T36" fmla="*/ 15 w 90"/>
                <a:gd name="T37" fmla="*/ 105 h 105"/>
                <a:gd name="T38" fmla="*/ 45 w 90"/>
                <a:gd name="T39" fmla="*/ 105 h 105"/>
                <a:gd name="T40" fmla="*/ 90 w 90"/>
                <a:gd name="T41" fmla="*/ 105 h 105"/>
                <a:gd name="T42" fmla="*/ 90 w 90"/>
                <a:gd name="T4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5">
                  <a:moveTo>
                    <a:pt x="90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45" y="105"/>
                  </a:lnTo>
                  <a:lnTo>
                    <a:pt x="90" y="105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473">
              <a:extLst>
                <a:ext uri="{FF2B5EF4-FFF2-40B4-BE49-F238E27FC236}">
                  <a16:creationId xmlns:a16="http://schemas.microsoft.com/office/drawing/2014/main" id="{AEEC57E4-9646-4A44-BD9D-7456C26246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975" y="1446213"/>
              <a:ext cx="49213" cy="33338"/>
            </a:xfrm>
            <a:custGeom>
              <a:avLst/>
              <a:gdLst>
                <a:gd name="T0" fmla="*/ 151 w 151"/>
                <a:gd name="T1" fmla="*/ 0 h 105"/>
                <a:gd name="T2" fmla="*/ 46 w 151"/>
                <a:gd name="T3" fmla="*/ 0 h 105"/>
                <a:gd name="T4" fmla="*/ 0 w 151"/>
                <a:gd name="T5" fmla="*/ 0 h 105"/>
                <a:gd name="T6" fmla="*/ 0 w 151"/>
                <a:gd name="T7" fmla="*/ 105 h 105"/>
                <a:gd name="T8" fmla="*/ 106 w 151"/>
                <a:gd name="T9" fmla="*/ 105 h 105"/>
                <a:gd name="T10" fmla="*/ 151 w 151"/>
                <a:gd name="T11" fmla="*/ 105 h 105"/>
                <a:gd name="T12" fmla="*/ 151 w 151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5">
                  <a:moveTo>
                    <a:pt x="151" y="0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06" y="105"/>
                  </a:lnTo>
                  <a:lnTo>
                    <a:pt x="151" y="105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474">
              <a:extLst>
                <a:ext uri="{FF2B5EF4-FFF2-40B4-BE49-F238E27FC236}">
                  <a16:creationId xmlns:a16="http://schemas.microsoft.com/office/drawing/2014/main" id="{3033CFA5-C735-49A7-99D6-6BC7D8DA0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713" y="1446213"/>
              <a:ext cx="28575" cy="33338"/>
            </a:xfrm>
            <a:custGeom>
              <a:avLst/>
              <a:gdLst>
                <a:gd name="T0" fmla="*/ 90 w 90"/>
                <a:gd name="T1" fmla="*/ 15 h 105"/>
                <a:gd name="T2" fmla="*/ 90 w 90"/>
                <a:gd name="T3" fmla="*/ 12 h 105"/>
                <a:gd name="T4" fmla="*/ 89 w 90"/>
                <a:gd name="T5" fmla="*/ 9 h 105"/>
                <a:gd name="T6" fmla="*/ 88 w 90"/>
                <a:gd name="T7" fmla="*/ 6 h 105"/>
                <a:gd name="T8" fmla="*/ 86 w 90"/>
                <a:gd name="T9" fmla="*/ 4 h 105"/>
                <a:gd name="T10" fmla="*/ 84 w 90"/>
                <a:gd name="T11" fmla="*/ 2 h 105"/>
                <a:gd name="T12" fmla="*/ 81 w 90"/>
                <a:gd name="T13" fmla="*/ 1 h 105"/>
                <a:gd name="T14" fmla="*/ 78 w 90"/>
                <a:gd name="T15" fmla="*/ 0 h 105"/>
                <a:gd name="T16" fmla="*/ 75 w 90"/>
                <a:gd name="T17" fmla="*/ 0 h 105"/>
                <a:gd name="T18" fmla="*/ 45 w 90"/>
                <a:gd name="T19" fmla="*/ 0 h 105"/>
                <a:gd name="T20" fmla="*/ 0 w 90"/>
                <a:gd name="T21" fmla="*/ 0 h 105"/>
                <a:gd name="T22" fmla="*/ 0 w 90"/>
                <a:gd name="T23" fmla="*/ 105 h 105"/>
                <a:gd name="T24" fmla="*/ 75 w 90"/>
                <a:gd name="T25" fmla="*/ 105 h 105"/>
                <a:gd name="T26" fmla="*/ 78 w 90"/>
                <a:gd name="T27" fmla="*/ 105 h 105"/>
                <a:gd name="T28" fmla="*/ 81 w 90"/>
                <a:gd name="T29" fmla="*/ 104 h 105"/>
                <a:gd name="T30" fmla="*/ 84 w 90"/>
                <a:gd name="T31" fmla="*/ 103 h 105"/>
                <a:gd name="T32" fmla="*/ 86 w 90"/>
                <a:gd name="T33" fmla="*/ 101 h 105"/>
                <a:gd name="T34" fmla="*/ 88 w 90"/>
                <a:gd name="T35" fmla="*/ 99 h 105"/>
                <a:gd name="T36" fmla="*/ 89 w 90"/>
                <a:gd name="T37" fmla="*/ 96 h 105"/>
                <a:gd name="T38" fmla="*/ 90 w 90"/>
                <a:gd name="T39" fmla="*/ 93 h 105"/>
                <a:gd name="T40" fmla="*/ 90 w 90"/>
                <a:gd name="T41" fmla="*/ 90 h 105"/>
                <a:gd name="T42" fmla="*/ 90 w 90"/>
                <a:gd name="T43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0" h="105">
                  <a:moveTo>
                    <a:pt x="90" y="15"/>
                  </a:moveTo>
                  <a:lnTo>
                    <a:pt x="90" y="12"/>
                  </a:lnTo>
                  <a:lnTo>
                    <a:pt x="89" y="9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1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75" y="105"/>
                  </a:lnTo>
                  <a:lnTo>
                    <a:pt x="78" y="105"/>
                  </a:lnTo>
                  <a:lnTo>
                    <a:pt x="81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0" y="93"/>
                  </a:lnTo>
                  <a:lnTo>
                    <a:pt x="90" y="90"/>
                  </a:lnTo>
                  <a:lnTo>
                    <a:pt x="9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475">
              <a:extLst>
                <a:ext uri="{FF2B5EF4-FFF2-40B4-BE49-F238E27FC236}">
                  <a16:creationId xmlns:a16="http://schemas.microsoft.com/office/drawing/2014/main" id="{065F74B0-847F-49F5-9074-1CED108D1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925" y="1408113"/>
              <a:ext cx="30163" cy="33338"/>
            </a:xfrm>
            <a:custGeom>
              <a:avLst/>
              <a:gdLst>
                <a:gd name="T0" fmla="*/ 0 w 91"/>
                <a:gd name="T1" fmla="*/ 90 h 105"/>
                <a:gd name="T2" fmla="*/ 1 w 91"/>
                <a:gd name="T3" fmla="*/ 93 h 105"/>
                <a:gd name="T4" fmla="*/ 1 w 91"/>
                <a:gd name="T5" fmla="*/ 95 h 105"/>
                <a:gd name="T6" fmla="*/ 3 w 91"/>
                <a:gd name="T7" fmla="*/ 98 h 105"/>
                <a:gd name="T8" fmla="*/ 4 w 91"/>
                <a:gd name="T9" fmla="*/ 101 h 105"/>
                <a:gd name="T10" fmla="*/ 7 w 91"/>
                <a:gd name="T11" fmla="*/ 103 h 105"/>
                <a:gd name="T12" fmla="*/ 9 w 91"/>
                <a:gd name="T13" fmla="*/ 104 h 105"/>
                <a:gd name="T14" fmla="*/ 13 w 91"/>
                <a:gd name="T15" fmla="*/ 105 h 105"/>
                <a:gd name="T16" fmla="*/ 15 w 91"/>
                <a:gd name="T17" fmla="*/ 105 h 105"/>
                <a:gd name="T18" fmla="*/ 45 w 91"/>
                <a:gd name="T19" fmla="*/ 105 h 105"/>
                <a:gd name="T20" fmla="*/ 91 w 91"/>
                <a:gd name="T21" fmla="*/ 105 h 105"/>
                <a:gd name="T22" fmla="*/ 91 w 91"/>
                <a:gd name="T23" fmla="*/ 0 h 105"/>
                <a:gd name="T24" fmla="*/ 15 w 91"/>
                <a:gd name="T25" fmla="*/ 0 h 105"/>
                <a:gd name="T26" fmla="*/ 13 w 91"/>
                <a:gd name="T27" fmla="*/ 0 h 105"/>
                <a:gd name="T28" fmla="*/ 9 w 91"/>
                <a:gd name="T29" fmla="*/ 1 h 105"/>
                <a:gd name="T30" fmla="*/ 7 w 91"/>
                <a:gd name="T31" fmla="*/ 2 h 105"/>
                <a:gd name="T32" fmla="*/ 4 w 91"/>
                <a:gd name="T33" fmla="*/ 4 h 105"/>
                <a:gd name="T34" fmla="*/ 3 w 91"/>
                <a:gd name="T35" fmla="*/ 6 h 105"/>
                <a:gd name="T36" fmla="*/ 1 w 91"/>
                <a:gd name="T37" fmla="*/ 8 h 105"/>
                <a:gd name="T38" fmla="*/ 1 w 91"/>
                <a:gd name="T39" fmla="*/ 11 h 105"/>
                <a:gd name="T40" fmla="*/ 0 w 91"/>
                <a:gd name="T41" fmla="*/ 15 h 105"/>
                <a:gd name="T42" fmla="*/ 0 w 91"/>
                <a:gd name="T43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105">
                  <a:moveTo>
                    <a:pt x="0" y="90"/>
                  </a:moveTo>
                  <a:lnTo>
                    <a:pt x="1" y="93"/>
                  </a:lnTo>
                  <a:lnTo>
                    <a:pt x="1" y="95"/>
                  </a:lnTo>
                  <a:lnTo>
                    <a:pt x="3" y="98"/>
                  </a:lnTo>
                  <a:lnTo>
                    <a:pt x="4" y="101"/>
                  </a:lnTo>
                  <a:lnTo>
                    <a:pt x="7" y="103"/>
                  </a:lnTo>
                  <a:lnTo>
                    <a:pt x="9" y="104"/>
                  </a:lnTo>
                  <a:lnTo>
                    <a:pt x="13" y="105"/>
                  </a:lnTo>
                  <a:lnTo>
                    <a:pt x="15" y="105"/>
                  </a:lnTo>
                  <a:lnTo>
                    <a:pt x="45" y="105"/>
                  </a:lnTo>
                  <a:lnTo>
                    <a:pt x="91" y="105"/>
                  </a:lnTo>
                  <a:lnTo>
                    <a:pt x="91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476">
              <a:extLst>
                <a:ext uri="{FF2B5EF4-FFF2-40B4-BE49-F238E27FC236}">
                  <a16:creationId xmlns:a16="http://schemas.microsoft.com/office/drawing/2014/main" id="{DB22E8D4-6BB2-4D40-BB88-1C39D4F8E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9613" y="1408113"/>
              <a:ext cx="47625" cy="33338"/>
            </a:xfrm>
            <a:custGeom>
              <a:avLst/>
              <a:gdLst>
                <a:gd name="T0" fmla="*/ 0 w 150"/>
                <a:gd name="T1" fmla="*/ 105 h 105"/>
                <a:gd name="T2" fmla="*/ 105 w 150"/>
                <a:gd name="T3" fmla="*/ 105 h 105"/>
                <a:gd name="T4" fmla="*/ 150 w 150"/>
                <a:gd name="T5" fmla="*/ 105 h 105"/>
                <a:gd name="T6" fmla="*/ 150 w 150"/>
                <a:gd name="T7" fmla="*/ 0 h 105"/>
                <a:gd name="T8" fmla="*/ 75 w 150"/>
                <a:gd name="T9" fmla="*/ 0 h 105"/>
                <a:gd name="T10" fmla="*/ 0 w 150"/>
                <a:gd name="T11" fmla="*/ 0 h 105"/>
                <a:gd name="T12" fmla="*/ 0 w 150"/>
                <a:gd name="T1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05">
                  <a:moveTo>
                    <a:pt x="0" y="105"/>
                  </a:moveTo>
                  <a:lnTo>
                    <a:pt x="105" y="105"/>
                  </a:lnTo>
                  <a:lnTo>
                    <a:pt x="150" y="105"/>
                  </a:lnTo>
                  <a:lnTo>
                    <a:pt x="150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478">
              <a:extLst>
                <a:ext uri="{FF2B5EF4-FFF2-40B4-BE49-F238E27FC236}">
                  <a16:creationId xmlns:a16="http://schemas.microsoft.com/office/drawing/2014/main" id="{87F52D03-CB49-4783-A300-614548CAD0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763" y="1408113"/>
              <a:ext cx="28575" cy="33338"/>
            </a:xfrm>
            <a:custGeom>
              <a:avLst/>
              <a:gdLst>
                <a:gd name="T0" fmla="*/ 0 w 90"/>
                <a:gd name="T1" fmla="*/ 105 h 105"/>
                <a:gd name="T2" fmla="*/ 75 w 90"/>
                <a:gd name="T3" fmla="*/ 105 h 105"/>
                <a:gd name="T4" fmla="*/ 78 w 90"/>
                <a:gd name="T5" fmla="*/ 105 h 105"/>
                <a:gd name="T6" fmla="*/ 82 w 90"/>
                <a:gd name="T7" fmla="*/ 104 h 105"/>
                <a:gd name="T8" fmla="*/ 84 w 90"/>
                <a:gd name="T9" fmla="*/ 103 h 105"/>
                <a:gd name="T10" fmla="*/ 86 w 90"/>
                <a:gd name="T11" fmla="*/ 101 h 105"/>
                <a:gd name="T12" fmla="*/ 88 w 90"/>
                <a:gd name="T13" fmla="*/ 98 h 105"/>
                <a:gd name="T14" fmla="*/ 89 w 90"/>
                <a:gd name="T15" fmla="*/ 95 h 105"/>
                <a:gd name="T16" fmla="*/ 90 w 90"/>
                <a:gd name="T17" fmla="*/ 93 h 105"/>
                <a:gd name="T18" fmla="*/ 90 w 90"/>
                <a:gd name="T19" fmla="*/ 90 h 105"/>
                <a:gd name="T20" fmla="*/ 90 w 90"/>
                <a:gd name="T21" fmla="*/ 15 h 105"/>
                <a:gd name="T22" fmla="*/ 90 w 90"/>
                <a:gd name="T23" fmla="*/ 11 h 105"/>
                <a:gd name="T24" fmla="*/ 89 w 90"/>
                <a:gd name="T25" fmla="*/ 8 h 105"/>
                <a:gd name="T26" fmla="*/ 88 w 90"/>
                <a:gd name="T27" fmla="*/ 6 h 105"/>
                <a:gd name="T28" fmla="*/ 86 w 90"/>
                <a:gd name="T29" fmla="*/ 4 h 105"/>
                <a:gd name="T30" fmla="*/ 84 w 90"/>
                <a:gd name="T31" fmla="*/ 2 h 105"/>
                <a:gd name="T32" fmla="*/ 82 w 90"/>
                <a:gd name="T33" fmla="*/ 1 h 105"/>
                <a:gd name="T34" fmla="*/ 78 w 90"/>
                <a:gd name="T35" fmla="*/ 0 h 105"/>
                <a:gd name="T36" fmla="*/ 75 w 90"/>
                <a:gd name="T37" fmla="*/ 0 h 105"/>
                <a:gd name="T38" fmla="*/ 0 w 90"/>
                <a:gd name="T39" fmla="*/ 0 h 105"/>
                <a:gd name="T40" fmla="*/ 0 w 90"/>
                <a:gd name="T4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0" y="105"/>
                  </a:moveTo>
                  <a:lnTo>
                    <a:pt x="75" y="105"/>
                  </a:lnTo>
                  <a:lnTo>
                    <a:pt x="78" y="105"/>
                  </a:lnTo>
                  <a:lnTo>
                    <a:pt x="82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8"/>
                  </a:lnTo>
                  <a:lnTo>
                    <a:pt x="89" y="95"/>
                  </a:lnTo>
                  <a:lnTo>
                    <a:pt x="90" y="93"/>
                  </a:lnTo>
                  <a:lnTo>
                    <a:pt x="90" y="90"/>
                  </a:lnTo>
                  <a:lnTo>
                    <a:pt x="90" y="15"/>
                  </a:lnTo>
                  <a:lnTo>
                    <a:pt x="90" y="11"/>
                  </a:lnTo>
                  <a:lnTo>
                    <a:pt x="89" y="8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2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479">
              <a:extLst>
                <a:ext uri="{FF2B5EF4-FFF2-40B4-BE49-F238E27FC236}">
                  <a16:creationId xmlns:a16="http://schemas.microsoft.com/office/drawing/2014/main" id="{DBADE0C6-806F-47B9-9C52-13B9C417A82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663" y="1560513"/>
              <a:ext cx="28575" cy="33338"/>
            </a:xfrm>
            <a:custGeom>
              <a:avLst/>
              <a:gdLst>
                <a:gd name="T0" fmla="*/ 90 w 90"/>
                <a:gd name="T1" fmla="*/ 90 h 105"/>
                <a:gd name="T2" fmla="*/ 90 w 90"/>
                <a:gd name="T3" fmla="*/ 15 h 105"/>
                <a:gd name="T4" fmla="*/ 90 w 90"/>
                <a:gd name="T5" fmla="*/ 12 h 105"/>
                <a:gd name="T6" fmla="*/ 89 w 90"/>
                <a:gd name="T7" fmla="*/ 9 h 105"/>
                <a:gd name="T8" fmla="*/ 88 w 90"/>
                <a:gd name="T9" fmla="*/ 7 h 105"/>
                <a:gd name="T10" fmla="*/ 86 w 90"/>
                <a:gd name="T11" fmla="*/ 5 h 105"/>
                <a:gd name="T12" fmla="*/ 84 w 90"/>
                <a:gd name="T13" fmla="*/ 2 h 105"/>
                <a:gd name="T14" fmla="*/ 80 w 90"/>
                <a:gd name="T15" fmla="*/ 1 h 105"/>
                <a:gd name="T16" fmla="*/ 78 w 90"/>
                <a:gd name="T17" fmla="*/ 0 h 105"/>
                <a:gd name="T18" fmla="*/ 75 w 90"/>
                <a:gd name="T19" fmla="*/ 0 h 105"/>
                <a:gd name="T20" fmla="*/ 15 w 90"/>
                <a:gd name="T21" fmla="*/ 0 h 105"/>
                <a:gd name="T22" fmla="*/ 0 w 90"/>
                <a:gd name="T23" fmla="*/ 0 h 105"/>
                <a:gd name="T24" fmla="*/ 0 w 90"/>
                <a:gd name="T25" fmla="*/ 105 h 105"/>
                <a:gd name="T26" fmla="*/ 15 w 90"/>
                <a:gd name="T27" fmla="*/ 105 h 105"/>
                <a:gd name="T28" fmla="*/ 75 w 90"/>
                <a:gd name="T29" fmla="*/ 105 h 105"/>
                <a:gd name="T30" fmla="*/ 78 w 90"/>
                <a:gd name="T31" fmla="*/ 105 h 105"/>
                <a:gd name="T32" fmla="*/ 80 w 90"/>
                <a:gd name="T33" fmla="*/ 104 h 105"/>
                <a:gd name="T34" fmla="*/ 84 w 90"/>
                <a:gd name="T35" fmla="*/ 103 h 105"/>
                <a:gd name="T36" fmla="*/ 86 w 90"/>
                <a:gd name="T37" fmla="*/ 101 h 105"/>
                <a:gd name="T38" fmla="*/ 88 w 90"/>
                <a:gd name="T39" fmla="*/ 99 h 105"/>
                <a:gd name="T40" fmla="*/ 89 w 90"/>
                <a:gd name="T41" fmla="*/ 97 h 105"/>
                <a:gd name="T42" fmla="*/ 90 w 90"/>
                <a:gd name="T43" fmla="*/ 94 h 105"/>
                <a:gd name="T44" fmla="*/ 90 w 90"/>
                <a:gd name="T45" fmla="*/ 90 h 105"/>
                <a:gd name="T46" fmla="*/ 90 w 90"/>
                <a:gd name="T47" fmla="*/ 9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0" h="105">
                  <a:moveTo>
                    <a:pt x="90" y="90"/>
                  </a:moveTo>
                  <a:lnTo>
                    <a:pt x="90" y="15"/>
                  </a:lnTo>
                  <a:lnTo>
                    <a:pt x="90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2"/>
                  </a:lnTo>
                  <a:lnTo>
                    <a:pt x="80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5" y="105"/>
                  </a:lnTo>
                  <a:lnTo>
                    <a:pt x="75" y="105"/>
                  </a:lnTo>
                  <a:lnTo>
                    <a:pt x="78" y="105"/>
                  </a:lnTo>
                  <a:lnTo>
                    <a:pt x="80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0" y="94"/>
                  </a:lnTo>
                  <a:lnTo>
                    <a:pt x="90" y="90"/>
                  </a:lnTo>
                  <a:lnTo>
                    <a:pt x="90" y="9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480">
              <a:extLst>
                <a:ext uri="{FF2B5EF4-FFF2-40B4-BE49-F238E27FC236}">
                  <a16:creationId xmlns:a16="http://schemas.microsoft.com/office/drawing/2014/main" id="{C8E574A7-2E84-4B27-8D39-E8F428DC11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925" y="1560513"/>
              <a:ext cx="49213" cy="33338"/>
            </a:xfrm>
            <a:custGeom>
              <a:avLst/>
              <a:gdLst>
                <a:gd name="T0" fmla="*/ 151 w 151"/>
                <a:gd name="T1" fmla="*/ 0 h 105"/>
                <a:gd name="T2" fmla="*/ 15 w 151"/>
                <a:gd name="T3" fmla="*/ 0 h 105"/>
                <a:gd name="T4" fmla="*/ 0 w 151"/>
                <a:gd name="T5" fmla="*/ 0 h 105"/>
                <a:gd name="T6" fmla="*/ 0 w 151"/>
                <a:gd name="T7" fmla="*/ 105 h 105"/>
                <a:gd name="T8" fmla="*/ 15 w 151"/>
                <a:gd name="T9" fmla="*/ 105 h 105"/>
                <a:gd name="T10" fmla="*/ 151 w 151"/>
                <a:gd name="T11" fmla="*/ 105 h 105"/>
                <a:gd name="T12" fmla="*/ 151 w 151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5">
                  <a:moveTo>
                    <a:pt x="151" y="0"/>
                  </a:moveTo>
                  <a:lnTo>
                    <a:pt x="1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5" y="105"/>
                  </a:lnTo>
                  <a:lnTo>
                    <a:pt x="151" y="105"/>
                  </a:lnTo>
                  <a:lnTo>
                    <a:pt x="15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481">
              <a:extLst>
                <a:ext uri="{FF2B5EF4-FFF2-40B4-BE49-F238E27FC236}">
                  <a16:creationId xmlns:a16="http://schemas.microsoft.com/office/drawing/2014/main" id="{8B0D6F72-7A5D-4B7E-BC3D-3CDDA28EC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5" y="1560513"/>
              <a:ext cx="28575" cy="33338"/>
            </a:xfrm>
            <a:custGeom>
              <a:avLst/>
              <a:gdLst>
                <a:gd name="T0" fmla="*/ 90 w 90"/>
                <a:gd name="T1" fmla="*/ 0 h 105"/>
                <a:gd name="T2" fmla="*/ 15 w 90"/>
                <a:gd name="T3" fmla="*/ 0 h 105"/>
                <a:gd name="T4" fmla="*/ 11 w 90"/>
                <a:gd name="T5" fmla="*/ 0 h 105"/>
                <a:gd name="T6" fmla="*/ 9 w 90"/>
                <a:gd name="T7" fmla="*/ 1 h 105"/>
                <a:gd name="T8" fmla="*/ 6 w 90"/>
                <a:gd name="T9" fmla="*/ 2 h 105"/>
                <a:gd name="T10" fmla="*/ 4 w 90"/>
                <a:gd name="T11" fmla="*/ 5 h 105"/>
                <a:gd name="T12" fmla="*/ 2 w 90"/>
                <a:gd name="T13" fmla="*/ 7 h 105"/>
                <a:gd name="T14" fmla="*/ 1 w 90"/>
                <a:gd name="T15" fmla="*/ 10 h 105"/>
                <a:gd name="T16" fmla="*/ 0 w 90"/>
                <a:gd name="T17" fmla="*/ 12 h 105"/>
                <a:gd name="T18" fmla="*/ 0 w 90"/>
                <a:gd name="T19" fmla="*/ 15 h 105"/>
                <a:gd name="T20" fmla="*/ 0 w 90"/>
                <a:gd name="T21" fmla="*/ 90 h 105"/>
                <a:gd name="T22" fmla="*/ 0 w 90"/>
                <a:gd name="T23" fmla="*/ 94 h 105"/>
                <a:gd name="T24" fmla="*/ 1 w 90"/>
                <a:gd name="T25" fmla="*/ 97 h 105"/>
                <a:gd name="T26" fmla="*/ 2 w 90"/>
                <a:gd name="T27" fmla="*/ 99 h 105"/>
                <a:gd name="T28" fmla="*/ 4 w 90"/>
                <a:gd name="T29" fmla="*/ 101 h 105"/>
                <a:gd name="T30" fmla="*/ 6 w 90"/>
                <a:gd name="T31" fmla="*/ 103 h 105"/>
                <a:gd name="T32" fmla="*/ 9 w 90"/>
                <a:gd name="T33" fmla="*/ 104 h 105"/>
                <a:gd name="T34" fmla="*/ 11 w 90"/>
                <a:gd name="T35" fmla="*/ 105 h 105"/>
                <a:gd name="T36" fmla="*/ 15 w 90"/>
                <a:gd name="T37" fmla="*/ 105 h 105"/>
                <a:gd name="T38" fmla="*/ 90 w 90"/>
                <a:gd name="T39" fmla="*/ 105 h 105"/>
                <a:gd name="T40" fmla="*/ 90 w 90"/>
                <a:gd name="T4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90" y="0"/>
                  </a:moveTo>
                  <a:lnTo>
                    <a:pt x="15" y="0"/>
                  </a:lnTo>
                  <a:lnTo>
                    <a:pt x="11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2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5"/>
                  </a:lnTo>
                  <a:lnTo>
                    <a:pt x="90" y="105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482">
              <a:extLst>
                <a:ext uri="{FF2B5EF4-FFF2-40B4-BE49-F238E27FC236}">
                  <a16:creationId xmlns:a16="http://schemas.microsoft.com/office/drawing/2014/main" id="{A018FEA5-42F8-45D6-903D-DEDCEE104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925" y="1484313"/>
              <a:ext cx="49213" cy="33338"/>
            </a:xfrm>
            <a:custGeom>
              <a:avLst/>
              <a:gdLst>
                <a:gd name="T0" fmla="*/ 151 w 151"/>
                <a:gd name="T1" fmla="*/ 106 h 106"/>
                <a:gd name="T2" fmla="*/ 151 w 151"/>
                <a:gd name="T3" fmla="*/ 0 h 106"/>
                <a:gd name="T4" fmla="*/ 45 w 151"/>
                <a:gd name="T5" fmla="*/ 0 h 106"/>
                <a:gd name="T6" fmla="*/ 0 w 151"/>
                <a:gd name="T7" fmla="*/ 0 h 106"/>
                <a:gd name="T8" fmla="*/ 0 w 151"/>
                <a:gd name="T9" fmla="*/ 106 h 106"/>
                <a:gd name="T10" fmla="*/ 15 w 151"/>
                <a:gd name="T11" fmla="*/ 106 h 106"/>
                <a:gd name="T12" fmla="*/ 151 w 151"/>
                <a:gd name="T13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1" h="106">
                  <a:moveTo>
                    <a:pt x="151" y="106"/>
                  </a:moveTo>
                  <a:lnTo>
                    <a:pt x="151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106"/>
                  </a:lnTo>
                  <a:lnTo>
                    <a:pt x="15" y="106"/>
                  </a:lnTo>
                  <a:lnTo>
                    <a:pt x="151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Freeform 483">
              <a:extLst>
                <a:ext uri="{FF2B5EF4-FFF2-40B4-BE49-F238E27FC236}">
                  <a16:creationId xmlns:a16="http://schemas.microsoft.com/office/drawing/2014/main" id="{9420C61C-BD63-442B-856D-C607C2060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8663" y="1484313"/>
              <a:ext cx="28575" cy="33338"/>
            </a:xfrm>
            <a:custGeom>
              <a:avLst/>
              <a:gdLst>
                <a:gd name="T0" fmla="*/ 75 w 90"/>
                <a:gd name="T1" fmla="*/ 106 h 106"/>
                <a:gd name="T2" fmla="*/ 78 w 90"/>
                <a:gd name="T3" fmla="*/ 105 h 106"/>
                <a:gd name="T4" fmla="*/ 80 w 90"/>
                <a:gd name="T5" fmla="*/ 104 h 106"/>
                <a:gd name="T6" fmla="*/ 84 w 90"/>
                <a:gd name="T7" fmla="*/ 103 h 106"/>
                <a:gd name="T8" fmla="*/ 86 w 90"/>
                <a:gd name="T9" fmla="*/ 101 h 106"/>
                <a:gd name="T10" fmla="*/ 88 w 90"/>
                <a:gd name="T11" fmla="*/ 99 h 106"/>
                <a:gd name="T12" fmla="*/ 89 w 90"/>
                <a:gd name="T13" fmla="*/ 96 h 106"/>
                <a:gd name="T14" fmla="*/ 90 w 90"/>
                <a:gd name="T15" fmla="*/ 93 h 106"/>
                <a:gd name="T16" fmla="*/ 90 w 90"/>
                <a:gd name="T17" fmla="*/ 91 h 106"/>
                <a:gd name="T18" fmla="*/ 90 w 90"/>
                <a:gd name="T19" fmla="*/ 15 h 106"/>
                <a:gd name="T20" fmla="*/ 90 w 90"/>
                <a:gd name="T21" fmla="*/ 13 h 106"/>
                <a:gd name="T22" fmla="*/ 89 w 90"/>
                <a:gd name="T23" fmla="*/ 10 h 106"/>
                <a:gd name="T24" fmla="*/ 88 w 90"/>
                <a:gd name="T25" fmla="*/ 7 h 106"/>
                <a:gd name="T26" fmla="*/ 86 w 90"/>
                <a:gd name="T27" fmla="*/ 4 h 106"/>
                <a:gd name="T28" fmla="*/ 84 w 90"/>
                <a:gd name="T29" fmla="*/ 3 h 106"/>
                <a:gd name="T30" fmla="*/ 80 w 90"/>
                <a:gd name="T31" fmla="*/ 1 h 106"/>
                <a:gd name="T32" fmla="*/ 78 w 90"/>
                <a:gd name="T33" fmla="*/ 1 h 106"/>
                <a:gd name="T34" fmla="*/ 75 w 90"/>
                <a:gd name="T35" fmla="*/ 0 h 106"/>
                <a:gd name="T36" fmla="*/ 45 w 90"/>
                <a:gd name="T37" fmla="*/ 0 h 106"/>
                <a:gd name="T38" fmla="*/ 0 w 90"/>
                <a:gd name="T39" fmla="*/ 0 h 106"/>
                <a:gd name="T40" fmla="*/ 0 w 90"/>
                <a:gd name="T41" fmla="*/ 106 h 106"/>
                <a:gd name="T42" fmla="*/ 15 w 90"/>
                <a:gd name="T43" fmla="*/ 106 h 106"/>
                <a:gd name="T44" fmla="*/ 75 w 90"/>
                <a:gd name="T4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6">
                  <a:moveTo>
                    <a:pt x="75" y="106"/>
                  </a:moveTo>
                  <a:lnTo>
                    <a:pt x="78" y="105"/>
                  </a:lnTo>
                  <a:lnTo>
                    <a:pt x="80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0" y="93"/>
                  </a:lnTo>
                  <a:lnTo>
                    <a:pt x="90" y="91"/>
                  </a:lnTo>
                  <a:lnTo>
                    <a:pt x="90" y="15"/>
                  </a:lnTo>
                  <a:lnTo>
                    <a:pt x="90" y="13"/>
                  </a:lnTo>
                  <a:lnTo>
                    <a:pt x="89" y="10"/>
                  </a:lnTo>
                  <a:lnTo>
                    <a:pt x="88" y="7"/>
                  </a:lnTo>
                  <a:lnTo>
                    <a:pt x="86" y="4"/>
                  </a:lnTo>
                  <a:lnTo>
                    <a:pt x="84" y="3"/>
                  </a:lnTo>
                  <a:lnTo>
                    <a:pt x="80" y="1"/>
                  </a:lnTo>
                  <a:lnTo>
                    <a:pt x="78" y="1"/>
                  </a:lnTo>
                  <a:lnTo>
                    <a:pt x="75" y="0"/>
                  </a:lnTo>
                  <a:lnTo>
                    <a:pt x="45" y="0"/>
                  </a:lnTo>
                  <a:lnTo>
                    <a:pt x="0" y="0"/>
                  </a:lnTo>
                  <a:lnTo>
                    <a:pt x="0" y="106"/>
                  </a:lnTo>
                  <a:lnTo>
                    <a:pt x="15" y="106"/>
                  </a:lnTo>
                  <a:lnTo>
                    <a:pt x="75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484">
              <a:extLst>
                <a:ext uri="{FF2B5EF4-FFF2-40B4-BE49-F238E27FC236}">
                  <a16:creationId xmlns:a16="http://schemas.microsoft.com/office/drawing/2014/main" id="{71355AF3-97FA-44F4-8CED-39EABD799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1825" y="1484313"/>
              <a:ext cx="28575" cy="33338"/>
            </a:xfrm>
            <a:custGeom>
              <a:avLst/>
              <a:gdLst>
                <a:gd name="T0" fmla="*/ 15 w 90"/>
                <a:gd name="T1" fmla="*/ 106 h 106"/>
                <a:gd name="T2" fmla="*/ 90 w 90"/>
                <a:gd name="T3" fmla="*/ 106 h 106"/>
                <a:gd name="T4" fmla="*/ 90 w 90"/>
                <a:gd name="T5" fmla="*/ 0 h 106"/>
                <a:gd name="T6" fmla="*/ 15 w 90"/>
                <a:gd name="T7" fmla="*/ 0 h 106"/>
                <a:gd name="T8" fmla="*/ 11 w 90"/>
                <a:gd name="T9" fmla="*/ 1 h 106"/>
                <a:gd name="T10" fmla="*/ 9 w 90"/>
                <a:gd name="T11" fmla="*/ 1 h 106"/>
                <a:gd name="T12" fmla="*/ 6 w 90"/>
                <a:gd name="T13" fmla="*/ 3 h 106"/>
                <a:gd name="T14" fmla="*/ 4 w 90"/>
                <a:gd name="T15" fmla="*/ 4 h 106"/>
                <a:gd name="T16" fmla="*/ 2 w 90"/>
                <a:gd name="T17" fmla="*/ 7 h 106"/>
                <a:gd name="T18" fmla="*/ 1 w 90"/>
                <a:gd name="T19" fmla="*/ 10 h 106"/>
                <a:gd name="T20" fmla="*/ 0 w 90"/>
                <a:gd name="T21" fmla="*/ 13 h 106"/>
                <a:gd name="T22" fmla="*/ 0 w 90"/>
                <a:gd name="T23" fmla="*/ 15 h 106"/>
                <a:gd name="T24" fmla="*/ 0 w 90"/>
                <a:gd name="T25" fmla="*/ 90 h 106"/>
                <a:gd name="T26" fmla="*/ 0 w 90"/>
                <a:gd name="T27" fmla="*/ 93 h 106"/>
                <a:gd name="T28" fmla="*/ 1 w 90"/>
                <a:gd name="T29" fmla="*/ 96 h 106"/>
                <a:gd name="T30" fmla="*/ 2 w 90"/>
                <a:gd name="T31" fmla="*/ 99 h 106"/>
                <a:gd name="T32" fmla="*/ 4 w 90"/>
                <a:gd name="T33" fmla="*/ 101 h 106"/>
                <a:gd name="T34" fmla="*/ 6 w 90"/>
                <a:gd name="T35" fmla="*/ 103 h 106"/>
                <a:gd name="T36" fmla="*/ 9 w 90"/>
                <a:gd name="T37" fmla="*/ 104 h 106"/>
                <a:gd name="T38" fmla="*/ 11 w 90"/>
                <a:gd name="T39" fmla="*/ 105 h 106"/>
                <a:gd name="T40" fmla="*/ 15 w 90"/>
                <a:gd name="T41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6">
                  <a:moveTo>
                    <a:pt x="15" y="106"/>
                  </a:moveTo>
                  <a:lnTo>
                    <a:pt x="90" y="106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1" y="1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2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9" y="104"/>
                  </a:lnTo>
                  <a:lnTo>
                    <a:pt x="11" y="105"/>
                  </a:lnTo>
                  <a:lnTo>
                    <a:pt x="15" y="10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Freeform 485">
              <a:extLst>
                <a:ext uri="{FF2B5EF4-FFF2-40B4-BE49-F238E27FC236}">
                  <a16:creationId xmlns:a16="http://schemas.microsoft.com/office/drawing/2014/main" id="{1D1D6786-F147-423B-8681-E0DF22328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8188" y="1368425"/>
              <a:ext cx="28575" cy="34925"/>
            </a:xfrm>
            <a:custGeom>
              <a:avLst/>
              <a:gdLst>
                <a:gd name="T0" fmla="*/ 90 w 90"/>
                <a:gd name="T1" fmla="*/ 92 h 107"/>
                <a:gd name="T2" fmla="*/ 90 w 90"/>
                <a:gd name="T3" fmla="*/ 15 h 107"/>
                <a:gd name="T4" fmla="*/ 90 w 90"/>
                <a:gd name="T5" fmla="*/ 13 h 107"/>
                <a:gd name="T6" fmla="*/ 89 w 90"/>
                <a:gd name="T7" fmla="*/ 10 h 107"/>
                <a:gd name="T8" fmla="*/ 88 w 90"/>
                <a:gd name="T9" fmla="*/ 8 h 107"/>
                <a:gd name="T10" fmla="*/ 86 w 90"/>
                <a:gd name="T11" fmla="*/ 6 h 107"/>
                <a:gd name="T12" fmla="*/ 84 w 90"/>
                <a:gd name="T13" fmla="*/ 4 h 107"/>
                <a:gd name="T14" fmla="*/ 80 w 90"/>
                <a:gd name="T15" fmla="*/ 3 h 107"/>
                <a:gd name="T16" fmla="*/ 78 w 90"/>
                <a:gd name="T17" fmla="*/ 2 h 107"/>
                <a:gd name="T18" fmla="*/ 75 w 90"/>
                <a:gd name="T19" fmla="*/ 2 h 107"/>
                <a:gd name="T20" fmla="*/ 0 w 90"/>
                <a:gd name="T21" fmla="*/ 0 h 107"/>
                <a:gd name="T22" fmla="*/ 0 w 90"/>
                <a:gd name="T23" fmla="*/ 107 h 107"/>
                <a:gd name="T24" fmla="*/ 75 w 90"/>
                <a:gd name="T25" fmla="*/ 107 h 107"/>
                <a:gd name="T26" fmla="*/ 78 w 90"/>
                <a:gd name="T27" fmla="*/ 106 h 107"/>
                <a:gd name="T28" fmla="*/ 80 w 90"/>
                <a:gd name="T29" fmla="*/ 106 h 107"/>
                <a:gd name="T30" fmla="*/ 84 w 90"/>
                <a:gd name="T31" fmla="*/ 103 h 107"/>
                <a:gd name="T32" fmla="*/ 86 w 90"/>
                <a:gd name="T33" fmla="*/ 102 h 107"/>
                <a:gd name="T34" fmla="*/ 88 w 90"/>
                <a:gd name="T35" fmla="*/ 100 h 107"/>
                <a:gd name="T36" fmla="*/ 89 w 90"/>
                <a:gd name="T37" fmla="*/ 97 h 107"/>
                <a:gd name="T38" fmla="*/ 90 w 90"/>
                <a:gd name="T39" fmla="*/ 95 h 107"/>
                <a:gd name="T40" fmla="*/ 90 w 90"/>
                <a:gd name="T41" fmla="*/ 9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7">
                  <a:moveTo>
                    <a:pt x="90" y="92"/>
                  </a:moveTo>
                  <a:lnTo>
                    <a:pt x="90" y="15"/>
                  </a:lnTo>
                  <a:lnTo>
                    <a:pt x="90" y="13"/>
                  </a:lnTo>
                  <a:lnTo>
                    <a:pt x="89" y="10"/>
                  </a:lnTo>
                  <a:lnTo>
                    <a:pt x="88" y="8"/>
                  </a:lnTo>
                  <a:lnTo>
                    <a:pt x="86" y="6"/>
                  </a:lnTo>
                  <a:lnTo>
                    <a:pt x="84" y="4"/>
                  </a:lnTo>
                  <a:lnTo>
                    <a:pt x="80" y="3"/>
                  </a:lnTo>
                  <a:lnTo>
                    <a:pt x="78" y="2"/>
                  </a:lnTo>
                  <a:lnTo>
                    <a:pt x="75" y="2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75" y="107"/>
                  </a:lnTo>
                  <a:lnTo>
                    <a:pt x="78" y="106"/>
                  </a:lnTo>
                  <a:lnTo>
                    <a:pt x="80" y="106"/>
                  </a:lnTo>
                  <a:lnTo>
                    <a:pt x="84" y="103"/>
                  </a:lnTo>
                  <a:lnTo>
                    <a:pt x="86" y="102"/>
                  </a:lnTo>
                  <a:lnTo>
                    <a:pt x="88" y="100"/>
                  </a:lnTo>
                  <a:lnTo>
                    <a:pt x="89" y="97"/>
                  </a:lnTo>
                  <a:lnTo>
                    <a:pt x="90" y="95"/>
                  </a:lnTo>
                  <a:lnTo>
                    <a:pt x="90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2" name="Freeform 486">
              <a:extLst>
                <a:ext uri="{FF2B5EF4-FFF2-40B4-BE49-F238E27FC236}">
                  <a16:creationId xmlns:a16="http://schemas.microsoft.com/office/drawing/2014/main" id="{7EF27FE8-5FBD-4924-9F78-02B9C47D5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350" y="1368425"/>
              <a:ext cx="28575" cy="34925"/>
            </a:xfrm>
            <a:custGeom>
              <a:avLst/>
              <a:gdLst>
                <a:gd name="T0" fmla="*/ 15 w 90"/>
                <a:gd name="T1" fmla="*/ 107 h 107"/>
                <a:gd name="T2" fmla="*/ 90 w 90"/>
                <a:gd name="T3" fmla="*/ 107 h 107"/>
                <a:gd name="T4" fmla="*/ 90 w 90"/>
                <a:gd name="T5" fmla="*/ 0 h 107"/>
                <a:gd name="T6" fmla="*/ 15 w 90"/>
                <a:gd name="T7" fmla="*/ 0 h 107"/>
                <a:gd name="T8" fmla="*/ 11 w 90"/>
                <a:gd name="T9" fmla="*/ 2 h 107"/>
                <a:gd name="T10" fmla="*/ 9 w 90"/>
                <a:gd name="T11" fmla="*/ 3 h 107"/>
                <a:gd name="T12" fmla="*/ 6 w 90"/>
                <a:gd name="T13" fmla="*/ 4 h 107"/>
                <a:gd name="T14" fmla="*/ 4 w 90"/>
                <a:gd name="T15" fmla="*/ 6 h 107"/>
                <a:gd name="T16" fmla="*/ 3 w 90"/>
                <a:gd name="T17" fmla="*/ 8 h 107"/>
                <a:gd name="T18" fmla="*/ 1 w 90"/>
                <a:gd name="T19" fmla="*/ 10 h 107"/>
                <a:gd name="T20" fmla="*/ 0 w 90"/>
                <a:gd name="T21" fmla="*/ 13 h 107"/>
                <a:gd name="T22" fmla="*/ 0 w 90"/>
                <a:gd name="T23" fmla="*/ 17 h 107"/>
                <a:gd name="T24" fmla="*/ 0 w 90"/>
                <a:gd name="T25" fmla="*/ 92 h 107"/>
                <a:gd name="T26" fmla="*/ 0 w 90"/>
                <a:gd name="T27" fmla="*/ 95 h 107"/>
                <a:gd name="T28" fmla="*/ 1 w 90"/>
                <a:gd name="T29" fmla="*/ 97 h 107"/>
                <a:gd name="T30" fmla="*/ 3 w 90"/>
                <a:gd name="T31" fmla="*/ 100 h 107"/>
                <a:gd name="T32" fmla="*/ 4 w 90"/>
                <a:gd name="T33" fmla="*/ 102 h 107"/>
                <a:gd name="T34" fmla="*/ 6 w 90"/>
                <a:gd name="T35" fmla="*/ 103 h 107"/>
                <a:gd name="T36" fmla="*/ 9 w 90"/>
                <a:gd name="T37" fmla="*/ 106 h 107"/>
                <a:gd name="T38" fmla="*/ 11 w 90"/>
                <a:gd name="T39" fmla="*/ 106 h 107"/>
                <a:gd name="T40" fmla="*/ 15 w 90"/>
                <a:gd name="T4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7">
                  <a:moveTo>
                    <a:pt x="15" y="107"/>
                  </a:moveTo>
                  <a:lnTo>
                    <a:pt x="90" y="107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1" y="2"/>
                  </a:lnTo>
                  <a:lnTo>
                    <a:pt x="9" y="3"/>
                  </a:lnTo>
                  <a:lnTo>
                    <a:pt x="6" y="4"/>
                  </a:lnTo>
                  <a:lnTo>
                    <a:pt x="4" y="6"/>
                  </a:lnTo>
                  <a:lnTo>
                    <a:pt x="3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7"/>
                  </a:lnTo>
                  <a:lnTo>
                    <a:pt x="0" y="92"/>
                  </a:lnTo>
                  <a:lnTo>
                    <a:pt x="0" y="95"/>
                  </a:lnTo>
                  <a:lnTo>
                    <a:pt x="1" y="97"/>
                  </a:lnTo>
                  <a:lnTo>
                    <a:pt x="3" y="100"/>
                  </a:lnTo>
                  <a:lnTo>
                    <a:pt x="4" y="102"/>
                  </a:lnTo>
                  <a:lnTo>
                    <a:pt x="6" y="103"/>
                  </a:lnTo>
                  <a:lnTo>
                    <a:pt x="9" y="106"/>
                  </a:lnTo>
                  <a:lnTo>
                    <a:pt x="11" y="106"/>
                  </a:lnTo>
                  <a:lnTo>
                    <a:pt x="15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487">
              <a:extLst>
                <a:ext uri="{FF2B5EF4-FFF2-40B4-BE49-F238E27FC236}">
                  <a16:creationId xmlns:a16="http://schemas.microsoft.com/office/drawing/2014/main" id="{CF46FD9E-E244-467B-8525-9D7D4A9D1B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9450" y="1368425"/>
              <a:ext cx="49213" cy="34925"/>
            </a:xfrm>
            <a:custGeom>
              <a:avLst/>
              <a:gdLst>
                <a:gd name="T0" fmla="*/ 151 w 151"/>
                <a:gd name="T1" fmla="*/ 107 h 107"/>
                <a:gd name="T2" fmla="*/ 151 w 151"/>
                <a:gd name="T3" fmla="*/ 0 h 107"/>
                <a:gd name="T4" fmla="*/ 0 w 151"/>
                <a:gd name="T5" fmla="*/ 0 h 107"/>
                <a:gd name="T6" fmla="*/ 0 w 151"/>
                <a:gd name="T7" fmla="*/ 107 h 107"/>
                <a:gd name="T8" fmla="*/ 76 w 151"/>
                <a:gd name="T9" fmla="*/ 107 h 107"/>
                <a:gd name="T10" fmla="*/ 151 w 151"/>
                <a:gd name="T11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7">
                  <a:moveTo>
                    <a:pt x="151" y="107"/>
                  </a:moveTo>
                  <a:lnTo>
                    <a:pt x="151" y="0"/>
                  </a:lnTo>
                  <a:lnTo>
                    <a:pt x="0" y="0"/>
                  </a:lnTo>
                  <a:lnTo>
                    <a:pt x="0" y="107"/>
                  </a:lnTo>
                  <a:lnTo>
                    <a:pt x="76" y="107"/>
                  </a:lnTo>
                  <a:lnTo>
                    <a:pt x="151" y="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488">
              <a:extLst>
                <a:ext uri="{FF2B5EF4-FFF2-40B4-BE49-F238E27FC236}">
                  <a16:creationId xmlns:a16="http://schemas.microsoft.com/office/drawing/2014/main" id="{88D57E34-34BA-47A7-98D6-DB982DAFE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1598613"/>
              <a:ext cx="28575" cy="33338"/>
            </a:xfrm>
            <a:custGeom>
              <a:avLst/>
              <a:gdLst>
                <a:gd name="T0" fmla="*/ 75 w 91"/>
                <a:gd name="T1" fmla="*/ 0 h 106"/>
                <a:gd name="T2" fmla="*/ 45 w 91"/>
                <a:gd name="T3" fmla="*/ 0 h 106"/>
                <a:gd name="T4" fmla="*/ 0 w 91"/>
                <a:gd name="T5" fmla="*/ 0 h 106"/>
                <a:gd name="T6" fmla="*/ 0 w 91"/>
                <a:gd name="T7" fmla="*/ 106 h 106"/>
                <a:gd name="T8" fmla="*/ 75 w 91"/>
                <a:gd name="T9" fmla="*/ 106 h 106"/>
                <a:gd name="T10" fmla="*/ 79 w 91"/>
                <a:gd name="T11" fmla="*/ 106 h 106"/>
                <a:gd name="T12" fmla="*/ 81 w 91"/>
                <a:gd name="T13" fmla="*/ 104 h 106"/>
                <a:gd name="T14" fmla="*/ 84 w 91"/>
                <a:gd name="T15" fmla="*/ 103 h 106"/>
                <a:gd name="T16" fmla="*/ 86 w 91"/>
                <a:gd name="T17" fmla="*/ 101 h 106"/>
                <a:gd name="T18" fmla="*/ 88 w 91"/>
                <a:gd name="T19" fmla="*/ 99 h 106"/>
                <a:gd name="T20" fmla="*/ 89 w 91"/>
                <a:gd name="T21" fmla="*/ 97 h 106"/>
                <a:gd name="T22" fmla="*/ 91 w 91"/>
                <a:gd name="T23" fmla="*/ 94 h 106"/>
                <a:gd name="T24" fmla="*/ 91 w 91"/>
                <a:gd name="T25" fmla="*/ 91 h 106"/>
                <a:gd name="T26" fmla="*/ 91 w 91"/>
                <a:gd name="T27" fmla="*/ 15 h 106"/>
                <a:gd name="T28" fmla="*/ 91 w 91"/>
                <a:gd name="T29" fmla="*/ 12 h 106"/>
                <a:gd name="T30" fmla="*/ 89 w 91"/>
                <a:gd name="T31" fmla="*/ 10 h 106"/>
                <a:gd name="T32" fmla="*/ 88 w 91"/>
                <a:gd name="T33" fmla="*/ 7 h 106"/>
                <a:gd name="T34" fmla="*/ 86 w 91"/>
                <a:gd name="T35" fmla="*/ 5 h 106"/>
                <a:gd name="T36" fmla="*/ 84 w 91"/>
                <a:gd name="T37" fmla="*/ 4 h 106"/>
                <a:gd name="T38" fmla="*/ 81 w 91"/>
                <a:gd name="T39" fmla="*/ 2 h 106"/>
                <a:gd name="T40" fmla="*/ 79 w 91"/>
                <a:gd name="T41" fmla="*/ 2 h 106"/>
                <a:gd name="T42" fmla="*/ 75 w 91"/>
                <a:gd name="T43" fmla="*/ 0 h 106"/>
                <a:gd name="T44" fmla="*/ 75 w 91"/>
                <a:gd name="T4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1" h="106">
                  <a:moveTo>
                    <a:pt x="75" y="0"/>
                  </a:moveTo>
                  <a:lnTo>
                    <a:pt x="45" y="0"/>
                  </a:lnTo>
                  <a:lnTo>
                    <a:pt x="0" y="0"/>
                  </a:lnTo>
                  <a:lnTo>
                    <a:pt x="0" y="106"/>
                  </a:lnTo>
                  <a:lnTo>
                    <a:pt x="75" y="106"/>
                  </a:lnTo>
                  <a:lnTo>
                    <a:pt x="79" y="106"/>
                  </a:lnTo>
                  <a:lnTo>
                    <a:pt x="81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1" y="94"/>
                  </a:lnTo>
                  <a:lnTo>
                    <a:pt x="91" y="91"/>
                  </a:lnTo>
                  <a:lnTo>
                    <a:pt x="91" y="15"/>
                  </a:lnTo>
                  <a:lnTo>
                    <a:pt x="91" y="12"/>
                  </a:lnTo>
                  <a:lnTo>
                    <a:pt x="89" y="10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4"/>
                  </a:lnTo>
                  <a:lnTo>
                    <a:pt x="81" y="2"/>
                  </a:lnTo>
                  <a:lnTo>
                    <a:pt x="79" y="2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Freeform 489">
              <a:extLst>
                <a:ext uri="{FF2B5EF4-FFF2-40B4-BE49-F238E27FC236}">
                  <a16:creationId xmlns:a16="http://schemas.microsoft.com/office/drawing/2014/main" id="{F30E7BFE-901E-4881-9F33-4F3776C87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288" y="1598613"/>
              <a:ext cx="28575" cy="33338"/>
            </a:xfrm>
            <a:custGeom>
              <a:avLst/>
              <a:gdLst>
                <a:gd name="T0" fmla="*/ 0 w 90"/>
                <a:gd name="T1" fmla="*/ 15 h 106"/>
                <a:gd name="T2" fmla="*/ 0 w 90"/>
                <a:gd name="T3" fmla="*/ 91 h 106"/>
                <a:gd name="T4" fmla="*/ 0 w 90"/>
                <a:gd name="T5" fmla="*/ 94 h 106"/>
                <a:gd name="T6" fmla="*/ 1 w 90"/>
                <a:gd name="T7" fmla="*/ 97 h 106"/>
                <a:gd name="T8" fmla="*/ 3 w 90"/>
                <a:gd name="T9" fmla="*/ 99 h 106"/>
                <a:gd name="T10" fmla="*/ 4 w 90"/>
                <a:gd name="T11" fmla="*/ 101 h 106"/>
                <a:gd name="T12" fmla="*/ 6 w 90"/>
                <a:gd name="T13" fmla="*/ 103 h 106"/>
                <a:gd name="T14" fmla="*/ 10 w 90"/>
                <a:gd name="T15" fmla="*/ 104 h 106"/>
                <a:gd name="T16" fmla="*/ 12 w 90"/>
                <a:gd name="T17" fmla="*/ 106 h 106"/>
                <a:gd name="T18" fmla="*/ 15 w 90"/>
                <a:gd name="T19" fmla="*/ 106 h 106"/>
                <a:gd name="T20" fmla="*/ 90 w 90"/>
                <a:gd name="T21" fmla="*/ 106 h 106"/>
                <a:gd name="T22" fmla="*/ 90 w 90"/>
                <a:gd name="T23" fmla="*/ 0 h 106"/>
                <a:gd name="T24" fmla="*/ 15 w 90"/>
                <a:gd name="T25" fmla="*/ 0 h 106"/>
                <a:gd name="T26" fmla="*/ 12 w 90"/>
                <a:gd name="T27" fmla="*/ 0 h 106"/>
                <a:gd name="T28" fmla="*/ 10 w 90"/>
                <a:gd name="T29" fmla="*/ 2 h 106"/>
                <a:gd name="T30" fmla="*/ 6 w 90"/>
                <a:gd name="T31" fmla="*/ 4 h 106"/>
                <a:gd name="T32" fmla="*/ 4 w 90"/>
                <a:gd name="T33" fmla="*/ 5 h 106"/>
                <a:gd name="T34" fmla="*/ 3 w 90"/>
                <a:gd name="T35" fmla="*/ 7 h 106"/>
                <a:gd name="T36" fmla="*/ 1 w 90"/>
                <a:gd name="T37" fmla="*/ 10 h 106"/>
                <a:gd name="T38" fmla="*/ 0 w 90"/>
                <a:gd name="T39" fmla="*/ 12 h 106"/>
                <a:gd name="T40" fmla="*/ 0 w 90"/>
                <a:gd name="T41" fmla="*/ 1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6">
                  <a:moveTo>
                    <a:pt x="0" y="15"/>
                  </a:moveTo>
                  <a:lnTo>
                    <a:pt x="0" y="91"/>
                  </a:lnTo>
                  <a:lnTo>
                    <a:pt x="0" y="94"/>
                  </a:lnTo>
                  <a:lnTo>
                    <a:pt x="1" y="97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3"/>
                  </a:lnTo>
                  <a:lnTo>
                    <a:pt x="10" y="104"/>
                  </a:lnTo>
                  <a:lnTo>
                    <a:pt x="12" y="106"/>
                  </a:lnTo>
                  <a:lnTo>
                    <a:pt x="15" y="106"/>
                  </a:lnTo>
                  <a:lnTo>
                    <a:pt x="90" y="106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2"/>
                  </a:lnTo>
                  <a:lnTo>
                    <a:pt x="6" y="4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490">
              <a:extLst>
                <a:ext uri="{FF2B5EF4-FFF2-40B4-BE49-F238E27FC236}">
                  <a16:creationId xmlns:a16="http://schemas.microsoft.com/office/drawing/2014/main" id="{3B4BB294-3F58-429D-AD93-7B23F68F0B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388" y="1598613"/>
              <a:ext cx="47625" cy="33338"/>
            </a:xfrm>
            <a:custGeom>
              <a:avLst/>
              <a:gdLst>
                <a:gd name="T0" fmla="*/ 0 w 151"/>
                <a:gd name="T1" fmla="*/ 0 h 106"/>
                <a:gd name="T2" fmla="*/ 0 w 151"/>
                <a:gd name="T3" fmla="*/ 106 h 106"/>
                <a:gd name="T4" fmla="*/ 151 w 151"/>
                <a:gd name="T5" fmla="*/ 106 h 106"/>
                <a:gd name="T6" fmla="*/ 151 w 151"/>
                <a:gd name="T7" fmla="*/ 0 h 106"/>
                <a:gd name="T8" fmla="*/ 45 w 151"/>
                <a:gd name="T9" fmla="*/ 0 h 106"/>
                <a:gd name="T10" fmla="*/ 0 w 151"/>
                <a:gd name="T11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6">
                  <a:moveTo>
                    <a:pt x="0" y="0"/>
                  </a:moveTo>
                  <a:lnTo>
                    <a:pt x="0" y="106"/>
                  </a:lnTo>
                  <a:lnTo>
                    <a:pt x="151" y="106"/>
                  </a:lnTo>
                  <a:lnTo>
                    <a:pt x="151" y="0"/>
                  </a:lnTo>
                  <a:lnTo>
                    <a:pt x="4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491">
              <a:extLst>
                <a:ext uri="{FF2B5EF4-FFF2-40B4-BE49-F238E27FC236}">
                  <a16:creationId xmlns:a16="http://schemas.microsoft.com/office/drawing/2014/main" id="{8322FD8B-1448-4FFE-A201-5D3161586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3438" y="1560513"/>
              <a:ext cx="47625" cy="33338"/>
            </a:xfrm>
            <a:custGeom>
              <a:avLst/>
              <a:gdLst>
                <a:gd name="T0" fmla="*/ 150 w 150"/>
                <a:gd name="T1" fmla="*/ 0 h 105"/>
                <a:gd name="T2" fmla="*/ 105 w 150"/>
                <a:gd name="T3" fmla="*/ 0 h 105"/>
                <a:gd name="T4" fmla="*/ 0 w 150"/>
                <a:gd name="T5" fmla="*/ 0 h 105"/>
                <a:gd name="T6" fmla="*/ 0 w 150"/>
                <a:gd name="T7" fmla="*/ 105 h 105"/>
                <a:gd name="T8" fmla="*/ 105 w 150"/>
                <a:gd name="T9" fmla="*/ 105 h 105"/>
                <a:gd name="T10" fmla="*/ 150 w 150"/>
                <a:gd name="T11" fmla="*/ 105 h 105"/>
                <a:gd name="T12" fmla="*/ 150 w 150"/>
                <a:gd name="T1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0" h="105">
                  <a:moveTo>
                    <a:pt x="150" y="0"/>
                  </a:moveTo>
                  <a:lnTo>
                    <a:pt x="10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105" y="105"/>
                  </a:lnTo>
                  <a:lnTo>
                    <a:pt x="150" y="105"/>
                  </a:lnTo>
                  <a:lnTo>
                    <a:pt x="15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492">
              <a:extLst>
                <a:ext uri="{FF2B5EF4-FFF2-40B4-BE49-F238E27FC236}">
                  <a16:creationId xmlns:a16="http://schemas.microsoft.com/office/drawing/2014/main" id="{EE943E9D-D099-460E-BED6-3461B3C98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5338" y="1560513"/>
              <a:ext cx="28575" cy="33338"/>
            </a:xfrm>
            <a:custGeom>
              <a:avLst/>
              <a:gdLst>
                <a:gd name="T0" fmla="*/ 90 w 90"/>
                <a:gd name="T1" fmla="*/ 0 h 105"/>
                <a:gd name="T2" fmla="*/ 45 w 90"/>
                <a:gd name="T3" fmla="*/ 0 h 105"/>
                <a:gd name="T4" fmla="*/ 15 w 90"/>
                <a:gd name="T5" fmla="*/ 0 h 105"/>
                <a:gd name="T6" fmla="*/ 12 w 90"/>
                <a:gd name="T7" fmla="*/ 0 h 105"/>
                <a:gd name="T8" fmla="*/ 10 w 90"/>
                <a:gd name="T9" fmla="*/ 1 h 105"/>
                <a:gd name="T10" fmla="*/ 7 w 90"/>
                <a:gd name="T11" fmla="*/ 2 h 105"/>
                <a:gd name="T12" fmla="*/ 4 w 90"/>
                <a:gd name="T13" fmla="*/ 5 h 105"/>
                <a:gd name="T14" fmla="*/ 3 w 90"/>
                <a:gd name="T15" fmla="*/ 7 h 105"/>
                <a:gd name="T16" fmla="*/ 1 w 90"/>
                <a:gd name="T17" fmla="*/ 10 h 105"/>
                <a:gd name="T18" fmla="*/ 1 w 90"/>
                <a:gd name="T19" fmla="*/ 12 h 105"/>
                <a:gd name="T20" fmla="*/ 0 w 90"/>
                <a:gd name="T21" fmla="*/ 15 h 105"/>
                <a:gd name="T22" fmla="*/ 0 w 90"/>
                <a:gd name="T23" fmla="*/ 90 h 105"/>
                <a:gd name="T24" fmla="*/ 1 w 90"/>
                <a:gd name="T25" fmla="*/ 94 h 105"/>
                <a:gd name="T26" fmla="*/ 1 w 90"/>
                <a:gd name="T27" fmla="*/ 97 h 105"/>
                <a:gd name="T28" fmla="*/ 3 w 90"/>
                <a:gd name="T29" fmla="*/ 99 h 105"/>
                <a:gd name="T30" fmla="*/ 4 w 90"/>
                <a:gd name="T31" fmla="*/ 101 h 105"/>
                <a:gd name="T32" fmla="*/ 7 w 90"/>
                <a:gd name="T33" fmla="*/ 103 h 105"/>
                <a:gd name="T34" fmla="*/ 10 w 90"/>
                <a:gd name="T35" fmla="*/ 104 h 105"/>
                <a:gd name="T36" fmla="*/ 12 w 90"/>
                <a:gd name="T37" fmla="*/ 105 h 105"/>
                <a:gd name="T38" fmla="*/ 15 w 90"/>
                <a:gd name="T39" fmla="*/ 105 h 105"/>
                <a:gd name="T40" fmla="*/ 45 w 90"/>
                <a:gd name="T41" fmla="*/ 105 h 105"/>
                <a:gd name="T42" fmla="*/ 90 w 90"/>
                <a:gd name="T43" fmla="*/ 105 h 105"/>
                <a:gd name="T44" fmla="*/ 90 w 90"/>
                <a:gd name="T45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0" h="105">
                  <a:moveTo>
                    <a:pt x="90" y="0"/>
                  </a:moveTo>
                  <a:lnTo>
                    <a:pt x="4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90"/>
                  </a:lnTo>
                  <a:lnTo>
                    <a:pt x="1" y="94"/>
                  </a:lnTo>
                  <a:lnTo>
                    <a:pt x="1" y="97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7" y="103"/>
                  </a:lnTo>
                  <a:lnTo>
                    <a:pt x="10" y="104"/>
                  </a:lnTo>
                  <a:lnTo>
                    <a:pt x="12" y="105"/>
                  </a:lnTo>
                  <a:lnTo>
                    <a:pt x="15" y="105"/>
                  </a:lnTo>
                  <a:lnTo>
                    <a:pt x="45" y="105"/>
                  </a:lnTo>
                  <a:lnTo>
                    <a:pt x="90" y="105"/>
                  </a:lnTo>
                  <a:lnTo>
                    <a:pt x="9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493">
              <a:extLst>
                <a:ext uri="{FF2B5EF4-FFF2-40B4-BE49-F238E27FC236}">
                  <a16:creationId xmlns:a16="http://schemas.microsoft.com/office/drawing/2014/main" id="{72E69C20-B8DF-4566-BBFE-E0C94A5C2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0588" y="1560513"/>
              <a:ext cx="28575" cy="33338"/>
            </a:xfrm>
            <a:custGeom>
              <a:avLst/>
              <a:gdLst>
                <a:gd name="T0" fmla="*/ 76 w 91"/>
                <a:gd name="T1" fmla="*/ 0 h 105"/>
                <a:gd name="T2" fmla="*/ 0 w 91"/>
                <a:gd name="T3" fmla="*/ 0 h 105"/>
                <a:gd name="T4" fmla="*/ 0 w 91"/>
                <a:gd name="T5" fmla="*/ 105 h 105"/>
                <a:gd name="T6" fmla="*/ 76 w 91"/>
                <a:gd name="T7" fmla="*/ 105 h 105"/>
                <a:gd name="T8" fmla="*/ 79 w 91"/>
                <a:gd name="T9" fmla="*/ 105 h 105"/>
                <a:gd name="T10" fmla="*/ 82 w 91"/>
                <a:gd name="T11" fmla="*/ 104 h 105"/>
                <a:gd name="T12" fmla="*/ 84 w 91"/>
                <a:gd name="T13" fmla="*/ 103 h 105"/>
                <a:gd name="T14" fmla="*/ 86 w 91"/>
                <a:gd name="T15" fmla="*/ 101 h 105"/>
                <a:gd name="T16" fmla="*/ 88 w 91"/>
                <a:gd name="T17" fmla="*/ 99 h 105"/>
                <a:gd name="T18" fmla="*/ 89 w 91"/>
                <a:gd name="T19" fmla="*/ 97 h 105"/>
                <a:gd name="T20" fmla="*/ 91 w 91"/>
                <a:gd name="T21" fmla="*/ 94 h 105"/>
                <a:gd name="T22" fmla="*/ 91 w 91"/>
                <a:gd name="T23" fmla="*/ 90 h 105"/>
                <a:gd name="T24" fmla="*/ 91 w 91"/>
                <a:gd name="T25" fmla="*/ 15 h 105"/>
                <a:gd name="T26" fmla="*/ 91 w 91"/>
                <a:gd name="T27" fmla="*/ 12 h 105"/>
                <a:gd name="T28" fmla="*/ 89 w 91"/>
                <a:gd name="T29" fmla="*/ 9 h 105"/>
                <a:gd name="T30" fmla="*/ 88 w 91"/>
                <a:gd name="T31" fmla="*/ 7 h 105"/>
                <a:gd name="T32" fmla="*/ 86 w 91"/>
                <a:gd name="T33" fmla="*/ 5 h 105"/>
                <a:gd name="T34" fmla="*/ 84 w 91"/>
                <a:gd name="T35" fmla="*/ 2 h 105"/>
                <a:gd name="T36" fmla="*/ 82 w 91"/>
                <a:gd name="T37" fmla="*/ 1 h 105"/>
                <a:gd name="T38" fmla="*/ 79 w 91"/>
                <a:gd name="T39" fmla="*/ 0 h 105"/>
                <a:gd name="T40" fmla="*/ 76 w 91"/>
                <a:gd name="T41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105">
                  <a:moveTo>
                    <a:pt x="76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76" y="105"/>
                  </a:lnTo>
                  <a:lnTo>
                    <a:pt x="79" y="105"/>
                  </a:lnTo>
                  <a:lnTo>
                    <a:pt x="82" y="104"/>
                  </a:lnTo>
                  <a:lnTo>
                    <a:pt x="84" y="103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7"/>
                  </a:lnTo>
                  <a:lnTo>
                    <a:pt x="91" y="94"/>
                  </a:lnTo>
                  <a:lnTo>
                    <a:pt x="91" y="90"/>
                  </a:lnTo>
                  <a:lnTo>
                    <a:pt x="91" y="15"/>
                  </a:lnTo>
                  <a:lnTo>
                    <a:pt x="91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2"/>
                  </a:lnTo>
                  <a:lnTo>
                    <a:pt x="82" y="1"/>
                  </a:lnTo>
                  <a:lnTo>
                    <a:pt x="79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494">
              <a:extLst>
                <a:ext uri="{FF2B5EF4-FFF2-40B4-BE49-F238E27FC236}">
                  <a16:creationId xmlns:a16="http://schemas.microsoft.com/office/drawing/2014/main" id="{3EF09789-E73A-4CFB-9FCF-08DA00003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538" y="1522413"/>
              <a:ext cx="28575" cy="33338"/>
            </a:xfrm>
            <a:custGeom>
              <a:avLst/>
              <a:gdLst>
                <a:gd name="T0" fmla="*/ 75 w 91"/>
                <a:gd name="T1" fmla="*/ 105 h 105"/>
                <a:gd name="T2" fmla="*/ 79 w 91"/>
                <a:gd name="T3" fmla="*/ 105 h 105"/>
                <a:gd name="T4" fmla="*/ 81 w 91"/>
                <a:gd name="T5" fmla="*/ 104 h 105"/>
                <a:gd name="T6" fmla="*/ 84 w 91"/>
                <a:gd name="T7" fmla="*/ 102 h 105"/>
                <a:gd name="T8" fmla="*/ 86 w 91"/>
                <a:gd name="T9" fmla="*/ 101 h 105"/>
                <a:gd name="T10" fmla="*/ 88 w 91"/>
                <a:gd name="T11" fmla="*/ 99 h 105"/>
                <a:gd name="T12" fmla="*/ 89 w 91"/>
                <a:gd name="T13" fmla="*/ 96 h 105"/>
                <a:gd name="T14" fmla="*/ 91 w 91"/>
                <a:gd name="T15" fmla="*/ 93 h 105"/>
                <a:gd name="T16" fmla="*/ 91 w 91"/>
                <a:gd name="T17" fmla="*/ 90 h 105"/>
                <a:gd name="T18" fmla="*/ 91 w 91"/>
                <a:gd name="T19" fmla="*/ 15 h 105"/>
                <a:gd name="T20" fmla="*/ 91 w 91"/>
                <a:gd name="T21" fmla="*/ 12 h 105"/>
                <a:gd name="T22" fmla="*/ 89 w 91"/>
                <a:gd name="T23" fmla="*/ 9 h 105"/>
                <a:gd name="T24" fmla="*/ 88 w 91"/>
                <a:gd name="T25" fmla="*/ 7 h 105"/>
                <a:gd name="T26" fmla="*/ 86 w 91"/>
                <a:gd name="T27" fmla="*/ 4 h 105"/>
                <a:gd name="T28" fmla="*/ 84 w 91"/>
                <a:gd name="T29" fmla="*/ 2 h 105"/>
                <a:gd name="T30" fmla="*/ 81 w 91"/>
                <a:gd name="T31" fmla="*/ 1 h 105"/>
                <a:gd name="T32" fmla="*/ 79 w 91"/>
                <a:gd name="T33" fmla="*/ 0 h 105"/>
                <a:gd name="T34" fmla="*/ 75 w 91"/>
                <a:gd name="T35" fmla="*/ 0 h 105"/>
                <a:gd name="T36" fmla="*/ 0 w 91"/>
                <a:gd name="T37" fmla="*/ 0 h 105"/>
                <a:gd name="T38" fmla="*/ 0 w 91"/>
                <a:gd name="T39" fmla="*/ 105 h 105"/>
                <a:gd name="T40" fmla="*/ 45 w 91"/>
                <a:gd name="T41" fmla="*/ 105 h 105"/>
                <a:gd name="T42" fmla="*/ 75 w 91"/>
                <a:gd name="T43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" h="105">
                  <a:moveTo>
                    <a:pt x="75" y="105"/>
                  </a:moveTo>
                  <a:lnTo>
                    <a:pt x="79" y="105"/>
                  </a:lnTo>
                  <a:lnTo>
                    <a:pt x="81" y="104"/>
                  </a:lnTo>
                  <a:lnTo>
                    <a:pt x="84" y="102"/>
                  </a:lnTo>
                  <a:lnTo>
                    <a:pt x="86" y="101"/>
                  </a:lnTo>
                  <a:lnTo>
                    <a:pt x="88" y="99"/>
                  </a:lnTo>
                  <a:lnTo>
                    <a:pt x="89" y="96"/>
                  </a:lnTo>
                  <a:lnTo>
                    <a:pt x="91" y="93"/>
                  </a:lnTo>
                  <a:lnTo>
                    <a:pt x="91" y="90"/>
                  </a:lnTo>
                  <a:lnTo>
                    <a:pt x="91" y="15"/>
                  </a:lnTo>
                  <a:lnTo>
                    <a:pt x="91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1" y="1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45" y="105"/>
                  </a:lnTo>
                  <a:lnTo>
                    <a:pt x="75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95">
              <a:extLst>
                <a:ext uri="{FF2B5EF4-FFF2-40B4-BE49-F238E27FC236}">
                  <a16:creationId xmlns:a16="http://schemas.microsoft.com/office/drawing/2014/main" id="{35F9925A-D080-4D49-928B-2EF534E31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4388" y="1522413"/>
              <a:ext cx="47625" cy="33338"/>
            </a:xfrm>
            <a:custGeom>
              <a:avLst/>
              <a:gdLst>
                <a:gd name="T0" fmla="*/ 151 w 151"/>
                <a:gd name="T1" fmla="*/ 105 h 105"/>
                <a:gd name="T2" fmla="*/ 151 w 151"/>
                <a:gd name="T3" fmla="*/ 0 h 105"/>
                <a:gd name="T4" fmla="*/ 0 w 151"/>
                <a:gd name="T5" fmla="*/ 0 h 105"/>
                <a:gd name="T6" fmla="*/ 0 w 151"/>
                <a:gd name="T7" fmla="*/ 105 h 105"/>
                <a:gd name="T8" fmla="*/ 45 w 151"/>
                <a:gd name="T9" fmla="*/ 105 h 105"/>
                <a:gd name="T10" fmla="*/ 151 w 151"/>
                <a:gd name="T11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1" h="105">
                  <a:moveTo>
                    <a:pt x="151" y="105"/>
                  </a:moveTo>
                  <a:lnTo>
                    <a:pt x="151" y="0"/>
                  </a:lnTo>
                  <a:lnTo>
                    <a:pt x="0" y="0"/>
                  </a:lnTo>
                  <a:lnTo>
                    <a:pt x="0" y="105"/>
                  </a:lnTo>
                  <a:lnTo>
                    <a:pt x="45" y="105"/>
                  </a:lnTo>
                  <a:lnTo>
                    <a:pt x="151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496">
              <a:extLst>
                <a:ext uri="{FF2B5EF4-FFF2-40B4-BE49-F238E27FC236}">
                  <a16:creationId xmlns:a16="http://schemas.microsoft.com/office/drawing/2014/main" id="{4D7DF8E6-7B8D-412C-9307-FAE2CA5C8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288" y="1522413"/>
              <a:ext cx="28575" cy="33338"/>
            </a:xfrm>
            <a:custGeom>
              <a:avLst/>
              <a:gdLst>
                <a:gd name="T0" fmla="*/ 0 w 90"/>
                <a:gd name="T1" fmla="*/ 15 h 105"/>
                <a:gd name="T2" fmla="*/ 0 w 90"/>
                <a:gd name="T3" fmla="*/ 90 h 105"/>
                <a:gd name="T4" fmla="*/ 0 w 90"/>
                <a:gd name="T5" fmla="*/ 93 h 105"/>
                <a:gd name="T6" fmla="*/ 1 w 90"/>
                <a:gd name="T7" fmla="*/ 96 h 105"/>
                <a:gd name="T8" fmla="*/ 3 w 90"/>
                <a:gd name="T9" fmla="*/ 99 h 105"/>
                <a:gd name="T10" fmla="*/ 4 w 90"/>
                <a:gd name="T11" fmla="*/ 101 h 105"/>
                <a:gd name="T12" fmla="*/ 6 w 90"/>
                <a:gd name="T13" fmla="*/ 102 h 105"/>
                <a:gd name="T14" fmla="*/ 10 w 90"/>
                <a:gd name="T15" fmla="*/ 104 h 105"/>
                <a:gd name="T16" fmla="*/ 12 w 90"/>
                <a:gd name="T17" fmla="*/ 105 h 105"/>
                <a:gd name="T18" fmla="*/ 15 w 90"/>
                <a:gd name="T19" fmla="*/ 105 h 105"/>
                <a:gd name="T20" fmla="*/ 90 w 90"/>
                <a:gd name="T21" fmla="*/ 105 h 105"/>
                <a:gd name="T22" fmla="*/ 90 w 90"/>
                <a:gd name="T23" fmla="*/ 0 h 105"/>
                <a:gd name="T24" fmla="*/ 15 w 90"/>
                <a:gd name="T25" fmla="*/ 0 h 105"/>
                <a:gd name="T26" fmla="*/ 12 w 90"/>
                <a:gd name="T27" fmla="*/ 0 h 105"/>
                <a:gd name="T28" fmla="*/ 10 w 90"/>
                <a:gd name="T29" fmla="*/ 1 h 105"/>
                <a:gd name="T30" fmla="*/ 6 w 90"/>
                <a:gd name="T31" fmla="*/ 2 h 105"/>
                <a:gd name="T32" fmla="*/ 4 w 90"/>
                <a:gd name="T33" fmla="*/ 4 h 105"/>
                <a:gd name="T34" fmla="*/ 3 w 90"/>
                <a:gd name="T35" fmla="*/ 7 h 105"/>
                <a:gd name="T36" fmla="*/ 1 w 90"/>
                <a:gd name="T37" fmla="*/ 9 h 105"/>
                <a:gd name="T38" fmla="*/ 0 w 90"/>
                <a:gd name="T39" fmla="*/ 12 h 105"/>
                <a:gd name="T40" fmla="*/ 0 w 90"/>
                <a:gd name="T41" fmla="*/ 1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0" h="105">
                  <a:moveTo>
                    <a:pt x="0" y="15"/>
                  </a:moveTo>
                  <a:lnTo>
                    <a:pt x="0" y="90"/>
                  </a:lnTo>
                  <a:lnTo>
                    <a:pt x="0" y="93"/>
                  </a:lnTo>
                  <a:lnTo>
                    <a:pt x="1" y="96"/>
                  </a:lnTo>
                  <a:lnTo>
                    <a:pt x="3" y="99"/>
                  </a:lnTo>
                  <a:lnTo>
                    <a:pt x="4" y="101"/>
                  </a:lnTo>
                  <a:lnTo>
                    <a:pt x="6" y="102"/>
                  </a:lnTo>
                  <a:lnTo>
                    <a:pt x="10" y="104"/>
                  </a:lnTo>
                  <a:lnTo>
                    <a:pt x="12" y="105"/>
                  </a:lnTo>
                  <a:lnTo>
                    <a:pt x="15" y="105"/>
                  </a:lnTo>
                  <a:lnTo>
                    <a:pt x="90" y="105"/>
                  </a:lnTo>
                  <a:lnTo>
                    <a:pt x="90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8" name="Oval 47">
            <a:extLst>
              <a:ext uri="{FF2B5EF4-FFF2-40B4-BE49-F238E27FC236}">
                <a16:creationId xmlns:a16="http://schemas.microsoft.com/office/drawing/2014/main" id="{151F8D54-5195-4686-B421-E1F7E4D42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67387" y="1242245"/>
            <a:ext cx="657225" cy="657225"/>
          </a:xfrm>
          <a:prstGeom prst="ellipse">
            <a:avLst/>
          </a:prstGeom>
          <a:solidFill>
            <a:srgbClr val="404040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68AE60-C71A-4B80-811C-CAC02ADD32C2}"/>
              </a:ext>
            </a:extLst>
          </p:cNvPr>
          <p:cNvSpPr/>
          <p:nvPr/>
        </p:nvSpPr>
        <p:spPr>
          <a:xfrm>
            <a:off x="4686300" y="2768999"/>
            <a:ext cx="2819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4625" indent="-174625">
              <a:spcBef>
                <a:spcPts val="600"/>
              </a:spcBef>
              <a:buFont typeface="Segoe UI Light" panose="020B0502040204020203" pitchFamily="34" charset="0"/>
              <a:buChar char="›"/>
            </a:pPr>
            <a:endParaRPr lang="en-US" sz="1400" dirty="0">
              <a:solidFill>
                <a:schemeClr val="bg1"/>
              </a:solidFill>
            </a:endParaRPr>
          </a:p>
        </p:txBody>
      </p:sp>
      <p:grpSp>
        <p:nvGrpSpPr>
          <p:cNvPr id="82" name="Group 81" descr="This is an icon of a cash register.">
            <a:extLst>
              <a:ext uri="{FF2B5EF4-FFF2-40B4-BE49-F238E27FC236}">
                <a16:creationId xmlns:a16="http://schemas.microsoft.com/office/drawing/2014/main" id="{B98E995E-9B1D-4A56-ACB0-682E15B8ABE6}"/>
              </a:ext>
            </a:extLst>
          </p:cNvPr>
          <p:cNvGrpSpPr/>
          <p:nvPr/>
        </p:nvGrpSpPr>
        <p:grpSpPr>
          <a:xfrm>
            <a:off x="5952331" y="1427188"/>
            <a:ext cx="287338" cy="287338"/>
            <a:chOff x="304800" y="771525"/>
            <a:chExt cx="287338" cy="287338"/>
          </a:xfrm>
          <a:solidFill>
            <a:schemeClr val="bg1"/>
          </a:solidFill>
        </p:grpSpPr>
        <p:sp>
          <p:nvSpPr>
            <p:cNvPr id="83" name="Freeform 321">
              <a:extLst>
                <a:ext uri="{FF2B5EF4-FFF2-40B4-BE49-F238E27FC236}">
                  <a16:creationId xmlns:a16="http://schemas.microsoft.com/office/drawing/2014/main" id="{F92A0E3D-9293-4005-9591-93C80117F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923925"/>
              <a:ext cx="284163" cy="68263"/>
            </a:xfrm>
            <a:custGeom>
              <a:avLst/>
              <a:gdLst>
                <a:gd name="T0" fmla="*/ 694 w 895"/>
                <a:gd name="T1" fmla="*/ 159 h 211"/>
                <a:gd name="T2" fmla="*/ 657 w 895"/>
                <a:gd name="T3" fmla="*/ 159 h 211"/>
                <a:gd name="T4" fmla="*/ 657 w 895"/>
                <a:gd name="T5" fmla="*/ 122 h 211"/>
                <a:gd name="T6" fmla="*/ 694 w 895"/>
                <a:gd name="T7" fmla="*/ 122 h 211"/>
                <a:gd name="T8" fmla="*/ 694 w 895"/>
                <a:gd name="T9" fmla="*/ 159 h 211"/>
                <a:gd name="T10" fmla="*/ 637 w 895"/>
                <a:gd name="T11" fmla="*/ 103 h 211"/>
                <a:gd name="T12" fmla="*/ 600 w 895"/>
                <a:gd name="T13" fmla="*/ 103 h 211"/>
                <a:gd name="T14" fmla="*/ 600 w 895"/>
                <a:gd name="T15" fmla="*/ 65 h 211"/>
                <a:gd name="T16" fmla="*/ 637 w 895"/>
                <a:gd name="T17" fmla="*/ 65 h 211"/>
                <a:gd name="T18" fmla="*/ 637 w 895"/>
                <a:gd name="T19" fmla="*/ 103 h 211"/>
                <a:gd name="T20" fmla="*/ 581 w 895"/>
                <a:gd name="T21" fmla="*/ 159 h 211"/>
                <a:gd name="T22" fmla="*/ 543 w 895"/>
                <a:gd name="T23" fmla="*/ 159 h 211"/>
                <a:gd name="T24" fmla="*/ 543 w 895"/>
                <a:gd name="T25" fmla="*/ 122 h 211"/>
                <a:gd name="T26" fmla="*/ 581 w 895"/>
                <a:gd name="T27" fmla="*/ 122 h 211"/>
                <a:gd name="T28" fmla="*/ 581 w 895"/>
                <a:gd name="T29" fmla="*/ 159 h 211"/>
                <a:gd name="T30" fmla="*/ 524 w 895"/>
                <a:gd name="T31" fmla="*/ 103 h 211"/>
                <a:gd name="T32" fmla="*/ 485 w 895"/>
                <a:gd name="T33" fmla="*/ 103 h 211"/>
                <a:gd name="T34" fmla="*/ 485 w 895"/>
                <a:gd name="T35" fmla="*/ 65 h 211"/>
                <a:gd name="T36" fmla="*/ 524 w 895"/>
                <a:gd name="T37" fmla="*/ 65 h 211"/>
                <a:gd name="T38" fmla="*/ 524 w 895"/>
                <a:gd name="T39" fmla="*/ 103 h 211"/>
                <a:gd name="T40" fmla="*/ 467 w 895"/>
                <a:gd name="T41" fmla="*/ 159 h 211"/>
                <a:gd name="T42" fmla="*/ 428 w 895"/>
                <a:gd name="T43" fmla="*/ 159 h 211"/>
                <a:gd name="T44" fmla="*/ 428 w 895"/>
                <a:gd name="T45" fmla="*/ 122 h 211"/>
                <a:gd name="T46" fmla="*/ 467 w 895"/>
                <a:gd name="T47" fmla="*/ 122 h 211"/>
                <a:gd name="T48" fmla="*/ 467 w 895"/>
                <a:gd name="T49" fmla="*/ 159 h 211"/>
                <a:gd name="T50" fmla="*/ 410 w 895"/>
                <a:gd name="T51" fmla="*/ 103 h 211"/>
                <a:gd name="T52" fmla="*/ 371 w 895"/>
                <a:gd name="T53" fmla="*/ 103 h 211"/>
                <a:gd name="T54" fmla="*/ 371 w 895"/>
                <a:gd name="T55" fmla="*/ 65 h 211"/>
                <a:gd name="T56" fmla="*/ 410 w 895"/>
                <a:gd name="T57" fmla="*/ 65 h 211"/>
                <a:gd name="T58" fmla="*/ 410 w 895"/>
                <a:gd name="T59" fmla="*/ 103 h 211"/>
                <a:gd name="T60" fmla="*/ 353 w 895"/>
                <a:gd name="T61" fmla="*/ 159 h 211"/>
                <a:gd name="T62" fmla="*/ 315 w 895"/>
                <a:gd name="T63" fmla="*/ 159 h 211"/>
                <a:gd name="T64" fmla="*/ 315 w 895"/>
                <a:gd name="T65" fmla="*/ 122 h 211"/>
                <a:gd name="T66" fmla="*/ 353 w 895"/>
                <a:gd name="T67" fmla="*/ 122 h 211"/>
                <a:gd name="T68" fmla="*/ 353 w 895"/>
                <a:gd name="T69" fmla="*/ 159 h 211"/>
                <a:gd name="T70" fmla="*/ 295 w 895"/>
                <a:gd name="T71" fmla="*/ 103 h 211"/>
                <a:gd name="T72" fmla="*/ 258 w 895"/>
                <a:gd name="T73" fmla="*/ 103 h 211"/>
                <a:gd name="T74" fmla="*/ 258 w 895"/>
                <a:gd name="T75" fmla="*/ 65 h 211"/>
                <a:gd name="T76" fmla="*/ 295 w 895"/>
                <a:gd name="T77" fmla="*/ 65 h 211"/>
                <a:gd name="T78" fmla="*/ 295 w 895"/>
                <a:gd name="T79" fmla="*/ 103 h 211"/>
                <a:gd name="T80" fmla="*/ 238 w 895"/>
                <a:gd name="T81" fmla="*/ 159 h 211"/>
                <a:gd name="T82" fmla="*/ 201 w 895"/>
                <a:gd name="T83" fmla="*/ 159 h 211"/>
                <a:gd name="T84" fmla="*/ 201 w 895"/>
                <a:gd name="T85" fmla="*/ 122 h 211"/>
                <a:gd name="T86" fmla="*/ 238 w 895"/>
                <a:gd name="T87" fmla="*/ 122 h 211"/>
                <a:gd name="T88" fmla="*/ 238 w 895"/>
                <a:gd name="T89" fmla="*/ 159 h 211"/>
                <a:gd name="T90" fmla="*/ 815 w 895"/>
                <a:gd name="T91" fmla="*/ 0 h 211"/>
                <a:gd name="T92" fmla="*/ 80 w 895"/>
                <a:gd name="T93" fmla="*/ 0 h 211"/>
                <a:gd name="T94" fmla="*/ 0 w 895"/>
                <a:gd name="T95" fmla="*/ 211 h 211"/>
                <a:gd name="T96" fmla="*/ 895 w 895"/>
                <a:gd name="T97" fmla="*/ 211 h 211"/>
                <a:gd name="T98" fmla="*/ 815 w 895"/>
                <a:gd name="T9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895" h="211">
                  <a:moveTo>
                    <a:pt x="694" y="159"/>
                  </a:moveTo>
                  <a:lnTo>
                    <a:pt x="657" y="159"/>
                  </a:lnTo>
                  <a:lnTo>
                    <a:pt x="657" y="122"/>
                  </a:lnTo>
                  <a:lnTo>
                    <a:pt x="694" y="122"/>
                  </a:lnTo>
                  <a:lnTo>
                    <a:pt x="694" y="159"/>
                  </a:lnTo>
                  <a:close/>
                  <a:moveTo>
                    <a:pt x="637" y="103"/>
                  </a:moveTo>
                  <a:lnTo>
                    <a:pt x="600" y="103"/>
                  </a:lnTo>
                  <a:lnTo>
                    <a:pt x="600" y="65"/>
                  </a:lnTo>
                  <a:lnTo>
                    <a:pt x="637" y="65"/>
                  </a:lnTo>
                  <a:lnTo>
                    <a:pt x="637" y="103"/>
                  </a:lnTo>
                  <a:close/>
                  <a:moveTo>
                    <a:pt x="581" y="159"/>
                  </a:moveTo>
                  <a:lnTo>
                    <a:pt x="543" y="159"/>
                  </a:lnTo>
                  <a:lnTo>
                    <a:pt x="543" y="122"/>
                  </a:lnTo>
                  <a:lnTo>
                    <a:pt x="581" y="122"/>
                  </a:lnTo>
                  <a:lnTo>
                    <a:pt x="581" y="159"/>
                  </a:lnTo>
                  <a:close/>
                  <a:moveTo>
                    <a:pt x="524" y="103"/>
                  </a:moveTo>
                  <a:lnTo>
                    <a:pt x="485" y="103"/>
                  </a:lnTo>
                  <a:lnTo>
                    <a:pt x="485" y="65"/>
                  </a:lnTo>
                  <a:lnTo>
                    <a:pt x="524" y="65"/>
                  </a:lnTo>
                  <a:lnTo>
                    <a:pt x="524" y="103"/>
                  </a:lnTo>
                  <a:close/>
                  <a:moveTo>
                    <a:pt x="467" y="159"/>
                  </a:moveTo>
                  <a:lnTo>
                    <a:pt x="428" y="159"/>
                  </a:lnTo>
                  <a:lnTo>
                    <a:pt x="428" y="122"/>
                  </a:lnTo>
                  <a:lnTo>
                    <a:pt x="467" y="122"/>
                  </a:lnTo>
                  <a:lnTo>
                    <a:pt x="467" y="159"/>
                  </a:lnTo>
                  <a:close/>
                  <a:moveTo>
                    <a:pt x="410" y="103"/>
                  </a:moveTo>
                  <a:lnTo>
                    <a:pt x="371" y="103"/>
                  </a:lnTo>
                  <a:lnTo>
                    <a:pt x="371" y="65"/>
                  </a:lnTo>
                  <a:lnTo>
                    <a:pt x="410" y="65"/>
                  </a:lnTo>
                  <a:lnTo>
                    <a:pt x="410" y="103"/>
                  </a:lnTo>
                  <a:close/>
                  <a:moveTo>
                    <a:pt x="353" y="159"/>
                  </a:moveTo>
                  <a:lnTo>
                    <a:pt x="315" y="159"/>
                  </a:lnTo>
                  <a:lnTo>
                    <a:pt x="315" y="122"/>
                  </a:lnTo>
                  <a:lnTo>
                    <a:pt x="353" y="122"/>
                  </a:lnTo>
                  <a:lnTo>
                    <a:pt x="353" y="159"/>
                  </a:lnTo>
                  <a:close/>
                  <a:moveTo>
                    <a:pt x="295" y="103"/>
                  </a:moveTo>
                  <a:lnTo>
                    <a:pt x="258" y="103"/>
                  </a:lnTo>
                  <a:lnTo>
                    <a:pt x="258" y="65"/>
                  </a:lnTo>
                  <a:lnTo>
                    <a:pt x="295" y="65"/>
                  </a:lnTo>
                  <a:lnTo>
                    <a:pt x="295" y="103"/>
                  </a:lnTo>
                  <a:close/>
                  <a:moveTo>
                    <a:pt x="238" y="159"/>
                  </a:moveTo>
                  <a:lnTo>
                    <a:pt x="201" y="159"/>
                  </a:lnTo>
                  <a:lnTo>
                    <a:pt x="201" y="122"/>
                  </a:lnTo>
                  <a:lnTo>
                    <a:pt x="238" y="122"/>
                  </a:lnTo>
                  <a:lnTo>
                    <a:pt x="238" y="159"/>
                  </a:lnTo>
                  <a:close/>
                  <a:moveTo>
                    <a:pt x="815" y="0"/>
                  </a:moveTo>
                  <a:lnTo>
                    <a:pt x="80" y="0"/>
                  </a:lnTo>
                  <a:lnTo>
                    <a:pt x="0" y="211"/>
                  </a:lnTo>
                  <a:lnTo>
                    <a:pt x="895" y="211"/>
                  </a:lnTo>
                  <a:lnTo>
                    <a:pt x="81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322">
              <a:extLst>
                <a:ext uri="{FF2B5EF4-FFF2-40B4-BE49-F238E27FC236}">
                  <a16:creationId xmlns:a16="http://schemas.microsoft.com/office/drawing/2014/main" id="{5E64CAF0-0E1E-4978-B131-81EF0ABB8D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800" y="1001713"/>
              <a:ext cx="287338" cy="57150"/>
            </a:xfrm>
            <a:custGeom>
              <a:avLst/>
              <a:gdLst>
                <a:gd name="T0" fmla="*/ 572 w 903"/>
                <a:gd name="T1" fmla="*/ 78 h 180"/>
                <a:gd name="T2" fmla="*/ 569 w 903"/>
                <a:gd name="T3" fmla="*/ 84 h 180"/>
                <a:gd name="T4" fmla="*/ 565 w 903"/>
                <a:gd name="T5" fmla="*/ 88 h 180"/>
                <a:gd name="T6" fmla="*/ 560 w 903"/>
                <a:gd name="T7" fmla="*/ 90 h 180"/>
                <a:gd name="T8" fmla="*/ 554 w 903"/>
                <a:gd name="T9" fmla="*/ 90 h 180"/>
                <a:gd name="T10" fmla="*/ 548 w 903"/>
                <a:gd name="T11" fmla="*/ 88 h 180"/>
                <a:gd name="T12" fmla="*/ 545 w 903"/>
                <a:gd name="T13" fmla="*/ 84 h 180"/>
                <a:gd name="T14" fmla="*/ 543 w 903"/>
                <a:gd name="T15" fmla="*/ 78 h 180"/>
                <a:gd name="T16" fmla="*/ 542 w 903"/>
                <a:gd name="T17" fmla="*/ 60 h 180"/>
                <a:gd name="T18" fmla="*/ 331 w 903"/>
                <a:gd name="T19" fmla="*/ 75 h 180"/>
                <a:gd name="T20" fmla="*/ 330 w 903"/>
                <a:gd name="T21" fmla="*/ 80 h 180"/>
                <a:gd name="T22" fmla="*/ 327 w 903"/>
                <a:gd name="T23" fmla="*/ 86 h 180"/>
                <a:gd name="T24" fmla="*/ 322 w 903"/>
                <a:gd name="T25" fmla="*/ 89 h 180"/>
                <a:gd name="T26" fmla="*/ 316 w 903"/>
                <a:gd name="T27" fmla="*/ 90 h 180"/>
                <a:gd name="T28" fmla="*/ 310 w 903"/>
                <a:gd name="T29" fmla="*/ 89 h 180"/>
                <a:gd name="T30" fmla="*/ 306 w 903"/>
                <a:gd name="T31" fmla="*/ 86 h 180"/>
                <a:gd name="T32" fmla="*/ 302 w 903"/>
                <a:gd name="T33" fmla="*/ 80 h 180"/>
                <a:gd name="T34" fmla="*/ 301 w 903"/>
                <a:gd name="T35" fmla="*/ 75 h 180"/>
                <a:gd name="T36" fmla="*/ 301 w 903"/>
                <a:gd name="T37" fmla="*/ 42 h 180"/>
                <a:gd name="T38" fmla="*/ 304 w 903"/>
                <a:gd name="T39" fmla="*/ 36 h 180"/>
                <a:gd name="T40" fmla="*/ 308 w 903"/>
                <a:gd name="T41" fmla="*/ 32 h 180"/>
                <a:gd name="T42" fmla="*/ 313 w 903"/>
                <a:gd name="T43" fmla="*/ 30 h 180"/>
                <a:gd name="T44" fmla="*/ 557 w 903"/>
                <a:gd name="T45" fmla="*/ 30 h 180"/>
                <a:gd name="T46" fmla="*/ 563 w 903"/>
                <a:gd name="T47" fmla="*/ 31 h 180"/>
                <a:gd name="T48" fmla="*/ 567 w 903"/>
                <a:gd name="T49" fmla="*/ 34 h 180"/>
                <a:gd name="T50" fmla="*/ 571 w 903"/>
                <a:gd name="T51" fmla="*/ 39 h 180"/>
                <a:gd name="T52" fmla="*/ 572 w 903"/>
                <a:gd name="T53" fmla="*/ 45 h 180"/>
                <a:gd name="T54" fmla="*/ 0 w 903"/>
                <a:gd name="T55" fmla="*/ 0 h 180"/>
                <a:gd name="T56" fmla="*/ 0 w 903"/>
                <a:gd name="T57" fmla="*/ 168 h 180"/>
                <a:gd name="T58" fmla="*/ 2 w 903"/>
                <a:gd name="T59" fmla="*/ 174 h 180"/>
                <a:gd name="T60" fmla="*/ 6 w 903"/>
                <a:gd name="T61" fmla="*/ 178 h 180"/>
                <a:gd name="T62" fmla="*/ 12 w 903"/>
                <a:gd name="T63" fmla="*/ 180 h 180"/>
                <a:gd name="T64" fmla="*/ 888 w 903"/>
                <a:gd name="T65" fmla="*/ 180 h 180"/>
                <a:gd name="T66" fmla="*/ 894 w 903"/>
                <a:gd name="T67" fmla="*/ 179 h 180"/>
                <a:gd name="T68" fmla="*/ 899 w 903"/>
                <a:gd name="T69" fmla="*/ 176 h 180"/>
                <a:gd name="T70" fmla="*/ 902 w 903"/>
                <a:gd name="T71" fmla="*/ 172 h 180"/>
                <a:gd name="T72" fmla="*/ 903 w 903"/>
                <a:gd name="T73" fmla="*/ 165 h 180"/>
                <a:gd name="T74" fmla="*/ 0 w 903"/>
                <a:gd name="T75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03" h="180">
                  <a:moveTo>
                    <a:pt x="572" y="75"/>
                  </a:moveTo>
                  <a:lnTo>
                    <a:pt x="572" y="78"/>
                  </a:lnTo>
                  <a:lnTo>
                    <a:pt x="571" y="80"/>
                  </a:lnTo>
                  <a:lnTo>
                    <a:pt x="569" y="84"/>
                  </a:lnTo>
                  <a:lnTo>
                    <a:pt x="567" y="86"/>
                  </a:lnTo>
                  <a:lnTo>
                    <a:pt x="565" y="88"/>
                  </a:lnTo>
                  <a:lnTo>
                    <a:pt x="563" y="89"/>
                  </a:lnTo>
                  <a:lnTo>
                    <a:pt x="560" y="90"/>
                  </a:lnTo>
                  <a:lnTo>
                    <a:pt x="557" y="90"/>
                  </a:lnTo>
                  <a:lnTo>
                    <a:pt x="554" y="90"/>
                  </a:lnTo>
                  <a:lnTo>
                    <a:pt x="551" y="89"/>
                  </a:lnTo>
                  <a:lnTo>
                    <a:pt x="548" y="88"/>
                  </a:lnTo>
                  <a:lnTo>
                    <a:pt x="546" y="86"/>
                  </a:lnTo>
                  <a:lnTo>
                    <a:pt x="545" y="84"/>
                  </a:lnTo>
                  <a:lnTo>
                    <a:pt x="543" y="80"/>
                  </a:lnTo>
                  <a:lnTo>
                    <a:pt x="543" y="78"/>
                  </a:lnTo>
                  <a:lnTo>
                    <a:pt x="542" y="75"/>
                  </a:lnTo>
                  <a:lnTo>
                    <a:pt x="542" y="60"/>
                  </a:lnTo>
                  <a:lnTo>
                    <a:pt x="331" y="60"/>
                  </a:lnTo>
                  <a:lnTo>
                    <a:pt x="331" y="75"/>
                  </a:lnTo>
                  <a:lnTo>
                    <a:pt x="331" y="78"/>
                  </a:lnTo>
                  <a:lnTo>
                    <a:pt x="330" y="80"/>
                  </a:lnTo>
                  <a:lnTo>
                    <a:pt x="328" y="84"/>
                  </a:lnTo>
                  <a:lnTo>
                    <a:pt x="327" y="86"/>
                  </a:lnTo>
                  <a:lnTo>
                    <a:pt x="325" y="88"/>
                  </a:lnTo>
                  <a:lnTo>
                    <a:pt x="322" y="89"/>
                  </a:lnTo>
                  <a:lnTo>
                    <a:pt x="320" y="90"/>
                  </a:lnTo>
                  <a:lnTo>
                    <a:pt x="316" y="90"/>
                  </a:lnTo>
                  <a:lnTo>
                    <a:pt x="313" y="90"/>
                  </a:lnTo>
                  <a:lnTo>
                    <a:pt x="310" y="89"/>
                  </a:lnTo>
                  <a:lnTo>
                    <a:pt x="308" y="88"/>
                  </a:lnTo>
                  <a:lnTo>
                    <a:pt x="306" y="86"/>
                  </a:lnTo>
                  <a:lnTo>
                    <a:pt x="304" y="84"/>
                  </a:lnTo>
                  <a:lnTo>
                    <a:pt x="302" y="80"/>
                  </a:lnTo>
                  <a:lnTo>
                    <a:pt x="301" y="78"/>
                  </a:lnTo>
                  <a:lnTo>
                    <a:pt x="301" y="75"/>
                  </a:lnTo>
                  <a:lnTo>
                    <a:pt x="301" y="45"/>
                  </a:lnTo>
                  <a:lnTo>
                    <a:pt x="301" y="42"/>
                  </a:lnTo>
                  <a:lnTo>
                    <a:pt x="302" y="39"/>
                  </a:lnTo>
                  <a:lnTo>
                    <a:pt x="304" y="36"/>
                  </a:lnTo>
                  <a:lnTo>
                    <a:pt x="306" y="34"/>
                  </a:lnTo>
                  <a:lnTo>
                    <a:pt x="308" y="32"/>
                  </a:lnTo>
                  <a:lnTo>
                    <a:pt x="310" y="31"/>
                  </a:lnTo>
                  <a:lnTo>
                    <a:pt x="313" y="30"/>
                  </a:lnTo>
                  <a:lnTo>
                    <a:pt x="316" y="30"/>
                  </a:lnTo>
                  <a:lnTo>
                    <a:pt x="557" y="30"/>
                  </a:lnTo>
                  <a:lnTo>
                    <a:pt x="560" y="30"/>
                  </a:lnTo>
                  <a:lnTo>
                    <a:pt x="563" y="31"/>
                  </a:lnTo>
                  <a:lnTo>
                    <a:pt x="565" y="32"/>
                  </a:lnTo>
                  <a:lnTo>
                    <a:pt x="567" y="34"/>
                  </a:lnTo>
                  <a:lnTo>
                    <a:pt x="569" y="36"/>
                  </a:lnTo>
                  <a:lnTo>
                    <a:pt x="571" y="39"/>
                  </a:lnTo>
                  <a:lnTo>
                    <a:pt x="572" y="42"/>
                  </a:lnTo>
                  <a:lnTo>
                    <a:pt x="572" y="45"/>
                  </a:lnTo>
                  <a:lnTo>
                    <a:pt x="572" y="75"/>
                  </a:lnTo>
                  <a:close/>
                  <a:moveTo>
                    <a:pt x="0" y="0"/>
                  </a:moveTo>
                  <a:lnTo>
                    <a:pt x="0" y="165"/>
                  </a:lnTo>
                  <a:lnTo>
                    <a:pt x="0" y="168"/>
                  </a:lnTo>
                  <a:lnTo>
                    <a:pt x="1" y="172"/>
                  </a:lnTo>
                  <a:lnTo>
                    <a:pt x="2" y="174"/>
                  </a:lnTo>
                  <a:lnTo>
                    <a:pt x="4" y="176"/>
                  </a:lnTo>
                  <a:lnTo>
                    <a:pt x="6" y="178"/>
                  </a:lnTo>
                  <a:lnTo>
                    <a:pt x="10" y="179"/>
                  </a:lnTo>
                  <a:lnTo>
                    <a:pt x="12" y="180"/>
                  </a:lnTo>
                  <a:lnTo>
                    <a:pt x="15" y="180"/>
                  </a:lnTo>
                  <a:lnTo>
                    <a:pt x="888" y="180"/>
                  </a:lnTo>
                  <a:lnTo>
                    <a:pt x="891" y="180"/>
                  </a:lnTo>
                  <a:lnTo>
                    <a:pt x="894" y="179"/>
                  </a:lnTo>
                  <a:lnTo>
                    <a:pt x="897" y="178"/>
                  </a:lnTo>
                  <a:lnTo>
                    <a:pt x="899" y="176"/>
                  </a:lnTo>
                  <a:lnTo>
                    <a:pt x="901" y="174"/>
                  </a:lnTo>
                  <a:lnTo>
                    <a:pt x="902" y="172"/>
                  </a:lnTo>
                  <a:lnTo>
                    <a:pt x="903" y="168"/>
                  </a:lnTo>
                  <a:lnTo>
                    <a:pt x="903" y="165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323">
              <a:extLst>
                <a:ext uri="{FF2B5EF4-FFF2-40B4-BE49-F238E27FC236}">
                  <a16:creationId xmlns:a16="http://schemas.microsoft.com/office/drawing/2014/main" id="{4F8D27CA-EA67-412D-83F2-F661D003B3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771525"/>
              <a:ext cx="230188" cy="142875"/>
            </a:xfrm>
            <a:custGeom>
              <a:avLst/>
              <a:gdLst>
                <a:gd name="T0" fmla="*/ 448 w 723"/>
                <a:gd name="T1" fmla="*/ 361 h 452"/>
                <a:gd name="T2" fmla="*/ 441 w 723"/>
                <a:gd name="T3" fmla="*/ 357 h 452"/>
                <a:gd name="T4" fmla="*/ 438 w 723"/>
                <a:gd name="T5" fmla="*/ 350 h 452"/>
                <a:gd name="T6" fmla="*/ 438 w 723"/>
                <a:gd name="T7" fmla="*/ 340 h 452"/>
                <a:gd name="T8" fmla="*/ 443 w 723"/>
                <a:gd name="T9" fmla="*/ 334 h 452"/>
                <a:gd name="T10" fmla="*/ 452 w 723"/>
                <a:gd name="T11" fmla="*/ 331 h 452"/>
                <a:gd name="T12" fmla="*/ 608 w 723"/>
                <a:gd name="T13" fmla="*/ 333 h 452"/>
                <a:gd name="T14" fmla="*/ 615 w 723"/>
                <a:gd name="T15" fmla="*/ 338 h 452"/>
                <a:gd name="T16" fmla="*/ 618 w 723"/>
                <a:gd name="T17" fmla="*/ 346 h 452"/>
                <a:gd name="T18" fmla="*/ 615 w 723"/>
                <a:gd name="T19" fmla="*/ 355 h 452"/>
                <a:gd name="T20" fmla="*/ 608 w 723"/>
                <a:gd name="T21" fmla="*/ 360 h 452"/>
                <a:gd name="T22" fmla="*/ 331 w 723"/>
                <a:gd name="T23" fmla="*/ 407 h 452"/>
                <a:gd name="T24" fmla="*/ 329 w 723"/>
                <a:gd name="T25" fmla="*/ 415 h 452"/>
                <a:gd name="T26" fmla="*/ 322 w 723"/>
                <a:gd name="T27" fmla="*/ 420 h 452"/>
                <a:gd name="T28" fmla="*/ 105 w 723"/>
                <a:gd name="T29" fmla="*/ 422 h 452"/>
                <a:gd name="T30" fmla="*/ 98 w 723"/>
                <a:gd name="T31" fmla="*/ 419 h 452"/>
                <a:gd name="T32" fmla="*/ 92 w 723"/>
                <a:gd name="T33" fmla="*/ 412 h 452"/>
                <a:gd name="T34" fmla="*/ 90 w 723"/>
                <a:gd name="T35" fmla="*/ 286 h 452"/>
                <a:gd name="T36" fmla="*/ 93 w 723"/>
                <a:gd name="T37" fmla="*/ 278 h 452"/>
                <a:gd name="T38" fmla="*/ 100 w 723"/>
                <a:gd name="T39" fmla="*/ 272 h 452"/>
                <a:gd name="T40" fmla="*/ 316 w 723"/>
                <a:gd name="T41" fmla="*/ 271 h 452"/>
                <a:gd name="T42" fmla="*/ 325 w 723"/>
                <a:gd name="T43" fmla="*/ 274 h 452"/>
                <a:gd name="T44" fmla="*/ 330 w 723"/>
                <a:gd name="T45" fmla="*/ 280 h 452"/>
                <a:gd name="T46" fmla="*/ 331 w 723"/>
                <a:gd name="T47" fmla="*/ 407 h 452"/>
                <a:gd name="T48" fmla="*/ 722 w 723"/>
                <a:gd name="T49" fmla="*/ 220 h 452"/>
                <a:gd name="T50" fmla="*/ 717 w 723"/>
                <a:gd name="T51" fmla="*/ 213 h 452"/>
                <a:gd name="T52" fmla="*/ 708 w 723"/>
                <a:gd name="T53" fmla="*/ 211 h 452"/>
                <a:gd name="T54" fmla="*/ 678 w 723"/>
                <a:gd name="T55" fmla="*/ 150 h 452"/>
                <a:gd name="T56" fmla="*/ 703 w 723"/>
                <a:gd name="T57" fmla="*/ 143 h 452"/>
                <a:gd name="T58" fmla="*/ 720 w 723"/>
                <a:gd name="T59" fmla="*/ 123 h 452"/>
                <a:gd name="T60" fmla="*/ 723 w 723"/>
                <a:gd name="T61" fmla="*/ 45 h 452"/>
                <a:gd name="T62" fmla="*/ 715 w 723"/>
                <a:gd name="T63" fmla="*/ 20 h 452"/>
                <a:gd name="T64" fmla="*/ 695 w 723"/>
                <a:gd name="T65" fmla="*/ 3 h 452"/>
                <a:gd name="T66" fmla="*/ 497 w 723"/>
                <a:gd name="T67" fmla="*/ 0 h 452"/>
                <a:gd name="T68" fmla="*/ 472 w 723"/>
                <a:gd name="T69" fmla="*/ 8 h 452"/>
                <a:gd name="T70" fmla="*/ 456 w 723"/>
                <a:gd name="T71" fmla="*/ 28 h 452"/>
                <a:gd name="T72" fmla="*/ 452 w 723"/>
                <a:gd name="T73" fmla="*/ 105 h 452"/>
                <a:gd name="T74" fmla="*/ 460 w 723"/>
                <a:gd name="T75" fmla="*/ 131 h 452"/>
                <a:gd name="T76" fmla="*/ 479 w 723"/>
                <a:gd name="T77" fmla="*/ 147 h 452"/>
                <a:gd name="T78" fmla="*/ 573 w 723"/>
                <a:gd name="T79" fmla="*/ 150 h 452"/>
                <a:gd name="T80" fmla="*/ 301 w 723"/>
                <a:gd name="T81" fmla="*/ 75 h 452"/>
                <a:gd name="T82" fmla="*/ 297 w 723"/>
                <a:gd name="T83" fmla="*/ 65 h 452"/>
                <a:gd name="T84" fmla="*/ 288 w 723"/>
                <a:gd name="T85" fmla="*/ 60 h 452"/>
                <a:gd name="T86" fmla="*/ 130 w 723"/>
                <a:gd name="T87" fmla="*/ 121 h 452"/>
                <a:gd name="T88" fmla="*/ 121 w 723"/>
                <a:gd name="T89" fmla="*/ 131 h 452"/>
                <a:gd name="T90" fmla="*/ 15 w 723"/>
                <a:gd name="T91" fmla="*/ 211 h 452"/>
                <a:gd name="T92" fmla="*/ 7 w 723"/>
                <a:gd name="T93" fmla="*/ 213 h 452"/>
                <a:gd name="T94" fmla="*/ 1 w 723"/>
                <a:gd name="T95" fmla="*/ 220 h 452"/>
                <a:gd name="T96" fmla="*/ 0 w 723"/>
                <a:gd name="T97" fmla="*/ 452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23" h="452">
                  <a:moveTo>
                    <a:pt x="603" y="361"/>
                  </a:moveTo>
                  <a:lnTo>
                    <a:pt x="452" y="361"/>
                  </a:lnTo>
                  <a:lnTo>
                    <a:pt x="448" y="361"/>
                  </a:lnTo>
                  <a:lnTo>
                    <a:pt x="446" y="360"/>
                  </a:lnTo>
                  <a:lnTo>
                    <a:pt x="443" y="359"/>
                  </a:lnTo>
                  <a:lnTo>
                    <a:pt x="441" y="357"/>
                  </a:lnTo>
                  <a:lnTo>
                    <a:pt x="440" y="355"/>
                  </a:lnTo>
                  <a:lnTo>
                    <a:pt x="438" y="352"/>
                  </a:lnTo>
                  <a:lnTo>
                    <a:pt x="438" y="350"/>
                  </a:lnTo>
                  <a:lnTo>
                    <a:pt x="437" y="346"/>
                  </a:lnTo>
                  <a:lnTo>
                    <a:pt x="438" y="343"/>
                  </a:lnTo>
                  <a:lnTo>
                    <a:pt x="438" y="340"/>
                  </a:lnTo>
                  <a:lnTo>
                    <a:pt x="440" y="338"/>
                  </a:lnTo>
                  <a:lnTo>
                    <a:pt x="441" y="336"/>
                  </a:lnTo>
                  <a:lnTo>
                    <a:pt x="443" y="334"/>
                  </a:lnTo>
                  <a:lnTo>
                    <a:pt x="446" y="333"/>
                  </a:lnTo>
                  <a:lnTo>
                    <a:pt x="448" y="331"/>
                  </a:lnTo>
                  <a:lnTo>
                    <a:pt x="452" y="331"/>
                  </a:lnTo>
                  <a:lnTo>
                    <a:pt x="603" y="331"/>
                  </a:lnTo>
                  <a:lnTo>
                    <a:pt x="605" y="331"/>
                  </a:lnTo>
                  <a:lnTo>
                    <a:pt x="608" y="333"/>
                  </a:lnTo>
                  <a:lnTo>
                    <a:pt x="610" y="334"/>
                  </a:lnTo>
                  <a:lnTo>
                    <a:pt x="614" y="336"/>
                  </a:lnTo>
                  <a:lnTo>
                    <a:pt x="615" y="338"/>
                  </a:lnTo>
                  <a:lnTo>
                    <a:pt x="617" y="340"/>
                  </a:lnTo>
                  <a:lnTo>
                    <a:pt x="617" y="343"/>
                  </a:lnTo>
                  <a:lnTo>
                    <a:pt x="618" y="346"/>
                  </a:lnTo>
                  <a:lnTo>
                    <a:pt x="617" y="350"/>
                  </a:lnTo>
                  <a:lnTo>
                    <a:pt x="617" y="352"/>
                  </a:lnTo>
                  <a:lnTo>
                    <a:pt x="615" y="355"/>
                  </a:lnTo>
                  <a:lnTo>
                    <a:pt x="614" y="357"/>
                  </a:lnTo>
                  <a:lnTo>
                    <a:pt x="610" y="359"/>
                  </a:lnTo>
                  <a:lnTo>
                    <a:pt x="608" y="360"/>
                  </a:lnTo>
                  <a:lnTo>
                    <a:pt x="605" y="361"/>
                  </a:lnTo>
                  <a:lnTo>
                    <a:pt x="603" y="361"/>
                  </a:lnTo>
                  <a:close/>
                  <a:moveTo>
                    <a:pt x="331" y="407"/>
                  </a:moveTo>
                  <a:lnTo>
                    <a:pt x="331" y="410"/>
                  </a:lnTo>
                  <a:lnTo>
                    <a:pt x="330" y="412"/>
                  </a:lnTo>
                  <a:lnTo>
                    <a:pt x="329" y="415"/>
                  </a:lnTo>
                  <a:lnTo>
                    <a:pt x="327" y="417"/>
                  </a:lnTo>
                  <a:lnTo>
                    <a:pt x="325" y="419"/>
                  </a:lnTo>
                  <a:lnTo>
                    <a:pt x="322" y="420"/>
                  </a:lnTo>
                  <a:lnTo>
                    <a:pt x="320" y="422"/>
                  </a:lnTo>
                  <a:lnTo>
                    <a:pt x="316" y="422"/>
                  </a:lnTo>
                  <a:lnTo>
                    <a:pt x="105" y="422"/>
                  </a:lnTo>
                  <a:lnTo>
                    <a:pt x="103" y="422"/>
                  </a:lnTo>
                  <a:lnTo>
                    <a:pt x="100" y="420"/>
                  </a:lnTo>
                  <a:lnTo>
                    <a:pt x="98" y="419"/>
                  </a:lnTo>
                  <a:lnTo>
                    <a:pt x="96" y="417"/>
                  </a:lnTo>
                  <a:lnTo>
                    <a:pt x="93" y="415"/>
                  </a:lnTo>
                  <a:lnTo>
                    <a:pt x="92" y="412"/>
                  </a:lnTo>
                  <a:lnTo>
                    <a:pt x="91" y="410"/>
                  </a:lnTo>
                  <a:lnTo>
                    <a:pt x="90" y="407"/>
                  </a:lnTo>
                  <a:lnTo>
                    <a:pt x="90" y="286"/>
                  </a:lnTo>
                  <a:lnTo>
                    <a:pt x="91" y="283"/>
                  </a:lnTo>
                  <a:lnTo>
                    <a:pt x="92" y="280"/>
                  </a:lnTo>
                  <a:lnTo>
                    <a:pt x="93" y="278"/>
                  </a:lnTo>
                  <a:lnTo>
                    <a:pt x="96" y="276"/>
                  </a:lnTo>
                  <a:lnTo>
                    <a:pt x="98" y="274"/>
                  </a:lnTo>
                  <a:lnTo>
                    <a:pt x="100" y="272"/>
                  </a:lnTo>
                  <a:lnTo>
                    <a:pt x="103" y="271"/>
                  </a:lnTo>
                  <a:lnTo>
                    <a:pt x="105" y="271"/>
                  </a:lnTo>
                  <a:lnTo>
                    <a:pt x="316" y="271"/>
                  </a:lnTo>
                  <a:lnTo>
                    <a:pt x="320" y="271"/>
                  </a:lnTo>
                  <a:lnTo>
                    <a:pt x="322" y="272"/>
                  </a:lnTo>
                  <a:lnTo>
                    <a:pt x="325" y="274"/>
                  </a:lnTo>
                  <a:lnTo>
                    <a:pt x="327" y="276"/>
                  </a:lnTo>
                  <a:lnTo>
                    <a:pt x="329" y="278"/>
                  </a:lnTo>
                  <a:lnTo>
                    <a:pt x="330" y="280"/>
                  </a:lnTo>
                  <a:lnTo>
                    <a:pt x="331" y="283"/>
                  </a:lnTo>
                  <a:lnTo>
                    <a:pt x="331" y="286"/>
                  </a:lnTo>
                  <a:lnTo>
                    <a:pt x="331" y="407"/>
                  </a:lnTo>
                  <a:close/>
                  <a:moveTo>
                    <a:pt x="723" y="226"/>
                  </a:moveTo>
                  <a:lnTo>
                    <a:pt x="723" y="223"/>
                  </a:lnTo>
                  <a:lnTo>
                    <a:pt x="722" y="220"/>
                  </a:lnTo>
                  <a:lnTo>
                    <a:pt x="721" y="218"/>
                  </a:lnTo>
                  <a:lnTo>
                    <a:pt x="719" y="216"/>
                  </a:lnTo>
                  <a:lnTo>
                    <a:pt x="717" y="213"/>
                  </a:lnTo>
                  <a:lnTo>
                    <a:pt x="713" y="212"/>
                  </a:lnTo>
                  <a:lnTo>
                    <a:pt x="711" y="211"/>
                  </a:lnTo>
                  <a:lnTo>
                    <a:pt x="708" y="211"/>
                  </a:lnTo>
                  <a:lnTo>
                    <a:pt x="603" y="211"/>
                  </a:lnTo>
                  <a:lnTo>
                    <a:pt x="603" y="150"/>
                  </a:lnTo>
                  <a:lnTo>
                    <a:pt x="678" y="150"/>
                  </a:lnTo>
                  <a:lnTo>
                    <a:pt x="686" y="149"/>
                  </a:lnTo>
                  <a:lnTo>
                    <a:pt x="695" y="147"/>
                  </a:lnTo>
                  <a:lnTo>
                    <a:pt x="703" y="143"/>
                  </a:lnTo>
                  <a:lnTo>
                    <a:pt x="710" y="137"/>
                  </a:lnTo>
                  <a:lnTo>
                    <a:pt x="715" y="131"/>
                  </a:lnTo>
                  <a:lnTo>
                    <a:pt x="720" y="123"/>
                  </a:lnTo>
                  <a:lnTo>
                    <a:pt x="722" y="115"/>
                  </a:lnTo>
                  <a:lnTo>
                    <a:pt x="723" y="105"/>
                  </a:lnTo>
                  <a:lnTo>
                    <a:pt x="723" y="45"/>
                  </a:lnTo>
                  <a:lnTo>
                    <a:pt x="722" y="36"/>
                  </a:lnTo>
                  <a:lnTo>
                    <a:pt x="720" y="28"/>
                  </a:lnTo>
                  <a:lnTo>
                    <a:pt x="715" y="20"/>
                  </a:lnTo>
                  <a:lnTo>
                    <a:pt x="710" y="13"/>
                  </a:lnTo>
                  <a:lnTo>
                    <a:pt x="703" y="8"/>
                  </a:lnTo>
                  <a:lnTo>
                    <a:pt x="695" y="3"/>
                  </a:lnTo>
                  <a:lnTo>
                    <a:pt x="686" y="1"/>
                  </a:lnTo>
                  <a:lnTo>
                    <a:pt x="678" y="0"/>
                  </a:lnTo>
                  <a:lnTo>
                    <a:pt x="497" y="0"/>
                  </a:lnTo>
                  <a:lnTo>
                    <a:pt x="488" y="1"/>
                  </a:lnTo>
                  <a:lnTo>
                    <a:pt x="479" y="3"/>
                  </a:lnTo>
                  <a:lnTo>
                    <a:pt x="472" y="8"/>
                  </a:lnTo>
                  <a:lnTo>
                    <a:pt x="466" y="13"/>
                  </a:lnTo>
                  <a:lnTo>
                    <a:pt x="460" y="20"/>
                  </a:lnTo>
                  <a:lnTo>
                    <a:pt x="456" y="28"/>
                  </a:lnTo>
                  <a:lnTo>
                    <a:pt x="453" y="36"/>
                  </a:lnTo>
                  <a:lnTo>
                    <a:pt x="452" y="45"/>
                  </a:lnTo>
                  <a:lnTo>
                    <a:pt x="452" y="105"/>
                  </a:lnTo>
                  <a:lnTo>
                    <a:pt x="453" y="115"/>
                  </a:lnTo>
                  <a:lnTo>
                    <a:pt x="456" y="123"/>
                  </a:lnTo>
                  <a:lnTo>
                    <a:pt x="460" y="131"/>
                  </a:lnTo>
                  <a:lnTo>
                    <a:pt x="466" y="137"/>
                  </a:lnTo>
                  <a:lnTo>
                    <a:pt x="472" y="143"/>
                  </a:lnTo>
                  <a:lnTo>
                    <a:pt x="479" y="147"/>
                  </a:lnTo>
                  <a:lnTo>
                    <a:pt x="488" y="150"/>
                  </a:lnTo>
                  <a:lnTo>
                    <a:pt x="497" y="150"/>
                  </a:lnTo>
                  <a:lnTo>
                    <a:pt x="573" y="150"/>
                  </a:lnTo>
                  <a:lnTo>
                    <a:pt x="573" y="211"/>
                  </a:lnTo>
                  <a:lnTo>
                    <a:pt x="301" y="211"/>
                  </a:lnTo>
                  <a:lnTo>
                    <a:pt x="301" y="75"/>
                  </a:lnTo>
                  <a:lnTo>
                    <a:pt x="301" y="72"/>
                  </a:lnTo>
                  <a:lnTo>
                    <a:pt x="299" y="69"/>
                  </a:lnTo>
                  <a:lnTo>
                    <a:pt x="297" y="65"/>
                  </a:lnTo>
                  <a:lnTo>
                    <a:pt x="295" y="63"/>
                  </a:lnTo>
                  <a:lnTo>
                    <a:pt x="292" y="61"/>
                  </a:lnTo>
                  <a:lnTo>
                    <a:pt x="288" y="60"/>
                  </a:lnTo>
                  <a:lnTo>
                    <a:pt x="284" y="60"/>
                  </a:lnTo>
                  <a:lnTo>
                    <a:pt x="281" y="61"/>
                  </a:lnTo>
                  <a:lnTo>
                    <a:pt x="130" y="121"/>
                  </a:lnTo>
                  <a:lnTo>
                    <a:pt x="127" y="123"/>
                  </a:lnTo>
                  <a:lnTo>
                    <a:pt x="123" y="128"/>
                  </a:lnTo>
                  <a:lnTo>
                    <a:pt x="121" y="131"/>
                  </a:lnTo>
                  <a:lnTo>
                    <a:pt x="121" y="135"/>
                  </a:lnTo>
                  <a:lnTo>
                    <a:pt x="121" y="211"/>
                  </a:lnTo>
                  <a:lnTo>
                    <a:pt x="15" y="211"/>
                  </a:lnTo>
                  <a:lnTo>
                    <a:pt x="12" y="211"/>
                  </a:lnTo>
                  <a:lnTo>
                    <a:pt x="10" y="212"/>
                  </a:lnTo>
                  <a:lnTo>
                    <a:pt x="7" y="213"/>
                  </a:lnTo>
                  <a:lnTo>
                    <a:pt x="4" y="216"/>
                  </a:lnTo>
                  <a:lnTo>
                    <a:pt x="3" y="218"/>
                  </a:lnTo>
                  <a:lnTo>
                    <a:pt x="1" y="220"/>
                  </a:lnTo>
                  <a:lnTo>
                    <a:pt x="1" y="223"/>
                  </a:lnTo>
                  <a:lnTo>
                    <a:pt x="0" y="226"/>
                  </a:lnTo>
                  <a:lnTo>
                    <a:pt x="0" y="452"/>
                  </a:lnTo>
                  <a:lnTo>
                    <a:pt x="723" y="452"/>
                  </a:lnTo>
                  <a:lnTo>
                    <a:pt x="723" y="2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C441B089-8C78-493A-B640-E4942D9BE68E}"/>
              </a:ext>
            </a:extLst>
          </p:cNvPr>
          <p:cNvSpPr/>
          <p:nvPr/>
        </p:nvSpPr>
        <p:spPr>
          <a:xfrm>
            <a:off x="1870641" y="4570143"/>
            <a:ext cx="6298490" cy="4191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>
                <a:solidFill>
                  <a:schemeClr val="tx1"/>
                </a:solidFill>
              </a:rPr>
              <a:t>Category:</a:t>
            </a:r>
            <a:r>
              <a:rPr lang="en-IN" sz="1600" dirty="0">
                <a:solidFill>
                  <a:schemeClr val="tx1"/>
                </a:solidFill>
              </a:rPr>
              <a:t> Data Analysis | BI | Decision Support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D0359B6-238F-4B5E-B1A4-229F370E96D7}"/>
              </a:ext>
            </a:extLst>
          </p:cNvPr>
          <p:cNvSpPr/>
          <p:nvPr/>
        </p:nvSpPr>
        <p:spPr>
          <a:xfrm>
            <a:off x="1870641" y="3390076"/>
            <a:ext cx="6298490" cy="49249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b="1" dirty="0"/>
              <a:t>Status:</a:t>
            </a:r>
            <a:r>
              <a:rPr lang="en-IN" sz="1600" dirty="0"/>
              <a:t> Completed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14F284B-6377-4804-9C82-CA1083F54D5A}"/>
              </a:ext>
            </a:extLst>
          </p:cNvPr>
          <p:cNvSpPr/>
          <p:nvPr/>
        </p:nvSpPr>
        <p:spPr>
          <a:xfrm>
            <a:off x="1880166" y="2041551"/>
            <a:ext cx="6298490" cy="49249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Type:</a:t>
            </a:r>
            <a:r>
              <a:rPr lang="en-US" sz="1600" dirty="0"/>
              <a:t> E-commerce Dashboard | Business Insights | Excel Reporting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710653A-F5C8-47DE-8D3E-A0B5438ED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8283" y="1242245"/>
            <a:ext cx="657225" cy="657225"/>
          </a:xfrm>
          <a:prstGeom prst="ellipse">
            <a:avLst/>
          </a:prstGeom>
          <a:solidFill>
            <a:srgbClr val="CE295E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4E23882-97E3-4B34-BBE0-6959274930AF}"/>
              </a:ext>
            </a:extLst>
          </p:cNvPr>
          <p:cNvSpPr/>
          <p:nvPr/>
        </p:nvSpPr>
        <p:spPr>
          <a:xfrm>
            <a:off x="10598852" y="1827649"/>
            <a:ext cx="1200971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sz="2400" dirty="0">
                <a:solidFill>
                  <a:schemeClr val="bg1"/>
                </a:solidFill>
              </a:rPr>
              <a:t>$704.78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6948FB-CC34-4B03-88DC-8401A5A57F4D}"/>
              </a:ext>
            </a:extLst>
          </p:cNvPr>
          <p:cNvSpPr/>
          <p:nvPr/>
        </p:nvSpPr>
        <p:spPr>
          <a:xfrm>
            <a:off x="10885423" y="2580055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$191.01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A6E0B43-CBC1-4B75-A350-E61BB761761E}"/>
              </a:ext>
            </a:extLst>
          </p:cNvPr>
          <p:cNvSpPr/>
          <p:nvPr/>
        </p:nvSpPr>
        <p:spPr>
          <a:xfrm>
            <a:off x="10885423" y="2994209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$189.31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4B4557E-2EE3-41E0-8A59-E60F50BDB6EC}"/>
              </a:ext>
            </a:extLst>
          </p:cNvPr>
          <p:cNvSpPr/>
          <p:nvPr/>
        </p:nvSpPr>
        <p:spPr>
          <a:xfrm>
            <a:off x="10885423" y="3412943"/>
            <a:ext cx="914400" cy="338554"/>
          </a:xfrm>
          <a:prstGeom prst="rect">
            <a:avLst/>
          </a:prstGeom>
        </p:spPr>
        <p:txBody>
          <a:bodyPr wrap="none" anchor="ctr">
            <a:normAutofit/>
          </a:bodyPr>
          <a:lstStyle/>
          <a:p>
            <a:pPr algn="r">
              <a:spcBef>
                <a:spcPts val="600"/>
              </a:spcBef>
            </a:pPr>
            <a:r>
              <a:rPr lang="en-US" sz="1600" dirty="0">
                <a:solidFill>
                  <a:schemeClr val="bg1"/>
                </a:solidFill>
              </a:rPr>
              <a:t>$186.54</a:t>
            </a:r>
          </a:p>
        </p:txBody>
      </p:sp>
      <p:grpSp>
        <p:nvGrpSpPr>
          <p:cNvPr id="101" name="Group 100" descr="This is an icon of a credit card. ">
            <a:extLst>
              <a:ext uri="{FF2B5EF4-FFF2-40B4-BE49-F238E27FC236}">
                <a16:creationId xmlns:a16="http://schemas.microsoft.com/office/drawing/2014/main" id="{3F8007BE-3B68-4A53-AEE4-024A0881F8D7}"/>
              </a:ext>
            </a:extLst>
          </p:cNvPr>
          <p:cNvGrpSpPr/>
          <p:nvPr/>
        </p:nvGrpSpPr>
        <p:grpSpPr>
          <a:xfrm>
            <a:off x="10033226" y="1470845"/>
            <a:ext cx="287338" cy="200025"/>
            <a:chOff x="877888" y="1966913"/>
            <a:chExt cx="287338" cy="200025"/>
          </a:xfrm>
          <a:solidFill>
            <a:schemeClr val="bg1"/>
          </a:solidFill>
        </p:grpSpPr>
        <p:sp>
          <p:nvSpPr>
            <p:cNvPr id="102" name="Freeform 433">
              <a:extLst>
                <a:ext uri="{FF2B5EF4-FFF2-40B4-BE49-F238E27FC236}">
                  <a16:creationId xmlns:a16="http://schemas.microsoft.com/office/drawing/2014/main" id="{D0CE91C6-2C66-47F1-A984-605FA356B2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888" y="1966913"/>
              <a:ext cx="287338" cy="200025"/>
            </a:xfrm>
            <a:custGeom>
              <a:avLst/>
              <a:gdLst>
                <a:gd name="T0" fmla="*/ 550 w 903"/>
                <a:gd name="T1" fmla="*/ 473 h 632"/>
                <a:gd name="T2" fmla="*/ 491 w 903"/>
                <a:gd name="T3" fmla="*/ 438 h 632"/>
                <a:gd name="T4" fmla="*/ 499 w 903"/>
                <a:gd name="T5" fmla="*/ 388 h 632"/>
                <a:gd name="T6" fmla="*/ 512 w 903"/>
                <a:gd name="T7" fmla="*/ 331 h 632"/>
                <a:gd name="T8" fmla="*/ 507 w 903"/>
                <a:gd name="T9" fmla="*/ 272 h 632"/>
                <a:gd name="T10" fmla="*/ 486 w 903"/>
                <a:gd name="T11" fmla="*/ 219 h 632"/>
                <a:gd name="T12" fmla="*/ 519 w 903"/>
                <a:gd name="T13" fmla="*/ 173 h 632"/>
                <a:gd name="T14" fmla="*/ 585 w 903"/>
                <a:gd name="T15" fmla="*/ 151 h 632"/>
                <a:gd name="T16" fmla="*/ 651 w 903"/>
                <a:gd name="T17" fmla="*/ 158 h 632"/>
                <a:gd name="T18" fmla="*/ 708 w 903"/>
                <a:gd name="T19" fmla="*/ 189 h 632"/>
                <a:gd name="T20" fmla="*/ 748 w 903"/>
                <a:gd name="T21" fmla="*/ 237 h 632"/>
                <a:gd name="T22" fmla="*/ 767 w 903"/>
                <a:gd name="T23" fmla="*/ 299 h 632"/>
                <a:gd name="T24" fmla="*/ 760 w 903"/>
                <a:gd name="T25" fmla="*/ 366 h 632"/>
                <a:gd name="T26" fmla="*/ 730 w 903"/>
                <a:gd name="T27" fmla="*/ 422 h 632"/>
                <a:gd name="T28" fmla="*/ 681 w 903"/>
                <a:gd name="T29" fmla="*/ 461 h 632"/>
                <a:gd name="T30" fmla="*/ 619 w 903"/>
                <a:gd name="T31" fmla="*/ 481 h 632"/>
                <a:gd name="T32" fmla="*/ 392 w 903"/>
                <a:gd name="T33" fmla="*/ 422 h 632"/>
                <a:gd name="T34" fmla="*/ 387 w 903"/>
                <a:gd name="T35" fmla="*/ 466 h 632"/>
                <a:gd name="T36" fmla="*/ 331 w 903"/>
                <a:gd name="T37" fmla="*/ 452 h 632"/>
                <a:gd name="T38" fmla="*/ 307 w 903"/>
                <a:gd name="T39" fmla="*/ 482 h 632"/>
                <a:gd name="T40" fmla="*/ 268 w 903"/>
                <a:gd name="T41" fmla="*/ 474 h 632"/>
                <a:gd name="T42" fmla="*/ 241 w 903"/>
                <a:gd name="T43" fmla="*/ 452 h 632"/>
                <a:gd name="T44" fmla="*/ 199 w 903"/>
                <a:gd name="T45" fmla="*/ 432 h 632"/>
                <a:gd name="T46" fmla="*/ 174 w 903"/>
                <a:gd name="T47" fmla="*/ 400 h 632"/>
                <a:gd name="T48" fmla="*/ 158 w 903"/>
                <a:gd name="T49" fmla="*/ 361 h 632"/>
                <a:gd name="T50" fmla="*/ 181 w 903"/>
                <a:gd name="T51" fmla="*/ 301 h 632"/>
                <a:gd name="T52" fmla="*/ 181 w 903"/>
                <a:gd name="T53" fmla="*/ 271 h 632"/>
                <a:gd name="T54" fmla="*/ 179 w 903"/>
                <a:gd name="T55" fmla="*/ 223 h 632"/>
                <a:gd name="T56" fmla="*/ 206 w 903"/>
                <a:gd name="T57" fmla="*/ 193 h 632"/>
                <a:gd name="T58" fmla="*/ 241 w 903"/>
                <a:gd name="T59" fmla="*/ 168 h 632"/>
                <a:gd name="T60" fmla="*/ 277 w 903"/>
                <a:gd name="T61" fmla="*/ 156 h 632"/>
                <a:gd name="T62" fmla="*/ 316 w 903"/>
                <a:gd name="T63" fmla="*/ 150 h 632"/>
                <a:gd name="T64" fmla="*/ 362 w 903"/>
                <a:gd name="T65" fmla="*/ 180 h 632"/>
                <a:gd name="T66" fmla="*/ 400 w 903"/>
                <a:gd name="T67" fmla="*/ 173 h 632"/>
                <a:gd name="T68" fmla="*/ 422 w 903"/>
                <a:gd name="T69" fmla="*/ 210 h 632"/>
                <a:gd name="T70" fmla="*/ 447 w 903"/>
                <a:gd name="T71" fmla="*/ 216 h 632"/>
                <a:gd name="T72" fmla="*/ 472 w 903"/>
                <a:gd name="T73" fmla="*/ 259 h 632"/>
                <a:gd name="T74" fmla="*/ 482 w 903"/>
                <a:gd name="T75" fmla="*/ 301 h 632"/>
                <a:gd name="T76" fmla="*/ 482 w 903"/>
                <a:gd name="T77" fmla="*/ 331 h 632"/>
                <a:gd name="T78" fmla="*/ 472 w 903"/>
                <a:gd name="T79" fmla="*/ 373 h 632"/>
                <a:gd name="T80" fmla="*/ 447 w 903"/>
                <a:gd name="T81" fmla="*/ 417 h 632"/>
                <a:gd name="T82" fmla="*/ 422 w 903"/>
                <a:gd name="T83" fmla="*/ 444 h 632"/>
                <a:gd name="T84" fmla="*/ 60 w 903"/>
                <a:gd name="T85" fmla="*/ 1 h 632"/>
                <a:gd name="T86" fmla="*/ 33 w 903"/>
                <a:gd name="T87" fmla="*/ 13 h 632"/>
                <a:gd name="T88" fmla="*/ 13 w 903"/>
                <a:gd name="T89" fmla="*/ 33 h 632"/>
                <a:gd name="T90" fmla="*/ 2 w 903"/>
                <a:gd name="T91" fmla="*/ 60 h 632"/>
                <a:gd name="T92" fmla="*/ 1 w 903"/>
                <a:gd name="T93" fmla="*/ 564 h 632"/>
                <a:gd name="T94" fmla="*/ 10 w 903"/>
                <a:gd name="T95" fmla="*/ 593 h 632"/>
                <a:gd name="T96" fmla="*/ 28 w 903"/>
                <a:gd name="T97" fmla="*/ 615 h 632"/>
                <a:gd name="T98" fmla="*/ 54 w 903"/>
                <a:gd name="T99" fmla="*/ 629 h 632"/>
                <a:gd name="T100" fmla="*/ 828 w 903"/>
                <a:gd name="T101" fmla="*/ 632 h 632"/>
                <a:gd name="T102" fmla="*/ 857 w 903"/>
                <a:gd name="T103" fmla="*/ 626 h 632"/>
                <a:gd name="T104" fmla="*/ 882 w 903"/>
                <a:gd name="T105" fmla="*/ 610 h 632"/>
                <a:gd name="T106" fmla="*/ 898 w 903"/>
                <a:gd name="T107" fmla="*/ 587 h 632"/>
                <a:gd name="T108" fmla="*/ 903 w 903"/>
                <a:gd name="T109" fmla="*/ 557 h 632"/>
                <a:gd name="T110" fmla="*/ 900 w 903"/>
                <a:gd name="T111" fmla="*/ 53 h 632"/>
                <a:gd name="T112" fmla="*/ 886 w 903"/>
                <a:gd name="T113" fmla="*/ 27 h 632"/>
                <a:gd name="T114" fmla="*/ 865 w 903"/>
                <a:gd name="T115" fmla="*/ 9 h 632"/>
                <a:gd name="T116" fmla="*/ 836 w 903"/>
                <a:gd name="T117" fmla="*/ 0 h 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03" h="632">
                  <a:moveTo>
                    <a:pt x="603" y="482"/>
                  </a:moveTo>
                  <a:lnTo>
                    <a:pt x="585" y="481"/>
                  </a:lnTo>
                  <a:lnTo>
                    <a:pt x="567" y="478"/>
                  </a:lnTo>
                  <a:lnTo>
                    <a:pt x="550" y="473"/>
                  </a:lnTo>
                  <a:lnTo>
                    <a:pt x="534" y="467"/>
                  </a:lnTo>
                  <a:lnTo>
                    <a:pt x="519" y="459"/>
                  </a:lnTo>
                  <a:lnTo>
                    <a:pt x="504" y="449"/>
                  </a:lnTo>
                  <a:lnTo>
                    <a:pt x="491" y="438"/>
                  </a:lnTo>
                  <a:lnTo>
                    <a:pt x="478" y="426"/>
                  </a:lnTo>
                  <a:lnTo>
                    <a:pt x="486" y="413"/>
                  </a:lnTo>
                  <a:lnTo>
                    <a:pt x="492" y="401"/>
                  </a:lnTo>
                  <a:lnTo>
                    <a:pt x="499" y="388"/>
                  </a:lnTo>
                  <a:lnTo>
                    <a:pt x="503" y="374"/>
                  </a:lnTo>
                  <a:lnTo>
                    <a:pt x="507" y="360"/>
                  </a:lnTo>
                  <a:lnTo>
                    <a:pt x="510" y="345"/>
                  </a:lnTo>
                  <a:lnTo>
                    <a:pt x="512" y="331"/>
                  </a:lnTo>
                  <a:lnTo>
                    <a:pt x="512" y="316"/>
                  </a:lnTo>
                  <a:lnTo>
                    <a:pt x="512" y="301"/>
                  </a:lnTo>
                  <a:lnTo>
                    <a:pt x="510" y="286"/>
                  </a:lnTo>
                  <a:lnTo>
                    <a:pt x="507" y="272"/>
                  </a:lnTo>
                  <a:lnTo>
                    <a:pt x="503" y="257"/>
                  </a:lnTo>
                  <a:lnTo>
                    <a:pt x="499" y="245"/>
                  </a:lnTo>
                  <a:lnTo>
                    <a:pt x="492" y="232"/>
                  </a:lnTo>
                  <a:lnTo>
                    <a:pt x="486" y="219"/>
                  </a:lnTo>
                  <a:lnTo>
                    <a:pt x="478" y="207"/>
                  </a:lnTo>
                  <a:lnTo>
                    <a:pt x="491" y="194"/>
                  </a:lnTo>
                  <a:lnTo>
                    <a:pt x="504" y="182"/>
                  </a:lnTo>
                  <a:lnTo>
                    <a:pt x="519" y="173"/>
                  </a:lnTo>
                  <a:lnTo>
                    <a:pt x="534" y="165"/>
                  </a:lnTo>
                  <a:lnTo>
                    <a:pt x="550" y="159"/>
                  </a:lnTo>
                  <a:lnTo>
                    <a:pt x="567" y="154"/>
                  </a:lnTo>
                  <a:lnTo>
                    <a:pt x="585" y="151"/>
                  </a:lnTo>
                  <a:lnTo>
                    <a:pt x="603" y="150"/>
                  </a:lnTo>
                  <a:lnTo>
                    <a:pt x="619" y="151"/>
                  </a:lnTo>
                  <a:lnTo>
                    <a:pt x="636" y="153"/>
                  </a:lnTo>
                  <a:lnTo>
                    <a:pt x="651" y="158"/>
                  </a:lnTo>
                  <a:lnTo>
                    <a:pt x="667" y="163"/>
                  </a:lnTo>
                  <a:lnTo>
                    <a:pt x="681" y="171"/>
                  </a:lnTo>
                  <a:lnTo>
                    <a:pt x="695" y="179"/>
                  </a:lnTo>
                  <a:lnTo>
                    <a:pt x="708" y="189"/>
                  </a:lnTo>
                  <a:lnTo>
                    <a:pt x="720" y="200"/>
                  </a:lnTo>
                  <a:lnTo>
                    <a:pt x="730" y="211"/>
                  </a:lnTo>
                  <a:lnTo>
                    <a:pt x="740" y="223"/>
                  </a:lnTo>
                  <a:lnTo>
                    <a:pt x="748" y="237"/>
                  </a:lnTo>
                  <a:lnTo>
                    <a:pt x="755" y="252"/>
                  </a:lnTo>
                  <a:lnTo>
                    <a:pt x="760" y="267"/>
                  </a:lnTo>
                  <a:lnTo>
                    <a:pt x="765" y="283"/>
                  </a:lnTo>
                  <a:lnTo>
                    <a:pt x="767" y="299"/>
                  </a:lnTo>
                  <a:lnTo>
                    <a:pt x="768" y="316"/>
                  </a:lnTo>
                  <a:lnTo>
                    <a:pt x="767" y="333"/>
                  </a:lnTo>
                  <a:lnTo>
                    <a:pt x="765" y="350"/>
                  </a:lnTo>
                  <a:lnTo>
                    <a:pt x="760" y="366"/>
                  </a:lnTo>
                  <a:lnTo>
                    <a:pt x="755" y="381"/>
                  </a:lnTo>
                  <a:lnTo>
                    <a:pt x="748" y="395"/>
                  </a:lnTo>
                  <a:lnTo>
                    <a:pt x="740" y="409"/>
                  </a:lnTo>
                  <a:lnTo>
                    <a:pt x="730" y="422"/>
                  </a:lnTo>
                  <a:lnTo>
                    <a:pt x="720" y="433"/>
                  </a:lnTo>
                  <a:lnTo>
                    <a:pt x="708" y="444"/>
                  </a:lnTo>
                  <a:lnTo>
                    <a:pt x="695" y="454"/>
                  </a:lnTo>
                  <a:lnTo>
                    <a:pt x="681" y="461"/>
                  </a:lnTo>
                  <a:lnTo>
                    <a:pt x="667" y="469"/>
                  </a:lnTo>
                  <a:lnTo>
                    <a:pt x="651" y="474"/>
                  </a:lnTo>
                  <a:lnTo>
                    <a:pt x="636" y="478"/>
                  </a:lnTo>
                  <a:lnTo>
                    <a:pt x="619" y="481"/>
                  </a:lnTo>
                  <a:lnTo>
                    <a:pt x="603" y="482"/>
                  </a:lnTo>
                  <a:close/>
                  <a:moveTo>
                    <a:pt x="422" y="444"/>
                  </a:moveTo>
                  <a:lnTo>
                    <a:pt x="422" y="422"/>
                  </a:lnTo>
                  <a:lnTo>
                    <a:pt x="392" y="422"/>
                  </a:lnTo>
                  <a:lnTo>
                    <a:pt x="392" y="452"/>
                  </a:lnTo>
                  <a:lnTo>
                    <a:pt x="411" y="452"/>
                  </a:lnTo>
                  <a:lnTo>
                    <a:pt x="400" y="459"/>
                  </a:lnTo>
                  <a:lnTo>
                    <a:pt x="387" y="466"/>
                  </a:lnTo>
                  <a:lnTo>
                    <a:pt x="374" y="471"/>
                  </a:lnTo>
                  <a:lnTo>
                    <a:pt x="362" y="475"/>
                  </a:lnTo>
                  <a:lnTo>
                    <a:pt x="362" y="452"/>
                  </a:lnTo>
                  <a:lnTo>
                    <a:pt x="331" y="452"/>
                  </a:lnTo>
                  <a:lnTo>
                    <a:pt x="331" y="481"/>
                  </a:lnTo>
                  <a:lnTo>
                    <a:pt x="324" y="482"/>
                  </a:lnTo>
                  <a:lnTo>
                    <a:pt x="316" y="482"/>
                  </a:lnTo>
                  <a:lnTo>
                    <a:pt x="307" y="482"/>
                  </a:lnTo>
                  <a:lnTo>
                    <a:pt x="296" y="481"/>
                  </a:lnTo>
                  <a:lnTo>
                    <a:pt x="286" y="479"/>
                  </a:lnTo>
                  <a:lnTo>
                    <a:pt x="277" y="477"/>
                  </a:lnTo>
                  <a:lnTo>
                    <a:pt x="268" y="474"/>
                  </a:lnTo>
                  <a:lnTo>
                    <a:pt x="259" y="471"/>
                  </a:lnTo>
                  <a:lnTo>
                    <a:pt x="250" y="468"/>
                  </a:lnTo>
                  <a:lnTo>
                    <a:pt x="241" y="463"/>
                  </a:lnTo>
                  <a:lnTo>
                    <a:pt x="241" y="452"/>
                  </a:lnTo>
                  <a:lnTo>
                    <a:pt x="221" y="452"/>
                  </a:lnTo>
                  <a:lnTo>
                    <a:pt x="214" y="445"/>
                  </a:lnTo>
                  <a:lnTo>
                    <a:pt x="206" y="439"/>
                  </a:lnTo>
                  <a:lnTo>
                    <a:pt x="199" y="432"/>
                  </a:lnTo>
                  <a:lnTo>
                    <a:pt x="192" y="425"/>
                  </a:lnTo>
                  <a:lnTo>
                    <a:pt x="186" y="417"/>
                  </a:lnTo>
                  <a:lnTo>
                    <a:pt x="179" y="409"/>
                  </a:lnTo>
                  <a:lnTo>
                    <a:pt x="174" y="400"/>
                  </a:lnTo>
                  <a:lnTo>
                    <a:pt x="170" y="392"/>
                  </a:lnTo>
                  <a:lnTo>
                    <a:pt x="181" y="392"/>
                  </a:lnTo>
                  <a:lnTo>
                    <a:pt x="181" y="361"/>
                  </a:lnTo>
                  <a:lnTo>
                    <a:pt x="158" y="361"/>
                  </a:lnTo>
                  <a:lnTo>
                    <a:pt x="153" y="346"/>
                  </a:lnTo>
                  <a:lnTo>
                    <a:pt x="151" y="331"/>
                  </a:lnTo>
                  <a:lnTo>
                    <a:pt x="181" y="331"/>
                  </a:lnTo>
                  <a:lnTo>
                    <a:pt x="181" y="301"/>
                  </a:lnTo>
                  <a:lnTo>
                    <a:pt x="151" y="301"/>
                  </a:lnTo>
                  <a:lnTo>
                    <a:pt x="153" y="285"/>
                  </a:lnTo>
                  <a:lnTo>
                    <a:pt x="158" y="271"/>
                  </a:lnTo>
                  <a:lnTo>
                    <a:pt x="181" y="271"/>
                  </a:lnTo>
                  <a:lnTo>
                    <a:pt x="181" y="240"/>
                  </a:lnTo>
                  <a:lnTo>
                    <a:pt x="170" y="240"/>
                  </a:lnTo>
                  <a:lnTo>
                    <a:pt x="174" y="232"/>
                  </a:lnTo>
                  <a:lnTo>
                    <a:pt x="179" y="223"/>
                  </a:lnTo>
                  <a:lnTo>
                    <a:pt x="186" y="216"/>
                  </a:lnTo>
                  <a:lnTo>
                    <a:pt x="192" y="207"/>
                  </a:lnTo>
                  <a:lnTo>
                    <a:pt x="199" y="201"/>
                  </a:lnTo>
                  <a:lnTo>
                    <a:pt x="206" y="193"/>
                  </a:lnTo>
                  <a:lnTo>
                    <a:pt x="214" y="187"/>
                  </a:lnTo>
                  <a:lnTo>
                    <a:pt x="221" y="180"/>
                  </a:lnTo>
                  <a:lnTo>
                    <a:pt x="241" y="180"/>
                  </a:lnTo>
                  <a:lnTo>
                    <a:pt x="241" y="168"/>
                  </a:lnTo>
                  <a:lnTo>
                    <a:pt x="250" y="164"/>
                  </a:lnTo>
                  <a:lnTo>
                    <a:pt x="259" y="161"/>
                  </a:lnTo>
                  <a:lnTo>
                    <a:pt x="268" y="158"/>
                  </a:lnTo>
                  <a:lnTo>
                    <a:pt x="277" y="156"/>
                  </a:lnTo>
                  <a:lnTo>
                    <a:pt x="286" y="153"/>
                  </a:lnTo>
                  <a:lnTo>
                    <a:pt x="296" y="151"/>
                  </a:lnTo>
                  <a:lnTo>
                    <a:pt x="307" y="151"/>
                  </a:lnTo>
                  <a:lnTo>
                    <a:pt x="316" y="150"/>
                  </a:lnTo>
                  <a:lnTo>
                    <a:pt x="324" y="150"/>
                  </a:lnTo>
                  <a:lnTo>
                    <a:pt x="331" y="151"/>
                  </a:lnTo>
                  <a:lnTo>
                    <a:pt x="331" y="180"/>
                  </a:lnTo>
                  <a:lnTo>
                    <a:pt x="362" y="180"/>
                  </a:lnTo>
                  <a:lnTo>
                    <a:pt x="362" y="157"/>
                  </a:lnTo>
                  <a:lnTo>
                    <a:pt x="374" y="161"/>
                  </a:lnTo>
                  <a:lnTo>
                    <a:pt x="387" y="166"/>
                  </a:lnTo>
                  <a:lnTo>
                    <a:pt x="400" y="173"/>
                  </a:lnTo>
                  <a:lnTo>
                    <a:pt x="411" y="180"/>
                  </a:lnTo>
                  <a:lnTo>
                    <a:pt x="392" y="180"/>
                  </a:lnTo>
                  <a:lnTo>
                    <a:pt x="392" y="210"/>
                  </a:lnTo>
                  <a:lnTo>
                    <a:pt x="422" y="210"/>
                  </a:lnTo>
                  <a:lnTo>
                    <a:pt x="422" y="189"/>
                  </a:lnTo>
                  <a:lnTo>
                    <a:pt x="431" y="196"/>
                  </a:lnTo>
                  <a:lnTo>
                    <a:pt x="440" y="206"/>
                  </a:lnTo>
                  <a:lnTo>
                    <a:pt x="447" y="216"/>
                  </a:lnTo>
                  <a:lnTo>
                    <a:pt x="455" y="225"/>
                  </a:lnTo>
                  <a:lnTo>
                    <a:pt x="461" y="236"/>
                  </a:lnTo>
                  <a:lnTo>
                    <a:pt x="467" y="247"/>
                  </a:lnTo>
                  <a:lnTo>
                    <a:pt x="472" y="259"/>
                  </a:lnTo>
                  <a:lnTo>
                    <a:pt x="475" y="271"/>
                  </a:lnTo>
                  <a:lnTo>
                    <a:pt x="452" y="271"/>
                  </a:lnTo>
                  <a:lnTo>
                    <a:pt x="452" y="301"/>
                  </a:lnTo>
                  <a:lnTo>
                    <a:pt x="482" y="301"/>
                  </a:lnTo>
                  <a:lnTo>
                    <a:pt x="482" y="309"/>
                  </a:lnTo>
                  <a:lnTo>
                    <a:pt x="482" y="316"/>
                  </a:lnTo>
                  <a:lnTo>
                    <a:pt x="482" y="324"/>
                  </a:lnTo>
                  <a:lnTo>
                    <a:pt x="482" y="331"/>
                  </a:lnTo>
                  <a:lnTo>
                    <a:pt x="452" y="331"/>
                  </a:lnTo>
                  <a:lnTo>
                    <a:pt x="452" y="361"/>
                  </a:lnTo>
                  <a:lnTo>
                    <a:pt x="475" y="361"/>
                  </a:lnTo>
                  <a:lnTo>
                    <a:pt x="472" y="373"/>
                  </a:lnTo>
                  <a:lnTo>
                    <a:pt x="467" y="385"/>
                  </a:lnTo>
                  <a:lnTo>
                    <a:pt x="461" y="396"/>
                  </a:lnTo>
                  <a:lnTo>
                    <a:pt x="455" y="407"/>
                  </a:lnTo>
                  <a:lnTo>
                    <a:pt x="447" y="417"/>
                  </a:lnTo>
                  <a:lnTo>
                    <a:pt x="440" y="427"/>
                  </a:lnTo>
                  <a:lnTo>
                    <a:pt x="431" y="436"/>
                  </a:lnTo>
                  <a:lnTo>
                    <a:pt x="422" y="444"/>
                  </a:lnTo>
                  <a:lnTo>
                    <a:pt x="422" y="444"/>
                  </a:lnTo>
                  <a:close/>
                  <a:moveTo>
                    <a:pt x="828" y="0"/>
                  </a:moveTo>
                  <a:lnTo>
                    <a:pt x="75" y="0"/>
                  </a:lnTo>
                  <a:lnTo>
                    <a:pt x="68" y="0"/>
                  </a:lnTo>
                  <a:lnTo>
                    <a:pt x="60" y="1"/>
                  </a:lnTo>
                  <a:lnTo>
                    <a:pt x="54" y="3"/>
                  </a:lnTo>
                  <a:lnTo>
                    <a:pt x="46" y="5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3" y="21"/>
                  </a:lnTo>
                  <a:lnTo>
                    <a:pt x="17" y="27"/>
                  </a:lnTo>
                  <a:lnTo>
                    <a:pt x="13" y="33"/>
                  </a:lnTo>
                  <a:lnTo>
                    <a:pt x="10" y="40"/>
                  </a:lnTo>
                  <a:lnTo>
                    <a:pt x="7" y="46"/>
                  </a:lnTo>
                  <a:lnTo>
                    <a:pt x="3" y="53"/>
                  </a:lnTo>
                  <a:lnTo>
                    <a:pt x="2" y="60"/>
                  </a:lnTo>
                  <a:lnTo>
                    <a:pt x="1" y="68"/>
                  </a:lnTo>
                  <a:lnTo>
                    <a:pt x="0" y="75"/>
                  </a:lnTo>
                  <a:lnTo>
                    <a:pt x="0" y="557"/>
                  </a:lnTo>
                  <a:lnTo>
                    <a:pt x="1" y="564"/>
                  </a:lnTo>
                  <a:lnTo>
                    <a:pt x="2" y="572"/>
                  </a:lnTo>
                  <a:lnTo>
                    <a:pt x="3" y="579"/>
                  </a:lnTo>
                  <a:lnTo>
                    <a:pt x="7" y="586"/>
                  </a:lnTo>
                  <a:lnTo>
                    <a:pt x="10" y="593"/>
                  </a:lnTo>
                  <a:lnTo>
                    <a:pt x="13" y="599"/>
                  </a:lnTo>
                  <a:lnTo>
                    <a:pt x="17" y="605"/>
                  </a:lnTo>
                  <a:lnTo>
                    <a:pt x="23" y="610"/>
                  </a:lnTo>
                  <a:lnTo>
                    <a:pt x="28" y="615"/>
                  </a:lnTo>
                  <a:lnTo>
                    <a:pt x="33" y="619"/>
                  </a:lnTo>
                  <a:lnTo>
                    <a:pt x="40" y="623"/>
                  </a:lnTo>
                  <a:lnTo>
                    <a:pt x="46" y="626"/>
                  </a:lnTo>
                  <a:lnTo>
                    <a:pt x="54" y="629"/>
                  </a:lnTo>
                  <a:lnTo>
                    <a:pt x="60" y="631"/>
                  </a:lnTo>
                  <a:lnTo>
                    <a:pt x="68" y="632"/>
                  </a:lnTo>
                  <a:lnTo>
                    <a:pt x="75" y="632"/>
                  </a:lnTo>
                  <a:lnTo>
                    <a:pt x="828" y="632"/>
                  </a:lnTo>
                  <a:lnTo>
                    <a:pt x="836" y="632"/>
                  </a:lnTo>
                  <a:lnTo>
                    <a:pt x="843" y="631"/>
                  </a:lnTo>
                  <a:lnTo>
                    <a:pt x="851" y="629"/>
                  </a:lnTo>
                  <a:lnTo>
                    <a:pt x="857" y="626"/>
                  </a:lnTo>
                  <a:lnTo>
                    <a:pt x="865" y="623"/>
                  </a:lnTo>
                  <a:lnTo>
                    <a:pt x="870" y="619"/>
                  </a:lnTo>
                  <a:lnTo>
                    <a:pt x="876" y="615"/>
                  </a:lnTo>
                  <a:lnTo>
                    <a:pt x="882" y="610"/>
                  </a:lnTo>
                  <a:lnTo>
                    <a:pt x="886" y="605"/>
                  </a:lnTo>
                  <a:lnTo>
                    <a:pt x="890" y="599"/>
                  </a:lnTo>
                  <a:lnTo>
                    <a:pt x="895" y="593"/>
                  </a:lnTo>
                  <a:lnTo>
                    <a:pt x="898" y="587"/>
                  </a:lnTo>
                  <a:lnTo>
                    <a:pt x="900" y="579"/>
                  </a:lnTo>
                  <a:lnTo>
                    <a:pt x="902" y="572"/>
                  </a:lnTo>
                  <a:lnTo>
                    <a:pt x="903" y="564"/>
                  </a:lnTo>
                  <a:lnTo>
                    <a:pt x="903" y="557"/>
                  </a:lnTo>
                  <a:lnTo>
                    <a:pt x="903" y="75"/>
                  </a:lnTo>
                  <a:lnTo>
                    <a:pt x="903" y="68"/>
                  </a:lnTo>
                  <a:lnTo>
                    <a:pt x="902" y="60"/>
                  </a:lnTo>
                  <a:lnTo>
                    <a:pt x="900" y="53"/>
                  </a:lnTo>
                  <a:lnTo>
                    <a:pt x="898" y="46"/>
                  </a:lnTo>
                  <a:lnTo>
                    <a:pt x="895" y="40"/>
                  </a:lnTo>
                  <a:lnTo>
                    <a:pt x="890" y="33"/>
                  </a:lnTo>
                  <a:lnTo>
                    <a:pt x="886" y="27"/>
                  </a:lnTo>
                  <a:lnTo>
                    <a:pt x="882" y="21"/>
                  </a:lnTo>
                  <a:lnTo>
                    <a:pt x="876" y="17"/>
                  </a:lnTo>
                  <a:lnTo>
                    <a:pt x="870" y="13"/>
                  </a:lnTo>
                  <a:lnTo>
                    <a:pt x="865" y="9"/>
                  </a:lnTo>
                  <a:lnTo>
                    <a:pt x="857" y="5"/>
                  </a:lnTo>
                  <a:lnTo>
                    <a:pt x="851" y="3"/>
                  </a:lnTo>
                  <a:lnTo>
                    <a:pt x="843" y="1"/>
                  </a:lnTo>
                  <a:lnTo>
                    <a:pt x="836" y="0"/>
                  </a:lnTo>
                  <a:lnTo>
                    <a:pt x="82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3" name="Rectangle 434">
              <a:extLst>
                <a:ext uri="{FF2B5EF4-FFF2-40B4-BE49-F238E27FC236}">
                  <a16:creationId xmlns:a16="http://schemas.microsoft.com/office/drawing/2014/main" id="{30899386-DA20-45F7-9F80-B28EF46BC1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526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Rectangle 435">
              <a:extLst>
                <a:ext uri="{FF2B5EF4-FFF2-40B4-BE49-F238E27FC236}">
                  <a16:creationId xmlns:a16="http://schemas.microsoft.com/office/drawing/2014/main" id="{834CEF6D-25BC-4467-90F0-FCB8E616C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716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Rectangle 436">
              <a:extLst>
                <a:ext uri="{FF2B5EF4-FFF2-40B4-BE49-F238E27FC236}">
                  <a16:creationId xmlns:a16="http://schemas.microsoft.com/office/drawing/2014/main" id="{5A07BE7D-17A5-48AF-BBAE-2F8EDCE81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812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Rectangle 437">
              <a:extLst>
                <a:ext uri="{FF2B5EF4-FFF2-40B4-BE49-F238E27FC236}">
                  <a16:creationId xmlns:a16="http://schemas.microsoft.com/office/drawing/2014/main" id="{ABCE1F96-72C3-41F5-9324-133CEA8B5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1002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Rectangle 438">
              <a:extLst>
                <a:ext uri="{FF2B5EF4-FFF2-40B4-BE49-F238E27FC236}">
                  <a16:creationId xmlns:a16="http://schemas.microsoft.com/office/drawing/2014/main" id="{F30470D5-34E0-4759-9B13-ECD38D20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240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Rectangle 439">
              <a:extLst>
                <a:ext uri="{FF2B5EF4-FFF2-40B4-BE49-F238E27FC236}">
                  <a16:creationId xmlns:a16="http://schemas.microsoft.com/office/drawing/2014/main" id="{25219C16-596F-4188-8E6E-1C5661545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621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440">
              <a:extLst>
                <a:ext uri="{FF2B5EF4-FFF2-40B4-BE49-F238E27FC236}">
                  <a16:creationId xmlns:a16="http://schemas.microsoft.com/office/drawing/2014/main" id="{DC624ED0-73A8-494E-A006-0DBAE5879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3613" y="20431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0" name="Rectangle 441">
              <a:extLst>
                <a:ext uri="{FF2B5EF4-FFF2-40B4-BE49-F238E27FC236}">
                  <a16:creationId xmlns:a16="http://schemas.microsoft.com/office/drawing/2014/main" id="{669F6E53-A695-4E1F-AB85-A34FE43DB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20812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1" name="Rectangle 442">
              <a:extLst>
                <a:ext uri="{FF2B5EF4-FFF2-40B4-BE49-F238E27FC236}">
                  <a16:creationId xmlns:a16="http://schemas.microsoft.com/office/drawing/2014/main" id="{C17D0782-16A5-4FE1-8F4B-BD0C1111C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206216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2" name="Rectangle 443">
              <a:extLst>
                <a:ext uri="{FF2B5EF4-FFF2-40B4-BE49-F238E27FC236}">
                  <a16:creationId xmlns:a16="http://schemas.microsoft.com/office/drawing/2014/main" id="{272E8601-9310-490D-94F6-63CEEB8F7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300" y="2043113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Rectangle 444">
              <a:extLst>
                <a:ext uri="{FF2B5EF4-FFF2-40B4-BE49-F238E27FC236}">
                  <a16:creationId xmlns:a16="http://schemas.microsoft.com/office/drawing/2014/main" id="{FE61DE21-6C27-46D8-842D-BDD3C8EF7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9073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Rectangle 445">
              <a:extLst>
                <a:ext uri="{FF2B5EF4-FFF2-40B4-BE49-F238E27FC236}">
                  <a16:creationId xmlns:a16="http://schemas.microsoft.com/office/drawing/2014/main" id="{6CCE631C-12A5-4752-8E65-BA8787F57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2033588"/>
              <a:ext cx="9525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Rectangle 446">
              <a:extLst>
                <a:ext uri="{FF2B5EF4-FFF2-40B4-BE49-F238E27FC236}">
                  <a16:creationId xmlns:a16="http://schemas.microsoft.com/office/drawing/2014/main" id="{3CB2E858-A7D8-4E87-AE5E-5399DC5D8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5263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Rectangle 447">
              <a:extLst>
                <a:ext uri="{FF2B5EF4-FFF2-40B4-BE49-F238E27FC236}">
                  <a16:creationId xmlns:a16="http://schemas.microsoft.com/office/drawing/2014/main" id="{B78B1C91-9EA0-420D-AB04-82322F7DF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7168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Rectangle 448">
              <a:extLst>
                <a:ext uri="{FF2B5EF4-FFF2-40B4-BE49-F238E27FC236}">
                  <a16:creationId xmlns:a16="http://schemas.microsoft.com/office/drawing/2014/main" id="{9BBF9638-FA96-4436-AE58-8EBA61CBA4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9073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449">
              <a:extLst>
                <a:ext uri="{FF2B5EF4-FFF2-40B4-BE49-F238E27FC236}">
                  <a16:creationId xmlns:a16="http://schemas.microsoft.com/office/drawing/2014/main" id="{919C5518-E69B-42C0-AFDE-170FE83E2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2663" y="2033588"/>
              <a:ext cx="11113" cy="9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97" name="Group 196" descr="This is the logo for Instagram.">
            <a:extLst>
              <a:ext uri="{FF2B5EF4-FFF2-40B4-BE49-F238E27FC236}">
                <a16:creationId xmlns:a16="http://schemas.microsoft.com/office/drawing/2014/main" id="{105EB04D-523A-471B-94D7-64FDA15599AA}"/>
              </a:ext>
            </a:extLst>
          </p:cNvPr>
          <p:cNvGrpSpPr/>
          <p:nvPr/>
        </p:nvGrpSpPr>
        <p:grpSpPr>
          <a:xfrm>
            <a:off x="8634339" y="5859817"/>
            <a:ext cx="248085" cy="249277"/>
            <a:chOff x="3406775" y="2181225"/>
            <a:chExt cx="330200" cy="331788"/>
          </a:xfrm>
          <a:solidFill>
            <a:schemeClr val="bg1"/>
          </a:solidFill>
        </p:grpSpPr>
        <p:sp>
          <p:nvSpPr>
            <p:cNvPr id="198" name="Oval 190">
              <a:extLst>
                <a:ext uri="{FF2B5EF4-FFF2-40B4-BE49-F238E27FC236}">
                  <a16:creationId xmlns:a16="http://schemas.microsoft.com/office/drawing/2014/main" id="{BD285FB7-C65E-4A4F-9730-2C7BDE085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1388" y="2257425"/>
              <a:ext cx="180975" cy="1793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9" name="Freeform 191">
              <a:extLst>
                <a:ext uri="{FF2B5EF4-FFF2-40B4-BE49-F238E27FC236}">
                  <a16:creationId xmlns:a16="http://schemas.microsoft.com/office/drawing/2014/main" id="{BBC06FF8-9B23-4376-9786-14D97DD1D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6938" y="2181225"/>
              <a:ext cx="14288" cy="112713"/>
            </a:xfrm>
            <a:custGeom>
              <a:avLst/>
              <a:gdLst>
                <a:gd name="T0" fmla="*/ 4 w 4"/>
                <a:gd name="T1" fmla="*/ 0 h 30"/>
                <a:gd name="T2" fmla="*/ 0 w 4"/>
                <a:gd name="T3" fmla="*/ 1 h 30"/>
                <a:gd name="T4" fmla="*/ 0 w 4"/>
                <a:gd name="T5" fmla="*/ 30 h 30"/>
                <a:gd name="T6" fmla="*/ 4 w 4"/>
                <a:gd name="T7" fmla="*/ 30 h 30"/>
                <a:gd name="T8" fmla="*/ 4 w 4"/>
                <a:gd name="T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30">
                  <a:moveTo>
                    <a:pt x="4" y="0"/>
                  </a:moveTo>
                  <a:cubicBezTo>
                    <a:pt x="3" y="0"/>
                    <a:pt x="1" y="1"/>
                    <a:pt x="0" y="1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30"/>
                    <a:pt x="4" y="30"/>
                    <a:pt x="4" y="30"/>
                  </a:cubicBez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0" name="Freeform 192">
              <a:extLst>
                <a:ext uri="{FF2B5EF4-FFF2-40B4-BE49-F238E27FC236}">
                  <a16:creationId xmlns:a16="http://schemas.microsoft.com/office/drawing/2014/main" id="{C6700C49-7AD6-494F-83F0-8DEBBC73A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0" y="2181225"/>
              <a:ext cx="14288" cy="112713"/>
            </a:xfrm>
            <a:custGeom>
              <a:avLst/>
              <a:gdLst>
                <a:gd name="T0" fmla="*/ 4 w 4"/>
                <a:gd name="T1" fmla="*/ 30 h 30"/>
                <a:gd name="T2" fmla="*/ 4 w 4"/>
                <a:gd name="T3" fmla="*/ 0 h 30"/>
                <a:gd name="T4" fmla="*/ 0 w 4"/>
                <a:gd name="T5" fmla="*/ 0 h 30"/>
                <a:gd name="T6" fmla="*/ 0 w 4"/>
                <a:gd name="T7" fmla="*/ 30 h 30"/>
                <a:gd name="T8" fmla="*/ 4 w 4"/>
                <a:gd name="T9" fmla="*/ 30 h 30"/>
                <a:gd name="T10" fmla="*/ 4 w 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" h="30">
                  <a:moveTo>
                    <a:pt x="4" y="3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0"/>
                    <a:pt x="4" y="30"/>
                    <a:pt x="4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1" name="Freeform 193">
              <a:extLst>
                <a:ext uri="{FF2B5EF4-FFF2-40B4-BE49-F238E27FC236}">
                  <a16:creationId xmlns:a16="http://schemas.microsoft.com/office/drawing/2014/main" id="{4134947C-4D7B-463E-A659-A8F440E310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06775" y="2181225"/>
              <a:ext cx="330200" cy="331788"/>
            </a:xfrm>
            <a:custGeom>
              <a:avLst/>
              <a:gdLst>
                <a:gd name="T0" fmla="*/ 88 w 88"/>
                <a:gd name="T1" fmla="*/ 71 h 88"/>
                <a:gd name="T2" fmla="*/ 88 w 88"/>
                <a:gd name="T3" fmla="*/ 30 h 88"/>
                <a:gd name="T4" fmla="*/ 88 w 88"/>
                <a:gd name="T5" fmla="*/ 17 h 88"/>
                <a:gd name="T6" fmla="*/ 88 w 88"/>
                <a:gd name="T7" fmla="*/ 14 h 88"/>
                <a:gd name="T8" fmla="*/ 74 w 88"/>
                <a:gd name="T9" fmla="*/ 0 h 88"/>
                <a:gd name="T10" fmla="*/ 24 w 88"/>
                <a:gd name="T11" fmla="*/ 0 h 88"/>
                <a:gd name="T12" fmla="*/ 24 w 88"/>
                <a:gd name="T13" fmla="*/ 24 h 88"/>
                <a:gd name="T14" fmla="*/ 44 w 88"/>
                <a:gd name="T15" fmla="*/ 16 h 88"/>
                <a:gd name="T16" fmla="*/ 68 w 88"/>
                <a:gd name="T17" fmla="*/ 30 h 88"/>
                <a:gd name="T18" fmla="*/ 84 w 88"/>
                <a:gd name="T19" fmla="*/ 30 h 88"/>
                <a:gd name="T20" fmla="*/ 84 w 88"/>
                <a:gd name="T21" fmla="*/ 71 h 88"/>
                <a:gd name="T22" fmla="*/ 71 w 88"/>
                <a:gd name="T23" fmla="*/ 84 h 88"/>
                <a:gd name="T24" fmla="*/ 17 w 88"/>
                <a:gd name="T25" fmla="*/ 84 h 88"/>
                <a:gd name="T26" fmla="*/ 4 w 88"/>
                <a:gd name="T27" fmla="*/ 71 h 88"/>
                <a:gd name="T28" fmla="*/ 4 w 88"/>
                <a:gd name="T29" fmla="*/ 30 h 88"/>
                <a:gd name="T30" fmla="*/ 4 w 88"/>
                <a:gd name="T31" fmla="*/ 17 h 88"/>
                <a:gd name="T32" fmla="*/ 4 w 88"/>
                <a:gd name="T33" fmla="*/ 4 h 88"/>
                <a:gd name="T34" fmla="*/ 0 w 88"/>
                <a:gd name="T35" fmla="*/ 14 h 88"/>
                <a:gd name="T36" fmla="*/ 0 w 88"/>
                <a:gd name="T37" fmla="*/ 17 h 88"/>
                <a:gd name="T38" fmla="*/ 0 w 88"/>
                <a:gd name="T39" fmla="*/ 30 h 88"/>
                <a:gd name="T40" fmla="*/ 0 w 88"/>
                <a:gd name="T41" fmla="*/ 71 h 88"/>
                <a:gd name="T42" fmla="*/ 17 w 88"/>
                <a:gd name="T43" fmla="*/ 88 h 88"/>
                <a:gd name="T44" fmla="*/ 71 w 88"/>
                <a:gd name="T45" fmla="*/ 88 h 88"/>
                <a:gd name="T46" fmla="*/ 88 w 88"/>
                <a:gd name="T47" fmla="*/ 71 h 88"/>
                <a:gd name="T48" fmla="*/ 82 w 88"/>
                <a:gd name="T49" fmla="*/ 24 h 88"/>
                <a:gd name="T50" fmla="*/ 70 w 88"/>
                <a:gd name="T51" fmla="*/ 24 h 88"/>
                <a:gd name="T52" fmla="*/ 68 w 88"/>
                <a:gd name="T53" fmla="*/ 22 h 88"/>
                <a:gd name="T54" fmla="*/ 68 w 88"/>
                <a:gd name="T55" fmla="*/ 10 h 88"/>
                <a:gd name="T56" fmla="*/ 70 w 88"/>
                <a:gd name="T57" fmla="*/ 8 h 88"/>
                <a:gd name="T58" fmla="*/ 82 w 88"/>
                <a:gd name="T59" fmla="*/ 8 h 88"/>
                <a:gd name="T60" fmla="*/ 84 w 88"/>
                <a:gd name="T61" fmla="*/ 10 h 88"/>
                <a:gd name="T62" fmla="*/ 84 w 88"/>
                <a:gd name="T63" fmla="*/ 17 h 88"/>
                <a:gd name="T64" fmla="*/ 84 w 88"/>
                <a:gd name="T65" fmla="*/ 22 h 88"/>
                <a:gd name="T66" fmla="*/ 82 w 88"/>
                <a:gd name="T67" fmla="*/ 2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8" h="88">
                  <a:moveTo>
                    <a:pt x="88" y="71"/>
                  </a:moveTo>
                  <a:cubicBezTo>
                    <a:pt x="88" y="30"/>
                    <a:pt x="88" y="30"/>
                    <a:pt x="88" y="30"/>
                  </a:cubicBezTo>
                  <a:cubicBezTo>
                    <a:pt x="88" y="17"/>
                    <a:pt x="88" y="17"/>
                    <a:pt x="88" y="17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8" y="6"/>
                    <a:pt x="82" y="0"/>
                    <a:pt x="7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9" y="19"/>
                    <a:pt x="36" y="16"/>
                    <a:pt x="44" y="16"/>
                  </a:cubicBezTo>
                  <a:cubicBezTo>
                    <a:pt x="54" y="16"/>
                    <a:pt x="63" y="22"/>
                    <a:pt x="68" y="30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71"/>
                    <a:pt x="84" y="71"/>
                    <a:pt x="84" y="71"/>
                  </a:cubicBezTo>
                  <a:cubicBezTo>
                    <a:pt x="84" y="78"/>
                    <a:pt x="78" y="84"/>
                    <a:pt x="71" y="84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10" y="84"/>
                    <a:pt x="4" y="78"/>
                    <a:pt x="4" y="71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2" y="7"/>
                    <a:pt x="0" y="10"/>
                    <a:pt x="0" y="14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81"/>
                    <a:pt x="7" y="88"/>
                    <a:pt x="17" y="88"/>
                  </a:cubicBezTo>
                  <a:cubicBezTo>
                    <a:pt x="71" y="88"/>
                    <a:pt x="71" y="88"/>
                    <a:pt x="71" y="88"/>
                  </a:cubicBezTo>
                  <a:cubicBezTo>
                    <a:pt x="81" y="88"/>
                    <a:pt x="88" y="81"/>
                    <a:pt x="88" y="71"/>
                  </a:cubicBezTo>
                  <a:close/>
                  <a:moveTo>
                    <a:pt x="82" y="24"/>
                  </a:moveTo>
                  <a:cubicBezTo>
                    <a:pt x="70" y="24"/>
                    <a:pt x="70" y="24"/>
                    <a:pt x="70" y="24"/>
                  </a:cubicBezTo>
                  <a:cubicBezTo>
                    <a:pt x="69" y="24"/>
                    <a:pt x="68" y="23"/>
                    <a:pt x="68" y="22"/>
                  </a:cubicBezTo>
                  <a:cubicBezTo>
                    <a:pt x="68" y="10"/>
                    <a:pt x="68" y="10"/>
                    <a:pt x="68" y="10"/>
                  </a:cubicBezTo>
                  <a:cubicBezTo>
                    <a:pt x="68" y="9"/>
                    <a:pt x="69" y="8"/>
                    <a:pt x="70" y="8"/>
                  </a:cubicBezTo>
                  <a:cubicBezTo>
                    <a:pt x="82" y="8"/>
                    <a:pt x="82" y="8"/>
                    <a:pt x="82" y="8"/>
                  </a:cubicBezTo>
                  <a:cubicBezTo>
                    <a:pt x="83" y="8"/>
                    <a:pt x="84" y="9"/>
                    <a:pt x="84" y="10"/>
                  </a:cubicBezTo>
                  <a:cubicBezTo>
                    <a:pt x="84" y="17"/>
                    <a:pt x="84" y="17"/>
                    <a:pt x="84" y="17"/>
                  </a:cubicBezTo>
                  <a:cubicBezTo>
                    <a:pt x="84" y="22"/>
                    <a:pt x="84" y="22"/>
                    <a:pt x="84" y="22"/>
                  </a:cubicBezTo>
                  <a:cubicBezTo>
                    <a:pt x="84" y="23"/>
                    <a:pt x="83" y="24"/>
                    <a:pt x="82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296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000000"/>
      </a:dk1>
      <a:lt1>
        <a:srgbClr val="FFFFFF"/>
      </a:lt1>
      <a:dk2>
        <a:srgbClr val="000073"/>
      </a:dk2>
      <a:lt2>
        <a:srgbClr val="FFE6E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676778_Dashboard, from 24Slides_SL_V1.pptx" id="{295C4539-006B-481B-BB49-AA6696014542}" vid="{08D33979-AB7E-4584-851D-4053B37BB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1B0ABC2-BF39-4F70-A7AD-9DFBD1D272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1A1251-DA89-493A-8204-679220DD13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EC375F-F377-4CDC-ADF0-CC8811D177D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Dashboard, from 24Slides</Template>
  <TotalTime>33</TotalTime>
  <Words>395</Words>
  <Application>Microsoft Office PowerPoint</Application>
  <PresentationFormat>Widescreen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Segoe UI Light</vt:lpstr>
      <vt:lpstr>Office Theme</vt:lpstr>
      <vt:lpstr>Slide 1</vt:lpstr>
      <vt:lpstr>📌 Business Problem</vt:lpstr>
      <vt:lpstr>🔍 Key Insights</vt:lpstr>
      <vt:lpstr>🔍 Key Insights</vt:lpstr>
      <vt:lpstr>🔍 Key Insights</vt:lpstr>
      <vt:lpstr>Slide 6</vt:lpstr>
      <vt:lpstr>🔑 Key Takeaway</vt:lpstr>
      <vt:lpstr>✨ What It Shows</vt:lpstr>
      <vt:lpstr>📌 Project Info</vt:lpstr>
      <vt:lpstr>PowerPoint Presentation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Rajeev Tiwari</dc:creator>
  <cp:lastModifiedBy>Rajeev Tiwari</cp:lastModifiedBy>
  <cp:revision>2</cp:revision>
  <dcterms:created xsi:type="dcterms:W3CDTF">2025-07-09T10:39:22Z</dcterms:created>
  <dcterms:modified xsi:type="dcterms:W3CDTF">2025-07-09T11:22:26Z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