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8" r:id="rId3"/>
  </p:sldMasterIdLst>
  <p:notesMasterIdLst>
    <p:notesMasterId r:id="rId13"/>
  </p:notesMasterIdLst>
  <p:sldIdLst>
    <p:sldId id="256" r:id="rId4"/>
    <p:sldId id="265" r:id="rId5"/>
    <p:sldId id="257" r:id="rId6"/>
    <p:sldId id="258" r:id="rId7"/>
    <p:sldId id="264" r:id="rId8"/>
    <p:sldId id="263" r:id="rId9"/>
    <p:sldId id="259" r:id="rId10"/>
    <p:sldId id="260" r:id="rId11"/>
    <p:sldId id="26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8737C93-BA2C-4ABC-AA2A-6C195CAC5CD5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accent3_1" csCatId="accent3"/>
      <dgm:spPr/>
      <dgm:t>
        <a:bodyPr/>
        <a:lstStyle/>
        <a:p>
          <a:endParaRPr lang="en-US"/>
        </a:p>
      </dgm:t>
    </dgm:pt>
    <dgm:pt modelId="{6DB3A59A-221A-42B5-B72D-77B7048B1FF3}">
      <dgm:prSet/>
      <dgm:spPr/>
      <dgm:t>
        <a:bodyPr/>
        <a:lstStyle/>
        <a:p>
          <a:r>
            <a:rPr lang="en-US" b="1" i="0" baseline="0"/>
            <a:t>Business  Requirement Gathering</a:t>
          </a:r>
          <a:endParaRPr lang="en-US"/>
        </a:p>
      </dgm:t>
    </dgm:pt>
    <dgm:pt modelId="{C9B55F47-1EF8-4B48-9425-F1FDE20F18B4}" type="parTrans" cxnId="{B95F46E6-EA63-4A4A-B171-84E71A8B2969}">
      <dgm:prSet/>
      <dgm:spPr/>
      <dgm:t>
        <a:bodyPr/>
        <a:lstStyle/>
        <a:p>
          <a:endParaRPr lang="en-US"/>
        </a:p>
      </dgm:t>
    </dgm:pt>
    <dgm:pt modelId="{AB6DD6D9-3A72-4649-9B2B-D1A6DA34A1A9}" type="sibTrans" cxnId="{B95F46E6-EA63-4A4A-B171-84E71A8B2969}">
      <dgm:prSet/>
      <dgm:spPr/>
      <dgm:t>
        <a:bodyPr/>
        <a:lstStyle/>
        <a:p>
          <a:endParaRPr lang="en-US"/>
        </a:p>
      </dgm:t>
    </dgm:pt>
    <dgm:pt modelId="{74E89472-80D3-4A51-9043-A00E177322F0}">
      <dgm:prSet/>
      <dgm:spPr/>
      <dgm:t>
        <a:bodyPr/>
        <a:lstStyle/>
        <a:p>
          <a:r>
            <a:rPr lang="en-US" b="1"/>
            <a:t>Understanding of Data</a:t>
          </a:r>
          <a:endParaRPr lang="en-US"/>
        </a:p>
      </dgm:t>
    </dgm:pt>
    <dgm:pt modelId="{95746BEE-B556-40A3-924C-E34BC3820B85}" type="parTrans" cxnId="{9C9B6FA4-D255-49A2-AEF3-7578F197610F}">
      <dgm:prSet/>
      <dgm:spPr/>
      <dgm:t>
        <a:bodyPr/>
        <a:lstStyle/>
        <a:p>
          <a:endParaRPr lang="en-US"/>
        </a:p>
      </dgm:t>
    </dgm:pt>
    <dgm:pt modelId="{948FDB3B-C89A-4755-AD4D-330834473597}" type="sibTrans" cxnId="{9C9B6FA4-D255-49A2-AEF3-7578F197610F}">
      <dgm:prSet/>
      <dgm:spPr/>
      <dgm:t>
        <a:bodyPr/>
        <a:lstStyle/>
        <a:p>
          <a:endParaRPr lang="en-US"/>
        </a:p>
      </dgm:t>
    </dgm:pt>
    <dgm:pt modelId="{A9DE61EB-64D3-4A52-B278-5A13DCCFABF9}">
      <dgm:prSet/>
      <dgm:spPr/>
      <dgm:t>
        <a:bodyPr/>
        <a:lstStyle/>
        <a:p>
          <a:r>
            <a:rPr lang="en-US" b="1"/>
            <a:t>Data Connection (Import Data Using Power Query)</a:t>
          </a:r>
          <a:endParaRPr lang="en-US"/>
        </a:p>
      </dgm:t>
    </dgm:pt>
    <dgm:pt modelId="{FEC3258F-5055-40EF-B9A6-65A3F6164307}" type="parTrans" cxnId="{42443A3C-71FB-406A-9D21-C66C788B7B1E}">
      <dgm:prSet/>
      <dgm:spPr/>
      <dgm:t>
        <a:bodyPr/>
        <a:lstStyle/>
        <a:p>
          <a:endParaRPr lang="en-US"/>
        </a:p>
      </dgm:t>
    </dgm:pt>
    <dgm:pt modelId="{7CA8D60F-EEEC-40ED-A747-32E12955F893}" type="sibTrans" cxnId="{42443A3C-71FB-406A-9D21-C66C788B7B1E}">
      <dgm:prSet/>
      <dgm:spPr/>
      <dgm:t>
        <a:bodyPr/>
        <a:lstStyle/>
        <a:p>
          <a:endParaRPr lang="en-US"/>
        </a:p>
      </dgm:t>
    </dgm:pt>
    <dgm:pt modelId="{820E95FA-32FB-4A31-999F-2DB7118EE40B}">
      <dgm:prSet/>
      <dgm:spPr/>
      <dgm:t>
        <a:bodyPr/>
        <a:lstStyle/>
        <a:p>
          <a:r>
            <a:rPr lang="en-US" b="1" i="0" baseline="0" dirty="0"/>
            <a:t>Data Cleaning and Data Quality Check Using Power Query</a:t>
          </a:r>
          <a:endParaRPr lang="en-US" dirty="0"/>
        </a:p>
      </dgm:t>
    </dgm:pt>
    <dgm:pt modelId="{E814EA5E-882D-445C-832A-8B91A5B3E9F5}" type="parTrans" cxnId="{5FD63A43-3AF7-454D-A2ED-0966ACAE6DBA}">
      <dgm:prSet/>
      <dgm:spPr/>
      <dgm:t>
        <a:bodyPr/>
        <a:lstStyle/>
        <a:p>
          <a:endParaRPr lang="en-US"/>
        </a:p>
      </dgm:t>
    </dgm:pt>
    <dgm:pt modelId="{302FB94D-61F7-4E86-8C6F-47870AF248BC}" type="sibTrans" cxnId="{5FD63A43-3AF7-454D-A2ED-0966ACAE6DBA}">
      <dgm:prSet/>
      <dgm:spPr/>
      <dgm:t>
        <a:bodyPr/>
        <a:lstStyle/>
        <a:p>
          <a:endParaRPr lang="en-US"/>
        </a:p>
      </dgm:t>
    </dgm:pt>
    <dgm:pt modelId="{D62D4730-0C2F-426F-AB35-E8712773038E}">
      <dgm:prSet/>
      <dgm:spPr/>
      <dgm:t>
        <a:bodyPr/>
        <a:lstStyle/>
        <a:p>
          <a:r>
            <a:rPr lang="en-US" b="1" i="0" baseline="0"/>
            <a:t>Creating Calendar Table using Power Query</a:t>
          </a:r>
          <a:endParaRPr lang="en-US"/>
        </a:p>
      </dgm:t>
    </dgm:pt>
    <dgm:pt modelId="{BA8C4E51-F7AE-4A79-9FDF-DB2909DF3DD7}" type="parTrans" cxnId="{A189B2E3-E5B4-4875-AABB-3DB57BE6C6DE}">
      <dgm:prSet/>
      <dgm:spPr/>
      <dgm:t>
        <a:bodyPr/>
        <a:lstStyle/>
        <a:p>
          <a:endParaRPr lang="en-US"/>
        </a:p>
      </dgm:t>
    </dgm:pt>
    <dgm:pt modelId="{5A429ACE-F4A0-49A0-AE9E-A8E353EFFEB3}" type="sibTrans" cxnId="{A189B2E3-E5B4-4875-AABB-3DB57BE6C6DE}">
      <dgm:prSet/>
      <dgm:spPr/>
      <dgm:t>
        <a:bodyPr/>
        <a:lstStyle/>
        <a:p>
          <a:endParaRPr lang="en-US"/>
        </a:p>
      </dgm:t>
    </dgm:pt>
    <dgm:pt modelId="{060AC462-E9D3-408E-B878-D29F8E18AD0B}">
      <dgm:prSet/>
      <dgm:spPr/>
      <dgm:t>
        <a:bodyPr/>
        <a:lstStyle/>
        <a:p>
          <a:r>
            <a:rPr lang="en-US" b="1"/>
            <a:t>Data Modeling – Power Pivot</a:t>
          </a:r>
          <a:endParaRPr lang="en-US"/>
        </a:p>
      </dgm:t>
    </dgm:pt>
    <dgm:pt modelId="{C18D5947-2693-4AC8-9746-F73C5CD1A4AB}" type="parTrans" cxnId="{278A0307-6503-4A34-A01D-829B58D28F58}">
      <dgm:prSet/>
      <dgm:spPr/>
      <dgm:t>
        <a:bodyPr/>
        <a:lstStyle/>
        <a:p>
          <a:endParaRPr lang="en-US"/>
        </a:p>
      </dgm:t>
    </dgm:pt>
    <dgm:pt modelId="{36E02DD0-7DE6-47DF-938B-671987682F75}" type="sibTrans" cxnId="{278A0307-6503-4A34-A01D-829B58D28F58}">
      <dgm:prSet/>
      <dgm:spPr/>
      <dgm:t>
        <a:bodyPr/>
        <a:lstStyle/>
        <a:p>
          <a:endParaRPr lang="en-US"/>
        </a:p>
      </dgm:t>
    </dgm:pt>
    <dgm:pt modelId="{38FA43C6-0CEF-4FF6-99D3-32520718AFD9}">
      <dgm:prSet/>
      <dgm:spPr/>
      <dgm:t>
        <a:bodyPr/>
        <a:lstStyle/>
        <a:p>
          <a:r>
            <a:rPr lang="en-US" b="1"/>
            <a:t>Adding Required Columns (DAX Calculation in Power Pivot)</a:t>
          </a:r>
          <a:endParaRPr lang="en-US"/>
        </a:p>
      </dgm:t>
    </dgm:pt>
    <dgm:pt modelId="{BC07F7AE-B099-4072-91E1-CBD3D7FA69F1}" type="parTrans" cxnId="{4B1AEE9B-C0DD-42D7-A181-6600AAC9F51E}">
      <dgm:prSet/>
      <dgm:spPr/>
      <dgm:t>
        <a:bodyPr/>
        <a:lstStyle/>
        <a:p>
          <a:endParaRPr lang="en-US"/>
        </a:p>
      </dgm:t>
    </dgm:pt>
    <dgm:pt modelId="{2F9048D3-ABEC-4892-9F02-E3231465FE3F}" type="sibTrans" cxnId="{4B1AEE9B-C0DD-42D7-A181-6600AAC9F51E}">
      <dgm:prSet/>
      <dgm:spPr/>
      <dgm:t>
        <a:bodyPr/>
        <a:lstStyle/>
        <a:p>
          <a:endParaRPr lang="en-US"/>
        </a:p>
      </dgm:t>
    </dgm:pt>
    <dgm:pt modelId="{3C69074B-D521-4121-B293-38C065F48299}">
      <dgm:prSet/>
      <dgm:spPr/>
      <dgm:t>
        <a:bodyPr/>
        <a:lstStyle/>
        <a:p>
          <a:r>
            <a:rPr lang="en-US" b="1" i="0" baseline="0"/>
            <a:t>Creating Pivots and Dashboard Lay outing</a:t>
          </a:r>
          <a:endParaRPr lang="en-US"/>
        </a:p>
      </dgm:t>
    </dgm:pt>
    <dgm:pt modelId="{41BAA905-5AF8-4CA3-A029-281C846F30CF}" type="parTrans" cxnId="{C55E3090-1DFE-4368-A59E-A82E3F4584D8}">
      <dgm:prSet/>
      <dgm:spPr/>
      <dgm:t>
        <a:bodyPr/>
        <a:lstStyle/>
        <a:p>
          <a:endParaRPr lang="en-US"/>
        </a:p>
      </dgm:t>
    </dgm:pt>
    <dgm:pt modelId="{F2C8F479-364E-45C4-8786-038CA4F62353}" type="sibTrans" cxnId="{C55E3090-1DFE-4368-A59E-A82E3F4584D8}">
      <dgm:prSet/>
      <dgm:spPr/>
      <dgm:t>
        <a:bodyPr/>
        <a:lstStyle/>
        <a:p>
          <a:endParaRPr lang="en-US"/>
        </a:p>
      </dgm:t>
    </dgm:pt>
    <dgm:pt modelId="{5F48A72A-9C9E-424C-9477-6BF8C16523D9}">
      <dgm:prSet/>
      <dgm:spPr/>
      <dgm:t>
        <a:bodyPr/>
        <a:lstStyle/>
        <a:p>
          <a:r>
            <a:rPr lang="en-US" b="1"/>
            <a:t>Charts Development and Formatting</a:t>
          </a:r>
          <a:endParaRPr lang="en-US"/>
        </a:p>
      </dgm:t>
    </dgm:pt>
    <dgm:pt modelId="{21C187ED-05D7-425F-9925-84F985780067}" type="parTrans" cxnId="{3CAC97BC-B56C-4629-B91A-3A2ECD0B1EA3}">
      <dgm:prSet/>
      <dgm:spPr/>
      <dgm:t>
        <a:bodyPr/>
        <a:lstStyle/>
        <a:p>
          <a:endParaRPr lang="en-US"/>
        </a:p>
      </dgm:t>
    </dgm:pt>
    <dgm:pt modelId="{B49391C6-4845-4540-92CB-3A575632E81D}" type="sibTrans" cxnId="{3CAC97BC-B56C-4629-B91A-3A2ECD0B1EA3}">
      <dgm:prSet/>
      <dgm:spPr/>
      <dgm:t>
        <a:bodyPr/>
        <a:lstStyle/>
        <a:p>
          <a:endParaRPr lang="en-US"/>
        </a:p>
      </dgm:t>
    </dgm:pt>
    <dgm:pt modelId="{C52E9550-983C-4408-89FD-CAEDB1385253}">
      <dgm:prSet/>
      <dgm:spPr/>
      <dgm:t>
        <a:bodyPr/>
        <a:lstStyle/>
        <a:p>
          <a:r>
            <a:rPr lang="en-US" b="1" i="0" baseline="0"/>
            <a:t>Dashboard / Report Development</a:t>
          </a:r>
          <a:endParaRPr lang="en-US"/>
        </a:p>
      </dgm:t>
    </dgm:pt>
    <dgm:pt modelId="{1F83CC19-D933-4CDB-941C-95949084250E}" type="parTrans" cxnId="{67456BC4-58F8-4FD1-A638-5AC3127483B4}">
      <dgm:prSet/>
      <dgm:spPr/>
      <dgm:t>
        <a:bodyPr/>
        <a:lstStyle/>
        <a:p>
          <a:endParaRPr lang="en-US"/>
        </a:p>
      </dgm:t>
    </dgm:pt>
    <dgm:pt modelId="{0DE48B75-7A5F-47FD-8C14-54D0998E2F7B}" type="sibTrans" cxnId="{67456BC4-58F8-4FD1-A638-5AC3127483B4}">
      <dgm:prSet/>
      <dgm:spPr/>
      <dgm:t>
        <a:bodyPr/>
        <a:lstStyle/>
        <a:p>
          <a:endParaRPr lang="en-US"/>
        </a:p>
      </dgm:t>
    </dgm:pt>
    <dgm:pt modelId="{FFBAE25D-3238-483D-BB91-DA455735FEAC}">
      <dgm:prSet/>
      <dgm:spPr/>
      <dgm:t>
        <a:bodyPr/>
        <a:lstStyle/>
        <a:p>
          <a:r>
            <a:rPr lang="en-US" b="1"/>
            <a:t>Insights Generation</a:t>
          </a:r>
          <a:endParaRPr lang="en-US"/>
        </a:p>
      </dgm:t>
    </dgm:pt>
    <dgm:pt modelId="{0AB5DB61-1614-4E6A-8F48-A9D1B2598DDA}" type="parTrans" cxnId="{51569335-8B3E-4B91-86FC-CA0804031CC3}">
      <dgm:prSet/>
      <dgm:spPr/>
      <dgm:t>
        <a:bodyPr/>
        <a:lstStyle/>
        <a:p>
          <a:endParaRPr lang="en-US"/>
        </a:p>
      </dgm:t>
    </dgm:pt>
    <dgm:pt modelId="{8E5EBBED-8F9F-4AF9-9913-ACAD4091DC85}" type="sibTrans" cxnId="{51569335-8B3E-4B91-86FC-CA0804031CC3}">
      <dgm:prSet/>
      <dgm:spPr/>
      <dgm:t>
        <a:bodyPr/>
        <a:lstStyle/>
        <a:p>
          <a:endParaRPr lang="en-US"/>
        </a:p>
      </dgm:t>
    </dgm:pt>
    <dgm:pt modelId="{C97BE55D-0449-4D2A-B003-D50584CCA040}" type="pres">
      <dgm:prSet presAssocID="{28737C93-BA2C-4ABC-AA2A-6C195CAC5CD5}" presName="Name0" presStyleCnt="0">
        <dgm:presLayoutVars>
          <dgm:dir/>
          <dgm:resizeHandles val="exact"/>
        </dgm:presLayoutVars>
      </dgm:prSet>
      <dgm:spPr/>
    </dgm:pt>
    <dgm:pt modelId="{A3A08C61-6FE5-4232-A087-E385D9085077}" type="pres">
      <dgm:prSet presAssocID="{6DB3A59A-221A-42B5-B72D-77B7048B1FF3}" presName="node" presStyleLbl="node1" presStyleIdx="0" presStyleCnt="11">
        <dgm:presLayoutVars>
          <dgm:bulletEnabled val="1"/>
        </dgm:presLayoutVars>
      </dgm:prSet>
      <dgm:spPr/>
    </dgm:pt>
    <dgm:pt modelId="{8FA2903F-9F51-46C2-94A7-4C32B09058B6}" type="pres">
      <dgm:prSet presAssocID="{AB6DD6D9-3A72-4649-9B2B-D1A6DA34A1A9}" presName="sibTrans" presStyleLbl="sibTrans1D1" presStyleIdx="0" presStyleCnt="10"/>
      <dgm:spPr/>
    </dgm:pt>
    <dgm:pt modelId="{41C9C3C0-2BEA-48BD-909F-26DDA1AB848E}" type="pres">
      <dgm:prSet presAssocID="{AB6DD6D9-3A72-4649-9B2B-D1A6DA34A1A9}" presName="connectorText" presStyleLbl="sibTrans1D1" presStyleIdx="0" presStyleCnt="10"/>
      <dgm:spPr/>
    </dgm:pt>
    <dgm:pt modelId="{B726372A-BAEB-4F71-871E-F8095DA2C488}" type="pres">
      <dgm:prSet presAssocID="{74E89472-80D3-4A51-9043-A00E177322F0}" presName="node" presStyleLbl="node1" presStyleIdx="1" presStyleCnt="11">
        <dgm:presLayoutVars>
          <dgm:bulletEnabled val="1"/>
        </dgm:presLayoutVars>
      </dgm:prSet>
      <dgm:spPr/>
    </dgm:pt>
    <dgm:pt modelId="{59589589-2254-439C-9AEA-E7FC73018FDA}" type="pres">
      <dgm:prSet presAssocID="{948FDB3B-C89A-4755-AD4D-330834473597}" presName="sibTrans" presStyleLbl="sibTrans1D1" presStyleIdx="1" presStyleCnt="10"/>
      <dgm:spPr/>
    </dgm:pt>
    <dgm:pt modelId="{CB9CB184-6D02-4599-8A47-4CF25C8B7CCE}" type="pres">
      <dgm:prSet presAssocID="{948FDB3B-C89A-4755-AD4D-330834473597}" presName="connectorText" presStyleLbl="sibTrans1D1" presStyleIdx="1" presStyleCnt="10"/>
      <dgm:spPr/>
    </dgm:pt>
    <dgm:pt modelId="{44F46712-5CEC-42F3-8E4B-D35EDC8BCF90}" type="pres">
      <dgm:prSet presAssocID="{A9DE61EB-64D3-4A52-B278-5A13DCCFABF9}" presName="node" presStyleLbl="node1" presStyleIdx="2" presStyleCnt="11">
        <dgm:presLayoutVars>
          <dgm:bulletEnabled val="1"/>
        </dgm:presLayoutVars>
      </dgm:prSet>
      <dgm:spPr/>
    </dgm:pt>
    <dgm:pt modelId="{E1CCFB6F-3A2A-46EB-8FE4-D44BFF6D60F2}" type="pres">
      <dgm:prSet presAssocID="{7CA8D60F-EEEC-40ED-A747-32E12955F893}" presName="sibTrans" presStyleLbl="sibTrans1D1" presStyleIdx="2" presStyleCnt="10"/>
      <dgm:spPr/>
    </dgm:pt>
    <dgm:pt modelId="{278BD1A4-B465-4EA4-8D88-30B7D8DBF904}" type="pres">
      <dgm:prSet presAssocID="{7CA8D60F-EEEC-40ED-A747-32E12955F893}" presName="connectorText" presStyleLbl="sibTrans1D1" presStyleIdx="2" presStyleCnt="10"/>
      <dgm:spPr/>
    </dgm:pt>
    <dgm:pt modelId="{5A70E500-3F09-4D10-BF68-64E6B658EC7C}" type="pres">
      <dgm:prSet presAssocID="{820E95FA-32FB-4A31-999F-2DB7118EE40B}" presName="node" presStyleLbl="node1" presStyleIdx="3" presStyleCnt="11">
        <dgm:presLayoutVars>
          <dgm:bulletEnabled val="1"/>
        </dgm:presLayoutVars>
      </dgm:prSet>
      <dgm:spPr/>
    </dgm:pt>
    <dgm:pt modelId="{F063A834-ABF8-4D7F-9D05-87BE64EC3365}" type="pres">
      <dgm:prSet presAssocID="{302FB94D-61F7-4E86-8C6F-47870AF248BC}" presName="sibTrans" presStyleLbl="sibTrans1D1" presStyleIdx="3" presStyleCnt="10"/>
      <dgm:spPr/>
    </dgm:pt>
    <dgm:pt modelId="{18FC7D07-A2FD-450E-8840-4DAC0FD7BEC7}" type="pres">
      <dgm:prSet presAssocID="{302FB94D-61F7-4E86-8C6F-47870AF248BC}" presName="connectorText" presStyleLbl="sibTrans1D1" presStyleIdx="3" presStyleCnt="10"/>
      <dgm:spPr/>
    </dgm:pt>
    <dgm:pt modelId="{ABE3B2D6-2E93-4E5F-9D4A-F44CC6B9CA5C}" type="pres">
      <dgm:prSet presAssocID="{D62D4730-0C2F-426F-AB35-E8712773038E}" presName="node" presStyleLbl="node1" presStyleIdx="4" presStyleCnt="11">
        <dgm:presLayoutVars>
          <dgm:bulletEnabled val="1"/>
        </dgm:presLayoutVars>
      </dgm:prSet>
      <dgm:spPr/>
    </dgm:pt>
    <dgm:pt modelId="{31B38623-BF85-4DA6-9437-232107551D3D}" type="pres">
      <dgm:prSet presAssocID="{5A429ACE-F4A0-49A0-AE9E-A8E353EFFEB3}" presName="sibTrans" presStyleLbl="sibTrans1D1" presStyleIdx="4" presStyleCnt="10"/>
      <dgm:spPr/>
    </dgm:pt>
    <dgm:pt modelId="{EE8FA8FE-B35B-4A90-A777-3B3B7005E4F6}" type="pres">
      <dgm:prSet presAssocID="{5A429ACE-F4A0-49A0-AE9E-A8E353EFFEB3}" presName="connectorText" presStyleLbl="sibTrans1D1" presStyleIdx="4" presStyleCnt="10"/>
      <dgm:spPr/>
    </dgm:pt>
    <dgm:pt modelId="{B8B0CE4F-317E-42E5-8D75-9DF605BCA57E}" type="pres">
      <dgm:prSet presAssocID="{060AC462-E9D3-408E-B878-D29F8E18AD0B}" presName="node" presStyleLbl="node1" presStyleIdx="5" presStyleCnt="11">
        <dgm:presLayoutVars>
          <dgm:bulletEnabled val="1"/>
        </dgm:presLayoutVars>
      </dgm:prSet>
      <dgm:spPr/>
    </dgm:pt>
    <dgm:pt modelId="{F5F1BA2D-1FB1-47FA-B5C3-0DA3A1F2DC04}" type="pres">
      <dgm:prSet presAssocID="{36E02DD0-7DE6-47DF-938B-671987682F75}" presName="sibTrans" presStyleLbl="sibTrans1D1" presStyleIdx="5" presStyleCnt="10"/>
      <dgm:spPr/>
    </dgm:pt>
    <dgm:pt modelId="{45054576-3F13-48EE-9B37-BC2510DEA1F5}" type="pres">
      <dgm:prSet presAssocID="{36E02DD0-7DE6-47DF-938B-671987682F75}" presName="connectorText" presStyleLbl="sibTrans1D1" presStyleIdx="5" presStyleCnt="10"/>
      <dgm:spPr/>
    </dgm:pt>
    <dgm:pt modelId="{409210D8-5E6D-4F7B-99AB-447E2EDFF093}" type="pres">
      <dgm:prSet presAssocID="{38FA43C6-0CEF-4FF6-99D3-32520718AFD9}" presName="node" presStyleLbl="node1" presStyleIdx="6" presStyleCnt="11">
        <dgm:presLayoutVars>
          <dgm:bulletEnabled val="1"/>
        </dgm:presLayoutVars>
      </dgm:prSet>
      <dgm:spPr/>
    </dgm:pt>
    <dgm:pt modelId="{8AC51812-5A44-4F28-AF25-B6957A84906B}" type="pres">
      <dgm:prSet presAssocID="{2F9048D3-ABEC-4892-9F02-E3231465FE3F}" presName="sibTrans" presStyleLbl="sibTrans1D1" presStyleIdx="6" presStyleCnt="10"/>
      <dgm:spPr/>
    </dgm:pt>
    <dgm:pt modelId="{F083EC1F-7AE8-441F-B0C3-8BA1B48BD4C1}" type="pres">
      <dgm:prSet presAssocID="{2F9048D3-ABEC-4892-9F02-E3231465FE3F}" presName="connectorText" presStyleLbl="sibTrans1D1" presStyleIdx="6" presStyleCnt="10"/>
      <dgm:spPr/>
    </dgm:pt>
    <dgm:pt modelId="{01763097-C344-4EC5-874C-AB8AD3E16609}" type="pres">
      <dgm:prSet presAssocID="{3C69074B-D521-4121-B293-38C065F48299}" presName="node" presStyleLbl="node1" presStyleIdx="7" presStyleCnt="11">
        <dgm:presLayoutVars>
          <dgm:bulletEnabled val="1"/>
        </dgm:presLayoutVars>
      </dgm:prSet>
      <dgm:spPr/>
    </dgm:pt>
    <dgm:pt modelId="{4A2CF97C-6B83-4656-A6E4-6858980C4473}" type="pres">
      <dgm:prSet presAssocID="{F2C8F479-364E-45C4-8786-038CA4F62353}" presName="sibTrans" presStyleLbl="sibTrans1D1" presStyleIdx="7" presStyleCnt="10"/>
      <dgm:spPr/>
    </dgm:pt>
    <dgm:pt modelId="{F20935BD-7FF8-426F-A194-B44FDDDE0AB1}" type="pres">
      <dgm:prSet presAssocID="{F2C8F479-364E-45C4-8786-038CA4F62353}" presName="connectorText" presStyleLbl="sibTrans1D1" presStyleIdx="7" presStyleCnt="10"/>
      <dgm:spPr/>
    </dgm:pt>
    <dgm:pt modelId="{B7E4AB44-C74B-4D7B-8C6F-CD3A00F4B6AE}" type="pres">
      <dgm:prSet presAssocID="{5F48A72A-9C9E-424C-9477-6BF8C16523D9}" presName="node" presStyleLbl="node1" presStyleIdx="8" presStyleCnt="11">
        <dgm:presLayoutVars>
          <dgm:bulletEnabled val="1"/>
        </dgm:presLayoutVars>
      </dgm:prSet>
      <dgm:spPr/>
    </dgm:pt>
    <dgm:pt modelId="{3CE8ADDE-7A36-4930-8056-0BDE83ECA39D}" type="pres">
      <dgm:prSet presAssocID="{B49391C6-4845-4540-92CB-3A575632E81D}" presName="sibTrans" presStyleLbl="sibTrans1D1" presStyleIdx="8" presStyleCnt="10"/>
      <dgm:spPr/>
    </dgm:pt>
    <dgm:pt modelId="{632876C0-A901-4A8C-8D93-F6ABDF73060C}" type="pres">
      <dgm:prSet presAssocID="{B49391C6-4845-4540-92CB-3A575632E81D}" presName="connectorText" presStyleLbl="sibTrans1D1" presStyleIdx="8" presStyleCnt="10"/>
      <dgm:spPr/>
    </dgm:pt>
    <dgm:pt modelId="{D5473B32-A1CA-45D3-B446-4530F4BF90A1}" type="pres">
      <dgm:prSet presAssocID="{C52E9550-983C-4408-89FD-CAEDB1385253}" presName="node" presStyleLbl="node1" presStyleIdx="9" presStyleCnt="11">
        <dgm:presLayoutVars>
          <dgm:bulletEnabled val="1"/>
        </dgm:presLayoutVars>
      </dgm:prSet>
      <dgm:spPr/>
    </dgm:pt>
    <dgm:pt modelId="{4AA588BF-F28E-4802-A288-F138ECB10A8A}" type="pres">
      <dgm:prSet presAssocID="{0DE48B75-7A5F-47FD-8C14-54D0998E2F7B}" presName="sibTrans" presStyleLbl="sibTrans1D1" presStyleIdx="9" presStyleCnt="10"/>
      <dgm:spPr/>
    </dgm:pt>
    <dgm:pt modelId="{7EB3F6E6-68C6-400F-9641-7CCBE06B06F4}" type="pres">
      <dgm:prSet presAssocID="{0DE48B75-7A5F-47FD-8C14-54D0998E2F7B}" presName="connectorText" presStyleLbl="sibTrans1D1" presStyleIdx="9" presStyleCnt="10"/>
      <dgm:spPr/>
    </dgm:pt>
    <dgm:pt modelId="{24AAFEE1-FCBB-4985-8282-B489C6C4F761}" type="pres">
      <dgm:prSet presAssocID="{FFBAE25D-3238-483D-BB91-DA455735FEAC}" presName="node" presStyleLbl="node1" presStyleIdx="10" presStyleCnt="11">
        <dgm:presLayoutVars>
          <dgm:bulletEnabled val="1"/>
        </dgm:presLayoutVars>
      </dgm:prSet>
      <dgm:spPr/>
    </dgm:pt>
  </dgm:ptLst>
  <dgm:cxnLst>
    <dgm:cxn modelId="{278A0307-6503-4A34-A01D-829B58D28F58}" srcId="{28737C93-BA2C-4ABC-AA2A-6C195CAC5CD5}" destId="{060AC462-E9D3-408E-B878-D29F8E18AD0B}" srcOrd="5" destOrd="0" parTransId="{C18D5947-2693-4AC8-9746-F73C5CD1A4AB}" sibTransId="{36E02DD0-7DE6-47DF-938B-671987682F75}"/>
    <dgm:cxn modelId="{0602340E-DAF2-4ABD-BA99-10FE495A24C5}" type="presOf" srcId="{0DE48B75-7A5F-47FD-8C14-54D0998E2F7B}" destId="{7EB3F6E6-68C6-400F-9641-7CCBE06B06F4}" srcOrd="1" destOrd="0" presId="urn:microsoft.com/office/officeart/2016/7/layout/RepeatingBendingProcessNew"/>
    <dgm:cxn modelId="{2CB78615-5515-4FBF-8B26-3B308394E556}" type="presOf" srcId="{B49391C6-4845-4540-92CB-3A575632E81D}" destId="{632876C0-A901-4A8C-8D93-F6ABDF73060C}" srcOrd="1" destOrd="0" presId="urn:microsoft.com/office/officeart/2016/7/layout/RepeatingBendingProcessNew"/>
    <dgm:cxn modelId="{076C351B-E59C-4348-ABC5-3BEBC72AF48A}" type="presOf" srcId="{B49391C6-4845-4540-92CB-3A575632E81D}" destId="{3CE8ADDE-7A36-4930-8056-0BDE83ECA39D}" srcOrd="0" destOrd="0" presId="urn:microsoft.com/office/officeart/2016/7/layout/RepeatingBendingProcessNew"/>
    <dgm:cxn modelId="{3EEAEB22-3C2C-4407-BC6B-71A910CC00FD}" type="presOf" srcId="{F2C8F479-364E-45C4-8786-038CA4F62353}" destId="{F20935BD-7FF8-426F-A194-B44FDDDE0AB1}" srcOrd="1" destOrd="0" presId="urn:microsoft.com/office/officeart/2016/7/layout/RepeatingBendingProcessNew"/>
    <dgm:cxn modelId="{7FEE7A29-E68D-4FFB-AECD-F4D72F5A0967}" type="presOf" srcId="{36E02DD0-7DE6-47DF-938B-671987682F75}" destId="{F5F1BA2D-1FB1-47FA-B5C3-0DA3A1F2DC04}" srcOrd="0" destOrd="0" presId="urn:microsoft.com/office/officeart/2016/7/layout/RepeatingBendingProcessNew"/>
    <dgm:cxn modelId="{987E0430-47B1-4CD8-BE5C-7569C7E81B25}" type="presOf" srcId="{AB6DD6D9-3A72-4649-9B2B-D1A6DA34A1A9}" destId="{8FA2903F-9F51-46C2-94A7-4C32B09058B6}" srcOrd="0" destOrd="0" presId="urn:microsoft.com/office/officeart/2016/7/layout/RepeatingBendingProcessNew"/>
    <dgm:cxn modelId="{CCECF433-0193-4400-96C1-7A188B242D18}" type="presOf" srcId="{060AC462-E9D3-408E-B878-D29F8E18AD0B}" destId="{B8B0CE4F-317E-42E5-8D75-9DF605BCA57E}" srcOrd="0" destOrd="0" presId="urn:microsoft.com/office/officeart/2016/7/layout/RepeatingBendingProcessNew"/>
    <dgm:cxn modelId="{49235B35-3E1C-4DD3-B4BB-FCDC47AF2CB4}" type="presOf" srcId="{FFBAE25D-3238-483D-BB91-DA455735FEAC}" destId="{24AAFEE1-FCBB-4985-8282-B489C6C4F761}" srcOrd="0" destOrd="0" presId="urn:microsoft.com/office/officeart/2016/7/layout/RepeatingBendingProcessNew"/>
    <dgm:cxn modelId="{51569335-8B3E-4B91-86FC-CA0804031CC3}" srcId="{28737C93-BA2C-4ABC-AA2A-6C195CAC5CD5}" destId="{FFBAE25D-3238-483D-BB91-DA455735FEAC}" srcOrd="10" destOrd="0" parTransId="{0AB5DB61-1614-4E6A-8F48-A9D1B2598DDA}" sibTransId="{8E5EBBED-8F9F-4AF9-9913-ACAD4091DC85}"/>
    <dgm:cxn modelId="{711F5539-8FE1-4203-8203-62492B39F530}" type="presOf" srcId="{948FDB3B-C89A-4755-AD4D-330834473597}" destId="{59589589-2254-439C-9AEA-E7FC73018FDA}" srcOrd="0" destOrd="0" presId="urn:microsoft.com/office/officeart/2016/7/layout/RepeatingBendingProcessNew"/>
    <dgm:cxn modelId="{42443A3C-71FB-406A-9D21-C66C788B7B1E}" srcId="{28737C93-BA2C-4ABC-AA2A-6C195CAC5CD5}" destId="{A9DE61EB-64D3-4A52-B278-5A13DCCFABF9}" srcOrd="2" destOrd="0" parTransId="{FEC3258F-5055-40EF-B9A6-65A3F6164307}" sibTransId="{7CA8D60F-EEEC-40ED-A747-32E12955F893}"/>
    <dgm:cxn modelId="{663A2E3F-57B7-46CF-B5BC-F60920573940}" type="presOf" srcId="{2F9048D3-ABEC-4892-9F02-E3231465FE3F}" destId="{F083EC1F-7AE8-441F-B0C3-8BA1B48BD4C1}" srcOrd="1" destOrd="0" presId="urn:microsoft.com/office/officeart/2016/7/layout/RepeatingBendingProcessNew"/>
    <dgm:cxn modelId="{5FD63A43-3AF7-454D-A2ED-0966ACAE6DBA}" srcId="{28737C93-BA2C-4ABC-AA2A-6C195CAC5CD5}" destId="{820E95FA-32FB-4A31-999F-2DB7118EE40B}" srcOrd="3" destOrd="0" parTransId="{E814EA5E-882D-445C-832A-8B91A5B3E9F5}" sibTransId="{302FB94D-61F7-4E86-8C6F-47870AF248BC}"/>
    <dgm:cxn modelId="{DCA6D746-DC39-486C-9F82-240E6048240E}" type="presOf" srcId="{948FDB3B-C89A-4755-AD4D-330834473597}" destId="{CB9CB184-6D02-4599-8A47-4CF25C8B7CCE}" srcOrd="1" destOrd="0" presId="urn:microsoft.com/office/officeart/2016/7/layout/RepeatingBendingProcessNew"/>
    <dgm:cxn modelId="{741DE647-E128-4BA7-8BEA-02DAA224C8D6}" type="presOf" srcId="{820E95FA-32FB-4A31-999F-2DB7118EE40B}" destId="{5A70E500-3F09-4D10-BF68-64E6B658EC7C}" srcOrd="0" destOrd="0" presId="urn:microsoft.com/office/officeart/2016/7/layout/RepeatingBendingProcessNew"/>
    <dgm:cxn modelId="{CB58FD49-2334-4808-B178-00BE596D2D8D}" type="presOf" srcId="{3C69074B-D521-4121-B293-38C065F48299}" destId="{01763097-C344-4EC5-874C-AB8AD3E16609}" srcOrd="0" destOrd="0" presId="urn:microsoft.com/office/officeart/2016/7/layout/RepeatingBendingProcessNew"/>
    <dgm:cxn modelId="{77983277-7C57-47A7-ABA8-52DE04D22914}" type="presOf" srcId="{38FA43C6-0CEF-4FF6-99D3-32520718AFD9}" destId="{409210D8-5E6D-4F7B-99AB-447E2EDFF093}" srcOrd="0" destOrd="0" presId="urn:microsoft.com/office/officeart/2016/7/layout/RepeatingBendingProcessNew"/>
    <dgm:cxn modelId="{554F7681-A990-4B63-97A6-4DD1813E479B}" type="presOf" srcId="{7CA8D60F-EEEC-40ED-A747-32E12955F893}" destId="{278BD1A4-B465-4EA4-8D88-30B7D8DBF904}" srcOrd="1" destOrd="0" presId="urn:microsoft.com/office/officeart/2016/7/layout/RepeatingBendingProcessNew"/>
    <dgm:cxn modelId="{C55E3090-1DFE-4368-A59E-A82E3F4584D8}" srcId="{28737C93-BA2C-4ABC-AA2A-6C195CAC5CD5}" destId="{3C69074B-D521-4121-B293-38C065F48299}" srcOrd="7" destOrd="0" parTransId="{41BAA905-5AF8-4CA3-A029-281C846F30CF}" sibTransId="{F2C8F479-364E-45C4-8786-038CA4F62353}"/>
    <dgm:cxn modelId="{8180F495-F0F8-45AE-AC59-1B83B07CF3F2}" type="presOf" srcId="{5F48A72A-9C9E-424C-9477-6BF8C16523D9}" destId="{B7E4AB44-C74B-4D7B-8C6F-CD3A00F4B6AE}" srcOrd="0" destOrd="0" presId="urn:microsoft.com/office/officeart/2016/7/layout/RepeatingBendingProcessNew"/>
    <dgm:cxn modelId="{4B1AEE9B-C0DD-42D7-A181-6600AAC9F51E}" srcId="{28737C93-BA2C-4ABC-AA2A-6C195CAC5CD5}" destId="{38FA43C6-0CEF-4FF6-99D3-32520718AFD9}" srcOrd="6" destOrd="0" parTransId="{BC07F7AE-B099-4072-91E1-CBD3D7FA69F1}" sibTransId="{2F9048D3-ABEC-4892-9F02-E3231465FE3F}"/>
    <dgm:cxn modelId="{9C9B6FA4-D255-49A2-AEF3-7578F197610F}" srcId="{28737C93-BA2C-4ABC-AA2A-6C195CAC5CD5}" destId="{74E89472-80D3-4A51-9043-A00E177322F0}" srcOrd="1" destOrd="0" parTransId="{95746BEE-B556-40A3-924C-E34BC3820B85}" sibTransId="{948FDB3B-C89A-4755-AD4D-330834473597}"/>
    <dgm:cxn modelId="{AAE16CA5-3C3B-4BDF-B034-02F369EA1B57}" type="presOf" srcId="{0DE48B75-7A5F-47FD-8C14-54D0998E2F7B}" destId="{4AA588BF-F28E-4802-A288-F138ECB10A8A}" srcOrd="0" destOrd="0" presId="urn:microsoft.com/office/officeart/2016/7/layout/RepeatingBendingProcessNew"/>
    <dgm:cxn modelId="{C00333AD-CA60-4C1D-8A3B-C1C67E322006}" type="presOf" srcId="{A9DE61EB-64D3-4A52-B278-5A13DCCFABF9}" destId="{44F46712-5CEC-42F3-8E4B-D35EDC8BCF90}" srcOrd="0" destOrd="0" presId="urn:microsoft.com/office/officeart/2016/7/layout/RepeatingBendingProcessNew"/>
    <dgm:cxn modelId="{435BB0AF-DA10-4B5C-8783-9CB70BA20B20}" type="presOf" srcId="{302FB94D-61F7-4E86-8C6F-47870AF248BC}" destId="{F063A834-ABF8-4D7F-9D05-87BE64EC3365}" srcOrd="0" destOrd="0" presId="urn:microsoft.com/office/officeart/2016/7/layout/RepeatingBendingProcessNew"/>
    <dgm:cxn modelId="{2C504CB4-908E-4D32-BDF5-BE8695E5B093}" type="presOf" srcId="{AB6DD6D9-3A72-4649-9B2B-D1A6DA34A1A9}" destId="{41C9C3C0-2BEA-48BD-909F-26DDA1AB848E}" srcOrd="1" destOrd="0" presId="urn:microsoft.com/office/officeart/2016/7/layout/RepeatingBendingProcessNew"/>
    <dgm:cxn modelId="{BB4F62B9-1DAA-449F-9887-1917F52930A0}" type="presOf" srcId="{302FB94D-61F7-4E86-8C6F-47870AF248BC}" destId="{18FC7D07-A2FD-450E-8840-4DAC0FD7BEC7}" srcOrd="1" destOrd="0" presId="urn:microsoft.com/office/officeart/2016/7/layout/RepeatingBendingProcessNew"/>
    <dgm:cxn modelId="{012281BB-B634-4F04-B53D-9ABC57290FE6}" type="presOf" srcId="{5A429ACE-F4A0-49A0-AE9E-A8E353EFFEB3}" destId="{31B38623-BF85-4DA6-9437-232107551D3D}" srcOrd="0" destOrd="0" presId="urn:microsoft.com/office/officeart/2016/7/layout/RepeatingBendingProcessNew"/>
    <dgm:cxn modelId="{3CAC97BC-B56C-4629-B91A-3A2ECD0B1EA3}" srcId="{28737C93-BA2C-4ABC-AA2A-6C195CAC5CD5}" destId="{5F48A72A-9C9E-424C-9477-6BF8C16523D9}" srcOrd="8" destOrd="0" parTransId="{21C187ED-05D7-425F-9925-84F985780067}" sibTransId="{B49391C6-4845-4540-92CB-3A575632E81D}"/>
    <dgm:cxn modelId="{EE267CC2-4B99-4822-BD82-30A4192884D5}" type="presOf" srcId="{7CA8D60F-EEEC-40ED-A747-32E12955F893}" destId="{E1CCFB6F-3A2A-46EB-8FE4-D44BFF6D60F2}" srcOrd="0" destOrd="0" presId="urn:microsoft.com/office/officeart/2016/7/layout/RepeatingBendingProcessNew"/>
    <dgm:cxn modelId="{67456BC4-58F8-4FD1-A638-5AC3127483B4}" srcId="{28737C93-BA2C-4ABC-AA2A-6C195CAC5CD5}" destId="{C52E9550-983C-4408-89FD-CAEDB1385253}" srcOrd="9" destOrd="0" parTransId="{1F83CC19-D933-4CDB-941C-95949084250E}" sibTransId="{0DE48B75-7A5F-47FD-8C14-54D0998E2F7B}"/>
    <dgm:cxn modelId="{C4A424CC-1015-4C26-B0A4-AA7CF5C30A34}" type="presOf" srcId="{2F9048D3-ABEC-4892-9F02-E3231465FE3F}" destId="{8AC51812-5A44-4F28-AF25-B6957A84906B}" srcOrd="0" destOrd="0" presId="urn:microsoft.com/office/officeart/2016/7/layout/RepeatingBendingProcessNew"/>
    <dgm:cxn modelId="{2F8BDFCC-BCE0-4776-B863-E04A06D50EC4}" type="presOf" srcId="{74E89472-80D3-4A51-9043-A00E177322F0}" destId="{B726372A-BAEB-4F71-871E-F8095DA2C488}" srcOrd="0" destOrd="0" presId="urn:microsoft.com/office/officeart/2016/7/layout/RepeatingBendingProcessNew"/>
    <dgm:cxn modelId="{99ED16D7-CF1B-4127-9CF6-148D5AFFEABD}" type="presOf" srcId="{36E02DD0-7DE6-47DF-938B-671987682F75}" destId="{45054576-3F13-48EE-9B37-BC2510DEA1F5}" srcOrd="1" destOrd="0" presId="urn:microsoft.com/office/officeart/2016/7/layout/RepeatingBendingProcessNew"/>
    <dgm:cxn modelId="{D10099D7-62AC-4A61-B75D-A99F4705A9BD}" type="presOf" srcId="{6DB3A59A-221A-42B5-B72D-77B7048B1FF3}" destId="{A3A08C61-6FE5-4232-A087-E385D9085077}" srcOrd="0" destOrd="0" presId="urn:microsoft.com/office/officeart/2016/7/layout/RepeatingBendingProcessNew"/>
    <dgm:cxn modelId="{A189B2E3-E5B4-4875-AABB-3DB57BE6C6DE}" srcId="{28737C93-BA2C-4ABC-AA2A-6C195CAC5CD5}" destId="{D62D4730-0C2F-426F-AB35-E8712773038E}" srcOrd="4" destOrd="0" parTransId="{BA8C4E51-F7AE-4A79-9FDF-DB2909DF3DD7}" sibTransId="{5A429ACE-F4A0-49A0-AE9E-A8E353EFFEB3}"/>
    <dgm:cxn modelId="{112147E4-88EB-467A-B83F-BD816E2864FC}" type="presOf" srcId="{C52E9550-983C-4408-89FD-CAEDB1385253}" destId="{D5473B32-A1CA-45D3-B446-4530F4BF90A1}" srcOrd="0" destOrd="0" presId="urn:microsoft.com/office/officeart/2016/7/layout/RepeatingBendingProcessNew"/>
    <dgm:cxn modelId="{B95F46E6-EA63-4A4A-B171-84E71A8B2969}" srcId="{28737C93-BA2C-4ABC-AA2A-6C195CAC5CD5}" destId="{6DB3A59A-221A-42B5-B72D-77B7048B1FF3}" srcOrd="0" destOrd="0" parTransId="{C9B55F47-1EF8-4B48-9425-F1FDE20F18B4}" sibTransId="{AB6DD6D9-3A72-4649-9B2B-D1A6DA34A1A9}"/>
    <dgm:cxn modelId="{7F6681ED-B68B-4B1E-AB40-C3FEFD96B2A4}" type="presOf" srcId="{28737C93-BA2C-4ABC-AA2A-6C195CAC5CD5}" destId="{C97BE55D-0449-4D2A-B003-D50584CCA040}" srcOrd="0" destOrd="0" presId="urn:microsoft.com/office/officeart/2016/7/layout/RepeatingBendingProcessNew"/>
    <dgm:cxn modelId="{E478AFEE-11B3-459E-9703-FE9EE29AC07D}" type="presOf" srcId="{5A429ACE-F4A0-49A0-AE9E-A8E353EFFEB3}" destId="{EE8FA8FE-B35B-4A90-A777-3B3B7005E4F6}" srcOrd="1" destOrd="0" presId="urn:microsoft.com/office/officeart/2016/7/layout/RepeatingBendingProcessNew"/>
    <dgm:cxn modelId="{3456CCF4-7574-4122-B2A8-1FA63AD1A51D}" type="presOf" srcId="{F2C8F479-364E-45C4-8786-038CA4F62353}" destId="{4A2CF97C-6B83-4656-A6E4-6858980C4473}" srcOrd="0" destOrd="0" presId="urn:microsoft.com/office/officeart/2016/7/layout/RepeatingBendingProcessNew"/>
    <dgm:cxn modelId="{F0F006FD-6E3F-4FCF-BBD7-6A71F91470B9}" type="presOf" srcId="{D62D4730-0C2F-426F-AB35-E8712773038E}" destId="{ABE3B2D6-2E93-4E5F-9D4A-F44CC6B9CA5C}" srcOrd="0" destOrd="0" presId="urn:microsoft.com/office/officeart/2016/7/layout/RepeatingBendingProcessNew"/>
    <dgm:cxn modelId="{171B4A65-1FDF-4AEE-97BB-794B36035ECD}" type="presParOf" srcId="{C97BE55D-0449-4D2A-B003-D50584CCA040}" destId="{A3A08C61-6FE5-4232-A087-E385D9085077}" srcOrd="0" destOrd="0" presId="urn:microsoft.com/office/officeart/2016/7/layout/RepeatingBendingProcessNew"/>
    <dgm:cxn modelId="{76465B10-1ADF-4047-B00B-CBB5CFCBCEDF}" type="presParOf" srcId="{C97BE55D-0449-4D2A-B003-D50584CCA040}" destId="{8FA2903F-9F51-46C2-94A7-4C32B09058B6}" srcOrd="1" destOrd="0" presId="urn:microsoft.com/office/officeart/2016/7/layout/RepeatingBendingProcessNew"/>
    <dgm:cxn modelId="{6148DADE-C139-4F4B-AEAB-0601C9372885}" type="presParOf" srcId="{8FA2903F-9F51-46C2-94A7-4C32B09058B6}" destId="{41C9C3C0-2BEA-48BD-909F-26DDA1AB848E}" srcOrd="0" destOrd="0" presId="urn:microsoft.com/office/officeart/2016/7/layout/RepeatingBendingProcessNew"/>
    <dgm:cxn modelId="{9072700C-AEBE-4A29-9B39-4301E538B457}" type="presParOf" srcId="{C97BE55D-0449-4D2A-B003-D50584CCA040}" destId="{B726372A-BAEB-4F71-871E-F8095DA2C488}" srcOrd="2" destOrd="0" presId="urn:microsoft.com/office/officeart/2016/7/layout/RepeatingBendingProcessNew"/>
    <dgm:cxn modelId="{E4E58C18-F20A-4D89-A1DD-BABBFFB3D0E2}" type="presParOf" srcId="{C97BE55D-0449-4D2A-B003-D50584CCA040}" destId="{59589589-2254-439C-9AEA-E7FC73018FDA}" srcOrd="3" destOrd="0" presId="urn:microsoft.com/office/officeart/2016/7/layout/RepeatingBendingProcessNew"/>
    <dgm:cxn modelId="{1BB56DF2-441F-4248-A255-77BE7DD23AB5}" type="presParOf" srcId="{59589589-2254-439C-9AEA-E7FC73018FDA}" destId="{CB9CB184-6D02-4599-8A47-4CF25C8B7CCE}" srcOrd="0" destOrd="0" presId="urn:microsoft.com/office/officeart/2016/7/layout/RepeatingBendingProcessNew"/>
    <dgm:cxn modelId="{C192D786-CAF7-490E-9966-BF5099EEC909}" type="presParOf" srcId="{C97BE55D-0449-4D2A-B003-D50584CCA040}" destId="{44F46712-5CEC-42F3-8E4B-D35EDC8BCF90}" srcOrd="4" destOrd="0" presId="urn:microsoft.com/office/officeart/2016/7/layout/RepeatingBendingProcessNew"/>
    <dgm:cxn modelId="{543F664A-DA7A-4CEB-A34E-8C2B5FCC2582}" type="presParOf" srcId="{C97BE55D-0449-4D2A-B003-D50584CCA040}" destId="{E1CCFB6F-3A2A-46EB-8FE4-D44BFF6D60F2}" srcOrd="5" destOrd="0" presId="urn:microsoft.com/office/officeart/2016/7/layout/RepeatingBendingProcessNew"/>
    <dgm:cxn modelId="{FAC68B44-54C1-40BD-ABC9-4B648199ABDD}" type="presParOf" srcId="{E1CCFB6F-3A2A-46EB-8FE4-D44BFF6D60F2}" destId="{278BD1A4-B465-4EA4-8D88-30B7D8DBF904}" srcOrd="0" destOrd="0" presId="urn:microsoft.com/office/officeart/2016/7/layout/RepeatingBendingProcessNew"/>
    <dgm:cxn modelId="{98A77361-3B24-40A7-A1FA-E55222CEB654}" type="presParOf" srcId="{C97BE55D-0449-4D2A-B003-D50584CCA040}" destId="{5A70E500-3F09-4D10-BF68-64E6B658EC7C}" srcOrd="6" destOrd="0" presId="urn:microsoft.com/office/officeart/2016/7/layout/RepeatingBendingProcessNew"/>
    <dgm:cxn modelId="{A6D8C149-333F-4F8F-90EB-E6612DF0555C}" type="presParOf" srcId="{C97BE55D-0449-4D2A-B003-D50584CCA040}" destId="{F063A834-ABF8-4D7F-9D05-87BE64EC3365}" srcOrd="7" destOrd="0" presId="urn:microsoft.com/office/officeart/2016/7/layout/RepeatingBendingProcessNew"/>
    <dgm:cxn modelId="{4668C1F8-3211-4746-ADCD-E48305AB8C56}" type="presParOf" srcId="{F063A834-ABF8-4D7F-9D05-87BE64EC3365}" destId="{18FC7D07-A2FD-450E-8840-4DAC0FD7BEC7}" srcOrd="0" destOrd="0" presId="urn:microsoft.com/office/officeart/2016/7/layout/RepeatingBendingProcessNew"/>
    <dgm:cxn modelId="{B9BE8466-AA56-4D11-BE80-53ABB084D145}" type="presParOf" srcId="{C97BE55D-0449-4D2A-B003-D50584CCA040}" destId="{ABE3B2D6-2E93-4E5F-9D4A-F44CC6B9CA5C}" srcOrd="8" destOrd="0" presId="urn:microsoft.com/office/officeart/2016/7/layout/RepeatingBendingProcessNew"/>
    <dgm:cxn modelId="{C728630B-453F-4F65-B5C9-769691843089}" type="presParOf" srcId="{C97BE55D-0449-4D2A-B003-D50584CCA040}" destId="{31B38623-BF85-4DA6-9437-232107551D3D}" srcOrd="9" destOrd="0" presId="urn:microsoft.com/office/officeart/2016/7/layout/RepeatingBendingProcessNew"/>
    <dgm:cxn modelId="{43FF6441-E08B-4491-87A1-D8198CC1BF0B}" type="presParOf" srcId="{31B38623-BF85-4DA6-9437-232107551D3D}" destId="{EE8FA8FE-B35B-4A90-A777-3B3B7005E4F6}" srcOrd="0" destOrd="0" presId="urn:microsoft.com/office/officeart/2016/7/layout/RepeatingBendingProcessNew"/>
    <dgm:cxn modelId="{E1D115C7-10B3-4A8E-B10E-66B8D76EEA05}" type="presParOf" srcId="{C97BE55D-0449-4D2A-B003-D50584CCA040}" destId="{B8B0CE4F-317E-42E5-8D75-9DF605BCA57E}" srcOrd="10" destOrd="0" presId="urn:microsoft.com/office/officeart/2016/7/layout/RepeatingBendingProcessNew"/>
    <dgm:cxn modelId="{32CFED9B-2A76-4707-B649-C4FE58810EC7}" type="presParOf" srcId="{C97BE55D-0449-4D2A-B003-D50584CCA040}" destId="{F5F1BA2D-1FB1-47FA-B5C3-0DA3A1F2DC04}" srcOrd="11" destOrd="0" presId="urn:microsoft.com/office/officeart/2016/7/layout/RepeatingBendingProcessNew"/>
    <dgm:cxn modelId="{BF39BDC1-F005-4AD5-8D53-F3B66A0FAF36}" type="presParOf" srcId="{F5F1BA2D-1FB1-47FA-B5C3-0DA3A1F2DC04}" destId="{45054576-3F13-48EE-9B37-BC2510DEA1F5}" srcOrd="0" destOrd="0" presId="urn:microsoft.com/office/officeart/2016/7/layout/RepeatingBendingProcessNew"/>
    <dgm:cxn modelId="{9B7DDE39-8724-487F-B326-E6A240301947}" type="presParOf" srcId="{C97BE55D-0449-4D2A-B003-D50584CCA040}" destId="{409210D8-5E6D-4F7B-99AB-447E2EDFF093}" srcOrd="12" destOrd="0" presId="urn:microsoft.com/office/officeart/2016/7/layout/RepeatingBendingProcessNew"/>
    <dgm:cxn modelId="{A188864C-6634-4157-BC41-67F604DF736C}" type="presParOf" srcId="{C97BE55D-0449-4D2A-B003-D50584CCA040}" destId="{8AC51812-5A44-4F28-AF25-B6957A84906B}" srcOrd="13" destOrd="0" presId="urn:microsoft.com/office/officeart/2016/7/layout/RepeatingBendingProcessNew"/>
    <dgm:cxn modelId="{79AA5B4E-1B3C-4AC0-8E22-5C48600275D7}" type="presParOf" srcId="{8AC51812-5A44-4F28-AF25-B6957A84906B}" destId="{F083EC1F-7AE8-441F-B0C3-8BA1B48BD4C1}" srcOrd="0" destOrd="0" presId="urn:microsoft.com/office/officeart/2016/7/layout/RepeatingBendingProcessNew"/>
    <dgm:cxn modelId="{E20A6A6E-113A-40FC-B7D2-FA0021974B7E}" type="presParOf" srcId="{C97BE55D-0449-4D2A-B003-D50584CCA040}" destId="{01763097-C344-4EC5-874C-AB8AD3E16609}" srcOrd="14" destOrd="0" presId="urn:microsoft.com/office/officeart/2016/7/layout/RepeatingBendingProcessNew"/>
    <dgm:cxn modelId="{CF1D142A-89CA-43A3-9437-2372A31A7487}" type="presParOf" srcId="{C97BE55D-0449-4D2A-B003-D50584CCA040}" destId="{4A2CF97C-6B83-4656-A6E4-6858980C4473}" srcOrd="15" destOrd="0" presId="urn:microsoft.com/office/officeart/2016/7/layout/RepeatingBendingProcessNew"/>
    <dgm:cxn modelId="{8B5684B4-01C9-455D-A84E-25C1572954CB}" type="presParOf" srcId="{4A2CF97C-6B83-4656-A6E4-6858980C4473}" destId="{F20935BD-7FF8-426F-A194-B44FDDDE0AB1}" srcOrd="0" destOrd="0" presId="urn:microsoft.com/office/officeart/2016/7/layout/RepeatingBendingProcessNew"/>
    <dgm:cxn modelId="{C9C0633E-829C-4EE7-8E4B-478809B4EBC4}" type="presParOf" srcId="{C97BE55D-0449-4D2A-B003-D50584CCA040}" destId="{B7E4AB44-C74B-4D7B-8C6F-CD3A00F4B6AE}" srcOrd="16" destOrd="0" presId="urn:microsoft.com/office/officeart/2016/7/layout/RepeatingBendingProcessNew"/>
    <dgm:cxn modelId="{B2D2BE45-2F68-4EFF-B911-D7507C01988A}" type="presParOf" srcId="{C97BE55D-0449-4D2A-B003-D50584CCA040}" destId="{3CE8ADDE-7A36-4930-8056-0BDE83ECA39D}" srcOrd="17" destOrd="0" presId="urn:microsoft.com/office/officeart/2016/7/layout/RepeatingBendingProcessNew"/>
    <dgm:cxn modelId="{B7247774-5356-4201-9664-49F84C4AF5B2}" type="presParOf" srcId="{3CE8ADDE-7A36-4930-8056-0BDE83ECA39D}" destId="{632876C0-A901-4A8C-8D93-F6ABDF73060C}" srcOrd="0" destOrd="0" presId="urn:microsoft.com/office/officeart/2016/7/layout/RepeatingBendingProcessNew"/>
    <dgm:cxn modelId="{8BAF4279-A500-4ACC-B9C0-79E2313D83EA}" type="presParOf" srcId="{C97BE55D-0449-4D2A-B003-D50584CCA040}" destId="{D5473B32-A1CA-45D3-B446-4530F4BF90A1}" srcOrd="18" destOrd="0" presId="urn:microsoft.com/office/officeart/2016/7/layout/RepeatingBendingProcessNew"/>
    <dgm:cxn modelId="{FAC8C460-58C1-47DB-BEAD-B859467AB580}" type="presParOf" srcId="{C97BE55D-0449-4D2A-B003-D50584CCA040}" destId="{4AA588BF-F28E-4802-A288-F138ECB10A8A}" srcOrd="19" destOrd="0" presId="urn:microsoft.com/office/officeart/2016/7/layout/RepeatingBendingProcessNew"/>
    <dgm:cxn modelId="{0DE90466-A55F-414C-A938-1B95AF9C84DF}" type="presParOf" srcId="{4AA588BF-F28E-4802-A288-F138ECB10A8A}" destId="{7EB3F6E6-68C6-400F-9641-7CCBE06B06F4}" srcOrd="0" destOrd="0" presId="urn:microsoft.com/office/officeart/2016/7/layout/RepeatingBendingProcessNew"/>
    <dgm:cxn modelId="{7E842E75-BA8E-4D35-A175-4017643F2B32}" type="presParOf" srcId="{C97BE55D-0449-4D2A-B003-D50584CCA040}" destId="{24AAFEE1-FCBB-4985-8282-B489C6C4F761}" srcOrd="2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3C494E4-AEC7-4394-8B8A-3B0867CB61F5}" type="doc">
      <dgm:prSet loTypeId="urn:microsoft.com/office/officeart/2018/2/layout/IconVerticalSolidList" loCatId="icon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D641224A-CE95-4740-8525-36564CDF4D6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Number of Patients:</a:t>
          </a:r>
          <a:br>
            <a:rPr lang="en-US" dirty="0"/>
          </a:br>
          <a:r>
            <a:rPr lang="en-US" dirty="0"/>
            <a:t>Count the total number of patients visiting the ER each day.</a:t>
          </a:r>
          <a:br>
            <a:rPr lang="en-US" dirty="0"/>
          </a:br>
          <a:r>
            <a:rPr lang="en-US" dirty="0"/>
            <a:t>Show a daily trend with an area sparkline to spot patterns like busy days or seasonal trends.</a:t>
          </a:r>
        </a:p>
      </dgm:t>
    </dgm:pt>
    <dgm:pt modelId="{8A597A45-8762-445D-B729-3F269651B215}" type="parTrans" cxnId="{B4F3F2C1-9518-426E-A251-F2156961821E}">
      <dgm:prSet/>
      <dgm:spPr/>
      <dgm:t>
        <a:bodyPr/>
        <a:lstStyle/>
        <a:p>
          <a:endParaRPr lang="en-US"/>
        </a:p>
      </dgm:t>
    </dgm:pt>
    <dgm:pt modelId="{5A6DF8CF-694D-4DFB-B1D8-785E89634D4F}" type="sibTrans" cxnId="{B4F3F2C1-9518-426E-A251-F2156961821E}">
      <dgm:prSet/>
      <dgm:spPr/>
      <dgm:t>
        <a:bodyPr/>
        <a:lstStyle/>
        <a:p>
          <a:endParaRPr lang="en-US"/>
        </a:p>
      </dgm:t>
    </dgm:pt>
    <dgm:pt modelId="{CCCB024A-2B28-495C-A340-2E3D9FE9E35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Average Wait Time:</a:t>
          </a:r>
          <a:br>
            <a:rPr lang="en-US" dirty="0"/>
          </a:br>
          <a:r>
            <a:rPr lang="en-US" dirty="0"/>
            <a:t>Find the average time patients wait to see a medical professional.</a:t>
          </a:r>
          <a:br>
            <a:rPr lang="en-US" dirty="0"/>
          </a:br>
          <a:r>
            <a:rPr lang="en-US" dirty="0"/>
            <a:t>Use an area sparkline to track daily changes and highlight days with longer wait times that might need improvements.</a:t>
          </a:r>
        </a:p>
      </dgm:t>
    </dgm:pt>
    <dgm:pt modelId="{3D809E55-1134-43DE-9DE1-76F6D94CA8C5}" type="parTrans" cxnId="{180B03A0-B347-4BCD-8486-22FB138BBDD2}">
      <dgm:prSet/>
      <dgm:spPr/>
      <dgm:t>
        <a:bodyPr/>
        <a:lstStyle/>
        <a:p>
          <a:endParaRPr lang="en-US"/>
        </a:p>
      </dgm:t>
    </dgm:pt>
    <dgm:pt modelId="{D9BECFFA-E1E7-4DF4-BCD2-37884F9E2766}" type="sibTrans" cxnId="{180B03A0-B347-4BCD-8486-22FB138BBDD2}">
      <dgm:prSet/>
      <dgm:spPr/>
      <dgm:t>
        <a:bodyPr/>
        <a:lstStyle/>
        <a:p>
          <a:endParaRPr lang="en-US"/>
        </a:p>
      </dgm:t>
    </dgm:pt>
    <dgm:pt modelId="{A5F86479-0F25-4794-B858-E800E1C7E76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Patient Satisfaction Score:</a:t>
          </a:r>
          <a:br>
            <a:rPr lang="en-US" dirty="0"/>
          </a:br>
          <a:r>
            <a:rPr lang="en-US" dirty="0"/>
            <a:t>Check the average daily satisfaction score of patients to assess service quality.</a:t>
          </a:r>
          <a:br>
            <a:rPr lang="en-US" dirty="0"/>
          </a:br>
          <a:r>
            <a:rPr lang="en-US" dirty="0"/>
            <a:t>Use an area sparkline to show trends, spot drops in satisfaction, and link them to busy times or challenges.</a:t>
          </a:r>
        </a:p>
      </dgm:t>
    </dgm:pt>
    <dgm:pt modelId="{92F07704-E8E2-44D5-95A3-A1C9F1788914}" type="parTrans" cxnId="{8C706389-3DE9-4A46-8744-286A53D1E541}">
      <dgm:prSet/>
      <dgm:spPr/>
      <dgm:t>
        <a:bodyPr/>
        <a:lstStyle/>
        <a:p>
          <a:endParaRPr lang="en-US"/>
        </a:p>
      </dgm:t>
    </dgm:pt>
    <dgm:pt modelId="{CB99AFA9-B796-4BB4-9188-527C4D2BC99B}" type="sibTrans" cxnId="{8C706389-3DE9-4A46-8744-286A53D1E541}">
      <dgm:prSet/>
      <dgm:spPr/>
      <dgm:t>
        <a:bodyPr/>
        <a:lstStyle/>
        <a:p>
          <a:endParaRPr lang="en-US"/>
        </a:p>
      </dgm:t>
    </dgm:pt>
    <dgm:pt modelId="{BCBF2E4C-7311-477D-B49A-F7549A6FB8D4}" type="pres">
      <dgm:prSet presAssocID="{13C494E4-AEC7-4394-8B8A-3B0867CB61F5}" presName="root" presStyleCnt="0">
        <dgm:presLayoutVars>
          <dgm:dir/>
          <dgm:resizeHandles val="exact"/>
        </dgm:presLayoutVars>
      </dgm:prSet>
      <dgm:spPr/>
    </dgm:pt>
    <dgm:pt modelId="{390EA0FB-0A24-4B30-A0EB-30C662EA2388}" type="pres">
      <dgm:prSet presAssocID="{D641224A-CE95-4740-8525-36564CDF4D61}" presName="compNode" presStyleCnt="0"/>
      <dgm:spPr/>
    </dgm:pt>
    <dgm:pt modelId="{EF03DF70-1EBA-4D5F-B927-CCF4E4601210}" type="pres">
      <dgm:prSet presAssocID="{D641224A-CE95-4740-8525-36564CDF4D61}" presName="bgRect" presStyleLbl="bgShp" presStyleIdx="0" presStyleCnt="3"/>
      <dgm:spPr/>
    </dgm:pt>
    <dgm:pt modelId="{6CF3B0CF-A928-4DE7-A64C-8B94DB1BE8FB}" type="pres">
      <dgm:prSet presAssocID="{D641224A-CE95-4740-8525-36564CDF4D6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CD352A33-0205-4815-B578-9146171F4838}" type="pres">
      <dgm:prSet presAssocID="{D641224A-CE95-4740-8525-36564CDF4D61}" presName="spaceRect" presStyleCnt="0"/>
      <dgm:spPr/>
    </dgm:pt>
    <dgm:pt modelId="{020A257D-283F-440E-B041-9DB7FB7922D0}" type="pres">
      <dgm:prSet presAssocID="{D641224A-CE95-4740-8525-36564CDF4D61}" presName="parTx" presStyleLbl="revTx" presStyleIdx="0" presStyleCnt="3">
        <dgm:presLayoutVars>
          <dgm:chMax val="0"/>
          <dgm:chPref val="0"/>
        </dgm:presLayoutVars>
      </dgm:prSet>
      <dgm:spPr/>
    </dgm:pt>
    <dgm:pt modelId="{5B7D5602-EB17-4FBD-969E-E1C35D3C35A0}" type="pres">
      <dgm:prSet presAssocID="{5A6DF8CF-694D-4DFB-B1D8-785E89634D4F}" presName="sibTrans" presStyleCnt="0"/>
      <dgm:spPr/>
    </dgm:pt>
    <dgm:pt modelId="{140B9124-C2A9-45FF-90F0-109CE990DB27}" type="pres">
      <dgm:prSet presAssocID="{CCCB024A-2B28-495C-A340-2E3D9FE9E350}" presName="compNode" presStyleCnt="0"/>
      <dgm:spPr/>
    </dgm:pt>
    <dgm:pt modelId="{D72D847F-8ED8-497D-93B1-703FDBA3E225}" type="pres">
      <dgm:prSet presAssocID="{CCCB024A-2B28-495C-A340-2E3D9FE9E350}" presName="bgRect" presStyleLbl="bgShp" presStyleIdx="1" presStyleCnt="3"/>
      <dgm:spPr/>
    </dgm:pt>
    <dgm:pt modelId="{08799EBC-1046-473E-AA07-868B3FD204C9}" type="pres">
      <dgm:prSet presAssocID="{CCCB024A-2B28-495C-A340-2E3D9FE9E35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57FFEE7C-FD2F-4D1E-9E7C-BBD416AD338C}" type="pres">
      <dgm:prSet presAssocID="{CCCB024A-2B28-495C-A340-2E3D9FE9E350}" presName="spaceRect" presStyleCnt="0"/>
      <dgm:spPr/>
    </dgm:pt>
    <dgm:pt modelId="{A99FFACF-994E-468D-A779-8BC47D9F6810}" type="pres">
      <dgm:prSet presAssocID="{CCCB024A-2B28-495C-A340-2E3D9FE9E350}" presName="parTx" presStyleLbl="revTx" presStyleIdx="1" presStyleCnt="3">
        <dgm:presLayoutVars>
          <dgm:chMax val="0"/>
          <dgm:chPref val="0"/>
        </dgm:presLayoutVars>
      </dgm:prSet>
      <dgm:spPr/>
    </dgm:pt>
    <dgm:pt modelId="{8410E540-9674-46B7-AEE7-77E52AD2B4CF}" type="pres">
      <dgm:prSet presAssocID="{D9BECFFA-E1E7-4DF4-BCD2-37884F9E2766}" presName="sibTrans" presStyleCnt="0"/>
      <dgm:spPr/>
    </dgm:pt>
    <dgm:pt modelId="{243358DB-32F5-4177-8605-A8ADCF42DFC2}" type="pres">
      <dgm:prSet presAssocID="{A5F86479-0F25-4794-B858-E800E1C7E761}" presName="compNode" presStyleCnt="0"/>
      <dgm:spPr/>
    </dgm:pt>
    <dgm:pt modelId="{2F2A44F2-6171-4DF2-A19D-C599F2BED617}" type="pres">
      <dgm:prSet presAssocID="{A5F86479-0F25-4794-B858-E800E1C7E761}" presName="bgRect" presStyleLbl="bgShp" presStyleIdx="2" presStyleCnt="3" custLinFactNeighborX="264" custLinFactNeighborY="-3632"/>
      <dgm:spPr/>
    </dgm:pt>
    <dgm:pt modelId="{DAE1E073-D471-4146-B557-9E2EF294C9F2}" type="pres">
      <dgm:prSet presAssocID="{A5F86479-0F25-4794-B858-E800E1C7E76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0DA30DC8-FD9A-4F50-9037-E142692BC8C9}" type="pres">
      <dgm:prSet presAssocID="{A5F86479-0F25-4794-B858-E800E1C7E761}" presName="spaceRect" presStyleCnt="0"/>
      <dgm:spPr/>
    </dgm:pt>
    <dgm:pt modelId="{3F18E99B-4B57-4725-9D60-E905FD5BC8F7}" type="pres">
      <dgm:prSet presAssocID="{A5F86479-0F25-4794-B858-E800E1C7E761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214D9C11-46AD-4BD4-8092-DA8037439DF4}" type="presOf" srcId="{A5F86479-0F25-4794-B858-E800E1C7E761}" destId="{3F18E99B-4B57-4725-9D60-E905FD5BC8F7}" srcOrd="0" destOrd="0" presId="urn:microsoft.com/office/officeart/2018/2/layout/IconVerticalSolidList"/>
    <dgm:cxn modelId="{8C706389-3DE9-4A46-8744-286A53D1E541}" srcId="{13C494E4-AEC7-4394-8B8A-3B0867CB61F5}" destId="{A5F86479-0F25-4794-B858-E800E1C7E761}" srcOrd="2" destOrd="0" parTransId="{92F07704-E8E2-44D5-95A3-A1C9F1788914}" sibTransId="{CB99AFA9-B796-4BB4-9188-527C4D2BC99B}"/>
    <dgm:cxn modelId="{180B03A0-B347-4BCD-8486-22FB138BBDD2}" srcId="{13C494E4-AEC7-4394-8B8A-3B0867CB61F5}" destId="{CCCB024A-2B28-495C-A340-2E3D9FE9E350}" srcOrd="1" destOrd="0" parTransId="{3D809E55-1134-43DE-9DE1-76F6D94CA8C5}" sibTransId="{D9BECFFA-E1E7-4DF4-BCD2-37884F9E2766}"/>
    <dgm:cxn modelId="{B4F3F2C1-9518-426E-A251-F2156961821E}" srcId="{13C494E4-AEC7-4394-8B8A-3B0867CB61F5}" destId="{D641224A-CE95-4740-8525-36564CDF4D61}" srcOrd="0" destOrd="0" parTransId="{8A597A45-8762-445D-B729-3F269651B215}" sibTransId="{5A6DF8CF-694D-4DFB-B1D8-785E89634D4F}"/>
    <dgm:cxn modelId="{BFAB65CC-1B38-4AB3-B6B0-C97A016BBA97}" type="presOf" srcId="{CCCB024A-2B28-495C-A340-2E3D9FE9E350}" destId="{A99FFACF-994E-468D-A779-8BC47D9F6810}" srcOrd="0" destOrd="0" presId="urn:microsoft.com/office/officeart/2018/2/layout/IconVerticalSolidList"/>
    <dgm:cxn modelId="{B410C4CC-7311-4D72-9771-74E2289475AF}" type="presOf" srcId="{13C494E4-AEC7-4394-8B8A-3B0867CB61F5}" destId="{BCBF2E4C-7311-477D-B49A-F7549A6FB8D4}" srcOrd="0" destOrd="0" presId="urn:microsoft.com/office/officeart/2018/2/layout/IconVerticalSolidList"/>
    <dgm:cxn modelId="{F11488EA-A5D8-4171-A4C2-8F311F079C20}" type="presOf" srcId="{D641224A-CE95-4740-8525-36564CDF4D61}" destId="{020A257D-283F-440E-B041-9DB7FB7922D0}" srcOrd="0" destOrd="0" presId="urn:microsoft.com/office/officeart/2018/2/layout/IconVerticalSolidList"/>
    <dgm:cxn modelId="{1379F96E-12A5-4D57-9342-A08926841952}" type="presParOf" srcId="{BCBF2E4C-7311-477D-B49A-F7549A6FB8D4}" destId="{390EA0FB-0A24-4B30-A0EB-30C662EA2388}" srcOrd="0" destOrd="0" presId="urn:microsoft.com/office/officeart/2018/2/layout/IconVerticalSolidList"/>
    <dgm:cxn modelId="{6A7945CA-C80F-41E5-B51B-3D8F4C454CDF}" type="presParOf" srcId="{390EA0FB-0A24-4B30-A0EB-30C662EA2388}" destId="{EF03DF70-1EBA-4D5F-B927-CCF4E4601210}" srcOrd="0" destOrd="0" presId="urn:microsoft.com/office/officeart/2018/2/layout/IconVerticalSolidList"/>
    <dgm:cxn modelId="{F89689BC-5CE5-4862-B188-E76303CB02D4}" type="presParOf" srcId="{390EA0FB-0A24-4B30-A0EB-30C662EA2388}" destId="{6CF3B0CF-A928-4DE7-A64C-8B94DB1BE8FB}" srcOrd="1" destOrd="0" presId="urn:microsoft.com/office/officeart/2018/2/layout/IconVerticalSolidList"/>
    <dgm:cxn modelId="{9BCDBBE6-4BDA-4CE2-B649-F6290612E27F}" type="presParOf" srcId="{390EA0FB-0A24-4B30-A0EB-30C662EA2388}" destId="{CD352A33-0205-4815-B578-9146171F4838}" srcOrd="2" destOrd="0" presId="urn:microsoft.com/office/officeart/2018/2/layout/IconVerticalSolidList"/>
    <dgm:cxn modelId="{7A4DD72D-2905-4B24-8E7A-9C193ED91BF6}" type="presParOf" srcId="{390EA0FB-0A24-4B30-A0EB-30C662EA2388}" destId="{020A257D-283F-440E-B041-9DB7FB7922D0}" srcOrd="3" destOrd="0" presId="urn:microsoft.com/office/officeart/2018/2/layout/IconVerticalSolidList"/>
    <dgm:cxn modelId="{4882B0E8-5AEF-4022-9DB7-C0B250C3A461}" type="presParOf" srcId="{BCBF2E4C-7311-477D-B49A-F7549A6FB8D4}" destId="{5B7D5602-EB17-4FBD-969E-E1C35D3C35A0}" srcOrd="1" destOrd="0" presId="urn:microsoft.com/office/officeart/2018/2/layout/IconVerticalSolidList"/>
    <dgm:cxn modelId="{75A3ECFC-9D2C-4F4B-A680-725286F14093}" type="presParOf" srcId="{BCBF2E4C-7311-477D-B49A-F7549A6FB8D4}" destId="{140B9124-C2A9-45FF-90F0-109CE990DB27}" srcOrd="2" destOrd="0" presId="urn:microsoft.com/office/officeart/2018/2/layout/IconVerticalSolidList"/>
    <dgm:cxn modelId="{F7F6EB82-7BD9-48B5-B510-63052CF88309}" type="presParOf" srcId="{140B9124-C2A9-45FF-90F0-109CE990DB27}" destId="{D72D847F-8ED8-497D-93B1-703FDBA3E225}" srcOrd="0" destOrd="0" presId="urn:microsoft.com/office/officeart/2018/2/layout/IconVerticalSolidList"/>
    <dgm:cxn modelId="{821530BD-72FC-4F68-B2C9-4DFE251FD936}" type="presParOf" srcId="{140B9124-C2A9-45FF-90F0-109CE990DB27}" destId="{08799EBC-1046-473E-AA07-868B3FD204C9}" srcOrd="1" destOrd="0" presId="urn:microsoft.com/office/officeart/2018/2/layout/IconVerticalSolidList"/>
    <dgm:cxn modelId="{B14C737F-0473-4DD1-AC18-E11B448DA187}" type="presParOf" srcId="{140B9124-C2A9-45FF-90F0-109CE990DB27}" destId="{57FFEE7C-FD2F-4D1E-9E7C-BBD416AD338C}" srcOrd="2" destOrd="0" presId="urn:microsoft.com/office/officeart/2018/2/layout/IconVerticalSolidList"/>
    <dgm:cxn modelId="{5758DB15-CD11-40A8-887C-50B5D2604C0B}" type="presParOf" srcId="{140B9124-C2A9-45FF-90F0-109CE990DB27}" destId="{A99FFACF-994E-468D-A779-8BC47D9F6810}" srcOrd="3" destOrd="0" presId="urn:microsoft.com/office/officeart/2018/2/layout/IconVerticalSolidList"/>
    <dgm:cxn modelId="{6CFD8C34-FA55-4447-9964-927058ABA208}" type="presParOf" srcId="{BCBF2E4C-7311-477D-B49A-F7549A6FB8D4}" destId="{8410E540-9674-46B7-AEE7-77E52AD2B4CF}" srcOrd="3" destOrd="0" presId="urn:microsoft.com/office/officeart/2018/2/layout/IconVerticalSolidList"/>
    <dgm:cxn modelId="{5DD9230E-3F05-470C-9B5E-63420E449B50}" type="presParOf" srcId="{BCBF2E4C-7311-477D-B49A-F7549A6FB8D4}" destId="{243358DB-32F5-4177-8605-A8ADCF42DFC2}" srcOrd="4" destOrd="0" presId="urn:microsoft.com/office/officeart/2018/2/layout/IconVerticalSolidList"/>
    <dgm:cxn modelId="{6BE16B81-C1E7-4F40-AD99-9D3894F77F57}" type="presParOf" srcId="{243358DB-32F5-4177-8605-A8ADCF42DFC2}" destId="{2F2A44F2-6171-4DF2-A19D-C599F2BED617}" srcOrd="0" destOrd="0" presId="urn:microsoft.com/office/officeart/2018/2/layout/IconVerticalSolidList"/>
    <dgm:cxn modelId="{0CE1AA7B-B35E-4C9C-B07B-0F0CBBA6D03B}" type="presParOf" srcId="{243358DB-32F5-4177-8605-A8ADCF42DFC2}" destId="{DAE1E073-D471-4146-B557-9E2EF294C9F2}" srcOrd="1" destOrd="0" presId="urn:microsoft.com/office/officeart/2018/2/layout/IconVerticalSolidList"/>
    <dgm:cxn modelId="{F48D1665-8D24-4DAE-9A61-D96E637A80D4}" type="presParOf" srcId="{243358DB-32F5-4177-8605-A8ADCF42DFC2}" destId="{0DA30DC8-FD9A-4F50-9037-E142692BC8C9}" srcOrd="2" destOrd="0" presId="urn:microsoft.com/office/officeart/2018/2/layout/IconVerticalSolidList"/>
    <dgm:cxn modelId="{D438D9B0-0376-44DD-9621-6CAB34AC7FC1}" type="presParOf" srcId="{243358DB-32F5-4177-8605-A8ADCF42DFC2}" destId="{3F18E99B-4B57-4725-9D60-E905FD5BC8F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A2903F-9F51-46C2-94A7-4C32B09058B6}">
      <dsp:nvSpPr>
        <dsp:cNvPr id="0" name=""/>
        <dsp:cNvSpPr/>
      </dsp:nvSpPr>
      <dsp:spPr>
        <a:xfrm>
          <a:off x="2669704" y="533944"/>
          <a:ext cx="41166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1666" y="4572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64480" y="577453"/>
        <a:ext cx="22113" cy="4422"/>
      </dsp:txXfrm>
    </dsp:sp>
    <dsp:sp modelId="{A3A08C61-6FE5-4232-A087-E385D9085077}">
      <dsp:nvSpPr>
        <dsp:cNvPr id="0" name=""/>
        <dsp:cNvSpPr/>
      </dsp:nvSpPr>
      <dsp:spPr>
        <a:xfrm>
          <a:off x="748607" y="2795"/>
          <a:ext cx="1922896" cy="115373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4224" tIns="98904" rIns="94224" bIns="98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kern="1200" baseline="0"/>
            <a:t>Business  Requirement Gathering</a:t>
          </a:r>
          <a:endParaRPr lang="en-US" sz="1700" kern="1200"/>
        </a:p>
      </dsp:txBody>
      <dsp:txXfrm>
        <a:off x="748607" y="2795"/>
        <a:ext cx="1922896" cy="1153737"/>
      </dsp:txXfrm>
    </dsp:sp>
    <dsp:sp modelId="{59589589-2254-439C-9AEA-E7FC73018FDA}">
      <dsp:nvSpPr>
        <dsp:cNvPr id="0" name=""/>
        <dsp:cNvSpPr/>
      </dsp:nvSpPr>
      <dsp:spPr>
        <a:xfrm>
          <a:off x="5034866" y="533944"/>
          <a:ext cx="41166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1666" y="4572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9643" y="577453"/>
        <a:ext cx="22113" cy="4422"/>
      </dsp:txXfrm>
    </dsp:sp>
    <dsp:sp modelId="{B726372A-BAEB-4F71-871E-F8095DA2C488}">
      <dsp:nvSpPr>
        <dsp:cNvPr id="0" name=""/>
        <dsp:cNvSpPr/>
      </dsp:nvSpPr>
      <dsp:spPr>
        <a:xfrm>
          <a:off x="3113770" y="2795"/>
          <a:ext cx="1922896" cy="115373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4224" tIns="98904" rIns="94224" bIns="98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Understanding of Data</a:t>
          </a:r>
          <a:endParaRPr lang="en-US" sz="1700" kern="1200"/>
        </a:p>
      </dsp:txBody>
      <dsp:txXfrm>
        <a:off x="3113770" y="2795"/>
        <a:ext cx="1922896" cy="1153737"/>
      </dsp:txXfrm>
    </dsp:sp>
    <dsp:sp modelId="{E1CCFB6F-3A2A-46EB-8FE4-D44BFF6D60F2}">
      <dsp:nvSpPr>
        <dsp:cNvPr id="0" name=""/>
        <dsp:cNvSpPr/>
      </dsp:nvSpPr>
      <dsp:spPr>
        <a:xfrm>
          <a:off x="7400029" y="533944"/>
          <a:ext cx="41166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1666" y="4572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594806" y="577453"/>
        <a:ext cx="22113" cy="4422"/>
      </dsp:txXfrm>
    </dsp:sp>
    <dsp:sp modelId="{44F46712-5CEC-42F3-8E4B-D35EDC8BCF90}">
      <dsp:nvSpPr>
        <dsp:cNvPr id="0" name=""/>
        <dsp:cNvSpPr/>
      </dsp:nvSpPr>
      <dsp:spPr>
        <a:xfrm>
          <a:off x="5478933" y="2795"/>
          <a:ext cx="1922896" cy="115373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4224" tIns="98904" rIns="94224" bIns="98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Data Connection (Import Data Using Power Query)</a:t>
          </a:r>
          <a:endParaRPr lang="en-US" sz="1700" kern="1200"/>
        </a:p>
      </dsp:txBody>
      <dsp:txXfrm>
        <a:off x="5478933" y="2795"/>
        <a:ext cx="1922896" cy="1153737"/>
      </dsp:txXfrm>
    </dsp:sp>
    <dsp:sp modelId="{F063A834-ABF8-4D7F-9D05-87BE64EC3365}">
      <dsp:nvSpPr>
        <dsp:cNvPr id="0" name=""/>
        <dsp:cNvSpPr/>
      </dsp:nvSpPr>
      <dsp:spPr>
        <a:xfrm>
          <a:off x="1710055" y="1154733"/>
          <a:ext cx="7095488" cy="411666"/>
        </a:xfrm>
        <a:custGeom>
          <a:avLst/>
          <a:gdLst/>
          <a:ahLst/>
          <a:cxnLst/>
          <a:rect l="0" t="0" r="0" b="0"/>
          <a:pathLst>
            <a:path>
              <a:moveTo>
                <a:pt x="7095488" y="0"/>
              </a:moveTo>
              <a:lnTo>
                <a:pt x="7095488" y="222933"/>
              </a:lnTo>
              <a:lnTo>
                <a:pt x="0" y="222933"/>
              </a:lnTo>
              <a:lnTo>
                <a:pt x="0" y="411666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080068" y="1358355"/>
        <a:ext cx="355462" cy="4422"/>
      </dsp:txXfrm>
    </dsp:sp>
    <dsp:sp modelId="{5A70E500-3F09-4D10-BF68-64E6B658EC7C}">
      <dsp:nvSpPr>
        <dsp:cNvPr id="0" name=""/>
        <dsp:cNvSpPr/>
      </dsp:nvSpPr>
      <dsp:spPr>
        <a:xfrm>
          <a:off x="7844095" y="2795"/>
          <a:ext cx="1922896" cy="115373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4224" tIns="98904" rIns="94224" bIns="98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kern="1200" baseline="0" dirty="0"/>
            <a:t>Data Cleaning and Data Quality Check Using Power Query</a:t>
          </a:r>
          <a:endParaRPr lang="en-US" sz="1700" kern="1200" dirty="0"/>
        </a:p>
      </dsp:txBody>
      <dsp:txXfrm>
        <a:off x="7844095" y="2795"/>
        <a:ext cx="1922896" cy="1153737"/>
      </dsp:txXfrm>
    </dsp:sp>
    <dsp:sp modelId="{31B38623-BF85-4DA6-9437-232107551D3D}">
      <dsp:nvSpPr>
        <dsp:cNvPr id="0" name=""/>
        <dsp:cNvSpPr/>
      </dsp:nvSpPr>
      <dsp:spPr>
        <a:xfrm>
          <a:off x="2669704" y="2129949"/>
          <a:ext cx="41166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1666" y="4572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64480" y="2173457"/>
        <a:ext cx="22113" cy="4422"/>
      </dsp:txXfrm>
    </dsp:sp>
    <dsp:sp modelId="{ABE3B2D6-2E93-4E5F-9D4A-F44CC6B9CA5C}">
      <dsp:nvSpPr>
        <dsp:cNvPr id="0" name=""/>
        <dsp:cNvSpPr/>
      </dsp:nvSpPr>
      <dsp:spPr>
        <a:xfrm>
          <a:off x="748607" y="1598800"/>
          <a:ext cx="1922896" cy="115373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4224" tIns="98904" rIns="94224" bIns="98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kern="1200" baseline="0"/>
            <a:t>Creating Calendar Table using Power Query</a:t>
          </a:r>
          <a:endParaRPr lang="en-US" sz="1700" kern="1200"/>
        </a:p>
      </dsp:txBody>
      <dsp:txXfrm>
        <a:off x="748607" y="1598800"/>
        <a:ext cx="1922896" cy="1153737"/>
      </dsp:txXfrm>
    </dsp:sp>
    <dsp:sp modelId="{F5F1BA2D-1FB1-47FA-B5C3-0DA3A1F2DC04}">
      <dsp:nvSpPr>
        <dsp:cNvPr id="0" name=""/>
        <dsp:cNvSpPr/>
      </dsp:nvSpPr>
      <dsp:spPr>
        <a:xfrm>
          <a:off x="5034866" y="2129949"/>
          <a:ext cx="41166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1666" y="4572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9643" y="2173457"/>
        <a:ext cx="22113" cy="4422"/>
      </dsp:txXfrm>
    </dsp:sp>
    <dsp:sp modelId="{B8B0CE4F-317E-42E5-8D75-9DF605BCA57E}">
      <dsp:nvSpPr>
        <dsp:cNvPr id="0" name=""/>
        <dsp:cNvSpPr/>
      </dsp:nvSpPr>
      <dsp:spPr>
        <a:xfrm>
          <a:off x="3113770" y="1598800"/>
          <a:ext cx="1922896" cy="115373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4224" tIns="98904" rIns="94224" bIns="98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Data Modeling – Power Pivot</a:t>
          </a:r>
          <a:endParaRPr lang="en-US" sz="1700" kern="1200"/>
        </a:p>
      </dsp:txBody>
      <dsp:txXfrm>
        <a:off x="3113770" y="1598800"/>
        <a:ext cx="1922896" cy="1153737"/>
      </dsp:txXfrm>
    </dsp:sp>
    <dsp:sp modelId="{8AC51812-5A44-4F28-AF25-B6957A84906B}">
      <dsp:nvSpPr>
        <dsp:cNvPr id="0" name=""/>
        <dsp:cNvSpPr/>
      </dsp:nvSpPr>
      <dsp:spPr>
        <a:xfrm>
          <a:off x="7400029" y="2129949"/>
          <a:ext cx="41166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1666" y="4572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594806" y="2173457"/>
        <a:ext cx="22113" cy="4422"/>
      </dsp:txXfrm>
    </dsp:sp>
    <dsp:sp modelId="{409210D8-5E6D-4F7B-99AB-447E2EDFF093}">
      <dsp:nvSpPr>
        <dsp:cNvPr id="0" name=""/>
        <dsp:cNvSpPr/>
      </dsp:nvSpPr>
      <dsp:spPr>
        <a:xfrm>
          <a:off x="5478933" y="1598800"/>
          <a:ext cx="1922896" cy="115373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4224" tIns="98904" rIns="94224" bIns="98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Adding Required Columns (DAX Calculation in Power Pivot)</a:t>
          </a:r>
          <a:endParaRPr lang="en-US" sz="1700" kern="1200"/>
        </a:p>
      </dsp:txBody>
      <dsp:txXfrm>
        <a:off x="5478933" y="1598800"/>
        <a:ext cx="1922896" cy="1153737"/>
      </dsp:txXfrm>
    </dsp:sp>
    <dsp:sp modelId="{4A2CF97C-6B83-4656-A6E4-6858980C4473}">
      <dsp:nvSpPr>
        <dsp:cNvPr id="0" name=""/>
        <dsp:cNvSpPr/>
      </dsp:nvSpPr>
      <dsp:spPr>
        <a:xfrm>
          <a:off x="1710055" y="2750737"/>
          <a:ext cx="7095488" cy="411666"/>
        </a:xfrm>
        <a:custGeom>
          <a:avLst/>
          <a:gdLst/>
          <a:ahLst/>
          <a:cxnLst/>
          <a:rect l="0" t="0" r="0" b="0"/>
          <a:pathLst>
            <a:path>
              <a:moveTo>
                <a:pt x="7095488" y="0"/>
              </a:moveTo>
              <a:lnTo>
                <a:pt x="7095488" y="222933"/>
              </a:lnTo>
              <a:lnTo>
                <a:pt x="0" y="222933"/>
              </a:lnTo>
              <a:lnTo>
                <a:pt x="0" y="411666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080068" y="2954359"/>
        <a:ext cx="355462" cy="4422"/>
      </dsp:txXfrm>
    </dsp:sp>
    <dsp:sp modelId="{01763097-C344-4EC5-874C-AB8AD3E16609}">
      <dsp:nvSpPr>
        <dsp:cNvPr id="0" name=""/>
        <dsp:cNvSpPr/>
      </dsp:nvSpPr>
      <dsp:spPr>
        <a:xfrm>
          <a:off x="7844095" y="1598800"/>
          <a:ext cx="1922896" cy="115373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4224" tIns="98904" rIns="94224" bIns="98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kern="1200" baseline="0"/>
            <a:t>Creating Pivots and Dashboard Lay outing</a:t>
          </a:r>
          <a:endParaRPr lang="en-US" sz="1700" kern="1200"/>
        </a:p>
      </dsp:txBody>
      <dsp:txXfrm>
        <a:off x="7844095" y="1598800"/>
        <a:ext cx="1922896" cy="1153737"/>
      </dsp:txXfrm>
    </dsp:sp>
    <dsp:sp modelId="{3CE8ADDE-7A36-4930-8056-0BDE83ECA39D}">
      <dsp:nvSpPr>
        <dsp:cNvPr id="0" name=""/>
        <dsp:cNvSpPr/>
      </dsp:nvSpPr>
      <dsp:spPr>
        <a:xfrm>
          <a:off x="2669704" y="3725953"/>
          <a:ext cx="41166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1666" y="4572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64480" y="3769461"/>
        <a:ext cx="22113" cy="4422"/>
      </dsp:txXfrm>
    </dsp:sp>
    <dsp:sp modelId="{B7E4AB44-C74B-4D7B-8C6F-CD3A00F4B6AE}">
      <dsp:nvSpPr>
        <dsp:cNvPr id="0" name=""/>
        <dsp:cNvSpPr/>
      </dsp:nvSpPr>
      <dsp:spPr>
        <a:xfrm>
          <a:off x="748607" y="3194804"/>
          <a:ext cx="1922896" cy="115373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4224" tIns="98904" rIns="94224" bIns="98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Charts Development and Formatting</a:t>
          </a:r>
          <a:endParaRPr lang="en-US" sz="1700" kern="1200"/>
        </a:p>
      </dsp:txBody>
      <dsp:txXfrm>
        <a:off x="748607" y="3194804"/>
        <a:ext cx="1922896" cy="1153737"/>
      </dsp:txXfrm>
    </dsp:sp>
    <dsp:sp modelId="{4AA588BF-F28E-4802-A288-F138ECB10A8A}">
      <dsp:nvSpPr>
        <dsp:cNvPr id="0" name=""/>
        <dsp:cNvSpPr/>
      </dsp:nvSpPr>
      <dsp:spPr>
        <a:xfrm>
          <a:off x="5034866" y="3725953"/>
          <a:ext cx="41166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1666" y="4572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9643" y="3769461"/>
        <a:ext cx="22113" cy="4422"/>
      </dsp:txXfrm>
    </dsp:sp>
    <dsp:sp modelId="{D5473B32-A1CA-45D3-B446-4530F4BF90A1}">
      <dsp:nvSpPr>
        <dsp:cNvPr id="0" name=""/>
        <dsp:cNvSpPr/>
      </dsp:nvSpPr>
      <dsp:spPr>
        <a:xfrm>
          <a:off x="3113770" y="3194804"/>
          <a:ext cx="1922896" cy="115373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4224" tIns="98904" rIns="94224" bIns="98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kern="1200" baseline="0"/>
            <a:t>Dashboard / Report Development</a:t>
          </a:r>
          <a:endParaRPr lang="en-US" sz="1700" kern="1200"/>
        </a:p>
      </dsp:txBody>
      <dsp:txXfrm>
        <a:off x="3113770" y="3194804"/>
        <a:ext cx="1922896" cy="1153737"/>
      </dsp:txXfrm>
    </dsp:sp>
    <dsp:sp modelId="{24AAFEE1-FCBB-4985-8282-B489C6C4F761}">
      <dsp:nvSpPr>
        <dsp:cNvPr id="0" name=""/>
        <dsp:cNvSpPr/>
      </dsp:nvSpPr>
      <dsp:spPr>
        <a:xfrm>
          <a:off x="5478933" y="3194804"/>
          <a:ext cx="1922896" cy="115373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4224" tIns="98904" rIns="94224" bIns="98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Insights Generation</a:t>
          </a:r>
          <a:endParaRPr lang="en-US" sz="1700" kern="1200"/>
        </a:p>
      </dsp:txBody>
      <dsp:txXfrm>
        <a:off x="5478933" y="3194804"/>
        <a:ext cx="1922896" cy="115373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03DF70-1EBA-4D5F-B927-CCF4E4601210}">
      <dsp:nvSpPr>
        <dsp:cNvPr id="0" name=""/>
        <dsp:cNvSpPr/>
      </dsp:nvSpPr>
      <dsp:spPr>
        <a:xfrm>
          <a:off x="0" y="531"/>
          <a:ext cx="10515600" cy="1244702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F3B0CF-A928-4DE7-A64C-8B94DB1BE8FB}">
      <dsp:nvSpPr>
        <dsp:cNvPr id="0" name=""/>
        <dsp:cNvSpPr/>
      </dsp:nvSpPr>
      <dsp:spPr>
        <a:xfrm>
          <a:off x="376522" y="280590"/>
          <a:ext cx="684586" cy="68458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0A257D-283F-440E-B041-9DB7FB7922D0}">
      <dsp:nvSpPr>
        <dsp:cNvPr id="0" name=""/>
        <dsp:cNvSpPr/>
      </dsp:nvSpPr>
      <dsp:spPr>
        <a:xfrm>
          <a:off x="1437631" y="531"/>
          <a:ext cx="90779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Number of Patients:</a:t>
          </a:r>
          <a:br>
            <a:rPr lang="en-US" sz="1500" kern="1200" dirty="0"/>
          </a:br>
          <a:r>
            <a:rPr lang="en-US" sz="1500" kern="1200" dirty="0"/>
            <a:t>Count the total number of patients visiting the ER each day.</a:t>
          </a:r>
          <a:br>
            <a:rPr lang="en-US" sz="1500" kern="1200" dirty="0"/>
          </a:br>
          <a:r>
            <a:rPr lang="en-US" sz="1500" kern="1200" dirty="0"/>
            <a:t>Show a daily trend with an area sparkline to spot patterns like busy days or seasonal trends.</a:t>
          </a:r>
        </a:p>
      </dsp:txBody>
      <dsp:txXfrm>
        <a:off x="1437631" y="531"/>
        <a:ext cx="9077968" cy="1244702"/>
      </dsp:txXfrm>
    </dsp:sp>
    <dsp:sp modelId="{D72D847F-8ED8-497D-93B1-703FDBA3E225}">
      <dsp:nvSpPr>
        <dsp:cNvPr id="0" name=""/>
        <dsp:cNvSpPr/>
      </dsp:nvSpPr>
      <dsp:spPr>
        <a:xfrm>
          <a:off x="0" y="1556410"/>
          <a:ext cx="10515600" cy="1244702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799EBC-1046-473E-AA07-868B3FD204C9}">
      <dsp:nvSpPr>
        <dsp:cNvPr id="0" name=""/>
        <dsp:cNvSpPr/>
      </dsp:nvSpPr>
      <dsp:spPr>
        <a:xfrm>
          <a:off x="376522" y="1836468"/>
          <a:ext cx="684586" cy="68458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9FFACF-994E-468D-A779-8BC47D9F6810}">
      <dsp:nvSpPr>
        <dsp:cNvPr id="0" name=""/>
        <dsp:cNvSpPr/>
      </dsp:nvSpPr>
      <dsp:spPr>
        <a:xfrm>
          <a:off x="1437631" y="1556410"/>
          <a:ext cx="90779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Average Wait Time:</a:t>
          </a:r>
          <a:br>
            <a:rPr lang="en-US" sz="1500" kern="1200" dirty="0"/>
          </a:br>
          <a:r>
            <a:rPr lang="en-US" sz="1500" kern="1200" dirty="0"/>
            <a:t>Find the average time patients wait to see a medical professional.</a:t>
          </a:r>
          <a:br>
            <a:rPr lang="en-US" sz="1500" kern="1200" dirty="0"/>
          </a:br>
          <a:r>
            <a:rPr lang="en-US" sz="1500" kern="1200" dirty="0"/>
            <a:t>Use an area sparkline to track daily changes and highlight days with longer wait times that might need improvements.</a:t>
          </a:r>
        </a:p>
      </dsp:txBody>
      <dsp:txXfrm>
        <a:off x="1437631" y="1556410"/>
        <a:ext cx="9077968" cy="1244702"/>
      </dsp:txXfrm>
    </dsp:sp>
    <dsp:sp modelId="{2F2A44F2-6171-4DF2-A19D-C599F2BED617}">
      <dsp:nvSpPr>
        <dsp:cNvPr id="0" name=""/>
        <dsp:cNvSpPr/>
      </dsp:nvSpPr>
      <dsp:spPr>
        <a:xfrm>
          <a:off x="0" y="3067081"/>
          <a:ext cx="10515600" cy="1244702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E1E073-D471-4146-B557-9E2EF294C9F2}">
      <dsp:nvSpPr>
        <dsp:cNvPr id="0" name=""/>
        <dsp:cNvSpPr/>
      </dsp:nvSpPr>
      <dsp:spPr>
        <a:xfrm>
          <a:off x="376522" y="3392347"/>
          <a:ext cx="684586" cy="68458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18E99B-4B57-4725-9D60-E905FD5BC8F7}">
      <dsp:nvSpPr>
        <dsp:cNvPr id="0" name=""/>
        <dsp:cNvSpPr/>
      </dsp:nvSpPr>
      <dsp:spPr>
        <a:xfrm>
          <a:off x="1437631" y="3112289"/>
          <a:ext cx="90779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Patient Satisfaction Score:</a:t>
          </a:r>
          <a:br>
            <a:rPr lang="en-US" sz="1500" kern="1200" dirty="0"/>
          </a:br>
          <a:r>
            <a:rPr lang="en-US" sz="1500" kern="1200" dirty="0"/>
            <a:t>Check the average daily satisfaction score of patients to assess service quality.</a:t>
          </a:r>
          <a:br>
            <a:rPr lang="en-US" sz="1500" kern="1200" dirty="0"/>
          </a:br>
          <a:r>
            <a:rPr lang="en-US" sz="1500" kern="1200" dirty="0"/>
            <a:t>Use an area sparkline to show trends, spot drops in satisfaction, and link them to busy times or challenges.</a:t>
          </a:r>
        </a:p>
      </dsp:txBody>
      <dsp:txXfrm>
        <a:off x="1437631" y="3112289"/>
        <a:ext cx="9077968" cy="12447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08D5C3-3B36-4186-BEE2-F51051688B18}" type="datetimeFigureOut">
              <a:rPr lang="en-IN" smtClean="0"/>
              <a:t>03-07-2025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4F26B2-A7C0-4AA2-A7C1-F05DC06FA5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2993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4F26B2-A7C0-4AA2-A7C1-F05DC06FA55E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0785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A4AE7-5D4D-C2D3-9C00-AF7B6E2C6D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283A4B-5961-C536-6C3E-3851AD8A33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B6FE47-373E-399B-7939-0F210418C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BE1A9-A399-4AF9-80A1-5E978693C3F4}" type="datetimeFigureOut">
              <a:rPr lang="en-IN" smtClean="0"/>
              <a:t>03-07-2025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BB923E-2258-FF8D-FC38-85FAF06D5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DF1AD1-4138-8882-DA15-8485B35D8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B16DB-A2C6-4272-A1B9-59A94FCBC8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0980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51E16-3A6A-E7FB-8783-F2F4D7D42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DF2D14-7800-9F0C-B410-0049E4295F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FAD9DB-5725-3FD2-36EA-752687D27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BE1A9-A399-4AF9-80A1-5E978693C3F4}" type="datetimeFigureOut">
              <a:rPr lang="en-IN" smtClean="0"/>
              <a:t>03-07-2025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4DAEDE-F312-6DB6-96F1-9FC2695D2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43C5F-EA8A-15C7-22E6-6C7523EF5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B16DB-A2C6-4272-A1B9-59A94FCBC8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1864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00DAF5-C060-6BDB-6AB5-1F40C997F4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708A30-C508-0B14-3D4A-29E873A019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3014F8-DD33-6C20-C0DB-6AE37AA1C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BE1A9-A399-4AF9-80A1-5E978693C3F4}" type="datetimeFigureOut">
              <a:rPr lang="en-IN" smtClean="0"/>
              <a:t>03-07-2025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D0852F-6813-DF98-A0F5-09412FD93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E2F323-96AA-094E-72AA-FEBC35412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B16DB-A2C6-4272-A1B9-59A94FCBC8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20995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BE1A9-A399-4AF9-80A1-5E978693C3F4}" type="datetimeFigureOut">
              <a:rPr lang="en-IN" smtClean="0"/>
              <a:t>03-07-2025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B16DB-A2C6-4272-A1B9-59A94FCBC857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14672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BE1A9-A399-4AF9-80A1-5E978693C3F4}" type="datetimeFigureOut">
              <a:rPr lang="en-IN" smtClean="0"/>
              <a:t>03-07-2025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B16DB-A2C6-4272-A1B9-59A94FCBC8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70585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BE1A9-A399-4AF9-80A1-5E978693C3F4}" type="datetimeFigureOut">
              <a:rPr lang="en-IN" smtClean="0"/>
              <a:t>03-07-2025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B16DB-A2C6-4272-A1B9-59A94FCBC8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91902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BE1A9-A399-4AF9-80A1-5E978693C3F4}" type="datetimeFigureOut">
              <a:rPr lang="en-IN" smtClean="0"/>
              <a:t>03-07-2025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B16DB-A2C6-4272-A1B9-59A94FCBC8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75387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BE1A9-A399-4AF9-80A1-5E978693C3F4}" type="datetimeFigureOut">
              <a:rPr lang="en-IN" smtClean="0"/>
              <a:t>03-07-2025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B16DB-A2C6-4272-A1B9-59A94FCBC8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09357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BE1A9-A399-4AF9-80A1-5E978693C3F4}" type="datetimeFigureOut">
              <a:rPr lang="en-IN" smtClean="0"/>
              <a:t>03-07-2025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B16DB-A2C6-4272-A1B9-59A94FCBC8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43695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BE1A9-A399-4AF9-80A1-5E978693C3F4}" type="datetimeFigureOut">
              <a:rPr lang="en-IN" smtClean="0"/>
              <a:t>03-07-2025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B16DB-A2C6-4272-A1B9-59A94FCBC8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74548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BE1A9-A399-4AF9-80A1-5E978693C3F4}" type="datetimeFigureOut">
              <a:rPr lang="en-IN" smtClean="0"/>
              <a:t>03-07-2025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B16DB-A2C6-4272-A1B9-59A94FCBC8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9374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033DA-C359-141D-15FF-3D719B8C4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3E0CF-2922-4E08-96B4-118E964179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039DB-8510-81EC-A8F1-5727440F9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BE1A9-A399-4AF9-80A1-5E978693C3F4}" type="datetimeFigureOut">
              <a:rPr lang="en-IN" smtClean="0"/>
              <a:t>03-07-2025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36CB1-F23C-5F24-73B2-6586E385C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BF047F-328C-EE76-02C4-A5A20A925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B16DB-A2C6-4272-A1B9-59A94FCBC8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97389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BE1A9-A399-4AF9-80A1-5E978693C3F4}" type="datetimeFigureOut">
              <a:rPr lang="en-IN" smtClean="0"/>
              <a:t>03-07-2025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B16DB-A2C6-4272-A1B9-59A94FCBC8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744605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BE1A9-A399-4AF9-80A1-5E978693C3F4}" type="datetimeFigureOut">
              <a:rPr lang="en-IN" smtClean="0"/>
              <a:t>03-07-2025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B16DB-A2C6-4272-A1B9-59A94FCBC8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32162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BE1A9-A399-4AF9-80A1-5E978693C3F4}" type="datetimeFigureOut">
              <a:rPr lang="en-IN" smtClean="0"/>
              <a:t>03-07-2025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B16DB-A2C6-4272-A1B9-59A94FCBC8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825768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BE1A9-A399-4AF9-80A1-5E978693C3F4}" type="datetimeFigureOut">
              <a:rPr lang="en-IN" smtClean="0"/>
              <a:t>03-07-2025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B16DB-A2C6-4272-A1B9-59A94FCBC857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5499690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BE1A9-A399-4AF9-80A1-5E978693C3F4}" type="datetimeFigureOut">
              <a:rPr lang="en-IN" smtClean="0"/>
              <a:t>03-07-2025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B16DB-A2C6-4272-A1B9-59A94FCBC8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35823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BE1A9-A399-4AF9-80A1-5E978693C3F4}" type="datetimeFigureOut">
              <a:rPr lang="en-IN" smtClean="0"/>
              <a:t>03-07-2025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B16DB-A2C6-4272-A1B9-59A94FCBC857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461573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BE1A9-A399-4AF9-80A1-5E978693C3F4}" type="datetimeFigureOut">
              <a:rPr lang="en-IN" smtClean="0"/>
              <a:t>03-07-2025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B16DB-A2C6-4272-A1B9-59A94FCBC8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21668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BE1A9-A399-4AF9-80A1-5E978693C3F4}" type="datetimeFigureOut">
              <a:rPr lang="en-IN" smtClean="0"/>
              <a:t>03-07-2025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B16DB-A2C6-4272-A1B9-59A94FCBC8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761731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BE1A9-A399-4AF9-80A1-5E978693C3F4}" type="datetimeFigureOut">
              <a:rPr lang="en-IN" smtClean="0"/>
              <a:t>03-07-2025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B16DB-A2C6-4272-A1B9-59A94FCBC8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865274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BE1A9-A399-4AF9-80A1-5E978693C3F4}" type="datetimeFigureOut">
              <a:rPr lang="en-IN" smtClean="0"/>
              <a:t>03-07-2025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0D9B16DB-A2C6-4272-A1B9-59A94FCBC8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974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7D480-7AA2-95E7-22F9-8574B3062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6A332A-E604-7D59-8621-3F9A950D7F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2EDBCF-4863-3F16-31D8-8884ADDB5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BE1A9-A399-4AF9-80A1-5E978693C3F4}" type="datetimeFigureOut">
              <a:rPr lang="en-IN" smtClean="0"/>
              <a:t>03-07-2025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26A34E-728D-2F5E-2908-E73225522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4A089F-0FC2-646F-A0F3-76CD86C76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B16DB-A2C6-4272-A1B9-59A94FCBC8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226713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BE1A9-A399-4AF9-80A1-5E978693C3F4}" type="datetimeFigureOut">
              <a:rPr lang="en-IN" smtClean="0"/>
              <a:t>03-07-2025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B16DB-A2C6-4272-A1B9-59A94FCBC8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335663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BE1A9-A399-4AF9-80A1-5E978693C3F4}" type="datetimeFigureOut">
              <a:rPr lang="en-IN" smtClean="0"/>
              <a:t>03-07-2025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0D9B16DB-A2C6-4272-A1B9-59A94FCBC8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033076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BE1A9-A399-4AF9-80A1-5E978693C3F4}" type="datetimeFigureOut">
              <a:rPr lang="en-IN" smtClean="0"/>
              <a:t>03-07-2025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B16DB-A2C6-4272-A1B9-59A94FCBC8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558220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BE1A9-A399-4AF9-80A1-5E978693C3F4}" type="datetimeFigureOut">
              <a:rPr lang="en-IN" smtClean="0"/>
              <a:t>03-07-2025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B16DB-A2C6-4272-A1B9-59A94FCBC8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968835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BE1A9-A399-4AF9-80A1-5E978693C3F4}" type="datetimeFigureOut">
              <a:rPr lang="en-IN" smtClean="0"/>
              <a:t>03-07-2025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B16DB-A2C6-4272-A1B9-59A94FCBC8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780797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BE1A9-A399-4AF9-80A1-5E978693C3F4}" type="datetimeFigureOut">
              <a:rPr lang="en-IN" smtClean="0"/>
              <a:t>03-07-2025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B16DB-A2C6-4272-A1B9-59A94FCBC8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830232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BE1A9-A399-4AF9-80A1-5E978693C3F4}" type="datetimeFigureOut">
              <a:rPr lang="en-IN" smtClean="0"/>
              <a:t>03-07-2025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B16DB-A2C6-4272-A1B9-59A94FCBC8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414695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BE1A9-A399-4AF9-80A1-5E978693C3F4}" type="datetimeFigureOut">
              <a:rPr lang="en-IN" smtClean="0"/>
              <a:t>03-07-2025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B16DB-A2C6-4272-A1B9-59A94FCBC8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387475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BE1A9-A399-4AF9-80A1-5E978693C3F4}" type="datetimeFigureOut">
              <a:rPr lang="en-IN" smtClean="0"/>
              <a:t>03-07-2025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0D9B16DB-A2C6-4272-A1B9-59A94FCBC8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317221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BE1A9-A399-4AF9-80A1-5E978693C3F4}" type="datetimeFigureOut">
              <a:rPr lang="en-IN" smtClean="0"/>
              <a:t>03-07-2025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0D9B16DB-A2C6-4272-A1B9-59A94FCBC8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1939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EC742-36C4-D20A-0DB8-81210A9AB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2A73B-FAC7-686D-94D5-EC10351A30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8D11F7-75DE-9417-E902-AFE57EEEC9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29E7F0-2899-1D81-BF68-5400E4D5F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BE1A9-A399-4AF9-80A1-5E978693C3F4}" type="datetimeFigureOut">
              <a:rPr lang="en-IN" smtClean="0"/>
              <a:t>03-07-2025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84471F-5874-AB7D-20C3-90D651F80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266A4-3700-3995-939D-250B217D7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B16DB-A2C6-4272-A1B9-59A94FCBC8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384067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BE1A9-A399-4AF9-80A1-5E978693C3F4}" type="datetimeFigureOut">
              <a:rPr lang="en-IN" smtClean="0"/>
              <a:t>03-07-2025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0D9B16DB-A2C6-4272-A1B9-59A94FCBC857}" type="slidenum">
              <a:rPr lang="en-IN" smtClean="0"/>
              <a:t>‹#›</a:t>
            </a:fld>
            <a:endParaRPr lang="en-IN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1432663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BE1A9-A399-4AF9-80A1-5E978693C3F4}" type="datetimeFigureOut">
              <a:rPr lang="en-IN" smtClean="0"/>
              <a:t>03-07-2025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0D9B16DB-A2C6-4272-A1B9-59A94FCBC8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76501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BE1A9-A399-4AF9-80A1-5E978693C3F4}" type="datetimeFigureOut">
              <a:rPr lang="en-IN" smtClean="0"/>
              <a:t>03-07-2025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B16DB-A2C6-4272-A1B9-59A94FCBC8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613219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BE1A9-A399-4AF9-80A1-5E978693C3F4}" type="datetimeFigureOut">
              <a:rPr lang="en-IN" smtClean="0"/>
              <a:t>03-07-2025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B16DB-A2C6-4272-A1B9-59A94FCBC8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860187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BE1A9-A399-4AF9-80A1-5E978693C3F4}" type="datetimeFigureOut">
              <a:rPr lang="en-IN" smtClean="0"/>
              <a:t>03-07-2025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B16DB-A2C6-4272-A1B9-59A94FCBC8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756100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D57BE1A9-A399-4AF9-80A1-5E978693C3F4}" type="datetimeFigureOut">
              <a:rPr lang="en-IN" smtClean="0"/>
              <a:t>03-07-2025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0D9B16DB-A2C6-4272-A1B9-59A94FCBC8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0406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761EC-F4DF-0307-FB2B-09AD11833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4CE47B-C7A4-B5EE-B365-AC6969CA30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FFF43A-0B0F-01CB-249A-891EC67DA0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B8BCB7-FD89-C641-1E5F-F552D34403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64722B-6BFB-A7AC-1286-200D1ABEC3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AD9003-0DE4-2740-68D6-2F53EC0D7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BE1A9-A399-4AF9-80A1-5E978693C3F4}" type="datetimeFigureOut">
              <a:rPr lang="en-IN" smtClean="0"/>
              <a:t>03-07-2025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46E891-C064-F43C-2668-88BA36983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EBC9DC-E2B5-79F8-4E64-15CC2C1C9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B16DB-A2C6-4272-A1B9-59A94FCBC8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115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D2995-AE8E-5DC7-F981-69372239D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9852A6-593C-D947-B690-AD652DA22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BE1A9-A399-4AF9-80A1-5E978693C3F4}" type="datetimeFigureOut">
              <a:rPr lang="en-IN" smtClean="0"/>
              <a:t>03-07-2025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CFE62A-BE60-DE66-930A-A598CEABB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322E76-4FE5-8EAE-4CF5-B51AC39A2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B16DB-A2C6-4272-A1B9-59A94FCBC8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5093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84047F-FB72-07D7-BD93-27421A26A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BE1A9-A399-4AF9-80A1-5E978693C3F4}" type="datetimeFigureOut">
              <a:rPr lang="en-IN" smtClean="0"/>
              <a:t>03-07-2025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B70704-211F-8B94-2C8E-CB3F15716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37E317-E00A-CE4F-5DF4-A020F80D2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B16DB-A2C6-4272-A1B9-59A94FCBC8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6665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107D5-9162-196E-CC50-5DCBD2F54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539A30-AFF8-660F-903E-92840649ED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B092DE-841D-7674-4817-546A8F11ED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9CCA92-5BF3-E8D2-D95E-41C89E4C5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BE1A9-A399-4AF9-80A1-5E978693C3F4}" type="datetimeFigureOut">
              <a:rPr lang="en-IN" smtClean="0"/>
              <a:t>03-07-2025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171DF5-2DA8-40DF-5476-F83A36502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6F37B9-6E61-20C0-1EBF-0E67D85FF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B16DB-A2C6-4272-A1B9-59A94FCBC8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7936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C6EBA-8FBA-C009-8F71-0566E8107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4FDAAF-2F0D-FBE0-2E88-6EFACA33FC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6FF13-927B-95F1-32D7-BEA027804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B7A681-E492-82B3-F6C5-046BD52A3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BE1A9-A399-4AF9-80A1-5E978693C3F4}" type="datetimeFigureOut">
              <a:rPr lang="en-IN" smtClean="0"/>
              <a:t>03-07-2025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DD4A0C-3AE2-98FE-A6EE-037F67679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DBDD5D-B14C-69DD-AF79-5A33207B3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B16DB-A2C6-4272-A1B9-59A94FCBC8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0110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slideLayout" Target="../slideLayouts/slideLayout41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40.xml"/><Relationship Id="rId17" Type="http://schemas.openxmlformats.org/officeDocument/2006/relationships/slideLayout" Target="../slideLayouts/slideLayout45.xml"/><Relationship Id="rId2" Type="http://schemas.openxmlformats.org/officeDocument/2006/relationships/slideLayout" Target="../slideLayouts/slideLayout30.xml"/><Relationship Id="rId16" Type="http://schemas.openxmlformats.org/officeDocument/2006/relationships/slideLayout" Target="../slideLayouts/slideLayout44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38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1D6404-0F20-B89D-5E97-137148EA7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F31C05-C2EF-7E8D-3A72-DF1ADB0491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DB7A48-3257-7352-F2DC-B6411A29F8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57BE1A9-A399-4AF9-80A1-5E978693C3F4}" type="datetimeFigureOut">
              <a:rPr lang="en-IN" smtClean="0"/>
              <a:t>03-07-2025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15F07C-FBFA-B4C3-A38B-9880A6A2AA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07EC94-C050-8197-4AD4-4B4180CD07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D9B16DB-A2C6-4272-A1B9-59A94FCBC8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63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BE1A9-A399-4AF9-80A1-5E978693C3F4}" type="datetimeFigureOut">
              <a:rPr lang="en-IN" smtClean="0"/>
              <a:t>03-07-2025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0D9B16DB-A2C6-4272-A1B9-59A94FCBC8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47206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BE1A9-A399-4AF9-80A1-5E978693C3F4}" type="datetimeFigureOut">
              <a:rPr lang="en-IN" smtClean="0"/>
              <a:t>03-07-2025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9B16DB-A2C6-4272-A1B9-59A94FCBC8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31094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F86D70-BF17-A326-5BC5-C4AA46A12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933" y="120960"/>
            <a:ext cx="10661300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END TO END DASHBOARD PROJECT IN EXCEL</a:t>
            </a:r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FDF8F15-59D6-A2DD-3E30-BC707C9E9A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74310"/>
            <a:ext cx="12192000" cy="4988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410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A200573-6D7D-14A0-8E09-645FE4DD6F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68102"/>
            <a:ext cx="8968902" cy="1673158"/>
          </a:xfrm>
          <a:solidFill>
            <a:schemeClr val="bg1"/>
          </a:solidFill>
        </p:spPr>
        <p:txBody>
          <a:bodyPr/>
          <a:lstStyle/>
          <a:p>
            <a:r>
              <a:rPr lang="en-IN" dirty="0"/>
              <a:t>Hospital Emergency Room Dashboard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11D00BF8-C53E-0D07-B937-683FAEDC3E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My first Excel MIS Dashboard, built early in my data analytics journey, analyzes hospital ER performance using Microsoft Excel.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68671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E4A5350-7382-EFEC-7D2C-5A2E6C5A5B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C2810-3ED2-A1C9-5918-68F0196E55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3752" y="719350"/>
            <a:ext cx="10058400" cy="14228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5200" dirty="0"/>
              <a:t>PURPOSE OF PROJECT</a:t>
            </a:r>
            <a:endParaRPr lang="en-IN" sz="5200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3463820C-2FB2-3FF2-D3E2-098CE1C36D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3752" y="2787646"/>
            <a:ext cx="10058400" cy="347164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3200" dirty="0"/>
              <a:t>We need to create a Hospital Emergency Room Analysis Dashboard in Power BI to improve efficiency and </a:t>
            </a:r>
            <a:r>
              <a:rPr lang="en-US" sz="4400" dirty="0"/>
              <a:t>provide</a:t>
            </a:r>
            <a:r>
              <a:rPr lang="en-US" sz="3200" dirty="0"/>
              <a:t> useful insights. This dashboard will help stakeholders monitor, analyze, and make better decisions for managing patients and improving services.</a:t>
            </a:r>
            <a:endParaRPr lang="en-IN" sz="3200" b="1" dirty="0"/>
          </a:p>
        </p:txBody>
      </p:sp>
    </p:spTree>
    <p:extLst>
      <p:ext uri="{BB962C8B-B14F-4D97-AF65-F5344CB8AC3E}">
        <p14:creationId xmlns:p14="http://schemas.microsoft.com/office/powerpoint/2010/main" val="795596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E0A8545-E0F8-00EC-836C-7EF8450750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lose-up of a solar panel&#10;&#10;AI-generated content may be incorrect.">
            <a:extLst>
              <a:ext uri="{FF2B5EF4-FFF2-40B4-BE49-F238E27FC236}">
                <a16:creationId xmlns:a16="http://schemas.microsoft.com/office/drawing/2014/main" id="{0BF65BC3-02E6-E5B1-F79E-56FFBB1860A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3479" b="12251"/>
          <a:stretch/>
        </p:blipFill>
        <p:spPr>
          <a:xfrm>
            <a:off x="20" y="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020F45-AE3B-0F17-1924-EE2FA561C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Project Steps</a:t>
            </a:r>
            <a:endParaRPr lang="en-IN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1EC96F2-9CD7-496D-1151-E1DDBA01151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26306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13618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3A08C61-6FE5-4232-A087-E385D908507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A3A08C61-6FE5-4232-A087-E385D908507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FA2903F-9F51-46C2-94A7-4C32B09058B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graphicEl>
                                              <a:dgm id="{8FA2903F-9F51-46C2-94A7-4C32B09058B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726372A-BAEB-4F71-871E-F8095DA2C48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graphicEl>
                                              <a:dgm id="{B726372A-BAEB-4F71-871E-F8095DA2C48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9589589-2254-439C-9AEA-E7FC73018FD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">
                                            <p:graphicEl>
                                              <a:dgm id="{59589589-2254-439C-9AEA-E7FC73018FD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4F46712-5CEC-42F3-8E4B-D35EDC8BCF9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>
                                            <p:graphicEl>
                                              <a:dgm id="{44F46712-5CEC-42F3-8E4B-D35EDC8BCF9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1CCFB6F-3A2A-46EB-8FE4-D44BFF6D60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">
                                            <p:graphicEl>
                                              <a:dgm id="{E1CCFB6F-3A2A-46EB-8FE4-D44BFF6D60F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A70E500-3F09-4D10-BF68-64E6B658EC7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">
                                            <p:graphicEl>
                                              <a:dgm id="{5A70E500-3F09-4D10-BF68-64E6B658EC7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063A834-ABF8-4D7F-9D05-87BE64EC336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">
                                            <p:graphicEl>
                                              <a:dgm id="{F063A834-ABF8-4D7F-9D05-87BE64EC336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BE3B2D6-2E93-4E5F-9D4A-F44CC6B9CA5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">
                                            <p:graphicEl>
                                              <a:dgm id="{ABE3B2D6-2E93-4E5F-9D4A-F44CC6B9CA5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1B38623-BF85-4DA6-9437-232107551D3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">
                                            <p:graphicEl>
                                              <a:dgm id="{31B38623-BF85-4DA6-9437-232107551D3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8B0CE4F-317E-42E5-8D75-9DF605BCA57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">
                                            <p:graphicEl>
                                              <a:dgm id="{B8B0CE4F-317E-42E5-8D75-9DF605BCA57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5F1BA2D-1FB1-47FA-B5C3-0DA3A1F2DC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">
                                            <p:graphicEl>
                                              <a:dgm id="{F5F1BA2D-1FB1-47FA-B5C3-0DA3A1F2DC0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09210D8-5E6D-4F7B-99AB-447E2EDFF09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5">
                                            <p:graphicEl>
                                              <a:dgm id="{409210D8-5E6D-4F7B-99AB-447E2EDFF09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AC51812-5A44-4F28-AF25-B6957A8490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5">
                                            <p:graphicEl>
                                              <a:dgm id="{8AC51812-5A44-4F28-AF25-B6957A84906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1763097-C344-4EC5-874C-AB8AD3E1660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5">
                                            <p:graphicEl>
                                              <a:dgm id="{01763097-C344-4EC5-874C-AB8AD3E1660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A2CF97C-6B83-4656-A6E4-6858980C447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5">
                                            <p:graphicEl>
                                              <a:dgm id="{4A2CF97C-6B83-4656-A6E4-6858980C447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7E4AB44-C74B-4D7B-8C6F-CD3A00F4B6A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5">
                                            <p:graphicEl>
                                              <a:dgm id="{B7E4AB44-C74B-4D7B-8C6F-CD3A00F4B6A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CE8ADDE-7A36-4930-8056-0BDE83ECA39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5">
                                            <p:graphicEl>
                                              <a:dgm id="{3CE8ADDE-7A36-4930-8056-0BDE83ECA39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5473B32-A1CA-45D3-B446-4530F4BF90A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5">
                                            <p:graphicEl>
                                              <a:dgm id="{D5473B32-A1CA-45D3-B446-4530F4BF90A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AA588BF-F28E-4802-A288-F138ECB10A8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5">
                                            <p:graphicEl>
                                              <a:dgm id="{4AA588BF-F28E-4802-A288-F138ECB10A8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4AAFEE1-FCBB-4985-8282-B489C6C4F76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5">
                                            <p:graphicEl>
                                              <a:dgm id="{24AAFEE1-FCBB-4985-8282-B489C6C4F76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EC7160D-969A-5485-D9BF-DB4D77AF83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B81EB93-B140-81CE-87DC-7EEFA3891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1E3A762-3841-0F08-0998-CEDA86FCD8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B47E0D2-2E56-73A1-6601-CCC1E9C4AA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95601DE-5248-55E1-D4F4-89189F95A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500BCCE-7832-CE8C-21C1-C46941305F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43587F91-0B30-4233-9413-3961B3CB15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5EE70A-C07F-E089-8C69-A32415E88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 dirty="0"/>
              <a:t>Calendar Table Formula</a:t>
            </a:r>
            <a:endParaRPr lang="en-IN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644814-2876-DEC6-1228-6C9326B715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1086391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fr-FR" dirty="0"/>
              <a:t>= List.Dates(#date(2023,01,01),731,#duration(1,0,0,0))</a:t>
            </a:r>
            <a:endParaRPr lang="en-US" dirty="0">
              <a:latin typeface="Microsoft Sans Serif" panose="020B0604020202020204" pitchFamily="34" charset="0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610E78E-4F3B-E1D3-CF53-5C053607BA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3793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D2A8D9-04ED-FCC6-7C3B-C15F69827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 dirty="0"/>
              <a:t>DAX Formulas</a:t>
            </a:r>
            <a:endParaRPr lang="en-IN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4B0AB3-C431-2671-D99D-B8DB1A2AE3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DAX Formula for Age Group : </a:t>
            </a:r>
            <a:endParaRPr lang="en-US" sz="2000" dirty="0">
              <a:effectLst/>
              <a:latin typeface="Microsoft Sans Serif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effectLst/>
                <a:latin typeface="Microsoft Sans Serif" panose="020B0604020202020204" pitchFamily="34" charset="0"/>
              </a:rPr>
              <a:t>=IF([Patient Age]&gt;=70,"70-79",IF([Patient Age]&gt;=60,"60-69",IF([Patient Age]&gt;=45,"45-59",IF([Patient Age]&gt;=30,"30-44",IF([Patient Age]&gt;=15,"15-29",IF([Patient Age]&gt;=5,"05-14","0-4"))))))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000" dirty="0">
              <a:effectLst/>
              <a:latin typeface="Microsoft Sans Serif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latin typeface="Microsoft Sans Serif" panose="020B0604020202020204" pitchFamily="34" charset="0"/>
              </a:rPr>
              <a:t>DAX Formula For Patient Attend Status :</a:t>
            </a:r>
            <a:endParaRPr lang="en-US" sz="2000" dirty="0">
              <a:effectLst/>
              <a:latin typeface="Microsoft Sans Serif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effectLst/>
                <a:latin typeface="Microsoft Sans Serif" panose="020B0604020202020204" pitchFamily="34" charset="0"/>
              </a:rPr>
              <a:t>=</a:t>
            </a:r>
            <a:r>
              <a:rPr lang="en-US" sz="2000" dirty="0">
                <a:solidFill>
                  <a:srgbClr val="008000"/>
                </a:solidFill>
                <a:effectLst/>
                <a:latin typeface="Microsoft Sans Serif" panose="020B0604020202020204" pitchFamily="34" charset="0"/>
              </a:rPr>
              <a:t>IF</a:t>
            </a:r>
            <a:r>
              <a:rPr lang="en-US" sz="2000" dirty="0">
                <a:effectLst/>
                <a:latin typeface="Microsoft Sans Serif" panose="020B0604020202020204" pitchFamily="34" charset="0"/>
              </a:rPr>
              <a:t>([Patient </a:t>
            </a:r>
            <a:r>
              <a:rPr lang="en-US" sz="2000" dirty="0" err="1">
                <a:effectLst/>
                <a:latin typeface="Microsoft Sans Serif" panose="020B0604020202020204" pitchFamily="34" charset="0"/>
              </a:rPr>
              <a:t>Waittime</a:t>
            </a:r>
            <a:r>
              <a:rPr lang="en-US" sz="2000" dirty="0">
                <a:effectLst/>
                <a:latin typeface="Microsoft Sans Serif" panose="020B0604020202020204" pitchFamily="34" charset="0"/>
              </a:rPr>
              <a:t>]&lt;30,</a:t>
            </a:r>
            <a:r>
              <a:rPr lang="en-US" sz="2000" dirty="0">
                <a:solidFill>
                  <a:srgbClr val="A31515"/>
                </a:solidFill>
                <a:effectLst/>
                <a:latin typeface="Microsoft Sans Serif" panose="020B0604020202020204" pitchFamily="34" charset="0"/>
              </a:rPr>
              <a:t>"Within </a:t>
            </a:r>
            <a:r>
              <a:rPr lang="en-US" sz="2000" dirty="0" err="1">
                <a:solidFill>
                  <a:srgbClr val="A31515"/>
                </a:solidFill>
                <a:effectLst/>
                <a:latin typeface="Microsoft Sans Serif" panose="020B0604020202020204" pitchFamily="34" charset="0"/>
              </a:rPr>
              <a:t>Time"</a:t>
            </a:r>
            <a:r>
              <a:rPr lang="en-US" sz="2000" dirty="0" err="1">
                <a:effectLst/>
                <a:latin typeface="Microsoft Sans Serif" panose="020B0604020202020204" pitchFamily="34" charset="0"/>
              </a:rPr>
              <a:t>,</a:t>
            </a:r>
            <a:r>
              <a:rPr lang="en-US" sz="2000" dirty="0" err="1">
                <a:solidFill>
                  <a:srgbClr val="A31515"/>
                </a:solidFill>
                <a:effectLst/>
                <a:latin typeface="Microsoft Sans Serif" panose="020B0604020202020204" pitchFamily="34" charset="0"/>
              </a:rPr>
              <a:t>"Delay</a:t>
            </a:r>
            <a:r>
              <a:rPr lang="en-US" sz="2000" dirty="0">
                <a:solidFill>
                  <a:srgbClr val="A31515"/>
                </a:solidFill>
                <a:effectLst/>
                <a:latin typeface="Microsoft Sans Serif" panose="020B0604020202020204" pitchFamily="34" charset="0"/>
              </a:rPr>
              <a:t>"</a:t>
            </a:r>
            <a:r>
              <a:rPr lang="en-US" sz="2000" dirty="0">
                <a:effectLst/>
                <a:latin typeface="Microsoft Sans Serif" panose="020B0604020202020204" pitchFamily="34" charset="0"/>
              </a:rPr>
              <a:t>)</a:t>
            </a:r>
            <a:endParaRPr lang="en-US" sz="2000" dirty="0">
              <a:latin typeface="Microsoft Sans Serif" panose="020B0604020202020204" pitchFamily="34" charset="0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3098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1205349-C5B4-1BC5-521A-37C8C47349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275D6F-C937-4BBA-35E6-80263E5E9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 dirty="0"/>
              <a:t>KPI’S Requirement</a:t>
            </a:r>
            <a:endParaRPr lang="en-IN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3CE6F98-4BDC-44BD-F8F3-ACD231EBCC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7455392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50171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1E4DFB-C367-0364-A5F1-CD8E88AA0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251316" cy="1807305"/>
          </a:xfrm>
        </p:spPr>
        <p:txBody>
          <a:bodyPr>
            <a:normAutofit/>
          </a:bodyPr>
          <a:lstStyle/>
          <a:p>
            <a:r>
              <a:rPr lang="en-IN" dirty="0"/>
              <a:t>Charts to Create: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6A765C9-448A-F0A4-38A7-75D7CE4EE5B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63382" y="2333297"/>
            <a:ext cx="5962785" cy="384366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 fontScale="92500" lnSpcReduction="20000"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Patient Admission Status: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Show how many patients were admitted vs. not admitted.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Patient Age Distribution: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Group patients by age.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Timeliness: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Measure the percentage of patients seen within 30 minutes.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Gender Analysis: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Display the number of patients by gender.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Department Referrals: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Check which departments patients are referred to the most.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9" name="Picture 8" descr="A close-up of a graph&#10;&#10;AI-generated content may be incorrect.">
            <a:extLst>
              <a:ext uri="{FF2B5EF4-FFF2-40B4-BE49-F238E27FC236}">
                <a16:creationId xmlns:a16="http://schemas.microsoft.com/office/drawing/2014/main" id="{FF5A2C92-4796-438B-E410-7806D604344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4298" r="36795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375125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EBE1A3E-26DF-CCD0-2D9E-A0BAE3D348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C2EC5861-B231-CE75-6938-C2EC1D91F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09AB680-A8FE-424C-3C25-E4A4776FA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EFFD7AE-1828-E41D-4758-E3629C767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6F2238C-F5AF-9C26-CFCB-C8D45A46D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6CD151-B309-4F3D-D6FE-AD04E7CF8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933" y="120960"/>
            <a:ext cx="10661300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dirty="0">
                <a:solidFill>
                  <a:srgbClr val="FFFFFF"/>
                </a:solidFill>
              </a:rPr>
              <a:t>FINAL DASHBOARD</a:t>
            </a:r>
            <a:endParaRPr lang="en-US" sz="37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FA75BBAE-E940-962B-9B79-9668D5B0D6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5270"/>
            <a:ext cx="12192000" cy="4988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970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3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524</TotalTime>
  <Words>427</Words>
  <Application>Microsoft Office PowerPoint</Application>
  <PresentationFormat>Widescreen</PresentationFormat>
  <Paragraphs>42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9</vt:i4>
      </vt:variant>
    </vt:vector>
  </HeadingPairs>
  <TitlesOfParts>
    <vt:vector size="20" baseType="lpstr">
      <vt:lpstr>Aptos</vt:lpstr>
      <vt:lpstr>Aptos Display</vt:lpstr>
      <vt:lpstr>Arial</vt:lpstr>
      <vt:lpstr>Calibri</vt:lpstr>
      <vt:lpstr>Century Gothic</vt:lpstr>
      <vt:lpstr>Microsoft Sans Serif</vt:lpstr>
      <vt:lpstr>Trebuchet MS</vt:lpstr>
      <vt:lpstr>Wingdings 3</vt:lpstr>
      <vt:lpstr>Office Theme</vt:lpstr>
      <vt:lpstr>Slice</vt:lpstr>
      <vt:lpstr>Berlin</vt:lpstr>
      <vt:lpstr>END TO END DASHBOARD PROJECT IN EXCEL</vt:lpstr>
      <vt:lpstr>Hospital Emergency Room Dashboard</vt:lpstr>
      <vt:lpstr>PURPOSE OF PROJECT</vt:lpstr>
      <vt:lpstr>Project Steps</vt:lpstr>
      <vt:lpstr>Calendar Table Formula</vt:lpstr>
      <vt:lpstr>DAX Formulas</vt:lpstr>
      <vt:lpstr>KPI’S Requirement</vt:lpstr>
      <vt:lpstr>Charts to Create:</vt:lpstr>
      <vt:lpstr>FINAL DASHBOARD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Satish Dhawale</dc:creator>
  <cp:lastModifiedBy>Rajeev Tiwari</cp:lastModifiedBy>
  <cp:revision>14</cp:revision>
  <dcterms:created xsi:type="dcterms:W3CDTF">2025-01-20T11:39:00Z</dcterms:created>
  <dcterms:modified xsi:type="dcterms:W3CDTF">2025-07-03T16:26:56Z</dcterms:modified>
</cp:coreProperties>
</file>