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6" r:id="rId4"/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7ABD-EBBA-4429-9D37-844ACA18E6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3CA5-354C-49F7-9CA7-110AF9512DB1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This project was a true turning point in my Excel journey — where I moved beyond formulas to solving real-world business problems.</a:t>
            </a:r>
            <a:endParaRPr lang="en-US" sz="2000" b="0" dirty="0">
              <a:effectLst/>
              <a:latin typeface="-apple-system"/>
            </a:endParaRPr>
          </a:p>
          <a:p>
            <a:pPr marL="0" indent="0" fontAlgn="base">
              <a:buNone/>
            </a:pPr>
            <a:endParaRPr lang="en-US" sz="2000" b="0" dirty="0">
              <a:effectLst/>
              <a:latin typeface="-apple-system"/>
            </a:endParaRPr>
          </a:p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It sharpened my ability to:</a:t>
            </a:r>
            <a:endParaRPr lang="en-US" sz="2000" b="0" dirty="0">
              <a:effectLst/>
              <a:latin typeface="-apple-system"/>
            </a:endParaRPr>
          </a:p>
          <a:p>
            <a:pPr fontAlgn="base"/>
            <a:r>
              <a:rPr lang="en-US" sz="2000" b="0" dirty="0">
                <a:effectLst/>
                <a:latin typeface="-apple-system"/>
              </a:rPr>
              <a:t> Transform and model data using Power Query</a:t>
            </a:r>
            <a:endParaRPr lang="en-US" sz="2000" b="0" dirty="0">
              <a:effectLst/>
              <a:latin typeface="-apple-system"/>
            </a:endParaRPr>
          </a:p>
          <a:p>
            <a:pPr fontAlgn="base"/>
            <a:r>
              <a:rPr lang="en-US" sz="2000" b="0" dirty="0">
                <a:effectLst/>
                <a:latin typeface="-apple-system"/>
              </a:rPr>
              <a:t> Extract insights with purpose-driven pivot analysis</a:t>
            </a:r>
            <a:endParaRPr lang="en-US" sz="2000" b="0" dirty="0">
              <a:effectLst/>
              <a:latin typeface="-apple-system"/>
            </a:endParaRPr>
          </a:p>
          <a:p>
            <a:pPr fontAlgn="base"/>
            <a:r>
              <a:rPr lang="en-US" sz="2000" b="0" dirty="0">
                <a:effectLst/>
                <a:latin typeface="-apple-system"/>
              </a:rPr>
              <a:t> Design dashboards that tell stories, not just show numbers</a:t>
            </a:r>
            <a:endParaRPr lang="en-US" sz="2000" b="0" dirty="0">
              <a:effectLst/>
              <a:latin typeface="-apple-system"/>
            </a:endParaRPr>
          </a:p>
          <a:p>
            <a:pPr fontAlgn="base"/>
            <a:r>
              <a:rPr lang="en-US" sz="2000" b="0" dirty="0">
                <a:effectLst/>
                <a:latin typeface="-apple-system"/>
              </a:rPr>
              <a:t> Think critically from a business decision-maker’s </a:t>
            </a:r>
            <a:r>
              <a:rPr lang="en-IN" sz="2000" dirty="0"/>
              <a:t>perspective</a:t>
            </a:r>
            <a:endParaRPr lang="en-US" sz="2400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952" y="2876911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More than just a technical task, this dashboard taught me how to connect data with decision-making — and how a tool as simple as Excel can be turned into a strategic advantage when used with clarity, intent, and creativity.</a:t>
            </a:r>
            <a:endParaRPr lang="en-US" sz="2000" b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sz="2000" b="0" dirty="0">
                <a:effectLst/>
                <a:latin typeface="-apple-system"/>
              </a:rPr>
            </a:br>
            <a:endParaRPr lang="en-US" sz="2400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7785"/>
            <a:ext cx="11363960" cy="1662430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0" i="0" dirty="0">
                <a:effectLst/>
                <a:latin typeface="-apple-system"/>
              </a:rPr>
              <a:t>🔍 Excel Dashboard Project – Retail Sales Insights</a:t>
            </a:r>
            <a:endParaRPr lang="en-US" sz="4000" b="0" i="0" dirty="0">
              <a:effectLst/>
              <a:latin typeface="-apple-syste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396365"/>
            <a:ext cx="9001462" cy="1655762"/>
          </a:xfrm>
        </p:spPr>
        <p:txBody>
          <a:bodyPr>
            <a:normAutofit/>
          </a:bodyPr>
          <a:lstStyle/>
          <a:p>
            <a:r>
              <a:rPr lang="en-US" sz="2800" dirty="0"/>
              <a:t>Unlock the Power of Excel!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🧠 Project Overview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1084" y="2639559"/>
            <a:ext cx="9613861" cy="3599316"/>
          </a:xfrm>
        </p:spPr>
        <p:txBody>
          <a:bodyPr/>
          <a:lstStyle/>
          <a:p>
            <a:pPr marL="0" indent="0" fontAlgn="base">
              <a:buNone/>
            </a:pPr>
            <a:r>
              <a:rPr lang="en-IN" dirty="0">
                <a:latin typeface="-apple-system"/>
              </a:rPr>
              <a:t>I</a:t>
            </a:r>
            <a:r>
              <a:rPr lang="en-IN" b="0" dirty="0">
                <a:effectLst/>
                <a:latin typeface="-apple-system"/>
              </a:rPr>
              <a:t> created an interactive Retail Sales Dashboard by importing a large dataset (5000 rows) using Power Query in Excel. The goal was to solve real business problems using visual insights and pivot analysis.</a:t>
            </a:r>
            <a:endParaRPr lang="en-IN" b="0" dirty="0">
              <a:effectLst/>
              <a:latin typeface="-apple-system"/>
            </a:endParaRPr>
          </a:p>
          <a:p>
            <a:pPr marL="0" indent="0" fontAlgn="base">
              <a:buNone/>
            </a:pPr>
            <a:endParaRPr lang="en-IN" b="0" dirty="0">
              <a:effectLst/>
              <a:latin typeface="-apple-system"/>
            </a:endParaRPr>
          </a:p>
          <a:p>
            <a:pPr fontAlgn="base"/>
            <a:r>
              <a:rPr lang="en-IN" b="0" dirty="0">
                <a:effectLst/>
                <a:latin typeface="-apple-system"/>
              </a:rPr>
              <a:t>📊 Tool Used: Excel (Power Query, Pivot Table, Map Chart)</a:t>
            </a:r>
            <a:endParaRPr lang="en-IN" b="0" dirty="0">
              <a:effectLst/>
              <a:latin typeface="-apple-system"/>
            </a:endParaRPr>
          </a:p>
          <a:p>
            <a:pPr fontAlgn="base"/>
            <a:r>
              <a:rPr lang="en-IN" b="0" dirty="0">
                <a:effectLst/>
                <a:latin typeface="-apple-system"/>
              </a:rPr>
              <a:t>📁 Data Source: 5000-row CSV file | Cleaned &amp; Transformed in Power Query</a:t>
            </a:r>
            <a:endParaRPr lang="en-IN" b="0" dirty="0"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❓ Business Problems Identified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212" y="2639559"/>
            <a:ext cx="9613861" cy="3599316"/>
          </a:xfrm>
        </p:spPr>
        <p:txBody>
          <a:bodyPr/>
          <a:lstStyle/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category is driving sales the most?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How is profit changing over the years?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are the monthly sales trends?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Who are the top 5 customers by profit?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states are contributing the most to sales?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is the total customer count across years?</a:t>
            </a:r>
            <a:endParaRPr lang="en-US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Final summary with dynamic filters (Category + Year)</a:t>
            </a:r>
            <a:endParaRPr lang="en-US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⚙️ Steps Applied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789455"/>
            <a:ext cx="9613861" cy="359931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Imported data via Power Query and applied cleaning steps.</a:t>
            </a:r>
            <a:endParaRPr lang="en-US" b="0" dirty="0">
              <a:effectLst/>
              <a:latin typeface="-apple-system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Extracted Year and Month from Order Date.</a:t>
            </a:r>
            <a:endParaRPr lang="en-US" b="0" dirty="0">
              <a:effectLst/>
              <a:latin typeface="-apple-system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Created separate Pivot Tables for each problem.</a:t>
            </a:r>
            <a:endParaRPr lang="en-US" b="0" dirty="0">
              <a:effectLst/>
              <a:latin typeface="-apple-system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Used Slicers for interactive filters (Category &amp; Year).</a:t>
            </a:r>
            <a:endParaRPr lang="en-US" b="0" dirty="0">
              <a:effectLst/>
              <a:latin typeface="-apple-system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Built visualizations: Bar, Line, Pie, Map, Area Charts.</a:t>
            </a:r>
            <a:endParaRPr lang="en-US" b="0" dirty="0">
              <a:effectLst/>
              <a:latin typeface="-apple-system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Designed a clean and color-themed Dashboard layout.</a:t>
            </a:r>
            <a:endParaRPr lang="en-US" b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US" sz="4800" b="0" i="0" dirty="0">
                <a:effectLst/>
                <a:latin typeface="-apple-system"/>
              </a:rPr>
              <a:t>💡 Key Insights &amp; Solutions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952" y="1805493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US" sz="1800" b="0" i="0" dirty="0">
                <a:effectLst/>
                <a:latin typeface="-apple-system"/>
              </a:rPr>
            </a:b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1. Sales by Category: Furniture leads in total sales, followed by Office Supplies and Technology.</a:t>
            </a: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2. Profit Gained Over Time: Highest profit observed in 2024, majorly driven by Technology.</a:t>
            </a:r>
            <a:endParaRPr lang="en-US" sz="1800" b="0" i="0" dirty="0">
              <a:effectLst/>
              <a:latin typeface="-apple-system"/>
            </a:endParaRP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3. Monthly Sales Trend: Sales peaked in October; lowest observed in April.</a:t>
            </a: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4. Top 5 Customers by Profit: Misha Chawla and </a:t>
            </a:r>
            <a:r>
              <a:rPr lang="en-US" sz="1800" b="0" i="0" dirty="0" err="1">
                <a:effectLst/>
                <a:latin typeface="-apple-system"/>
              </a:rPr>
              <a:t>Neysa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Rege</a:t>
            </a:r>
            <a:r>
              <a:rPr lang="en-US" sz="1800" b="0" i="0" dirty="0">
                <a:effectLst/>
                <a:latin typeface="-apple-system"/>
              </a:rPr>
              <a:t> are top contributors.</a:t>
            </a: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5. Sales by State: Delhi and West Bengal dominate sales geographically.</a:t>
            </a:r>
            <a:endParaRPr lang="en-US" sz="1800" b="0" i="0" dirty="0">
              <a:effectLst/>
              <a:latin typeface="-apple-system"/>
            </a:endParaRP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6. Customer Count per Year: Steady growth in customer count, with a sharp rise in 2024.</a:t>
            </a:r>
            <a:endParaRPr lang="en-US" sz="1800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3199" r="2500" b="4713"/>
          <a:stretch>
            <a:fillRect/>
          </a:stretch>
        </p:blipFill>
        <p:spPr>
          <a:xfrm>
            <a:off x="-57403" y="424873"/>
            <a:ext cx="12249403" cy="58373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fontAlgn="base"/>
            <a:r>
              <a:rPr lang="en-IN" sz="4800" b="0" i="0" dirty="0">
                <a:effectLst/>
                <a:latin typeface="-apple-system"/>
              </a:rPr>
              <a:t>🌟 Dashboard Highlights</a:t>
            </a:r>
            <a:endParaRPr lang="en-IN" sz="4800" b="0" i="0" dirty="0">
              <a:effectLst/>
              <a:latin typeface="-apple-system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IN" sz="2400" b="0" i="0" dirty="0">
                <a:effectLst/>
                <a:latin typeface="-apple-system"/>
              </a:rPr>
            </a:b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Fully dynamic and slicer-controlled dashboard</a:t>
            </a: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Covers multi-angle insights: category, time, geography, customer</a:t>
            </a: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Designed for clarity, actionability, and user interaction</a:t>
            </a: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Built 100% in Excel – no add-ins, just skills!</a:t>
            </a:r>
            <a:endParaRPr lang="en-IN" sz="2400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2473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-apple-system</vt:lpstr>
      <vt:lpstr>Segoe Print</vt:lpstr>
      <vt:lpstr>Consolas</vt:lpstr>
      <vt:lpstr>Microsoft YaHei</vt:lpstr>
      <vt:lpstr>Arial Unicode MS</vt:lpstr>
      <vt:lpstr>Bookman Old Style</vt:lpstr>
      <vt:lpstr>Rockwell</vt:lpstr>
      <vt:lpstr>Calibri</vt:lpstr>
      <vt:lpstr>Damask</vt:lpstr>
      <vt:lpstr>PowerPoint 演示文稿</vt:lpstr>
      <vt:lpstr>PowerPoint 演示文稿</vt:lpstr>
      <vt:lpstr>🔍 Excel Dashboard Project – Retail Sales Insights</vt:lpstr>
      <vt:lpstr>🧠 Project Overview</vt:lpstr>
      <vt:lpstr>❓ Business Problems Identified</vt:lpstr>
      <vt:lpstr>⚙️ Steps Applied</vt:lpstr>
      <vt:lpstr>💡 Key Insights &amp; Solutions</vt:lpstr>
      <vt:lpstr>PowerPoint 演示文稿</vt:lpstr>
      <vt:lpstr>🌟 Dashboard Highlights</vt:lpstr>
      <vt:lpstr>📌 Conclusion</vt:lpstr>
      <vt:lpstr>📌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Tiwari</dc:creator>
  <cp:lastModifiedBy>welcome</cp:lastModifiedBy>
  <cp:revision>20</cp:revision>
  <dcterms:created xsi:type="dcterms:W3CDTF">2025-05-16T11:00:00Z</dcterms:created>
  <dcterms:modified xsi:type="dcterms:W3CDTF">2025-08-07T07:31:18Z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3CD2B26AB78549B2BC0F95EE86EDA432_13</vt:lpwstr>
  </property>
  <property fmtid="{D5CDD505-2E9C-101B-9397-08002B2CF9AE}" pid="3" name="KSOProductBuildVer">
    <vt:lpwstr>1033-12.2.0.21931</vt:lpwstr>
  </property>
</Properties>
</file>