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62" r:id="rId2"/>
    <p:sldId id="266" r:id="rId3"/>
    <p:sldId id="256" r:id="rId4"/>
    <p:sldId id="257" r:id="rId5"/>
    <p:sldId id="258" r:id="rId6"/>
    <p:sldId id="259" r:id="rId7"/>
    <p:sldId id="260" r:id="rId8"/>
    <p:sldId id="263" r:id="rId9"/>
    <p:sldId id="264" r:id="rId10"/>
    <p:sldId id="26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7ABD-EBBA-4429-9D37-844ACA18E6CA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3CA5-354C-49F7-9CA7-110AF9512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72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7ABD-EBBA-4429-9D37-844ACA18E6CA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3CA5-354C-49F7-9CA7-110AF9512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84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7ABD-EBBA-4429-9D37-844ACA18E6CA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3CA5-354C-49F7-9CA7-110AF9512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83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7ABD-EBBA-4429-9D37-844ACA18E6CA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3CA5-354C-49F7-9CA7-110AF9512DB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6153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7ABD-EBBA-4429-9D37-844ACA18E6CA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3CA5-354C-49F7-9CA7-110AF9512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080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7ABD-EBBA-4429-9D37-844ACA18E6CA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3CA5-354C-49F7-9CA7-110AF9512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347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7ABD-EBBA-4429-9D37-844ACA18E6CA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3CA5-354C-49F7-9CA7-110AF9512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356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7ABD-EBBA-4429-9D37-844ACA18E6CA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3CA5-354C-49F7-9CA7-110AF9512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59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7ABD-EBBA-4429-9D37-844ACA18E6CA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3CA5-354C-49F7-9CA7-110AF9512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63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7ABD-EBBA-4429-9D37-844ACA18E6CA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3CA5-354C-49F7-9CA7-110AF9512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85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7ABD-EBBA-4429-9D37-844ACA18E6CA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3CA5-354C-49F7-9CA7-110AF9512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7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7ABD-EBBA-4429-9D37-844ACA18E6CA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3CA5-354C-49F7-9CA7-110AF9512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5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7ABD-EBBA-4429-9D37-844ACA18E6CA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3CA5-354C-49F7-9CA7-110AF9512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75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7ABD-EBBA-4429-9D37-844ACA18E6CA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3CA5-354C-49F7-9CA7-110AF9512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46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7ABD-EBBA-4429-9D37-844ACA18E6CA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3CA5-354C-49F7-9CA7-110AF9512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54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7ABD-EBBA-4429-9D37-844ACA18E6CA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3CA5-354C-49F7-9CA7-110AF9512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992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7ABD-EBBA-4429-9D37-844ACA18E6CA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3CA5-354C-49F7-9CA7-110AF9512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51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07ABD-EBBA-4429-9D37-844ACA18E6CA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43CA5-354C-49F7-9CA7-110AF9512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67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graph&#10;&#10;AI-generated content may be incorrect.">
            <a:extLst>
              <a:ext uri="{FF2B5EF4-FFF2-40B4-BE49-F238E27FC236}">
                <a16:creationId xmlns:a16="http://schemas.microsoft.com/office/drawing/2014/main" id="{0580C213-C8AC-89B0-709B-937501922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56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1E54873-BE61-CC6E-16D2-862BBFB6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9125"/>
            <a:ext cx="10437813" cy="133826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algn="ctr" fontAlgn="base"/>
            <a:r>
              <a:rPr lang="en-IN" sz="4800" b="0" i="0" dirty="0">
                <a:effectLst/>
                <a:latin typeface="-apple-system"/>
              </a:rPr>
              <a:t>📌 Conclusion</a:t>
            </a:r>
            <a:endParaRPr lang="en-US" sz="4800" b="0" i="0" dirty="0">
              <a:effectLst/>
              <a:latin typeface="-apple-system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E3A5E4-C3AB-AEFD-83C7-66C7F4884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952" y="2452039"/>
            <a:ext cx="9613861" cy="3599316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000" b="0" dirty="0">
                <a:effectLst/>
                <a:latin typeface="-apple-system"/>
              </a:rPr>
              <a:t>This project was a true turning point in my Excel journey — where I moved beyond formulas to solving real-world business problems.</a:t>
            </a:r>
          </a:p>
          <a:p>
            <a:pPr marL="0" indent="0" fontAlgn="base">
              <a:buNone/>
            </a:pPr>
            <a:endParaRPr lang="en-US" sz="2000" b="0" dirty="0">
              <a:effectLst/>
              <a:latin typeface="-apple-system"/>
            </a:endParaRPr>
          </a:p>
          <a:p>
            <a:pPr marL="0" indent="0" fontAlgn="base">
              <a:buNone/>
            </a:pPr>
            <a:r>
              <a:rPr lang="en-US" sz="2000" b="0" dirty="0">
                <a:effectLst/>
                <a:latin typeface="-apple-system"/>
              </a:rPr>
              <a:t>It sharpened my ability to:</a:t>
            </a:r>
          </a:p>
          <a:p>
            <a:pPr fontAlgn="base"/>
            <a:r>
              <a:rPr lang="en-US" sz="2000" b="0" dirty="0">
                <a:effectLst/>
                <a:latin typeface="-apple-system"/>
              </a:rPr>
              <a:t> Transform and model data using Power Query</a:t>
            </a:r>
          </a:p>
          <a:p>
            <a:pPr fontAlgn="base"/>
            <a:r>
              <a:rPr lang="en-US" sz="2000" b="0" dirty="0">
                <a:effectLst/>
                <a:latin typeface="-apple-system"/>
              </a:rPr>
              <a:t> Extract insights with purpose-driven pivot analysis</a:t>
            </a:r>
          </a:p>
          <a:p>
            <a:pPr fontAlgn="base"/>
            <a:r>
              <a:rPr lang="en-US" sz="2000" b="0" dirty="0">
                <a:effectLst/>
                <a:latin typeface="-apple-system"/>
              </a:rPr>
              <a:t> Design dashboards that tell stories, not just show numbers</a:t>
            </a:r>
          </a:p>
          <a:p>
            <a:pPr fontAlgn="base"/>
            <a:r>
              <a:rPr lang="en-US" sz="2000" b="0" dirty="0">
                <a:effectLst/>
                <a:latin typeface="-apple-system"/>
              </a:rPr>
              <a:t> Think critically from a business decision-maker’s </a:t>
            </a:r>
            <a:r>
              <a:rPr lang="en-IN" sz="2000" dirty="0"/>
              <a:t>perspective</a:t>
            </a:r>
            <a:endParaRPr lang="en-US" sz="2400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61236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1E54873-BE61-CC6E-16D2-862BBFB6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9125"/>
            <a:ext cx="10437813" cy="133826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algn="ctr" fontAlgn="base"/>
            <a:r>
              <a:rPr lang="en-IN" sz="4800" b="0" i="0" dirty="0">
                <a:effectLst/>
                <a:latin typeface="-apple-system"/>
              </a:rPr>
              <a:t>📌 Conclusion</a:t>
            </a:r>
            <a:endParaRPr lang="en-US" sz="4800" b="0" i="0" dirty="0">
              <a:effectLst/>
              <a:latin typeface="-apple-system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E3A5E4-C3AB-AEFD-83C7-66C7F4884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952" y="2876911"/>
            <a:ext cx="9613861" cy="3599316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000" b="0" dirty="0">
                <a:effectLst/>
                <a:latin typeface="-apple-system"/>
              </a:rPr>
              <a:t>More than just a technical task, this dashboard taught me how to connect data with decision-making — and how a tool as simple as Excel can be turned into a strategic advantage when used with clarity, intent, and creativity.</a:t>
            </a:r>
          </a:p>
          <a:p>
            <a:pPr marL="0" indent="0">
              <a:buNone/>
            </a:pPr>
            <a:br>
              <a:rPr lang="en-US" sz="2000" b="0" dirty="0">
                <a:effectLst/>
                <a:latin typeface="-apple-system"/>
              </a:rPr>
            </a:br>
            <a:endParaRPr lang="en-US" sz="2400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9364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document&#10;&#10;AI-generated content may be incorrect.">
            <a:extLst>
              <a:ext uri="{FF2B5EF4-FFF2-40B4-BE49-F238E27FC236}">
                <a16:creationId xmlns:a16="http://schemas.microsoft.com/office/drawing/2014/main" id="{96F45DAF-7D63-D6E1-9186-8CDBC9D92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2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6F103-823B-29DB-A420-3382EB0DF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97727"/>
            <a:ext cx="8977745" cy="1662545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marL="0" indent="0" algn="ctr">
              <a:buNone/>
            </a:pPr>
            <a:r>
              <a:rPr lang="en-US" sz="4800" b="0" i="0" dirty="0">
                <a:effectLst/>
                <a:latin typeface="-apple-system"/>
              </a:rPr>
              <a:t>🔍 Excel Dashboard Project – Retail Sales Insights</a:t>
            </a:r>
            <a:endParaRPr lang="en-IN" sz="48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EA60F-310D-88B5-2C4B-AB37AB86E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4396365"/>
            <a:ext cx="9001462" cy="1655762"/>
          </a:xfrm>
        </p:spPr>
        <p:txBody>
          <a:bodyPr>
            <a:normAutofit/>
          </a:bodyPr>
          <a:lstStyle/>
          <a:p>
            <a:r>
              <a:rPr lang="en-US" sz="2800" dirty="0"/>
              <a:t>Unlock the Power of Excel!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9187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1E54873-BE61-CC6E-16D2-862BBFB6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9125"/>
            <a:ext cx="10437813" cy="133826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800" b="0" i="0" dirty="0">
                <a:effectLst/>
                <a:latin typeface="-apple-system"/>
              </a:rPr>
              <a:t>🧠 Project Overview</a:t>
            </a:r>
            <a:endParaRPr lang="en-IN" sz="48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E3A5E4-C3AB-AEFD-83C7-66C7F4884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084" y="2639559"/>
            <a:ext cx="9613861" cy="3599316"/>
          </a:xfrm>
        </p:spPr>
        <p:txBody>
          <a:bodyPr/>
          <a:lstStyle/>
          <a:p>
            <a:pPr marL="0" indent="0" fontAlgn="base">
              <a:buNone/>
            </a:pPr>
            <a:r>
              <a:rPr lang="en-IN" dirty="0">
                <a:latin typeface="-apple-system"/>
              </a:rPr>
              <a:t>I</a:t>
            </a:r>
            <a:r>
              <a:rPr lang="en-IN" b="0" dirty="0">
                <a:effectLst/>
                <a:latin typeface="-apple-system"/>
              </a:rPr>
              <a:t> created an interactive Retail Sales Dashboard by importing a large dataset (5000 rows) using Power Query in Excel. The goal was to solve real business problems using visual insights and pivot analysis.</a:t>
            </a:r>
          </a:p>
          <a:p>
            <a:pPr marL="0" indent="0" fontAlgn="base">
              <a:buNone/>
            </a:pPr>
            <a:endParaRPr lang="en-IN" b="0" dirty="0">
              <a:effectLst/>
              <a:latin typeface="-apple-system"/>
            </a:endParaRPr>
          </a:p>
          <a:p>
            <a:pPr fontAlgn="base"/>
            <a:r>
              <a:rPr lang="en-IN" b="0" dirty="0">
                <a:effectLst/>
                <a:latin typeface="-apple-system"/>
              </a:rPr>
              <a:t>📊 Tool Used: Excel (Power Query, Pivot Table, Map Chart)</a:t>
            </a:r>
          </a:p>
          <a:p>
            <a:pPr fontAlgn="base"/>
            <a:r>
              <a:rPr lang="en-IN" b="0" dirty="0">
                <a:effectLst/>
                <a:latin typeface="-apple-system"/>
              </a:rPr>
              <a:t>📁 Data Source: 5000-row CSV file | Cleaned &amp; Transformed in Power Query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347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1E54873-BE61-CC6E-16D2-862BBFB6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9125"/>
            <a:ext cx="10437813" cy="133826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800" b="0" i="0" dirty="0">
                <a:effectLst/>
                <a:latin typeface="-apple-system"/>
              </a:rPr>
              <a:t>❓ Business Problems Identified</a:t>
            </a:r>
            <a:endParaRPr lang="en-IN" sz="48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E3A5E4-C3AB-AEFD-83C7-66C7F4884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212" y="2639559"/>
            <a:ext cx="9613861" cy="3599316"/>
          </a:xfrm>
        </p:spPr>
        <p:txBody>
          <a:bodyPr/>
          <a:lstStyle/>
          <a:p>
            <a:pPr algn="l" fontAlgn="base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-apple-system"/>
              </a:rPr>
              <a:t> Which category is driving sales the most?</a:t>
            </a:r>
          </a:p>
          <a:p>
            <a:pPr algn="l" fontAlgn="base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-apple-system"/>
              </a:rPr>
              <a:t> How is profit changing over the years?</a:t>
            </a:r>
          </a:p>
          <a:p>
            <a:pPr algn="l" fontAlgn="base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-apple-system"/>
              </a:rPr>
              <a:t> What are the monthly sales trends?</a:t>
            </a:r>
          </a:p>
          <a:p>
            <a:pPr algn="l" fontAlgn="base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-apple-system"/>
              </a:rPr>
              <a:t> Who are the top 5 customers by profit?</a:t>
            </a:r>
          </a:p>
          <a:p>
            <a:pPr algn="l" fontAlgn="base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-apple-system"/>
              </a:rPr>
              <a:t> Which states are contributing the most to sales?</a:t>
            </a:r>
          </a:p>
          <a:p>
            <a:pPr algn="l" fontAlgn="base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-apple-system"/>
              </a:rPr>
              <a:t> What is the total customer count across years?</a:t>
            </a:r>
          </a:p>
          <a:p>
            <a:pPr algn="l" fontAlgn="base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-apple-system"/>
              </a:rPr>
              <a:t>Final summary with dynamic filters (Category + Year)</a:t>
            </a:r>
          </a:p>
        </p:txBody>
      </p:sp>
    </p:spTree>
    <p:extLst>
      <p:ext uri="{BB962C8B-B14F-4D97-AF65-F5344CB8AC3E}">
        <p14:creationId xmlns:p14="http://schemas.microsoft.com/office/powerpoint/2010/main" val="138134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1E54873-BE61-CC6E-16D2-862BBFB6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9125"/>
            <a:ext cx="10437813" cy="133826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800" b="0" i="0" dirty="0">
                <a:effectLst/>
                <a:latin typeface="-apple-system"/>
              </a:rPr>
              <a:t>⚙️ Steps Applied</a:t>
            </a:r>
            <a:endParaRPr lang="en-IN" sz="48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E3A5E4-C3AB-AEFD-83C7-66C7F4884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789455"/>
            <a:ext cx="9613861" cy="3599316"/>
          </a:xfrm>
        </p:spPr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b="0" dirty="0">
                <a:effectLst/>
                <a:latin typeface="-apple-system"/>
              </a:rPr>
              <a:t> Imported data via Power Query and applied cleaning steps.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b="0" dirty="0">
                <a:effectLst/>
                <a:latin typeface="-apple-system"/>
              </a:rPr>
              <a:t> Extracted Year and Month from Order Date.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b="0" dirty="0">
                <a:effectLst/>
                <a:latin typeface="-apple-system"/>
              </a:rPr>
              <a:t> Created separate Pivot Tables for each problem.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b="0" dirty="0">
                <a:effectLst/>
                <a:latin typeface="-apple-system"/>
              </a:rPr>
              <a:t> Used Slicers for interactive filters (Category &amp; Year).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b="0" dirty="0">
                <a:effectLst/>
                <a:latin typeface="-apple-system"/>
              </a:rPr>
              <a:t> Built visualizations: Bar, Line, Pie, Map, Area Charts.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b="0" dirty="0">
                <a:effectLst/>
                <a:latin typeface="-apple-system"/>
              </a:rPr>
              <a:t> Designed a clean and color-themed Dashboard layout.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7446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1E54873-BE61-CC6E-16D2-862BBFB6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9125"/>
            <a:ext cx="10437813" cy="133826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algn="ctr" fontAlgn="base"/>
            <a:r>
              <a:rPr lang="en-US" sz="4800" b="0" i="0" dirty="0">
                <a:effectLst/>
                <a:latin typeface="-apple-system"/>
              </a:rPr>
              <a:t>💡 Key Insights &amp; Solutions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E3A5E4-C3AB-AEFD-83C7-66C7F4884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952" y="1805493"/>
            <a:ext cx="9613861" cy="3599316"/>
          </a:xfrm>
        </p:spPr>
        <p:txBody>
          <a:bodyPr>
            <a:noAutofit/>
          </a:bodyPr>
          <a:lstStyle/>
          <a:p>
            <a:pPr marL="0" indent="0" algn="l" fontAlgn="base">
              <a:buNone/>
            </a:pPr>
            <a:br>
              <a:rPr lang="en-US" sz="1800" b="0" i="0" dirty="0">
                <a:effectLst/>
                <a:latin typeface="-apple-system"/>
              </a:rPr>
            </a:br>
            <a:endParaRPr lang="en-US" sz="1800" b="0" i="0" dirty="0">
              <a:effectLst/>
              <a:latin typeface="-apple-system"/>
            </a:endParaRPr>
          </a:p>
          <a:p>
            <a:pPr algn="l" fontAlgn="base">
              <a:buFont typeface="Wingdings" panose="05000000000000000000" pitchFamily="2" charset="2"/>
              <a:buChar char="ü"/>
            </a:pPr>
            <a:r>
              <a:rPr lang="en-US" sz="1800" b="0" i="0" dirty="0">
                <a:effectLst/>
                <a:latin typeface="-apple-system"/>
              </a:rPr>
              <a:t>1. Sales by Category: Furniture leads in total sales, followed by Office Supplies and Technology.</a:t>
            </a:r>
          </a:p>
          <a:p>
            <a:pPr algn="l" fontAlgn="base">
              <a:buFont typeface="Wingdings" panose="05000000000000000000" pitchFamily="2" charset="2"/>
              <a:buChar char="ü"/>
            </a:pPr>
            <a:endParaRPr lang="en-US" sz="1800" b="0" i="0" dirty="0">
              <a:effectLst/>
              <a:latin typeface="-apple-system"/>
            </a:endParaRPr>
          </a:p>
          <a:p>
            <a:pPr algn="l" fontAlgn="base">
              <a:buFont typeface="Wingdings" panose="05000000000000000000" pitchFamily="2" charset="2"/>
              <a:buChar char="ü"/>
            </a:pPr>
            <a:r>
              <a:rPr lang="en-US" sz="1800" b="0" i="0" dirty="0">
                <a:effectLst/>
                <a:latin typeface="-apple-system"/>
              </a:rPr>
              <a:t>2. Profit Gained Over Time: Highest profit observed in 2024, majorly driven by Technology.</a:t>
            </a:r>
          </a:p>
          <a:p>
            <a:pPr marL="0" indent="0" algn="l" fontAlgn="base">
              <a:buNone/>
            </a:pPr>
            <a:endParaRPr lang="en-US" sz="1800" b="0" i="0" dirty="0">
              <a:effectLst/>
              <a:latin typeface="-apple-system"/>
            </a:endParaRPr>
          </a:p>
          <a:p>
            <a:pPr algn="l" fontAlgn="base">
              <a:buFont typeface="Wingdings" panose="05000000000000000000" pitchFamily="2" charset="2"/>
              <a:buChar char="ü"/>
            </a:pPr>
            <a:r>
              <a:rPr lang="en-US" sz="1800" b="0" i="0" dirty="0">
                <a:effectLst/>
                <a:latin typeface="-apple-system"/>
              </a:rPr>
              <a:t>3. Monthly Sales Trend: Sales peaked in October; lowest observed in April.</a:t>
            </a:r>
          </a:p>
          <a:p>
            <a:pPr algn="l" fontAlgn="base">
              <a:buFont typeface="Wingdings" panose="05000000000000000000" pitchFamily="2" charset="2"/>
              <a:buChar char="ü"/>
            </a:pPr>
            <a:endParaRPr lang="en-US" sz="1800" b="0" i="0" dirty="0">
              <a:effectLst/>
              <a:latin typeface="-apple-system"/>
            </a:endParaRPr>
          </a:p>
          <a:p>
            <a:pPr algn="l" fontAlgn="base">
              <a:buFont typeface="Wingdings" panose="05000000000000000000" pitchFamily="2" charset="2"/>
              <a:buChar char="ü"/>
            </a:pPr>
            <a:r>
              <a:rPr lang="en-US" sz="1800" b="0" i="0" dirty="0">
                <a:effectLst/>
                <a:latin typeface="-apple-system"/>
              </a:rPr>
              <a:t>4. Top 5 Customers by Profit: Misha Chawla and </a:t>
            </a:r>
            <a:r>
              <a:rPr lang="en-US" sz="1800" b="0" i="0" dirty="0" err="1">
                <a:effectLst/>
                <a:latin typeface="-apple-system"/>
              </a:rPr>
              <a:t>Neysa</a:t>
            </a:r>
            <a:r>
              <a:rPr lang="en-US" sz="1800" b="0" i="0" dirty="0">
                <a:effectLst/>
                <a:latin typeface="-apple-system"/>
              </a:rPr>
              <a:t> </a:t>
            </a:r>
            <a:r>
              <a:rPr lang="en-US" sz="1800" b="0" i="0" dirty="0" err="1">
                <a:effectLst/>
                <a:latin typeface="-apple-system"/>
              </a:rPr>
              <a:t>Rege</a:t>
            </a:r>
            <a:r>
              <a:rPr lang="en-US" sz="1800" b="0" i="0" dirty="0">
                <a:effectLst/>
                <a:latin typeface="-apple-system"/>
              </a:rPr>
              <a:t> are top contributors.</a:t>
            </a:r>
          </a:p>
          <a:p>
            <a:pPr algn="l" fontAlgn="base">
              <a:buFont typeface="Wingdings" panose="05000000000000000000" pitchFamily="2" charset="2"/>
              <a:buChar char="ü"/>
            </a:pPr>
            <a:endParaRPr lang="en-US" sz="1800" b="0" i="0" dirty="0">
              <a:effectLst/>
              <a:latin typeface="-apple-system"/>
            </a:endParaRPr>
          </a:p>
          <a:p>
            <a:pPr algn="l" fontAlgn="base">
              <a:buFont typeface="Wingdings" panose="05000000000000000000" pitchFamily="2" charset="2"/>
              <a:buChar char="ü"/>
            </a:pPr>
            <a:r>
              <a:rPr lang="en-US" sz="1800" b="0" i="0" dirty="0">
                <a:effectLst/>
                <a:latin typeface="-apple-system"/>
              </a:rPr>
              <a:t>5. Sales by State: Delhi and West Bengal dominate sales geographically.</a:t>
            </a:r>
          </a:p>
          <a:p>
            <a:pPr marL="0" indent="0" algn="l" fontAlgn="base">
              <a:buNone/>
            </a:pPr>
            <a:endParaRPr lang="en-US" sz="1800" b="0" i="0" dirty="0">
              <a:effectLst/>
              <a:latin typeface="-apple-system"/>
            </a:endParaRPr>
          </a:p>
          <a:p>
            <a:pPr algn="l" fontAlgn="base">
              <a:buFont typeface="Wingdings" panose="05000000000000000000" pitchFamily="2" charset="2"/>
              <a:buChar char="ü"/>
            </a:pPr>
            <a:r>
              <a:rPr lang="en-US" sz="1800" b="0" i="0" dirty="0">
                <a:effectLst/>
                <a:latin typeface="-apple-system"/>
              </a:rPr>
              <a:t>6. Customer Count per Year: Steady growth in customer count, with a sharp rise in 2024.</a:t>
            </a:r>
          </a:p>
        </p:txBody>
      </p:sp>
    </p:spTree>
    <p:extLst>
      <p:ext uri="{BB962C8B-B14F-4D97-AF65-F5344CB8AC3E}">
        <p14:creationId xmlns:p14="http://schemas.microsoft.com/office/powerpoint/2010/main" val="114591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9220ED3-5C4B-B4A2-B435-E3E2D0784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" t="13199" r="2500" b="4713"/>
          <a:stretch/>
        </p:blipFill>
        <p:spPr>
          <a:xfrm>
            <a:off x="-57403" y="424873"/>
            <a:ext cx="12249403" cy="583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28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1E54873-BE61-CC6E-16D2-862BBFB6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9125"/>
            <a:ext cx="10437813" cy="133826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fontAlgn="base"/>
            <a:r>
              <a:rPr lang="en-IN" sz="4800" b="0" i="0" dirty="0">
                <a:effectLst/>
                <a:latin typeface="-apple-system"/>
              </a:rPr>
              <a:t>🌟 Dashboard Highlights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E3A5E4-C3AB-AEFD-83C7-66C7F4884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952" y="2452039"/>
            <a:ext cx="9613861" cy="3599316"/>
          </a:xfrm>
        </p:spPr>
        <p:txBody>
          <a:bodyPr>
            <a:noAutofit/>
          </a:bodyPr>
          <a:lstStyle/>
          <a:p>
            <a:pPr marL="0" indent="0" algn="l" fontAlgn="base">
              <a:buNone/>
            </a:pPr>
            <a:br>
              <a:rPr lang="en-IN" sz="2400" b="0" i="0" dirty="0">
                <a:effectLst/>
                <a:latin typeface="-apple-system"/>
              </a:rPr>
            </a:br>
            <a:endParaRPr lang="en-IN" sz="2400" b="0" i="0" dirty="0">
              <a:effectLst/>
              <a:latin typeface="-apple-system"/>
            </a:endParaRPr>
          </a:p>
          <a:p>
            <a:pPr algn="l" fontAlgn="base"/>
            <a:r>
              <a:rPr lang="en-IN" sz="2400" b="0" i="0" dirty="0">
                <a:effectLst/>
                <a:latin typeface="-apple-system"/>
              </a:rPr>
              <a:t>Fully dynamic and slicer-controlled dashboard</a:t>
            </a:r>
          </a:p>
          <a:p>
            <a:pPr algn="l" fontAlgn="base"/>
            <a:r>
              <a:rPr lang="en-IN" sz="2400" b="0" i="0" dirty="0">
                <a:effectLst/>
                <a:latin typeface="-apple-system"/>
              </a:rPr>
              <a:t>Covers multi-angle insights: category, time, geography, customer</a:t>
            </a:r>
          </a:p>
          <a:p>
            <a:pPr algn="l" fontAlgn="base"/>
            <a:r>
              <a:rPr lang="en-IN" sz="2400" b="0" i="0" dirty="0">
                <a:effectLst/>
                <a:latin typeface="-apple-system"/>
              </a:rPr>
              <a:t>Designed for clarity, actionability, and user interaction</a:t>
            </a:r>
          </a:p>
          <a:p>
            <a:pPr algn="l" fontAlgn="base"/>
            <a:r>
              <a:rPr lang="en-IN" sz="2400" b="0" i="0" dirty="0">
                <a:effectLst/>
                <a:latin typeface="-apple-system"/>
              </a:rPr>
              <a:t>Built 100% in Excel – no add-ins, just skills!</a:t>
            </a:r>
          </a:p>
        </p:txBody>
      </p:sp>
    </p:spTree>
    <p:extLst>
      <p:ext uri="{BB962C8B-B14F-4D97-AF65-F5344CB8AC3E}">
        <p14:creationId xmlns:p14="http://schemas.microsoft.com/office/powerpoint/2010/main" val="3957859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205</TotalTime>
  <Words>482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Bookman Old Style</vt:lpstr>
      <vt:lpstr>Consolas</vt:lpstr>
      <vt:lpstr>Rockwell</vt:lpstr>
      <vt:lpstr>Wingdings</vt:lpstr>
      <vt:lpstr>Damask</vt:lpstr>
      <vt:lpstr>PowerPoint Presentation</vt:lpstr>
      <vt:lpstr>PowerPoint Presentation</vt:lpstr>
      <vt:lpstr>🔍 Excel Dashboard Project – Retail Sales Insights</vt:lpstr>
      <vt:lpstr>🧠 Project Overview</vt:lpstr>
      <vt:lpstr>❓ Business Problems Identified</vt:lpstr>
      <vt:lpstr>⚙️ Steps Applied</vt:lpstr>
      <vt:lpstr>💡 Key Insights &amp; Solutions</vt:lpstr>
      <vt:lpstr>PowerPoint Presentation</vt:lpstr>
      <vt:lpstr>🌟 Dashboard Highlights</vt:lpstr>
      <vt:lpstr>📌 Conclusion</vt:lpstr>
      <vt:lpstr>📌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Rajeev Tiwari</dc:creator>
  <cp:lastModifiedBy>Rajeev Tiwari</cp:lastModifiedBy>
  <cp:revision>19</cp:revision>
  <dcterms:created xsi:type="dcterms:W3CDTF">2025-05-16T11:00:09Z</dcterms:created>
  <dcterms:modified xsi:type="dcterms:W3CDTF">2025-07-09T13:43:20Z</dcterms:modified>
</cp:coreProperties>
</file>