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0713" y="932645"/>
            <a:ext cx="8825658" cy="3329581"/>
          </a:xfrm>
        </p:spPr>
        <p:txBody>
          <a:bodyPr/>
          <a:lstStyle/>
          <a:p>
            <a:r>
              <a:rPr lang="en-IN" b="1" i="1" dirty="0"/>
              <a:t>Coca-Cola </a:t>
            </a:r>
            <a:r>
              <a:rPr lang="en-IN" b="1" i="1" dirty="0" smtClean="0"/>
              <a:t>- Sales &amp; Profit Analysis	</a:t>
            </a:r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42" y="5818377"/>
            <a:ext cx="1380368" cy="7771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5279" y="5818377"/>
            <a:ext cx="1151922" cy="86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23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992" y="2731685"/>
            <a:ext cx="9404723" cy="140053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Thank You </a:t>
            </a:r>
            <a:endParaRPr lang="en-IN" dirty="0">
              <a:solidFill>
                <a:schemeClr val="accent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42" y="5818377"/>
            <a:ext cx="1380368" cy="7771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2976" y="5987326"/>
            <a:ext cx="811975" cy="60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32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90471"/>
          </a:xfrm>
        </p:spPr>
        <p:txBody>
          <a:bodyPr/>
          <a:lstStyle/>
          <a:p>
            <a:pPr algn="ctr"/>
            <a:r>
              <a:rPr lang="en-IN" sz="2800" b="1" dirty="0">
                <a:solidFill>
                  <a:schemeClr val="accent2"/>
                </a:solidFill>
              </a:rPr>
              <a:t>Sales &amp; Profitability Analysis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0" y="1149271"/>
            <a:ext cx="7313033" cy="263967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4657" y="4237484"/>
            <a:ext cx="8736847" cy="159664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glow rad="127000">
              <a:schemeClr val="accent1">
                <a:alpha val="46000"/>
              </a:schemeClr>
            </a:glo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42" y="5818377"/>
            <a:ext cx="1380368" cy="7771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2976" y="5987326"/>
            <a:ext cx="811975" cy="60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73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90471"/>
          </a:xfrm>
        </p:spPr>
        <p:txBody>
          <a:bodyPr/>
          <a:lstStyle/>
          <a:p>
            <a:pPr algn="ctr"/>
            <a:r>
              <a:rPr lang="en-IN" sz="2800" b="1" dirty="0">
                <a:solidFill>
                  <a:schemeClr val="accent2"/>
                </a:solidFill>
              </a:rPr>
              <a:t>Sales &amp; Profitability Analysis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42" y="5818377"/>
            <a:ext cx="1380368" cy="7771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2976" y="5987326"/>
            <a:ext cx="811975" cy="6081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191" y="1106683"/>
            <a:ext cx="8181975" cy="2324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3272" y="4072129"/>
            <a:ext cx="7945662" cy="144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50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90471"/>
          </a:xfrm>
        </p:spPr>
        <p:txBody>
          <a:bodyPr/>
          <a:lstStyle/>
          <a:p>
            <a:pPr algn="ctr"/>
            <a:r>
              <a:rPr lang="en-IN" sz="2800" b="1" dirty="0">
                <a:solidFill>
                  <a:schemeClr val="accent2"/>
                </a:solidFill>
              </a:rPr>
              <a:t>Sales &amp; Profitability Analysis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42" y="5818377"/>
            <a:ext cx="1380368" cy="7771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2976" y="5987326"/>
            <a:ext cx="811975" cy="6081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767" y="1043189"/>
            <a:ext cx="8169593" cy="27070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0658" y="4044775"/>
            <a:ext cx="8474393" cy="227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43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855" y="323814"/>
            <a:ext cx="9404723" cy="590471"/>
          </a:xfrm>
        </p:spPr>
        <p:txBody>
          <a:bodyPr/>
          <a:lstStyle/>
          <a:p>
            <a:pPr algn="ctr"/>
            <a:r>
              <a:rPr lang="en-IN" sz="2800" b="1" dirty="0">
                <a:solidFill>
                  <a:schemeClr val="accent2"/>
                </a:solidFill>
              </a:rPr>
              <a:t>Sales &amp; Profitability Analysis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42" y="5818377"/>
            <a:ext cx="1380368" cy="7771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2976" y="5987326"/>
            <a:ext cx="811975" cy="6081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243" y="1069867"/>
            <a:ext cx="4913927" cy="23609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8780" y="1043189"/>
            <a:ext cx="6500183" cy="24853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243" y="3586364"/>
            <a:ext cx="6076950" cy="7810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40509" y="4522996"/>
            <a:ext cx="641032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54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855" y="323814"/>
            <a:ext cx="9404723" cy="590471"/>
          </a:xfrm>
        </p:spPr>
        <p:txBody>
          <a:bodyPr/>
          <a:lstStyle/>
          <a:p>
            <a:pPr algn="ctr"/>
            <a:r>
              <a:rPr lang="en-IN" sz="2800" b="1" dirty="0">
                <a:solidFill>
                  <a:schemeClr val="accent2"/>
                </a:solidFill>
              </a:rPr>
              <a:t>Time-Based Sales Trends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42" y="5818377"/>
            <a:ext cx="1380368" cy="7771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2976" y="5987326"/>
            <a:ext cx="811975" cy="6081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342" y="1202691"/>
            <a:ext cx="10856382" cy="21636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7615" y="3873216"/>
            <a:ext cx="7832171" cy="194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57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855" y="323814"/>
            <a:ext cx="9404723" cy="590471"/>
          </a:xfrm>
        </p:spPr>
        <p:txBody>
          <a:bodyPr/>
          <a:lstStyle/>
          <a:p>
            <a:pPr algn="ctr"/>
            <a:r>
              <a:rPr lang="en-IN" sz="2800" b="1" dirty="0">
                <a:solidFill>
                  <a:schemeClr val="accent2"/>
                </a:solidFill>
              </a:rPr>
              <a:t>Time-Based Sales Trends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42" y="5818377"/>
            <a:ext cx="1380368" cy="7771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2976" y="5987326"/>
            <a:ext cx="811975" cy="6081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342" y="1096106"/>
            <a:ext cx="10258914" cy="24630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3463" y="3890663"/>
            <a:ext cx="8581540" cy="259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59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855" y="323814"/>
            <a:ext cx="9404723" cy="590471"/>
          </a:xfrm>
        </p:spPr>
        <p:txBody>
          <a:bodyPr/>
          <a:lstStyle/>
          <a:p>
            <a:pPr algn="ctr"/>
            <a:r>
              <a:rPr lang="en-IN" sz="2800" b="1" dirty="0">
                <a:solidFill>
                  <a:schemeClr val="accent2"/>
                </a:solidFill>
              </a:rPr>
              <a:t>Time-Based Sales Trends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42" y="5818377"/>
            <a:ext cx="1380368" cy="7771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2976" y="5987326"/>
            <a:ext cx="811975" cy="6081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342" y="1096106"/>
            <a:ext cx="10258914" cy="24630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9282" y="3740945"/>
            <a:ext cx="8491781" cy="273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85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855" y="323814"/>
            <a:ext cx="9404723" cy="590471"/>
          </a:xfrm>
        </p:spPr>
        <p:txBody>
          <a:bodyPr/>
          <a:lstStyle/>
          <a:p>
            <a:pPr algn="ctr"/>
            <a:r>
              <a:rPr lang="en-IN" sz="2800" b="1" dirty="0">
                <a:solidFill>
                  <a:schemeClr val="accent2"/>
                </a:solidFill>
              </a:rPr>
              <a:t>Time-Based Sales Trends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42" y="5818377"/>
            <a:ext cx="1380368" cy="7771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2976" y="5987326"/>
            <a:ext cx="811975" cy="6081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342" y="914285"/>
            <a:ext cx="8581540" cy="25904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5676" y="3856226"/>
            <a:ext cx="8860232" cy="261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78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</TotalTime>
  <Words>31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Coca-Cola - Sales &amp; Profit Analysis </vt:lpstr>
      <vt:lpstr>Sales &amp; Profitability Analysis</vt:lpstr>
      <vt:lpstr>Sales &amp; Profitability Analysis</vt:lpstr>
      <vt:lpstr>Sales &amp; Profitability Analysis</vt:lpstr>
      <vt:lpstr>Sales &amp; Profitability Analysis</vt:lpstr>
      <vt:lpstr>Time-Based Sales Trends</vt:lpstr>
      <vt:lpstr>Time-Based Sales Trends</vt:lpstr>
      <vt:lpstr>Time-Based Sales Trends</vt:lpstr>
      <vt:lpstr>Time-Based Sales Trends</vt:lpstr>
      <vt:lpstr>Thank You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Coca-Cola - Sales &amp; Profit Analysis </dc:title>
  <dc:creator>USER</dc:creator>
  <cp:lastModifiedBy>USER</cp:lastModifiedBy>
  <cp:revision>7</cp:revision>
  <dcterms:created xsi:type="dcterms:W3CDTF">2025-07-08T15:03:05Z</dcterms:created>
  <dcterms:modified xsi:type="dcterms:W3CDTF">2025-07-08T15:29:34Z</dcterms:modified>
</cp:coreProperties>
</file>