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4" r:id="rId6"/>
    <p:sldId id="261" r:id="rId7"/>
    <p:sldId id="259" r:id="rId8"/>
    <p:sldId id="265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4D4F-BD94-4429-9465-C11EF50EDC11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5C1BA-1DB6-4368-854A-4B534B30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8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5C1BA-1DB6-4368-854A-4B534B30E8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78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27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0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07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82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9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627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18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35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35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5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90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0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3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59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89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2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90DC-1C30-450F-B3F3-6C63D16BB0FA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4054D0-79F5-49B3-9D3C-4659E92885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6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8096" y="2976434"/>
            <a:ext cx="6079165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0"/>
                <a:solidFill>
                  <a:srgbClr val="0070C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Snap ITC" panose="04040A07060A02020202" pitchFamily="82" charset="0"/>
                <a:cs typeface="Times New Roman" panose="02020603050405020304" pitchFamily="18" charset="0"/>
              </a:rPr>
              <a:t>BeInTouch</a:t>
            </a:r>
            <a:endParaRPr lang="en-US" sz="8000" b="1" cap="none" spc="0" dirty="0">
              <a:ln w="0"/>
              <a:solidFill>
                <a:srgbClr val="0070C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Snap ITC" panose="04040A07060A02020202" pitchFamily="8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3433" y="4393966"/>
            <a:ext cx="39783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(Social Networking App)</a:t>
            </a:r>
            <a:endParaRPr lang="en-US" sz="2800" b="1" cap="none" spc="0" dirty="0">
              <a:ln w="0"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32201" y="5903893"/>
            <a:ext cx="415120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>
                  <a:solidFill>
                    <a:schemeClr val="bg1"/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 : Social Networking</a:t>
            </a:r>
          </a:p>
          <a:p>
            <a:pPr algn="ctr"/>
            <a:r>
              <a:rPr lang="en-US" sz="2800" b="1" cap="none" spc="0" dirty="0" smtClean="0">
                <a:ln w="0">
                  <a:solidFill>
                    <a:schemeClr val="bg1"/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-7</a:t>
            </a:r>
            <a:endParaRPr lang="en-US" sz="2800" b="1" cap="none" spc="0" dirty="0">
              <a:ln w="0">
                <a:solidFill>
                  <a:schemeClr val="bg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744" y="450128"/>
            <a:ext cx="2421307" cy="24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6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759" y="691815"/>
            <a:ext cx="7772400" cy="5031067"/>
          </a:xfrm>
        </p:spPr>
        <p:txBody>
          <a:bodyPr>
            <a:noAutofit/>
          </a:bodyPr>
          <a:lstStyle/>
          <a:p>
            <a:r>
              <a:rPr lang="en-IN" sz="8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7030A0"/>
                </a:solidFill>
                <a:latin typeface="Algerian" pitchFamily="82" charset="0"/>
              </a:rPr>
              <a:t>THANK YOU ALL FOR WATCHING 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96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1156" y="416739"/>
            <a:ext cx="5267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INTRODUCTION</a:t>
            </a:r>
            <a:endParaRPr lang="en-US" sz="5400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117" y="1340069"/>
            <a:ext cx="109255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4000" b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BeInTouch</a:t>
            </a:r>
            <a:r>
              <a:rPr lang="en-IN" sz="3200" b="1" dirty="0" smtClean="0">
                <a:latin typeface="Monotype Corsiva" panose="03010101010201010101" pitchFamily="66" charset="0"/>
              </a:rPr>
              <a:t> is  a social media android app where people can join or connect with each other 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b="1" dirty="0" smtClean="0">
                <a:latin typeface="Monotype Corsiva" panose="03010101010201010101" pitchFamily="66" charset="0"/>
              </a:rPr>
              <a:t>User can upload their media </a:t>
            </a:r>
            <a:r>
              <a:rPr lang="en-IN" sz="3200" b="1" dirty="0" err="1" smtClean="0">
                <a:latin typeface="Monotype Corsiva" panose="03010101010201010101" pitchFamily="66" charset="0"/>
              </a:rPr>
              <a:t>i.e</a:t>
            </a:r>
            <a:r>
              <a:rPr lang="en-IN" sz="3200" b="1" dirty="0" smtClean="0">
                <a:latin typeface="Monotype Corsiva" panose="03010101010201010101" pitchFamily="66" charset="0"/>
              </a:rPr>
              <a:t> pictures, videos..</a:t>
            </a:r>
            <a:r>
              <a:rPr lang="en-IN" sz="3200" b="1" dirty="0" err="1" smtClean="0">
                <a:latin typeface="Monotype Corsiva" panose="03010101010201010101" pitchFamily="66" charset="0"/>
              </a:rPr>
              <a:t>etc</a:t>
            </a:r>
            <a:endParaRPr lang="en-US" sz="3200" b="1" dirty="0" smtClean="0">
              <a:latin typeface="Monotype Corsiva" panose="03010101010201010101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>
                <a:latin typeface="Monotype Corsiva" panose="03010101010201010101" pitchFamily="66" charset="0"/>
              </a:rPr>
              <a:t>Its  an app where  people  can create  their unique account and can chat with their friends.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>
                <a:latin typeface="Monotype Corsiva" panose="03010101010201010101" pitchFamily="66" charset="0"/>
              </a:rPr>
              <a:t>User can see the feeds  and status of their friends  who are in  connection.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b="1" dirty="0">
                <a:latin typeface="Monotype Corsiva" panose="03010101010201010101" pitchFamily="66" charset="0"/>
              </a:rPr>
              <a:t>Connecting &amp; keeping in touch with your colleagues in all over the world</a:t>
            </a:r>
            <a:r>
              <a:rPr lang="en-IN" sz="3200" b="1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b="1" dirty="0" smtClean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/>
        </p:nvSpPr>
        <p:spPr>
          <a:xfrm>
            <a:off x="1529256" y="604872"/>
            <a:ext cx="10846672" cy="104472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b="1" spc="0" dirty="0" smtClean="0">
                <a:ln w="10541" cmpd="sng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latin typeface="Algerian" pitchFamily="82" charset="0"/>
              </a:rPr>
              <a:t>Most popular </a:t>
            </a:r>
            <a:r>
              <a:rPr lang="en-IN" b="1" u="sng" spc="0" dirty="0" smtClean="0">
                <a:ln w="10541" cmpd="sng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latin typeface="Algerian" pitchFamily="82" charset="0"/>
              </a:rPr>
              <a:t>Social  Networking </a:t>
            </a:r>
            <a:r>
              <a:rPr lang="en-IN" b="1" spc="0" dirty="0" smtClean="0">
                <a:ln w="10541" cmpd="sng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latin typeface="Algerian" pitchFamily="82" charset="0"/>
              </a:rPr>
              <a:t>sites :</a:t>
            </a:r>
            <a:endParaRPr lang="en-IN" dirty="0">
              <a:ln w="10541" cmpd="sng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529256" y="1889554"/>
            <a:ext cx="7772400" cy="3862664"/>
          </a:xfrm>
        </p:spPr>
        <p:txBody>
          <a:bodyPr>
            <a:normAutofit/>
          </a:bodyPr>
          <a:lstStyle/>
          <a:p>
            <a:pPr marL="340614" indent="-285750">
              <a:buFont typeface="Wingdings" pitchFamily="2" charset="2"/>
              <a:buChar char="Ø"/>
            </a:pPr>
            <a:r>
              <a:rPr lang="en-IN" sz="3600" dirty="0" smtClean="0"/>
              <a:t>Facebook</a:t>
            </a:r>
          </a:p>
          <a:p>
            <a:pPr marL="340614" indent="-285750">
              <a:buFont typeface="Wingdings" pitchFamily="2" charset="2"/>
              <a:buChar char="Ø"/>
            </a:pPr>
            <a:r>
              <a:rPr lang="en-IN" sz="3600" dirty="0" smtClean="0"/>
              <a:t>Instagram</a:t>
            </a:r>
          </a:p>
          <a:p>
            <a:pPr marL="340614" indent="-285750">
              <a:buFont typeface="Wingdings" pitchFamily="2" charset="2"/>
              <a:buChar char="Ø"/>
            </a:pPr>
            <a:r>
              <a:rPr lang="en-IN" sz="3600" dirty="0" smtClean="0"/>
              <a:t>LinkedIn</a:t>
            </a:r>
          </a:p>
          <a:p>
            <a:pPr marL="340614" indent="-285750">
              <a:buFont typeface="Wingdings" pitchFamily="2" charset="2"/>
              <a:buChar char="Ø"/>
            </a:pPr>
            <a:r>
              <a:rPr lang="en-IN" sz="3600" dirty="0" smtClean="0"/>
              <a:t>Twitter</a:t>
            </a:r>
          </a:p>
          <a:p>
            <a:pPr marL="340614" indent="-285750">
              <a:buFont typeface="Wingdings" pitchFamily="2" charset="2"/>
              <a:buChar char="Ø"/>
            </a:pPr>
            <a:r>
              <a:rPr lang="en-IN" sz="3600" dirty="0" smtClean="0"/>
              <a:t>Snapchat</a:t>
            </a:r>
          </a:p>
        </p:txBody>
      </p:sp>
    </p:spTree>
    <p:extLst>
      <p:ext uri="{BB962C8B-B14F-4D97-AF65-F5344CB8AC3E}">
        <p14:creationId xmlns:p14="http://schemas.microsoft.com/office/powerpoint/2010/main" val="282479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1735" y="425669"/>
            <a:ext cx="3692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i="1" u="sng" cap="none" spc="0" dirty="0" smtClean="0">
                <a:ln/>
                <a:solidFill>
                  <a:schemeClr val="accent4"/>
                </a:solidFill>
                <a:effectLst/>
              </a:rPr>
              <a:t>Objective </a:t>
            </a:r>
            <a:endParaRPr lang="en-US" sz="5400" b="1" i="1" u="sng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875" y="1608083"/>
            <a:ext cx="115561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/>
              <a:t>To </a:t>
            </a:r>
            <a:r>
              <a:rPr lang="en-IN" sz="3200" dirty="0" smtClean="0"/>
              <a:t>build a user-interface </a:t>
            </a:r>
            <a:r>
              <a:rPr lang="en-IN" sz="3200" dirty="0" smtClean="0"/>
              <a:t>so that user  can communicate with their knowing once.</a:t>
            </a:r>
          </a:p>
          <a:p>
            <a:endParaRPr lang="en-I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/>
              <a:t>To provide a platform for connecting peoples.</a:t>
            </a:r>
          </a:p>
          <a:p>
            <a:endParaRPr lang="en-I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/>
              <a:t>User can share their real-time updates(Status) with their connections</a:t>
            </a:r>
            <a:r>
              <a:rPr lang="en-IN" sz="32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/>
              <a:t>Users can search peoples.</a:t>
            </a:r>
            <a:endParaRPr lang="en-I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9290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7076" y="-158312"/>
            <a:ext cx="2108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en-US" sz="5400" b="1" u="sng" cap="none" spc="0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1985" y="734389"/>
            <a:ext cx="106794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Sign Up Module (with phone number verification)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to enter their details i.e.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7030A0"/>
                </a:solidFill>
                <a:latin typeface="Monotype Corsiva" panose="03010101010201010101" pitchFamily="66" charset="0"/>
              </a:rPr>
              <a:t>Sign In Module (also with Google and Facebook API)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to input their login ID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Reset Password Module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user wants to reset their password then user has to 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his Email ID .</a:t>
            </a:r>
          </a:p>
          <a:p>
            <a:endParaRPr lang="en-IN" sz="1600" dirty="0">
              <a:latin typeface="Monotype Corsiva" panose="03010101010201010101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87076" y="4335375"/>
            <a:ext cx="2608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</a:t>
            </a:r>
            <a:r>
              <a:rPr lang="en-US" sz="5400" b="1" u="sng" cap="none" spc="0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uts</a:t>
            </a:r>
            <a:endParaRPr lang="en-US" sz="5400" b="1" u="sng" cap="none" spc="0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1985" y="5258705"/>
            <a:ext cx="109570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Status Update Module </a:t>
            </a:r>
            <a:r>
              <a:rPr lang="en-IN" sz="2400" dirty="0" smtClean="0">
                <a:latin typeface="Monotype Corsiva" panose="03010101010201010101" pitchFamily="66" charset="0"/>
              </a:rPr>
              <a:t>(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see the status of his friends)</a:t>
            </a:r>
            <a:r>
              <a:rPr lang="en-IN" sz="2400" dirty="0" smtClean="0">
                <a:latin typeface="Monotype Corsiva" panose="03010101010201010101" pitchFamily="66" charset="0"/>
              </a:rPr>
              <a:t>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Feeds Module </a:t>
            </a:r>
            <a:r>
              <a:rPr lang="en-IN" sz="2800" dirty="0">
                <a:solidFill>
                  <a:srgbClr val="7030A0"/>
                </a:solidFill>
                <a:latin typeface="Monotype Corsiva" panose="03010101010201010101" pitchFamily="66" charset="0"/>
              </a:rPr>
              <a:t>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see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 of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friends</a:t>
            </a:r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800" dirty="0">
                <a:solidFill>
                  <a:srgbClr val="7030A0"/>
                </a:solidFill>
                <a:latin typeface="Monotype Corsiva" panose="03010101010201010101" pitchFamily="66" charset="0"/>
              </a:rPr>
              <a:t> </a:t>
            </a:r>
            <a:endParaRPr lang="en-IN" sz="2400" dirty="0" smtClean="0">
              <a:solidFill>
                <a:srgbClr val="7030A0"/>
              </a:solidFill>
              <a:latin typeface="Monotype Corsiva" panose="03010101010201010101" pitchFamily="66" charset="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Notifications Module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get the various notifications.)</a:t>
            </a:r>
            <a:endParaRPr lang="en-IN" sz="2400" dirty="0" smtClean="0">
              <a:solidFill>
                <a:srgbClr val="7030A0"/>
              </a:solidFill>
              <a:latin typeface="Monotype Corsiva" panose="03010101010201010101" pitchFamily="66" charset="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IN" sz="2400" dirty="0" smtClean="0">
              <a:solidFill>
                <a:srgbClr val="7030A0"/>
              </a:solidFill>
              <a:latin typeface="Monotype Corsiva" panose="03010101010201010101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solidFill>
                <a:srgbClr val="7030A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9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9031" y="578364"/>
            <a:ext cx="7512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Matura MT Script Capitals" panose="03020802060602070202" pitchFamily="66" charset="0"/>
              </a:rPr>
              <a:t>Screenshots of the App</a:t>
            </a:r>
            <a:endParaRPr lang="en-US" sz="5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Matura MT Script Capitals" panose="03020802060602070202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60" y="1501695"/>
            <a:ext cx="2664578" cy="5257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80" y="1501694"/>
            <a:ext cx="2640409" cy="52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3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633" y="406013"/>
            <a:ext cx="1095703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1" indent="-685800">
              <a:buFont typeface="Wingdings" panose="05000000000000000000" pitchFamily="2" charset="2"/>
              <a:buChar char="Ø"/>
            </a:pPr>
            <a:endParaRPr lang="en-IN" sz="4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4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4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rgbClr val="7030A0"/>
                </a:solidFill>
                <a:latin typeface="Monotype Corsiva" panose="03010101010201010101" pitchFamily="66" charset="0"/>
              </a:rPr>
              <a:t>Requests </a:t>
            </a:r>
            <a:r>
              <a:rPr lang="en-IN" sz="36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Module</a:t>
            </a:r>
            <a:endParaRPr lang="en-IN" sz="3600" dirty="0" smtClean="0">
              <a:solidFill>
                <a:srgbClr val="7030A0"/>
              </a:solidFill>
              <a:latin typeface="Monotype Corsiva" panose="03010101010201010101" pitchFamily="66" charset="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IN" sz="36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Reels </a:t>
            </a:r>
            <a:r>
              <a:rPr lang="en-IN" sz="36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Module (Short Videos)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IN" sz="36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Chatting </a:t>
            </a:r>
            <a:r>
              <a:rPr lang="en-IN" sz="36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Module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IN" sz="36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Profile </a:t>
            </a:r>
            <a:r>
              <a:rPr lang="en-IN" sz="36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Settings Module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IN" sz="36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Search </a:t>
            </a:r>
            <a:r>
              <a:rPr lang="en-IN" sz="3600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Module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IN" sz="3600" dirty="0" smtClean="0">
              <a:solidFill>
                <a:srgbClr val="7030A0"/>
              </a:solidFill>
              <a:latin typeface="Monotype Corsiva" panose="03010101010201010101" pitchFamily="66" charset="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IN" sz="3200" dirty="0" smtClean="0">
              <a:latin typeface="Monotype Corsiva" panose="03010101010201010101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5257" y="406013"/>
            <a:ext cx="96237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Other Functional Requirements</a:t>
            </a:r>
            <a:endParaRPr lang="en-US" sz="5400" b="1" u="sng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0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0160" y="41170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US" sz="5400" b="1" u="sng" cap="none" spc="0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9078" y="1508166"/>
            <a:ext cx="79564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The User Interface must be good and easily accessible by users.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All Users should only login to their unique user account.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All users can see the feeds of their friends.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Users one to one chat must not be public.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All </a:t>
            </a:r>
            <a:r>
              <a:rPr lang="en-US" sz="2800" dirty="0" smtClean="0"/>
              <a:t>data’s like messages and posts must </a:t>
            </a:r>
            <a:r>
              <a:rPr lang="en-US" sz="2800" dirty="0" smtClean="0"/>
              <a:t>be updated in real time.</a:t>
            </a:r>
          </a:p>
        </p:txBody>
      </p:sp>
    </p:spTree>
    <p:extLst>
      <p:ext uri="{BB962C8B-B14F-4D97-AF65-F5344CB8AC3E}">
        <p14:creationId xmlns:p14="http://schemas.microsoft.com/office/powerpoint/2010/main" val="403035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0563" y="492150"/>
            <a:ext cx="106314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Hardware and Software Requirements</a:t>
            </a:r>
            <a:endParaRPr lang="en-US" sz="4400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0563" y="1718441"/>
            <a:ext cx="9664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7030A0"/>
                </a:solidFill>
              </a:rPr>
              <a:t>CLIENT SIDE</a:t>
            </a:r>
          </a:p>
          <a:p>
            <a:endParaRPr lang="en-IN" sz="3200" b="1" u="sng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SmartPhone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(5.0 Lolipop or above)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service is required.</a:t>
            </a:r>
          </a:p>
          <a:p>
            <a:endParaRPr lang="en-IN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560563" y="4026765"/>
            <a:ext cx="89865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7030A0"/>
                </a:solidFill>
              </a:rPr>
              <a:t>DEVELOPER SIDE (Software Requirements)</a:t>
            </a:r>
          </a:p>
          <a:p>
            <a:endParaRPr lang="en-IN" sz="3200" b="1" u="sng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:Windows 10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3.6 or above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Firebase Server</a:t>
            </a:r>
          </a:p>
          <a:p>
            <a:endParaRPr lang="en-IN" sz="3200" b="1" u="sng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324832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517</TotalTime>
  <Words>342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Calibri</vt:lpstr>
      <vt:lpstr>Century Gothic</vt:lpstr>
      <vt:lpstr>Matura MT Script Capitals</vt:lpstr>
      <vt:lpstr>Monotype Corsiva</vt:lpstr>
      <vt:lpstr>Snap ITC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ALL FOR WATCHING OUR PRESENTATION.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Rockerrr</dc:creator>
  <cp:lastModifiedBy>Sanjeev Rockerrr</cp:lastModifiedBy>
  <cp:revision>24</cp:revision>
  <dcterms:created xsi:type="dcterms:W3CDTF">2020-09-12T05:29:15Z</dcterms:created>
  <dcterms:modified xsi:type="dcterms:W3CDTF">2020-09-16T05:44:02Z</dcterms:modified>
</cp:coreProperties>
</file>