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D6CE-4464-4FFD-8FCC-8D1872A63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B970B-BC1C-484F-A275-DFE1E6F87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6592-3487-4C08-91F2-431C65EC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2339-240B-4FD1-B714-6C9804C2380E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C1A14-33C1-4EE0-9F53-5E0EC76F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FAC14-E7F1-48D0-8419-B4DF5F07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8D8A-1106-48BA-8069-ED6A77E9D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6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D045-E217-4C28-A402-AAF87186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A2606-ABCD-470C-931F-A8D39024A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FC990-6649-40A5-A16F-677B3BC3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2339-240B-4FD1-B714-6C9804C2380E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E180A-3BE6-4999-B507-9A4792BF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656B2-0315-4621-BB1A-68E06E741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8D8A-1106-48BA-8069-ED6A77E9D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12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B7017D-EE46-4BEF-BDC5-F00F8B629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1CF5D-D30E-4879-9CF4-706AA06D2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CE0E3-13A4-4AE3-958F-12AF6FFB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2339-240B-4FD1-B714-6C9804C2380E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C62A-F252-4A43-A206-76F4CA90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6B202-EFB3-4137-B7F7-69E72885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8D8A-1106-48BA-8069-ED6A77E9D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88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BF3F-2DBB-444B-AD52-48D52741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1D26-63EC-4640-85AD-020D8636F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7D749-4FF4-4D44-A4AC-ECF72075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2339-240B-4FD1-B714-6C9804C2380E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FC9A4-80FF-47A5-80DB-A98DCB21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A891A-051C-4780-B887-606DF16F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8D8A-1106-48BA-8069-ED6A77E9D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31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C461-ED98-4349-A476-DAE88102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3A410-C39A-4FCA-85FE-BE7DB7D2B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41857-2C8D-4F36-B7C3-64E35B19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2339-240B-4FD1-B714-6C9804C2380E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DF296-F124-4FEA-8027-4FFEE04A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D00BA-EC11-4FA3-AE68-22331516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8D8A-1106-48BA-8069-ED6A77E9D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34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66FD-31A3-4046-AD97-9263B55C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4BDC-BAC7-445F-96C2-CDDC06D75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2B201-8548-4EA8-81F2-12F4DBE78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674AD-7B69-4FA9-8F7C-768AD43D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2339-240B-4FD1-B714-6C9804C2380E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57D23-7EBB-4BFE-B180-E7513F0D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55E43-399D-4721-B612-AAF887AA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8D8A-1106-48BA-8069-ED6A77E9D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24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A465-468B-46A7-8760-0DBA36ED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0A7-2098-4CE5-A62C-18A9FA330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FF73B-AC63-4645-8734-39B2ACE1E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08096-0CE1-4561-BEDF-6693DF8BA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6EA51-D608-4767-9387-FAE0DAF7F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02D3E8-611A-48E1-BF2E-CE0DD03F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2339-240B-4FD1-B714-6C9804C2380E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0E2D4-4547-4274-A74B-D9048BE2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4E406-6694-446D-967E-463075E8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8D8A-1106-48BA-8069-ED6A77E9D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46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530A-D829-4B0E-BFDF-16679BBB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063EC-26B2-4360-A851-F33205DE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2339-240B-4FD1-B714-6C9804C2380E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A5C2F-3993-46A7-A265-ABBBA3D9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EF79A-9BF0-4657-A3F8-70FB2B1F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8D8A-1106-48BA-8069-ED6A77E9D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03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4D19B-173D-4615-AE04-A19FAF22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2339-240B-4FD1-B714-6C9804C2380E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43C58-3EB0-4763-A4CD-E9BFD2A5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F1FE8-4C5B-4D1A-9BA2-A764B263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8D8A-1106-48BA-8069-ED6A77E9D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76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B140-8A46-4372-9409-C45874E7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15F6-682B-4CAD-8621-EDBB3A47D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043E4-DD09-4E7B-AD82-F6CDB59D9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2F92F-14FB-435B-B948-767519A3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2339-240B-4FD1-B714-6C9804C2380E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2CA74-AA66-41EA-A0F7-D0CF9277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BDE7D-26BA-4CE2-A5D5-CE48595C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8D8A-1106-48BA-8069-ED6A77E9D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02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EC30-A893-4649-8EB4-9A896F4F2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E0BB5-58BF-4231-A8CB-C5AAC210A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EF972-F95E-44EE-997E-7B625C633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59A5C-E39A-4638-B55D-F616C65C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2339-240B-4FD1-B714-6C9804C2380E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F4E4F-974D-4674-B2FB-0EBD5CFD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2E7E1-4EA0-41D5-A48B-EBD96F26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8D8A-1106-48BA-8069-ED6A77E9D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88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6B24E-9247-4468-B3F4-54B4114E4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F5890-E30C-4114-AD5D-66F9DCA43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4961D-1412-4F88-B616-7B548199B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32339-240B-4FD1-B714-6C9804C2380E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407B2-CA07-4D58-9E43-21CB59802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FD5C3-42A8-4F3B-882C-1CF36DF54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18D8A-1106-48BA-8069-ED6A77E9D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03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26B56-A998-42E9-8168-2E0EA1171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lnSpcReduction="10000"/>
          </a:bodyPr>
          <a:lstStyle/>
          <a:p>
            <a:r>
              <a:rPr lang="en-IN" sz="2000" dirty="0">
                <a:solidFill>
                  <a:srgbClr val="080808"/>
                </a:solidFill>
              </a:rPr>
              <a:t>Data Exploration and insights</a:t>
            </a:r>
          </a:p>
          <a:p>
            <a:r>
              <a:rPr lang="en-IN" sz="2000" dirty="0">
                <a:solidFill>
                  <a:srgbClr val="080808"/>
                </a:solidFill>
              </a:rPr>
              <a:t>Rajeev Kumar Maram</a:t>
            </a:r>
          </a:p>
          <a:p>
            <a:r>
              <a:rPr lang="en-IN" sz="2000">
                <a:solidFill>
                  <a:srgbClr val="080808"/>
                </a:solidFill>
              </a:rPr>
              <a:t>Data Scientist</a:t>
            </a:r>
            <a:endParaRPr lang="en-IN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3B7FC-6A9E-4886-BD4D-E3134ADF6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080808"/>
                </a:solidFill>
              </a:rPr>
              <a:t>Sprocket Central</a:t>
            </a:r>
            <a:br>
              <a:rPr lang="en-IN" sz="3600">
                <a:solidFill>
                  <a:srgbClr val="080808"/>
                </a:solidFill>
              </a:rPr>
            </a:br>
            <a:r>
              <a:rPr lang="en-IN" sz="3600">
                <a:solidFill>
                  <a:srgbClr val="080808"/>
                </a:solidFill>
              </a:rPr>
              <a:t>Pty Ltd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7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5CD99-A59C-4EE7-93B4-B473B60C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IN" sz="3600"/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13886-852E-4437-916A-DB87048E3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I have given four datasets:  transactions, new customer list, customer demographics and customer address. Aim is to target 1000 new customers based on analysis done on old customers.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My Analysis is based on following points:</a:t>
            </a:r>
          </a:p>
          <a:p>
            <a:r>
              <a:rPr lang="en-IN" sz="2000" dirty="0"/>
              <a:t>Age-gender distribution</a:t>
            </a:r>
          </a:p>
          <a:p>
            <a:r>
              <a:rPr lang="en-IN" sz="2000" dirty="0"/>
              <a:t>Job industry category</a:t>
            </a:r>
          </a:p>
          <a:p>
            <a:r>
              <a:rPr lang="en-IN" sz="2000" dirty="0"/>
              <a:t>Gender- wealth segment</a:t>
            </a:r>
          </a:p>
          <a:p>
            <a:r>
              <a:rPr lang="en-IN" sz="2000" dirty="0"/>
              <a:t>Owns car or not</a:t>
            </a:r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5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7014-A4C0-4A8B-9053-5679D464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17" y="159798"/>
            <a:ext cx="1988600" cy="665825"/>
          </a:xfrm>
        </p:spPr>
        <p:txBody>
          <a:bodyPr>
            <a:normAutofit fontScale="90000"/>
          </a:bodyPr>
          <a:lstStyle/>
          <a:p>
            <a:r>
              <a:rPr lang="en-IN" sz="2200" dirty="0"/>
              <a:t>Data exploration</a:t>
            </a:r>
            <a:r>
              <a:rPr lang="en-IN" sz="2400" dirty="0"/>
              <a:t>1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9606D1-AD8A-4F4B-B360-ACFC06CFA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3403" y="2618913"/>
            <a:ext cx="4601184" cy="3687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B2839D-5354-4206-8AE7-ECED1D7BF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833" y="2175029"/>
            <a:ext cx="3862724" cy="40715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ECFC33-0500-4BEB-ABC2-2B010F67CE38}"/>
              </a:ext>
            </a:extLst>
          </p:cNvPr>
          <p:cNvSpPr txBox="1"/>
          <p:nvPr/>
        </p:nvSpPr>
        <p:spPr>
          <a:xfrm>
            <a:off x="1997413" y="6449438"/>
            <a:ext cx="178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4CC056-DF03-456E-9A44-442CE233AAF3}"/>
              </a:ext>
            </a:extLst>
          </p:cNvPr>
          <p:cNvSpPr txBox="1"/>
          <p:nvPr/>
        </p:nvSpPr>
        <p:spPr>
          <a:xfrm>
            <a:off x="6897950" y="6449438"/>
            <a:ext cx="178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62E0F3-4071-43B6-A5C5-33C6284E3FD6}"/>
              </a:ext>
            </a:extLst>
          </p:cNvPr>
          <p:cNvSpPr txBox="1"/>
          <p:nvPr/>
        </p:nvSpPr>
        <p:spPr>
          <a:xfrm>
            <a:off x="887767" y="825623"/>
            <a:ext cx="9072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 we can see that more number of customers fall in 40-50 years age bracket in both the datasets with more number of females than 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 while targeting it is better to focus on females of 40-50 years for more profits.</a:t>
            </a:r>
          </a:p>
        </p:txBody>
      </p:sp>
    </p:spTree>
    <p:extLst>
      <p:ext uri="{BB962C8B-B14F-4D97-AF65-F5344CB8AC3E}">
        <p14:creationId xmlns:p14="http://schemas.microsoft.com/office/powerpoint/2010/main" val="65176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0B07-54B8-401F-B1AC-3FF361DA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567649" cy="416110"/>
          </a:xfrm>
        </p:spPr>
        <p:txBody>
          <a:bodyPr>
            <a:normAutofit fontScale="90000"/>
          </a:bodyPr>
          <a:lstStyle/>
          <a:p>
            <a:r>
              <a:rPr lang="en-IN" sz="2000" dirty="0"/>
              <a:t>Data exploration2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0BAF5D-CCA2-433A-8B8A-7FBAB1FF4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7017" y="2201661"/>
            <a:ext cx="4376692" cy="3960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7411D4-04EC-4A67-9FE3-DF84C865D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41" y="2201662"/>
            <a:ext cx="4076878" cy="39605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D76892-6370-4B97-8985-D4D64105A261}"/>
              </a:ext>
            </a:extLst>
          </p:cNvPr>
          <p:cNvSpPr txBox="1"/>
          <p:nvPr/>
        </p:nvSpPr>
        <p:spPr>
          <a:xfrm>
            <a:off x="2006353" y="6409678"/>
            <a:ext cx="131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76C9-DBB1-4669-97BF-225B8FAEF7EB}"/>
              </a:ext>
            </a:extLst>
          </p:cNvPr>
          <p:cNvSpPr txBox="1"/>
          <p:nvPr/>
        </p:nvSpPr>
        <p:spPr>
          <a:xfrm>
            <a:off x="7235301" y="6409678"/>
            <a:ext cx="131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138CC-BC2B-47D3-A177-CD8FF48D7642}"/>
              </a:ext>
            </a:extLst>
          </p:cNvPr>
          <p:cNvSpPr txBox="1"/>
          <p:nvPr/>
        </p:nvSpPr>
        <p:spPr>
          <a:xfrm>
            <a:off x="1003177" y="1047565"/>
            <a:ext cx="9632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order to target customers based on job industry category they fall into, we need to target customers who work in Manufacturing and financial departments.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Industries like IT, entertainment, telecommunication are the least profit producing ones.</a:t>
            </a:r>
          </a:p>
        </p:txBody>
      </p:sp>
    </p:spTree>
    <p:extLst>
      <p:ext uri="{BB962C8B-B14F-4D97-AF65-F5344CB8AC3E}">
        <p14:creationId xmlns:p14="http://schemas.microsoft.com/office/powerpoint/2010/main" val="221884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31EE-D24F-489B-B6F8-FE855B0D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638670" cy="549275"/>
          </a:xfrm>
        </p:spPr>
        <p:txBody>
          <a:bodyPr>
            <a:normAutofit fontScale="90000"/>
          </a:bodyPr>
          <a:lstStyle/>
          <a:p>
            <a:r>
              <a:rPr lang="en-IN" sz="2000" dirty="0"/>
              <a:t>Data exploration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D26ED4-27FD-4561-A363-F6F8081A7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1764" y="2494625"/>
            <a:ext cx="3597769" cy="3829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ED8A89-EDB6-4C67-A7AC-7032C98E2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459" y="2494625"/>
            <a:ext cx="3597770" cy="38299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120B6C-CC7F-445C-B6E1-A4B737CC76EF}"/>
              </a:ext>
            </a:extLst>
          </p:cNvPr>
          <p:cNvSpPr txBox="1"/>
          <p:nvPr/>
        </p:nvSpPr>
        <p:spPr>
          <a:xfrm>
            <a:off x="2246050" y="6492875"/>
            <a:ext cx="143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BA0E3-EB7D-4D55-AC48-734FECD0CDD4}"/>
              </a:ext>
            </a:extLst>
          </p:cNvPr>
          <p:cNvSpPr txBox="1"/>
          <p:nvPr/>
        </p:nvSpPr>
        <p:spPr>
          <a:xfrm>
            <a:off x="7261934" y="6418555"/>
            <a:ext cx="175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A10B2-E5FA-48A6-85AD-C13249068796}"/>
              </a:ext>
            </a:extLst>
          </p:cNvPr>
          <p:cNvSpPr txBox="1"/>
          <p:nvPr/>
        </p:nvSpPr>
        <p:spPr>
          <a:xfrm>
            <a:off x="1320459" y="1038687"/>
            <a:ext cx="9199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More than 50% of the customers are in mass customer wealth segment and we need to target people from this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Among them females are higher than male.</a:t>
            </a:r>
          </a:p>
        </p:txBody>
      </p:sp>
    </p:spTree>
    <p:extLst>
      <p:ext uri="{BB962C8B-B14F-4D97-AF65-F5344CB8AC3E}">
        <p14:creationId xmlns:p14="http://schemas.microsoft.com/office/powerpoint/2010/main" val="76249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950B-A0ED-410B-8706-E4A501E8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25932" cy="922137"/>
          </a:xfrm>
        </p:spPr>
        <p:txBody>
          <a:bodyPr>
            <a:normAutofit/>
          </a:bodyPr>
          <a:lstStyle/>
          <a:p>
            <a:r>
              <a:rPr lang="en-IN" sz="2000" dirty="0"/>
              <a:t>Data exploration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9CD85-FD73-4D8E-966A-48E9A9164B39}"/>
              </a:ext>
            </a:extLst>
          </p:cNvPr>
          <p:cNvSpPr txBox="1"/>
          <p:nvPr/>
        </p:nvSpPr>
        <p:spPr>
          <a:xfrm>
            <a:off x="2911876" y="6492875"/>
            <a:ext cx="186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53AE1-8FA5-4E16-8C6B-704CB744B652}"/>
              </a:ext>
            </a:extLst>
          </p:cNvPr>
          <p:cNvSpPr txBox="1"/>
          <p:nvPr/>
        </p:nvSpPr>
        <p:spPr>
          <a:xfrm>
            <a:off x="7645940" y="6312023"/>
            <a:ext cx="24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73FD1-78CD-460C-BF85-FAF7F9D13604}"/>
              </a:ext>
            </a:extLst>
          </p:cNvPr>
          <p:cNvSpPr txBox="1"/>
          <p:nvPr/>
        </p:nvSpPr>
        <p:spPr>
          <a:xfrm>
            <a:off x="1571348" y="1287262"/>
            <a:ext cx="9782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As we can see, more valuable customers are females who owns cars and they should be targeted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means people who have cars are more likely to get a bicycle.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54CDAAE-ED4D-42E1-9184-DECC1099D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7804" y="2310132"/>
            <a:ext cx="3194925" cy="40928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7A0AA5-CBFC-4037-81F6-62516D460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256" y="2310133"/>
            <a:ext cx="2927930" cy="409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1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BAA98-5C5D-4A9D-8B09-725FDB10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IN" sz="3600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F95B-DDE5-4327-8F4C-5E3809476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In order to target 1000 new customers, we have to focus on following areas:</a:t>
            </a:r>
          </a:p>
          <a:p>
            <a:r>
              <a:rPr lang="en-IN" sz="2000" dirty="0"/>
              <a:t>People of age 40-50</a:t>
            </a:r>
          </a:p>
          <a:p>
            <a:r>
              <a:rPr lang="en-IN" sz="2000" dirty="0"/>
              <a:t>Female gender</a:t>
            </a:r>
          </a:p>
          <a:p>
            <a:r>
              <a:rPr lang="en-IN" sz="2000" dirty="0"/>
              <a:t>People who owns car </a:t>
            </a:r>
          </a:p>
          <a:p>
            <a:r>
              <a:rPr lang="en-IN" sz="2000" dirty="0"/>
              <a:t>Who works in Manufacturing and financial departments</a:t>
            </a:r>
          </a:p>
          <a:p>
            <a:r>
              <a:rPr lang="en-IN" sz="2000" dirty="0"/>
              <a:t>Who comes under Mass customer wealth segment</a:t>
            </a:r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6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278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Sprocket Central Pty Ltd</vt:lpstr>
      <vt:lpstr>Introduction</vt:lpstr>
      <vt:lpstr>Data exploration1 </vt:lpstr>
      <vt:lpstr>Data exploration2</vt:lpstr>
      <vt:lpstr>Data exploration 3</vt:lpstr>
      <vt:lpstr>Data exploration 4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Sprocket Central Pty Ltd</dc:title>
  <dc:creator>Rajeev Kumar Maram</dc:creator>
  <cp:lastModifiedBy>Rajeev Kumar Maram</cp:lastModifiedBy>
  <cp:revision>2</cp:revision>
  <dcterms:created xsi:type="dcterms:W3CDTF">2020-08-07T17:14:21Z</dcterms:created>
  <dcterms:modified xsi:type="dcterms:W3CDTF">2020-08-07T18:46:06Z</dcterms:modified>
</cp:coreProperties>
</file>