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Group Members: </a:t>
            </a:r>
            <a:r>
              <a:rPr lang="en-US" sz="1600" dirty="0" err="1" smtClean="0"/>
              <a:t>Harshit</a:t>
            </a:r>
            <a:r>
              <a:rPr lang="en-US" sz="1600" dirty="0" smtClean="0"/>
              <a:t> </a:t>
            </a:r>
            <a:r>
              <a:rPr lang="en-US" sz="1600" dirty="0" err="1" smtClean="0"/>
              <a:t>Verma</a:t>
            </a:r>
            <a:r>
              <a:rPr lang="en-US" sz="1600" dirty="0" smtClean="0"/>
              <a:t>(2014042), </a:t>
            </a:r>
            <a:r>
              <a:rPr lang="en-US" sz="1600" dirty="0" err="1" smtClean="0"/>
              <a:t>Himanshu</a:t>
            </a:r>
            <a:r>
              <a:rPr lang="en-US" sz="1600" dirty="0" smtClean="0"/>
              <a:t> </a:t>
            </a:r>
            <a:r>
              <a:rPr lang="en-US" sz="1600" dirty="0" err="1" smtClean="0"/>
              <a:t>Sagar</a:t>
            </a:r>
            <a:r>
              <a:rPr lang="en-US" sz="1600" dirty="0" smtClean="0"/>
              <a:t>(2014046), Rajeev </a:t>
            </a:r>
            <a:r>
              <a:rPr lang="en-US" sz="1600" dirty="0" err="1" smtClean="0"/>
              <a:t>Nagarwal</a:t>
            </a:r>
            <a:r>
              <a:rPr lang="en-US" sz="1600" dirty="0" smtClean="0"/>
              <a:t>(2014084)</a:t>
            </a:r>
          </a:p>
          <a:p>
            <a:endParaRPr lang="en-US" sz="1600" dirty="0" smtClean="0"/>
          </a:p>
          <a:p>
            <a:r>
              <a:rPr lang="en-US" sz="1600" dirty="0" smtClean="0"/>
              <a:t>Team 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9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Shift in Semantic Segmentation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Reference Paper: Unsupervised Pixel-Level Domain Adaption with GANs</a:t>
            </a:r>
            <a:br>
              <a:rPr lang="en-US" sz="2000" dirty="0" smtClean="0"/>
            </a:br>
            <a:r>
              <a:rPr lang="en-US" sz="2000" dirty="0" smtClean="0"/>
              <a:t>Conference: CVPR’17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domain shift for the problem of Semantic Segmentation.</a:t>
            </a:r>
          </a:p>
          <a:p>
            <a:r>
              <a:rPr lang="en-US" dirty="0" smtClean="0"/>
              <a:t>Goal is to inspire from state-of-the-art </a:t>
            </a:r>
            <a:r>
              <a:rPr lang="en-US" dirty="0"/>
              <a:t>unsupervised domain adaptation techniques for performing well on </a:t>
            </a:r>
            <a:r>
              <a:rPr lang="en-US" dirty="0" smtClean="0"/>
              <a:t>real-world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Domain: SYNTHIA RAND CVPR’2018</a:t>
            </a:r>
          </a:p>
          <a:p>
            <a:r>
              <a:rPr lang="en-US" dirty="0" smtClean="0"/>
              <a:t>13,410 annotated images</a:t>
            </a:r>
          </a:p>
          <a:p>
            <a:r>
              <a:rPr lang="en-US" dirty="0" smtClean="0"/>
              <a:t>Target Domain: </a:t>
            </a:r>
            <a:r>
              <a:rPr lang="en-US" dirty="0" err="1" smtClean="0"/>
              <a:t>CamVid</a:t>
            </a:r>
            <a:endParaRPr lang="en-US" dirty="0" smtClean="0"/>
          </a:p>
          <a:p>
            <a:r>
              <a:rPr lang="en-US" dirty="0" smtClean="0"/>
              <a:t>Sample frames from a video</a:t>
            </a:r>
          </a:p>
          <a:p>
            <a:r>
              <a:rPr lang="en-US" dirty="0" smtClean="0"/>
              <a:t>12 classes</a:t>
            </a:r>
          </a:p>
          <a:p>
            <a:r>
              <a:rPr lang="en-US" dirty="0" smtClean="0"/>
              <a:t>Class labels: void, sky, road, building, car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3124200" cy="405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2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105400" cy="87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5181600" cy="8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1000"/>
            <a:ext cx="42070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5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32402"/>
            <a:ext cx="62674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8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57825" cy="356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2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 accuracy on training data</a:t>
            </a:r>
          </a:p>
          <a:p>
            <a:r>
              <a:rPr lang="en-US" dirty="0" smtClean="0"/>
              <a:t>Visual analysis on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103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Deep Learning Project</vt:lpstr>
      <vt:lpstr>Domain Shift in Semantic Segmentation  Reference Paper: Unsupervised Pixel-Level Domain Adaption with GANs Conference: CVPR’17</vt:lpstr>
      <vt:lpstr>Problem Statement</vt:lpstr>
      <vt:lpstr>Dataset</vt:lpstr>
      <vt:lpstr>Approach</vt:lpstr>
      <vt:lpstr>Loss function</vt:lpstr>
      <vt:lpstr>Combined Loss</vt:lpstr>
      <vt:lpstr>Architecture</vt:lpstr>
      <vt:lpstr>Analysis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Project</dc:title>
  <dc:creator>Rajeev Nagarwal</dc:creator>
  <cp:lastModifiedBy>Rajeev nagar</cp:lastModifiedBy>
  <cp:revision>8</cp:revision>
  <dcterms:created xsi:type="dcterms:W3CDTF">2006-08-16T00:00:00Z</dcterms:created>
  <dcterms:modified xsi:type="dcterms:W3CDTF">2018-04-19T10:31:35Z</dcterms:modified>
</cp:coreProperties>
</file>