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ccf6c983c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ccf6c983c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ccf6c983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4ccf6c983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d6c8aefaa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d6c8aefaa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d6c8aef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d6c8aefa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d6c8aefaa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d6c8aefaa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d6c8aefaa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d6c8aefaa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ccf6c983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ccf6c983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d6c8aefaa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d6c8aefaa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602adbe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602adbe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4d6c8aefaa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4d6c8aefaa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ccf6c983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ccf6c983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d6c8aefa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d6c8aefa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d6c8aefa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d6c8aefa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d6c8aefa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d6c8aefa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d6c8aefa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d6c8aefa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d6c8aefaa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d6c8aefaa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d6c8ae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d6c8ae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6a79acb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6a79acb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6a79acba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6a79acba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6a79acba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6a79acba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d6c8aef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d6c8aef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d6c8aef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d6c8aef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d6c8aefaa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d6c8aefaa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d6c8aefa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d6c8aefa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6a79acba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6a79acba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d6c8aefa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d6c8aefa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ccf6c983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ccf6c983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687700" y="1578400"/>
            <a:ext cx="64563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3400" b="1">
                <a:latin typeface="Times New Roman"/>
                <a:ea typeface="Times New Roman"/>
                <a:cs typeface="Times New Roman"/>
                <a:sym typeface="Times New Roman"/>
              </a:rPr>
              <a:t>Road Maintenance Complaint System</a:t>
            </a:r>
            <a:endParaRPr sz="3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41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372675" y="3157300"/>
            <a:ext cx="30303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Aashutosh Sapkota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Hom Bdr. Pathak Kshetri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Abhishek Sharma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Rajeev Paudel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310775" y="4354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2.2 Roadify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1184025" y="1013550"/>
            <a:ext cx="7292400" cy="31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Roadify: Web-based platform for road management and safety improvement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Enables citizens to report road conditions and maintenance needs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Aims to establish a transparent and efficient system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Facilitates collaboration between the public and government organizations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Focuses on enhancing road quality and preventing accidents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User-friendly interface for easy report submission and engagement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299425" y="6611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2.3 Street Bump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1145825" y="1307850"/>
            <a:ext cx="73461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Street Bump: Innovative solution for monitoring road conditions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Utilizes smartphone sensors to collect data on road bumps and potholes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Allows citizens to contribute to road maintenance efforts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Provides real-time data for identifying areas in need of repair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Enhances road safety and improves driving experience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Collaborates with local authorities to prioritize road maintenance tasks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Status of Road Maintenance in Nepal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297500" y="12403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>
                <a:latin typeface="Times New Roman"/>
                <a:ea typeface="Times New Roman"/>
                <a:cs typeface="Times New Roman"/>
                <a:sym typeface="Times New Roman"/>
              </a:rPr>
              <a:t>1. Inadequate road maintenance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>
                <a:latin typeface="Times New Roman"/>
                <a:ea typeface="Times New Roman"/>
                <a:cs typeface="Times New Roman"/>
                <a:sym typeface="Times New Roman"/>
              </a:rPr>
              <a:t>2. Lack of timely repairs.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>
                <a:latin typeface="Times New Roman"/>
                <a:ea typeface="Times New Roman"/>
                <a:cs typeface="Times New Roman"/>
                <a:sym typeface="Times New Roman"/>
              </a:rPr>
              <a:t>3. Insufficient budget for road maintenance.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>
                <a:latin typeface="Times New Roman"/>
                <a:ea typeface="Times New Roman"/>
                <a:cs typeface="Times New Roman"/>
                <a:sym typeface="Times New Roman"/>
              </a:rPr>
              <a:t>4. Negligence during road construction.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0">
                <a:latin typeface="Times New Roman"/>
                <a:ea typeface="Times New Roman"/>
                <a:cs typeface="Times New Roman"/>
                <a:sym typeface="Times New Roman"/>
              </a:rPr>
              <a:t>5. Lack of coordination between government agencies.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>
            <a:spLocks noGrp="1"/>
          </p:cNvSpPr>
          <p:nvPr>
            <p:ph type="title"/>
          </p:nvPr>
        </p:nvSpPr>
        <p:spPr>
          <a:xfrm>
            <a:off x="1375425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Methodology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275" y="597475"/>
            <a:ext cx="3195200" cy="41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/>
        </p:nvSpPr>
        <p:spPr>
          <a:xfrm>
            <a:off x="181750" y="1996975"/>
            <a:ext cx="3896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20700" lvl="0" indent="0" algn="l" rtl="0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</a:t>
            </a: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Of Project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740350" y="2208075"/>
            <a:ext cx="2065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System flow </a:t>
            </a:r>
            <a:endParaRPr sz="20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175" y="634625"/>
            <a:ext cx="6033651" cy="372893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2725" y="285750"/>
            <a:ext cx="6707775" cy="46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/>
        </p:nvSpPr>
        <p:spPr>
          <a:xfrm>
            <a:off x="495175" y="2755225"/>
            <a:ext cx="236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 E-R Diagram</a:t>
            </a:r>
            <a:endParaRPr sz="20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/>
        </p:nvSpPr>
        <p:spPr>
          <a:xfrm>
            <a:off x="1069125" y="358175"/>
            <a:ext cx="73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169925" y="2571738"/>
            <a:ext cx="2131500" cy="1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</a:t>
            </a:r>
            <a:r>
              <a:rPr lang="en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    Diagram</a:t>
            </a:r>
            <a:endParaRPr sz="20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24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0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Level 1</a:t>
            </a:r>
            <a:endParaRPr sz="2000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825" y="775900"/>
            <a:ext cx="6537774" cy="359170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1627625" y="591950"/>
            <a:ext cx="73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220825" y="2169100"/>
            <a:ext cx="24030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3.4 </a:t>
            </a:r>
            <a:r>
              <a:rPr lang="en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                                      Diagram</a:t>
            </a:r>
            <a:endParaRPr sz="20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60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Level 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576" y="811788"/>
            <a:ext cx="6112925" cy="35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300" y="710850"/>
            <a:ext cx="5533474" cy="42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428625" y="2247025"/>
            <a:ext cx="27927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3.5 Use Case     Diagram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3754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57200" algn="ctr" rtl="0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 b="1"/>
              <a:t>INTRODUCTION</a:t>
            </a:r>
            <a:endParaRPr sz="3600" b="1"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Tools And Technology Used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250" y="1744800"/>
            <a:ext cx="745250" cy="7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200" y="1744800"/>
            <a:ext cx="745250" cy="7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1325" y="1744800"/>
            <a:ext cx="745250" cy="7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1825" y="1744800"/>
            <a:ext cx="745250" cy="7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0725" y="1775650"/>
            <a:ext cx="745250" cy="7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1510675" y="2636700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7179200" y="2636700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5711963" y="2636700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3"/>
          <p:cNvSpPr txBox="1"/>
          <p:nvPr/>
        </p:nvSpPr>
        <p:spPr>
          <a:xfrm>
            <a:off x="4244750" y="2636700"/>
            <a:ext cx="100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33"/>
          <p:cNvSpPr txBox="1"/>
          <p:nvPr/>
        </p:nvSpPr>
        <p:spPr>
          <a:xfrm>
            <a:off x="2679625" y="2636700"/>
            <a:ext cx="81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6" name="Google Shape;28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4963" y="3428375"/>
            <a:ext cx="745250" cy="7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/>
        </p:nvSpPr>
        <p:spPr>
          <a:xfrm>
            <a:off x="2848500" y="4365750"/>
            <a:ext cx="17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20914" y="3487775"/>
            <a:ext cx="618125" cy="62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 txBox="1"/>
          <p:nvPr/>
        </p:nvSpPr>
        <p:spPr>
          <a:xfrm>
            <a:off x="5320925" y="4365750"/>
            <a:ext cx="9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XAMPP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Expected Outcome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4"/>
          <p:cNvSpPr txBox="1">
            <a:spLocks noGrp="1"/>
          </p:cNvSpPr>
          <p:nvPr>
            <p:ph type="body" idx="1"/>
          </p:nvPr>
        </p:nvSpPr>
        <p:spPr>
          <a:xfrm>
            <a:off x="1232575" y="1116150"/>
            <a:ext cx="7038900" cy="3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1. Efficient Issue Reporting: Provide a user-friendly platform for citizens to report road problems promptly and accurately.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2. Timely Response: Enable authorities to respond quickly to reported issues, leading to prompt repairs and maintenance.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3. Road Safety Improvement: Address problems like potholes, damaged signs, and unsafe conditions to enhance overall road safety.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4. Data Analysis: Collect and analyze data on reported issues to gain insights for decision-making and (Trend)future infrastructure developments.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5. Community Engagement:</a:t>
            </a: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Empower citizens to actively participate in road improvement efforts, fostering a sense of community involvement.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>
            <a:spLocks noGrp="1"/>
          </p:cNvSpPr>
          <p:nvPr>
            <p:ph type="title"/>
          </p:nvPr>
        </p:nvSpPr>
        <p:spPr>
          <a:xfrm>
            <a:off x="2934075" y="2114700"/>
            <a:ext cx="3014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Epilouge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4.1 Work Schedule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6" name="Google Shape;3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825" y="1021175"/>
            <a:ext cx="6272624" cy="3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4.2 Cost Estimation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740" y="1047675"/>
            <a:ext cx="6360525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>
            <a:spLocks noGrp="1"/>
          </p:cNvSpPr>
          <p:nvPr>
            <p:ph type="title"/>
          </p:nvPr>
        </p:nvSpPr>
        <p:spPr>
          <a:xfrm>
            <a:off x="1208413" y="0"/>
            <a:ext cx="70389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38"/>
          <p:cNvSpPr txBox="1">
            <a:spLocks noGrp="1"/>
          </p:cNvSpPr>
          <p:nvPr>
            <p:ph type="body" idx="1"/>
          </p:nvPr>
        </p:nvSpPr>
        <p:spPr>
          <a:xfrm>
            <a:off x="1319015" y="961217"/>
            <a:ext cx="7038900" cy="4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[1] D. N. Chalise, "ROADS BOARD NEPAL: A SUSTAINABLE APPROACH TO ROAD MAINTENANCE MANAGEMENT," </a:t>
            </a:r>
            <a:r>
              <a:rPr lang="en" sz="1500" i="1" dirty="0">
                <a:latin typeface="Times New Roman"/>
                <a:ea typeface="Times New Roman"/>
                <a:cs typeface="Times New Roman"/>
                <a:sym typeface="Times New Roman"/>
              </a:rPr>
              <a:t>Transport and Communications Bulletin for Asia and the Pacific, </a:t>
            </a: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vol. I, p. 81, 2005.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[2] K. Dhakal, "Road Traffic Accidents in Kathmandu Valley," </a:t>
            </a:r>
            <a:r>
              <a:rPr lang="en" sz="1500" i="1" dirty="0">
                <a:latin typeface="Times New Roman"/>
                <a:ea typeface="Times New Roman"/>
                <a:cs typeface="Times New Roman"/>
                <a:sym typeface="Times New Roman"/>
              </a:rPr>
              <a:t>Journal of Health Promotion, </a:t>
            </a: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2018/11/25.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[3] K. C. B. Adhikary, "Road Traffic Accident and its Characteristics in Kathmandu Valley," </a:t>
            </a:r>
            <a:r>
              <a:rPr lang="en" sz="1500" i="1" dirty="0">
                <a:latin typeface="Times New Roman"/>
                <a:ea typeface="Times New Roman"/>
                <a:cs typeface="Times New Roman"/>
                <a:sym typeface="Times New Roman"/>
              </a:rPr>
              <a:t>JNMA; journal of the Nepal Medical Association, </a:t>
            </a: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vol. 55, 2016.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[4] E. A. Osman Nasr, "ONLINE COMPLAINT MANAGEMENT SYSTEM," </a:t>
            </a:r>
            <a:r>
              <a:rPr lang="en" sz="1500" i="1" dirty="0">
                <a:latin typeface="Times New Roman"/>
                <a:ea typeface="Times New Roman"/>
                <a:cs typeface="Times New Roman"/>
                <a:sym typeface="Times New Roman"/>
              </a:rPr>
              <a:t>International Journal of Innovative Science, Engineering &amp; Technology, </a:t>
            </a: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vol. II, 2015.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  <p:sp>
        <p:nvSpPr>
          <p:cNvPr id="330" name="Google Shape;330;p39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3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83" dirty="0">
                <a:latin typeface="Times New Roman"/>
                <a:ea typeface="Times New Roman"/>
                <a:cs typeface="Times New Roman"/>
                <a:sym typeface="Times New Roman"/>
              </a:rPr>
              <a:t>[5] P. Kormpho, P. Liawsomboon, N. Phongoen and S. Pongpaichet, "Smart Complaint Management System," </a:t>
            </a:r>
            <a:r>
              <a:rPr lang="en" sz="6583" i="1" dirty="0">
                <a:latin typeface="Times New Roman"/>
                <a:ea typeface="Times New Roman"/>
                <a:cs typeface="Times New Roman"/>
                <a:sym typeface="Times New Roman"/>
              </a:rPr>
              <a:t>ICT International Student Project Conference, </a:t>
            </a:r>
            <a:r>
              <a:rPr lang="en" sz="6583" dirty="0">
                <a:latin typeface="Times New Roman"/>
                <a:ea typeface="Times New Roman"/>
                <a:cs typeface="Times New Roman"/>
                <a:sym typeface="Times New Roman"/>
              </a:rPr>
              <a:t>vol. I, p. 6, 2018.</a:t>
            </a:r>
            <a:endParaRPr sz="658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83" dirty="0">
                <a:latin typeface="Times New Roman"/>
                <a:ea typeface="Times New Roman"/>
                <a:cs typeface="Times New Roman"/>
                <a:sym typeface="Times New Roman"/>
              </a:rPr>
              <a:t>[6] King and S. F, "Fix my street or else: using the internet to voice local public service concerns," 2007.</a:t>
            </a:r>
            <a:endParaRPr sz="658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83" dirty="0">
                <a:latin typeface="Times New Roman"/>
                <a:ea typeface="Times New Roman"/>
                <a:cs typeface="Times New Roman"/>
                <a:sym typeface="Times New Roman"/>
              </a:rPr>
              <a:t>[7]Sagar Mahurkar, Robert Vigeant, Alexander Wald, Sean Watson, "Incorporation of the Roadify API in Ride," 2015.</a:t>
            </a:r>
            <a:endParaRPr sz="658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83" dirty="0">
                <a:latin typeface="Times New Roman"/>
                <a:ea typeface="Times New Roman"/>
                <a:cs typeface="Times New Roman"/>
                <a:sym typeface="Times New Roman"/>
              </a:rPr>
              <a:t>[8] boston.gov, "Boston," street bumps, 1 7 2019. [Online]. Available: https://www.boston.gov/transportation/street-bump. [Accessed 22 5 2023].</a:t>
            </a:r>
            <a:endParaRPr sz="658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58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331" name="Google Shape;33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40"/>
          <p:cNvSpPr txBox="1">
            <a:spLocks noGrp="1"/>
          </p:cNvSpPr>
          <p:nvPr>
            <p:ph type="body" idx="1"/>
          </p:nvPr>
        </p:nvSpPr>
        <p:spPr>
          <a:xfrm>
            <a:off x="1297500" y="744750"/>
            <a:ext cx="7495800" cy="42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[9] T. Berners-Lee and e. al, "Hypertext Markup Language (HTML)," IEEE Transactions on Communications , 1991.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[10]H. W. Lie and B. Bos, Cascading Style Sheets, IEEE Internet Computing , 1997.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[11] B. Eich, JavaScript: A High-Level, Interpreted Programming Language for Web Development, IEEE Transactions on Software Engineering, 1997.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[12] R. Lerdorf, "PHP: Personal Home Page Tools," 1996. [Online]. Available: https://www.php.net/manual/en/intro-whatis.php. [Accessed 22 5 2023].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[13] L. E. Ullman, "MySQL 8.0 Reference Manual," 2006. [Online]. Available: https://dev.mysql.com/doc/refman/8.0/en/. [Accessed 22 5 2023].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>
            <a:spLocks noGrp="1"/>
          </p:cNvSpPr>
          <p:nvPr>
            <p:ph type="title"/>
          </p:nvPr>
        </p:nvSpPr>
        <p:spPr>
          <a:xfrm>
            <a:off x="1649550" y="1313850"/>
            <a:ext cx="6621900" cy="25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r>
              <a:rPr lang="en" sz="6700" b="1">
                <a:solidFill>
                  <a:srgbClr val="FF5D5D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3100"/>
          </a:p>
        </p:txBody>
      </p:sp>
      <p:sp>
        <p:nvSpPr>
          <p:cNvPr id="344" name="Google Shape;344;p41"/>
          <p:cNvSpPr txBox="1">
            <a:spLocks noGrp="1"/>
          </p:cNvSpPr>
          <p:nvPr>
            <p:ph type="body" idx="1"/>
          </p:nvPr>
        </p:nvSpPr>
        <p:spPr>
          <a:xfrm>
            <a:off x="1441050" y="2779575"/>
            <a:ext cx="70389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DEDED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Queries ?</a:t>
            </a:r>
            <a:endParaRPr sz="2500" dirty="0">
              <a:solidFill>
                <a:srgbClr val="DEDED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1.1 Background: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961150" y="393750"/>
            <a:ext cx="7849800" cy="42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Road accidents are a significant concern due to inadequate road maintenance.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Poor road conditions contribute to accidents, injuries, and loss of life.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Existing systems lack an efficient mechanism to address road-related complaints.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Our system aims to address this issue by providing a platform for reporting road conditions and maintenance needs.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By empowering citizens to actively participate, we can contribute to safer and well-maintained roads.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1.2 Problem Statement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037550" y="1082500"/>
            <a:ext cx="7558800" cy="37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 Poor road maintenance and inadequate infrastructure in Nepal.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Absence of a dedicated governing body or mechanism to address road-related issues.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Limited government budget allocations and historical negligence leading to declining road conditions.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4. Lack of public participation and reporting framework for road complaints.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5. Proposed solution: Implementing a user-friendly road maintenance system for real-time monitoring and streamlined communication.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2000"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1.3 Objectives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065500" y="1250550"/>
            <a:ext cx="72270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1.To create a complaint dashboard for efficient monitoring, analysis, and decision-making in road maintenance.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To empower citizens by providing them with a platform to actively participate in road improvement.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To facilitate identifying areas requiring maintenance, repairs, or infrastructure upgrades for safer and more reliable road networks.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40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096200" y="393750"/>
            <a:ext cx="7240200" cy="91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and </a:t>
            </a: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Scopes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017750" y="1087050"/>
            <a:ext cx="7598400" cy="31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 Complaint submission: Users can report road complaints through the system's interface.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Government collaboration: Facilitating collaboration between users and government agencies.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Data Maintenance and analysis: Efficiently store and analyze complaint data.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4. Scalability: Capable of handling a large volume of complaints and future growth.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Limitation and Challenges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25900" y="10153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Verification and false reporting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Limited government response capacity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2453400" y="1580550"/>
            <a:ext cx="4586400" cy="2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2. Literature Review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600"/>
          </a:p>
        </p:txBody>
      </p: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55600" algn="l" rtl="0"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Online platform for citizens to report and track local issues</a:t>
            </a:r>
            <a:endParaRPr sz="20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User-friendly interface for reporting problems like potholes, streetlights, litter</a:t>
            </a:r>
            <a:endParaRPr sz="20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Pinpoint issue location on a map, provide description</a:t>
            </a:r>
            <a:endParaRPr sz="20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Reports forwarded to local authority for resolution</a:t>
            </a:r>
            <a:endParaRPr sz="20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Promotes transparency by displaying reported issues and status</a:t>
            </a:r>
            <a:endParaRPr sz="20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●"/>
            </a:pPr>
            <a:r>
              <a:rPr lang="en" sz="20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Encourages community engagement for local improvement</a:t>
            </a:r>
            <a:endParaRPr sz="20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489575" y="1043975"/>
            <a:ext cx="667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2.1  </a:t>
            </a:r>
            <a:r>
              <a:rPr lang="en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FixMyStreet</a:t>
            </a:r>
            <a:endParaRPr sz="24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1150</Words>
  <Application>Microsoft Office PowerPoint</Application>
  <PresentationFormat>On-screen Show (16:9)</PresentationFormat>
  <Paragraphs>142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Times New Roman</vt:lpstr>
      <vt:lpstr>Arial</vt:lpstr>
      <vt:lpstr>Montserrat</vt:lpstr>
      <vt:lpstr>Lato</vt:lpstr>
      <vt:lpstr>Georgia</vt:lpstr>
      <vt:lpstr>Focus</vt:lpstr>
      <vt:lpstr>Road Maintenance Complaint System </vt:lpstr>
      <vt:lpstr>INTRODUCTION</vt:lpstr>
      <vt:lpstr>1.1 Background:</vt:lpstr>
      <vt:lpstr>1.2 Problem Statement</vt:lpstr>
      <vt:lpstr>1.3 Objectives</vt:lpstr>
      <vt:lpstr>Applications and Scopes</vt:lpstr>
      <vt:lpstr>Limitation and Challenges</vt:lpstr>
      <vt:lpstr>2. Literature Review </vt:lpstr>
      <vt:lpstr>Case Study</vt:lpstr>
      <vt:lpstr>2.2 Roadify </vt:lpstr>
      <vt:lpstr>2.3 Street Bump </vt:lpstr>
      <vt:lpstr>Status of Road Maintenance in Nepal</vt:lpstr>
      <vt:lpstr>3.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Technology Used</vt:lpstr>
      <vt:lpstr>Expected Outcome</vt:lpstr>
      <vt:lpstr>4. Epilouge</vt:lpstr>
      <vt:lpstr>4.1 Work Schedule</vt:lpstr>
      <vt:lpstr>4.2 Cost Estimation</vt:lpstr>
      <vt:lpstr>References</vt:lpstr>
      <vt:lpstr>References</vt:lpstr>
      <vt:lpstr>References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Maintenance Complaint System </dc:title>
  <cp:lastModifiedBy>rajeev paudel</cp:lastModifiedBy>
  <cp:revision>2</cp:revision>
  <dcterms:modified xsi:type="dcterms:W3CDTF">2023-06-04T03:40:32Z</dcterms:modified>
</cp:coreProperties>
</file>