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7"/>
  </p:notesMasterIdLst>
  <p:sldIdLst>
    <p:sldId id="256" r:id="rId2"/>
    <p:sldId id="296" r:id="rId3"/>
    <p:sldId id="258" r:id="rId4"/>
    <p:sldId id="259" r:id="rId5"/>
    <p:sldId id="260" r:id="rId6"/>
    <p:sldId id="261" r:id="rId7"/>
    <p:sldId id="262" r:id="rId8"/>
    <p:sldId id="297" r:id="rId9"/>
    <p:sldId id="263" r:id="rId10"/>
    <p:sldId id="310" r:id="rId11"/>
    <p:sldId id="298" r:id="rId12"/>
    <p:sldId id="299" r:id="rId13"/>
    <p:sldId id="300" r:id="rId14"/>
    <p:sldId id="264" r:id="rId15"/>
    <p:sldId id="301" r:id="rId16"/>
    <p:sldId id="265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266" r:id="rId26"/>
  </p:sldIdLst>
  <p:sldSz cx="9144000" cy="5143500" type="screen16x9"/>
  <p:notesSz cx="6858000" cy="9144000"/>
  <p:embeddedFontLst>
    <p:embeddedFont>
      <p:font typeface="Archivo Black" panose="020B0604020202020204" charset="0"/>
      <p:regular r:id="rId28"/>
    </p:embeddedFont>
    <p:embeddedFont>
      <p:font typeface="Arial Black" panose="020B0A04020102020204" pitchFamily="34" charset="0"/>
      <p:bold r:id="rId29"/>
    </p:embeddedFont>
    <p:embeddedFont>
      <p:font typeface="Bebas Neue" panose="020B0604020202020204" charset="0"/>
      <p:regular r:id="rId30"/>
    </p:embeddedFont>
    <p:embeddedFont>
      <p:font typeface="DM Sans" panose="020B0604020202020204" charset="0"/>
      <p:regular r:id="rId31"/>
      <p:bold r:id="rId32"/>
      <p:italic r:id="rId33"/>
      <p:boldItalic r:id="rId34"/>
    </p:embeddedFont>
    <p:embeddedFont>
      <p:font typeface="PT Sans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AA3218-0729-408E-9D67-574F67B1069C}">
  <a:tblStyle styleId="{21AA3218-0729-408E-9D67-574F67B106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E3DC3EF-8875-46AA-9E44-412E4CED1D5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2e570c96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22e570c96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987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2e570c96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22e570c96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395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2d8b5c65a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2d8b5c65a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997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2e570c96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22e570c96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135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2e570c96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2e570c96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2e570c96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2e570c96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456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2e570c967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22e570c967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2e570c96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2e570c96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856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2d8b5c65a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2d8b5c65a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031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2e570c96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22e570c96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006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2e570c96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22e570c96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924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2e570c96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2e570c96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427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2e570c96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2e570c96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5784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2e570c96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2e570c96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372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2e570c96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2e570c96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672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2e570c96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2e570c96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276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22e570c967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22e570c967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2d8b5c65a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2d8b5c65a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2e570c96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22e570c96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2e570c967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22e570c967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2e570c967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22e570c967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071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2e570c96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22e570c96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4195186" flipH="1">
            <a:off x="-70505" y="111856"/>
            <a:ext cx="1271993" cy="691670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5183490" y="-427808"/>
            <a:ext cx="962808" cy="962808"/>
            <a:chOff x="5987602" y="1417250"/>
            <a:chExt cx="456069" cy="456069"/>
          </a:xfrm>
        </p:grpSpPr>
        <p:sp>
          <p:nvSpPr>
            <p:cNvPr id="11" name="Google Shape;11;p2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419885" y="4180342"/>
            <a:ext cx="962808" cy="962808"/>
            <a:chOff x="5987602" y="1417250"/>
            <a:chExt cx="456069" cy="456069"/>
          </a:xfrm>
        </p:grpSpPr>
        <p:sp>
          <p:nvSpPr>
            <p:cNvPr id="14" name="Google Shape;14;p2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15100" y="1212300"/>
            <a:ext cx="4704300" cy="21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5100" y="3527550"/>
            <a:ext cx="4704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/>
          <p:nvPr/>
        </p:nvSpPr>
        <p:spPr>
          <a:xfrm rot="-7942829" flipH="1">
            <a:off x="-410104" y="432127"/>
            <a:ext cx="1272008" cy="691678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3"/>
          <p:cNvSpPr/>
          <p:nvPr/>
        </p:nvSpPr>
        <p:spPr>
          <a:xfrm rot="-5400000" flipH="1">
            <a:off x="8218146" y="3610640"/>
            <a:ext cx="1272009" cy="691678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13"/>
          <p:cNvGrpSpPr/>
          <p:nvPr/>
        </p:nvGrpSpPr>
        <p:grpSpPr>
          <a:xfrm>
            <a:off x="-377435" y="3906542"/>
            <a:ext cx="962808" cy="962808"/>
            <a:chOff x="5987602" y="1417250"/>
            <a:chExt cx="456069" cy="456069"/>
          </a:xfrm>
        </p:grpSpPr>
        <p:sp>
          <p:nvSpPr>
            <p:cNvPr id="236" name="Google Shape;236;p13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title" idx="2" hasCustomPrompt="1"/>
          </p:nvPr>
        </p:nvSpPr>
        <p:spPr>
          <a:xfrm>
            <a:off x="1564200" y="13889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idx="3" hasCustomPrompt="1"/>
          </p:nvPr>
        </p:nvSpPr>
        <p:spPr>
          <a:xfrm>
            <a:off x="1564200" y="3087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75" y="13889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75" y="3087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6" hasCustomPrompt="1"/>
          </p:nvPr>
        </p:nvSpPr>
        <p:spPr>
          <a:xfrm>
            <a:off x="6835288" y="13889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7" hasCustomPrompt="1"/>
          </p:nvPr>
        </p:nvSpPr>
        <p:spPr>
          <a:xfrm>
            <a:off x="6835188" y="3087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1"/>
          </p:nvPr>
        </p:nvSpPr>
        <p:spPr>
          <a:xfrm>
            <a:off x="720000" y="2056575"/>
            <a:ext cx="24234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8"/>
          </p:nvPr>
        </p:nvSpPr>
        <p:spPr>
          <a:xfrm>
            <a:off x="3360325" y="2056575"/>
            <a:ext cx="24234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9"/>
          </p:nvPr>
        </p:nvSpPr>
        <p:spPr>
          <a:xfrm>
            <a:off x="6000650" y="2056575"/>
            <a:ext cx="24234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3"/>
          </p:nvPr>
        </p:nvSpPr>
        <p:spPr>
          <a:xfrm>
            <a:off x="720000" y="3815500"/>
            <a:ext cx="24234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4"/>
          </p:nvPr>
        </p:nvSpPr>
        <p:spPr>
          <a:xfrm>
            <a:off x="3360325" y="3815500"/>
            <a:ext cx="24234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15"/>
          </p:nvPr>
        </p:nvSpPr>
        <p:spPr>
          <a:xfrm>
            <a:off x="6000650" y="3815500"/>
            <a:ext cx="24234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51" name="Google Shape;251;p13"/>
          <p:cNvGrpSpPr/>
          <p:nvPr/>
        </p:nvGrpSpPr>
        <p:grpSpPr>
          <a:xfrm>
            <a:off x="7954600" y="157019"/>
            <a:ext cx="1245400" cy="1565904"/>
            <a:chOff x="7954600" y="157019"/>
            <a:chExt cx="1245400" cy="1565904"/>
          </a:xfrm>
        </p:grpSpPr>
        <p:grpSp>
          <p:nvGrpSpPr>
            <p:cNvPr id="252" name="Google Shape;252;p13"/>
            <p:cNvGrpSpPr/>
            <p:nvPr/>
          </p:nvGrpSpPr>
          <p:grpSpPr>
            <a:xfrm>
              <a:off x="7954600" y="157037"/>
              <a:ext cx="1245400" cy="1565885"/>
              <a:chOff x="8289750" y="453425"/>
              <a:chExt cx="1035245" cy="1301650"/>
            </a:xfrm>
          </p:grpSpPr>
          <p:sp>
            <p:nvSpPr>
              <p:cNvPr id="253" name="Google Shape;253;p13"/>
              <p:cNvSpPr/>
              <p:nvPr/>
            </p:nvSpPr>
            <p:spPr>
              <a:xfrm>
                <a:off x="8668650" y="1036900"/>
                <a:ext cx="129000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5160" h="8355" extrusionOk="0">
                    <a:moveTo>
                      <a:pt x="1" y="1"/>
                    </a:moveTo>
                    <a:cubicBezTo>
                      <a:pt x="320" y="686"/>
                      <a:pt x="549" y="1393"/>
                      <a:pt x="754" y="2078"/>
                    </a:cubicBezTo>
                    <a:cubicBezTo>
                      <a:pt x="845" y="2443"/>
                      <a:pt x="937" y="2786"/>
                      <a:pt x="1028" y="3128"/>
                    </a:cubicBezTo>
                    <a:cubicBezTo>
                      <a:pt x="1119" y="3470"/>
                      <a:pt x="1188" y="3836"/>
                      <a:pt x="1256" y="4178"/>
                    </a:cubicBezTo>
                    <a:cubicBezTo>
                      <a:pt x="1393" y="4863"/>
                      <a:pt x="1507" y="5570"/>
                      <a:pt x="1553" y="6255"/>
                    </a:cubicBezTo>
                    <a:cubicBezTo>
                      <a:pt x="1621" y="6963"/>
                      <a:pt x="1621" y="7647"/>
                      <a:pt x="1530" y="8355"/>
                    </a:cubicBezTo>
                    <a:lnTo>
                      <a:pt x="3630" y="8355"/>
                    </a:lnTo>
                    <a:cubicBezTo>
                      <a:pt x="3539" y="7647"/>
                      <a:pt x="3561" y="6963"/>
                      <a:pt x="3607" y="6255"/>
                    </a:cubicBezTo>
                    <a:cubicBezTo>
                      <a:pt x="3653" y="5570"/>
                      <a:pt x="3767" y="4863"/>
                      <a:pt x="3904" y="4178"/>
                    </a:cubicBezTo>
                    <a:cubicBezTo>
                      <a:pt x="3972" y="3836"/>
                      <a:pt x="4064" y="3470"/>
                      <a:pt x="4132" y="3128"/>
                    </a:cubicBezTo>
                    <a:cubicBezTo>
                      <a:pt x="4223" y="2786"/>
                      <a:pt x="4315" y="2443"/>
                      <a:pt x="4429" y="2078"/>
                    </a:cubicBezTo>
                    <a:cubicBezTo>
                      <a:pt x="4611" y="1393"/>
                      <a:pt x="4863" y="686"/>
                      <a:pt x="51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>
                <a:off x="8403875" y="983275"/>
                <a:ext cx="329300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13172" h="6859" extrusionOk="0">
                    <a:moveTo>
                      <a:pt x="2534" y="0"/>
                    </a:moveTo>
                    <a:cubicBezTo>
                      <a:pt x="2534" y="0"/>
                      <a:pt x="1" y="4680"/>
                      <a:pt x="4360" y="6323"/>
                    </a:cubicBezTo>
                    <a:cubicBezTo>
                      <a:pt x="5303" y="6688"/>
                      <a:pt x="6393" y="6859"/>
                      <a:pt x="7448" y="6859"/>
                    </a:cubicBezTo>
                    <a:cubicBezTo>
                      <a:pt x="8771" y="6859"/>
                      <a:pt x="10038" y="6590"/>
                      <a:pt x="10888" y="6095"/>
                    </a:cubicBezTo>
                    <a:cubicBezTo>
                      <a:pt x="12212" y="5296"/>
                      <a:pt x="13125" y="3698"/>
                      <a:pt x="13171" y="1712"/>
                    </a:cubicBez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8442675" y="986275"/>
                <a:ext cx="303050" cy="58075"/>
              </a:xfrm>
              <a:custGeom>
                <a:avLst/>
                <a:gdLst/>
                <a:ahLst/>
                <a:cxnLst/>
                <a:rect l="l" t="t" r="r" b="b"/>
                <a:pathLst>
                  <a:path w="12122" h="2323" extrusionOk="0">
                    <a:moveTo>
                      <a:pt x="155" y="1"/>
                    </a:moveTo>
                    <a:cubicBezTo>
                      <a:pt x="98" y="1"/>
                      <a:pt x="46" y="6"/>
                      <a:pt x="1" y="17"/>
                    </a:cubicBezTo>
                    <a:lnTo>
                      <a:pt x="47" y="200"/>
                    </a:lnTo>
                    <a:cubicBezTo>
                      <a:pt x="76" y="192"/>
                      <a:pt x="112" y="189"/>
                      <a:pt x="153" y="189"/>
                    </a:cubicBezTo>
                    <a:cubicBezTo>
                      <a:pt x="491" y="189"/>
                      <a:pt x="1210" y="439"/>
                      <a:pt x="2147" y="907"/>
                    </a:cubicBezTo>
                    <a:cubicBezTo>
                      <a:pt x="4064" y="1843"/>
                      <a:pt x="6027" y="2323"/>
                      <a:pt x="8218" y="2323"/>
                    </a:cubicBezTo>
                    <a:cubicBezTo>
                      <a:pt x="9451" y="2323"/>
                      <a:pt x="10729" y="2163"/>
                      <a:pt x="12121" y="1889"/>
                    </a:cubicBezTo>
                    <a:lnTo>
                      <a:pt x="12098" y="1706"/>
                    </a:lnTo>
                    <a:cubicBezTo>
                      <a:pt x="10726" y="1991"/>
                      <a:pt x="9457" y="2133"/>
                      <a:pt x="8257" y="2133"/>
                    </a:cubicBezTo>
                    <a:cubicBezTo>
                      <a:pt x="6086" y="2133"/>
                      <a:pt x="4141" y="1666"/>
                      <a:pt x="2215" y="725"/>
                    </a:cubicBezTo>
                    <a:cubicBezTo>
                      <a:pt x="1639" y="437"/>
                      <a:pt x="674" y="1"/>
                      <a:pt x="155" y="1"/>
                    </a:cubicBezTo>
                    <a:close/>
                  </a:path>
                </a:pathLst>
              </a:custGeom>
              <a:solidFill>
                <a:srgbClr val="191919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8437550" y="1022200"/>
                <a:ext cx="304750" cy="50125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2005" extrusionOk="0">
                    <a:moveTo>
                      <a:pt x="163" y="0"/>
                    </a:moveTo>
                    <a:cubicBezTo>
                      <a:pt x="102" y="0"/>
                      <a:pt x="47" y="6"/>
                      <a:pt x="0" y="18"/>
                    </a:cubicBezTo>
                    <a:lnTo>
                      <a:pt x="46" y="201"/>
                    </a:lnTo>
                    <a:cubicBezTo>
                      <a:pt x="78" y="193"/>
                      <a:pt x="117" y="189"/>
                      <a:pt x="163" y="189"/>
                    </a:cubicBezTo>
                    <a:cubicBezTo>
                      <a:pt x="505" y="189"/>
                      <a:pt x="1219" y="414"/>
                      <a:pt x="2146" y="817"/>
                    </a:cubicBezTo>
                    <a:cubicBezTo>
                      <a:pt x="3949" y="1616"/>
                      <a:pt x="5730" y="2004"/>
                      <a:pt x="7670" y="2004"/>
                    </a:cubicBezTo>
                    <a:cubicBezTo>
                      <a:pt x="9085" y="2004"/>
                      <a:pt x="10569" y="1799"/>
                      <a:pt x="12189" y="1388"/>
                    </a:cubicBezTo>
                    <a:lnTo>
                      <a:pt x="12144" y="1205"/>
                    </a:lnTo>
                    <a:cubicBezTo>
                      <a:pt x="10531" y="1611"/>
                      <a:pt x="9053" y="1816"/>
                      <a:pt x="7654" y="1816"/>
                    </a:cubicBezTo>
                    <a:cubicBezTo>
                      <a:pt x="5748" y="1816"/>
                      <a:pt x="3989" y="1434"/>
                      <a:pt x="2237" y="657"/>
                    </a:cubicBezTo>
                    <a:cubicBezTo>
                      <a:pt x="1647" y="393"/>
                      <a:pt x="674" y="0"/>
                      <a:pt x="163" y="0"/>
                    </a:cubicBezTo>
                    <a:close/>
                  </a:path>
                </a:pathLst>
              </a:custGeom>
              <a:solidFill>
                <a:srgbClr val="191919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8432425" y="1056800"/>
                <a:ext cx="305300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212" h="1785" extrusionOk="0">
                    <a:moveTo>
                      <a:pt x="205" y="1"/>
                    </a:moveTo>
                    <a:cubicBezTo>
                      <a:pt x="126" y="1"/>
                      <a:pt x="57" y="9"/>
                      <a:pt x="0" y="27"/>
                    </a:cubicBezTo>
                    <a:lnTo>
                      <a:pt x="46" y="209"/>
                    </a:lnTo>
                    <a:cubicBezTo>
                      <a:pt x="80" y="201"/>
                      <a:pt x="123" y="196"/>
                      <a:pt x="174" y="196"/>
                    </a:cubicBezTo>
                    <a:cubicBezTo>
                      <a:pt x="526" y="196"/>
                      <a:pt x="1254" y="401"/>
                      <a:pt x="2191" y="780"/>
                    </a:cubicBezTo>
                    <a:cubicBezTo>
                      <a:pt x="3858" y="1442"/>
                      <a:pt x="5524" y="1784"/>
                      <a:pt x="7281" y="1784"/>
                    </a:cubicBezTo>
                    <a:cubicBezTo>
                      <a:pt x="8833" y="1784"/>
                      <a:pt x="10454" y="1533"/>
                      <a:pt x="12212" y="1031"/>
                    </a:cubicBezTo>
                    <a:lnTo>
                      <a:pt x="12166" y="848"/>
                    </a:lnTo>
                    <a:cubicBezTo>
                      <a:pt x="10423" y="1345"/>
                      <a:pt x="8831" y="1592"/>
                      <a:pt x="7318" y="1592"/>
                    </a:cubicBezTo>
                    <a:cubicBezTo>
                      <a:pt x="5563" y="1592"/>
                      <a:pt x="3915" y="1259"/>
                      <a:pt x="2260" y="597"/>
                    </a:cubicBezTo>
                    <a:cubicBezTo>
                      <a:pt x="1685" y="359"/>
                      <a:pt x="730" y="1"/>
                      <a:pt x="205" y="1"/>
                    </a:cubicBezTo>
                    <a:close/>
                  </a:path>
                </a:pathLst>
              </a:custGeom>
              <a:solidFill>
                <a:srgbClr val="191919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8427275" y="1094125"/>
                <a:ext cx="306450" cy="36400"/>
              </a:xfrm>
              <a:custGeom>
                <a:avLst/>
                <a:gdLst/>
                <a:ahLst/>
                <a:cxnLst/>
                <a:rect l="l" t="t" r="r" b="b"/>
                <a:pathLst>
                  <a:path w="12258" h="1456" extrusionOk="0">
                    <a:moveTo>
                      <a:pt x="271" y="1"/>
                    </a:moveTo>
                    <a:cubicBezTo>
                      <a:pt x="162" y="1"/>
                      <a:pt x="70" y="13"/>
                      <a:pt x="1" y="40"/>
                    </a:cubicBezTo>
                    <a:lnTo>
                      <a:pt x="69" y="223"/>
                    </a:lnTo>
                    <a:cubicBezTo>
                      <a:pt x="115" y="206"/>
                      <a:pt x="180" y="198"/>
                      <a:pt x="261" y="198"/>
                    </a:cubicBezTo>
                    <a:cubicBezTo>
                      <a:pt x="623" y="198"/>
                      <a:pt x="1320" y="362"/>
                      <a:pt x="2215" y="679"/>
                    </a:cubicBezTo>
                    <a:cubicBezTo>
                      <a:pt x="3698" y="1181"/>
                      <a:pt x="5159" y="1455"/>
                      <a:pt x="6688" y="1455"/>
                    </a:cubicBezTo>
                    <a:cubicBezTo>
                      <a:pt x="8446" y="1455"/>
                      <a:pt x="10249" y="1113"/>
                      <a:pt x="12258" y="428"/>
                    </a:cubicBezTo>
                    <a:lnTo>
                      <a:pt x="12189" y="246"/>
                    </a:lnTo>
                    <a:cubicBezTo>
                      <a:pt x="10204" y="928"/>
                      <a:pt x="8407" y="1265"/>
                      <a:pt x="6687" y="1265"/>
                    </a:cubicBezTo>
                    <a:cubicBezTo>
                      <a:pt x="5185" y="1265"/>
                      <a:pt x="3741" y="1007"/>
                      <a:pt x="2283" y="497"/>
                    </a:cubicBezTo>
                    <a:cubicBezTo>
                      <a:pt x="1715" y="288"/>
                      <a:pt x="800" y="1"/>
                      <a:pt x="271" y="1"/>
                    </a:cubicBezTo>
                    <a:close/>
                  </a:path>
                </a:pathLst>
              </a:custGeom>
              <a:solidFill>
                <a:srgbClr val="191919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8733150" y="983275"/>
                <a:ext cx="329275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13171" h="6859" extrusionOk="0">
                    <a:moveTo>
                      <a:pt x="10637" y="0"/>
                    </a:moveTo>
                    <a:lnTo>
                      <a:pt x="0" y="1712"/>
                    </a:lnTo>
                    <a:cubicBezTo>
                      <a:pt x="46" y="3698"/>
                      <a:pt x="959" y="5296"/>
                      <a:pt x="2283" y="6095"/>
                    </a:cubicBezTo>
                    <a:cubicBezTo>
                      <a:pt x="3133" y="6590"/>
                      <a:pt x="4400" y="6859"/>
                      <a:pt x="5727" y="6859"/>
                    </a:cubicBezTo>
                    <a:cubicBezTo>
                      <a:pt x="6785" y="6859"/>
                      <a:pt x="7881" y="6688"/>
                      <a:pt x="8833" y="6323"/>
                    </a:cubicBezTo>
                    <a:cubicBezTo>
                      <a:pt x="13170" y="4680"/>
                      <a:pt x="10637" y="0"/>
                      <a:pt x="106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8720575" y="986275"/>
                <a:ext cx="303050" cy="58075"/>
              </a:xfrm>
              <a:custGeom>
                <a:avLst/>
                <a:gdLst/>
                <a:ahLst/>
                <a:cxnLst/>
                <a:rect l="l" t="t" r="r" b="b"/>
                <a:pathLst>
                  <a:path w="12122" h="2323" extrusionOk="0">
                    <a:moveTo>
                      <a:pt x="11973" y="1"/>
                    </a:moveTo>
                    <a:cubicBezTo>
                      <a:pt x="11466" y="1"/>
                      <a:pt x="10483" y="437"/>
                      <a:pt x="9907" y="725"/>
                    </a:cubicBezTo>
                    <a:cubicBezTo>
                      <a:pt x="7981" y="1666"/>
                      <a:pt x="6036" y="2133"/>
                      <a:pt x="3871" y="2133"/>
                    </a:cubicBezTo>
                    <a:cubicBezTo>
                      <a:pt x="2674" y="2133"/>
                      <a:pt x="1411" y="1991"/>
                      <a:pt x="47" y="1706"/>
                    </a:cubicBezTo>
                    <a:lnTo>
                      <a:pt x="1" y="1889"/>
                    </a:lnTo>
                    <a:cubicBezTo>
                      <a:pt x="1393" y="2163"/>
                      <a:pt x="2694" y="2323"/>
                      <a:pt x="3904" y="2323"/>
                    </a:cubicBezTo>
                    <a:cubicBezTo>
                      <a:pt x="6095" y="2323"/>
                      <a:pt x="8058" y="1843"/>
                      <a:pt x="9998" y="907"/>
                    </a:cubicBezTo>
                    <a:cubicBezTo>
                      <a:pt x="10915" y="439"/>
                      <a:pt x="11631" y="189"/>
                      <a:pt x="11969" y="189"/>
                    </a:cubicBezTo>
                    <a:cubicBezTo>
                      <a:pt x="12010" y="189"/>
                      <a:pt x="12046" y="192"/>
                      <a:pt x="12075" y="200"/>
                    </a:cubicBezTo>
                    <a:lnTo>
                      <a:pt x="12121" y="17"/>
                    </a:lnTo>
                    <a:cubicBezTo>
                      <a:pt x="12078" y="6"/>
                      <a:pt x="12028" y="1"/>
                      <a:pt x="11973" y="1"/>
                    </a:cubicBezTo>
                    <a:close/>
                  </a:path>
                </a:pathLst>
              </a:custGeom>
              <a:solidFill>
                <a:srgbClr val="191919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8724575" y="1022200"/>
                <a:ext cx="304175" cy="50125"/>
              </a:xfrm>
              <a:custGeom>
                <a:avLst/>
                <a:gdLst/>
                <a:ahLst/>
                <a:cxnLst/>
                <a:rect l="l" t="t" r="r" b="b"/>
                <a:pathLst>
                  <a:path w="12167" h="2005" extrusionOk="0">
                    <a:moveTo>
                      <a:pt x="12010" y="0"/>
                    </a:moveTo>
                    <a:cubicBezTo>
                      <a:pt x="11511" y="0"/>
                      <a:pt x="10520" y="393"/>
                      <a:pt x="9930" y="657"/>
                    </a:cubicBezTo>
                    <a:cubicBezTo>
                      <a:pt x="8178" y="1434"/>
                      <a:pt x="6419" y="1816"/>
                      <a:pt x="4517" y="1816"/>
                    </a:cubicBezTo>
                    <a:cubicBezTo>
                      <a:pt x="3122" y="1816"/>
                      <a:pt x="1649" y="1611"/>
                      <a:pt x="46" y="1205"/>
                    </a:cubicBezTo>
                    <a:lnTo>
                      <a:pt x="1" y="1388"/>
                    </a:lnTo>
                    <a:cubicBezTo>
                      <a:pt x="1621" y="1799"/>
                      <a:pt x="3105" y="2004"/>
                      <a:pt x="4497" y="2004"/>
                    </a:cubicBezTo>
                    <a:cubicBezTo>
                      <a:pt x="6437" y="2004"/>
                      <a:pt x="8241" y="1616"/>
                      <a:pt x="10021" y="817"/>
                    </a:cubicBezTo>
                    <a:cubicBezTo>
                      <a:pt x="10948" y="414"/>
                      <a:pt x="11662" y="189"/>
                      <a:pt x="12005" y="189"/>
                    </a:cubicBezTo>
                    <a:cubicBezTo>
                      <a:pt x="12050" y="189"/>
                      <a:pt x="12089" y="193"/>
                      <a:pt x="12121" y="201"/>
                    </a:cubicBezTo>
                    <a:lnTo>
                      <a:pt x="12167" y="18"/>
                    </a:lnTo>
                    <a:cubicBezTo>
                      <a:pt x="12122" y="6"/>
                      <a:pt x="12070" y="0"/>
                      <a:pt x="12010" y="0"/>
                    </a:cubicBezTo>
                    <a:close/>
                  </a:path>
                </a:pathLst>
              </a:custGeom>
              <a:solidFill>
                <a:srgbClr val="191919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8728575" y="1056800"/>
                <a:ext cx="305300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212" h="1785" extrusionOk="0">
                    <a:moveTo>
                      <a:pt x="12007" y="1"/>
                    </a:moveTo>
                    <a:cubicBezTo>
                      <a:pt x="11482" y="1"/>
                      <a:pt x="10527" y="359"/>
                      <a:pt x="9952" y="597"/>
                    </a:cubicBezTo>
                    <a:cubicBezTo>
                      <a:pt x="8297" y="1259"/>
                      <a:pt x="6655" y="1592"/>
                      <a:pt x="4903" y="1592"/>
                    </a:cubicBezTo>
                    <a:cubicBezTo>
                      <a:pt x="3392" y="1592"/>
                      <a:pt x="1800" y="1345"/>
                      <a:pt x="46" y="848"/>
                    </a:cubicBezTo>
                    <a:lnTo>
                      <a:pt x="0" y="1031"/>
                    </a:lnTo>
                    <a:cubicBezTo>
                      <a:pt x="1781" y="1533"/>
                      <a:pt x="3401" y="1784"/>
                      <a:pt x="4931" y="1784"/>
                    </a:cubicBezTo>
                    <a:cubicBezTo>
                      <a:pt x="6711" y="1784"/>
                      <a:pt x="8354" y="1442"/>
                      <a:pt x="10044" y="780"/>
                    </a:cubicBezTo>
                    <a:cubicBezTo>
                      <a:pt x="10961" y="401"/>
                      <a:pt x="11687" y="196"/>
                      <a:pt x="12038" y="196"/>
                    </a:cubicBezTo>
                    <a:cubicBezTo>
                      <a:pt x="12089" y="196"/>
                      <a:pt x="12132" y="201"/>
                      <a:pt x="12166" y="209"/>
                    </a:cubicBezTo>
                    <a:lnTo>
                      <a:pt x="12212" y="27"/>
                    </a:lnTo>
                    <a:cubicBezTo>
                      <a:pt x="12155" y="9"/>
                      <a:pt x="12086" y="1"/>
                      <a:pt x="12007" y="1"/>
                    </a:cubicBezTo>
                    <a:close/>
                  </a:path>
                </a:pathLst>
              </a:custGeom>
              <a:solidFill>
                <a:srgbClr val="191919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8732575" y="1094125"/>
                <a:ext cx="306450" cy="36400"/>
              </a:xfrm>
              <a:custGeom>
                <a:avLst/>
                <a:gdLst/>
                <a:ahLst/>
                <a:cxnLst/>
                <a:rect l="l" t="t" r="r" b="b"/>
                <a:pathLst>
                  <a:path w="12258" h="1456" extrusionOk="0">
                    <a:moveTo>
                      <a:pt x="11987" y="1"/>
                    </a:moveTo>
                    <a:cubicBezTo>
                      <a:pt x="11458" y="1"/>
                      <a:pt x="10543" y="288"/>
                      <a:pt x="9975" y="497"/>
                    </a:cubicBezTo>
                    <a:cubicBezTo>
                      <a:pt x="8517" y="1007"/>
                      <a:pt x="7073" y="1265"/>
                      <a:pt x="5571" y="1265"/>
                    </a:cubicBezTo>
                    <a:cubicBezTo>
                      <a:pt x="3851" y="1265"/>
                      <a:pt x="2054" y="928"/>
                      <a:pt x="69" y="246"/>
                    </a:cubicBezTo>
                    <a:lnTo>
                      <a:pt x="0" y="428"/>
                    </a:lnTo>
                    <a:cubicBezTo>
                      <a:pt x="2009" y="1113"/>
                      <a:pt x="3835" y="1455"/>
                      <a:pt x="5570" y="1455"/>
                    </a:cubicBezTo>
                    <a:cubicBezTo>
                      <a:pt x="7099" y="1455"/>
                      <a:pt x="8560" y="1181"/>
                      <a:pt x="10043" y="679"/>
                    </a:cubicBezTo>
                    <a:cubicBezTo>
                      <a:pt x="10938" y="362"/>
                      <a:pt x="11635" y="198"/>
                      <a:pt x="11997" y="198"/>
                    </a:cubicBezTo>
                    <a:cubicBezTo>
                      <a:pt x="12078" y="198"/>
                      <a:pt x="12143" y="206"/>
                      <a:pt x="12189" y="223"/>
                    </a:cubicBezTo>
                    <a:lnTo>
                      <a:pt x="12257" y="40"/>
                    </a:lnTo>
                    <a:cubicBezTo>
                      <a:pt x="12188" y="13"/>
                      <a:pt x="12096" y="1"/>
                      <a:pt x="11987" y="1"/>
                    </a:cubicBezTo>
                    <a:close/>
                  </a:path>
                </a:pathLst>
              </a:custGeom>
              <a:solidFill>
                <a:srgbClr val="191919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3"/>
              <p:cNvSpPr/>
              <p:nvPr/>
            </p:nvSpPr>
            <p:spPr>
              <a:xfrm>
                <a:off x="8289750" y="453425"/>
                <a:ext cx="886800" cy="611575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24463" extrusionOk="0">
                    <a:moveTo>
                      <a:pt x="15137" y="0"/>
                    </a:moveTo>
                    <a:cubicBezTo>
                      <a:pt x="14960" y="0"/>
                      <a:pt x="14776" y="19"/>
                      <a:pt x="14586" y="58"/>
                    </a:cubicBezTo>
                    <a:cubicBezTo>
                      <a:pt x="13262" y="309"/>
                      <a:pt x="12098" y="1336"/>
                      <a:pt x="11664" y="2820"/>
                    </a:cubicBezTo>
                    <a:lnTo>
                      <a:pt x="11642" y="2820"/>
                    </a:lnTo>
                    <a:cubicBezTo>
                      <a:pt x="11550" y="2797"/>
                      <a:pt x="11459" y="2752"/>
                      <a:pt x="11368" y="2729"/>
                    </a:cubicBezTo>
                    <a:cubicBezTo>
                      <a:pt x="10992" y="2620"/>
                      <a:pt x="10612" y="2568"/>
                      <a:pt x="10237" y="2568"/>
                    </a:cubicBezTo>
                    <a:cubicBezTo>
                      <a:pt x="8335" y="2568"/>
                      <a:pt x="6549" y="3907"/>
                      <a:pt x="5958" y="5947"/>
                    </a:cubicBezTo>
                    <a:cubicBezTo>
                      <a:pt x="5912" y="6107"/>
                      <a:pt x="5867" y="6244"/>
                      <a:pt x="5844" y="6404"/>
                    </a:cubicBezTo>
                    <a:cubicBezTo>
                      <a:pt x="4269" y="6723"/>
                      <a:pt x="2877" y="7956"/>
                      <a:pt x="2375" y="9690"/>
                    </a:cubicBezTo>
                    <a:cubicBezTo>
                      <a:pt x="2123" y="10535"/>
                      <a:pt x="2101" y="11402"/>
                      <a:pt x="2283" y="12178"/>
                    </a:cubicBezTo>
                    <a:cubicBezTo>
                      <a:pt x="1576" y="12772"/>
                      <a:pt x="1005" y="13594"/>
                      <a:pt x="731" y="14552"/>
                    </a:cubicBezTo>
                    <a:cubicBezTo>
                      <a:pt x="1" y="16994"/>
                      <a:pt x="1279" y="19528"/>
                      <a:pt x="3539" y="20190"/>
                    </a:cubicBezTo>
                    <a:cubicBezTo>
                      <a:pt x="3915" y="20296"/>
                      <a:pt x="4297" y="20347"/>
                      <a:pt x="4672" y="20347"/>
                    </a:cubicBezTo>
                    <a:cubicBezTo>
                      <a:pt x="5026" y="20347"/>
                      <a:pt x="5375" y="20301"/>
                      <a:pt x="5707" y="20213"/>
                    </a:cubicBezTo>
                    <a:cubicBezTo>
                      <a:pt x="6141" y="21537"/>
                      <a:pt x="7122" y="22632"/>
                      <a:pt x="8515" y="23020"/>
                    </a:cubicBezTo>
                    <a:cubicBezTo>
                      <a:pt x="8893" y="23132"/>
                      <a:pt x="9275" y="23186"/>
                      <a:pt x="9654" y="23186"/>
                    </a:cubicBezTo>
                    <a:cubicBezTo>
                      <a:pt x="10510" y="23186"/>
                      <a:pt x="11347" y="22910"/>
                      <a:pt x="12075" y="22404"/>
                    </a:cubicBezTo>
                    <a:cubicBezTo>
                      <a:pt x="12577" y="23294"/>
                      <a:pt x="13422" y="24002"/>
                      <a:pt x="14449" y="24299"/>
                    </a:cubicBezTo>
                    <a:cubicBezTo>
                      <a:pt x="14821" y="24410"/>
                      <a:pt x="15164" y="24463"/>
                      <a:pt x="15487" y="24463"/>
                    </a:cubicBezTo>
                    <a:cubicBezTo>
                      <a:pt x="16295" y="24463"/>
                      <a:pt x="16986" y="24132"/>
                      <a:pt x="17736" y="23545"/>
                    </a:cubicBezTo>
                    <a:cubicBezTo>
                      <a:pt x="18486" y="24132"/>
                      <a:pt x="19177" y="24463"/>
                      <a:pt x="19985" y="24463"/>
                    </a:cubicBezTo>
                    <a:cubicBezTo>
                      <a:pt x="20308" y="24463"/>
                      <a:pt x="20651" y="24410"/>
                      <a:pt x="21023" y="24299"/>
                    </a:cubicBezTo>
                    <a:cubicBezTo>
                      <a:pt x="22073" y="24002"/>
                      <a:pt x="22895" y="23294"/>
                      <a:pt x="23420" y="22404"/>
                    </a:cubicBezTo>
                    <a:cubicBezTo>
                      <a:pt x="24132" y="22910"/>
                      <a:pt x="24964" y="23186"/>
                      <a:pt x="25826" y="23186"/>
                    </a:cubicBezTo>
                    <a:cubicBezTo>
                      <a:pt x="26208" y="23186"/>
                      <a:pt x="26595" y="23132"/>
                      <a:pt x="26980" y="23020"/>
                    </a:cubicBezTo>
                    <a:cubicBezTo>
                      <a:pt x="28350" y="22632"/>
                      <a:pt x="29354" y="21537"/>
                      <a:pt x="29765" y="20213"/>
                    </a:cubicBezTo>
                    <a:cubicBezTo>
                      <a:pt x="30108" y="20301"/>
                      <a:pt x="30457" y="20347"/>
                      <a:pt x="30809" y="20347"/>
                    </a:cubicBezTo>
                    <a:cubicBezTo>
                      <a:pt x="31181" y="20347"/>
                      <a:pt x="31557" y="20296"/>
                      <a:pt x="31933" y="20190"/>
                    </a:cubicBezTo>
                    <a:cubicBezTo>
                      <a:pt x="34216" y="19528"/>
                      <a:pt x="35471" y="16994"/>
                      <a:pt x="34741" y="14552"/>
                    </a:cubicBezTo>
                    <a:cubicBezTo>
                      <a:pt x="34467" y="13594"/>
                      <a:pt x="33896" y="12772"/>
                      <a:pt x="33189" y="12178"/>
                    </a:cubicBezTo>
                    <a:cubicBezTo>
                      <a:pt x="33371" y="11402"/>
                      <a:pt x="33349" y="10535"/>
                      <a:pt x="33120" y="9690"/>
                    </a:cubicBezTo>
                    <a:cubicBezTo>
                      <a:pt x="32595" y="7956"/>
                      <a:pt x="31203" y="6723"/>
                      <a:pt x="29628" y="6404"/>
                    </a:cubicBezTo>
                    <a:cubicBezTo>
                      <a:pt x="29605" y="6244"/>
                      <a:pt x="29560" y="6107"/>
                      <a:pt x="29514" y="5947"/>
                    </a:cubicBezTo>
                    <a:cubicBezTo>
                      <a:pt x="28923" y="3907"/>
                      <a:pt x="27137" y="2568"/>
                      <a:pt x="25235" y="2568"/>
                    </a:cubicBezTo>
                    <a:cubicBezTo>
                      <a:pt x="24860" y="2568"/>
                      <a:pt x="24480" y="2620"/>
                      <a:pt x="24104" y="2729"/>
                    </a:cubicBezTo>
                    <a:cubicBezTo>
                      <a:pt x="24013" y="2752"/>
                      <a:pt x="23922" y="2797"/>
                      <a:pt x="23830" y="2820"/>
                    </a:cubicBezTo>
                    <a:cubicBezTo>
                      <a:pt x="23397" y="1336"/>
                      <a:pt x="22210" y="309"/>
                      <a:pt x="20886" y="58"/>
                    </a:cubicBezTo>
                    <a:cubicBezTo>
                      <a:pt x="20696" y="19"/>
                      <a:pt x="20512" y="0"/>
                      <a:pt x="20335" y="0"/>
                    </a:cubicBezTo>
                    <a:cubicBezTo>
                      <a:pt x="18975" y="0"/>
                      <a:pt x="17998" y="1071"/>
                      <a:pt x="17736" y="1839"/>
                    </a:cubicBezTo>
                    <a:cubicBezTo>
                      <a:pt x="17474" y="1071"/>
                      <a:pt x="16497" y="0"/>
                      <a:pt x="151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3"/>
              <p:cNvSpPr/>
              <p:nvPr/>
            </p:nvSpPr>
            <p:spPr>
              <a:xfrm>
                <a:off x="8438925" y="602925"/>
                <a:ext cx="150275" cy="112025"/>
              </a:xfrm>
              <a:custGeom>
                <a:avLst/>
                <a:gdLst/>
                <a:ahLst/>
                <a:cxnLst/>
                <a:rect l="l" t="t" r="r" b="b"/>
                <a:pathLst>
                  <a:path w="6011" h="4481" extrusionOk="0">
                    <a:moveTo>
                      <a:pt x="3520" y="0"/>
                    </a:moveTo>
                    <a:cubicBezTo>
                      <a:pt x="1421" y="0"/>
                      <a:pt x="0" y="2108"/>
                      <a:pt x="859" y="4464"/>
                    </a:cubicBezTo>
                    <a:cubicBezTo>
                      <a:pt x="859" y="4475"/>
                      <a:pt x="870" y="4481"/>
                      <a:pt x="881" y="4481"/>
                    </a:cubicBezTo>
                    <a:cubicBezTo>
                      <a:pt x="893" y="4481"/>
                      <a:pt x="904" y="4475"/>
                      <a:pt x="904" y="4464"/>
                    </a:cubicBezTo>
                    <a:cubicBezTo>
                      <a:pt x="813" y="3779"/>
                      <a:pt x="790" y="3071"/>
                      <a:pt x="973" y="2409"/>
                    </a:cubicBezTo>
                    <a:cubicBezTo>
                      <a:pt x="1155" y="1747"/>
                      <a:pt x="1543" y="1131"/>
                      <a:pt x="2137" y="766"/>
                    </a:cubicBezTo>
                    <a:cubicBezTo>
                      <a:pt x="2619" y="473"/>
                      <a:pt x="3192" y="328"/>
                      <a:pt x="3768" y="328"/>
                    </a:cubicBezTo>
                    <a:cubicBezTo>
                      <a:pt x="4580" y="328"/>
                      <a:pt x="5397" y="616"/>
                      <a:pt x="5971" y="1177"/>
                    </a:cubicBezTo>
                    <a:cubicBezTo>
                      <a:pt x="5978" y="1183"/>
                      <a:pt x="5985" y="1186"/>
                      <a:pt x="5990" y="1186"/>
                    </a:cubicBezTo>
                    <a:cubicBezTo>
                      <a:pt x="6004" y="1186"/>
                      <a:pt x="6010" y="1170"/>
                      <a:pt x="5994" y="1154"/>
                    </a:cubicBezTo>
                    <a:cubicBezTo>
                      <a:pt x="5812" y="857"/>
                      <a:pt x="5515" y="606"/>
                      <a:pt x="5195" y="424"/>
                    </a:cubicBezTo>
                    <a:cubicBezTo>
                      <a:pt x="4611" y="132"/>
                      <a:pt x="4045" y="0"/>
                      <a:pt x="3520" y="0"/>
                    </a:cubicBezTo>
                    <a:close/>
                  </a:path>
                </a:pathLst>
              </a:custGeom>
              <a:solidFill>
                <a:srgbClr val="191919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8503750" y="879000"/>
                <a:ext cx="12652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3316" extrusionOk="0">
                    <a:moveTo>
                      <a:pt x="263" y="0"/>
                    </a:moveTo>
                    <a:cubicBezTo>
                      <a:pt x="257" y="0"/>
                      <a:pt x="251" y="6"/>
                      <a:pt x="251" y="17"/>
                    </a:cubicBezTo>
                    <a:cubicBezTo>
                      <a:pt x="0" y="1181"/>
                      <a:pt x="594" y="2459"/>
                      <a:pt x="1689" y="2984"/>
                    </a:cubicBezTo>
                    <a:cubicBezTo>
                      <a:pt x="2159" y="3193"/>
                      <a:pt x="2714" y="3316"/>
                      <a:pt x="3263" y="3316"/>
                    </a:cubicBezTo>
                    <a:cubicBezTo>
                      <a:pt x="3916" y="3316"/>
                      <a:pt x="4561" y="3142"/>
                      <a:pt x="5045" y="2733"/>
                    </a:cubicBezTo>
                    <a:cubicBezTo>
                      <a:pt x="5061" y="2717"/>
                      <a:pt x="5054" y="2701"/>
                      <a:pt x="5041" y="2701"/>
                    </a:cubicBezTo>
                    <a:cubicBezTo>
                      <a:pt x="5035" y="2701"/>
                      <a:pt x="5028" y="2704"/>
                      <a:pt x="5022" y="2711"/>
                    </a:cubicBezTo>
                    <a:cubicBezTo>
                      <a:pt x="4594" y="2971"/>
                      <a:pt x="4085" y="3084"/>
                      <a:pt x="3571" y="3084"/>
                    </a:cubicBezTo>
                    <a:cubicBezTo>
                      <a:pt x="2961" y="3084"/>
                      <a:pt x="2345" y="2925"/>
                      <a:pt x="1849" y="2665"/>
                    </a:cubicBezTo>
                    <a:cubicBezTo>
                      <a:pt x="890" y="2094"/>
                      <a:pt x="411" y="1158"/>
                      <a:pt x="274" y="17"/>
                    </a:cubicBezTo>
                    <a:cubicBezTo>
                      <a:pt x="274" y="6"/>
                      <a:pt x="268" y="0"/>
                      <a:pt x="263" y="0"/>
                    </a:cubicBezTo>
                    <a:close/>
                  </a:path>
                </a:pathLst>
              </a:custGeom>
              <a:solidFill>
                <a:srgbClr val="191919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8566525" y="849175"/>
                <a:ext cx="1221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4885" h="4146" extrusionOk="0">
                    <a:moveTo>
                      <a:pt x="205" y="0"/>
                    </a:moveTo>
                    <a:cubicBezTo>
                      <a:pt x="0" y="1050"/>
                      <a:pt x="457" y="2580"/>
                      <a:pt x="1392" y="3333"/>
                    </a:cubicBezTo>
                    <a:cubicBezTo>
                      <a:pt x="2052" y="3864"/>
                      <a:pt x="2927" y="4145"/>
                      <a:pt x="3794" y="4145"/>
                    </a:cubicBezTo>
                    <a:cubicBezTo>
                      <a:pt x="4157" y="4145"/>
                      <a:pt x="4518" y="4096"/>
                      <a:pt x="4862" y="3995"/>
                    </a:cubicBezTo>
                    <a:cubicBezTo>
                      <a:pt x="4885" y="3972"/>
                      <a:pt x="4885" y="3949"/>
                      <a:pt x="4862" y="3949"/>
                    </a:cubicBezTo>
                    <a:cubicBezTo>
                      <a:pt x="4650" y="3972"/>
                      <a:pt x="4446" y="3983"/>
                      <a:pt x="4250" y="3983"/>
                    </a:cubicBezTo>
                    <a:cubicBezTo>
                      <a:pt x="1897" y="3983"/>
                      <a:pt x="585" y="2381"/>
                      <a:pt x="205" y="0"/>
                    </a:cubicBezTo>
                    <a:close/>
                  </a:path>
                </a:pathLst>
              </a:custGeom>
              <a:solidFill>
                <a:srgbClr val="191919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8538275" y="620800"/>
                <a:ext cx="138975" cy="88450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3538" extrusionOk="0">
                    <a:moveTo>
                      <a:pt x="3545" y="0"/>
                    </a:moveTo>
                    <a:cubicBezTo>
                      <a:pt x="3020" y="0"/>
                      <a:pt x="2488" y="139"/>
                      <a:pt x="2043" y="393"/>
                    </a:cubicBezTo>
                    <a:cubicBezTo>
                      <a:pt x="902" y="1010"/>
                      <a:pt x="103" y="2219"/>
                      <a:pt x="12" y="3520"/>
                    </a:cubicBezTo>
                    <a:cubicBezTo>
                      <a:pt x="0" y="3532"/>
                      <a:pt x="6" y="3537"/>
                      <a:pt x="14" y="3537"/>
                    </a:cubicBezTo>
                    <a:cubicBezTo>
                      <a:pt x="23" y="3537"/>
                      <a:pt x="34" y="3532"/>
                      <a:pt x="34" y="3520"/>
                    </a:cubicBezTo>
                    <a:cubicBezTo>
                      <a:pt x="416" y="1893"/>
                      <a:pt x="2102" y="303"/>
                      <a:pt x="3748" y="303"/>
                    </a:cubicBezTo>
                    <a:cubicBezTo>
                      <a:pt x="4366" y="303"/>
                      <a:pt x="4977" y="526"/>
                      <a:pt x="5512" y="1055"/>
                    </a:cubicBezTo>
                    <a:cubicBezTo>
                      <a:pt x="5519" y="1062"/>
                      <a:pt x="5526" y="1065"/>
                      <a:pt x="5532" y="1065"/>
                    </a:cubicBezTo>
                    <a:cubicBezTo>
                      <a:pt x="5547" y="1065"/>
                      <a:pt x="5558" y="1049"/>
                      <a:pt x="5558" y="1032"/>
                    </a:cubicBezTo>
                    <a:cubicBezTo>
                      <a:pt x="5118" y="318"/>
                      <a:pt x="4339" y="0"/>
                      <a:pt x="3545" y="0"/>
                    </a:cubicBezTo>
                    <a:close/>
                  </a:path>
                </a:pathLst>
              </a:custGeom>
              <a:solidFill>
                <a:srgbClr val="191919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8353675" y="768150"/>
                <a:ext cx="48525" cy="1261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5045" extrusionOk="0">
                    <a:moveTo>
                      <a:pt x="1940" y="0"/>
                    </a:moveTo>
                    <a:cubicBezTo>
                      <a:pt x="1278" y="525"/>
                      <a:pt x="411" y="1666"/>
                      <a:pt x="251" y="2625"/>
                    </a:cubicBezTo>
                    <a:cubicBezTo>
                      <a:pt x="0" y="3629"/>
                      <a:pt x="594" y="4908"/>
                      <a:pt x="1712" y="5045"/>
                    </a:cubicBezTo>
                    <a:cubicBezTo>
                      <a:pt x="1735" y="5045"/>
                      <a:pt x="1735" y="4999"/>
                      <a:pt x="1712" y="4999"/>
                    </a:cubicBezTo>
                    <a:cubicBezTo>
                      <a:pt x="799" y="4657"/>
                      <a:pt x="388" y="3607"/>
                      <a:pt x="616" y="2694"/>
                    </a:cubicBezTo>
                    <a:cubicBezTo>
                      <a:pt x="799" y="1712"/>
                      <a:pt x="1461" y="890"/>
                      <a:pt x="1940" y="0"/>
                    </a:cubicBezTo>
                    <a:close/>
                  </a:path>
                </a:pathLst>
              </a:custGeom>
              <a:solidFill>
                <a:srgbClr val="191919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8567625" y="700700"/>
                <a:ext cx="121600" cy="120525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4821" extrusionOk="0">
                    <a:moveTo>
                      <a:pt x="3943" y="1"/>
                    </a:moveTo>
                    <a:cubicBezTo>
                      <a:pt x="1465" y="1"/>
                      <a:pt x="1" y="2796"/>
                      <a:pt x="1965" y="4821"/>
                    </a:cubicBezTo>
                    <a:cubicBezTo>
                      <a:pt x="582" y="2458"/>
                      <a:pt x="1835" y="138"/>
                      <a:pt x="4638" y="138"/>
                    </a:cubicBezTo>
                    <a:cubicBezTo>
                      <a:pt x="4705" y="138"/>
                      <a:pt x="4772" y="139"/>
                      <a:pt x="4841" y="142"/>
                    </a:cubicBezTo>
                    <a:cubicBezTo>
                      <a:pt x="4863" y="142"/>
                      <a:pt x="4863" y="119"/>
                      <a:pt x="4841" y="119"/>
                    </a:cubicBezTo>
                    <a:cubicBezTo>
                      <a:pt x="4530" y="38"/>
                      <a:pt x="4230" y="1"/>
                      <a:pt x="3943" y="1"/>
                    </a:cubicBezTo>
                    <a:close/>
                  </a:path>
                </a:pathLst>
              </a:custGeom>
              <a:solidFill>
                <a:srgbClr val="191919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8587625" y="526100"/>
                <a:ext cx="11587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082" extrusionOk="0">
                    <a:moveTo>
                      <a:pt x="2660" y="0"/>
                    </a:moveTo>
                    <a:cubicBezTo>
                      <a:pt x="1462" y="0"/>
                      <a:pt x="289" y="740"/>
                      <a:pt x="1" y="2081"/>
                    </a:cubicBezTo>
                    <a:cubicBezTo>
                      <a:pt x="726" y="948"/>
                      <a:pt x="1661" y="345"/>
                      <a:pt x="2767" y="345"/>
                    </a:cubicBezTo>
                    <a:cubicBezTo>
                      <a:pt x="3332" y="345"/>
                      <a:pt x="3941" y="502"/>
                      <a:pt x="4588" y="826"/>
                    </a:cubicBezTo>
                    <a:cubicBezTo>
                      <a:pt x="4611" y="826"/>
                      <a:pt x="4634" y="803"/>
                      <a:pt x="4611" y="780"/>
                    </a:cubicBezTo>
                    <a:cubicBezTo>
                      <a:pt x="4065" y="251"/>
                      <a:pt x="3358" y="0"/>
                      <a:pt x="2660" y="0"/>
                    </a:cubicBezTo>
                    <a:close/>
                  </a:path>
                </a:pathLst>
              </a:custGeom>
              <a:solidFill>
                <a:srgbClr val="191919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8424825" y="741075"/>
                <a:ext cx="89225" cy="102700"/>
              </a:xfrm>
              <a:custGeom>
                <a:avLst/>
                <a:gdLst/>
                <a:ahLst/>
                <a:cxnLst/>
                <a:rect l="l" t="t" r="r" b="b"/>
                <a:pathLst>
                  <a:path w="3569" h="4108" extrusionOk="0">
                    <a:moveTo>
                      <a:pt x="1500" y="1"/>
                    </a:moveTo>
                    <a:cubicBezTo>
                      <a:pt x="1495" y="1"/>
                      <a:pt x="1491" y="4"/>
                      <a:pt x="1491" y="10"/>
                    </a:cubicBezTo>
                    <a:cubicBezTo>
                      <a:pt x="0" y="1711"/>
                      <a:pt x="846" y="4107"/>
                      <a:pt x="2981" y="4107"/>
                    </a:cubicBezTo>
                    <a:cubicBezTo>
                      <a:pt x="3167" y="4107"/>
                      <a:pt x="3363" y="4089"/>
                      <a:pt x="3568" y="4050"/>
                    </a:cubicBezTo>
                    <a:cubicBezTo>
                      <a:pt x="1240" y="3754"/>
                      <a:pt x="509" y="2202"/>
                      <a:pt x="1514" y="33"/>
                    </a:cubicBezTo>
                    <a:cubicBezTo>
                      <a:pt x="1530" y="17"/>
                      <a:pt x="1512" y="1"/>
                      <a:pt x="1500" y="1"/>
                    </a:cubicBezTo>
                    <a:close/>
                  </a:path>
                </a:pathLst>
              </a:custGeom>
              <a:solidFill>
                <a:srgbClr val="191919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8877100" y="609650"/>
                <a:ext cx="136250" cy="104875"/>
              </a:xfrm>
              <a:custGeom>
                <a:avLst/>
                <a:gdLst/>
                <a:ahLst/>
                <a:cxnLst/>
                <a:rect l="l" t="t" r="r" b="b"/>
                <a:pathLst>
                  <a:path w="5450" h="4195" extrusionOk="0">
                    <a:moveTo>
                      <a:pt x="2291" y="1"/>
                    </a:moveTo>
                    <a:cubicBezTo>
                      <a:pt x="1449" y="1"/>
                      <a:pt x="600" y="302"/>
                      <a:pt x="17" y="885"/>
                    </a:cubicBezTo>
                    <a:cubicBezTo>
                      <a:pt x="1" y="901"/>
                      <a:pt x="19" y="917"/>
                      <a:pt x="31" y="917"/>
                    </a:cubicBezTo>
                    <a:cubicBezTo>
                      <a:pt x="36" y="917"/>
                      <a:pt x="40" y="914"/>
                      <a:pt x="40" y="908"/>
                    </a:cubicBezTo>
                    <a:cubicBezTo>
                      <a:pt x="608" y="512"/>
                      <a:pt x="1324" y="311"/>
                      <a:pt x="2032" y="311"/>
                    </a:cubicBezTo>
                    <a:cubicBezTo>
                      <a:pt x="2630" y="311"/>
                      <a:pt x="3223" y="455"/>
                      <a:pt x="3715" y="748"/>
                    </a:cubicBezTo>
                    <a:cubicBezTo>
                      <a:pt x="4833" y="1456"/>
                      <a:pt x="5061" y="2916"/>
                      <a:pt x="5107" y="4195"/>
                    </a:cubicBezTo>
                    <a:cubicBezTo>
                      <a:pt x="5449" y="3031"/>
                      <a:pt x="5130" y="1182"/>
                      <a:pt x="3920" y="428"/>
                    </a:cubicBezTo>
                    <a:cubicBezTo>
                      <a:pt x="3438" y="141"/>
                      <a:pt x="2866" y="1"/>
                      <a:pt x="2291" y="1"/>
                    </a:cubicBezTo>
                    <a:close/>
                  </a:path>
                </a:pathLst>
              </a:custGeom>
              <a:solidFill>
                <a:srgbClr val="191919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8836025" y="879000"/>
                <a:ext cx="142025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5681" h="3529" extrusionOk="0">
                    <a:moveTo>
                      <a:pt x="4810" y="0"/>
                    </a:moveTo>
                    <a:cubicBezTo>
                      <a:pt x="4798" y="0"/>
                      <a:pt x="4787" y="6"/>
                      <a:pt x="4787" y="17"/>
                    </a:cubicBezTo>
                    <a:cubicBezTo>
                      <a:pt x="5015" y="1181"/>
                      <a:pt x="4399" y="2391"/>
                      <a:pt x="3349" y="2916"/>
                    </a:cubicBezTo>
                    <a:cubicBezTo>
                      <a:pt x="2880" y="3140"/>
                      <a:pt x="2322" y="3269"/>
                      <a:pt x="1770" y="3269"/>
                    </a:cubicBezTo>
                    <a:cubicBezTo>
                      <a:pt x="1138" y="3269"/>
                      <a:pt x="514" y="3100"/>
                      <a:pt x="39" y="2711"/>
                    </a:cubicBezTo>
                    <a:cubicBezTo>
                      <a:pt x="39" y="2704"/>
                      <a:pt x="35" y="2701"/>
                      <a:pt x="30" y="2701"/>
                    </a:cubicBezTo>
                    <a:cubicBezTo>
                      <a:pt x="18" y="2701"/>
                      <a:pt x="0" y="2717"/>
                      <a:pt x="16" y="2733"/>
                    </a:cubicBezTo>
                    <a:cubicBezTo>
                      <a:pt x="199" y="2984"/>
                      <a:pt x="473" y="3144"/>
                      <a:pt x="747" y="3258"/>
                    </a:cubicBezTo>
                    <a:cubicBezTo>
                      <a:pt x="1156" y="3443"/>
                      <a:pt x="1598" y="3529"/>
                      <a:pt x="2037" y="3529"/>
                    </a:cubicBezTo>
                    <a:cubicBezTo>
                      <a:pt x="3880" y="3529"/>
                      <a:pt x="5680" y="2026"/>
                      <a:pt x="4833" y="17"/>
                    </a:cubicBezTo>
                    <a:cubicBezTo>
                      <a:pt x="4833" y="6"/>
                      <a:pt x="4821" y="0"/>
                      <a:pt x="4810" y="0"/>
                    </a:cubicBezTo>
                    <a:close/>
                  </a:path>
                </a:pathLst>
              </a:custGeom>
              <a:solidFill>
                <a:srgbClr val="191919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8777650" y="848750"/>
                <a:ext cx="135825" cy="108275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4331" extrusionOk="0">
                    <a:moveTo>
                      <a:pt x="4702" y="0"/>
                    </a:moveTo>
                    <a:cubicBezTo>
                      <a:pt x="4691" y="0"/>
                      <a:pt x="4680" y="6"/>
                      <a:pt x="4680" y="17"/>
                    </a:cubicBezTo>
                    <a:cubicBezTo>
                      <a:pt x="4702" y="611"/>
                      <a:pt x="4634" y="1227"/>
                      <a:pt x="4451" y="1798"/>
                    </a:cubicBezTo>
                    <a:cubicBezTo>
                      <a:pt x="4009" y="3255"/>
                      <a:pt x="2538" y="4116"/>
                      <a:pt x="1074" y="4116"/>
                    </a:cubicBezTo>
                    <a:cubicBezTo>
                      <a:pt x="727" y="4116"/>
                      <a:pt x="379" y="4067"/>
                      <a:pt x="46" y="3966"/>
                    </a:cubicBezTo>
                    <a:cubicBezTo>
                      <a:pt x="23" y="3966"/>
                      <a:pt x="0" y="3989"/>
                      <a:pt x="23" y="4012"/>
                    </a:cubicBezTo>
                    <a:cubicBezTo>
                      <a:pt x="511" y="4230"/>
                      <a:pt x="1007" y="4330"/>
                      <a:pt x="1488" y="4330"/>
                    </a:cubicBezTo>
                    <a:cubicBezTo>
                      <a:pt x="3618" y="4330"/>
                      <a:pt x="5433" y="2364"/>
                      <a:pt x="4725" y="17"/>
                    </a:cubicBezTo>
                    <a:cubicBezTo>
                      <a:pt x="4725" y="6"/>
                      <a:pt x="4714" y="0"/>
                      <a:pt x="4702" y="0"/>
                    </a:cubicBezTo>
                    <a:close/>
                  </a:path>
                </a:pathLst>
              </a:custGeom>
              <a:solidFill>
                <a:srgbClr val="191919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8789625" y="614150"/>
                <a:ext cx="139825" cy="95100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3804" extrusionOk="0">
                    <a:moveTo>
                      <a:pt x="2139" y="0"/>
                    </a:moveTo>
                    <a:cubicBezTo>
                      <a:pt x="1223" y="0"/>
                      <a:pt x="319" y="402"/>
                      <a:pt x="1" y="1298"/>
                    </a:cubicBezTo>
                    <a:cubicBezTo>
                      <a:pt x="544" y="606"/>
                      <a:pt x="1237" y="313"/>
                      <a:pt x="1947" y="313"/>
                    </a:cubicBezTo>
                    <a:cubicBezTo>
                      <a:pt x="3622" y="313"/>
                      <a:pt x="5389" y="1943"/>
                      <a:pt x="5502" y="3786"/>
                    </a:cubicBezTo>
                    <a:cubicBezTo>
                      <a:pt x="5502" y="3798"/>
                      <a:pt x="5507" y="3803"/>
                      <a:pt x="5516" y="3803"/>
                    </a:cubicBezTo>
                    <a:cubicBezTo>
                      <a:pt x="5524" y="3803"/>
                      <a:pt x="5536" y="3798"/>
                      <a:pt x="5547" y="3786"/>
                    </a:cubicBezTo>
                    <a:cubicBezTo>
                      <a:pt x="5593" y="3467"/>
                      <a:pt x="5547" y="3124"/>
                      <a:pt x="5479" y="2782"/>
                    </a:cubicBezTo>
                    <a:cubicBezTo>
                      <a:pt x="5228" y="1778"/>
                      <a:pt x="4566" y="888"/>
                      <a:pt x="3630" y="385"/>
                    </a:cubicBezTo>
                    <a:cubicBezTo>
                      <a:pt x="3203" y="134"/>
                      <a:pt x="2669" y="0"/>
                      <a:pt x="2139" y="0"/>
                    </a:cubicBezTo>
                    <a:close/>
                  </a:path>
                </a:pathLst>
              </a:custGeom>
              <a:solidFill>
                <a:srgbClr val="191919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9063525" y="767575"/>
                <a:ext cx="57375" cy="126925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5077" extrusionOk="0">
                    <a:moveTo>
                      <a:pt x="47" y="0"/>
                    </a:moveTo>
                    <a:cubicBezTo>
                      <a:pt x="47" y="0"/>
                      <a:pt x="1" y="23"/>
                      <a:pt x="24" y="23"/>
                    </a:cubicBezTo>
                    <a:cubicBezTo>
                      <a:pt x="731" y="799"/>
                      <a:pt x="1462" y="1621"/>
                      <a:pt x="1644" y="2648"/>
                    </a:cubicBezTo>
                    <a:cubicBezTo>
                      <a:pt x="1895" y="3652"/>
                      <a:pt x="1348" y="4885"/>
                      <a:pt x="252" y="5022"/>
                    </a:cubicBezTo>
                    <a:cubicBezTo>
                      <a:pt x="229" y="5022"/>
                      <a:pt x="229" y="5068"/>
                      <a:pt x="252" y="5068"/>
                    </a:cubicBezTo>
                    <a:cubicBezTo>
                      <a:pt x="305" y="5073"/>
                      <a:pt x="357" y="5076"/>
                      <a:pt x="408" y="5076"/>
                    </a:cubicBezTo>
                    <a:cubicBezTo>
                      <a:pt x="1573" y="5076"/>
                      <a:pt x="2295" y="3629"/>
                      <a:pt x="2032" y="2580"/>
                    </a:cubicBezTo>
                    <a:cubicBezTo>
                      <a:pt x="1804" y="1461"/>
                      <a:pt x="982" y="617"/>
                      <a:pt x="47" y="0"/>
                    </a:cubicBezTo>
                    <a:close/>
                  </a:path>
                </a:pathLst>
              </a:custGeom>
              <a:solidFill>
                <a:srgbClr val="191919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8777100" y="703300"/>
                <a:ext cx="97575" cy="118200"/>
              </a:xfrm>
              <a:custGeom>
                <a:avLst/>
                <a:gdLst/>
                <a:ahLst/>
                <a:cxnLst/>
                <a:rect l="l" t="t" r="r" b="b"/>
                <a:pathLst>
                  <a:path w="3903" h="4728" extrusionOk="0">
                    <a:moveTo>
                      <a:pt x="355" y="1"/>
                    </a:moveTo>
                    <a:cubicBezTo>
                      <a:pt x="244" y="1"/>
                      <a:pt x="133" y="5"/>
                      <a:pt x="22" y="15"/>
                    </a:cubicBezTo>
                    <a:cubicBezTo>
                      <a:pt x="4" y="15"/>
                      <a:pt x="0" y="44"/>
                      <a:pt x="11" y="44"/>
                    </a:cubicBezTo>
                    <a:cubicBezTo>
                      <a:pt x="14" y="44"/>
                      <a:pt x="18" y="42"/>
                      <a:pt x="22" y="38"/>
                    </a:cubicBezTo>
                    <a:cubicBezTo>
                      <a:pt x="2624" y="403"/>
                      <a:pt x="3903" y="2161"/>
                      <a:pt x="2876" y="4717"/>
                    </a:cubicBezTo>
                    <a:cubicBezTo>
                      <a:pt x="2860" y="4717"/>
                      <a:pt x="2876" y="4727"/>
                      <a:pt x="2887" y="4727"/>
                    </a:cubicBezTo>
                    <a:cubicBezTo>
                      <a:pt x="2893" y="4727"/>
                      <a:pt x="2898" y="4725"/>
                      <a:pt x="2898" y="4717"/>
                    </a:cubicBezTo>
                    <a:cubicBezTo>
                      <a:pt x="3241" y="4238"/>
                      <a:pt x="3469" y="3667"/>
                      <a:pt x="3515" y="3074"/>
                    </a:cubicBezTo>
                    <a:cubicBezTo>
                      <a:pt x="3751" y="1164"/>
                      <a:pt x="2091" y="1"/>
                      <a:pt x="355" y="1"/>
                    </a:cubicBezTo>
                    <a:close/>
                  </a:path>
                </a:pathLst>
              </a:custGeom>
              <a:solidFill>
                <a:srgbClr val="191919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8762800" y="533150"/>
                <a:ext cx="1162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4650" h="1810" extrusionOk="0">
                    <a:moveTo>
                      <a:pt x="1922" y="1"/>
                    </a:moveTo>
                    <a:cubicBezTo>
                      <a:pt x="1264" y="1"/>
                      <a:pt x="613" y="212"/>
                      <a:pt x="24" y="498"/>
                    </a:cubicBezTo>
                    <a:cubicBezTo>
                      <a:pt x="1" y="521"/>
                      <a:pt x="24" y="544"/>
                      <a:pt x="47" y="544"/>
                    </a:cubicBezTo>
                    <a:cubicBezTo>
                      <a:pt x="576" y="420"/>
                      <a:pt x="1069" y="352"/>
                      <a:pt x="1533" y="352"/>
                    </a:cubicBezTo>
                    <a:cubicBezTo>
                      <a:pt x="2688" y="352"/>
                      <a:pt x="3667" y="773"/>
                      <a:pt x="4612" y="1799"/>
                    </a:cubicBezTo>
                    <a:cubicBezTo>
                      <a:pt x="4612" y="1807"/>
                      <a:pt x="4617" y="1810"/>
                      <a:pt x="4623" y="1810"/>
                    </a:cubicBezTo>
                    <a:cubicBezTo>
                      <a:pt x="4634" y="1810"/>
                      <a:pt x="4650" y="1799"/>
                      <a:pt x="4634" y="1799"/>
                    </a:cubicBezTo>
                    <a:cubicBezTo>
                      <a:pt x="4224" y="1001"/>
                      <a:pt x="3516" y="316"/>
                      <a:pt x="2626" y="87"/>
                    </a:cubicBezTo>
                    <a:cubicBezTo>
                      <a:pt x="2392" y="28"/>
                      <a:pt x="2156" y="1"/>
                      <a:pt x="1922" y="1"/>
                    </a:cubicBezTo>
                    <a:close/>
                  </a:path>
                </a:pathLst>
              </a:custGeom>
              <a:solidFill>
                <a:srgbClr val="191919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8951700" y="741075"/>
                <a:ext cx="72475" cy="101275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4051" extrusionOk="0">
                    <a:moveTo>
                      <a:pt x="2103" y="1"/>
                    </a:moveTo>
                    <a:cubicBezTo>
                      <a:pt x="2089" y="1"/>
                      <a:pt x="2077" y="17"/>
                      <a:pt x="2077" y="33"/>
                    </a:cubicBezTo>
                    <a:cubicBezTo>
                      <a:pt x="2511" y="2133"/>
                      <a:pt x="2237" y="3343"/>
                      <a:pt x="23" y="4005"/>
                    </a:cubicBezTo>
                    <a:cubicBezTo>
                      <a:pt x="0" y="4005"/>
                      <a:pt x="0" y="4050"/>
                      <a:pt x="23" y="4050"/>
                    </a:cubicBezTo>
                    <a:cubicBezTo>
                      <a:pt x="502" y="4028"/>
                      <a:pt x="959" y="3914"/>
                      <a:pt x="1392" y="3708"/>
                    </a:cubicBezTo>
                    <a:cubicBezTo>
                      <a:pt x="2899" y="3023"/>
                      <a:pt x="2762" y="1266"/>
                      <a:pt x="2123" y="10"/>
                    </a:cubicBezTo>
                    <a:cubicBezTo>
                      <a:pt x="2116" y="4"/>
                      <a:pt x="2109" y="1"/>
                      <a:pt x="2103" y="1"/>
                    </a:cubicBezTo>
                    <a:close/>
                  </a:path>
                </a:pathLst>
              </a:custGeom>
              <a:solidFill>
                <a:srgbClr val="191919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8726300" y="499375"/>
                <a:ext cx="13700" cy="54270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21708" extrusionOk="0">
                    <a:moveTo>
                      <a:pt x="274" y="1"/>
                    </a:moveTo>
                    <a:cubicBezTo>
                      <a:pt x="46" y="3538"/>
                      <a:pt x="137" y="7282"/>
                      <a:pt x="91" y="10843"/>
                    </a:cubicBezTo>
                    <a:cubicBezTo>
                      <a:pt x="114" y="14472"/>
                      <a:pt x="0" y="18101"/>
                      <a:pt x="274" y="21707"/>
                    </a:cubicBezTo>
                    <a:cubicBezTo>
                      <a:pt x="548" y="18101"/>
                      <a:pt x="434" y="14472"/>
                      <a:pt x="457" y="10843"/>
                    </a:cubicBezTo>
                    <a:cubicBezTo>
                      <a:pt x="411" y="7282"/>
                      <a:pt x="502" y="3538"/>
                      <a:pt x="274" y="1"/>
                    </a:cubicBezTo>
                    <a:close/>
                  </a:path>
                </a:pathLst>
              </a:custGeom>
              <a:solidFill>
                <a:srgbClr val="191919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 rot="7084774">
                <a:off x="8978216" y="1319735"/>
                <a:ext cx="232276" cy="398902"/>
              </a:xfrm>
              <a:custGeom>
                <a:avLst/>
                <a:gdLst/>
                <a:ahLst/>
                <a:cxnLst/>
                <a:rect l="l" t="t" r="r" b="b"/>
                <a:pathLst>
                  <a:path w="9291" h="15956" extrusionOk="0">
                    <a:moveTo>
                      <a:pt x="7898" y="1"/>
                    </a:moveTo>
                    <a:lnTo>
                      <a:pt x="69" y="9701"/>
                    </a:lnTo>
                    <a:lnTo>
                      <a:pt x="4452" y="10021"/>
                    </a:lnTo>
                    <a:lnTo>
                      <a:pt x="1" y="15956"/>
                    </a:lnTo>
                    <a:lnTo>
                      <a:pt x="9291" y="8514"/>
                    </a:lnTo>
                    <a:lnTo>
                      <a:pt x="5479" y="7213"/>
                    </a:lnTo>
                    <a:lnTo>
                      <a:pt x="78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 rot="7084774">
                <a:off x="8718563" y="1492041"/>
                <a:ext cx="312752" cy="170076"/>
              </a:xfrm>
              <a:custGeom>
                <a:avLst/>
                <a:gdLst/>
                <a:ahLst/>
                <a:cxnLst/>
                <a:rect l="l" t="t" r="r" b="b"/>
                <a:pathLst>
                  <a:path w="12510" h="6803" extrusionOk="0">
                    <a:moveTo>
                      <a:pt x="12509" y="1"/>
                    </a:moveTo>
                    <a:lnTo>
                      <a:pt x="2900" y="2740"/>
                    </a:lnTo>
                    <a:lnTo>
                      <a:pt x="5639" y="4977"/>
                    </a:lnTo>
                    <a:lnTo>
                      <a:pt x="1" y="6803"/>
                    </a:lnTo>
                    <a:lnTo>
                      <a:pt x="9496" y="6209"/>
                    </a:lnTo>
                    <a:lnTo>
                      <a:pt x="7602" y="3607"/>
                    </a:lnTo>
                    <a:lnTo>
                      <a:pt x="1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13"/>
            <p:cNvGrpSpPr/>
            <p:nvPr/>
          </p:nvGrpSpPr>
          <p:grpSpPr>
            <a:xfrm>
              <a:off x="8076600" y="157019"/>
              <a:ext cx="314505" cy="314505"/>
              <a:chOff x="5987602" y="1417250"/>
              <a:chExt cx="456069" cy="456069"/>
            </a:xfrm>
          </p:grpSpPr>
          <p:sp>
            <p:nvSpPr>
              <p:cNvPr id="285" name="Google Shape;285;p13"/>
              <p:cNvSpPr/>
              <p:nvPr/>
            </p:nvSpPr>
            <p:spPr>
              <a:xfrm>
                <a:off x="6057632" y="1487280"/>
                <a:ext cx="316009" cy="316009"/>
              </a:xfrm>
              <a:custGeom>
                <a:avLst/>
                <a:gdLst/>
                <a:ahLst/>
                <a:cxnLst/>
                <a:rect l="l" t="t" r="r" b="b"/>
                <a:pathLst>
                  <a:path w="8858" h="8858" extrusionOk="0">
                    <a:moveTo>
                      <a:pt x="4429" y="1"/>
                    </a:moveTo>
                    <a:cubicBezTo>
                      <a:pt x="1987" y="1"/>
                      <a:pt x="1" y="1987"/>
                      <a:pt x="1" y="4429"/>
                    </a:cubicBezTo>
                    <a:cubicBezTo>
                      <a:pt x="1" y="6871"/>
                      <a:pt x="1987" y="8857"/>
                      <a:pt x="4429" y="8857"/>
                    </a:cubicBezTo>
                    <a:cubicBezTo>
                      <a:pt x="6871" y="8857"/>
                      <a:pt x="8857" y="6871"/>
                      <a:pt x="8857" y="4429"/>
                    </a:cubicBezTo>
                    <a:cubicBezTo>
                      <a:pt x="8857" y="1987"/>
                      <a:pt x="6871" y="1"/>
                      <a:pt x="44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5987602" y="1417250"/>
                <a:ext cx="456069" cy="456069"/>
              </a:xfrm>
              <a:custGeom>
                <a:avLst/>
                <a:gdLst/>
                <a:ahLst/>
                <a:cxnLst/>
                <a:rect l="l" t="t" r="r" b="b"/>
                <a:pathLst>
                  <a:path w="12784" h="12784" extrusionOk="0">
                    <a:moveTo>
                      <a:pt x="6392" y="845"/>
                    </a:moveTo>
                    <a:cubicBezTo>
                      <a:pt x="9451" y="845"/>
                      <a:pt x="11939" y="3333"/>
                      <a:pt x="11939" y="6392"/>
                    </a:cubicBezTo>
                    <a:cubicBezTo>
                      <a:pt x="11939" y="9451"/>
                      <a:pt x="9451" y="11939"/>
                      <a:pt x="6392" y="11939"/>
                    </a:cubicBezTo>
                    <a:cubicBezTo>
                      <a:pt x="3333" y="11939"/>
                      <a:pt x="845" y="9451"/>
                      <a:pt x="845" y="6392"/>
                    </a:cubicBezTo>
                    <a:cubicBezTo>
                      <a:pt x="845" y="3333"/>
                      <a:pt x="3333" y="845"/>
                      <a:pt x="6392" y="845"/>
                    </a:cubicBezTo>
                    <a:close/>
                    <a:moveTo>
                      <a:pt x="6392" y="1"/>
                    </a:moveTo>
                    <a:cubicBezTo>
                      <a:pt x="2854" y="1"/>
                      <a:pt x="1" y="2854"/>
                      <a:pt x="1" y="6392"/>
                    </a:cubicBezTo>
                    <a:cubicBezTo>
                      <a:pt x="1" y="9907"/>
                      <a:pt x="2854" y="12783"/>
                      <a:pt x="6392" y="12783"/>
                    </a:cubicBezTo>
                    <a:cubicBezTo>
                      <a:pt x="9907" y="12783"/>
                      <a:pt x="12783" y="9907"/>
                      <a:pt x="12783" y="6392"/>
                    </a:cubicBezTo>
                    <a:cubicBezTo>
                      <a:pt x="12783" y="2854"/>
                      <a:pt x="9907" y="1"/>
                      <a:pt x="63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"/>
          <p:cNvSpPr txBox="1">
            <a:spLocks noGrp="1"/>
          </p:cNvSpPr>
          <p:nvPr>
            <p:ph type="title" hasCustomPrompt="1"/>
          </p:nvPr>
        </p:nvSpPr>
        <p:spPr>
          <a:xfrm>
            <a:off x="4936288" y="203782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4936300" y="2764349"/>
            <a:ext cx="34926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title" idx="2" hasCustomPrompt="1"/>
          </p:nvPr>
        </p:nvSpPr>
        <p:spPr>
          <a:xfrm>
            <a:off x="4936300" y="577377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4936300" y="1303913"/>
            <a:ext cx="34926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title" idx="4" hasCustomPrompt="1"/>
          </p:nvPr>
        </p:nvSpPr>
        <p:spPr>
          <a:xfrm>
            <a:off x="4936288" y="3498288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4936300" y="4224812"/>
            <a:ext cx="34926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309" name="Google Shape;309;p15"/>
          <p:cNvGrpSpPr/>
          <p:nvPr/>
        </p:nvGrpSpPr>
        <p:grpSpPr>
          <a:xfrm flipH="1">
            <a:off x="-75562" y="-175683"/>
            <a:ext cx="962808" cy="962808"/>
            <a:chOff x="5987602" y="1417250"/>
            <a:chExt cx="456069" cy="456069"/>
          </a:xfrm>
        </p:grpSpPr>
        <p:sp>
          <p:nvSpPr>
            <p:cNvPr id="310" name="Google Shape;310;p15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15"/>
          <p:cNvSpPr/>
          <p:nvPr/>
        </p:nvSpPr>
        <p:spPr>
          <a:xfrm rot="-2927210">
            <a:off x="-390867" y="4582353"/>
            <a:ext cx="1355346" cy="737007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5"/>
          <p:cNvSpPr/>
          <p:nvPr/>
        </p:nvSpPr>
        <p:spPr>
          <a:xfrm rot="6343747">
            <a:off x="8142485" y="28627"/>
            <a:ext cx="1355347" cy="737011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" name="Google Shape;314;p15"/>
          <p:cNvGrpSpPr/>
          <p:nvPr/>
        </p:nvGrpSpPr>
        <p:grpSpPr>
          <a:xfrm flipH="1">
            <a:off x="8692638" y="3645692"/>
            <a:ext cx="962808" cy="962808"/>
            <a:chOff x="5987602" y="1417250"/>
            <a:chExt cx="456069" cy="456069"/>
          </a:xfrm>
        </p:grpSpPr>
        <p:sp>
          <p:nvSpPr>
            <p:cNvPr id="315" name="Google Shape;315;p15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1"/>
          </p:nvPr>
        </p:nvSpPr>
        <p:spPr>
          <a:xfrm>
            <a:off x="1045500" y="2270300"/>
            <a:ext cx="1841100" cy="1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2"/>
          </p:nvPr>
        </p:nvSpPr>
        <p:spPr>
          <a:xfrm>
            <a:off x="3651457" y="2270300"/>
            <a:ext cx="1841100" cy="1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3"/>
          </p:nvPr>
        </p:nvSpPr>
        <p:spPr>
          <a:xfrm>
            <a:off x="6257402" y="2270300"/>
            <a:ext cx="1841100" cy="1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4"/>
          </p:nvPr>
        </p:nvSpPr>
        <p:spPr>
          <a:xfrm>
            <a:off x="1045500" y="1832925"/>
            <a:ext cx="1841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5"/>
          </p:nvPr>
        </p:nvSpPr>
        <p:spPr>
          <a:xfrm>
            <a:off x="3651462" y="1832925"/>
            <a:ext cx="1841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6"/>
          </p:nvPr>
        </p:nvSpPr>
        <p:spPr>
          <a:xfrm>
            <a:off x="6257408" y="1832925"/>
            <a:ext cx="1841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25" name="Google Shape;325;p16"/>
          <p:cNvGrpSpPr/>
          <p:nvPr/>
        </p:nvGrpSpPr>
        <p:grpSpPr>
          <a:xfrm flipH="1">
            <a:off x="8154290" y="46373"/>
            <a:ext cx="902335" cy="906318"/>
            <a:chOff x="6027649" y="1576942"/>
            <a:chExt cx="1474886" cy="1481396"/>
          </a:xfrm>
        </p:grpSpPr>
        <p:sp>
          <p:nvSpPr>
            <p:cNvPr id="326" name="Google Shape;326;p16"/>
            <p:cNvSpPr/>
            <p:nvPr/>
          </p:nvSpPr>
          <p:spPr>
            <a:xfrm>
              <a:off x="6421378" y="2658109"/>
              <a:ext cx="317373" cy="400228"/>
            </a:xfrm>
            <a:custGeom>
              <a:avLst/>
              <a:gdLst/>
              <a:ahLst/>
              <a:cxnLst/>
              <a:rect l="l" t="t" r="r" b="b"/>
              <a:pathLst>
                <a:path w="6734" h="8492" extrusionOk="0">
                  <a:moveTo>
                    <a:pt x="5045" y="0"/>
                  </a:moveTo>
                  <a:cubicBezTo>
                    <a:pt x="4953" y="754"/>
                    <a:pt x="4794" y="1461"/>
                    <a:pt x="4474" y="2100"/>
                  </a:cubicBezTo>
                  <a:cubicBezTo>
                    <a:pt x="4177" y="2739"/>
                    <a:pt x="3744" y="3287"/>
                    <a:pt x="3173" y="3835"/>
                  </a:cubicBezTo>
                  <a:cubicBezTo>
                    <a:pt x="2625" y="4406"/>
                    <a:pt x="1986" y="4953"/>
                    <a:pt x="1393" y="5638"/>
                  </a:cubicBezTo>
                  <a:cubicBezTo>
                    <a:pt x="822" y="6300"/>
                    <a:pt x="320" y="7099"/>
                    <a:pt x="0" y="7943"/>
                  </a:cubicBezTo>
                  <a:lnTo>
                    <a:pt x="891" y="8491"/>
                  </a:lnTo>
                  <a:cubicBezTo>
                    <a:pt x="1187" y="7807"/>
                    <a:pt x="1621" y="7236"/>
                    <a:pt x="2078" y="6620"/>
                  </a:cubicBezTo>
                  <a:cubicBezTo>
                    <a:pt x="2808" y="5661"/>
                    <a:pt x="3926" y="5159"/>
                    <a:pt x="4520" y="4657"/>
                  </a:cubicBezTo>
                  <a:cubicBezTo>
                    <a:pt x="5136" y="4132"/>
                    <a:pt x="5615" y="3538"/>
                    <a:pt x="5958" y="2831"/>
                  </a:cubicBezTo>
                  <a:cubicBezTo>
                    <a:pt x="6391" y="1986"/>
                    <a:pt x="6620" y="1096"/>
                    <a:pt x="6734" y="206"/>
                  </a:cubicBezTo>
                  <a:lnTo>
                    <a:pt x="50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6117998" y="2607539"/>
              <a:ext cx="577720" cy="284807"/>
            </a:xfrm>
            <a:custGeom>
              <a:avLst/>
              <a:gdLst/>
              <a:ahLst/>
              <a:cxnLst/>
              <a:rect l="l" t="t" r="r" b="b"/>
              <a:pathLst>
                <a:path w="12258" h="6043" extrusionOk="0">
                  <a:moveTo>
                    <a:pt x="1964" y="1"/>
                  </a:moveTo>
                  <a:cubicBezTo>
                    <a:pt x="1964" y="1"/>
                    <a:pt x="1" y="4634"/>
                    <a:pt x="4246" y="5798"/>
                  </a:cubicBezTo>
                  <a:cubicBezTo>
                    <a:pt x="4879" y="5965"/>
                    <a:pt x="5570" y="6043"/>
                    <a:pt x="6265" y="6043"/>
                  </a:cubicBezTo>
                  <a:cubicBezTo>
                    <a:pt x="7850" y="6043"/>
                    <a:pt x="9450" y="5636"/>
                    <a:pt x="10386" y="4954"/>
                  </a:cubicBezTo>
                  <a:cubicBezTo>
                    <a:pt x="11573" y="4086"/>
                    <a:pt x="12258" y="2488"/>
                    <a:pt x="12121" y="617"/>
                  </a:cubicBezTo>
                  <a:lnTo>
                    <a:pt x="19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6027649" y="1678979"/>
              <a:ext cx="1474886" cy="1023428"/>
            </a:xfrm>
            <a:custGeom>
              <a:avLst/>
              <a:gdLst/>
              <a:ahLst/>
              <a:cxnLst/>
              <a:rect l="l" t="t" r="r" b="b"/>
              <a:pathLst>
                <a:path w="31294" h="21715" extrusionOk="0">
                  <a:moveTo>
                    <a:pt x="16371" y="0"/>
                  </a:moveTo>
                  <a:cubicBezTo>
                    <a:pt x="14871" y="0"/>
                    <a:pt x="13577" y="829"/>
                    <a:pt x="12897" y="2059"/>
                  </a:cubicBezTo>
                  <a:cubicBezTo>
                    <a:pt x="12326" y="1488"/>
                    <a:pt x="11550" y="1100"/>
                    <a:pt x="10683" y="1054"/>
                  </a:cubicBezTo>
                  <a:cubicBezTo>
                    <a:pt x="10640" y="1053"/>
                    <a:pt x="10598" y="1052"/>
                    <a:pt x="10556" y="1052"/>
                  </a:cubicBezTo>
                  <a:cubicBezTo>
                    <a:pt x="8785" y="1052"/>
                    <a:pt x="7303" y="2443"/>
                    <a:pt x="7236" y="4227"/>
                  </a:cubicBezTo>
                  <a:cubicBezTo>
                    <a:pt x="7145" y="4227"/>
                    <a:pt x="7053" y="4227"/>
                    <a:pt x="6962" y="4204"/>
                  </a:cubicBezTo>
                  <a:cubicBezTo>
                    <a:pt x="6905" y="4202"/>
                    <a:pt x="6849" y="4201"/>
                    <a:pt x="6793" y="4201"/>
                  </a:cubicBezTo>
                  <a:cubicBezTo>
                    <a:pt x="4676" y="4201"/>
                    <a:pt x="2920" y="5859"/>
                    <a:pt x="2831" y="7993"/>
                  </a:cubicBezTo>
                  <a:cubicBezTo>
                    <a:pt x="2831" y="8130"/>
                    <a:pt x="2831" y="8267"/>
                    <a:pt x="2831" y="8381"/>
                  </a:cubicBezTo>
                  <a:cubicBezTo>
                    <a:pt x="1484" y="8975"/>
                    <a:pt x="525" y="10299"/>
                    <a:pt x="457" y="11851"/>
                  </a:cubicBezTo>
                  <a:cubicBezTo>
                    <a:pt x="434" y="12604"/>
                    <a:pt x="617" y="13311"/>
                    <a:pt x="959" y="13928"/>
                  </a:cubicBezTo>
                  <a:cubicBezTo>
                    <a:pt x="434" y="14567"/>
                    <a:pt x="114" y="15366"/>
                    <a:pt x="92" y="16233"/>
                  </a:cubicBezTo>
                  <a:cubicBezTo>
                    <a:pt x="0" y="18424"/>
                    <a:pt x="1689" y="20273"/>
                    <a:pt x="3881" y="20364"/>
                  </a:cubicBezTo>
                  <a:cubicBezTo>
                    <a:pt x="3924" y="20366"/>
                    <a:pt x="3967" y="20367"/>
                    <a:pt x="4010" y="20367"/>
                  </a:cubicBezTo>
                  <a:cubicBezTo>
                    <a:pt x="4649" y="20367"/>
                    <a:pt x="5265" y="20209"/>
                    <a:pt x="5821" y="19931"/>
                  </a:cubicBezTo>
                  <a:cubicBezTo>
                    <a:pt x="6506" y="20958"/>
                    <a:pt x="7647" y="21665"/>
                    <a:pt x="8948" y="21711"/>
                  </a:cubicBezTo>
                  <a:cubicBezTo>
                    <a:pt x="9001" y="21713"/>
                    <a:pt x="9054" y="21714"/>
                    <a:pt x="9106" y="21714"/>
                  </a:cubicBezTo>
                  <a:cubicBezTo>
                    <a:pt x="10253" y="21714"/>
                    <a:pt x="11286" y="21242"/>
                    <a:pt x="12006" y="20479"/>
                  </a:cubicBezTo>
                  <a:cubicBezTo>
                    <a:pt x="12668" y="21095"/>
                    <a:pt x="13559" y="21506"/>
                    <a:pt x="14563" y="21551"/>
                  </a:cubicBezTo>
                  <a:cubicBezTo>
                    <a:pt x="14634" y="21555"/>
                    <a:pt x="14704" y="21557"/>
                    <a:pt x="14774" y="21557"/>
                  </a:cubicBezTo>
                  <a:cubicBezTo>
                    <a:pt x="15946" y="21557"/>
                    <a:pt x="17003" y="21022"/>
                    <a:pt x="17736" y="20182"/>
                  </a:cubicBezTo>
                  <a:cubicBezTo>
                    <a:pt x="18261" y="20570"/>
                    <a:pt x="18900" y="20821"/>
                    <a:pt x="19607" y="20867"/>
                  </a:cubicBezTo>
                  <a:cubicBezTo>
                    <a:pt x="19656" y="20869"/>
                    <a:pt x="19705" y="20870"/>
                    <a:pt x="19754" y="20870"/>
                  </a:cubicBezTo>
                  <a:cubicBezTo>
                    <a:pt x="21244" y="20870"/>
                    <a:pt x="22519" y="19863"/>
                    <a:pt x="22917" y="18493"/>
                  </a:cubicBezTo>
                  <a:cubicBezTo>
                    <a:pt x="23396" y="18812"/>
                    <a:pt x="23967" y="18995"/>
                    <a:pt x="24583" y="19018"/>
                  </a:cubicBezTo>
                  <a:cubicBezTo>
                    <a:pt x="24639" y="19021"/>
                    <a:pt x="24695" y="19022"/>
                    <a:pt x="24750" y="19022"/>
                  </a:cubicBezTo>
                  <a:cubicBezTo>
                    <a:pt x="26502" y="19022"/>
                    <a:pt x="27941" y="17638"/>
                    <a:pt x="28007" y="15868"/>
                  </a:cubicBezTo>
                  <a:cubicBezTo>
                    <a:pt x="28030" y="15731"/>
                    <a:pt x="28030" y="15594"/>
                    <a:pt x="28007" y="15480"/>
                  </a:cubicBezTo>
                  <a:cubicBezTo>
                    <a:pt x="29765" y="15137"/>
                    <a:pt x="31134" y="13631"/>
                    <a:pt x="31225" y="11759"/>
                  </a:cubicBezTo>
                  <a:cubicBezTo>
                    <a:pt x="31294" y="10139"/>
                    <a:pt x="30358" y="8678"/>
                    <a:pt x="28966" y="8016"/>
                  </a:cubicBezTo>
                  <a:cubicBezTo>
                    <a:pt x="28988" y="7856"/>
                    <a:pt x="29011" y="7696"/>
                    <a:pt x="29034" y="7537"/>
                  </a:cubicBezTo>
                  <a:cubicBezTo>
                    <a:pt x="29103" y="5482"/>
                    <a:pt x="27619" y="3725"/>
                    <a:pt x="25656" y="3451"/>
                  </a:cubicBezTo>
                  <a:cubicBezTo>
                    <a:pt x="25154" y="1922"/>
                    <a:pt x="23739" y="780"/>
                    <a:pt x="22050" y="712"/>
                  </a:cubicBezTo>
                  <a:cubicBezTo>
                    <a:pt x="21989" y="709"/>
                    <a:pt x="21928" y="708"/>
                    <a:pt x="21868" y="708"/>
                  </a:cubicBezTo>
                  <a:cubicBezTo>
                    <a:pt x="20979" y="708"/>
                    <a:pt x="20154" y="1019"/>
                    <a:pt x="19470" y="1511"/>
                  </a:cubicBezTo>
                  <a:cubicBezTo>
                    <a:pt x="18786" y="643"/>
                    <a:pt x="17736" y="73"/>
                    <a:pt x="16549" y="4"/>
                  </a:cubicBezTo>
                  <a:cubicBezTo>
                    <a:pt x="16489" y="2"/>
                    <a:pt x="16430" y="0"/>
                    <a:pt x="16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6031938" y="2170783"/>
              <a:ext cx="1468477" cy="531626"/>
            </a:xfrm>
            <a:custGeom>
              <a:avLst/>
              <a:gdLst/>
              <a:ahLst/>
              <a:cxnLst/>
              <a:rect l="l" t="t" r="r" b="b"/>
              <a:pathLst>
                <a:path w="31158" h="11280" extrusionOk="0">
                  <a:moveTo>
                    <a:pt x="30952" y="0"/>
                  </a:moveTo>
                  <a:lnTo>
                    <a:pt x="30952" y="0"/>
                  </a:lnTo>
                  <a:cubicBezTo>
                    <a:pt x="30975" y="366"/>
                    <a:pt x="30929" y="731"/>
                    <a:pt x="30838" y="1119"/>
                  </a:cubicBezTo>
                  <a:cubicBezTo>
                    <a:pt x="30381" y="2899"/>
                    <a:pt x="29012" y="3972"/>
                    <a:pt x="27163" y="4269"/>
                  </a:cubicBezTo>
                  <a:cubicBezTo>
                    <a:pt x="27371" y="5779"/>
                    <a:pt x="26352" y="7341"/>
                    <a:pt x="24487" y="7341"/>
                  </a:cubicBezTo>
                  <a:cubicBezTo>
                    <a:pt x="23899" y="7341"/>
                    <a:pt x="23227" y="7186"/>
                    <a:pt x="22484" y="6825"/>
                  </a:cubicBezTo>
                  <a:cubicBezTo>
                    <a:pt x="22281" y="8182"/>
                    <a:pt x="20981" y="9155"/>
                    <a:pt x="19551" y="9155"/>
                  </a:cubicBezTo>
                  <a:cubicBezTo>
                    <a:pt x="18889" y="9155"/>
                    <a:pt x="18198" y="8946"/>
                    <a:pt x="17576" y="8469"/>
                  </a:cubicBezTo>
                  <a:cubicBezTo>
                    <a:pt x="17127" y="9156"/>
                    <a:pt x="15989" y="9705"/>
                    <a:pt x="14735" y="9705"/>
                  </a:cubicBezTo>
                  <a:cubicBezTo>
                    <a:pt x="13822" y="9705"/>
                    <a:pt x="12847" y="9414"/>
                    <a:pt x="12030" y="8674"/>
                  </a:cubicBezTo>
                  <a:cubicBezTo>
                    <a:pt x="11604" y="9337"/>
                    <a:pt x="10371" y="9992"/>
                    <a:pt x="9058" y="9992"/>
                  </a:cubicBezTo>
                  <a:cubicBezTo>
                    <a:pt x="7973" y="9992"/>
                    <a:pt x="6834" y="9545"/>
                    <a:pt x="6049" y="8286"/>
                  </a:cubicBezTo>
                  <a:cubicBezTo>
                    <a:pt x="5422" y="8563"/>
                    <a:pt x="4783" y="8686"/>
                    <a:pt x="4163" y="8686"/>
                  </a:cubicBezTo>
                  <a:cubicBezTo>
                    <a:pt x="2280" y="8686"/>
                    <a:pt x="585" y="7549"/>
                    <a:pt x="1" y="6140"/>
                  </a:cubicBezTo>
                  <a:lnTo>
                    <a:pt x="1" y="6140"/>
                  </a:lnTo>
                  <a:cubicBezTo>
                    <a:pt x="69" y="8172"/>
                    <a:pt x="1713" y="9838"/>
                    <a:pt x="3790" y="9929"/>
                  </a:cubicBezTo>
                  <a:cubicBezTo>
                    <a:pt x="3833" y="9931"/>
                    <a:pt x="3876" y="9932"/>
                    <a:pt x="3919" y="9932"/>
                  </a:cubicBezTo>
                  <a:cubicBezTo>
                    <a:pt x="4558" y="9932"/>
                    <a:pt x="5174" y="9774"/>
                    <a:pt x="5730" y="9496"/>
                  </a:cubicBezTo>
                  <a:cubicBezTo>
                    <a:pt x="6415" y="10523"/>
                    <a:pt x="7556" y="11230"/>
                    <a:pt x="8857" y="11276"/>
                  </a:cubicBezTo>
                  <a:cubicBezTo>
                    <a:pt x="8910" y="11278"/>
                    <a:pt x="8963" y="11279"/>
                    <a:pt x="9015" y="11279"/>
                  </a:cubicBezTo>
                  <a:cubicBezTo>
                    <a:pt x="10162" y="11279"/>
                    <a:pt x="11195" y="10807"/>
                    <a:pt x="11915" y="10044"/>
                  </a:cubicBezTo>
                  <a:cubicBezTo>
                    <a:pt x="12577" y="10660"/>
                    <a:pt x="13468" y="11071"/>
                    <a:pt x="14472" y="11116"/>
                  </a:cubicBezTo>
                  <a:cubicBezTo>
                    <a:pt x="14543" y="11120"/>
                    <a:pt x="14613" y="11122"/>
                    <a:pt x="14683" y="11122"/>
                  </a:cubicBezTo>
                  <a:cubicBezTo>
                    <a:pt x="15857" y="11122"/>
                    <a:pt x="16934" y="10587"/>
                    <a:pt x="17645" y="9747"/>
                  </a:cubicBezTo>
                  <a:cubicBezTo>
                    <a:pt x="18170" y="10135"/>
                    <a:pt x="18809" y="10386"/>
                    <a:pt x="19516" y="10432"/>
                  </a:cubicBezTo>
                  <a:cubicBezTo>
                    <a:pt x="19565" y="10434"/>
                    <a:pt x="19614" y="10435"/>
                    <a:pt x="19663" y="10435"/>
                  </a:cubicBezTo>
                  <a:cubicBezTo>
                    <a:pt x="21153" y="10435"/>
                    <a:pt x="22428" y="9428"/>
                    <a:pt x="22826" y="8058"/>
                  </a:cubicBezTo>
                  <a:cubicBezTo>
                    <a:pt x="23305" y="8377"/>
                    <a:pt x="23876" y="8560"/>
                    <a:pt x="24492" y="8583"/>
                  </a:cubicBezTo>
                  <a:cubicBezTo>
                    <a:pt x="24535" y="8584"/>
                    <a:pt x="24578" y="8585"/>
                    <a:pt x="24621" y="8585"/>
                  </a:cubicBezTo>
                  <a:cubicBezTo>
                    <a:pt x="26390" y="8585"/>
                    <a:pt x="27849" y="7216"/>
                    <a:pt x="27916" y="5433"/>
                  </a:cubicBezTo>
                  <a:cubicBezTo>
                    <a:pt x="27939" y="5296"/>
                    <a:pt x="27939" y="5159"/>
                    <a:pt x="27916" y="5045"/>
                  </a:cubicBezTo>
                  <a:cubicBezTo>
                    <a:pt x="29674" y="4702"/>
                    <a:pt x="31043" y="3196"/>
                    <a:pt x="31134" y="1324"/>
                  </a:cubicBezTo>
                  <a:cubicBezTo>
                    <a:pt x="31157" y="868"/>
                    <a:pt x="31089" y="411"/>
                    <a:pt x="30952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7097184" y="1965483"/>
              <a:ext cx="181309" cy="181686"/>
            </a:xfrm>
            <a:custGeom>
              <a:avLst/>
              <a:gdLst/>
              <a:ahLst/>
              <a:cxnLst/>
              <a:rect l="l" t="t" r="r" b="b"/>
              <a:pathLst>
                <a:path w="3847" h="3855" extrusionOk="0">
                  <a:moveTo>
                    <a:pt x="1181" y="1"/>
                  </a:moveTo>
                  <a:cubicBezTo>
                    <a:pt x="781" y="1"/>
                    <a:pt x="379" y="78"/>
                    <a:pt x="19" y="225"/>
                  </a:cubicBezTo>
                  <a:cubicBezTo>
                    <a:pt x="0" y="225"/>
                    <a:pt x="11" y="254"/>
                    <a:pt x="28" y="254"/>
                  </a:cubicBezTo>
                  <a:cubicBezTo>
                    <a:pt x="32" y="254"/>
                    <a:pt x="37" y="252"/>
                    <a:pt x="41" y="248"/>
                  </a:cubicBezTo>
                  <a:cubicBezTo>
                    <a:pt x="313" y="201"/>
                    <a:pt x="572" y="178"/>
                    <a:pt x="816" y="178"/>
                  </a:cubicBezTo>
                  <a:cubicBezTo>
                    <a:pt x="2809" y="178"/>
                    <a:pt x="3847" y="1699"/>
                    <a:pt x="3237" y="3854"/>
                  </a:cubicBezTo>
                  <a:cubicBezTo>
                    <a:pt x="3785" y="3078"/>
                    <a:pt x="3808" y="1595"/>
                    <a:pt x="3077" y="773"/>
                  </a:cubicBezTo>
                  <a:cubicBezTo>
                    <a:pt x="2609" y="246"/>
                    <a:pt x="1897" y="1"/>
                    <a:pt x="1181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6903336" y="2385131"/>
              <a:ext cx="226224" cy="140919"/>
            </a:xfrm>
            <a:custGeom>
              <a:avLst/>
              <a:gdLst/>
              <a:ahLst/>
              <a:cxnLst/>
              <a:rect l="l" t="t" r="r" b="b"/>
              <a:pathLst>
                <a:path w="4800" h="2990" extrusionOk="0">
                  <a:moveTo>
                    <a:pt x="4052" y="0"/>
                  </a:moveTo>
                  <a:cubicBezTo>
                    <a:pt x="4046" y="0"/>
                    <a:pt x="4040" y="6"/>
                    <a:pt x="4040" y="18"/>
                  </a:cubicBezTo>
                  <a:cubicBezTo>
                    <a:pt x="4223" y="999"/>
                    <a:pt x="3721" y="2026"/>
                    <a:pt x="2830" y="2483"/>
                  </a:cubicBezTo>
                  <a:cubicBezTo>
                    <a:pt x="2427" y="2663"/>
                    <a:pt x="1954" y="2770"/>
                    <a:pt x="1487" y="2770"/>
                  </a:cubicBezTo>
                  <a:cubicBezTo>
                    <a:pt x="952" y="2770"/>
                    <a:pt x="426" y="2629"/>
                    <a:pt x="23" y="2300"/>
                  </a:cubicBezTo>
                  <a:cubicBezTo>
                    <a:pt x="23" y="2292"/>
                    <a:pt x="20" y="2290"/>
                    <a:pt x="17" y="2290"/>
                  </a:cubicBezTo>
                  <a:cubicBezTo>
                    <a:pt x="10" y="2290"/>
                    <a:pt x="0" y="2300"/>
                    <a:pt x="0" y="2300"/>
                  </a:cubicBezTo>
                  <a:cubicBezTo>
                    <a:pt x="160" y="2528"/>
                    <a:pt x="388" y="2665"/>
                    <a:pt x="639" y="2757"/>
                  </a:cubicBezTo>
                  <a:cubicBezTo>
                    <a:pt x="984" y="2916"/>
                    <a:pt x="1357" y="2989"/>
                    <a:pt x="1729" y="2989"/>
                  </a:cubicBezTo>
                  <a:cubicBezTo>
                    <a:pt x="3279" y="2989"/>
                    <a:pt x="4799" y="1711"/>
                    <a:pt x="4063" y="18"/>
                  </a:cubicBezTo>
                  <a:cubicBezTo>
                    <a:pt x="4063" y="6"/>
                    <a:pt x="4057" y="0"/>
                    <a:pt x="4052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6809735" y="2336728"/>
              <a:ext cx="216374" cy="172826"/>
            </a:xfrm>
            <a:custGeom>
              <a:avLst/>
              <a:gdLst/>
              <a:ahLst/>
              <a:cxnLst/>
              <a:rect l="l" t="t" r="r" b="b"/>
              <a:pathLst>
                <a:path w="4591" h="3667" extrusionOk="0">
                  <a:moveTo>
                    <a:pt x="3972" y="0"/>
                  </a:moveTo>
                  <a:cubicBezTo>
                    <a:pt x="3961" y="0"/>
                    <a:pt x="3949" y="6"/>
                    <a:pt x="3949" y="17"/>
                  </a:cubicBezTo>
                  <a:cubicBezTo>
                    <a:pt x="3972" y="542"/>
                    <a:pt x="3926" y="1045"/>
                    <a:pt x="3767" y="1524"/>
                  </a:cubicBezTo>
                  <a:cubicBezTo>
                    <a:pt x="3381" y="2754"/>
                    <a:pt x="2153" y="3482"/>
                    <a:pt x="916" y="3482"/>
                  </a:cubicBezTo>
                  <a:cubicBezTo>
                    <a:pt x="615" y="3482"/>
                    <a:pt x="313" y="3439"/>
                    <a:pt x="23" y="3350"/>
                  </a:cubicBezTo>
                  <a:cubicBezTo>
                    <a:pt x="23" y="3350"/>
                    <a:pt x="0" y="3373"/>
                    <a:pt x="23" y="3396"/>
                  </a:cubicBezTo>
                  <a:cubicBezTo>
                    <a:pt x="441" y="3581"/>
                    <a:pt x="864" y="3666"/>
                    <a:pt x="1273" y="3666"/>
                  </a:cubicBezTo>
                  <a:cubicBezTo>
                    <a:pt x="3077" y="3666"/>
                    <a:pt x="4590" y="2009"/>
                    <a:pt x="3995" y="17"/>
                  </a:cubicBezTo>
                  <a:cubicBezTo>
                    <a:pt x="3995" y="6"/>
                    <a:pt x="3983" y="0"/>
                    <a:pt x="3972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6405259" y="2425239"/>
              <a:ext cx="224857" cy="123763"/>
            </a:xfrm>
            <a:custGeom>
              <a:avLst/>
              <a:gdLst/>
              <a:ahLst/>
              <a:cxnLst/>
              <a:rect l="l" t="t" r="r" b="b"/>
              <a:pathLst>
                <a:path w="4771" h="2626" extrusionOk="0">
                  <a:moveTo>
                    <a:pt x="364" y="1"/>
                  </a:moveTo>
                  <a:cubicBezTo>
                    <a:pt x="358" y="1"/>
                    <a:pt x="350" y="3"/>
                    <a:pt x="342" y="11"/>
                  </a:cubicBezTo>
                  <a:cubicBezTo>
                    <a:pt x="0" y="1084"/>
                    <a:pt x="845" y="2248"/>
                    <a:pt x="1895" y="2522"/>
                  </a:cubicBezTo>
                  <a:cubicBezTo>
                    <a:pt x="2135" y="2591"/>
                    <a:pt x="2390" y="2626"/>
                    <a:pt x="2648" y="2626"/>
                  </a:cubicBezTo>
                  <a:cubicBezTo>
                    <a:pt x="3490" y="2626"/>
                    <a:pt x="4351" y="2257"/>
                    <a:pt x="4771" y="1540"/>
                  </a:cubicBezTo>
                  <a:lnTo>
                    <a:pt x="4771" y="1540"/>
                  </a:lnTo>
                  <a:cubicBezTo>
                    <a:pt x="4223" y="1999"/>
                    <a:pt x="3443" y="2308"/>
                    <a:pt x="2653" y="2308"/>
                  </a:cubicBezTo>
                  <a:cubicBezTo>
                    <a:pt x="2422" y="2308"/>
                    <a:pt x="2190" y="2282"/>
                    <a:pt x="1963" y="2225"/>
                  </a:cubicBezTo>
                  <a:cubicBezTo>
                    <a:pt x="1004" y="1997"/>
                    <a:pt x="228" y="1015"/>
                    <a:pt x="388" y="11"/>
                  </a:cubicBezTo>
                  <a:cubicBezTo>
                    <a:pt x="388" y="11"/>
                    <a:pt x="378" y="1"/>
                    <a:pt x="364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6372975" y="2357136"/>
              <a:ext cx="229193" cy="101047"/>
            </a:xfrm>
            <a:custGeom>
              <a:avLst/>
              <a:gdLst/>
              <a:ahLst/>
              <a:cxnLst/>
              <a:rect l="l" t="t" r="r" b="b"/>
              <a:pathLst>
                <a:path w="4863" h="2144" extrusionOk="0">
                  <a:moveTo>
                    <a:pt x="12" y="1"/>
                  </a:moveTo>
                  <a:cubicBezTo>
                    <a:pt x="6" y="1"/>
                    <a:pt x="0" y="7"/>
                    <a:pt x="0" y="18"/>
                  </a:cubicBezTo>
                  <a:cubicBezTo>
                    <a:pt x="0" y="1114"/>
                    <a:pt x="1073" y="1981"/>
                    <a:pt x="2123" y="2118"/>
                  </a:cubicBezTo>
                  <a:cubicBezTo>
                    <a:pt x="2237" y="2135"/>
                    <a:pt x="2352" y="2143"/>
                    <a:pt x="2466" y="2143"/>
                  </a:cubicBezTo>
                  <a:cubicBezTo>
                    <a:pt x="3423" y="2143"/>
                    <a:pt x="4350" y="1564"/>
                    <a:pt x="4839" y="748"/>
                  </a:cubicBezTo>
                  <a:cubicBezTo>
                    <a:pt x="4862" y="748"/>
                    <a:pt x="4839" y="726"/>
                    <a:pt x="4816" y="726"/>
                  </a:cubicBezTo>
                  <a:cubicBezTo>
                    <a:pt x="4451" y="1068"/>
                    <a:pt x="4063" y="1365"/>
                    <a:pt x="3607" y="1570"/>
                  </a:cubicBezTo>
                  <a:cubicBezTo>
                    <a:pt x="3240" y="1735"/>
                    <a:pt x="2843" y="1812"/>
                    <a:pt x="2441" y="1812"/>
                  </a:cubicBezTo>
                  <a:cubicBezTo>
                    <a:pt x="2343" y="1812"/>
                    <a:pt x="2244" y="1807"/>
                    <a:pt x="2146" y="1798"/>
                  </a:cubicBezTo>
                  <a:cubicBezTo>
                    <a:pt x="1187" y="1707"/>
                    <a:pt x="183" y="1000"/>
                    <a:pt x="23" y="18"/>
                  </a:cubicBezTo>
                  <a:cubicBezTo>
                    <a:pt x="23" y="7"/>
                    <a:pt x="17" y="1"/>
                    <a:pt x="12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6946366" y="1938525"/>
              <a:ext cx="235226" cy="173957"/>
            </a:xfrm>
            <a:custGeom>
              <a:avLst/>
              <a:gdLst/>
              <a:ahLst/>
              <a:cxnLst/>
              <a:rect l="l" t="t" r="r" b="b"/>
              <a:pathLst>
                <a:path w="4991" h="3691" extrusionOk="0">
                  <a:moveTo>
                    <a:pt x="1632" y="1"/>
                  </a:moveTo>
                  <a:cubicBezTo>
                    <a:pt x="1097" y="1"/>
                    <a:pt x="541" y="148"/>
                    <a:pt x="23" y="478"/>
                  </a:cubicBezTo>
                  <a:cubicBezTo>
                    <a:pt x="0" y="500"/>
                    <a:pt x="0" y="523"/>
                    <a:pt x="23" y="523"/>
                  </a:cubicBezTo>
                  <a:cubicBezTo>
                    <a:pt x="503" y="356"/>
                    <a:pt x="984" y="246"/>
                    <a:pt x="1481" y="246"/>
                  </a:cubicBezTo>
                  <a:cubicBezTo>
                    <a:pt x="1528" y="246"/>
                    <a:pt x="1574" y="247"/>
                    <a:pt x="1621" y="249"/>
                  </a:cubicBezTo>
                  <a:cubicBezTo>
                    <a:pt x="3378" y="295"/>
                    <a:pt x="4542" y="2007"/>
                    <a:pt x="4017" y="3673"/>
                  </a:cubicBezTo>
                  <a:cubicBezTo>
                    <a:pt x="4017" y="3684"/>
                    <a:pt x="4023" y="3690"/>
                    <a:pt x="4029" y="3690"/>
                  </a:cubicBezTo>
                  <a:cubicBezTo>
                    <a:pt x="4035" y="3690"/>
                    <a:pt x="4040" y="3684"/>
                    <a:pt x="4040" y="3673"/>
                  </a:cubicBezTo>
                  <a:cubicBezTo>
                    <a:pt x="4990" y="1667"/>
                    <a:pt x="3431" y="1"/>
                    <a:pt x="1632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6752707" y="2056350"/>
              <a:ext cx="169008" cy="165850"/>
            </a:xfrm>
            <a:custGeom>
              <a:avLst/>
              <a:gdLst/>
              <a:ahLst/>
              <a:cxnLst/>
              <a:rect l="l" t="t" r="r" b="b"/>
              <a:pathLst>
                <a:path w="3586" h="3519" extrusionOk="0">
                  <a:moveTo>
                    <a:pt x="1000" y="1"/>
                  </a:moveTo>
                  <a:cubicBezTo>
                    <a:pt x="674" y="1"/>
                    <a:pt x="343" y="49"/>
                    <a:pt x="23" y="146"/>
                  </a:cubicBezTo>
                  <a:cubicBezTo>
                    <a:pt x="1" y="146"/>
                    <a:pt x="23" y="169"/>
                    <a:pt x="46" y="169"/>
                  </a:cubicBezTo>
                  <a:cubicBezTo>
                    <a:pt x="180" y="159"/>
                    <a:pt x="310" y="154"/>
                    <a:pt x="436" y="154"/>
                  </a:cubicBezTo>
                  <a:cubicBezTo>
                    <a:pt x="2435" y="154"/>
                    <a:pt x="3585" y="1333"/>
                    <a:pt x="3242" y="3501"/>
                  </a:cubicBezTo>
                  <a:cubicBezTo>
                    <a:pt x="3242" y="3513"/>
                    <a:pt x="3247" y="3518"/>
                    <a:pt x="3253" y="3518"/>
                  </a:cubicBezTo>
                  <a:cubicBezTo>
                    <a:pt x="3259" y="3518"/>
                    <a:pt x="3265" y="3513"/>
                    <a:pt x="3265" y="3501"/>
                  </a:cubicBezTo>
                  <a:cubicBezTo>
                    <a:pt x="3447" y="3045"/>
                    <a:pt x="3539" y="2543"/>
                    <a:pt x="3470" y="2040"/>
                  </a:cubicBezTo>
                  <a:cubicBezTo>
                    <a:pt x="3344" y="673"/>
                    <a:pt x="2211" y="1"/>
                    <a:pt x="1000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6299828" y="2002952"/>
              <a:ext cx="180744" cy="165096"/>
            </a:xfrm>
            <a:custGeom>
              <a:avLst/>
              <a:gdLst/>
              <a:ahLst/>
              <a:cxnLst/>
              <a:rect l="l" t="t" r="r" b="b"/>
              <a:pathLst>
                <a:path w="3835" h="3503" extrusionOk="0">
                  <a:moveTo>
                    <a:pt x="2690" y="1"/>
                  </a:moveTo>
                  <a:cubicBezTo>
                    <a:pt x="2577" y="1"/>
                    <a:pt x="2464" y="8"/>
                    <a:pt x="2351" y="24"/>
                  </a:cubicBezTo>
                  <a:cubicBezTo>
                    <a:pt x="616" y="206"/>
                    <a:pt x="0" y="1987"/>
                    <a:pt x="479" y="3493"/>
                  </a:cubicBezTo>
                  <a:cubicBezTo>
                    <a:pt x="479" y="3500"/>
                    <a:pt x="483" y="3502"/>
                    <a:pt x="488" y="3502"/>
                  </a:cubicBezTo>
                  <a:cubicBezTo>
                    <a:pt x="500" y="3502"/>
                    <a:pt x="518" y="3486"/>
                    <a:pt x="502" y="3470"/>
                  </a:cubicBezTo>
                  <a:cubicBezTo>
                    <a:pt x="339" y="1469"/>
                    <a:pt x="1272" y="198"/>
                    <a:pt x="3122" y="198"/>
                  </a:cubicBezTo>
                  <a:cubicBezTo>
                    <a:pt x="3339" y="198"/>
                    <a:pt x="3569" y="216"/>
                    <a:pt x="3812" y="252"/>
                  </a:cubicBezTo>
                  <a:cubicBezTo>
                    <a:pt x="3835" y="252"/>
                    <a:pt x="3835" y="229"/>
                    <a:pt x="3812" y="229"/>
                  </a:cubicBezTo>
                  <a:cubicBezTo>
                    <a:pt x="3458" y="87"/>
                    <a:pt x="3077" y="1"/>
                    <a:pt x="2690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6148115" y="2262828"/>
              <a:ext cx="143134" cy="199690"/>
            </a:xfrm>
            <a:custGeom>
              <a:avLst/>
              <a:gdLst/>
              <a:ahLst/>
              <a:cxnLst/>
              <a:rect l="l" t="t" r="r" b="b"/>
              <a:pathLst>
                <a:path w="3037" h="4237" extrusionOk="0">
                  <a:moveTo>
                    <a:pt x="1476" y="1"/>
                  </a:moveTo>
                  <a:cubicBezTo>
                    <a:pt x="1473" y="1"/>
                    <a:pt x="1468" y="4"/>
                    <a:pt x="1462" y="10"/>
                  </a:cubicBezTo>
                  <a:cubicBezTo>
                    <a:pt x="1051" y="284"/>
                    <a:pt x="708" y="695"/>
                    <a:pt x="571" y="1197"/>
                  </a:cubicBezTo>
                  <a:cubicBezTo>
                    <a:pt x="105" y="2685"/>
                    <a:pt x="1388" y="4237"/>
                    <a:pt x="2886" y="4237"/>
                  </a:cubicBezTo>
                  <a:cubicBezTo>
                    <a:pt x="2929" y="4237"/>
                    <a:pt x="2971" y="4236"/>
                    <a:pt x="3014" y="4233"/>
                  </a:cubicBezTo>
                  <a:cubicBezTo>
                    <a:pt x="3037" y="4233"/>
                    <a:pt x="3037" y="4210"/>
                    <a:pt x="3014" y="4210"/>
                  </a:cubicBezTo>
                  <a:cubicBezTo>
                    <a:pt x="1028" y="3891"/>
                    <a:pt x="1" y="1563"/>
                    <a:pt x="1484" y="33"/>
                  </a:cubicBezTo>
                  <a:cubicBezTo>
                    <a:pt x="1484" y="17"/>
                    <a:pt x="1484" y="1"/>
                    <a:pt x="1476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6717217" y="1812640"/>
              <a:ext cx="185080" cy="87568"/>
            </a:xfrm>
            <a:custGeom>
              <a:avLst/>
              <a:gdLst/>
              <a:ahLst/>
              <a:cxnLst/>
              <a:rect l="l" t="t" r="r" b="b"/>
              <a:pathLst>
                <a:path w="3927" h="1858" extrusionOk="0">
                  <a:moveTo>
                    <a:pt x="1788" y="0"/>
                  </a:moveTo>
                  <a:cubicBezTo>
                    <a:pt x="1126" y="0"/>
                    <a:pt x="452" y="265"/>
                    <a:pt x="0" y="752"/>
                  </a:cubicBezTo>
                  <a:cubicBezTo>
                    <a:pt x="0" y="768"/>
                    <a:pt x="12" y="784"/>
                    <a:pt x="27" y="784"/>
                  </a:cubicBezTo>
                  <a:cubicBezTo>
                    <a:pt x="33" y="784"/>
                    <a:pt x="39" y="781"/>
                    <a:pt x="46" y="775"/>
                  </a:cubicBezTo>
                  <a:cubicBezTo>
                    <a:pt x="541" y="458"/>
                    <a:pt x="1086" y="300"/>
                    <a:pt x="1611" y="300"/>
                  </a:cubicBezTo>
                  <a:cubicBezTo>
                    <a:pt x="2563" y="300"/>
                    <a:pt x="3454" y="818"/>
                    <a:pt x="3881" y="1847"/>
                  </a:cubicBezTo>
                  <a:cubicBezTo>
                    <a:pt x="3888" y="1855"/>
                    <a:pt x="3896" y="1858"/>
                    <a:pt x="3903" y="1858"/>
                  </a:cubicBezTo>
                  <a:cubicBezTo>
                    <a:pt x="3916" y="1858"/>
                    <a:pt x="3926" y="1847"/>
                    <a:pt x="3926" y="1847"/>
                  </a:cubicBezTo>
                  <a:cubicBezTo>
                    <a:pt x="3858" y="1414"/>
                    <a:pt x="3675" y="1026"/>
                    <a:pt x="3401" y="706"/>
                  </a:cubicBezTo>
                  <a:cubicBezTo>
                    <a:pt x="2996" y="225"/>
                    <a:pt x="2397" y="0"/>
                    <a:pt x="1788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6387161" y="1897663"/>
              <a:ext cx="177350" cy="112876"/>
            </a:xfrm>
            <a:custGeom>
              <a:avLst/>
              <a:gdLst/>
              <a:ahLst/>
              <a:cxnLst/>
              <a:rect l="l" t="t" r="r" b="b"/>
              <a:pathLst>
                <a:path w="3763" h="2395" extrusionOk="0">
                  <a:moveTo>
                    <a:pt x="2214" y="0"/>
                  </a:moveTo>
                  <a:cubicBezTo>
                    <a:pt x="997" y="0"/>
                    <a:pt x="1" y="1160"/>
                    <a:pt x="42" y="2394"/>
                  </a:cubicBezTo>
                  <a:lnTo>
                    <a:pt x="64" y="2394"/>
                  </a:lnTo>
                  <a:cubicBezTo>
                    <a:pt x="270" y="1573"/>
                    <a:pt x="749" y="865"/>
                    <a:pt x="1457" y="477"/>
                  </a:cubicBezTo>
                  <a:cubicBezTo>
                    <a:pt x="1768" y="357"/>
                    <a:pt x="2128" y="285"/>
                    <a:pt x="2486" y="285"/>
                  </a:cubicBezTo>
                  <a:cubicBezTo>
                    <a:pt x="2942" y="285"/>
                    <a:pt x="3394" y="401"/>
                    <a:pt x="3739" y="683"/>
                  </a:cubicBezTo>
                  <a:cubicBezTo>
                    <a:pt x="3739" y="683"/>
                    <a:pt x="3762" y="683"/>
                    <a:pt x="3762" y="660"/>
                  </a:cubicBezTo>
                  <a:cubicBezTo>
                    <a:pt x="3511" y="272"/>
                    <a:pt x="3055" y="112"/>
                    <a:pt x="2621" y="43"/>
                  </a:cubicBezTo>
                  <a:cubicBezTo>
                    <a:pt x="2483" y="14"/>
                    <a:pt x="2347" y="0"/>
                    <a:pt x="2214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183009" y="2198731"/>
              <a:ext cx="131304" cy="161090"/>
            </a:xfrm>
            <a:custGeom>
              <a:avLst/>
              <a:gdLst/>
              <a:ahLst/>
              <a:cxnLst/>
              <a:rect l="l" t="t" r="r" b="b"/>
              <a:pathLst>
                <a:path w="2786" h="3418" extrusionOk="0">
                  <a:moveTo>
                    <a:pt x="1895" y="1"/>
                  </a:moveTo>
                  <a:cubicBezTo>
                    <a:pt x="1872" y="1"/>
                    <a:pt x="1850" y="24"/>
                    <a:pt x="1872" y="24"/>
                  </a:cubicBezTo>
                  <a:cubicBezTo>
                    <a:pt x="2420" y="686"/>
                    <a:pt x="2420" y="1576"/>
                    <a:pt x="2123" y="2306"/>
                  </a:cubicBezTo>
                  <a:cubicBezTo>
                    <a:pt x="1726" y="2990"/>
                    <a:pt x="924" y="3312"/>
                    <a:pt x="128" y="3312"/>
                  </a:cubicBezTo>
                  <a:cubicBezTo>
                    <a:pt x="101" y="3312"/>
                    <a:pt x="74" y="3311"/>
                    <a:pt x="46" y="3311"/>
                  </a:cubicBezTo>
                  <a:cubicBezTo>
                    <a:pt x="24" y="3311"/>
                    <a:pt x="1" y="3333"/>
                    <a:pt x="24" y="3333"/>
                  </a:cubicBezTo>
                  <a:cubicBezTo>
                    <a:pt x="218" y="3390"/>
                    <a:pt x="421" y="3417"/>
                    <a:pt x="625" y="3417"/>
                  </a:cubicBezTo>
                  <a:cubicBezTo>
                    <a:pt x="1332" y="3417"/>
                    <a:pt x="2043" y="3086"/>
                    <a:pt x="2397" y="2466"/>
                  </a:cubicBezTo>
                  <a:cubicBezTo>
                    <a:pt x="2785" y="1667"/>
                    <a:pt x="2648" y="549"/>
                    <a:pt x="1895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6535387" y="2157445"/>
              <a:ext cx="156047" cy="138185"/>
            </a:xfrm>
            <a:custGeom>
              <a:avLst/>
              <a:gdLst/>
              <a:ahLst/>
              <a:cxnLst/>
              <a:rect l="l" t="t" r="r" b="b"/>
              <a:pathLst>
                <a:path w="3311" h="2932" extrusionOk="0">
                  <a:moveTo>
                    <a:pt x="408" y="0"/>
                  </a:moveTo>
                  <a:cubicBezTo>
                    <a:pt x="402" y="0"/>
                    <a:pt x="396" y="3"/>
                    <a:pt x="389" y="10"/>
                  </a:cubicBezTo>
                  <a:cubicBezTo>
                    <a:pt x="1" y="808"/>
                    <a:pt x="92" y="1904"/>
                    <a:pt x="800" y="2498"/>
                  </a:cubicBezTo>
                  <a:cubicBezTo>
                    <a:pt x="1167" y="2770"/>
                    <a:pt x="1645" y="2932"/>
                    <a:pt x="2116" y="2932"/>
                  </a:cubicBezTo>
                  <a:cubicBezTo>
                    <a:pt x="2552" y="2932"/>
                    <a:pt x="2981" y="2793"/>
                    <a:pt x="3311" y="2475"/>
                  </a:cubicBezTo>
                  <a:cubicBezTo>
                    <a:pt x="3311" y="2459"/>
                    <a:pt x="3299" y="2442"/>
                    <a:pt x="3292" y="2442"/>
                  </a:cubicBezTo>
                  <a:cubicBezTo>
                    <a:pt x="3290" y="2442"/>
                    <a:pt x="3288" y="2445"/>
                    <a:pt x="3288" y="2452"/>
                  </a:cubicBezTo>
                  <a:cubicBezTo>
                    <a:pt x="2988" y="2615"/>
                    <a:pt x="2666" y="2689"/>
                    <a:pt x="2348" y="2689"/>
                  </a:cubicBezTo>
                  <a:cubicBezTo>
                    <a:pt x="1866" y="2689"/>
                    <a:pt x="1390" y="2521"/>
                    <a:pt x="1005" y="2246"/>
                  </a:cubicBezTo>
                  <a:cubicBezTo>
                    <a:pt x="389" y="1721"/>
                    <a:pt x="229" y="831"/>
                    <a:pt x="435" y="32"/>
                  </a:cubicBezTo>
                  <a:cubicBezTo>
                    <a:pt x="435" y="16"/>
                    <a:pt x="423" y="0"/>
                    <a:pt x="408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6159944" y="1669458"/>
              <a:ext cx="417478" cy="417478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6067427" y="1576942"/>
              <a:ext cx="602510" cy="602510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16"/>
          <p:cNvSpPr/>
          <p:nvPr/>
        </p:nvSpPr>
        <p:spPr>
          <a:xfrm rot="-2927220">
            <a:off x="8560917" y="1202987"/>
            <a:ext cx="479439" cy="260704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"/>
          <p:cNvSpPr/>
          <p:nvPr/>
        </p:nvSpPr>
        <p:spPr>
          <a:xfrm rot="-2927210">
            <a:off x="-549317" y="4240003"/>
            <a:ext cx="1355346" cy="737007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16"/>
          <p:cNvGrpSpPr/>
          <p:nvPr/>
        </p:nvGrpSpPr>
        <p:grpSpPr>
          <a:xfrm flipH="1">
            <a:off x="163288" y="-330483"/>
            <a:ext cx="962808" cy="962808"/>
            <a:chOff x="5987602" y="1417250"/>
            <a:chExt cx="456069" cy="456069"/>
          </a:xfrm>
        </p:grpSpPr>
        <p:sp>
          <p:nvSpPr>
            <p:cNvPr id="348" name="Google Shape;348;p16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16"/>
          <p:cNvGrpSpPr/>
          <p:nvPr/>
        </p:nvGrpSpPr>
        <p:grpSpPr>
          <a:xfrm flipH="1">
            <a:off x="4457026" y="4608492"/>
            <a:ext cx="962808" cy="962808"/>
            <a:chOff x="5987602" y="1417250"/>
            <a:chExt cx="456069" cy="456069"/>
          </a:xfrm>
        </p:grpSpPr>
        <p:sp>
          <p:nvSpPr>
            <p:cNvPr id="351" name="Google Shape;351;p16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16"/>
          <p:cNvSpPr/>
          <p:nvPr/>
        </p:nvSpPr>
        <p:spPr>
          <a:xfrm rot="2927210" flipH="1">
            <a:off x="8364033" y="3670153"/>
            <a:ext cx="1355346" cy="737007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17"/>
          <p:cNvGrpSpPr/>
          <p:nvPr/>
        </p:nvGrpSpPr>
        <p:grpSpPr>
          <a:xfrm flipH="1">
            <a:off x="0" y="1295240"/>
            <a:ext cx="720225" cy="519982"/>
            <a:chOff x="8726304" y="1322837"/>
            <a:chExt cx="598690" cy="432238"/>
          </a:xfrm>
        </p:grpSpPr>
        <p:sp>
          <p:nvSpPr>
            <p:cNvPr id="356" name="Google Shape;356;p17"/>
            <p:cNvSpPr/>
            <p:nvPr/>
          </p:nvSpPr>
          <p:spPr>
            <a:xfrm rot="7084774">
              <a:off x="8978216" y="1319735"/>
              <a:ext cx="232276" cy="398902"/>
            </a:xfrm>
            <a:custGeom>
              <a:avLst/>
              <a:gdLst/>
              <a:ahLst/>
              <a:cxnLst/>
              <a:rect l="l" t="t" r="r" b="b"/>
              <a:pathLst>
                <a:path w="9291" h="15956" extrusionOk="0">
                  <a:moveTo>
                    <a:pt x="7898" y="1"/>
                  </a:moveTo>
                  <a:lnTo>
                    <a:pt x="69" y="9701"/>
                  </a:lnTo>
                  <a:lnTo>
                    <a:pt x="4452" y="10021"/>
                  </a:lnTo>
                  <a:lnTo>
                    <a:pt x="1" y="15956"/>
                  </a:lnTo>
                  <a:lnTo>
                    <a:pt x="9291" y="8514"/>
                  </a:lnTo>
                  <a:lnTo>
                    <a:pt x="5479" y="7213"/>
                  </a:lnTo>
                  <a:lnTo>
                    <a:pt x="78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 rot="7084774">
              <a:off x="8718563" y="1492041"/>
              <a:ext cx="312752" cy="170076"/>
            </a:xfrm>
            <a:custGeom>
              <a:avLst/>
              <a:gdLst/>
              <a:ahLst/>
              <a:cxnLst/>
              <a:rect l="l" t="t" r="r" b="b"/>
              <a:pathLst>
                <a:path w="12510" h="6803" extrusionOk="0">
                  <a:moveTo>
                    <a:pt x="12509" y="1"/>
                  </a:moveTo>
                  <a:lnTo>
                    <a:pt x="2900" y="2740"/>
                  </a:lnTo>
                  <a:lnTo>
                    <a:pt x="5639" y="4977"/>
                  </a:lnTo>
                  <a:lnTo>
                    <a:pt x="1" y="6803"/>
                  </a:lnTo>
                  <a:lnTo>
                    <a:pt x="9496" y="6209"/>
                  </a:lnTo>
                  <a:lnTo>
                    <a:pt x="7602" y="3607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" name="Google Shape;358;p17"/>
          <p:cNvSpPr/>
          <p:nvPr/>
        </p:nvSpPr>
        <p:spPr>
          <a:xfrm rot="10093215" flipH="1">
            <a:off x="1384072" y="193278"/>
            <a:ext cx="376250" cy="204606"/>
          </a:xfrm>
          <a:custGeom>
            <a:avLst/>
            <a:gdLst/>
            <a:ahLst/>
            <a:cxnLst/>
            <a:rect l="l" t="t" r="r" b="b"/>
            <a:pathLst>
              <a:path w="12510" h="6803" extrusionOk="0">
                <a:moveTo>
                  <a:pt x="12509" y="1"/>
                </a:moveTo>
                <a:lnTo>
                  <a:pt x="2900" y="2740"/>
                </a:lnTo>
                <a:lnTo>
                  <a:pt x="5639" y="4977"/>
                </a:lnTo>
                <a:lnTo>
                  <a:pt x="1" y="6803"/>
                </a:lnTo>
                <a:lnTo>
                  <a:pt x="9496" y="6209"/>
                </a:lnTo>
                <a:lnTo>
                  <a:pt x="7602" y="3607"/>
                </a:lnTo>
                <a:lnTo>
                  <a:pt x="12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7"/>
          <p:cNvSpPr/>
          <p:nvPr/>
        </p:nvSpPr>
        <p:spPr>
          <a:xfrm rot="-2927210">
            <a:off x="-549317" y="4240003"/>
            <a:ext cx="1355346" cy="737007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" name="Google Shape;360;p17"/>
          <p:cNvGrpSpPr/>
          <p:nvPr/>
        </p:nvGrpSpPr>
        <p:grpSpPr>
          <a:xfrm flipH="1">
            <a:off x="8344363" y="249967"/>
            <a:ext cx="962808" cy="962808"/>
            <a:chOff x="5987602" y="1417250"/>
            <a:chExt cx="456069" cy="456069"/>
          </a:xfrm>
        </p:grpSpPr>
        <p:sp>
          <p:nvSpPr>
            <p:cNvPr id="361" name="Google Shape;361;p17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7"/>
          <p:cNvSpPr/>
          <p:nvPr/>
        </p:nvSpPr>
        <p:spPr>
          <a:xfrm rot="5907751">
            <a:off x="8323313" y="3798951"/>
            <a:ext cx="1355346" cy="737011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7"/>
          <p:cNvSpPr txBox="1">
            <a:spLocks noGrp="1"/>
          </p:cNvSpPr>
          <p:nvPr>
            <p:ph type="subTitle" idx="1"/>
          </p:nvPr>
        </p:nvSpPr>
        <p:spPr>
          <a:xfrm>
            <a:off x="1163725" y="147050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6" name="Google Shape;366;p17"/>
          <p:cNvSpPr txBox="1">
            <a:spLocks noGrp="1"/>
          </p:cNvSpPr>
          <p:nvPr>
            <p:ph type="subTitle" idx="2"/>
          </p:nvPr>
        </p:nvSpPr>
        <p:spPr>
          <a:xfrm>
            <a:off x="1163726" y="192020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7"/>
          <p:cNvSpPr txBox="1">
            <a:spLocks noGrp="1"/>
          </p:cNvSpPr>
          <p:nvPr>
            <p:ph type="subTitle" idx="3"/>
          </p:nvPr>
        </p:nvSpPr>
        <p:spPr>
          <a:xfrm>
            <a:off x="5013252" y="192020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7"/>
          <p:cNvSpPr txBox="1">
            <a:spLocks noGrp="1"/>
          </p:cNvSpPr>
          <p:nvPr>
            <p:ph type="subTitle" idx="4"/>
          </p:nvPr>
        </p:nvSpPr>
        <p:spPr>
          <a:xfrm>
            <a:off x="1163726" y="347170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7"/>
          <p:cNvSpPr txBox="1">
            <a:spLocks noGrp="1"/>
          </p:cNvSpPr>
          <p:nvPr>
            <p:ph type="subTitle" idx="5"/>
          </p:nvPr>
        </p:nvSpPr>
        <p:spPr>
          <a:xfrm>
            <a:off x="5013252" y="347170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7"/>
          <p:cNvSpPr txBox="1">
            <a:spLocks noGrp="1"/>
          </p:cNvSpPr>
          <p:nvPr>
            <p:ph type="subTitle" idx="6"/>
          </p:nvPr>
        </p:nvSpPr>
        <p:spPr>
          <a:xfrm>
            <a:off x="1163725" y="302200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1" name="Google Shape;371;p17"/>
          <p:cNvSpPr txBox="1">
            <a:spLocks noGrp="1"/>
          </p:cNvSpPr>
          <p:nvPr>
            <p:ph type="subTitle" idx="7"/>
          </p:nvPr>
        </p:nvSpPr>
        <p:spPr>
          <a:xfrm>
            <a:off x="5013250" y="147050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2" name="Google Shape;372;p17"/>
          <p:cNvSpPr txBox="1">
            <a:spLocks noGrp="1"/>
          </p:cNvSpPr>
          <p:nvPr>
            <p:ph type="subTitle" idx="8"/>
          </p:nvPr>
        </p:nvSpPr>
        <p:spPr>
          <a:xfrm>
            <a:off x="5013250" y="302200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73" name="Google Shape;373;p17"/>
          <p:cNvGrpSpPr/>
          <p:nvPr/>
        </p:nvGrpSpPr>
        <p:grpSpPr>
          <a:xfrm>
            <a:off x="181687" y="157037"/>
            <a:ext cx="1066820" cy="953197"/>
            <a:chOff x="7806200" y="157037"/>
            <a:chExt cx="1066820" cy="953197"/>
          </a:xfrm>
        </p:grpSpPr>
        <p:sp>
          <p:nvSpPr>
            <p:cNvPr id="374" name="Google Shape;374;p17"/>
            <p:cNvSpPr/>
            <p:nvPr/>
          </p:nvSpPr>
          <p:spPr>
            <a:xfrm>
              <a:off x="8262016" y="858958"/>
              <a:ext cx="155187" cy="251277"/>
            </a:xfrm>
            <a:custGeom>
              <a:avLst/>
              <a:gdLst/>
              <a:ahLst/>
              <a:cxnLst/>
              <a:rect l="l" t="t" r="r" b="b"/>
              <a:pathLst>
                <a:path w="5160" h="8355" extrusionOk="0">
                  <a:moveTo>
                    <a:pt x="1" y="1"/>
                  </a:moveTo>
                  <a:cubicBezTo>
                    <a:pt x="320" y="686"/>
                    <a:pt x="549" y="1393"/>
                    <a:pt x="754" y="2078"/>
                  </a:cubicBezTo>
                  <a:cubicBezTo>
                    <a:pt x="845" y="2443"/>
                    <a:pt x="937" y="2786"/>
                    <a:pt x="1028" y="3128"/>
                  </a:cubicBezTo>
                  <a:cubicBezTo>
                    <a:pt x="1119" y="3470"/>
                    <a:pt x="1188" y="3836"/>
                    <a:pt x="1256" y="4178"/>
                  </a:cubicBezTo>
                  <a:cubicBezTo>
                    <a:pt x="1393" y="4863"/>
                    <a:pt x="1507" y="5570"/>
                    <a:pt x="1553" y="6255"/>
                  </a:cubicBezTo>
                  <a:cubicBezTo>
                    <a:pt x="1621" y="6963"/>
                    <a:pt x="1621" y="7647"/>
                    <a:pt x="1530" y="8355"/>
                  </a:cubicBezTo>
                  <a:lnTo>
                    <a:pt x="3630" y="8355"/>
                  </a:lnTo>
                  <a:cubicBezTo>
                    <a:pt x="3539" y="7647"/>
                    <a:pt x="3561" y="6963"/>
                    <a:pt x="3607" y="6255"/>
                  </a:cubicBezTo>
                  <a:cubicBezTo>
                    <a:pt x="3653" y="5570"/>
                    <a:pt x="3767" y="4863"/>
                    <a:pt x="3904" y="4178"/>
                  </a:cubicBezTo>
                  <a:cubicBezTo>
                    <a:pt x="3972" y="3836"/>
                    <a:pt x="4064" y="3470"/>
                    <a:pt x="4132" y="3128"/>
                  </a:cubicBezTo>
                  <a:cubicBezTo>
                    <a:pt x="4223" y="2786"/>
                    <a:pt x="4315" y="2443"/>
                    <a:pt x="4429" y="2078"/>
                  </a:cubicBezTo>
                  <a:cubicBezTo>
                    <a:pt x="4611" y="1393"/>
                    <a:pt x="4863" y="686"/>
                    <a:pt x="5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7943492" y="794447"/>
              <a:ext cx="396148" cy="206284"/>
            </a:xfrm>
            <a:custGeom>
              <a:avLst/>
              <a:gdLst/>
              <a:ahLst/>
              <a:cxnLst/>
              <a:rect l="l" t="t" r="r" b="b"/>
              <a:pathLst>
                <a:path w="13172" h="6859" extrusionOk="0">
                  <a:moveTo>
                    <a:pt x="2534" y="0"/>
                  </a:moveTo>
                  <a:cubicBezTo>
                    <a:pt x="2534" y="0"/>
                    <a:pt x="1" y="4680"/>
                    <a:pt x="4360" y="6323"/>
                  </a:cubicBezTo>
                  <a:cubicBezTo>
                    <a:pt x="5303" y="6688"/>
                    <a:pt x="6393" y="6859"/>
                    <a:pt x="7448" y="6859"/>
                  </a:cubicBezTo>
                  <a:cubicBezTo>
                    <a:pt x="8771" y="6859"/>
                    <a:pt x="10038" y="6590"/>
                    <a:pt x="10888" y="6095"/>
                  </a:cubicBezTo>
                  <a:cubicBezTo>
                    <a:pt x="12212" y="5296"/>
                    <a:pt x="13125" y="3698"/>
                    <a:pt x="13171" y="1712"/>
                  </a:cubicBezTo>
                  <a:lnTo>
                    <a:pt x="25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7990169" y="798056"/>
              <a:ext cx="364569" cy="69864"/>
            </a:xfrm>
            <a:custGeom>
              <a:avLst/>
              <a:gdLst/>
              <a:ahLst/>
              <a:cxnLst/>
              <a:rect l="l" t="t" r="r" b="b"/>
              <a:pathLst>
                <a:path w="12122" h="2323" extrusionOk="0">
                  <a:moveTo>
                    <a:pt x="155" y="1"/>
                  </a:moveTo>
                  <a:cubicBezTo>
                    <a:pt x="98" y="1"/>
                    <a:pt x="46" y="6"/>
                    <a:pt x="1" y="17"/>
                  </a:cubicBezTo>
                  <a:lnTo>
                    <a:pt x="47" y="200"/>
                  </a:lnTo>
                  <a:cubicBezTo>
                    <a:pt x="76" y="192"/>
                    <a:pt x="112" y="189"/>
                    <a:pt x="153" y="189"/>
                  </a:cubicBezTo>
                  <a:cubicBezTo>
                    <a:pt x="491" y="189"/>
                    <a:pt x="1210" y="439"/>
                    <a:pt x="2147" y="907"/>
                  </a:cubicBezTo>
                  <a:cubicBezTo>
                    <a:pt x="4064" y="1843"/>
                    <a:pt x="6027" y="2323"/>
                    <a:pt x="8218" y="2323"/>
                  </a:cubicBezTo>
                  <a:cubicBezTo>
                    <a:pt x="9451" y="2323"/>
                    <a:pt x="10729" y="2163"/>
                    <a:pt x="12121" y="1889"/>
                  </a:cubicBezTo>
                  <a:lnTo>
                    <a:pt x="12098" y="1706"/>
                  </a:lnTo>
                  <a:cubicBezTo>
                    <a:pt x="10726" y="1991"/>
                    <a:pt x="9457" y="2133"/>
                    <a:pt x="8257" y="2133"/>
                  </a:cubicBezTo>
                  <a:cubicBezTo>
                    <a:pt x="6086" y="2133"/>
                    <a:pt x="4141" y="1666"/>
                    <a:pt x="2215" y="725"/>
                  </a:cubicBezTo>
                  <a:cubicBezTo>
                    <a:pt x="1639" y="437"/>
                    <a:pt x="674" y="1"/>
                    <a:pt x="155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7984003" y="841274"/>
              <a:ext cx="366614" cy="60300"/>
            </a:xfrm>
            <a:custGeom>
              <a:avLst/>
              <a:gdLst/>
              <a:ahLst/>
              <a:cxnLst/>
              <a:rect l="l" t="t" r="r" b="b"/>
              <a:pathLst>
                <a:path w="12190" h="2005" extrusionOk="0">
                  <a:moveTo>
                    <a:pt x="163" y="0"/>
                  </a:moveTo>
                  <a:cubicBezTo>
                    <a:pt x="102" y="0"/>
                    <a:pt x="47" y="6"/>
                    <a:pt x="0" y="18"/>
                  </a:cubicBezTo>
                  <a:lnTo>
                    <a:pt x="46" y="201"/>
                  </a:lnTo>
                  <a:cubicBezTo>
                    <a:pt x="78" y="193"/>
                    <a:pt x="117" y="189"/>
                    <a:pt x="163" y="189"/>
                  </a:cubicBezTo>
                  <a:cubicBezTo>
                    <a:pt x="505" y="189"/>
                    <a:pt x="1219" y="414"/>
                    <a:pt x="2146" y="817"/>
                  </a:cubicBezTo>
                  <a:cubicBezTo>
                    <a:pt x="3949" y="1616"/>
                    <a:pt x="5730" y="2004"/>
                    <a:pt x="7670" y="2004"/>
                  </a:cubicBezTo>
                  <a:cubicBezTo>
                    <a:pt x="9085" y="2004"/>
                    <a:pt x="10569" y="1799"/>
                    <a:pt x="12189" y="1388"/>
                  </a:cubicBezTo>
                  <a:lnTo>
                    <a:pt x="12144" y="1205"/>
                  </a:lnTo>
                  <a:cubicBezTo>
                    <a:pt x="10531" y="1611"/>
                    <a:pt x="9053" y="1816"/>
                    <a:pt x="7654" y="1816"/>
                  </a:cubicBezTo>
                  <a:cubicBezTo>
                    <a:pt x="5748" y="1816"/>
                    <a:pt x="3989" y="1434"/>
                    <a:pt x="2237" y="657"/>
                  </a:cubicBezTo>
                  <a:cubicBezTo>
                    <a:pt x="1647" y="393"/>
                    <a:pt x="674" y="0"/>
                    <a:pt x="163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7977838" y="882897"/>
              <a:ext cx="367276" cy="53684"/>
            </a:xfrm>
            <a:custGeom>
              <a:avLst/>
              <a:gdLst/>
              <a:ahLst/>
              <a:cxnLst/>
              <a:rect l="l" t="t" r="r" b="b"/>
              <a:pathLst>
                <a:path w="12212" h="1785" extrusionOk="0">
                  <a:moveTo>
                    <a:pt x="205" y="1"/>
                  </a:moveTo>
                  <a:cubicBezTo>
                    <a:pt x="126" y="1"/>
                    <a:pt x="57" y="9"/>
                    <a:pt x="0" y="27"/>
                  </a:cubicBezTo>
                  <a:lnTo>
                    <a:pt x="46" y="209"/>
                  </a:lnTo>
                  <a:cubicBezTo>
                    <a:pt x="80" y="201"/>
                    <a:pt x="123" y="196"/>
                    <a:pt x="174" y="196"/>
                  </a:cubicBezTo>
                  <a:cubicBezTo>
                    <a:pt x="526" y="196"/>
                    <a:pt x="1254" y="401"/>
                    <a:pt x="2191" y="780"/>
                  </a:cubicBezTo>
                  <a:cubicBezTo>
                    <a:pt x="3858" y="1442"/>
                    <a:pt x="5524" y="1784"/>
                    <a:pt x="7281" y="1784"/>
                  </a:cubicBezTo>
                  <a:cubicBezTo>
                    <a:pt x="8833" y="1784"/>
                    <a:pt x="10454" y="1533"/>
                    <a:pt x="12212" y="1031"/>
                  </a:cubicBezTo>
                  <a:lnTo>
                    <a:pt x="12166" y="848"/>
                  </a:lnTo>
                  <a:cubicBezTo>
                    <a:pt x="10423" y="1345"/>
                    <a:pt x="8831" y="1592"/>
                    <a:pt x="7318" y="1592"/>
                  </a:cubicBezTo>
                  <a:cubicBezTo>
                    <a:pt x="5563" y="1592"/>
                    <a:pt x="3915" y="1259"/>
                    <a:pt x="2260" y="597"/>
                  </a:cubicBezTo>
                  <a:cubicBezTo>
                    <a:pt x="1685" y="359"/>
                    <a:pt x="730" y="1"/>
                    <a:pt x="205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7971642" y="927799"/>
              <a:ext cx="368659" cy="43789"/>
            </a:xfrm>
            <a:custGeom>
              <a:avLst/>
              <a:gdLst/>
              <a:ahLst/>
              <a:cxnLst/>
              <a:rect l="l" t="t" r="r" b="b"/>
              <a:pathLst>
                <a:path w="12258" h="1456" extrusionOk="0">
                  <a:moveTo>
                    <a:pt x="271" y="1"/>
                  </a:moveTo>
                  <a:cubicBezTo>
                    <a:pt x="162" y="1"/>
                    <a:pt x="70" y="13"/>
                    <a:pt x="1" y="40"/>
                  </a:cubicBezTo>
                  <a:lnTo>
                    <a:pt x="69" y="223"/>
                  </a:lnTo>
                  <a:cubicBezTo>
                    <a:pt x="115" y="206"/>
                    <a:pt x="180" y="198"/>
                    <a:pt x="261" y="198"/>
                  </a:cubicBezTo>
                  <a:cubicBezTo>
                    <a:pt x="623" y="198"/>
                    <a:pt x="1320" y="362"/>
                    <a:pt x="2215" y="679"/>
                  </a:cubicBezTo>
                  <a:cubicBezTo>
                    <a:pt x="3698" y="1181"/>
                    <a:pt x="5159" y="1455"/>
                    <a:pt x="6688" y="1455"/>
                  </a:cubicBezTo>
                  <a:cubicBezTo>
                    <a:pt x="8446" y="1455"/>
                    <a:pt x="10249" y="1113"/>
                    <a:pt x="12258" y="428"/>
                  </a:cubicBezTo>
                  <a:lnTo>
                    <a:pt x="12189" y="246"/>
                  </a:lnTo>
                  <a:cubicBezTo>
                    <a:pt x="10204" y="928"/>
                    <a:pt x="8407" y="1265"/>
                    <a:pt x="6687" y="1265"/>
                  </a:cubicBezTo>
                  <a:cubicBezTo>
                    <a:pt x="5185" y="1265"/>
                    <a:pt x="3741" y="1007"/>
                    <a:pt x="2283" y="497"/>
                  </a:cubicBezTo>
                  <a:cubicBezTo>
                    <a:pt x="1715" y="288"/>
                    <a:pt x="800" y="1"/>
                    <a:pt x="271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8339610" y="794447"/>
              <a:ext cx="396118" cy="206284"/>
            </a:xfrm>
            <a:custGeom>
              <a:avLst/>
              <a:gdLst/>
              <a:ahLst/>
              <a:cxnLst/>
              <a:rect l="l" t="t" r="r" b="b"/>
              <a:pathLst>
                <a:path w="13171" h="6859" extrusionOk="0">
                  <a:moveTo>
                    <a:pt x="10637" y="0"/>
                  </a:moveTo>
                  <a:lnTo>
                    <a:pt x="0" y="1712"/>
                  </a:lnTo>
                  <a:cubicBezTo>
                    <a:pt x="46" y="3698"/>
                    <a:pt x="959" y="5296"/>
                    <a:pt x="2283" y="6095"/>
                  </a:cubicBezTo>
                  <a:cubicBezTo>
                    <a:pt x="3133" y="6590"/>
                    <a:pt x="4400" y="6859"/>
                    <a:pt x="5727" y="6859"/>
                  </a:cubicBezTo>
                  <a:cubicBezTo>
                    <a:pt x="6785" y="6859"/>
                    <a:pt x="7881" y="6688"/>
                    <a:pt x="8833" y="6323"/>
                  </a:cubicBezTo>
                  <a:cubicBezTo>
                    <a:pt x="13170" y="4680"/>
                    <a:pt x="10637" y="0"/>
                    <a:pt x="1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8324482" y="798056"/>
              <a:ext cx="364569" cy="69864"/>
            </a:xfrm>
            <a:custGeom>
              <a:avLst/>
              <a:gdLst/>
              <a:ahLst/>
              <a:cxnLst/>
              <a:rect l="l" t="t" r="r" b="b"/>
              <a:pathLst>
                <a:path w="12122" h="2323" extrusionOk="0">
                  <a:moveTo>
                    <a:pt x="11973" y="1"/>
                  </a:moveTo>
                  <a:cubicBezTo>
                    <a:pt x="11466" y="1"/>
                    <a:pt x="10483" y="437"/>
                    <a:pt x="9907" y="725"/>
                  </a:cubicBezTo>
                  <a:cubicBezTo>
                    <a:pt x="7981" y="1666"/>
                    <a:pt x="6036" y="2133"/>
                    <a:pt x="3871" y="2133"/>
                  </a:cubicBezTo>
                  <a:cubicBezTo>
                    <a:pt x="2674" y="2133"/>
                    <a:pt x="1411" y="1991"/>
                    <a:pt x="47" y="1706"/>
                  </a:cubicBezTo>
                  <a:lnTo>
                    <a:pt x="1" y="1889"/>
                  </a:lnTo>
                  <a:cubicBezTo>
                    <a:pt x="1393" y="2163"/>
                    <a:pt x="2694" y="2323"/>
                    <a:pt x="3904" y="2323"/>
                  </a:cubicBezTo>
                  <a:cubicBezTo>
                    <a:pt x="6095" y="2323"/>
                    <a:pt x="8058" y="1843"/>
                    <a:pt x="9998" y="907"/>
                  </a:cubicBezTo>
                  <a:cubicBezTo>
                    <a:pt x="10915" y="439"/>
                    <a:pt x="11631" y="189"/>
                    <a:pt x="11969" y="189"/>
                  </a:cubicBezTo>
                  <a:cubicBezTo>
                    <a:pt x="12010" y="189"/>
                    <a:pt x="12046" y="192"/>
                    <a:pt x="12075" y="200"/>
                  </a:cubicBezTo>
                  <a:lnTo>
                    <a:pt x="12121" y="17"/>
                  </a:lnTo>
                  <a:cubicBezTo>
                    <a:pt x="12078" y="6"/>
                    <a:pt x="12028" y="1"/>
                    <a:pt x="11973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8329294" y="841274"/>
              <a:ext cx="365923" cy="60300"/>
            </a:xfrm>
            <a:custGeom>
              <a:avLst/>
              <a:gdLst/>
              <a:ahLst/>
              <a:cxnLst/>
              <a:rect l="l" t="t" r="r" b="b"/>
              <a:pathLst>
                <a:path w="12167" h="2005" extrusionOk="0">
                  <a:moveTo>
                    <a:pt x="12010" y="0"/>
                  </a:moveTo>
                  <a:cubicBezTo>
                    <a:pt x="11511" y="0"/>
                    <a:pt x="10520" y="393"/>
                    <a:pt x="9930" y="657"/>
                  </a:cubicBezTo>
                  <a:cubicBezTo>
                    <a:pt x="8178" y="1434"/>
                    <a:pt x="6419" y="1816"/>
                    <a:pt x="4517" y="1816"/>
                  </a:cubicBezTo>
                  <a:cubicBezTo>
                    <a:pt x="3122" y="1816"/>
                    <a:pt x="1649" y="1611"/>
                    <a:pt x="46" y="1205"/>
                  </a:cubicBezTo>
                  <a:lnTo>
                    <a:pt x="1" y="1388"/>
                  </a:lnTo>
                  <a:cubicBezTo>
                    <a:pt x="1621" y="1799"/>
                    <a:pt x="3105" y="2004"/>
                    <a:pt x="4497" y="2004"/>
                  </a:cubicBezTo>
                  <a:cubicBezTo>
                    <a:pt x="6437" y="2004"/>
                    <a:pt x="8241" y="1616"/>
                    <a:pt x="10021" y="817"/>
                  </a:cubicBezTo>
                  <a:cubicBezTo>
                    <a:pt x="10948" y="414"/>
                    <a:pt x="11662" y="189"/>
                    <a:pt x="12005" y="189"/>
                  </a:cubicBezTo>
                  <a:cubicBezTo>
                    <a:pt x="12050" y="189"/>
                    <a:pt x="12089" y="193"/>
                    <a:pt x="12121" y="201"/>
                  </a:cubicBezTo>
                  <a:lnTo>
                    <a:pt x="12167" y="18"/>
                  </a:lnTo>
                  <a:cubicBezTo>
                    <a:pt x="12122" y="6"/>
                    <a:pt x="12070" y="0"/>
                    <a:pt x="12010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8334106" y="882897"/>
              <a:ext cx="367276" cy="53684"/>
            </a:xfrm>
            <a:custGeom>
              <a:avLst/>
              <a:gdLst/>
              <a:ahLst/>
              <a:cxnLst/>
              <a:rect l="l" t="t" r="r" b="b"/>
              <a:pathLst>
                <a:path w="12212" h="1785" extrusionOk="0">
                  <a:moveTo>
                    <a:pt x="12007" y="1"/>
                  </a:moveTo>
                  <a:cubicBezTo>
                    <a:pt x="11482" y="1"/>
                    <a:pt x="10527" y="359"/>
                    <a:pt x="9952" y="597"/>
                  </a:cubicBezTo>
                  <a:cubicBezTo>
                    <a:pt x="8297" y="1259"/>
                    <a:pt x="6655" y="1592"/>
                    <a:pt x="4903" y="1592"/>
                  </a:cubicBezTo>
                  <a:cubicBezTo>
                    <a:pt x="3392" y="1592"/>
                    <a:pt x="1800" y="1345"/>
                    <a:pt x="46" y="848"/>
                  </a:cubicBezTo>
                  <a:lnTo>
                    <a:pt x="0" y="1031"/>
                  </a:lnTo>
                  <a:cubicBezTo>
                    <a:pt x="1781" y="1533"/>
                    <a:pt x="3401" y="1784"/>
                    <a:pt x="4931" y="1784"/>
                  </a:cubicBezTo>
                  <a:cubicBezTo>
                    <a:pt x="6711" y="1784"/>
                    <a:pt x="8354" y="1442"/>
                    <a:pt x="10044" y="780"/>
                  </a:cubicBezTo>
                  <a:cubicBezTo>
                    <a:pt x="10961" y="401"/>
                    <a:pt x="11687" y="196"/>
                    <a:pt x="12038" y="196"/>
                  </a:cubicBezTo>
                  <a:cubicBezTo>
                    <a:pt x="12089" y="196"/>
                    <a:pt x="12132" y="201"/>
                    <a:pt x="12166" y="209"/>
                  </a:cubicBezTo>
                  <a:lnTo>
                    <a:pt x="12212" y="27"/>
                  </a:lnTo>
                  <a:cubicBezTo>
                    <a:pt x="12155" y="9"/>
                    <a:pt x="12086" y="1"/>
                    <a:pt x="12007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8338918" y="927799"/>
              <a:ext cx="368659" cy="43789"/>
            </a:xfrm>
            <a:custGeom>
              <a:avLst/>
              <a:gdLst/>
              <a:ahLst/>
              <a:cxnLst/>
              <a:rect l="l" t="t" r="r" b="b"/>
              <a:pathLst>
                <a:path w="12258" h="1456" extrusionOk="0">
                  <a:moveTo>
                    <a:pt x="11987" y="1"/>
                  </a:moveTo>
                  <a:cubicBezTo>
                    <a:pt x="11458" y="1"/>
                    <a:pt x="10543" y="288"/>
                    <a:pt x="9975" y="497"/>
                  </a:cubicBezTo>
                  <a:cubicBezTo>
                    <a:pt x="8517" y="1007"/>
                    <a:pt x="7073" y="1265"/>
                    <a:pt x="5571" y="1265"/>
                  </a:cubicBezTo>
                  <a:cubicBezTo>
                    <a:pt x="3851" y="1265"/>
                    <a:pt x="2054" y="928"/>
                    <a:pt x="69" y="246"/>
                  </a:cubicBezTo>
                  <a:lnTo>
                    <a:pt x="0" y="428"/>
                  </a:lnTo>
                  <a:cubicBezTo>
                    <a:pt x="2009" y="1113"/>
                    <a:pt x="3835" y="1455"/>
                    <a:pt x="5570" y="1455"/>
                  </a:cubicBezTo>
                  <a:cubicBezTo>
                    <a:pt x="7099" y="1455"/>
                    <a:pt x="8560" y="1181"/>
                    <a:pt x="10043" y="679"/>
                  </a:cubicBezTo>
                  <a:cubicBezTo>
                    <a:pt x="10938" y="362"/>
                    <a:pt x="11635" y="198"/>
                    <a:pt x="11997" y="198"/>
                  </a:cubicBezTo>
                  <a:cubicBezTo>
                    <a:pt x="12078" y="198"/>
                    <a:pt x="12143" y="206"/>
                    <a:pt x="12189" y="223"/>
                  </a:cubicBezTo>
                  <a:lnTo>
                    <a:pt x="12257" y="40"/>
                  </a:lnTo>
                  <a:cubicBezTo>
                    <a:pt x="12188" y="13"/>
                    <a:pt x="12096" y="1"/>
                    <a:pt x="11987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7806200" y="157037"/>
              <a:ext cx="1066820" cy="735725"/>
            </a:xfrm>
            <a:custGeom>
              <a:avLst/>
              <a:gdLst/>
              <a:ahLst/>
              <a:cxnLst/>
              <a:rect l="l" t="t" r="r" b="b"/>
              <a:pathLst>
                <a:path w="35472" h="24463" extrusionOk="0">
                  <a:moveTo>
                    <a:pt x="15137" y="0"/>
                  </a:moveTo>
                  <a:cubicBezTo>
                    <a:pt x="14960" y="0"/>
                    <a:pt x="14776" y="19"/>
                    <a:pt x="14586" y="58"/>
                  </a:cubicBezTo>
                  <a:cubicBezTo>
                    <a:pt x="13262" y="309"/>
                    <a:pt x="12098" y="1336"/>
                    <a:pt x="11664" y="2820"/>
                  </a:cubicBezTo>
                  <a:lnTo>
                    <a:pt x="11642" y="2820"/>
                  </a:lnTo>
                  <a:cubicBezTo>
                    <a:pt x="11550" y="2797"/>
                    <a:pt x="11459" y="2752"/>
                    <a:pt x="11368" y="2729"/>
                  </a:cubicBezTo>
                  <a:cubicBezTo>
                    <a:pt x="10992" y="2620"/>
                    <a:pt x="10612" y="2568"/>
                    <a:pt x="10237" y="2568"/>
                  </a:cubicBezTo>
                  <a:cubicBezTo>
                    <a:pt x="8335" y="2568"/>
                    <a:pt x="6549" y="3907"/>
                    <a:pt x="5958" y="5947"/>
                  </a:cubicBezTo>
                  <a:cubicBezTo>
                    <a:pt x="5912" y="6107"/>
                    <a:pt x="5867" y="6244"/>
                    <a:pt x="5844" y="6404"/>
                  </a:cubicBezTo>
                  <a:cubicBezTo>
                    <a:pt x="4269" y="6723"/>
                    <a:pt x="2877" y="7956"/>
                    <a:pt x="2375" y="9690"/>
                  </a:cubicBezTo>
                  <a:cubicBezTo>
                    <a:pt x="2123" y="10535"/>
                    <a:pt x="2101" y="11402"/>
                    <a:pt x="2283" y="12178"/>
                  </a:cubicBezTo>
                  <a:cubicBezTo>
                    <a:pt x="1576" y="12772"/>
                    <a:pt x="1005" y="13594"/>
                    <a:pt x="731" y="14552"/>
                  </a:cubicBezTo>
                  <a:cubicBezTo>
                    <a:pt x="1" y="16994"/>
                    <a:pt x="1279" y="19528"/>
                    <a:pt x="3539" y="20190"/>
                  </a:cubicBezTo>
                  <a:cubicBezTo>
                    <a:pt x="3915" y="20296"/>
                    <a:pt x="4297" y="20347"/>
                    <a:pt x="4672" y="20347"/>
                  </a:cubicBezTo>
                  <a:cubicBezTo>
                    <a:pt x="5026" y="20347"/>
                    <a:pt x="5375" y="20301"/>
                    <a:pt x="5707" y="20213"/>
                  </a:cubicBezTo>
                  <a:cubicBezTo>
                    <a:pt x="6141" y="21537"/>
                    <a:pt x="7122" y="22632"/>
                    <a:pt x="8515" y="23020"/>
                  </a:cubicBezTo>
                  <a:cubicBezTo>
                    <a:pt x="8893" y="23132"/>
                    <a:pt x="9275" y="23186"/>
                    <a:pt x="9654" y="23186"/>
                  </a:cubicBezTo>
                  <a:cubicBezTo>
                    <a:pt x="10510" y="23186"/>
                    <a:pt x="11347" y="22910"/>
                    <a:pt x="12075" y="22404"/>
                  </a:cubicBezTo>
                  <a:cubicBezTo>
                    <a:pt x="12577" y="23294"/>
                    <a:pt x="13422" y="24002"/>
                    <a:pt x="14449" y="24299"/>
                  </a:cubicBezTo>
                  <a:cubicBezTo>
                    <a:pt x="14821" y="24410"/>
                    <a:pt x="15164" y="24463"/>
                    <a:pt x="15487" y="24463"/>
                  </a:cubicBezTo>
                  <a:cubicBezTo>
                    <a:pt x="16295" y="24463"/>
                    <a:pt x="16986" y="24132"/>
                    <a:pt x="17736" y="23545"/>
                  </a:cubicBezTo>
                  <a:cubicBezTo>
                    <a:pt x="18486" y="24132"/>
                    <a:pt x="19177" y="24463"/>
                    <a:pt x="19985" y="24463"/>
                  </a:cubicBezTo>
                  <a:cubicBezTo>
                    <a:pt x="20308" y="24463"/>
                    <a:pt x="20651" y="24410"/>
                    <a:pt x="21023" y="24299"/>
                  </a:cubicBezTo>
                  <a:cubicBezTo>
                    <a:pt x="22073" y="24002"/>
                    <a:pt x="22895" y="23294"/>
                    <a:pt x="23420" y="22404"/>
                  </a:cubicBezTo>
                  <a:cubicBezTo>
                    <a:pt x="24132" y="22910"/>
                    <a:pt x="24964" y="23186"/>
                    <a:pt x="25826" y="23186"/>
                  </a:cubicBezTo>
                  <a:cubicBezTo>
                    <a:pt x="26208" y="23186"/>
                    <a:pt x="26595" y="23132"/>
                    <a:pt x="26980" y="23020"/>
                  </a:cubicBezTo>
                  <a:cubicBezTo>
                    <a:pt x="28350" y="22632"/>
                    <a:pt x="29354" y="21537"/>
                    <a:pt x="29765" y="20213"/>
                  </a:cubicBezTo>
                  <a:cubicBezTo>
                    <a:pt x="30108" y="20301"/>
                    <a:pt x="30457" y="20347"/>
                    <a:pt x="30809" y="20347"/>
                  </a:cubicBezTo>
                  <a:cubicBezTo>
                    <a:pt x="31181" y="20347"/>
                    <a:pt x="31557" y="20296"/>
                    <a:pt x="31933" y="20190"/>
                  </a:cubicBezTo>
                  <a:cubicBezTo>
                    <a:pt x="34216" y="19528"/>
                    <a:pt x="35471" y="16994"/>
                    <a:pt x="34741" y="14552"/>
                  </a:cubicBezTo>
                  <a:cubicBezTo>
                    <a:pt x="34467" y="13594"/>
                    <a:pt x="33896" y="12772"/>
                    <a:pt x="33189" y="12178"/>
                  </a:cubicBezTo>
                  <a:cubicBezTo>
                    <a:pt x="33371" y="11402"/>
                    <a:pt x="33349" y="10535"/>
                    <a:pt x="33120" y="9690"/>
                  </a:cubicBezTo>
                  <a:cubicBezTo>
                    <a:pt x="32595" y="7956"/>
                    <a:pt x="31203" y="6723"/>
                    <a:pt x="29628" y="6404"/>
                  </a:cubicBezTo>
                  <a:cubicBezTo>
                    <a:pt x="29605" y="6244"/>
                    <a:pt x="29560" y="6107"/>
                    <a:pt x="29514" y="5947"/>
                  </a:cubicBezTo>
                  <a:cubicBezTo>
                    <a:pt x="28923" y="3907"/>
                    <a:pt x="27137" y="2568"/>
                    <a:pt x="25235" y="2568"/>
                  </a:cubicBezTo>
                  <a:cubicBezTo>
                    <a:pt x="24860" y="2568"/>
                    <a:pt x="24480" y="2620"/>
                    <a:pt x="24104" y="2729"/>
                  </a:cubicBezTo>
                  <a:cubicBezTo>
                    <a:pt x="24013" y="2752"/>
                    <a:pt x="23922" y="2797"/>
                    <a:pt x="23830" y="2820"/>
                  </a:cubicBezTo>
                  <a:cubicBezTo>
                    <a:pt x="23397" y="1336"/>
                    <a:pt x="22210" y="309"/>
                    <a:pt x="20886" y="58"/>
                  </a:cubicBezTo>
                  <a:cubicBezTo>
                    <a:pt x="20696" y="19"/>
                    <a:pt x="20512" y="0"/>
                    <a:pt x="20335" y="0"/>
                  </a:cubicBezTo>
                  <a:cubicBezTo>
                    <a:pt x="18975" y="0"/>
                    <a:pt x="17998" y="1071"/>
                    <a:pt x="17736" y="1839"/>
                  </a:cubicBezTo>
                  <a:cubicBezTo>
                    <a:pt x="17474" y="1071"/>
                    <a:pt x="16497" y="0"/>
                    <a:pt x="151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7985657" y="336886"/>
              <a:ext cx="180781" cy="134766"/>
            </a:xfrm>
            <a:custGeom>
              <a:avLst/>
              <a:gdLst/>
              <a:ahLst/>
              <a:cxnLst/>
              <a:rect l="l" t="t" r="r" b="b"/>
              <a:pathLst>
                <a:path w="6011" h="4481" extrusionOk="0">
                  <a:moveTo>
                    <a:pt x="3520" y="0"/>
                  </a:moveTo>
                  <a:cubicBezTo>
                    <a:pt x="1421" y="0"/>
                    <a:pt x="0" y="2108"/>
                    <a:pt x="859" y="4464"/>
                  </a:cubicBezTo>
                  <a:cubicBezTo>
                    <a:pt x="859" y="4475"/>
                    <a:pt x="870" y="4481"/>
                    <a:pt x="881" y="4481"/>
                  </a:cubicBezTo>
                  <a:cubicBezTo>
                    <a:pt x="893" y="4481"/>
                    <a:pt x="904" y="4475"/>
                    <a:pt x="904" y="4464"/>
                  </a:cubicBezTo>
                  <a:cubicBezTo>
                    <a:pt x="813" y="3779"/>
                    <a:pt x="790" y="3071"/>
                    <a:pt x="973" y="2409"/>
                  </a:cubicBezTo>
                  <a:cubicBezTo>
                    <a:pt x="1155" y="1747"/>
                    <a:pt x="1543" y="1131"/>
                    <a:pt x="2137" y="766"/>
                  </a:cubicBezTo>
                  <a:cubicBezTo>
                    <a:pt x="2619" y="473"/>
                    <a:pt x="3192" y="328"/>
                    <a:pt x="3768" y="328"/>
                  </a:cubicBezTo>
                  <a:cubicBezTo>
                    <a:pt x="4580" y="328"/>
                    <a:pt x="5397" y="616"/>
                    <a:pt x="5971" y="1177"/>
                  </a:cubicBezTo>
                  <a:cubicBezTo>
                    <a:pt x="5978" y="1183"/>
                    <a:pt x="5985" y="1186"/>
                    <a:pt x="5990" y="1186"/>
                  </a:cubicBezTo>
                  <a:cubicBezTo>
                    <a:pt x="6004" y="1186"/>
                    <a:pt x="6010" y="1170"/>
                    <a:pt x="5994" y="1154"/>
                  </a:cubicBezTo>
                  <a:cubicBezTo>
                    <a:pt x="5812" y="857"/>
                    <a:pt x="5515" y="606"/>
                    <a:pt x="5195" y="424"/>
                  </a:cubicBezTo>
                  <a:cubicBezTo>
                    <a:pt x="4611" y="132"/>
                    <a:pt x="4045" y="0"/>
                    <a:pt x="3520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8063642" y="669004"/>
              <a:ext cx="152210" cy="99729"/>
            </a:xfrm>
            <a:custGeom>
              <a:avLst/>
              <a:gdLst/>
              <a:ahLst/>
              <a:cxnLst/>
              <a:rect l="l" t="t" r="r" b="b"/>
              <a:pathLst>
                <a:path w="5061" h="3316" extrusionOk="0">
                  <a:moveTo>
                    <a:pt x="263" y="0"/>
                  </a:moveTo>
                  <a:cubicBezTo>
                    <a:pt x="257" y="0"/>
                    <a:pt x="251" y="6"/>
                    <a:pt x="251" y="17"/>
                  </a:cubicBezTo>
                  <a:cubicBezTo>
                    <a:pt x="0" y="1181"/>
                    <a:pt x="594" y="2459"/>
                    <a:pt x="1689" y="2984"/>
                  </a:cubicBezTo>
                  <a:cubicBezTo>
                    <a:pt x="2159" y="3193"/>
                    <a:pt x="2714" y="3316"/>
                    <a:pt x="3263" y="3316"/>
                  </a:cubicBezTo>
                  <a:cubicBezTo>
                    <a:pt x="3916" y="3316"/>
                    <a:pt x="4561" y="3142"/>
                    <a:pt x="5045" y="2733"/>
                  </a:cubicBezTo>
                  <a:cubicBezTo>
                    <a:pt x="5061" y="2717"/>
                    <a:pt x="5054" y="2701"/>
                    <a:pt x="5041" y="2701"/>
                  </a:cubicBezTo>
                  <a:cubicBezTo>
                    <a:pt x="5035" y="2701"/>
                    <a:pt x="5028" y="2704"/>
                    <a:pt x="5022" y="2711"/>
                  </a:cubicBezTo>
                  <a:cubicBezTo>
                    <a:pt x="4594" y="2971"/>
                    <a:pt x="4085" y="3084"/>
                    <a:pt x="3571" y="3084"/>
                  </a:cubicBezTo>
                  <a:cubicBezTo>
                    <a:pt x="2961" y="3084"/>
                    <a:pt x="2345" y="2925"/>
                    <a:pt x="1849" y="2665"/>
                  </a:cubicBezTo>
                  <a:cubicBezTo>
                    <a:pt x="890" y="2094"/>
                    <a:pt x="411" y="1158"/>
                    <a:pt x="274" y="17"/>
                  </a:cubicBezTo>
                  <a:cubicBezTo>
                    <a:pt x="274" y="6"/>
                    <a:pt x="268" y="0"/>
                    <a:pt x="263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8139160" y="633125"/>
              <a:ext cx="146916" cy="124691"/>
            </a:xfrm>
            <a:custGeom>
              <a:avLst/>
              <a:gdLst/>
              <a:ahLst/>
              <a:cxnLst/>
              <a:rect l="l" t="t" r="r" b="b"/>
              <a:pathLst>
                <a:path w="4885" h="4146" extrusionOk="0">
                  <a:moveTo>
                    <a:pt x="205" y="0"/>
                  </a:moveTo>
                  <a:cubicBezTo>
                    <a:pt x="0" y="1050"/>
                    <a:pt x="457" y="2580"/>
                    <a:pt x="1392" y="3333"/>
                  </a:cubicBezTo>
                  <a:cubicBezTo>
                    <a:pt x="2052" y="3864"/>
                    <a:pt x="2927" y="4145"/>
                    <a:pt x="3794" y="4145"/>
                  </a:cubicBezTo>
                  <a:cubicBezTo>
                    <a:pt x="4157" y="4145"/>
                    <a:pt x="4518" y="4096"/>
                    <a:pt x="4862" y="3995"/>
                  </a:cubicBezTo>
                  <a:cubicBezTo>
                    <a:pt x="4885" y="3972"/>
                    <a:pt x="4885" y="3949"/>
                    <a:pt x="4862" y="3949"/>
                  </a:cubicBezTo>
                  <a:cubicBezTo>
                    <a:pt x="4650" y="3972"/>
                    <a:pt x="4446" y="3983"/>
                    <a:pt x="4250" y="3983"/>
                  </a:cubicBezTo>
                  <a:cubicBezTo>
                    <a:pt x="1897" y="3983"/>
                    <a:pt x="585" y="2381"/>
                    <a:pt x="205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8105175" y="358389"/>
              <a:ext cx="167187" cy="106405"/>
            </a:xfrm>
            <a:custGeom>
              <a:avLst/>
              <a:gdLst/>
              <a:ahLst/>
              <a:cxnLst/>
              <a:rect l="l" t="t" r="r" b="b"/>
              <a:pathLst>
                <a:path w="5559" h="3538" extrusionOk="0">
                  <a:moveTo>
                    <a:pt x="3545" y="0"/>
                  </a:moveTo>
                  <a:cubicBezTo>
                    <a:pt x="3020" y="0"/>
                    <a:pt x="2488" y="139"/>
                    <a:pt x="2043" y="393"/>
                  </a:cubicBezTo>
                  <a:cubicBezTo>
                    <a:pt x="902" y="1010"/>
                    <a:pt x="103" y="2219"/>
                    <a:pt x="12" y="3520"/>
                  </a:cubicBezTo>
                  <a:cubicBezTo>
                    <a:pt x="0" y="3532"/>
                    <a:pt x="6" y="3537"/>
                    <a:pt x="14" y="3537"/>
                  </a:cubicBezTo>
                  <a:cubicBezTo>
                    <a:pt x="23" y="3537"/>
                    <a:pt x="34" y="3532"/>
                    <a:pt x="34" y="3520"/>
                  </a:cubicBezTo>
                  <a:cubicBezTo>
                    <a:pt x="416" y="1893"/>
                    <a:pt x="2102" y="303"/>
                    <a:pt x="3748" y="303"/>
                  </a:cubicBezTo>
                  <a:cubicBezTo>
                    <a:pt x="4366" y="303"/>
                    <a:pt x="4977" y="526"/>
                    <a:pt x="5512" y="1055"/>
                  </a:cubicBezTo>
                  <a:cubicBezTo>
                    <a:pt x="5519" y="1062"/>
                    <a:pt x="5526" y="1065"/>
                    <a:pt x="5532" y="1065"/>
                  </a:cubicBezTo>
                  <a:cubicBezTo>
                    <a:pt x="5547" y="1065"/>
                    <a:pt x="5558" y="1049"/>
                    <a:pt x="5558" y="1032"/>
                  </a:cubicBezTo>
                  <a:cubicBezTo>
                    <a:pt x="5118" y="318"/>
                    <a:pt x="4339" y="0"/>
                    <a:pt x="3545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7883102" y="535651"/>
              <a:ext cx="58376" cy="151728"/>
            </a:xfrm>
            <a:custGeom>
              <a:avLst/>
              <a:gdLst/>
              <a:ahLst/>
              <a:cxnLst/>
              <a:rect l="l" t="t" r="r" b="b"/>
              <a:pathLst>
                <a:path w="1941" h="5045" extrusionOk="0">
                  <a:moveTo>
                    <a:pt x="1940" y="0"/>
                  </a:moveTo>
                  <a:cubicBezTo>
                    <a:pt x="1278" y="525"/>
                    <a:pt x="411" y="1666"/>
                    <a:pt x="251" y="2625"/>
                  </a:cubicBezTo>
                  <a:cubicBezTo>
                    <a:pt x="0" y="3629"/>
                    <a:pt x="594" y="4908"/>
                    <a:pt x="1712" y="5045"/>
                  </a:cubicBezTo>
                  <a:cubicBezTo>
                    <a:pt x="1735" y="5045"/>
                    <a:pt x="1735" y="4999"/>
                    <a:pt x="1712" y="4999"/>
                  </a:cubicBezTo>
                  <a:cubicBezTo>
                    <a:pt x="799" y="4657"/>
                    <a:pt x="388" y="3607"/>
                    <a:pt x="616" y="2694"/>
                  </a:cubicBezTo>
                  <a:cubicBezTo>
                    <a:pt x="799" y="1712"/>
                    <a:pt x="1461" y="890"/>
                    <a:pt x="1940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8140483" y="454509"/>
              <a:ext cx="146285" cy="144992"/>
            </a:xfrm>
            <a:custGeom>
              <a:avLst/>
              <a:gdLst/>
              <a:ahLst/>
              <a:cxnLst/>
              <a:rect l="l" t="t" r="r" b="b"/>
              <a:pathLst>
                <a:path w="4864" h="4821" extrusionOk="0">
                  <a:moveTo>
                    <a:pt x="3943" y="1"/>
                  </a:moveTo>
                  <a:cubicBezTo>
                    <a:pt x="1465" y="1"/>
                    <a:pt x="1" y="2796"/>
                    <a:pt x="1965" y="4821"/>
                  </a:cubicBezTo>
                  <a:cubicBezTo>
                    <a:pt x="582" y="2458"/>
                    <a:pt x="1835" y="138"/>
                    <a:pt x="4638" y="138"/>
                  </a:cubicBezTo>
                  <a:cubicBezTo>
                    <a:pt x="4705" y="138"/>
                    <a:pt x="4772" y="139"/>
                    <a:pt x="4841" y="142"/>
                  </a:cubicBezTo>
                  <a:cubicBezTo>
                    <a:pt x="4863" y="142"/>
                    <a:pt x="4863" y="119"/>
                    <a:pt x="4841" y="119"/>
                  </a:cubicBezTo>
                  <a:cubicBezTo>
                    <a:pt x="4530" y="38"/>
                    <a:pt x="4230" y="1"/>
                    <a:pt x="3943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8164543" y="244465"/>
              <a:ext cx="139398" cy="62616"/>
            </a:xfrm>
            <a:custGeom>
              <a:avLst/>
              <a:gdLst/>
              <a:ahLst/>
              <a:cxnLst/>
              <a:rect l="l" t="t" r="r" b="b"/>
              <a:pathLst>
                <a:path w="4635" h="2082" extrusionOk="0">
                  <a:moveTo>
                    <a:pt x="2660" y="0"/>
                  </a:moveTo>
                  <a:cubicBezTo>
                    <a:pt x="1462" y="0"/>
                    <a:pt x="289" y="740"/>
                    <a:pt x="1" y="2081"/>
                  </a:cubicBezTo>
                  <a:cubicBezTo>
                    <a:pt x="726" y="948"/>
                    <a:pt x="1661" y="345"/>
                    <a:pt x="2767" y="345"/>
                  </a:cubicBezTo>
                  <a:cubicBezTo>
                    <a:pt x="3332" y="345"/>
                    <a:pt x="3941" y="502"/>
                    <a:pt x="4588" y="826"/>
                  </a:cubicBezTo>
                  <a:cubicBezTo>
                    <a:pt x="4611" y="826"/>
                    <a:pt x="4634" y="803"/>
                    <a:pt x="4611" y="780"/>
                  </a:cubicBezTo>
                  <a:cubicBezTo>
                    <a:pt x="4065" y="251"/>
                    <a:pt x="3358" y="0"/>
                    <a:pt x="2660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7968695" y="503080"/>
              <a:ext cx="107338" cy="123548"/>
            </a:xfrm>
            <a:custGeom>
              <a:avLst/>
              <a:gdLst/>
              <a:ahLst/>
              <a:cxnLst/>
              <a:rect l="l" t="t" r="r" b="b"/>
              <a:pathLst>
                <a:path w="3569" h="4108" extrusionOk="0">
                  <a:moveTo>
                    <a:pt x="1500" y="1"/>
                  </a:moveTo>
                  <a:cubicBezTo>
                    <a:pt x="1495" y="1"/>
                    <a:pt x="1491" y="4"/>
                    <a:pt x="1491" y="10"/>
                  </a:cubicBezTo>
                  <a:cubicBezTo>
                    <a:pt x="0" y="1711"/>
                    <a:pt x="846" y="4107"/>
                    <a:pt x="2981" y="4107"/>
                  </a:cubicBezTo>
                  <a:cubicBezTo>
                    <a:pt x="3167" y="4107"/>
                    <a:pt x="3363" y="4089"/>
                    <a:pt x="3568" y="4050"/>
                  </a:cubicBezTo>
                  <a:cubicBezTo>
                    <a:pt x="1240" y="3754"/>
                    <a:pt x="509" y="2202"/>
                    <a:pt x="1514" y="33"/>
                  </a:cubicBezTo>
                  <a:cubicBezTo>
                    <a:pt x="1530" y="17"/>
                    <a:pt x="1512" y="1"/>
                    <a:pt x="1500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8512782" y="344976"/>
              <a:ext cx="163909" cy="126165"/>
            </a:xfrm>
            <a:custGeom>
              <a:avLst/>
              <a:gdLst/>
              <a:ahLst/>
              <a:cxnLst/>
              <a:rect l="l" t="t" r="r" b="b"/>
              <a:pathLst>
                <a:path w="5450" h="4195" extrusionOk="0">
                  <a:moveTo>
                    <a:pt x="2291" y="1"/>
                  </a:moveTo>
                  <a:cubicBezTo>
                    <a:pt x="1449" y="1"/>
                    <a:pt x="600" y="302"/>
                    <a:pt x="17" y="885"/>
                  </a:cubicBezTo>
                  <a:cubicBezTo>
                    <a:pt x="1" y="901"/>
                    <a:pt x="19" y="917"/>
                    <a:pt x="31" y="917"/>
                  </a:cubicBezTo>
                  <a:cubicBezTo>
                    <a:pt x="36" y="917"/>
                    <a:pt x="40" y="914"/>
                    <a:pt x="40" y="908"/>
                  </a:cubicBezTo>
                  <a:cubicBezTo>
                    <a:pt x="608" y="512"/>
                    <a:pt x="1324" y="311"/>
                    <a:pt x="2032" y="311"/>
                  </a:cubicBezTo>
                  <a:cubicBezTo>
                    <a:pt x="2630" y="311"/>
                    <a:pt x="3223" y="455"/>
                    <a:pt x="3715" y="748"/>
                  </a:cubicBezTo>
                  <a:cubicBezTo>
                    <a:pt x="4833" y="1456"/>
                    <a:pt x="5061" y="2916"/>
                    <a:pt x="5107" y="4195"/>
                  </a:cubicBezTo>
                  <a:cubicBezTo>
                    <a:pt x="5449" y="3031"/>
                    <a:pt x="5130" y="1182"/>
                    <a:pt x="3920" y="428"/>
                  </a:cubicBezTo>
                  <a:cubicBezTo>
                    <a:pt x="3438" y="141"/>
                    <a:pt x="2866" y="1"/>
                    <a:pt x="2291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8463369" y="669004"/>
              <a:ext cx="170856" cy="106135"/>
            </a:xfrm>
            <a:custGeom>
              <a:avLst/>
              <a:gdLst/>
              <a:ahLst/>
              <a:cxnLst/>
              <a:rect l="l" t="t" r="r" b="b"/>
              <a:pathLst>
                <a:path w="5681" h="3529" extrusionOk="0">
                  <a:moveTo>
                    <a:pt x="4810" y="0"/>
                  </a:moveTo>
                  <a:cubicBezTo>
                    <a:pt x="4798" y="0"/>
                    <a:pt x="4787" y="6"/>
                    <a:pt x="4787" y="17"/>
                  </a:cubicBezTo>
                  <a:cubicBezTo>
                    <a:pt x="5015" y="1181"/>
                    <a:pt x="4399" y="2391"/>
                    <a:pt x="3349" y="2916"/>
                  </a:cubicBezTo>
                  <a:cubicBezTo>
                    <a:pt x="2880" y="3140"/>
                    <a:pt x="2322" y="3269"/>
                    <a:pt x="1770" y="3269"/>
                  </a:cubicBezTo>
                  <a:cubicBezTo>
                    <a:pt x="1138" y="3269"/>
                    <a:pt x="514" y="3100"/>
                    <a:pt x="39" y="2711"/>
                  </a:cubicBezTo>
                  <a:cubicBezTo>
                    <a:pt x="39" y="2704"/>
                    <a:pt x="35" y="2701"/>
                    <a:pt x="30" y="2701"/>
                  </a:cubicBezTo>
                  <a:cubicBezTo>
                    <a:pt x="18" y="2701"/>
                    <a:pt x="0" y="2717"/>
                    <a:pt x="16" y="2733"/>
                  </a:cubicBezTo>
                  <a:cubicBezTo>
                    <a:pt x="199" y="2984"/>
                    <a:pt x="473" y="3144"/>
                    <a:pt x="747" y="3258"/>
                  </a:cubicBezTo>
                  <a:cubicBezTo>
                    <a:pt x="1156" y="3443"/>
                    <a:pt x="1598" y="3529"/>
                    <a:pt x="2037" y="3529"/>
                  </a:cubicBezTo>
                  <a:cubicBezTo>
                    <a:pt x="3880" y="3529"/>
                    <a:pt x="5680" y="2026"/>
                    <a:pt x="4833" y="17"/>
                  </a:cubicBezTo>
                  <a:cubicBezTo>
                    <a:pt x="4833" y="6"/>
                    <a:pt x="4821" y="0"/>
                    <a:pt x="4810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8393143" y="632613"/>
              <a:ext cx="163397" cy="130255"/>
            </a:xfrm>
            <a:custGeom>
              <a:avLst/>
              <a:gdLst/>
              <a:ahLst/>
              <a:cxnLst/>
              <a:rect l="l" t="t" r="r" b="b"/>
              <a:pathLst>
                <a:path w="5433" h="4331" extrusionOk="0">
                  <a:moveTo>
                    <a:pt x="4702" y="0"/>
                  </a:moveTo>
                  <a:cubicBezTo>
                    <a:pt x="4691" y="0"/>
                    <a:pt x="4680" y="6"/>
                    <a:pt x="4680" y="17"/>
                  </a:cubicBezTo>
                  <a:cubicBezTo>
                    <a:pt x="4702" y="611"/>
                    <a:pt x="4634" y="1227"/>
                    <a:pt x="4451" y="1798"/>
                  </a:cubicBezTo>
                  <a:cubicBezTo>
                    <a:pt x="4009" y="3255"/>
                    <a:pt x="2538" y="4116"/>
                    <a:pt x="1074" y="4116"/>
                  </a:cubicBezTo>
                  <a:cubicBezTo>
                    <a:pt x="727" y="4116"/>
                    <a:pt x="379" y="4067"/>
                    <a:pt x="46" y="3966"/>
                  </a:cubicBezTo>
                  <a:cubicBezTo>
                    <a:pt x="23" y="3966"/>
                    <a:pt x="0" y="3989"/>
                    <a:pt x="23" y="4012"/>
                  </a:cubicBezTo>
                  <a:cubicBezTo>
                    <a:pt x="511" y="4230"/>
                    <a:pt x="1007" y="4330"/>
                    <a:pt x="1488" y="4330"/>
                  </a:cubicBezTo>
                  <a:cubicBezTo>
                    <a:pt x="3618" y="4330"/>
                    <a:pt x="5433" y="2364"/>
                    <a:pt x="4725" y="17"/>
                  </a:cubicBezTo>
                  <a:cubicBezTo>
                    <a:pt x="4725" y="6"/>
                    <a:pt x="4714" y="0"/>
                    <a:pt x="4702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8407549" y="350389"/>
              <a:ext cx="168209" cy="114405"/>
            </a:xfrm>
            <a:custGeom>
              <a:avLst/>
              <a:gdLst/>
              <a:ahLst/>
              <a:cxnLst/>
              <a:rect l="l" t="t" r="r" b="b"/>
              <a:pathLst>
                <a:path w="5593" h="3804" extrusionOk="0">
                  <a:moveTo>
                    <a:pt x="2139" y="0"/>
                  </a:moveTo>
                  <a:cubicBezTo>
                    <a:pt x="1223" y="0"/>
                    <a:pt x="319" y="402"/>
                    <a:pt x="1" y="1298"/>
                  </a:cubicBezTo>
                  <a:cubicBezTo>
                    <a:pt x="544" y="606"/>
                    <a:pt x="1237" y="313"/>
                    <a:pt x="1947" y="313"/>
                  </a:cubicBezTo>
                  <a:cubicBezTo>
                    <a:pt x="3622" y="313"/>
                    <a:pt x="5389" y="1943"/>
                    <a:pt x="5502" y="3786"/>
                  </a:cubicBezTo>
                  <a:cubicBezTo>
                    <a:pt x="5502" y="3798"/>
                    <a:pt x="5507" y="3803"/>
                    <a:pt x="5516" y="3803"/>
                  </a:cubicBezTo>
                  <a:cubicBezTo>
                    <a:pt x="5524" y="3803"/>
                    <a:pt x="5536" y="3798"/>
                    <a:pt x="5547" y="3786"/>
                  </a:cubicBezTo>
                  <a:cubicBezTo>
                    <a:pt x="5593" y="3467"/>
                    <a:pt x="5547" y="3124"/>
                    <a:pt x="5479" y="2782"/>
                  </a:cubicBezTo>
                  <a:cubicBezTo>
                    <a:pt x="5228" y="1778"/>
                    <a:pt x="4566" y="888"/>
                    <a:pt x="3630" y="385"/>
                  </a:cubicBezTo>
                  <a:cubicBezTo>
                    <a:pt x="3203" y="134"/>
                    <a:pt x="2669" y="0"/>
                    <a:pt x="2139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8737051" y="534960"/>
              <a:ext cx="69022" cy="152691"/>
            </a:xfrm>
            <a:custGeom>
              <a:avLst/>
              <a:gdLst/>
              <a:ahLst/>
              <a:cxnLst/>
              <a:rect l="l" t="t" r="r" b="b"/>
              <a:pathLst>
                <a:path w="2295" h="5077" extrusionOk="0">
                  <a:moveTo>
                    <a:pt x="47" y="0"/>
                  </a:moveTo>
                  <a:cubicBezTo>
                    <a:pt x="47" y="0"/>
                    <a:pt x="1" y="23"/>
                    <a:pt x="24" y="23"/>
                  </a:cubicBezTo>
                  <a:cubicBezTo>
                    <a:pt x="731" y="799"/>
                    <a:pt x="1462" y="1621"/>
                    <a:pt x="1644" y="2648"/>
                  </a:cubicBezTo>
                  <a:cubicBezTo>
                    <a:pt x="1895" y="3652"/>
                    <a:pt x="1348" y="4885"/>
                    <a:pt x="252" y="5022"/>
                  </a:cubicBezTo>
                  <a:cubicBezTo>
                    <a:pt x="229" y="5022"/>
                    <a:pt x="229" y="5068"/>
                    <a:pt x="252" y="5068"/>
                  </a:cubicBezTo>
                  <a:cubicBezTo>
                    <a:pt x="305" y="5073"/>
                    <a:pt x="357" y="5076"/>
                    <a:pt x="408" y="5076"/>
                  </a:cubicBezTo>
                  <a:cubicBezTo>
                    <a:pt x="1573" y="5076"/>
                    <a:pt x="2295" y="3629"/>
                    <a:pt x="2032" y="2580"/>
                  </a:cubicBezTo>
                  <a:cubicBezTo>
                    <a:pt x="1804" y="1461"/>
                    <a:pt x="982" y="617"/>
                    <a:pt x="47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8392482" y="457637"/>
              <a:ext cx="117383" cy="142195"/>
            </a:xfrm>
            <a:custGeom>
              <a:avLst/>
              <a:gdLst/>
              <a:ahLst/>
              <a:cxnLst/>
              <a:rect l="l" t="t" r="r" b="b"/>
              <a:pathLst>
                <a:path w="3903" h="4728" extrusionOk="0">
                  <a:moveTo>
                    <a:pt x="355" y="1"/>
                  </a:moveTo>
                  <a:cubicBezTo>
                    <a:pt x="244" y="1"/>
                    <a:pt x="133" y="5"/>
                    <a:pt x="22" y="15"/>
                  </a:cubicBezTo>
                  <a:cubicBezTo>
                    <a:pt x="4" y="15"/>
                    <a:pt x="0" y="44"/>
                    <a:pt x="11" y="44"/>
                  </a:cubicBezTo>
                  <a:cubicBezTo>
                    <a:pt x="14" y="44"/>
                    <a:pt x="18" y="42"/>
                    <a:pt x="22" y="38"/>
                  </a:cubicBezTo>
                  <a:cubicBezTo>
                    <a:pt x="2624" y="403"/>
                    <a:pt x="3903" y="2161"/>
                    <a:pt x="2876" y="4717"/>
                  </a:cubicBezTo>
                  <a:cubicBezTo>
                    <a:pt x="2860" y="4717"/>
                    <a:pt x="2876" y="4727"/>
                    <a:pt x="2887" y="4727"/>
                  </a:cubicBezTo>
                  <a:cubicBezTo>
                    <a:pt x="2893" y="4727"/>
                    <a:pt x="2898" y="4725"/>
                    <a:pt x="2898" y="4717"/>
                  </a:cubicBezTo>
                  <a:cubicBezTo>
                    <a:pt x="3241" y="4238"/>
                    <a:pt x="3469" y="3667"/>
                    <a:pt x="3515" y="3074"/>
                  </a:cubicBezTo>
                  <a:cubicBezTo>
                    <a:pt x="3751" y="1164"/>
                    <a:pt x="2091" y="1"/>
                    <a:pt x="355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8375279" y="252946"/>
              <a:ext cx="139849" cy="54436"/>
            </a:xfrm>
            <a:custGeom>
              <a:avLst/>
              <a:gdLst/>
              <a:ahLst/>
              <a:cxnLst/>
              <a:rect l="l" t="t" r="r" b="b"/>
              <a:pathLst>
                <a:path w="4650" h="1810" extrusionOk="0">
                  <a:moveTo>
                    <a:pt x="1922" y="1"/>
                  </a:moveTo>
                  <a:cubicBezTo>
                    <a:pt x="1264" y="1"/>
                    <a:pt x="613" y="212"/>
                    <a:pt x="24" y="498"/>
                  </a:cubicBezTo>
                  <a:cubicBezTo>
                    <a:pt x="1" y="521"/>
                    <a:pt x="24" y="544"/>
                    <a:pt x="47" y="544"/>
                  </a:cubicBezTo>
                  <a:cubicBezTo>
                    <a:pt x="576" y="420"/>
                    <a:pt x="1069" y="352"/>
                    <a:pt x="1533" y="352"/>
                  </a:cubicBezTo>
                  <a:cubicBezTo>
                    <a:pt x="2688" y="352"/>
                    <a:pt x="3667" y="773"/>
                    <a:pt x="4612" y="1799"/>
                  </a:cubicBezTo>
                  <a:cubicBezTo>
                    <a:pt x="4612" y="1807"/>
                    <a:pt x="4617" y="1810"/>
                    <a:pt x="4623" y="1810"/>
                  </a:cubicBezTo>
                  <a:cubicBezTo>
                    <a:pt x="4634" y="1810"/>
                    <a:pt x="4650" y="1799"/>
                    <a:pt x="4634" y="1799"/>
                  </a:cubicBezTo>
                  <a:cubicBezTo>
                    <a:pt x="4224" y="1001"/>
                    <a:pt x="3516" y="316"/>
                    <a:pt x="2626" y="87"/>
                  </a:cubicBezTo>
                  <a:cubicBezTo>
                    <a:pt x="2392" y="28"/>
                    <a:pt x="2156" y="1"/>
                    <a:pt x="1922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8602526" y="503080"/>
              <a:ext cx="87187" cy="121834"/>
            </a:xfrm>
            <a:custGeom>
              <a:avLst/>
              <a:gdLst/>
              <a:ahLst/>
              <a:cxnLst/>
              <a:rect l="l" t="t" r="r" b="b"/>
              <a:pathLst>
                <a:path w="2899" h="4051" extrusionOk="0">
                  <a:moveTo>
                    <a:pt x="2103" y="1"/>
                  </a:moveTo>
                  <a:cubicBezTo>
                    <a:pt x="2089" y="1"/>
                    <a:pt x="2077" y="17"/>
                    <a:pt x="2077" y="33"/>
                  </a:cubicBezTo>
                  <a:cubicBezTo>
                    <a:pt x="2511" y="2133"/>
                    <a:pt x="2237" y="3343"/>
                    <a:pt x="23" y="4005"/>
                  </a:cubicBezTo>
                  <a:cubicBezTo>
                    <a:pt x="0" y="4005"/>
                    <a:pt x="0" y="4050"/>
                    <a:pt x="23" y="4050"/>
                  </a:cubicBezTo>
                  <a:cubicBezTo>
                    <a:pt x="502" y="4028"/>
                    <a:pt x="959" y="3914"/>
                    <a:pt x="1392" y="3708"/>
                  </a:cubicBezTo>
                  <a:cubicBezTo>
                    <a:pt x="2899" y="3023"/>
                    <a:pt x="2762" y="1266"/>
                    <a:pt x="2123" y="10"/>
                  </a:cubicBezTo>
                  <a:cubicBezTo>
                    <a:pt x="2116" y="4"/>
                    <a:pt x="2109" y="1"/>
                    <a:pt x="2103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8331369" y="212315"/>
              <a:ext cx="16481" cy="652868"/>
            </a:xfrm>
            <a:custGeom>
              <a:avLst/>
              <a:gdLst/>
              <a:ahLst/>
              <a:cxnLst/>
              <a:rect l="l" t="t" r="r" b="b"/>
              <a:pathLst>
                <a:path w="548" h="21708" extrusionOk="0">
                  <a:moveTo>
                    <a:pt x="274" y="1"/>
                  </a:moveTo>
                  <a:cubicBezTo>
                    <a:pt x="46" y="3538"/>
                    <a:pt x="137" y="7282"/>
                    <a:pt x="91" y="10843"/>
                  </a:cubicBezTo>
                  <a:cubicBezTo>
                    <a:pt x="114" y="14472"/>
                    <a:pt x="0" y="18101"/>
                    <a:pt x="274" y="21707"/>
                  </a:cubicBezTo>
                  <a:cubicBezTo>
                    <a:pt x="548" y="18101"/>
                    <a:pt x="434" y="14472"/>
                    <a:pt x="457" y="10843"/>
                  </a:cubicBezTo>
                  <a:cubicBezTo>
                    <a:pt x="411" y="7282"/>
                    <a:pt x="502" y="3538"/>
                    <a:pt x="274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3" name="Google Shape;403;p17"/>
            <p:cNvGrpSpPr/>
            <p:nvPr/>
          </p:nvGrpSpPr>
          <p:grpSpPr>
            <a:xfrm>
              <a:off x="8262025" y="393506"/>
              <a:ext cx="314505" cy="314505"/>
              <a:chOff x="6471687" y="1760184"/>
              <a:chExt cx="456069" cy="456069"/>
            </a:xfrm>
          </p:grpSpPr>
          <p:sp>
            <p:nvSpPr>
              <p:cNvPr id="404" name="Google Shape;404;p17"/>
              <p:cNvSpPr/>
              <p:nvPr/>
            </p:nvSpPr>
            <p:spPr>
              <a:xfrm>
                <a:off x="6541717" y="1830214"/>
                <a:ext cx="316009" cy="316009"/>
              </a:xfrm>
              <a:custGeom>
                <a:avLst/>
                <a:gdLst/>
                <a:ahLst/>
                <a:cxnLst/>
                <a:rect l="l" t="t" r="r" b="b"/>
                <a:pathLst>
                  <a:path w="8858" h="8858" extrusionOk="0">
                    <a:moveTo>
                      <a:pt x="4429" y="1"/>
                    </a:moveTo>
                    <a:cubicBezTo>
                      <a:pt x="1987" y="1"/>
                      <a:pt x="1" y="1987"/>
                      <a:pt x="1" y="4429"/>
                    </a:cubicBezTo>
                    <a:cubicBezTo>
                      <a:pt x="1" y="6871"/>
                      <a:pt x="1987" y="8857"/>
                      <a:pt x="4429" y="8857"/>
                    </a:cubicBezTo>
                    <a:cubicBezTo>
                      <a:pt x="6871" y="8857"/>
                      <a:pt x="8857" y="6871"/>
                      <a:pt x="8857" y="4429"/>
                    </a:cubicBezTo>
                    <a:cubicBezTo>
                      <a:pt x="8857" y="1987"/>
                      <a:pt x="6871" y="1"/>
                      <a:pt x="44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7"/>
              <p:cNvSpPr/>
              <p:nvPr/>
            </p:nvSpPr>
            <p:spPr>
              <a:xfrm>
                <a:off x="6471687" y="1760184"/>
                <a:ext cx="456069" cy="456069"/>
              </a:xfrm>
              <a:custGeom>
                <a:avLst/>
                <a:gdLst/>
                <a:ahLst/>
                <a:cxnLst/>
                <a:rect l="l" t="t" r="r" b="b"/>
                <a:pathLst>
                  <a:path w="12784" h="12784" extrusionOk="0">
                    <a:moveTo>
                      <a:pt x="6392" y="845"/>
                    </a:moveTo>
                    <a:cubicBezTo>
                      <a:pt x="9451" y="845"/>
                      <a:pt x="11939" y="3333"/>
                      <a:pt x="11939" y="6392"/>
                    </a:cubicBezTo>
                    <a:cubicBezTo>
                      <a:pt x="11939" y="9451"/>
                      <a:pt x="9451" y="11939"/>
                      <a:pt x="6392" y="11939"/>
                    </a:cubicBezTo>
                    <a:cubicBezTo>
                      <a:pt x="3333" y="11939"/>
                      <a:pt x="845" y="9451"/>
                      <a:pt x="845" y="6392"/>
                    </a:cubicBezTo>
                    <a:cubicBezTo>
                      <a:pt x="845" y="3333"/>
                      <a:pt x="3333" y="845"/>
                      <a:pt x="6392" y="845"/>
                    </a:cubicBezTo>
                    <a:close/>
                    <a:moveTo>
                      <a:pt x="6392" y="1"/>
                    </a:moveTo>
                    <a:cubicBezTo>
                      <a:pt x="2854" y="1"/>
                      <a:pt x="1" y="2854"/>
                      <a:pt x="1" y="6392"/>
                    </a:cubicBezTo>
                    <a:cubicBezTo>
                      <a:pt x="1" y="9907"/>
                      <a:pt x="2854" y="12783"/>
                      <a:pt x="6392" y="12783"/>
                    </a:cubicBezTo>
                    <a:cubicBezTo>
                      <a:pt x="9907" y="12783"/>
                      <a:pt x="12783" y="9907"/>
                      <a:pt x="12783" y="6392"/>
                    </a:cubicBezTo>
                    <a:cubicBezTo>
                      <a:pt x="12783" y="2854"/>
                      <a:pt x="9907" y="1"/>
                      <a:pt x="63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18"/>
          <p:cNvGrpSpPr/>
          <p:nvPr/>
        </p:nvGrpSpPr>
        <p:grpSpPr>
          <a:xfrm flipH="1">
            <a:off x="8154290" y="46373"/>
            <a:ext cx="902335" cy="906318"/>
            <a:chOff x="6027649" y="1576942"/>
            <a:chExt cx="1474886" cy="1481396"/>
          </a:xfrm>
        </p:grpSpPr>
        <p:sp>
          <p:nvSpPr>
            <p:cNvPr id="408" name="Google Shape;408;p18"/>
            <p:cNvSpPr/>
            <p:nvPr/>
          </p:nvSpPr>
          <p:spPr>
            <a:xfrm>
              <a:off x="6421378" y="2658109"/>
              <a:ext cx="317373" cy="400228"/>
            </a:xfrm>
            <a:custGeom>
              <a:avLst/>
              <a:gdLst/>
              <a:ahLst/>
              <a:cxnLst/>
              <a:rect l="l" t="t" r="r" b="b"/>
              <a:pathLst>
                <a:path w="6734" h="8492" extrusionOk="0">
                  <a:moveTo>
                    <a:pt x="5045" y="0"/>
                  </a:moveTo>
                  <a:cubicBezTo>
                    <a:pt x="4953" y="754"/>
                    <a:pt x="4794" y="1461"/>
                    <a:pt x="4474" y="2100"/>
                  </a:cubicBezTo>
                  <a:cubicBezTo>
                    <a:pt x="4177" y="2739"/>
                    <a:pt x="3744" y="3287"/>
                    <a:pt x="3173" y="3835"/>
                  </a:cubicBezTo>
                  <a:cubicBezTo>
                    <a:pt x="2625" y="4406"/>
                    <a:pt x="1986" y="4953"/>
                    <a:pt x="1393" y="5638"/>
                  </a:cubicBezTo>
                  <a:cubicBezTo>
                    <a:pt x="822" y="6300"/>
                    <a:pt x="320" y="7099"/>
                    <a:pt x="0" y="7943"/>
                  </a:cubicBezTo>
                  <a:lnTo>
                    <a:pt x="891" y="8491"/>
                  </a:lnTo>
                  <a:cubicBezTo>
                    <a:pt x="1187" y="7807"/>
                    <a:pt x="1621" y="7236"/>
                    <a:pt x="2078" y="6620"/>
                  </a:cubicBezTo>
                  <a:cubicBezTo>
                    <a:pt x="2808" y="5661"/>
                    <a:pt x="3926" y="5159"/>
                    <a:pt x="4520" y="4657"/>
                  </a:cubicBezTo>
                  <a:cubicBezTo>
                    <a:pt x="5136" y="4132"/>
                    <a:pt x="5615" y="3538"/>
                    <a:pt x="5958" y="2831"/>
                  </a:cubicBezTo>
                  <a:cubicBezTo>
                    <a:pt x="6391" y="1986"/>
                    <a:pt x="6620" y="1096"/>
                    <a:pt x="6734" y="206"/>
                  </a:cubicBezTo>
                  <a:lnTo>
                    <a:pt x="50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6117998" y="2607539"/>
              <a:ext cx="577720" cy="284807"/>
            </a:xfrm>
            <a:custGeom>
              <a:avLst/>
              <a:gdLst/>
              <a:ahLst/>
              <a:cxnLst/>
              <a:rect l="l" t="t" r="r" b="b"/>
              <a:pathLst>
                <a:path w="12258" h="6043" extrusionOk="0">
                  <a:moveTo>
                    <a:pt x="1964" y="1"/>
                  </a:moveTo>
                  <a:cubicBezTo>
                    <a:pt x="1964" y="1"/>
                    <a:pt x="1" y="4634"/>
                    <a:pt x="4246" y="5798"/>
                  </a:cubicBezTo>
                  <a:cubicBezTo>
                    <a:pt x="4879" y="5965"/>
                    <a:pt x="5570" y="6043"/>
                    <a:pt x="6265" y="6043"/>
                  </a:cubicBezTo>
                  <a:cubicBezTo>
                    <a:pt x="7850" y="6043"/>
                    <a:pt x="9450" y="5636"/>
                    <a:pt x="10386" y="4954"/>
                  </a:cubicBezTo>
                  <a:cubicBezTo>
                    <a:pt x="11573" y="4086"/>
                    <a:pt x="12258" y="2488"/>
                    <a:pt x="12121" y="617"/>
                  </a:cubicBezTo>
                  <a:lnTo>
                    <a:pt x="19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6027649" y="1678979"/>
              <a:ext cx="1474886" cy="1023428"/>
            </a:xfrm>
            <a:custGeom>
              <a:avLst/>
              <a:gdLst/>
              <a:ahLst/>
              <a:cxnLst/>
              <a:rect l="l" t="t" r="r" b="b"/>
              <a:pathLst>
                <a:path w="31294" h="21715" extrusionOk="0">
                  <a:moveTo>
                    <a:pt x="16371" y="0"/>
                  </a:moveTo>
                  <a:cubicBezTo>
                    <a:pt x="14871" y="0"/>
                    <a:pt x="13577" y="829"/>
                    <a:pt x="12897" y="2059"/>
                  </a:cubicBezTo>
                  <a:cubicBezTo>
                    <a:pt x="12326" y="1488"/>
                    <a:pt x="11550" y="1100"/>
                    <a:pt x="10683" y="1054"/>
                  </a:cubicBezTo>
                  <a:cubicBezTo>
                    <a:pt x="10640" y="1053"/>
                    <a:pt x="10598" y="1052"/>
                    <a:pt x="10556" y="1052"/>
                  </a:cubicBezTo>
                  <a:cubicBezTo>
                    <a:pt x="8785" y="1052"/>
                    <a:pt x="7303" y="2443"/>
                    <a:pt x="7236" y="4227"/>
                  </a:cubicBezTo>
                  <a:cubicBezTo>
                    <a:pt x="7145" y="4227"/>
                    <a:pt x="7053" y="4227"/>
                    <a:pt x="6962" y="4204"/>
                  </a:cubicBezTo>
                  <a:cubicBezTo>
                    <a:pt x="6905" y="4202"/>
                    <a:pt x="6849" y="4201"/>
                    <a:pt x="6793" y="4201"/>
                  </a:cubicBezTo>
                  <a:cubicBezTo>
                    <a:pt x="4676" y="4201"/>
                    <a:pt x="2920" y="5859"/>
                    <a:pt x="2831" y="7993"/>
                  </a:cubicBezTo>
                  <a:cubicBezTo>
                    <a:pt x="2831" y="8130"/>
                    <a:pt x="2831" y="8267"/>
                    <a:pt x="2831" y="8381"/>
                  </a:cubicBezTo>
                  <a:cubicBezTo>
                    <a:pt x="1484" y="8975"/>
                    <a:pt x="525" y="10299"/>
                    <a:pt x="457" y="11851"/>
                  </a:cubicBezTo>
                  <a:cubicBezTo>
                    <a:pt x="434" y="12604"/>
                    <a:pt x="617" y="13311"/>
                    <a:pt x="959" y="13928"/>
                  </a:cubicBezTo>
                  <a:cubicBezTo>
                    <a:pt x="434" y="14567"/>
                    <a:pt x="114" y="15366"/>
                    <a:pt x="92" y="16233"/>
                  </a:cubicBezTo>
                  <a:cubicBezTo>
                    <a:pt x="0" y="18424"/>
                    <a:pt x="1689" y="20273"/>
                    <a:pt x="3881" y="20364"/>
                  </a:cubicBezTo>
                  <a:cubicBezTo>
                    <a:pt x="3924" y="20366"/>
                    <a:pt x="3967" y="20367"/>
                    <a:pt x="4010" y="20367"/>
                  </a:cubicBezTo>
                  <a:cubicBezTo>
                    <a:pt x="4649" y="20367"/>
                    <a:pt x="5265" y="20209"/>
                    <a:pt x="5821" y="19931"/>
                  </a:cubicBezTo>
                  <a:cubicBezTo>
                    <a:pt x="6506" y="20958"/>
                    <a:pt x="7647" y="21665"/>
                    <a:pt x="8948" y="21711"/>
                  </a:cubicBezTo>
                  <a:cubicBezTo>
                    <a:pt x="9001" y="21713"/>
                    <a:pt x="9054" y="21714"/>
                    <a:pt x="9106" y="21714"/>
                  </a:cubicBezTo>
                  <a:cubicBezTo>
                    <a:pt x="10253" y="21714"/>
                    <a:pt x="11286" y="21242"/>
                    <a:pt x="12006" y="20479"/>
                  </a:cubicBezTo>
                  <a:cubicBezTo>
                    <a:pt x="12668" y="21095"/>
                    <a:pt x="13559" y="21506"/>
                    <a:pt x="14563" y="21551"/>
                  </a:cubicBezTo>
                  <a:cubicBezTo>
                    <a:pt x="14634" y="21555"/>
                    <a:pt x="14704" y="21557"/>
                    <a:pt x="14774" y="21557"/>
                  </a:cubicBezTo>
                  <a:cubicBezTo>
                    <a:pt x="15946" y="21557"/>
                    <a:pt x="17003" y="21022"/>
                    <a:pt x="17736" y="20182"/>
                  </a:cubicBezTo>
                  <a:cubicBezTo>
                    <a:pt x="18261" y="20570"/>
                    <a:pt x="18900" y="20821"/>
                    <a:pt x="19607" y="20867"/>
                  </a:cubicBezTo>
                  <a:cubicBezTo>
                    <a:pt x="19656" y="20869"/>
                    <a:pt x="19705" y="20870"/>
                    <a:pt x="19754" y="20870"/>
                  </a:cubicBezTo>
                  <a:cubicBezTo>
                    <a:pt x="21244" y="20870"/>
                    <a:pt x="22519" y="19863"/>
                    <a:pt x="22917" y="18493"/>
                  </a:cubicBezTo>
                  <a:cubicBezTo>
                    <a:pt x="23396" y="18812"/>
                    <a:pt x="23967" y="18995"/>
                    <a:pt x="24583" y="19018"/>
                  </a:cubicBezTo>
                  <a:cubicBezTo>
                    <a:pt x="24639" y="19021"/>
                    <a:pt x="24695" y="19022"/>
                    <a:pt x="24750" y="19022"/>
                  </a:cubicBezTo>
                  <a:cubicBezTo>
                    <a:pt x="26502" y="19022"/>
                    <a:pt x="27941" y="17638"/>
                    <a:pt x="28007" y="15868"/>
                  </a:cubicBezTo>
                  <a:cubicBezTo>
                    <a:pt x="28030" y="15731"/>
                    <a:pt x="28030" y="15594"/>
                    <a:pt x="28007" y="15480"/>
                  </a:cubicBezTo>
                  <a:cubicBezTo>
                    <a:pt x="29765" y="15137"/>
                    <a:pt x="31134" y="13631"/>
                    <a:pt x="31225" y="11759"/>
                  </a:cubicBezTo>
                  <a:cubicBezTo>
                    <a:pt x="31294" y="10139"/>
                    <a:pt x="30358" y="8678"/>
                    <a:pt x="28966" y="8016"/>
                  </a:cubicBezTo>
                  <a:cubicBezTo>
                    <a:pt x="28988" y="7856"/>
                    <a:pt x="29011" y="7696"/>
                    <a:pt x="29034" y="7537"/>
                  </a:cubicBezTo>
                  <a:cubicBezTo>
                    <a:pt x="29103" y="5482"/>
                    <a:pt x="27619" y="3725"/>
                    <a:pt x="25656" y="3451"/>
                  </a:cubicBezTo>
                  <a:cubicBezTo>
                    <a:pt x="25154" y="1922"/>
                    <a:pt x="23739" y="780"/>
                    <a:pt x="22050" y="712"/>
                  </a:cubicBezTo>
                  <a:cubicBezTo>
                    <a:pt x="21989" y="709"/>
                    <a:pt x="21928" y="708"/>
                    <a:pt x="21868" y="708"/>
                  </a:cubicBezTo>
                  <a:cubicBezTo>
                    <a:pt x="20979" y="708"/>
                    <a:pt x="20154" y="1019"/>
                    <a:pt x="19470" y="1511"/>
                  </a:cubicBezTo>
                  <a:cubicBezTo>
                    <a:pt x="18786" y="643"/>
                    <a:pt x="17736" y="73"/>
                    <a:pt x="16549" y="4"/>
                  </a:cubicBezTo>
                  <a:cubicBezTo>
                    <a:pt x="16489" y="2"/>
                    <a:pt x="16430" y="0"/>
                    <a:pt x="16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6031938" y="2170783"/>
              <a:ext cx="1468477" cy="531626"/>
            </a:xfrm>
            <a:custGeom>
              <a:avLst/>
              <a:gdLst/>
              <a:ahLst/>
              <a:cxnLst/>
              <a:rect l="l" t="t" r="r" b="b"/>
              <a:pathLst>
                <a:path w="31158" h="11280" extrusionOk="0">
                  <a:moveTo>
                    <a:pt x="30952" y="0"/>
                  </a:moveTo>
                  <a:lnTo>
                    <a:pt x="30952" y="0"/>
                  </a:lnTo>
                  <a:cubicBezTo>
                    <a:pt x="30975" y="366"/>
                    <a:pt x="30929" y="731"/>
                    <a:pt x="30838" y="1119"/>
                  </a:cubicBezTo>
                  <a:cubicBezTo>
                    <a:pt x="30381" y="2899"/>
                    <a:pt x="29012" y="3972"/>
                    <a:pt x="27163" y="4269"/>
                  </a:cubicBezTo>
                  <a:cubicBezTo>
                    <a:pt x="27371" y="5779"/>
                    <a:pt x="26352" y="7341"/>
                    <a:pt x="24487" y="7341"/>
                  </a:cubicBezTo>
                  <a:cubicBezTo>
                    <a:pt x="23899" y="7341"/>
                    <a:pt x="23227" y="7186"/>
                    <a:pt x="22484" y="6825"/>
                  </a:cubicBezTo>
                  <a:cubicBezTo>
                    <a:pt x="22281" y="8182"/>
                    <a:pt x="20981" y="9155"/>
                    <a:pt x="19551" y="9155"/>
                  </a:cubicBezTo>
                  <a:cubicBezTo>
                    <a:pt x="18889" y="9155"/>
                    <a:pt x="18198" y="8946"/>
                    <a:pt x="17576" y="8469"/>
                  </a:cubicBezTo>
                  <a:cubicBezTo>
                    <a:pt x="17127" y="9156"/>
                    <a:pt x="15989" y="9705"/>
                    <a:pt x="14735" y="9705"/>
                  </a:cubicBezTo>
                  <a:cubicBezTo>
                    <a:pt x="13822" y="9705"/>
                    <a:pt x="12847" y="9414"/>
                    <a:pt x="12030" y="8674"/>
                  </a:cubicBezTo>
                  <a:cubicBezTo>
                    <a:pt x="11604" y="9337"/>
                    <a:pt x="10371" y="9992"/>
                    <a:pt x="9058" y="9992"/>
                  </a:cubicBezTo>
                  <a:cubicBezTo>
                    <a:pt x="7973" y="9992"/>
                    <a:pt x="6834" y="9545"/>
                    <a:pt x="6049" y="8286"/>
                  </a:cubicBezTo>
                  <a:cubicBezTo>
                    <a:pt x="5422" y="8563"/>
                    <a:pt x="4783" y="8686"/>
                    <a:pt x="4163" y="8686"/>
                  </a:cubicBezTo>
                  <a:cubicBezTo>
                    <a:pt x="2280" y="8686"/>
                    <a:pt x="585" y="7549"/>
                    <a:pt x="1" y="6140"/>
                  </a:cubicBezTo>
                  <a:lnTo>
                    <a:pt x="1" y="6140"/>
                  </a:lnTo>
                  <a:cubicBezTo>
                    <a:pt x="69" y="8172"/>
                    <a:pt x="1713" y="9838"/>
                    <a:pt x="3790" y="9929"/>
                  </a:cubicBezTo>
                  <a:cubicBezTo>
                    <a:pt x="3833" y="9931"/>
                    <a:pt x="3876" y="9932"/>
                    <a:pt x="3919" y="9932"/>
                  </a:cubicBezTo>
                  <a:cubicBezTo>
                    <a:pt x="4558" y="9932"/>
                    <a:pt x="5174" y="9774"/>
                    <a:pt x="5730" y="9496"/>
                  </a:cubicBezTo>
                  <a:cubicBezTo>
                    <a:pt x="6415" y="10523"/>
                    <a:pt x="7556" y="11230"/>
                    <a:pt x="8857" y="11276"/>
                  </a:cubicBezTo>
                  <a:cubicBezTo>
                    <a:pt x="8910" y="11278"/>
                    <a:pt x="8963" y="11279"/>
                    <a:pt x="9015" y="11279"/>
                  </a:cubicBezTo>
                  <a:cubicBezTo>
                    <a:pt x="10162" y="11279"/>
                    <a:pt x="11195" y="10807"/>
                    <a:pt x="11915" y="10044"/>
                  </a:cubicBezTo>
                  <a:cubicBezTo>
                    <a:pt x="12577" y="10660"/>
                    <a:pt x="13468" y="11071"/>
                    <a:pt x="14472" y="11116"/>
                  </a:cubicBezTo>
                  <a:cubicBezTo>
                    <a:pt x="14543" y="11120"/>
                    <a:pt x="14613" y="11122"/>
                    <a:pt x="14683" y="11122"/>
                  </a:cubicBezTo>
                  <a:cubicBezTo>
                    <a:pt x="15857" y="11122"/>
                    <a:pt x="16934" y="10587"/>
                    <a:pt x="17645" y="9747"/>
                  </a:cubicBezTo>
                  <a:cubicBezTo>
                    <a:pt x="18170" y="10135"/>
                    <a:pt x="18809" y="10386"/>
                    <a:pt x="19516" y="10432"/>
                  </a:cubicBezTo>
                  <a:cubicBezTo>
                    <a:pt x="19565" y="10434"/>
                    <a:pt x="19614" y="10435"/>
                    <a:pt x="19663" y="10435"/>
                  </a:cubicBezTo>
                  <a:cubicBezTo>
                    <a:pt x="21153" y="10435"/>
                    <a:pt x="22428" y="9428"/>
                    <a:pt x="22826" y="8058"/>
                  </a:cubicBezTo>
                  <a:cubicBezTo>
                    <a:pt x="23305" y="8377"/>
                    <a:pt x="23876" y="8560"/>
                    <a:pt x="24492" y="8583"/>
                  </a:cubicBezTo>
                  <a:cubicBezTo>
                    <a:pt x="24535" y="8584"/>
                    <a:pt x="24578" y="8585"/>
                    <a:pt x="24621" y="8585"/>
                  </a:cubicBezTo>
                  <a:cubicBezTo>
                    <a:pt x="26390" y="8585"/>
                    <a:pt x="27849" y="7216"/>
                    <a:pt x="27916" y="5433"/>
                  </a:cubicBezTo>
                  <a:cubicBezTo>
                    <a:pt x="27939" y="5296"/>
                    <a:pt x="27939" y="5159"/>
                    <a:pt x="27916" y="5045"/>
                  </a:cubicBezTo>
                  <a:cubicBezTo>
                    <a:pt x="29674" y="4702"/>
                    <a:pt x="31043" y="3196"/>
                    <a:pt x="31134" y="1324"/>
                  </a:cubicBezTo>
                  <a:cubicBezTo>
                    <a:pt x="31157" y="868"/>
                    <a:pt x="31089" y="411"/>
                    <a:pt x="30952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7097184" y="1965483"/>
              <a:ext cx="181309" cy="181686"/>
            </a:xfrm>
            <a:custGeom>
              <a:avLst/>
              <a:gdLst/>
              <a:ahLst/>
              <a:cxnLst/>
              <a:rect l="l" t="t" r="r" b="b"/>
              <a:pathLst>
                <a:path w="3847" h="3855" extrusionOk="0">
                  <a:moveTo>
                    <a:pt x="1181" y="1"/>
                  </a:moveTo>
                  <a:cubicBezTo>
                    <a:pt x="781" y="1"/>
                    <a:pt x="379" y="78"/>
                    <a:pt x="19" y="225"/>
                  </a:cubicBezTo>
                  <a:cubicBezTo>
                    <a:pt x="0" y="225"/>
                    <a:pt x="11" y="254"/>
                    <a:pt x="28" y="254"/>
                  </a:cubicBezTo>
                  <a:cubicBezTo>
                    <a:pt x="32" y="254"/>
                    <a:pt x="37" y="252"/>
                    <a:pt x="41" y="248"/>
                  </a:cubicBezTo>
                  <a:cubicBezTo>
                    <a:pt x="313" y="201"/>
                    <a:pt x="572" y="178"/>
                    <a:pt x="816" y="178"/>
                  </a:cubicBezTo>
                  <a:cubicBezTo>
                    <a:pt x="2809" y="178"/>
                    <a:pt x="3847" y="1699"/>
                    <a:pt x="3237" y="3854"/>
                  </a:cubicBezTo>
                  <a:cubicBezTo>
                    <a:pt x="3785" y="3078"/>
                    <a:pt x="3808" y="1595"/>
                    <a:pt x="3077" y="773"/>
                  </a:cubicBezTo>
                  <a:cubicBezTo>
                    <a:pt x="2609" y="246"/>
                    <a:pt x="1897" y="1"/>
                    <a:pt x="1181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6903336" y="2385131"/>
              <a:ext cx="226224" cy="140919"/>
            </a:xfrm>
            <a:custGeom>
              <a:avLst/>
              <a:gdLst/>
              <a:ahLst/>
              <a:cxnLst/>
              <a:rect l="l" t="t" r="r" b="b"/>
              <a:pathLst>
                <a:path w="4800" h="2990" extrusionOk="0">
                  <a:moveTo>
                    <a:pt x="4052" y="0"/>
                  </a:moveTo>
                  <a:cubicBezTo>
                    <a:pt x="4046" y="0"/>
                    <a:pt x="4040" y="6"/>
                    <a:pt x="4040" y="18"/>
                  </a:cubicBezTo>
                  <a:cubicBezTo>
                    <a:pt x="4223" y="999"/>
                    <a:pt x="3721" y="2026"/>
                    <a:pt x="2830" y="2483"/>
                  </a:cubicBezTo>
                  <a:cubicBezTo>
                    <a:pt x="2427" y="2663"/>
                    <a:pt x="1954" y="2770"/>
                    <a:pt x="1487" y="2770"/>
                  </a:cubicBezTo>
                  <a:cubicBezTo>
                    <a:pt x="952" y="2770"/>
                    <a:pt x="426" y="2629"/>
                    <a:pt x="23" y="2300"/>
                  </a:cubicBezTo>
                  <a:cubicBezTo>
                    <a:pt x="23" y="2292"/>
                    <a:pt x="20" y="2290"/>
                    <a:pt x="17" y="2290"/>
                  </a:cubicBezTo>
                  <a:cubicBezTo>
                    <a:pt x="10" y="2290"/>
                    <a:pt x="0" y="2300"/>
                    <a:pt x="0" y="2300"/>
                  </a:cubicBezTo>
                  <a:cubicBezTo>
                    <a:pt x="160" y="2528"/>
                    <a:pt x="388" y="2665"/>
                    <a:pt x="639" y="2757"/>
                  </a:cubicBezTo>
                  <a:cubicBezTo>
                    <a:pt x="984" y="2916"/>
                    <a:pt x="1357" y="2989"/>
                    <a:pt x="1729" y="2989"/>
                  </a:cubicBezTo>
                  <a:cubicBezTo>
                    <a:pt x="3279" y="2989"/>
                    <a:pt x="4799" y="1711"/>
                    <a:pt x="4063" y="18"/>
                  </a:cubicBezTo>
                  <a:cubicBezTo>
                    <a:pt x="4063" y="6"/>
                    <a:pt x="4057" y="0"/>
                    <a:pt x="4052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6809735" y="2336728"/>
              <a:ext cx="216374" cy="172826"/>
            </a:xfrm>
            <a:custGeom>
              <a:avLst/>
              <a:gdLst/>
              <a:ahLst/>
              <a:cxnLst/>
              <a:rect l="l" t="t" r="r" b="b"/>
              <a:pathLst>
                <a:path w="4591" h="3667" extrusionOk="0">
                  <a:moveTo>
                    <a:pt x="3972" y="0"/>
                  </a:moveTo>
                  <a:cubicBezTo>
                    <a:pt x="3961" y="0"/>
                    <a:pt x="3949" y="6"/>
                    <a:pt x="3949" y="17"/>
                  </a:cubicBezTo>
                  <a:cubicBezTo>
                    <a:pt x="3972" y="542"/>
                    <a:pt x="3926" y="1045"/>
                    <a:pt x="3767" y="1524"/>
                  </a:cubicBezTo>
                  <a:cubicBezTo>
                    <a:pt x="3381" y="2754"/>
                    <a:pt x="2153" y="3482"/>
                    <a:pt x="916" y="3482"/>
                  </a:cubicBezTo>
                  <a:cubicBezTo>
                    <a:pt x="615" y="3482"/>
                    <a:pt x="313" y="3439"/>
                    <a:pt x="23" y="3350"/>
                  </a:cubicBezTo>
                  <a:cubicBezTo>
                    <a:pt x="23" y="3350"/>
                    <a:pt x="0" y="3373"/>
                    <a:pt x="23" y="3396"/>
                  </a:cubicBezTo>
                  <a:cubicBezTo>
                    <a:pt x="441" y="3581"/>
                    <a:pt x="864" y="3666"/>
                    <a:pt x="1273" y="3666"/>
                  </a:cubicBezTo>
                  <a:cubicBezTo>
                    <a:pt x="3077" y="3666"/>
                    <a:pt x="4590" y="2009"/>
                    <a:pt x="3995" y="17"/>
                  </a:cubicBezTo>
                  <a:cubicBezTo>
                    <a:pt x="3995" y="6"/>
                    <a:pt x="3983" y="0"/>
                    <a:pt x="3972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6405259" y="2425239"/>
              <a:ext cx="224857" cy="123763"/>
            </a:xfrm>
            <a:custGeom>
              <a:avLst/>
              <a:gdLst/>
              <a:ahLst/>
              <a:cxnLst/>
              <a:rect l="l" t="t" r="r" b="b"/>
              <a:pathLst>
                <a:path w="4771" h="2626" extrusionOk="0">
                  <a:moveTo>
                    <a:pt x="364" y="1"/>
                  </a:moveTo>
                  <a:cubicBezTo>
                    <a:pt x="358" y="1"/>
                    <a:pt x="350" y="3"/>
                    <a:pt x="342" y="11"/>
                  </a:cubicBezTo>
                  <a:cubicBezTo>
                    <a:pt x="0" y="1084"/>
                    <a:pt x="845" y="2248"/>
                    <a:pt x="1895" y="2522"/>
                  </a:cubicBezTo>
                  <a:cubicBezTo>
                    <a:pt x="2135" y="2591"/>
                    <a:pt x="2390" y="2626"/>
                    <a:pt x="2648" y="2626"/>
                  </a:cubicBezTo>
                  <a:cubicBezTo>
                    <a:pt x="3490" y="2626"/>
                    <a:pt x="4351" y="2257"/>
                    <a:pt x="4771" y="1540"/>
                  </a:cubicBezTo>
                  <a:lnTo>
                    <a:pt x="4771" y="1540"/>
                  </a:lnTo>
                  <a:cubicBezTo>
                    <a:pt x="4223" y="1999"/>
                    <a:pt x="3443" y="2308"/>
                    <a:pt x="2653" y="2308"/>
                  </a:cubicBezTo>
                  <a:cubicBezTo>
                    <a:pt x="2422" y="2308"/>
                    <a:pt x="2190" y="2282"/>
                    <a:pt x="1963" y="2225"/>
                  </a:cubicBezTo>
                  <a:cubicBezTo>
                    <a:pt x="1004" y="1997"/>
                    <a:pt x="228" y="1015"/>
                    <a:pt x="388" y="11"/>
                  </a:cubicBezTo>
                  <a:cubicBezTo>
                    <a:pt x="388" y="11"/>
                    <a:pt x="378" y="1"/>
                    <a:pt x="364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6372975" y="2357136"/>
              <a:ext cx="229193" cy="101047"/>
            </a:xfrm>
            <a:custGeom>
              <a:avLst/>
              <a:gdLst/>
              <a:ahLst/>
              <a:cxnLst/>
              <a:rect l="l" t="t" r="r" b="b"/>
              <a:pathLst>
                <a:path w="4863" h="2144" extrusionOk="0">
                  <a:moveTo>
                    <a:pt x="12" y="1"/>
                  </a:moveTo>
                  <a:cubicBezTo>
                    <a:pt x="6" y="1"/>
                    <a:pt x="0" y="7"/>
                    <a:pt x="0" y="18"/>
                  </a:cubicBezTo>
                  <a:cubicBezTo>
                    <a:pt x="0" y="1114"/>
                    <a:pt x="1073" y="1981"/>
                    <a:pt x="2123" y="2118"/>
                  </a:cubicBezTo>
                  <a:cubicBezTo>
                    <a:pt x="2237" y="2135"/>
                    <a:pt x="2352" y="2143"/>
                    <a:pt x="2466" y="2143"/>
                  </a:cubicBezTo>
                  <a:cubicBezTo>
                    <a:pt x="3423" y="2143"/>
                    <a:pt x="4350" y="1564"/>
                    <a:pt x="4839" y="748"/>
                  </a:cubicBezTo>
                  <a:cubicBezTo>
                    <a:pt x="4862" y="748"/>
                    <a:pt x="4839" y="726"/>
                    <a:pt x="4816" y="726"/>
                  </a:cubicBezTo>
                  <a:cubicBezTo>
                    <a:pt x="4451" y="1068"/>
                    <a:pt x="4063" y="1365"/>
                    <a:pt x="3607" y="1570"/>
                  </a:cubicBezTo>
                  <a:cubicBezTo>
                    <a:pt x="3240" y="1735"/>
                    <a:pt x="2843" y="1812"/>
                    <a:pt x="2441" y="1812"/>
                  </a:cubicBezTo>
                  <a:cubicBezTo>
                    <a:pt x="2343" y="1812"/>
                    <a:pt x="2244" y="1807"/>
                    <a:pt x="2146" y="1798"/>
                  </a:cubicBezTo>
                  <a:cubicBezTo>
                    <a:pt x="1187" y="1707"/>
                    <a:pt x="183" y="1000"/>
                    <a:pt x="23" y="18"/>
                  </a:cubicBezTo>
                  <a:cubicBezTo>
                    <a:pt x="23" y="7"/>
                    <a:pt x="17" y="1"/>
                    <a:pt x="12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6946366" y="1938525"/>
              <a:ext cx="235226" cy="173957"/>
            </a:xfrm>
            <a:custGeom>
              <a:avLst/>
              <a:gdLst/>
              <a:ahLst/>
              <a:cxnLst/>
              <a:rect l="l" t="t" r="r" b="b"/>
              <a:pathLst>
                <a:path w="4991" h="3691" extrusionOk="0">
                  <a:moveTo>
                    <a:pt x="1632" y="1"/>
                  </a:moveTo>
                  <a:cubicBezTo>
                    <a:pt x="1097" y="1"/>
                    <a:pt x="541" y="148"/>
                    <a:pt x="23" y="478"/>
                  </a:cubicBezTo>
                  <a:cubicBezTo>
                    <a:pt x="0" y="500"/>
                    <a:pt x="0" y="523"/>
                    <a:pt x="23" y="523"/>
                  </a:cubicBezTo>
                  <a:cubicBezTo>
                    <a:pt x="503" y="356"/>
                    <a:pt x="984" y="246"/>
                    <a:pt x="1481" y="246"/>
                  </a:cubicBezTo>
                  <a:cubicBezTo>
                    <a:pt x="1528" y="246"/>
                    <a:pt x="1574" y="247"/>
                    <a:pt x="1621" y="249"/>
                  </a:cubicBezTo>
                  <a:cubicBezTo>
                    <a:pt x="3378" y="295"/>
                    <a:pt x="4542" y="2007"/>
                    <a:pt x="4017" y="3673"/>
                  </a:cubicBezTo>
                  <a:cubicBezTo>
                    <a:pt x="4017" y="3684"/>
                    <a:pt x="4023" y="3690"/>
                    <a:pt x="4029" y="3690"/>
                  </a:cubicBezTo>
                  <a:cubicBezTo>
                    <a:pt x="4035" y="3690"/>
                    <a:pt x="4040" y="3684"/>
                    <a:pt x="4040" y="3673"/>
                  </a:cubicBezTo>
                  <a:cubicBezTo>
                    <a:pt x="4990" y="1667"/>
                    <a:pt x="3431" y="1"/>
                    <a:pt x="1632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752707" y="2056350"/>
              <a:ext cx="169008" cy="165850"/>
            </a:xfrm>
            <a:custGeom>
              <a:avLst/>
              <a:gdLst/>
              <a:ahLst/>
              <a:cxnLst/>
              <a:rect l="l" t="t" r="r" b="b"/>
              <a:pathLst>
                <a:path w="3586" h="3519" extrusionOk="0">
                  <a:moveTo>
                    <a:pt x="1000" y="1"/>
                  </a:moveTo>
                  <a:cubicBezTo>
                    <a:pt x="674" y="1"/>
                    <a:pt x="343" y="49"/>
                    <a:pt x="23" y="146"/>
                  </a:cubicBezTo>
                  <a:cubicBezTo>
                    <a:pt x="1" y="146"/>
                    <a:pt x="23" y="169"/>
                    <a:pt x="46" y="169"/>
                  </a:cubicBezTo>
                  <a:cubicBezTo>
                    <a:pt x="180" y="159"/>
                    <a:pt x="310" y="154"/>
                    <a:pt x="436" y="154"/>
                  </a:cubicBezTo>
                  <a:cubicBezTo>
                    <a:pt x="2435" y="154"/>
                    <a:pt x="3585" y="1333"/>
                    <a:pt x="3242" y="3501"/>
                  </a:cubicBezTo>
                  <a:cubicBezTo>
                    <a:pt x="3242" y="3513"/>
                    <a:pt x="3247" y="3518"/>
                    <a:pt x="3253" y="3518"/>
                  </a:cubicBezTo>
                  <a:cubicBezTo>
                    <a:pt x="3259" y="3518"/>
                    <a:pt x="3265" y="3513"/>
                    <a:pt x="3265" y="3501"/>
                  </a:cubicBezTo>
                  <a:cubicBezTo>
                    <a:pt x="3447" y="3045"/>
                    <a:pt x="3539" y="2543"/>
                    <a:pt x="3470" y="2040"/>
                  </a:cubicBezTo>
                  <a:cubicBezTo>
                    <a:pt x="3344" y="673"/>
                    <a:pt x="2211" y="1"/>
                    <a:pt x="1000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6299828" y="2002952"/>
              <a:ext cx="180744" cy="165096"/>
            </a:xfrm>
            <a:custGeom>
              <a:avLst/>
              <a:gdLst/>
              <a:ahLst/>
              <a:cxnLst/>
              <a:rect l="l" t="t" r="r" b="b"/>
              <a:pathLst>
                <a:path w="3835" h="3503" extrusionOk="0">
                  <a:moveTo>
                    <a:pt x="2690" y="1"/>
                  </a:moveTo>
                  <a:cubicBezTo>
                    <a:pt x="2577" y="1"/>
                    <a:pt x="2464" y="8"/>
                    <a:pt x="2351" y="24"/>
                  </a:cubicBezTo>
                  <a:cubicBezTo>
                    <a:pt x="616" y="206"/>
                    <a:pt x="0" y="1987"/>
                    <a:pt x="479" y="3493"/>
                  </a:cubicBezTo>
                  <a:cubicBezTo>
                    <a:pt x="479" y="3500"/>
                    <a:pt x="483" y="3502"/>
                    <a:pt x="488" y="3502"/>
                  </a:cubicBezTo>
                  <a:cubicBezTo>
                    <a:pt x="500" y="3502"/>
                    <a:pt x="518" y="3486"/>
                    <a:pt x="502" y="3470"/>
                  </a:cubicBezTo>
                  <a:cubicBezTo>
                    <a:pt x="339" y="1469"/>
                    <a:pt x="1272" y="198"/>
                    <a:pt x="3122" y="198"/>
                  </a:cubicBezTo>
                  <a:cubicBezTo>
                    <a:pt x="3339" y="198"/>
                    <a:pt x="3569" y="216"/>
                    <a:pt x="3812" y="252"/>
                  </a:cubicBezTo>
                  <a:cubicBezTo>
                    <a:pt x="3835" y="252"/>
                    <a:pt x="3835" y="229"/>
                    <a:pt x="3812" y="229"/>
                  </a:cubicBezTo>
                  <a:cubicBezTo>
                    <a:pt x="3458" y="87"/>
                    <a:pt x="3077" y="1"/>
                    <a:pt x="2690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6148115" y="2262828"/>
              <a:ext cx="143134" cy="199690"/>
            </a:xfrm>
            <a:custGeom>
              <a:avLst/>
              <a:gdLst/>
              <a:ahLst/>
              <a:cxnLst/>
              <a:rect l="l" t="t" r="r" b="b"/>
              <a:pathLst>
                <a:path w="3037" h="4237" extrusionOk="0">
                  <a:moveTo>
                    <a:pt x="1476" y="1"/>
                  </a:moveTo>
                  <a:cubicBezTo>
                    <a:pt x="1473" y="1"/>
                    <a:pt x="1468" y="4"/>
                    <a:pt x="1462" y="10"/>
                  </a:cubicBezTo>
                  <a:cubicBezTo>
                    <a:pt x="1051" y="284"/>
                    <a:pt x="708" y="695"/>
                    <a:pt x="571" y="1197"/>
                  </a:cubicBezTo>
                  <a:cubicBezTo>
                    <a:pt x="105" y="2685"/>
                    <a:pt x="1388" y="4237"/>
                    <a:pt x="2886" y="4237"/>
                  </a:cubicBezTo>
                  <a:cubicBezTo>
                    <a:pt x="2929" y="4237"/>
                    <a:pt x="2971" y="4236"/>
                    <a:pt x="3014" y="4233"/>
                  </a:cubicBezTo>
                  <a:cubicBezTo>
                    <a:pt x="3037" y="4233"/>
                    <a:pt x="3037" y="4210"/>
                    <a:pt x="3014" y="4210"/>
                  </a:cubicBezTo>
                  <a:cubicBezTo>
                    <a:pt x="1028" y="3891"/>
                    <a:pt x="1" y="1563"/>
                    <a:pt x="1484" y="33"/>
                  </a:cubicBezTo>
                  <a:cubicBezTo>
                    <a:pt x="1484" y="17"/>
                    <a:pt x="1484" y="1"/>
                    <a:pt x="1476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6717217" y="1812640"/>
              <a:ext cx="185080" cy="87568"/>
            </a:xfrm>
            <a:custGeom>
              <a:avLst/>
              <a:gdLst/>
              <a:ahLst/>
              <a:cxnLst/>
              <a:rect l="l" t="t" r="r" b="b"/>
              <a:pathLst>
                <a:path w="3927" h="1858" extrusionOk="0">
                  <a:moveTo>
                    <a:pt x="1788" y="0"/>
                  </a:moveTo>
                  <a:cubicBezTo>
                    <a:pt x="1126" y="0"/>
                    <a:pt x="452" y="265"/>
                    <a:pt x="0" y="752"/>
                  </a:cubicBezTo>
                  <a:cubicBezTo>
                    <a:pt x="0" y="768"/>
                    <a:pt x="12" y="784"/>
                    <a:pt x="27" y="784"/>
                  </a:cubicBezTo>
                  <a:cubicBezTo>
                    <a:pt x="33" y="784"/>
                    <a:pt x="39" y="781"/>
                    <a:pt x="46" y="775"/>
                  </a:cubicBezTo>
                  <a:cubicBezTo>
                    <a:pt x="541" y="458"/>
                    <a:pt x="1086" y="300"/>
                    <a:pt x="1611" y="300"/>
                  </a:cubicBezTo>
                  <a:cubicBezTo>
                    <a:pt x="2563" y="300"/>
                    <a:pt x="3454" y="818"/>
                    <a:pt x="3881" y="1847"/>
                  </a:cubicBezTo>
                  <a:cubicBezTo>
                    <a:pt x="3888" y="1855"/>
                    <a:pt x="3896" y="1858"/>
                    <a:pt x="3903" y="1858"/>
                  </a:cubicBezTo>
                  <a:cubicBezTo>
                    <a:pt x="3916" y="1858"/>
                    <a:pt x="3926" y="1847"/>
                    <a:pt x="3926" y="1847"/>
                  </a:cubicBezTo>
                  <a:cubicBezTo>
                    <a:pt x="3858" y="1414"/>
                    <a:pt x="3675" y="1026"/>
                    <a:pt x="3401" y="706"/>
                  </a:cubicBezTo>
                  <a:cubicBezTo>
                    <a:pt x="2996" y="225"/>
                    <a:pt x="2397" y="0"/>
                    <a:pt x="1788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6387161" y="1897663"/>
              <a:ext cx="177350" cy="112876"/>
            </a:xfrm>
            <a:custGeom>
              <a:avLst/>
              <a:gdLst/>
              <a:ahLst/>
              <a:cxnLst/>
              <a:rect l="l" t="t" r="r" b="b"/>
              <a:pathLst>
                <a:path w="3763" h="2395" extrusionOk="0">
                  <a:moveTo>
                    <a:pt x="2214" y="0"/>
                  </a:moveTo>
                  <a:cubicBezTo>
                    <a:pt x="997" y="0"/>
                    <a:pt x="1" y="1160"/>
                    <a:pt x="42" y="2394"/>
                  </a:cubicBezTo>
                  <a:lnTo>
                    <a:pt x="64" y="2394"/>
                  </a:lnTo>
                  <a:cubicBezTo>
                    <a:pt x="270" y="1573"/>
                    <a:pt x="749" y="865"/>
                    <a:pt x="1457" y="477"/>
                  </a:cubicBezTo>
                  <a:cubicBezTo>
                    <a:pt x="1768" y="357"/>
                    <a:pt x="2128" y="285"/>
                    <a:pt x="2486" y="285"/>
                  </a:cubicBezTo>
                  <a:cubicBezTo>
                    <a:pt x="2942" y="285"/>
                    <a:pt x="3394" y="401"/>
                    <a:pt x="3739" y="683"/>
                  </a:cubicBezTo>
                  <a:cubicBezTo>
                    <a:pt x="3739" y="683"/>
                    <a:pt x="3762" y="683"/>
                    <a:pt x="3762" y="660"/>
                  </a:cubicBezTo>
                  <a:cubicBezTo>
                    <a:pt x="3511" y="272"/>
                    <a:pt x="3055" y="112"/>
                    <a:pt x="2621" y="43"/>
                  </a:cubicBezTo>
                  <a:cubicBezTo>
                    <a:pt x="2483" y="14"/>
                    <a:pt x="2347" y="0"/>
                    <a:pt x="2214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7183009" y="2198731"/>
              <a:ext cx="131304" cy="161090"/>
            </a:xfrm>
            <a:custGeom>
              <a:avLst/>
              <a:gdLst/>
              <a:ahLst/>
              <a:cxnLst/>
              <a:rect l="l" t="t" r="r" b="b"/>
              <a:pathLst>
                <a:path w="2786" h="3418" extrusionOk="0">
                  <a:moveTo>
                    <a:pt x="1895" y="1"/>
                  </a:moveTo>
                  <a:cubicBezTo>
                    <a:pt x="1872" y="1"/>
                    <a:pt x="1850" y="24"/>
                    <a:pt x="1872" y="24"/>
                  </a:cubicBezTo>
                  <a:cubicBezTo>
                    <a:pt x="2420" y="686"/>
                    <a:pt x="2420" y="1576"/>
                    <a:pt x="2123" y="2306"/>
                  </a:cubicBezTo>
                  <a:cubicBezTo>
                    <a:pt x="1726" y="2990"/>
                    <a:pt x="924" y="3312"/>
                    <a:pt x="128" y="3312"/>
                  </a:cubicBezTo>
                  <a:cubicBezTo>
                    <a:pt x="101" y="3312"/>
                    <a:pt x="74" y="3311"/>
                    <a:pt x="46" y="3311"/>
                  </a:cubicBezTo>
                  <a:cubicBezTo>
                    <a:pt x="24" y="3311"/>
                    <a:pt x="1" y="3333"/>
                    <a:pt x="24" y="3333"/>
                  </a:cubicBezTo>
                  <a:cubicBezTo>
                    <a:pt x="218" y="3390"/>
                    <a:pt x="421" y="3417"/>
                    <a:pt x="625" y="3417"/>
                  </a:cubicBezTo>
                  <a:cubicBezTo>
                    <a:pt x="1332" y="3417"/>
                    <a:pt x="2043" y="3086"/>
                    <a:pt x="2397" y="2466"/>
                  </a:cubicBezTo>
                  <a:cubicBezTo>
                    <a:pt x="2785" y="1667"/>
                    <a:pt x="2648" y="549"/>
                    <a:pt x="1895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6535387" y="2157445"/>
              <a:ext cx="156047" cy="138185"/>
            </a:xfrm>
            <a:custGeom>
              <a:avLst/>
              <a:gdLst/>
              <a:ahLst/>
              <a:cxnLst/>
              <a:rect l="l" t="t" r="r" b="b"/>
              <a:pathLst>
                <a:path w="3311" h="2932" extrusionOk="0">
                  <a:moveTo>
                    <a:pt x="408" y="0"/>
                  </a:moveTo>
                  <a:cubicBezTo>
                    <a:pt x="402" y="0"/>
                    <a:pt x="396" y="3"/>
                    <a:pt x="389" y="10"/>
                  </a:cubicBezTo>
                  <a:cubicBezTo>
                    <a:pt x="1" y="808"/>
                    <a:pt x="92" y="1904"/>
                    <a:pt x="800" y="2498"/>
                  </a:cubicBezTo>
                  <a:cubicBezTo>
                    <a:pt x="1167" y="2770"/>
                    <a:pt x="1645" y="2932"/>
                    <a:pt x="2116" y="2932"/>
                  </a:cubicBezTo>
                  <a:cubicBezTo>
                    <a:pt x="2552" y="2932"/>
                    <a:pt x="2981" y="2793"/>
                    <a:pt x="3311" y="2475"/>
                  </a:cubicBezTo>
                  <a:cubicBezTo>
                    <a:pt x="3311" y="2459"/>
                    <a:pt x="3299" y="2442"/>
                    <a:pt x="3292" y="2442"/>
                  </a:cubicBezTo>
                  <a:cubicBezTo>
                    <a:pt x="3290" y="2442"/>
                    <a:pt x="3288" y="2445"/>
                    <a:pt x="3288" y="2452"/>
                  </a:cubicBezTo>
                  <a:cubicBezTo>
                    <a:pt x="2988" y="2615"/>
                    <a:pt x="2666" y="2689"/>
                    <a:pt x="2348" y="2689"/>
                  </a:cubicBezTo>
                  <a:cubicBezTo>
                    <a:pt x="1866" y="2689"/>
                    <a:pt x="1390" y="2521"/>
                    <a:pt x="1005" y="2246"/>
                  </a:cubicBezTo>
                  <a:cubicBezTo>
                    <a:pt x="389" y="1721"/>
                    <a:pt x="229" y="831"/>
                    <a:pt x="435" y="32"/>
                  </a:cubicBezTo>
                  <a:cubicBezTo>
                    <a:pt x="435" y="16"/>
                    <a:pt x="423" y="0"/>
                    <a:pt x="408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6159944" y="1669458"/>
              <a:ext cx="417478" cy="417478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6067427" y="1576942"/>
              <a:ext cx="602510" cy="602510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18"/>
          <p:cNvSpPr/>
          <p:nvPr/>
        </p:nvSpPr>
        <p:spPr>
          <a:xfrm rot="-2927220">
            <a:off x="7580292" y="-16788"/>
            <a:ext cx="479439" cy="260704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8"/>
          <p:cNvSpPr/>
          <p:nvPr/>
        </p:nvSpPr>
        <p:spPr>
          <a:xfrm rot="6205845">
            <a:off x="8634429" y="1240159"/>
            <a:ext cx="479448" cy="260709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" name="Google Shape;429;p18"/>
          <p:cNvGrpSpPr/>
          <p:nvPr/>
        </p:nvGrpSpPr>
        <p:grpSpPr>
          <a:xfrm flipH="1">
            <a:off x="-436912" y="4469442"/>
            <a:ext cx="962808" cy="962808"/>
            <a:chOff x="5987602" y="1417250"/>
            <a:chExt cx="456069" cy="456069"/>
          </a:xfrm>
        </p:grpSpPr>
        <p:sp>
          <p:nvSpPr>
            <p:cNvPr id="430" name="Google Shape;430;p18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18"/>
          <p:cNvSpPr/>
          <p:nvPr/>
        </p:nvSpPr>
        <p:spPr>
          <a:xfrm rot="-2927210">
            <a:off x="-390867" y="-13997"/>
            <a:ext cx="1355346" cy="737007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8"/>
          <p:cNvSpPr/>
          <p:nvPr/>
        </p:nvSpPr>
        <p:spPr>
          <a:xfrm rot="-2927210">
            <a:off x="8259933" y="4022428"/>
            <a:ext cx="1355346" cy="737007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18"/>
          <p:cNvSpPr txBox="1">
            <a:spLocks noGrp="1"/>
          </p:cNvSpPr>
          <p:nvPr>
            <p:ph type="subTitle" idx="1"/>
          </p:nvPr>
        </p:nvSpPr>
        <p:spPr>
          <a:xfrm>
            <a:off x="720025" y="1810099"/>
            <a:ext cx="2513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8"/>
          <p:cNvSpPr txBox="1">
            <a:spLocks noGrp="1"/>
          </p:cNvSpPr>
          <p:nvPr>
            <p:ph type="subTitle" idx="2"/>
          </p:nvPr>
        </p:nvSpPr>
        <p:spPr>
          <a:xfrm>
            <a:off x="3312637" y="1810099"/>
            <a:ext cx="25023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8"/>
          <p:cNvSpPr txBox="1">
            <a:spLocks noGrp="1"/>
          </p:cNvSpPr>
          <p:nvPr>
            <p:ph type="subTitle" idx="3"/>
          </p:nvPr>
        </p:nvSpPr>
        <p:spPr>
          <a:xfrm>
            <a:off x="720025" y="3363725"/>
            <a:ext cx="2513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18"/>
          <p:cNvSpPr txBox="1">
            <a:spLocks noGrp="1"/>
          </p:cNvSpPr>
          <p:nvPr>
            <p:ph type="subTitle" idx="4"/>
          </p:nvPr>
        </p:nvSpPr>
        <p:spPr>
          <a:xfrm>
            <a:off x="3312637" y="3363725"/>
            <a:ext cx="25023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8"/>
          <p:cNvSpPr txBox="1">
            <a:spLocks noGrp="1"/>
          </p:cNvSpPr>
          <p:nvPr>
            <p:ph type="subTitle" idx="5"/>
          </p:nvPr>
        </p:nvSpPr>
        <p:spPr>
          <a:xfrm>
            <a:off x="5910596" y="1810099"/>
            <a:ext cx="2513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18"/>
          <p:cNvSpPr txBox="1">
            <a:spLocks noGrp="1"/>
          </p:cNvSpPr>
          <p:nvPr>
            <p:ph type="subTitle" idx="6"/>
          </p:nvPr>
        </p:nvSpPr>
        <p:spPr>
          <a:xfrm>
            <a:off x="5910596" y="3363725"/>
            <a:ext cx="2513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8"/>
          <p:cNvSpPr txBox="1">
            <a:spLocks noGrp="1"/>
          </p:cNvSpPr>
          <p:nvPr>
            <p:ph type="subTitle" idx="7"/>
          </p:nvPr>
        </p:nvSpPr>
        <p:spPr>
          <a:xfrm>
            <a:off x="720025" y="1512400"/>
            <a:ext cx="2513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2" name="Google Shape;442;p18"/>
          <p:cNvSpPr txBox="1">
            <a:spLocks noGrp="1"/>
          </p:cNvSpPr>
          <p:nvPr>
            <p:ph type="subTitle" idx="8"/>
          </p:nvPr>
        </p:nvSpPr>
        <p:spPr>
          <a:xfrm>
            <a:off x="3306933" y="1512400"/>
            <a:ext cx="2513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3" name="Google Shape;443;p18"/>
          <p:cNvSpPr txBox="1">
            <a:spLocks noGrp="1"/>
          </p:cNvSpPr>
          <p:nvPr>
            <p:ph type="subTitle" idx="9"/>
          </p:nvPr>
        </p:nvSpPr>
        <p:spPr>
          <a:xfrm>
            <a:off x="5910588" y="1512400"/>
            <a:ext cx="2513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4" name="Google Shape;444;p18"/>
          <p:cNvSpPr txBox="1">
            <a:spLocks noGrp="1"/>
          </p:cNvSpPr>
          <p:nvPr>
            <p:ph type="subTitle" idx="13"/>
          </p:nvPr>
        </p:nvSpPr>
        <p:spPr>
          <a:xfrm>
            <a:off x="720025" y="3069898"/>
            <a:ext cx="2513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5" name="Google Shape;445;p18"/>
          <p:cNvSpPr txBox="1">
            <a:spLocks noGrp="1"/>
          </p:cNvSpPr>
          <p:nvPr>
            <p:ph type="subTitle" idx="14"/>
          </p:nvPr>
        </p:nvSpPr>
        <p:spPr>
          <a:xfrm>
            <a:off x="3306933" y="3069899"/>
            <a:ext cx="2513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6" name="Google Shape;446;p18"/>
          <p:cNvSpPr txBox="1">
            <a:spLocks noGrp="1"/>
          </p:cNvSpPr>
          <p:nvPr>
            <p:ph type="subTitle" idx="15"/>
          </p:nvPr>
        </p:nvSpPr>
        <p:spPr>
          <a:xfrm>
            <a:off x="5910588" y="3069899"/>
            <a:ext cx="2513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1"/>
          <p:cNvSpPr/>
          <p:nvPr/>
        </p:nvSpPr>
        <p:spPr>
          <a:xfrm rot="8418843">
            <a:off x="28004" y="1311558"/>
            <a:ext cx="479436" cy="260702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21"/>
          <p:cNvGrpSpPr/>
          <p:nvPr/>
        </p:nvGrpSpPr>
        <p:grpSpPr>
          <a:xfrm flipH="1">
            <a:off x="8483888" y="3947467"/>
            <a:ext cx="962808" cy="962808"/>
            <a:chOff x="5987602" y="1417250"/>
            <a:chExt cx="456069" cy="456069"/>
          </a:xfrm>
        </p:grpSpPr>
        <p:sp>
          <p:nvSpPr>
            <p:cNvPr id="504" name="Google Shape;504;p21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21"/>
          <p:cNvSpPr/>
          <p:nvPr/>
        </p:nvSpPr>
        <p:spPr>
          <a:xfrm rot="-2927210">
            <a:off x="8208133" y="265128"/>
            <a:ext cx="1355346" cy="737007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1"/>
          <p:cNvSpPr/>
          <p:nvPr/>
        </p:nvSpPr>
        <p:spPr>
          <a:xfrm rot="5400079">
            <a:off x="-386104" y="4021840"/>
            <a:ext cx="1355350" cy="737014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8" name="Google Shape;508;p21"/>
          <p:cNvGrpSpPr/>
          <p:nvPr/>
        </p:nvGrpSpPr>
        <p:grpSpPr>
          <a:xfrm>
            <a:off x="95387" y="157037"/>
            <a:ext cx="1066820" cy="953197"/>
            <a:chOff x="7806200" y="157037"/>
            <a:chExt cx="1066820" cy="953197"/>
          </a:xfrm>
        </p:grpSpPr>
        <p:sp>
          <p:nvSpPr>
            <p:cNvPr id="509" name="Google Shape;509;p21"/>
            <p:cNvSpPr/>
            <p:nvPr/>
          </p:nvSpPr>
          <p:spPr>
            <a:xfrm>
              <a:off x="8262016" y="858958"/>
              <a:ext cx="155187" cy="251277"/>
            </a:xfrm>
            <a:custGeom>
              <a:avLst/>
              <a:gdLst/>
              <a:ahLst/>
              <a:cxnLst/>
              <a:rect l="l" t="t" r="r" b="b"/>
              <a:pathLst>
                <a:path w="5160" h="8355" extrusionOk="0">
                  <a:moveTo>
                    <a:pt x="1" y="1"/>
                  </a:moveTo>
                  <a:cubicBezTo>
                    <a:pt x="320" y="686"/>
                    <a:pt x="549" y="1393"/>
                    <a:pt x="754" y="2078"/>
                  </a:cubicBezTo>
                  <a:cubicBezTo>
                    <a:pt x="845" y="2443"/>
                    <a:pt x="937" y="2786"/>
                    <a:pt x="1028" y="3128"/>
                  </a:cubicBezTo>
                  <a:cubicBezTo>
                    <a:pt x="1119" y="3470"/>
                    <a:pt x="1188" y="3836"/>
                    <a:pt x="1256" y="4178"/>
                  </a:cubicBezTo>
                  <a:cubicBezTo>
                    <a:pt x="1393" y="4863"/>
                    <a:pt x="1507" y="5570"/>
                    <a:pt x="1553" y="6255"/>
                  </a:cubicBezTo>
                  <a:cubicBezTo>
                    <a:pt x="1621" y="6963"/>
                    <a:pt x="1621" y="7647"/>
                    <a:pt x="1530" y="8355"/>
                  </a:cubicBezTo>
                  <a:lnTo>
                    <a:pt x="3630" y="8355"/>
                  </a:lnTo>
                  <a:cubicBezTo>
                    <a:pt x="3539" y="7647"/>
                    <a:pt x="3561" y="6963"/>
                    <a:pt x="3607" y="6255"/>
                  </a:cubicBezTo>
                  <a:cubicBezTo>
                    <a:pt x="3653" y="5570"/>
                    <a:pt x="3767" y="4863"/>
                    <a:pt x="3904" y="4178"/>
                  </a:cubicBezTo>
                  <a:cubicBezTo>
                    <a:pt x="3972" y="3836"/>
                    <a:pt x="4064" y="3470"/>
                    <a:pt x="4132" y="3128"/>
                  </a:cubicBezTo>
                  <a:cubicBezTo>
                    <a:pt x="4223" y="2786"/>
                    <a:pt x="4315" y="2443"/>
                    <a:pt x="4429" y="2078"/>
                  </a:cubicBezTo>
                  <a:cubicBezTo>
                    <a:pt x="4611" y="1393"/>
                    <a:pt x="4863" y="686"/>
                    <a:pt x="5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7943492" y="794447"/>
              <a:ext cx="396148" cy="206284"/>
            </a:xfrm>
            <a:custGeom>
              <a:avLst/>
              <a:gdLst/>
              <a:ahLst/>
              <a:cxnLst/>
              <a:rect l="l" t="t" r="r" b="b"/>
              <a:pathLst>
                <a:path w="13172" h="6859" extrusionOk="0">
                  <a:moveTo>
                    <a:pt x="2534" y="0"/>
                  </a:moveTo>
                  <a:cubicBezTo>
                    <a:pt x="2534" y="0"/>
                    <a:pt x="1" y="4680"/>
                    <a:pt x="4360" y="6323"/>
                  </a:cubicBezTo>
                  <a:cubicBezTo>
                    <a:pt x="5303" y="6688"/>
                    <a:pt x="6393" y="6859"/>
                    <a:pt x="7448" y="6859"/>
                  </a:cubicBezTo>
                  <a:cubicBezTo>
                    <a:pt x="8771" y="6859"/>
                    <a:pt x="10038" y="6590"/>
                    <a:pt x="10888" y="6095"/>
                  </a:cubicBezTo>
                  <a:cubicBezTo>
                    <a:pt x="12212" y="5296"/>
                    <a:pt x="13125" y="3698"/>
                    <a:pt x="13171" y="1712"/>
                  </a:cubicBezTo>
                  <a:lnTo>
                    <a:pt x="25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7990169" y="798056"/>
              <a:ext cx="364569" cy="69864"/>
            </a:xfrm>
            <a:custGeom>
              <a:avLst/>
              <a:gdLst/>
              <a:ahLst/>
              <a:cxnLst/>
              <a:rect l="l" t="t" r="r" b="b"/>
              <a:pathLst>
                <a:path w="12122" h="2323" extrusionOk="0">
                  <a:moveTo>
                    <a:pt x="155" y="1"/>
                  </a:moveTo>
                  <a:cubicBezTo>
                    <a:pt x="98" y="1"/>
                    <a:pt x="46" y="6"/>
                    <a:pt x="1" y="17"/>
                  </a:cubicBezTo>
                  <a:lnTo>
                    <a:pt x="47" y="200"/>
                  </a:lnTo>
                  <a:cubicBezTo>
                    <a:pt x="76" y="192"/>
                    <a:pt x="112" y="189"/>
                    <a:pt x="153" y="189"/>
                  </a:cubicBezTo>
                  <a:cubicBezTo>
                    <a:pt x="491" y="189"/>
                    <a:pt x="1210" y="439"/>
                    <a:pt x="2147" y="907"/>
                  </a:cubicBezTo>
                  <a:cubicBezTo>
                    <a:pt x="4064" y="1843"/>
                    <a:pt x="6027" y="2323"/>
                    <a:pt x="8218" y="2323"/>
                  </a:cubicBezTo>
                  <a:cubicBezTo>
                    <a:pt x="9451" y="2323"/>
                    <a:pt x="10729" y="2163"/>
                    <a:pt x="12121" y="1889"/>
                  </a:cubicBezTo>
                  <a:lnTo>
                    <a:pt x="12098" y="1706"/>
                  </a:lnTo>
                  <a:cubicBezTo>
                    <a:pt x="10726" y="1991"/>
                    <a:pt x="9457" y="2133"/>
                    <a:pt x="8257" y="2133"/>
                  </a:cubicBezTo>
                  <a:cubicBezTo>
                    <a:pt x="6086" y="2133"/>
                    <a:pt x="4141" y="1666"/>
                    <a:pt x="2215" y="725"/>
                  </a:cubicBezTo>
                  <a:cubicBezTo>
                    <a:pt x="1639" y="437"/>
                    <a:pt x="674" y="1"/>
                    <a:pt x="155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7984003" y="841274"/>
              <a:ext cx="366614" cy="60300"/>
            </a:xfrm>
            <a:custGeom>
              <a:avLst/>
              <a:gdLst/>
              <a:ahLst/>
              <a:cxnLst/>
              <a:rect l="l" t="t" r="r" b="b"/>
              <a:pathLst>
                <a:path w="12190" h="2005" extrusionOk="0">
                  <a:moveTo>
                    <a:pt x="163" y="0"/>
                  </a:moveTo>
                  <a:cubicBezTo>
                    <a:pt x="102" y="0"/>
                    <a:pt x="47" y="6"/>
                    <a:pt x="0" y="18"/>
                  </a:cubicBezTo>
                  <a:lnTo>
                    <a:pt x="46" y="201"/>
                  </a:lnTo>
                  <a:cubicBezTo>
                    <a:pt x="78" y="193"/>
                    <a:pt x="117" y="189"/>
                    <a:pt x="163" y="189"/>
                  </a:cubicBezTo>
                  <a:cubicBezTo>
                    <a:pt x="505" y="189"/>
                    <a:pt x="1219" y="414"/>
                    <a:pt x="2146" y="817"/>
                  </a:cubicBezTo>
                  <a:cubicBezTo>
                    <a:pt x="3949" y="1616"/>
                    <a:pt x="5730" y="2004"/>
                    <a:pt x="7670" y="2004"/>
                  </a:cubicBezTo>
                  <a:cubicBezTo>
                    <a:pt x="9085" y="2004"/>
                    <a:pt x="10569" y="1799"/>
                    <a:pt x="12189" y="1388"/>
                  </a:cubicBezTo>
                  <a:lnTo>
                    <a:pt x="12144" y="1205"/>
                  </a:lnTo>
                  <a:cubicBezTo>
                    <a:pt x="10531" y="1611"/>
                    <a:pt x="9053" y="1816"/>
                    <a:pt x="7654" y="1816"/>
                  </a:cubicBezTo>
                  <a:cubicBezTo>
                    <a:pt x="5748" y="1816"/>
                    <a:pt x="3989" y="1434"/>
                    <a:pt x="2237" y="657"/>
                  </a:cubicBezTo>
                  <a:cubicBezTo>
                    <a:pt x="1647" y="393"/>
                    <a:pt x="674" y="0"/>
                    <a:pt x="163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7977838" y="882897"/>
              <a:ext cx="367276" cy="53684"/>
            </a:xfrm>
            <a:custGeom>
              <a:avLst/>
              <a:gdLst/>
              <a:ahLst/>
              <a:cxnLst/>
              <a:rect l="l" t="t" r="r" b="b"/>
              <a:pathLst>
                <a:path w="12212" h="1785" extrusionOk="0">
                  <a:moveTo>
                    <a:pt x="205" y="1"/>
                  </a:moveTo>
                  <a:cubicBezTo>
                    <a:pt x="126" y="1"/>
                    <a:pt x="57" y="9"/>
                    <a:pt x="0" y="27"/>
                  </a:cubicBezTo>
                  <a:lnTo>
                    <a:pt x="46" y="209"/>
                  </a:lnTo>
                  <a:cubicBezTo>
                    <a:pt x="80" y="201"/>
                    <a:pt x="123" y="196"/>
                    <a:pt x="174" y="196"/>
                  </a:cubicBezTo>
                  <a:cubicBezTo>
                    <a:pt x="526" y="196"/>
                    <a:pt x="1254" y="401"/>
                    <a:pt x="2191" y="780"/>
                  </a:cubicBezTo>
                  <a:cubicBezTo>
                    <a:pt x="3858" y="1442"/>
                    <a:pt x="5524" y="1784"/>
                    <a:pt x="7281" y="1784"/>
                  </a:cubicBezTo>
                  <a:cubicBezTo>
                    <a:pt x="8833" y="1784"/>
                    <a:pt x="10454" y="1533"/>
                    <a:pt x="12212" y="1031"/>
                  </a:cubicBezTo>
                  <a:lnTo>
                    <a:pt x="12166" y="848"/>
                  </a:lnTo>
                  <a:cubicBezTo>
                    <a:pt x="10423" y="1345"/>
                    <a:pt x="8831" y="1592"/>
                    <a:pt x="7318" y="1592"/>
                  </a:cubicBezTo>
                  <a:cubicBezTo>
                    <a:pt x="5563" y="1592"/>
                    <a:pt x="3915" y="1259"/>
                    <a:pt x="2260" y="597"/>
                  </a:cubicBezTo>
                  <a:cubicBezTo>
                    <a:pt x="1685" y="359"/>
                    <a:pt x="730" y="1"/>
                    <a:pt x="205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7971642" y="927799"/>
              <a:ext cx="368659" cy="43789"/>
            </a:xfrm>
            <a:custGeom>
              <a:avLst/>
              <a:gdLst/>
              <a:ahLst/>
              <a:cxnLst/>
              <a:rect l="l" t="t" r="r" b="b"/>
              <a:pathLst>
                <a:path w="12258" h="1456" extrusionOk="0">
                  <a:moveTo>
                    <a:pt x="271" y="1"/>
                  </a:moveTo>
                  <a:cubicBezTo>
                    <a:pt x="162" y="1"/>
                    <a:pt x="70" y="13"/>
                    <a:pt x="1" y="40"/>
                  </a:cubicBezTo>
                  <a:lnTo>
                    <a:pt x="69" y="223"/>
                  </a:lnTo>
                  <a:cubicBezTo>
                    <a:pt x="115" y="206"/>
                    <a:pt x="180" y="198"/>
                    <a:pt x="261" y="198"/>
                  </a:cubicBezTo>
                  <a:cubicBezTo>
                    <a:pt x="623" y="198"/>
                    <a:pt x="1320" y="362"/>
                    <a:pt x="2215" y="679"/>
                  </a:cubicBezTo>
                  <a:cubicBezTo>
                    <a:pt x="3698" y="1181"/>
                    <a:pt x="5159" y="1455"/>
                    <a:pt x="6688" y="1455"/>
                  </a:cubicBezTo>
                  <a:cubicBezTo>
                    <a:pt x="8446" y="1455"/>
                    <a:pt x="10249" y="1113"/>
                    <a:pt x="12258" y="428"/>
                  </a:cubicBezTo>
                  <a:lnTo>
                    <a:pt x="12189" y="246"/>
                  </a:lnTo>
                  <a:cubicBezTo>
                    <a:pt x="10204" y="928"/>
                    <a:pt x="8407" y="1265"/>
                    <a:pt x="6687" y="1265"/>
                  </a:cubicBezTo>
                  <a:cubicBezTo>
                    <a:pt x="5185" y="1265"/>
                    <a:pt x="3741" y="1007"/>
                    <a:pt x="2283" y="497"/>
                  </a:cubicBezTo>
                  <a:cubicBezTo>
                    <a:pt x="1715" y="288"/>
                    <a:pt x="800" y="1"/>
                    <a:pt x="271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8339610" y="794447"/>
              <a:ext cx="396118" cy="206284"/>
            </a:xfrm>
            <a:custGeom>
              <a:avLst/>
              <a:gdLst/>
              <a:ahLst/>
              <a:cxnLst/>
              <a:rect l="l" t="t" r="r" b="b"/>
              <a:pathLst>
                <a:path w="13171" h="6859" extrusionOk="0">
                  <a:moveTo>
                    <a:pt x="10637" y="0"/>
                  </a:moveTo>
                  <a:lnTo>
                    <a:pt x="0" y="1712"/>
                  </a:lnTo>
                  <a:cubicBezTo>
                    <a:pt x="46" y="3698"/>
                    <a:pt x="959" y="5296"/>
                    <a:pt x="2283" y="6095"/>
                  </a:cubicBezTo>
                  <a:cubicBezTo>
                    <a:pt x="3133" y="6590"/>
                    <a:pt x="4400" y="6859"/>
                    <a:pt x="5727" y="6859"/>
                  </a:cubicBezTo>
                  <a:cubicBezTo>
                    <a:pt x="6785" y="6859"/>
                    <a:pt x="7881" y="6688"/>
                    <a:pt x="8833" y="6323"/>
                  </a:cubicBezTo>
                  <a:cubicBezTo>
                    <a:pt x="13170" y="4680"/>
                    <a:pt x="10637" y="0"/>
                    <a:pt x="1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8324482" y="798056"/>
              <a:ext cx="364569" cy="69864"/>
            </a:xfrm>
            <a:custGeom>
              <a:avLst/>
              <a:gdLst/>
              <a:ahLst/>
              <a:cxnLst/>
              <a:rect l="l" t="t" r="r" b="b"/>
              <a:pathLst>
                <a:path w="12122" h="2323" extrusionOk="0">
                  <a:moveTo>
                    <a:pt x="11973" y="1"/>
                  </a:moveTo>
                  <a:cubicBezTo>
                    <a:pt x="11466" y="1"/>
                    <a:pt x="10483" y="437"/>
                    <a:pt x="9907" y="725"/>
                  </a:cubicBezTo>
                  <a:cubicBezTo>
                    <a:pt x="7981" y="1666"/>
                    <a:pt x="6036" y="2133"/>
                    <a:pt x="3871" y="2133"/>
                  </a:cubicBezTo>
                  <a:cubicBezTo>
                    <a:pt x="2674" y="2133"/>
                    <a:pt x="1411" y="1991"/>
                    <a:pt x="47" y="1706"/>
                  </a:cubicBezTo>
                  <a:lnTo>
                    <a:pt x="1" y="1889"/>
                  </a:lnTo>
                  <a:cubicBezTo>
                    <a:pt x="1393" y="2163"/>
                    <a:pt x="2694" y="2323"/>
                    <a:pt x="3904" y="2323"/>
                  </a:cubicBezTo>
                  <a:cubicBezTo>
                    <a:pt x="6095" y="2323"/>
                    <a:pt x="8058" y="1843"/>
                    <a:pt x="9998" y="907"/>
                  </a:cubicBezTo>
                  <a:cubicBezTo>
                    <a:pt x="10915" y="439"/>
                    <a:pt x="11631" y="189"/>
                    <a:pt x="11969" y="189"/>
                  </a:cubicBezTo>
                  <a:cubicBezTo>
                    <a:pt x="12010" y="189"/>
                    <a:pt x="12046" y="192"/>
                    <a:pt x="12075" y="200"/>
                  </a:cubicBezTo>
                  <a:lnTo>
                    <a:pt x="12121" y="17"/>
                  </a:lnTo>
                  <a:cubicBezTo>
                    <a:pt x="12078" y="6"/>
                    <a:pt x="12028" y="1"/>
                    <a:pt x="11973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8329294" y="841274"/>
              <a:ext cx="365923" cy="60300"/>
            </a:xfrm>
            <a:custGeom>
              <a:avLst/>
              <a:gdLst/>
              <a:ahLst/>
              <a:cxnLst/>
              <a:rect l="l" t="t" r="r" b="b"/>
              <a:pathLst>
                <a:path w="12167" h="2005" extrusionOk="0">
                  <a:moveTo>
                    <a:pt x="12010" y="0"/>
                  </a:moveTo>
                  <a:cubicBezTo>
                    <a:pt x="11511" y="0"/>
                    <a:pt x="10520" y="393"/>
                    <a:pt x="9930" y="657"/>
                  </a:cubicBezTo>
                  <a:cubicBezTo>
                    <a:pt x="8178" y="1434"/>
                    <a:pt x="6419" y="1816"/>
                    <a:pt x="4517" y="1816"/>
                  </a:cubicBezTo>
                  <a:cubicBezTo>
                    <a:pt x="3122" y="1816"/>
                    <a:pt x="1649" y="1611"/>
                    <a:pt x="46" y="1205"/>
                  </a:cubicBezTo>
                  <a:lnTo>
                    <a:pt x="1" y="1388"/>
                  </a:lnTo>
                  <a:cubicBezTo>
                    <a:pt x="1621" y="1799"/>
                    <a:pt x="3105" y="2004"/>
                    <a:pt x="4497" y="2004"/>
                  </a:cubicBezTo>
                  <a:cubicBezTo>
                    <a:pt x="6437" y="2004"/>
                    <a:pt x="8241" y="1616"/>
                    <a:pt x="10021" y="817"/>
                  </a:cubicBezTo>
                  <a:cubicBezTo>
                    <a:pt x="10948" y="414"/>
                    <a:pt x="11662" y="189"/>
                    <a:pt x="12005" y="189"/>
                  </a:cubicBezTo>
                  <a:cubicBezTo>
                    <a:pt x="12050" y="189"/>
                    <a:pt x="12089" y="193"/>
                    <a:pt x="12121" y="201"/>
                  </a:cubicBezTo>
                  <a:lnTo>
                    <a:pt x="12167" y="18"/>
                  </a:lnTo>
                  <a:cubicBezTo>
                    <a:pt x="12122" y="6"/>
                    <a:pt x="12070" y="0"/>
                    <a:pt x="12010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8334106" y="882897"/>
              <a:ext cx="367276" cy="53684"/>
            </a:xfrm>
            <a:custGeom>
              <a:avLst/>
              <a:gdLst/>
              <a:ahLst/>
              <a:cxnLst/>
              <a:rect l="l" t="t" r="r" b="b"/>
              <a:pathLst>
                <a:path w="12212" h="1785" extrusionOk="0">
                  <a:moveTo>
                    <a:pt x="12007" y="1"/>
                  </a:moveTo>
                  <a:cubicBezTo>
                    <a:pt x="11482" y="1"/>
                    <a:pt x="10527" y="359"/>
                    <a:pt x="9952" y="597"/>
                  </a:cubicBezTo>
                  <a:cubicBezTo>
                    <a:pt x="8297" y="1259"/>
                    <a:pt x="6655" y="1592"/>
                    <a:pt x="4903" y="1592"/>
                  </a:cubicBezTo>
                  <a:cubicBezTo>
                    <a:pt x="3392" y="1592"/>
                    <a:pt x="1800" y="1345"/>
                    <a:pt x="46" y="848"/>
                  </a:cubicBezTo>
                  <a:lnTo>
                    <a:pt x="0" y="1031"/>
                  </a:lnTo>
                  <a:cubicBezTo>
                    <a:pt x="1781" y="1533"/>
                    <a:pt x="3401" y="1784"/>
                    <a:pt x="4931" y="1784"/>
                  </a:cubicBezTo>
                  <a:cubicBezTo>
                    <a:pt x="6711" y="1784"/>
                    <a:pt x="8354" y="1442"/>
                    <a:pt x="10044" y="780"/>
                  </a:cubicBezTo>
                  <a:cubicBezTo>
                    <a:pt x="10961" y="401"/>
                    <a:pt x="11687" y="196"/>
                    <a:pt x="12038" y="196"/>
                  </a:cubicBezTo>
                  <a:cubicBezTo>
                    <a:pt x="12089" y="196"/>
                    <a:pt x="12132" y="201"/>
                    <a:pt x="12166" y="209"/>
                  </a:cubicBezTo>
                  <a:lnTo>
                    <a:pt x="12212" y="27"/>
                  </a:lnTo>
                  <a:cubicBezTo>
                    <a:pt x="12155" y="9"/>
                    <a:pt x="12086" y="1"/>
                    <a:pt x="12007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8338918" y="927799"/>
              <a:ext cx="368659" cy="43789"/>
            </a:xfrm>
            <a:custGeom>
              <a:avLst/>
              <a:gdLst/>
              <a:ahLst/>
              <a:cxnLst/>
              <a:rect l="l" t="t" r="r" b="b"/>
              <a:pathLst>
                <a:path w="12258" h="1456" extrusionOk="0">
                  <a:moveTo>
                    <a:pt x="11987" y="1"/>
                  </a:moveTo>
                  <a:cubicBezTo>
                    <a:pt x="11458" y="1"/>
                    <a:pt x="10543" y="288"/>
                    <a:pt x="9975" y="497"/>
                  </a:cubicBezTo>
                  <a:cubicBezTo>
                    <a:pt x="8517" y="1007"/>
                    <a:pt x="7073" y="1265"/>
                    <a:pt x="5571" y="1265"/>
                  </a:cubicBezTo>
                  <a:cubicBezTo>
                    <a:pt x="3851" y="1265"/>
                    <a:pt x="2054" y="928"/>
                    <a:pt x="69" y="246"/>
                  </a:cubicBezTo>
                  <a:lnTo>
                    <a:pt x="0" y="428"/>
                  </a:lnTo>
                  <a:cubicBezTo>
                    <a:pt x="2009" y="1113"/>
                    <a:pt x="3835" y="1455"/>
                    <a:pt x="5570" y="1455"/>
                  </a:cubicBezTo>
                  <a:cubicBezTo>
                    <a:pt x="7099" y="1455"/>
                    <a:pt x="8560" y="1181"/>
                    <a:pt x="10043" y="679"/>
                  </a:cubicBezTo>
                  <a:cubicBezTo>
                    <a:pt x="10938" y="362"/>
                    <a:pt x="11635" y="198"/>
                    <a:pt x="11997" y="198"/>
                  </a:cubicBezTo>
                  <a:cubicBezTo>
                    <a:pt x="12078" y="198"/>
                    <a:pt x="12143" y="206"/>
                    <a:pt x="12189" y="223"/>
                  </a:cubicBezTo>
                  <a:lnTo>
                    <a:pt x="12257" y="40"/>
                  </a:lnTo>
                  <a:cubicBezTo>
                    <a:pt x="12188" y="13"/>
                    <a:pt x="12096" y="1"/>
                    <a:pt x="11987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7806200" y="157037"/>
              <a:ext cx="1066820" cy="735725"/>
            </a:xfrm>
            <a:custGeom>
              <a:avLst/>
              <a:gdLst/>
              <a:ahLst/>
              <a:cxnLst/>
              <a:rect l="l" t="t" r="r" b="b"/>
              <a:pathLst>
                <a:path w="35472" h="24463" extrusionOk="0">
                  <a:moveTo>
                    <a:pt x="15137" y="0"/>
                  </a:moveTo>
                  <a:cubicBezTo>
                    <a:pt x="14960" y="0"/>
                    <a:pt x="14776" y="19"/>
                    <a:pt x="14586" y="58"/>
                  </a:cubicBezTo>
                  <a:cubicBezTo>
                    <a:pt x="13262" y="309"/>
                    <a:pt x="12098" y="1336"/>
                    <a:pt x="11664" y="2820"/>
                  </a:cubicBezTo>
                  <a:lnTo>
                    <a:pt x="11642" y="2820"/>
                  </a:lnTo>
                  <a:cubicBezTo>
                    <a:pt x="11550" y="2797"/>
                    <a:pt x="11459" y="2752"/>
                    <a:pt x="11368" y="2729"/>
                  </a:cubicBezTo>
                  <a:cubicBezTo>
                    <a:pt x="10992" y="2620"/>
                    <a:pt x="10612" y="2568"/>
                    <a:pt x="10237" y="2568"/>
                  </a:cubicBezTo>
                  <a:cubicBezTo>
                    <a:pt x="8335" y="2568"/>
                    <a:pt x="6549" y="3907"/>
                    <a:pt x="5958" y="5947"/>
                  </a:cubicBezTo>
                  <a:cubicBezTo>
                    <a:pt x="5912" y="6107"/>
                    <a:pt x="5867" y="6244"/>
                    <a:pt x="5844" y="6404"/>
                  </a:cubicBezTo>
                  <a:cubicBezTo>
                    <a:pt x="4269" y="6723"/>
                    <a:pt x="2877" y="7956"/>
                    <a:pt x="2375" y="9690"/>
                  </a:cubicBezTo>
                  <a:cubicBezTo>
                    <a:pt x="2123" y="10535"/>
                    <a:pt x="2101" y="11402"/>
                    <a:pt x="2283" y="12178"/>
                  </a:cubicBezTo>
                  <a:cubicBezTo>
                    <a:pt x="1576" y="12772"/>
                    <a:pt x="1005" y="13594"/>
                    <a:pt x="731" y="14552"/>
                  </a:cubicBezTo>
                  <a:cubicBezTo>
                    <a:pt x="1" y="16994"/>
                    <a:pt x="1279" y="19528"/>
                    <a:pt x="3539" y="20190"/>
                  </a:cubicBezTo>
                  <a:cubicBezTo>
                    <a:pt x="3915" y="20296"/>
                    <a:pt x="4297" y="20347"/>
                    <a:pt x="4672" y="20347"/>
                  </a:cubicBezTo>
                  <a:cubicBezTo>
                    <a:pt x="5026" y="20347"/>
                    <a:pt x="5375" y="20301"/>
                    <a:pt x="5707" y="20213"/>
                  </a:cubicBezTo>
                  <a:cubicBezTo>
                    <a:pt x="6141" y="21537"/>
                    <a:pt x="7122" y="22632"/>
                    <a:pt x="8515" y="23020"/>
                  </a:cubicBezTo>
                  <a:cubicBezTo>
                    <a:pt x="8893" y="23132"/>
                    <a:pt x="9275" y="23186"/>
                    <a:pt x="9654" y="23186"/>
                  </a:cubicBezTo>
                  <a:cubicBezTo>
                    <a:pt x="10510" y="23186"/>
                    <a:pt x="11347" y="22910"/>
                    <a:pt x="12075" y="22404"/>
                  </a:cubicBezTo>
                  <a:cubicBezTo>
                    <a:pt x="12577" y="23294"/>
                    <a:pt x="13422" y="24002"/>
                    <a:pt x="14449" y="24299"/>
                  </a:cubicBezTo>
                  <a:cubicBezTo>
                    <a:pt x="14821" y="24410"/>
                    <a:pt x="15164" y="24463"/>
                    <a:pt x="15487" y="24463"/>
                  </a:cubicBezTo>
                  <a:cubicBezTo>
                    <a:pt x="16295" y="24463"/>
                    <a:pt x="16986" y="24132"/>
                    <a:pt x="17736" y="23545"/>
                  </a:cubicBezTo>
                  <a:cubicBezTo>
                    <a:pt x="18486" y="24132"/>
                    <a:pt x="19177" y="24463"/>
                    <a:pt x="19985" y="24463"/>
                  </a:cubicBezTo>
                  <a:cubicBezTo>
                    <a:pt x="20308" y="24463"/>
                    <a:pt x="20651" y="24410"/>
                    <a:pt x="21023" y="24299"/>
                  </a:cubicBezTo>
                  <a:cubicBezTo>
                    <a:pt x="22073" y="24002"/>
                    <a:pt x="22895" y="23294"/>
                    <a:pt x="23420" y="22404"/>
                  </a:cubicBezTo>
                  <a:cubicBezTo>
                    <a:pt x="24132" y="22910"/>
                    <a:pt x="24964" y="23186"/>
                    <a:pt x="25826" y="23186"/>
                  </a:cubicBezTo>
                  <a:cubicBezTo>
                    <a:pt x="26208" y="23186"/>
                    <a:pt x="26595" y="23132"/>
                    <a:pt x="26980" y="23020"/>
                  </a:cubicBezTo>
                  <a:cubicBezTo>
                    <a:pt x="28350" y="22632"/>
                    <a:pt x="29354" y="21537"/>
                    <a:pt x="29765" y="20213"/>
                  </a:cubicBezTo>
                  <a:cubicBezTo>
                    <a:pt x="30108" y="20301"/>
                    <a:pt x="30457" y="20347"/>
                    <a:pt x="30809" y="20347"/>
                  </a:cubicBezTo>
                  <a:cubicBezTo>
                    <a:pt x="31181" y="20347"/>
                    <a:pt x="31557" y="20296"/>
                    <a:pt x="31933" y="20190"/>
                  </a:cubicBezTo>
                  <a:cubicBezTo>
                    <a:pt x="34216" y="19528"/>
                    <a:pt x="35471" y="16994"/>
                    <a:pt x="34741" y="14552"/>
                  </a:cubicBezTo>
                  <a:cubicBezTo>
                    <a:pt x="34467" y="13594"/>
                    <a:pt x="33896" y="12772"/>
                    <a:pt x="33189" y="12178"/>
                  </a:cubicBezTo>
                  <a:cubicBezTo>
                    <a:pt x="33371" y="11402"/>
                    <a:pt x="33349" y="10535"/>
                    <a:pt x="33120" y="9690"/>
                  </a:cubicBezTo>
                  <a:cubicBezTo>
                    <a:pt x="32595" y="7956"/>
                    <a:pt x="31203" y="6723"/>
                    <a:pt x="29628" y="6404"/>
                  </a:cubicBezTo>
                  <a:cubicBezTo>
                    <a:pt x="29605" y="6244"/>
                    <a:pt x="29560" y="6107"/>
                    <a:pt x="29514" y="5947"/>
                  </a:cubicBezTo>
                  <a:cubicBezTo>
                    <a:pt x="28923" y="3907"/>
                    <a:pt x="27137" y="2568"/>
                    <a:pt x="25235" y="2568"/>
                  </a:cubicBezTo>
                  <a:cubicBezTo>
                    <a:pt x="24860" y="2568"/>
                    <a:pt x="24480" y="2620"/>
                    <a:pt x="24104" y="2729"/>
                  </a:cubicBezTo>
                  <a:cubicBezTo>
                    <a:pt x="24013" y="2752"/>
                    <a:pt x="23922" y="2797"/>
                    <a:pt x="23830" y="2820"/>
                  </a:cubicBezTo>
                  <a:cubicBezTo>
                    <a:pt x="23397" y="1336"/>
                    <a:pt x="22210" y="309"/>
                    <a:pt x="20886" y="58"/>
                  </a:cubicBezTo>
                  <a:cubicBezTo>
                    <a:pt x="20696" y="19"/>
                    <a:pt x="20512" y="0"/>
                    <a:pt x="20335" y="0"/>
                  </a:cubicBezTo>
                  <a:cubicBezTo>
                    <a:pt x="18975" y="0"/>
                    <a:pt x="17998" y="1071"/>
                    <a:pt x="17736" y="1839"/>
                  </a:cubicBezTo>
                  <a:cubicBezTo>
                    <a:pt x="17474" y="1071"/>
                    <a:pt x="16497" y="0"/>
                    <a:pt x="151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7985657" y="336886"/>
              <a:ext cx="180781" cy="134766"/>
            </a:xfrm>
            <a:custGeom>
              <a:avLst/>
              <a:gdLst/>
              <a:ahLst/>
              <a:cxnLst/>
              <a:rect l="l" t="t" r="r" b="b"/>
              <a:pathLst>
                <a:path w="6011" h="4481" extrusionOk="0">
                  <a:moveTo>
                    <a:pt x="3520" y="0"/>
                  </a:moveTo>
                  <a:cubicBezTo>
                    <a:pt x="1421" y="0"/>
                    <a:pt x="0" y="2108"/>
                    <a:pt x="859" y="4464"/>
                  </a:cubicBezTo>
                  <a:cubicBezTo>
                    <a:pt x="859" y="4475"/>
                    <a:pt x="870" y="4481"/>
                    <a:pt x="881" y="4481"/>
                  </a:cubicBezTo>
                  <a:cubicBezTo>
                    <a:pt x="893" y="4481"/>
                    <a:pt x="904" y="4475"/>
                    <a:pt x="904" y="4464"/>
                  </a:cubicBezTo>
                  <a:cubicBezTo>
                    <a:pt x="813" y="3779"/>
                    <a:pt x="790" y="3071"/>
                    <a:pt x="973" y="2409"/>
                  </a:cubicBezTo>
                  <a:cubicBezTo>
                    <a:pt x="1155" y="1747"/>
                    <a:pt x="1543" y="1131"/>
                    <a:pt x="2137" y="766"/>
                  </a:cubicBezTo>
                  <a:cubicBezTo>
                    <a:pt x="2619" y="473"/>
                    <a:pt x="3192" y="328"/>
                    <a:pt x="3768" y="328"/>
                  </a:cubicBezTo>
                  <a:cubicBezTo>
                    <a:pt x="4580" y="328"/>
                    <a:pt x="5397" y="616"/>
                    <a:pt x="5971" y="1177"/>
                  </a:cubicBezTo>
                  <a:cubicBezTo>
                    <a:pt x="5978" y="1183"/>
                    <a:pt x="5985" y="1186"/>
                    <a:pt x="5990" y="1186"/>
                  </a:cubicBezTo>
                  <a:cubicBezTo>
                    <a:pt x="6004" y="1186"/>
                    <a:pt x="6010" y="1170"/>
                    <a:pt x="5994" y="1154"/>
                  </a:cubicBezTo>
                  <a:cubicBezTo>
                    <a:pt x="5812" y="857"/>
                    <a:pt x="5515" y="606"/>
                    <a:pt x="5195" y="424"/>
                  </a:cubicBezTo>
                  <a:cubicBezTo>
                    <a:pt x="4611" y="132"/>
                    <a:pt x="4045" y="0"/>
                    <a:pt x="3520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8063642" y="669004"/>
              <a:ext cx="152210" cy="99729"/>
            </a:xfrm>
            <a:custGeom>
              <a:avLst/>
              <a:gdLst/>
              <a:ahLst/>
              <a:cxnLst/>
              <a:rect l="l" t="t" r="r" b="b"/>
              <a:pathLst>
                <a:path w="5061" h="3316" extrusionOk="0">
                  <a:moveTo>
                    <a:pt x="263" y="0"/>
                  </a:moveTo>
                  <a:cubicBezTo>
                    <a:pt x="257" y="0"/>
                    <a:pt x="251" y="6"/>
                    <a:pt x="251" y="17"/>
                  </a:cubicBezTo>
                  <a:cubicBezTo>
                    <a:pt x="0" y="1181"/>
                    <a:pt x="594" y="2459"/>
                    <a:pt x="1689" y="2984"/>
                  </a:cubicBezTo>
                  <a:cubicBezTo>
                    <a:pt x="2159" y="3193"/>
                    <a:pt x="2714" y="3316"/>
                    <a:pt x="3263" y="3316"/>
                  </a:cubicBezTo>
                  <a:cubicBezTo>
                    <a:pt x="3916" y="3316"/>
                    <a:pt x="4561" y="3142"/>
                    <a:pt x="5045" y="2733"/>
                  </a:cubicBezTo>
                  <a:cubicBezTo>
                    <a:pt x="5061" y="2717"/>
                    <a:pt x="5054" y="2701"/>
                    <a:pt x="5041" y="2701"/>
                  </a:cubicBezTo>
                  <a:cubicBezTo>
                    <a:pt x="5035" y="2701"/>
                    <a:pt x="5028" y="2704"/>
                    <a:pt x="5022" y="2711"/>
                  </a:cubicBezTo>
                  <a:cubicBezTo>
                    <a:pt x="4594" y="2971"/>
                    <a:pt x="4085" y="3084"/>
                    <a:pt x="3571" y="3084"/>
                  </a:cubicBezTo>
                  <a:cubicBezTo>
                    <a:pt x="2961" y="3084"/>
                    <a:pt x="2345" y="2925"/>
                    <a:pt x="1849" y="2665"/>
                  </a:cubicBezTo>
                  <a:cubicBezTo>
                    <a:pt x="890" y="2094"/>
                    <a:pt x="411" y="1158"/>
                    <a:pt x="274" y="17"/>
                  </a:cubicBezTo>
                  <a:cubicBezTo>
                    <a:pt x="274" y="6"/>
                    <a:pt x="268" y="0"/>
                    <a:pt x="263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8139160" y="633125"/>
              <a:ext cx="146916" cy="124691"/>
            </a:xfrm>
            <a:custGeom>
              <a:avLst/>
              <a:gdLst/>
              <a:ahLst/>
              <a:cxnLst/>
              <a:rect l="l" t="t" r="r" b="b"/>
              <a:pathLst>
                <a:path w="4885" h="4146" extrusionOk="0">
                  <a:moveTo>
                    <a:pt x="205" y="0"/>
                  </a:moveTo>
                  <a:cubicBezTo>
                    <a:pt x="0" y="1050"/>
                    <a:pt x="457" y="2580"/>
                    <a:pt x="1392" y="3333"/>
                  </a:cubicBezTo>
                  <a:cubicBezTo>
                    <a:pt x="2052" y="3864"/>
                    <a:pt x="2927" y="4145"/>
                    <a:pt x="3794" y="4145"/>
                  </a:cubicBezTo>
                  <a:cubicBezTo>
                    <a:pt x="4157" y="4145"/>
                    <a:pt x="4518" y="4096"/>
                    <a:pt x="4862" y="3995"/>
                  </a:cubicBezTo>
                  <a:cubicBezTo>
                    <a:pt x="4885" y="3972"/>
                    <a:pt x="4885" y="3949"/>
                    <a:pt x="4862" y="3949"/>
                  </a:cubicBezTo>
                  <a:cubicBezTo>
                    <a:pt x="4650" y="3972"/>
                    <a:pt x="4446" y="3983"/>
                    <a:pt x="4250" y="3983"/>
                  </a:cubicBezTo>
                  <a:cubicBezTo>
                    <a:pt x="1897" y="3983"/>
                    <a:pt x="585" y="2381"/>
                    <a:pt x="205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8105175" y="358389"/>
              <a:ext cx="167187" cy="106405"/>
            </a:xfrm>
            <a:custGeom>
              <a:avLst/>
              <a:gdLst/>
              <a:ahLst/>
              <a:cxnLst/>
              <a:rect l="l" t="t" r="r" b="b"/>
              <a:pathLst>
                <a:path w="5559" h="3538" extrusionOk="0">
                  <a:moveTo>
                    <a:pt x="3545" y="0"/>
                  </a:moveTo>
                  <a:cubicBezTo>
                    <a:pt x="3020" y="0"/>
                    <a:pt x="2488" y="139"/>
                    <a:pt x="2043" y="393"/>
                  </a:cubicBezTo>
                  <a:cubicBezTo>
                    <a:pt x="902" y="1010"/>
                    <a:pt x="103" y="2219"/>
                    <a:pt x="12" y="3520"/>
                  </a:cubicBezTo>
                  <a:cubicBezTo>
                    <a:pt x="0" y="3532"/>
                    <a:pt x="6" y="3537"/>
                    <a:pt x="14" y="3537"/>
                  </a:cubicBezTo>
                  <a:cubicBezTo>
                    <a:pt x="23" y="3537"/>
                    <a:pt x="34" y="3532"/>
                    <a:pt x="34" y="3520"/>
                  </a:cubicBezTo>
                  <a:cubicBezTo>
                    <a:pt x="416" y="1893"/>
                    <a:pt x="2102" y="303"/>
                    <a:pt x="3748" y="303"/>
                  </a:cubicBezTo>
                  <a:cubicBezTo>
                    <a:pt x="4366" y="303"/>
                    <a:pt x="4977" y="526"/>
                    <a:pt x="5512" y="1055"/>
                  </a:cubicBezTo>
                  <a:cubicBezTo>
                    <a:pt x="5519" y="1062"/>
                    <a:pt x="5526" y="1065"/>
                    <a:pt x="5532" y="1065"/>
                  </a:cubicBezTo>
                  <a:cubicBezTo>
                    <a:pt x="5547" y="1065"/>
                    <a:pt x="5558" y="1049"/>
                    <a:pt x="5558" y="1032"/>
                  </a:cubicBezTo>
                  <a:cubicBezTo>
                    <a:pt x="5118" y="318"/>
                    <a:pt x="4339" y="0"/>
                    <a:pt x="3545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7883102" y="535651"/>
              <a:ext cx="58376" cy="151728"/>
            </a:xfrm>
            <a:custGeom>
              <a:avLst/>
              <a:gdLst/>
              <a:ahLst/>
              <a:cxnLst/>
              <a:rect l="l" t="t" r="r" b="b"/>
              <a:pathLst>
                <a:path w="1941" h="5045" extrusionOk="0">
                  <a:moveTo>
                    <a:pt x="1940" y="0"/>
                  </a:moveTo>
                  <a:cubicBezTo>
                    <a:pt x="1278" y="525"/>
                    <a:pt x="411" y="1666"/>
                    <a:pt x="251" y="2625"/>
                  </a:cubicBezTo>
                  <a:cubicBezTo>
                    <a:pt x="0" y="3629"/>
                    <a:pt x="594" y="4908"/>
                    <a:pt x="1712" y="5045"/>
                  </a:cubicBezTo>
                  <a:cubicBezTo>
                    <a:pt x="1735" y="5045"/>
                    <a:pt x="1735" y="4999"/>
                    <a:pt x="1712" y="4999"/>
                  </a:cubicBezTo>
                  <a:cubicBezTo>
                    <a:pt x="799" y="4657"/>
                    <a:pt x="388" y="3607"/>
                    <a:pt x="616" y="2694"/>
                  </a:cubicBezTo>
                  <a:cubicBezTo>
                    <a:pt x="799" y="1712"/>
                    <a:pt x="1461" y="890"/>
                    <a:pt x="1940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8140483" y="454509"/>
              <a:ext cx="146285" cy="144992"/>
            </a:xfrm>
            <a:custGeom>
              <a:avLst/>
              <a:gdLst/>
              <a:ahLst/>
              <a:cxnLst/>
              <a:rect l="l" t="t" r="r" b="b"/>
              <a:pathLst>
                <a:path w="4864" h="4821" extrusionOk="0">
                  <a:moveTo>
                    <a:pt x="3943" y="1"/>
                  </a:moveTo>
                  <a:cubicBezTo>
                    <a:pt x="1465" y="1"/>
                    <a:pt x="1" y="2796"/>
                    <a:pt x="1965" y="4821"/>
                  </a:cubicBezTo>
                  <a:cubicBezTo>
                    <a:pt x="582" y="2458"/>
                    <a:pt x="1835" y="138"/>
                    <a:pt x="4638" y="138"/>
                  </a:cubicBezTo>
                  <a:cubicBezTo>
                    <a:pt x="4705" y="138"/>
                    <a:pt x="4772" y="139"/>
                    <a:pt x="4841" y="142"/>
                  </a:cubicBezTo>
                  <a:cubicBezTo>
                    <a:pt x="4863" y="142"/>
                    <a:pt x="4863" y="119"/>
                    <a:pt x="4841" y="119"/>
                  </a:cubicBezTo>
                  <a:cubicBezTo>
                    <a:pt x="4530" y="38"/>
                    <a:pt x="4230" y="1"/>
                    <a:pt x="3943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8164543" y="244465"/>
              <a:ext cx="139398" cy="62616"/>
            </a:xfrm>
            <a:custGeom>
              <a:avLst/>
              <a:gdLst/>
              <a:ahLst/>
              <a:cxnLst/>
              <a:rect l="l" t="t" r="r" b="b"/>
              <a:pathLst>
                <a:path w="4635" h="2082" extrusionOk="0">
                  <a:moveTo>
                    <a:pt x="2660" y="0"/>
                  </a:moveTo>
                  <a:cubicBezTo>
                    <a:pt x="1462" y="0"/>
                    <a:pt x="289" y="740"/>
                    <a:pt x="1" y="2081"/>
                  </a:cubicBezTo>
                  <a:cubicBezTo>
                    <a:pt x="726" y="948"/>
                    <a:pt x="1661" y="345"/>
                    <a:pt x="2767" y="345"/>
                  </a:cubicBezTo>
                  <a:cubicBezTo>
                    <a:pt x="3332" y="345"/>
                    <a:pt x="3941" y="502"/>
                    <a:pt x="4588" y="826"/>
                  </a:cubicBezTo>
                  <a:cubicBezTo>
                    <a:pt x="4611" y="826"/>
                    <a:pt x="4634" y="803"/>
                    <a:pt x="4611" y="780"/>
                  </a:cubicBezTo>
                  <a:cubicBezTo>
                    <a:pt x="4065" y="251"/>
                    <a:pt x="3358" y="0"/>
                    <a:pt x="2660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7968695" y="503080"/>
              <a:ext cx="107338" cy="123548"/>
            </a:xfrm>
            <a:custGeom>
              <a:avLst/>
              <a:gdLst/>
              <a:ahLst/>
              <a:cxnLst/>
              <a:rect l="l" t="t" r="r" b="b"/>
              <a:pathLst>
                <a:path w="3569" h="4108" extrusionOk="0">
                  <a:moveTo>
                    <a:pt x="1500" y="1"/>
                  </a:moveTo>
                  <a:cubicBezTo>
                    <a:pt x="1495" y="1"/>
                    <a:pt x="1491" y="4"/>
                    <a:pt x="1491" y="10"/>
                  </a:cubicBezTo>
                  <a:cubicBezTo>
                    <a:pt x="0" y="1711"/>
                    <a:pt x="846" y="4107"/>
                    <a:pt x="2981" y="4107"/>
                  </a:cubicBezTo>
                  <a:cubicBezTo>
                    <a:pt x="3167" y="4107"/>
                    <a:pt x="3363" y="4089"/>
                    <a:pt x="3568" y="4050"/>
                  </a:cubicBezTo>
                  <a:cubicBezTo>
                    <a:pt x="1240" y="3754"/>
                    <a:pt x="509" y="2202"/>
                    <a:pt x="1514" y="33"/>
                  </a:cubicBezTo>
                  <a:cubicBezTo>
                    <a:pt x="1530" y="17"/>
                    <a:pt x="1512" y="1"/>
                    <a:pt x="1500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8512782" y="344976"/>
              <a:ext cx="163909" cy="126165"/>
            </a:xfrm>
            <a:custGeom>
              <a:avLst/>
              <a:gdLst/>
              <a:ahLst/>
              <a:cxnLst/>
              <a:rect l="l" t="t" r="r" b="b"/>
              <a:pathLst>
                <a:path w="5450" h="4195" extrusionOk="0">
                  <a:moveTo>
                    <a:pt x="2291" y="1"/>
                  </a:moveTo>
                  <a:cubicBezTo>
                    <a:pt x="1449" y="1"/>
                    <a:pt x="600" y="302"/>
                    <a:pt x="17" y="885"/>
                  </a:cubicBezTo>
                  <a:cubicBezTo>
                    <a:pt x="1" y="901"/>
                    <a:pt x="19" y="917"/>
                    <a:pt x="31" y="917"/>
                  </a:cubicBezTo>
                  <a:cubicBezTo>
                    <a:pt x="36" y="917"/>
                    <a:pt x="40" y="914"/>
                    <a:pt x="40" y="908"/>
                  </a:cubicBezTo>
                  <a:cubicBezTo>
                    <a:pt x="608" y="512"/>
                    <a:pt x="1324" y="311"/>
                    <a:pt x="2032" y="311"/>
                  </a:cubicBezTo>
                  <a:cubicBezTo>
                    <a:pt x="2630" y="311"/>
                    <a:pt x="3223" y="455"/>
                    <a:pt x="3715" y="748"/>
                  </a:cubicBezTo>
                  <a:cubicBezTo>
                    <a:pt x="4833" y="1456"/>
                    <a:pt x="5061" y="2916"/>
                    <a:pt x="5107" y="4195"/>
                  </a:cubicBezTo>
                  <a:cubicBezTo>
                    <a:pt x="5449" y="3031"/>
                    <a:pt x="5130" y="1182"/>
                    <a:pt x="3920" y="428"/>
                  </a:cubicBezTo>
                  <a:cubicBezTo>
                    <a:pt x="3438" y="141"/>
                    <a:pt x="2866" y="1"/>
                    <a:pt x="2291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8463369" y="669004"/>
              <a:ext cx="170856" cy="106135"/>
            </a:xfrm>
            <a:custGeom>
              <a:avLst/>
              <a:gdLst/>
              <a:ahLst/>
              <a:cxnLst/>
              <a:rect l="l" t="t" r="r" b="b"/>
              <a:pathLst>
                <a:path w="5681" h="3529" extrusionOk="0">
                  <a:moveTo>
                    <a:pt x="4810" y="0"/>
                  </a:moveTo>
                  <a:cubicBezTo>
                    <a:pt x="4798" y="0"/>
                    <a:pt x="4787" y="6"/>
                    <a:pt x="4787" y="17"/>
                  </a:cubicBezTo>
                  <a:cubicBezTo>
                    <a:pt x="5015" y="1181"/>
                    <a:pt x="4399" y="2391"/>
                    <a:pt x="3349" y="2916"/>
                  </a:cubicBezTo>
                  <a:cubicBezTo>
                    <a:pt x="2880" y="3140"/>
                    <a:pt x="2322" y="3269"/>
                    <a:pt x="1770" y="3269"/>
                  </a:cubicBezTo>
                  <a:cubicBezTo>
                    <a:pt x="1138" y="3269"/>
                    <a:pt x="514" y="3100"/>
                    <a:pt x="39" y="2711"/>
                  </a:cubicBezTo>
                  <a:cubicBezTo>
                    <a:pt x="39" y="2704"/>
                    <a:pt x="35" y="2701"/>
                    <a:pt x="30" y="2701"/>
                  </a:cubicBezTo>
                  <a:cubicBezTo>
                    <a:pt x="18" y="2701"/>
                    <a:pt x="0" y="2717"/>
                    <a:pt x="16" y="2733"/>
                  </a:cubicBezTo>
                  <a:cubicBezTo>
                    <a:pt x="199" y="2984"/>
                    <a:pt x="473" y="3144"/>
                    <a:pt x="747" y="3258"/>
                  </a:cubicBezTo>
                  <a:cubicBezTo>
                    <a:pt x="1156" y="3443"/>
                    <a:pt x="1598" y="3529"/>
                    <a:pt x="2037" y="3529"/>
                  </a:cubicBezTo>
                  <a:cubicBezTo>
                    <a:pt x="3880" y="3529"/>
                    <a:pt x="5680" y="2026"/>
                    <a:pt x="4833" y="17"/>
                  </a:cubicBezTo>
                  <a:cubicBezTo>
                    <a:pt x="4833" y="6"/>
                    <a:pt x="4821" y="0"/>
                    <a:pt x="4810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8393143" y="632613"/>
              <a:ext cx="163397" cy="130255"/>
            </a:xfrm>
            <a:custGeom>
              <a:avLst/>
              <a:gdLst/>
              <a:ahLst/>
              <a:cxnLst/>
              <a:rect l="l" t="t" r="r" b="b"/>
              <a:pathLst>
                <a:path w="5433" h="4331" extrusionOk="0">
                  <a:moveTo>
                    <a:pt x="4702" y="0"/>
                  </a:moveTo>
                  <a:cubicBezTo>
                    <a:pt x="4691" y="0"/>
                    <a:pt x="4680" y="6"/>
                    <a:pt x="4680" y="17"/>
                  </a:cubicBezTo>
                  <a:cubicBezTo>
                    <a:pt x="4702" y="611"/>
                    <a:pt x="4634" y="1227"/>
                    <a:pt x="4451" y="1798"/>
                  </a:cubicBezTo>
                  <a:cubicBezTo>
                    <a:pt x="4009" y="3255"/>
                    <a:pt x="2538" y="4116"/>
                    <a:pt x="1074" y="4116"/>
                  </a:cubicBezTo>
                  <a:cubicBezTo>
                    <a:pt x="727" y="4116"/>
                    <a:pt x="379" y="4067"/>
                    <a:pt x="46" y="3966"/>
                  </a:cubicBezTo>
                  <a:cubicBezTo>
                    <a:pt x="23" y="3966"/>
                    <a:pt x="0" y="3989"/>
                    <a:pt x="23" y="4012"/>
                  </a:cubicBezTo>
                  <a:cubicBezTo>
                    <a:pt x="511" y="4230"/>
                    <a:pt x="1007" y="4330"/>
                    <a:pt x="1488" y="4330"/>
                  </a:cubicBezTo>
                  <a:cubicBezTo>
                    <a:pt x="3618" y="4330"/>
                    <a:pt x="5433" y="2364"/>
                    <a:pt x="4725" y="17"/>
                  </a:cubicBezTo>
                  <a:cubicBezTo>
                    <a:pt x="4725" y="6"/>
                    <a:pt x="4714" y="0"/>
                    <a:pt x="4702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8407549" y="350389"/>
              <a:ext cx="168209" cy="114405"/>
            </a:xfrm>
            <a:custGeom>
              <a:avLst/>
              <a:gdLst/>
              <a:ahLst/>
              <a:cxnLst/>
              <a:rect l="l" t="t" r="r" b="b"/>
              <a:pathLst>
                <a:path w="5593" h="3804" extrusionOk="0">
                  <a:moveTo>
                    <a:pt x="2139" y="0"/>
                  </a:moveTo>
                  <a:cubicBezTo>
                    <a:pt x="1223" y="0"/>
                    <a:pt x="319" y="402"/>
                    <a:pt x="1" y="1298"/>
                  </a:cubicBezTo>
                  <a:cubicBezTo>
                    <a:pt x="544" y="606"/>
                    <a:pt x="1237" y="313"/>
                    <a:pt x="1947" y="313"/>
                  </a:cubicBezTo>
                  <a:cubicBezTo>
                    <a:pt x="3622" y="313"/>
                    <a:pt x="5389" y="1943"/>
                    <a:pt x="5502" y="3786"/>
                  </a:cubicBezTo>
                  <a:cubicBezTo>
                    <a:pt x="5502" y="3798"/>
                    <a:pt x="5507" y="3803"/>
                    <a:pt x="5516" y="3803"/>
                  </a:cubicBezTo>
                  <a:cubicBezTo>
                    <a:pt x="5524" y="3803"/>
                    <a:pt x="5536" y="3798"/>
                    <a:pt x="5547" y="3786"/>
                  </a:cubicBezTo>
                  <a:cubicBezTo>
                    <a:pt x="5593" y="3467"/>
                    <a:pt x="5547" y="3124"/>
                    <a:pt x="5479" y="2782"/>
                  </a:cubicBezTo>
                  <a:cubicBezTo>
                    <a:pt x="5228" y="1778"/>
                    <a:pt x="4566" y="888"/>
                    <a:pt x="3630" y="385"/>
                  </a:cubicBezTo>
                  <a:cubicBezTo>
                    <a:pt x="3203" y="134"/>
                    <a:pt x="2669" y="0"/>
                    <a:pt x="2139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8737051" y="534960"/>
              <a:ext cx="69022" cy="152691"/>
            </a:xfrm>
            <a:custGeom>
              <a:avLst/>
              <a:gdLst/>
              <a:ahLst/>
              <a:cxnLst/>
              <a:rect l="l" t="t" r="r" b="b"/>
              <a:pathLst>
                <a:path w="2295" h="5077" extrusionOk="0">
                  <a:moveTo>
                    <a:pt x="47" y="0"/>
                  </a:moveTo>
                  <a:cubicBezTo>
                    <a:pt x="47" y="0"/>
                    <a:pt x="1" y="23"/>
                    <a:pt x="24" y="23"/>
                  </a:cubicBezTo>
                  <a:cubicBezTo>
                    <a:pt x="731" y="799"/>
                    <a:pt x="1462" y="1621"/>
                    <a:pt x="1644" y="2648"/>
                  </a:cubicBezTo>
                  <a:cubicBezTo>
                    <a:pt x="1895" y="3652"/>
                    <a:pt x="1348" y="4885"/>
                    <a:pt x="252" y="5022"/>
                  </a:cubicBezTo>
                  <a:cubicBezTo>
                    <a:pt x="229" y="5022"/>
                    <a:pt x="229" y="5068"/>
                    <a:pt x="252" y="5068"/>
                  </a:cubicBezTo>
                  <a:cubicBezTo>
                    <a:pt x="305" y="5073"/>
                    <a:pt x="357" y="5076"/>
                    <a:pt x="408" y="5076"/>
                  </a:cubicBezTo>
                  <a:cubicBezTo>
                    <a:pt x="1573" y="5076"/>
                    <a:pt x="2295" y="3629"/>
                    <a:pt x="2032" y="2580"/>
                  </a:cubicBezTo>
                  <a:cubicBezTo>
                    <a:pt x="1804" y="1461"/>
                    <a:pt x="982" y="617"/>
                    <a:pt x="47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8392482" y="457637"/>
              <a:ext cx="117383" cy="142195"/>
            </a:xfrm>
            <a:custGeom>
              <a:avLst/>
              <a:gdLst/>
              <a:ahLst/>
              <a:cxnLst/>
              <a:rect l="l" t="t" r="r" b="b"/>
              <a:pathLst>
                <a:path w="3903" h="4728" extrusionOk="0">
                  <a:moveTo>
                    <a:pt x="355" y="1"/>
                  </a:moveTo>
                  <a:cubicBezTo>
                    <a:pt x="244" y="1"/>
                    <a:pt x="133" y="5"/>
                    <a:pt x="22" y="15"/>
                  </a:cubicBezTo>
                  <a:cubicBezTo>
                    <a:pt x="4" y="15"/>
                    <a:pt x="0" y="44"/>
                    <a:pt x="11" y="44"/>
                  </a:cubicBezTo>
                  <a:cubicBezTo>
                    <a:pt x="14" y="44"/>
                    <a:pt x="18" y="42"/>
                    <a:pt x="22" y="38"/>
                  </a:cubicBezTo>
                  <a:cubicBezTo>
                    <a:pt x="2624" y="403"/>
                    <a:pt x="3903" y="2161"/>
                    <a:pt x="2876" y="4717"/>
                  </a:cubicBezTo>
                  <a:cubicBezTo>
                    <a:pt x="2860" y="4717"/>
                    <a:pt x="2876" y="4727"/>
                    <a:pt x="2887" y="4727"/>
                  </a:cubicBezTo>
                  <a:cubicBezTo>
                    <a:pt x="2893" y="4727"/>
                    <a:pt x="2898" y="4725"/>
                    <a:pt x="2898" y="4717"/>
                  </a:cubicBezTo>
                  <a:cubicBezTo>
                    <a:pt x="3241" y="4238"/>
                    <a:pt x="3469" y="3667"/>
                    <a:pt x="3515" y="3074"/>
                  </a:cubicBezTo>
                  <a:cubicBezTo>
                    <a:pt x="3751" y="1164"/>
                    <a:pt x="2091" y="1"/>
                    <a:pt x="355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8375279" y="252946"/>
              <a:ext cx="139849" cy="54436"/>
            </a:xfrm>
            <a:custGeom>
              <a:avLst/>
              <a:gdLst/>
              <a:ahLst/>
              <a:cxnLst/>
              <a:rect l="l" t="t" r="r" b="b"/>
              <a:pathLst>
                <a:path w="4650" h="1810" extrusionOk="0">
                  <a:moveTo>
                    <a:pt x="1922" y="1"/>
                  </a:moveTo>
                  <a:cubicBezTo>
                    <a:pt x="1264" y="1"/>
                    <a:pt x="613" y="212"/>
                    <a:pt x="24" y="498"/>
                  </a:cubicBezTo>
                  <a:cubicBezTo>
                    <a:pt x="1" y="521"/>
                    <a:pt x="24" y="544"/>
                    <a:pt x="47" y="544"/>
                  </a:cubicBezTo>
                  <a:cubicBezTo>
                    <a:pt x="576" y="420"/>
                    <a:pt x="1069" y="352"/>
                    <a:pt x="1533" y="352"/>
                  </a:cubicBezTo>
                  <a:cubicBezTo>
                    <a:pt x="2688" y="352"/>
                    <a:pt x="3667" y="773"/>
                    <a:pt x="4612" y="1799"/>
                  </a:cubicBezTo>
                  <a:cubicBezTo>
                    <a:pt x="4612" y="1807"/>
                    <a:pt x="4617" y="1810"/>
                    <a:pt x="4623" y="1810"/>
                  </a:cubicBezTo>
                  <a:cubicBezTo>
                    <a:pt x="4634" y="1810"/>
                    <a:pt x="4650" y="1799"/>
                    <a:pt x="4634" y="1799"/>
                  </a:cubicBezTo>
                  <a:cubicBezTo>
                    <a:pt x="4224" y="1001"/>
                    <a:pt x="3516" y="316"/>
                    <a:pt x="2626" y="87"/>
                  </a:cubicBezTo>
                  <a:cubicBezTo>
                    <a:pt x="2392" y="28"/>
                    <a:pt x="2156" y="1"/>
                    <a:pt x="1922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8602526" y="503080"/>
              <a:ext cx="87187" cy="121834"/>
            </a:xfrm>
            <a:custGeom>
              <a:avLst/>
              <a:gdLst/>
              <a:ahLst/>
              <a:cxnLst/>
              <a:rect l="l" t="t" r="r" b="b"/>
              <a:pathLst>
                <a:path w="2899" h="4051" extrusionOk="0">
                  <a:moveTo>
                    <a:pt x="2103" y="1"/>
                  </a:moveTo>
                  <a:cubicBezTo>
                    <a:pt x="2089" y="1"/>
                    <a:pt x="2077" y="17"/>
                    <a:pt x="2077" y="33"/>
                  </a:cubicBezTo>
                  <a:cubicBezTo>
                    <a:pt x="2511" y="2133"/>
                    <a:pt x="2237" y="3343"/>
                    <a:pt x="23" y="4005"/>
                  </a:cubicBezTo>
                  <a:cubicBezTo>
                    <a:pt x="0" y="4005"/>
                    <a:pt x="0" y="4050"/>
                    <a:pt x="23" y="4050"/>
                  </a:cubicBezTo>
                  <a:cubicBezTo>
                    <a:pt x="502" y="4028"/>
                    <a:pt x="959" y="3914"/>
                    <a:pt x="1392" y="3708"/>
                  </a:cubicBezTo>
                  <a:cubicBezTo>
                    <a:pt x="2899" y="3023"/>
                    <a:pt x="2762" y="1266"/>
                    <a:pt x="2123" y="10"/>
                  </a:cubicBezTo>
                  <a:cubicBezTo>
                    <a:pt x="2116" y="4"/>
                    <a:pt x="2109" y="1"/>
                    <a:pt x="2103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8331369" y="212315"/>
              <a:ext cx="16481" cy="652868"/>
            </a:xfrm>
            <a:custGeom>
              <a:avLst/>
              <a:gdLst/>
              <a:ahLst/>
              <a:cxnLst/>
              <a:rect l="l" t="t" r="r" b="b"/>
              <a:pathLst>
                <a:path w="548" h="21708" extrusionOk="0">
                  <a:moveTo>
                    <a:pt x="274" y="1"/>
                  </a:moveTo>
                  <a:cubicBezTo>
                    <a:pt x="46" y="3538"/>
                    <a:pt x="137" y="7282"/>
                    <a:pt x="91" y="10843"/>
                  </a:cubicBezTo>
                  <a:cubicBezTo>
                    <a:pt x="114" y="14472"/>
                    <a:pt x="0" y="18101"/>
                    <a:pt x="274" y="21707"/>
                  </a:cubicBezTo>
                  <a:cubicBezTo>
                    <a:pt x="548" y="18101"/>
                    <a:pt x="434" y="14472"/>
                    <a:pt x="457" y="10843"/>
                  </a:cubicBezTo>
                  <a:cubicBezTo>
                    <a:pt x="411" y="7282"/>
                    <a:pt x="502" y="3538"/>
                    <a:pt x="274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8" name="Google Shape;538;p21"/>
            <p:cNvGrpSpPr/>
            <p:nvPr/>
          </p:nvGrpSpPr>
          <p:grpSpPr>
            <a:xfrm>
              <a:off x="8017262" y="393519"/>
              <a:ext cx="314505" cy="314505"/>
              <a:chOff x="6116753" y="1760202"/>
              <a:chExt cx="456069" cy="456069"/>
            </a:xfrm>
          </p:grpSpPr>
          <p:sp>
            <p:nvSpPr>
              <p:cNvPr id="539" name="Google Shape;539;p21"/>
              <p:cNvSpPr/>
              <p:nvPr/>
            </p:nvSpPr>
            <p:spPr>
              <a:xfrm>
                <a:off x="6186783" y="1830232"/>
                <a:ext cx="316009" cy="316009"/>
              </a:xfrm>
              <a:custGeom>
                <a:avLst/>
                <a:gdLst/>
                <a:ahLst/>
                <a:cxnLst/>
                <a:rect l="l" t="t" r="r" b="b"/>
                <a:pathLst>
                  <a:path w="8858" h="8858" extrusionOk="0">
                    <a:moveTo>
                      <a:pt x="4429" y="1"/>
                    </a:moveTo>
                    <a:cubicBezTo>
                      <a:pt x="1987" y="1"/>
                      <a:pt x="1" y="1987"/>
                      <a:pt x="1" y="4429"/>
                    </a:cubicBezTo>
                    <a:cubicBezTo>
                      <a:pt x="1" y="6871"/>
                      <a:pt x="1987" y="8857"/>
                      <a:pt x="4429" y="8857"/>
                    </a:cubicBezTo>
                    <a:cubicBezTo>
                      <a:pt x="6871" y="8857"/>
                      <a:pt x="8857" y="6871"/>
                      <a:pt x="8857" y="4429"/>
                    </a:cubicBezTo>
                    <a:cubicBezTo>
                      <a:pt x="8857" y="1987"/>
                      <a:pt x="6871" y="1"/>
                      <a:pt x="44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1"/>
              <p:cNvSpPr/>
              <p:nvPr/>
            </p:nvSpPr>
            <p:spPr>
              <a:xfrm>
                <a:off x="6116753" y="1760202"/>
                <a:ext cx="456069" cy="456069"/>
              </a:xfrm>
              <a:custGeom>
                <a:avLst/>
                <a:gdLst/>
                <a:ahLst/>
                <a:cxnLst/>
                <a:rect l="l" t="t" r="r" b="b"/>
                <a:pathLst>
                  <a:path w="12784" h="12784" extrusionOk="0">
                    <a:moveTo>
                      <a:pt x="6392" y="845"/>
                    </a:moveTo>
                    <a:cubicBezTo>
                      <a:pt x="9451" y="845"/>
                      <a:pt x="11939" y="3333"/>
                      <a:pt x="11939" y="6392"/>
                    </a:cubicBezTo>
                    <a:cubicBezTo>
                      <a:pt x="11939" y="9451"/>
                      <a:pt x="9451" y="11939"/>
                      <a:pt x="6392" y="11939"/>
                    </a:cubicBezTo>
                    <a:cubicBezTo>
                      <a:pt x="3333" y="11939"/>
                      <a:pt x="845" y="9451"/>
                      <a:pt x="845" y="6392"/>
                    </a:cubicBezTo>
                    <a:cubicBezTo>
                      <a:pt x="845" y="3333"/>
                      <a:pt x="3333" y="845"/>
                      <a:pt x="6392" y="845"/>
                    </a:cubicBezTo>
                    <a:close/>
                    <a:moveTo>
                      <a:pt x="6392" y="1"/>
                    </a:moveTo>
                    <a:cubicBezTo>
                      <a:pt x="2854" y="1"/>
                      <a:pt x="1" y="2854"/>
                      <a:pt x="1" y="6392"/>
                    </a:cubicBezTo>
                    <a:cubicBezTo>
                      <a:pt x="1" y="9907"/>
                      <a:pt x="2854" y="12783"/>
                      <a:pt x="6392" y="12783"/>
                    </a:cubicBezTo>
                    <a:cubicBezTo>
                      <a:pt x="9907" y="12783"/>
                      <a:pt x="12783" y="9907"/>
                      <a:pt x="12783" y="6392"/>
                    </a:cubicBezTo>
                    <a:cubicBezTo>
                      <a:pt x="12783" y="2854"/>
                      <a:pt x="9907" y="1"/>
                      <a:pt x="63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2"/>
          <p:cNvSpPr/>
          <p:nvPr/>
        </p:nvSpPr>
        <p:spPr>
          <a:xfrm rot="4195186" flipH="1">
            <a:off x="-70505" y="111856"/>
            <a:ext cx="1271993" cy="691670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3" name="Google Shape;543;p22"/>
          <p:cNvGrpSpPr/>
          <p:nvPr/>
        </p:nvGrpSpPr>
        <p:grpSpPr>
          <a:xfrm>
            <a:off x="4032615" y="-388458"/>
            <a:ext cx="962808" cy="962808"/>
            <a:chOff x="5987602" y="1417250"/>
            <a:chExt cx="456069" cy="456069"/>
          </a:xfrm>
        </p:grpSpPr>
        <p:sp>
          <p:nvSpPr>
            <p:cNvPr id="544" name="Google Shape;544;p22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22"/>
          <p:cNvGrpSpPr/>
          <p:nvPr/>
        </p:nvGrpSpPr>
        <p:grpSpPr>
          <a:xfrm>
            <a:off x="-388535" y="3967767"/>
            <a:ext cx="962808" cy="962808"/>
            <a:chOff x="5987602" y="1417250"/>
            <a:chExt cx="456069" cy="456069"/>
          </a:xfrm>
        </p:grpSpPr>
        <p:sp>
          <p:nvSpPr>
            <p:cNvPr id="547" name="Google Shape;547;p22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22"/>
          <p:cNvSpPr/>
          <p:nvPr/>
        </p:nvSpPr>
        <p:spPr>
          <a:xfrm rot="-4195186">
            <a:off x="4052645" y="4548156"/>
            <a:ext cx="1271993" cy="691670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0" name="Google Shape;550;p22"/>
          <p:cNvGrpSpPr/>
          <p:nvPr/>
        </p:nvGrpSpPr>
        <p:grpSpPr>
          <a:xfrm>
            <a:off x="8428890" y="3837292"/>
            <a:ext cx="962808" cy="962808"/>
            <a:chOff x="5987602" y="1417250"/>
            <a:chExt cx="456069" cy="456069"/>
          </a:xfrm>
        </p:grpSpPr>
        <p:sp>
          <p:nvSpPr>
            <p:cNvPr id="551" name="Google Shape;551;p22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22"/>
          <p:cNvGrpSpPr/>
          <p:nvPr/>
        </p:nvGrpSpPr>
        <p:grpSpPr>
          <a:xfrm>
            <a:off x="7886062" y="220587"/>
            <a:ext cx="1066820" cy="953197"/>
            <a:chOff x="7806200" y="157037"/>
            <a:chExt cx="1066820" cy="953197"/>
          </a:xfrm>
        </p:grpSpPr>
        <p:sp>
          <p:nvSpPr>
            <p:cNvPr id="554" name="Google Shape;554;p22"/>
            <p:cNvSpPr/>
            <p:nvPr/>
          </p:nvSpPr>
          <p:spPr>
            <a:xfrm>
              <a:off x="8262016" y="858958"/>
              <a:ext cx="155187" cy="251277"/>
            </a:xfrm>
            <a:custGeom>
              <a:avLst/>
              <a:gdLst/>
              <a:ahLst/>
              <a:cxnLst/>
              <a:rect l="l" t="t" r="r" b="b"/>
              <a:pathLst>
                <a:path w="5160" h="8355" extrusionOk="0">
                  <a:moveTo>
                    <a:pt x="1" y="1"/>
                  </a:moveTo>
                  <a:cubicBezTo>
                    <a:pt x="320" y="686"/>
                    <a:pt x="549" y="1393"/>
                    <a:pt x="754" y="2078"/>
                  </a:cubicBezTo>
                  <a:cubicBezTo>
                    <a:pt x="845" y="2443"/>
                    <a:pt x="937" y="2786"/>
                    <a:pt x="1028" y="3128"/>
                  </a:cubicBezTo>
                  <a:cubicBezTo>
                    <a:pt x="1119" y="3470"/>
                    <a:pt x="1188" y="3836"/>
                    <a:pt x="1256" y="4178"/>
                  </a:cubicBezTo>
                  <a:cubicBezTo>
                    <a:pt x="1393" y="4863"/>
                    <a:pt x="1507" y="5570"/>
                    <a:pt x="1553" y="6255"/>
                  </a:cubicBezTo>
                  <a:cubicBezTo>
                    <a:pt x="1621" y="6963"/>
                    <a:pt x="1621" y="7647"/>
                    <a:pt x="1530" y="8355"/>
                  </a:cubicBezTo>
                  <a:lnTo>
                    <a:pt x="3630" y="8355"/>
                  </a:lnTo>
                  <a:cubicBezTo>
                    <a:pt x="3539" y="7647"/>
                    <a:pt x="3561" y="6963"/>
                    <a:pt x="3607" y="6255"/>
                  </a:cubicBezTo>
                  <a:cubicBezTo>
                    <a:pt x="3653" y="5570"/>
                    <a:pt x="3767" y="4863"/>
                    <a:pt x="3904" y="4178"/>
                  </a:cubicBezTo>
                  <a:cubicBezTo>
                    <a:pt x="3972" y="3836"/>
                    <a:pt x="4064" y="3470"/>
                    <a:pt x="4132" y="3128"/>
                  </a:cubicBezTo>
                  <a:cubicBezTo>
                    <a:pt x="4223" y="2786"/>
                    <a:pt x="4315" y="2443"/>
                    <a:pt x="4429" y="2078"/>
                  </a:cubicBezTo>
                  <a:cubicBezTo>
                    <a:pt x="4611" y="1393"/>
                    <a:pt x="4863" y="686"/>
                    <a:pt x="5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7943492" y="794447"/>
              <a:ext cx="396148" cy="206284"/>
            </a:xfrm>
            <a:custGeom>
              <a:avLst/>
              <a:gdLst/>
              <a:ahLst/>
              <a:cxnLst/>
              <a:rect l="l" t="t" r="r" b="b"/>
              <a:pathLst>
                <a:path w="13172" h="6859" extrusionOk="0">
                  <a:moveTo>
                    <a:pt x="2534" y="0"/>
                  </a:moveTo>
                  <a:cubicBezTo>
                    <a:pt x="2534" y="0"/>
                    <a:pt x="1" y="4680"/>
                    <a:pt x="4360" y="6323"/>
                  </a:cubicBezTo>
                  <a:cubicBezTo>
                    <a:pt x="5303" y="6688"/>
                    <a:pt x="6393" y="6859"/>
                    <a:pt x="7448" y="6859"/>
                  </a:cubicBezTo>
                  <a:cubicBezTo>
                    <a:pt x="8771" y="6859"/>
                    <a:pt x="10038" y="6590"/>
                    <a:pt x="10888" y="6095"/>
                  </a:cubicBezTo>
                  <a:cubicBezTo>
                    <a:pt x="12212" y="5296"/>
                    <a:pt x="13125" y="3698"/>
                    <a:pt x="13171" y="1712"/>
                  </a:cubicBezTo>
                  <a:lnTo>
                    <a:pt x="25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7990169" y="798056"/>
              <a:ext cx="364569" cy="69864"/>
            </a:xfrm>
            <a:custGeom>
              <a:avLst/>
              <a:gdLst/>
              <a:ahLst/>
              <a:cxnLst/>
              <a:rect l="l" t="t" r="r" b="b"/>
              <a:pathLst>
                <a:path w="12122" h="2323" extrusionOk="0">
                  <a:moveTo>
                    <a:pt x="155" y="1"/>
                  </a:moveTo>
                  <a:cubicBezTo>
                    <a:pt x="98" y="1"/>
                    <a:pt x="46" y="6"/>
                    <a:pt x="1" y="17"/>
                  </a:cubicBezTo>
                  <a:lnTo>
                    <a:pt x="47" y="200"/>
                  </a:lnTo>
                  <a:cubicBezTo>
                    <a:pt x="76" y="192"/>
                    <a:pt x="112" y="189"/>
                    <a:pt x="153" y="189"/>
                  </a:cubicBezTo>
                  <a:cubicBezTo>
                    <a:pt x="491" y="189"/>
                    <a:pt x="1210" y="439"/>
                    <a:pt x="2147" y="907"/>
                  </a:cubicBezTo>
                  <a:cubicBezTo>
                    <a:pt x="4064" y="1843"/>
                    <a:pt x="6027" y="2323"/>
                    <a:pt x="8218" y="2323"/>
                  </a:cubicBezTo>
                  <a:cubicBezTo>
                    <a:pt x="9451" y="2323"/>
                    <a:pt x="10729" y="2163"/>
                    <a:pt x="12121" y="1889"/>
                  </a:cubicBezTo>
                  <a:lnTo>
                    <a:pt x="12098" y="1706"/>
                  </a:lnTo>
                  <a:cubicBezTo>
                    <a:pt x="10726" y="1991"/>
                    <a:pt x="9457" y="2133"/>
                    <a:pt x="8257" y="2133"/>
                  </a:cubicBezTo>
                  <a:cubicBezTo>
                    <a:pt x="6086" y="2133"/>
                    <a:pt x="4141" y="1666"/>
                    <a:pt x="2215" y="725"/>
                  </a:cubicBezTo>
                  <a:cubicBezTo>
                    <a:pt x="1639" y="437"/>
                    <a:pt x="674" y="1"/>
                    <a:pt x="155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7984003" y="841274"/>
              <a:ext cx="366614" cy="60300"/>
            </a:xfrm>
            <a:custGeom>
              <a:avLst/>
              <a:gdLst/>
              <a:ahLst/>
              <a:cxnLst/>
              <a:rect l="l" t="t" r="r" b="b"/>
              <a:pathLst>
                <a:path w="12190" h="2005" extrusionOk="0">
                  <a:moveTo>
                    <a:pt x="163" y="0"/>
                  </a:moveTo>
                  <a:cubicBezTo>
                    <a:pt x="102" y="0"/>
                    <a:pt x="47" y="6"/>
                    <a:pt x="0" y="18"/>
                  </a:cubicBezTo>
                  <a:lnTo>
                    <a:pt x="46" y="201"/>
                  </a:lnTo>
                  <a:cubicBezTo>
                    <a:pt x="78" y="193"/>
                    <a:pt x="117" y="189"/>
                    <a:pt x="163" y="189"/>
                  </a:cubicBezTo>
                  <a:cubicBezTo>
                    <a:pt x="505" y="189"/>
                    <a:pt x="1219" y="414"/>
                    <a:pt x="2146" y="817"/>
                  </a:cubicBezTo>
                  <a:cubicBezTo>
                    <a:pt x="3949" y="1616"/>
                    <a:pt x="5730" y="2004"/>
                    <a:pt x="7670" y="2004"/>
                  </a:cubicBezTo>
                  <a:cubicBezTo>
                    <a:pt x="9085" y="2004"/>
                    <a:pt x="10569" y="1799"/>
                    <a:pt x="12189" y="1388"/>
                  </a:cubicBezTo>
                  <a:lnTo>
                    <a:pt x="12144" y="1205"/>
                  </a:lnTo>
                  <a:cubicBezTo>
                    <a:pt x="10531" y="1611"/>
                    <a:pt x="9053" y="1816"/>
                    <a:pt x="7654" y="1816"/>
                  </a:cubicBezTo>
                  <a:cubicBezTo>
                    <a:pt x="5748" y="1816"/>
                    <a:pt x="3989" y="1434"/>
                    <a:pt x="2237" y="657"/>
                  </a:cubicBezTo>
                  <a:cubicBezTo>
                    <a:pt x="1647" y="393"/>
                    <a:pt x="674" y="0"/>
                    <a:pt x="163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7977838" y="882897"/>
              <a:ext cx="367276" cy="53684"/>
            </a:xfrm>
            <a:custGeom>
              <a:avLst/>
              <a:gdLst/>
              <a:ahLst/>
              <a:cxnLst/>
              <a:rect l="l" t="t" r="r" b="b"/>
              <a:pathLst>
                <a:path w="12212" h="1785" extrusionOk="0">
                  <a:moveTo>
                    <a:pt x="205" y="1"/>
                  </a:moveTo>
                  <a:cubicBezTo>
                    <a:pt x="126" y="1"/>
                    <a:pt x="57" y="9"/>
                    <a:pt x="0" y="27"/>
                  </a:cubicBezTo>
                  <a:lnTo>
                    <a:pt x="46" y="209"/>
                  </a:lnTo>
                  <a:cubicBezTo>
                    <a:pt x="80" y="201"/>
                    <a:pt x="123" y="196"/>
                    <a:pt x="174" y="196"/>
                  </a:cubicBezTo>
                  <a:cubicBezTo>
                    <a:pt x="526" y="196"/>
                    <a:pt x="1254" y="401"/>
                    <a:pt x="2191" y="780"/>
                  </a:cubicBezTo>
                  <a:cubicBezTo>
                    <a:pt x="3858" y="1442"/>
                    <a:pt x="5524" y="1784"/>
                    <a:pt x="7281" y="1784"/>
                  </a:cubicBezTo>
                  <a:cubicBezTo>
                    <a:pt x="8833" y="1784"/>
                    <a:pt x="10454" y="1533"/>
                    <a:pt x="12212" y="1031"/>
                  </a:cubicBezTo>
                  <a:lnTo>
                    <a:pt x="12166" y="848"/>
                  </a:lnTo>
                  <a:cubicBezTo>
                    <a:pt x="10423" y="1345"/>
                    <a:pt x="8831" y="1592"/>
                    <a:pt x="7318" y="1592"/>
                  </a:cubicBezTo>
                  <a:cubicBezTo>
                    <a:pt x="5563" y="1592"/>
                    <a:pt x="3915" y="1259"/>
                    <a:pt x="2260" y="597"/>
                  </a:cubicBezTo>
                  <a:cubicBezTo>
                    <a:pt x="1685" y="359"/>
                    <a:pt x="730" y="1"/>
                    <a:pt x="205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7971642" y="927799"/>
              <a:ext cx="368659" cy="43789"/>
            </a:xfrm>
            <a:custGeom>
              <a:avLst/>
              <a:gdLst/>
              <a:ahLst/>
              <a:cxnLst/>
              <a:rect l="l" t="t" r="r" b="b"/>
              <a:pathLst>
                <a:path w="12258" h="1456" extrusionOk="0">
                  <a:moveTo>
                    <a:pt x="271" y="1"/>
                  </a:moveTo>
                  <a:cubicBezTo>
                    <a:pt x="162" y="1"/>
                    <a:pt x="70" y="13"/>
                    <a:pt x="1" y="40"/>
                  </a:cubicBezTo>
                  <a:lnTo>
                    <a:pt x="69" y="223"/>
                  </a:lnTo>
                  <a:cubicBezTo>
                    <a:pt x="115" y="206"/>
                    <a:pt x="180" y="198"/>
                    <a:pt x="261" y="198"/>
                  </a:cubicBezTo>
                  <a:cubicBezTo>
                    <a:pt x="623" y="198"/>
                    <a:pt x="1320" y="362"/>
                    <a:pt x="2215" y="679"/>
                  </a:cubicBezTo>
                  <a:cubicBezTo>
                    <a:pt x="3698" y="1181"/>
                    <a:pt x="5159" y="1455"/>
                    <a:pt x="6688" y="1455"/>
                  </a:cubicBezTo>
                  <a:cubicBezTo>
                    <a:pt x="8446" y="1455"/>
                    <a:pt x="10249" y="1113"/>
                    <a:pt x="12258" y="428"/>
                  </a:cubicBezTo>
                  <a:lnTo>
                    <a:pt x="12189" y="246"/>
                  </a:lnTo>
                  <a:cubicBezTo>
                    <a:pt x="10204" y="928"/>
                    <a:pt x="8407" y="1265"/>
                    <a:pt x="6687" y="1265"/>
                  </a:cubicBezTo>
                  <a:cubicBezTo>
                    <a:pt x="5185" y="1265"/>
                    <a:pt x="3741" y="1007"/>
                    <a:pt x="2283" y="497"/>
                  </a:cubicBezTo>
                  <a:cubicBezTo>
                    <a:pt x="1715" y="288"/>
                    <a:pt x="800" y="1"/>
                    <a:pt x="271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8339610" y="794447"/>
              <a:ext cx="396118" cy="206284"/>
            </a:xfrm>
            <a:custGeom>
              <a:avLst/>
              <a:gdLst/>
              <a:ahLst/>
              <a:cxnLst/>
              <a:rect l="l" t="t" r="r" b="b"/>
              <a:pathLst>
                <a:path w="13171" h="6859" extrusionOk="0">
                  <a:moveTo>
                    <a:pt x="10637" y="0"/>
                  </a:moveTo>
                  <a:lnTo>
                    <a:pt x="0" y="1712"/>
                  </a:lnTo>
                  <a:cubicBezTo>
                    <a:pt x="46" y="3698"/>
                    <a:pt x="959" y="5296"/>
                    <a:pt x="2283" y="6095"/>
                  </a:cubicBezTo>
                  <a:cubicBezTo>
                    <a:pt x="3133" y="6590"/>
                    <a:pt x="4400" y="6859"/>
                    <a:pt x="5727" y="6859"/>
                  </a:cubicBezTo>
                  <a:cubicBezTo>
                    <a:pt x="6785" y="6859"/>
                    <a:pt x="7881" y="6688"/>
                    <a:pt x="8833" y="6323"/>
                  </a:cubicBezTo>
                  <a:cubicBezTo>
                    <a:pt x="13170" y="4680"/>
                    <a:pt x="10637" y="0"/>
                    <a:pt x="1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8324482" y="798056"/>
              <a:ext cx="364569" cy="69864"/>
            </a:xfrm>
            <a:custGeom>
              <a:avLst/>
              <a:gdLst/>
              <a:ahLst/>
              <a:cxnLst/>
              <a:rect l="l" t="t" r="r" b="b"/>
              <a:pathLst>
                <a:path w="12122" h="2323" extrusionOk="0">
                  <a:moveTo>
                    <a:pt x="11973" y="1"/>
                  </a:moveTo>
                  <a:cubicBezTo>
                    <a:pt x="11466" y="1"/>
                    <a:pt x="10483" y="437"/>
                    <a:pt x="9907" y="725"/>
                  </a:cubicBezTo>
                  <a:cubicBezTo>
                    <a:pt x="7981" y="1666"/>
                    <a:pt x="6036" y="2133"/>
                    <a:pt x="3871" y="2133"/>
                  </a:cubicBezTo>
                  <a:cubicBezTo>
                    <a:pt x="2674" y="2133"/>
                    <a:pt x="1411" y="1991"/>
                    <a:pt x="47" y="1706"/>
                  </a:cubicBezTo>
                  <a:lnTo>
                    <a:pt x="1" y="1889"/>
                  </a:lnTo>
                  <a:cubicBezTo>
                    <a:pt x="1393" y="2163"/>
                    <a:pt x="2694" y="2323"/>
                    <a:pt x="3904" y="2323"/>
                  </a:cubicBezTo>
                  <a:cubicBezTo>
                    <a:pt x="6095" y="2323"/>
                    <a:pt x="8058" y="1843"/>
                    <a:pt x="9998" y="907"/>
                  </a:cubicBezTo>
                  <a:cubicBezTo>
                    <a:pt x="10915" y="439"/>
                    <a:pt x="11631" y="189"/>
                    <a:pt x="11969" y="189"/>
                  </a:cubicBezTo>
                  <a:cubicBezTo>
                    <a:pt x="12010" y="189"/>
                    <a:pt x="12046" y="192"/>
                    <a:pt x="12075" y="200"/>
                  </a:cubicBezTo>
                  <a:lnTo>
                    <a:pt x="12121" y="17"/>
                  </a:lnTo>
                  <a:cubicBezTo>
                    <a:pt x="12078" y="6"/>
                    <a:pt x="12028" y="1"/>
                    <a:pt x="11973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8329294" y="841274"/>
              <a:ext cx="365923" cy="60300"/>
            </a:xfrm>
            <a:custGeom>
              <a:avLst/>
              <a:gdLst/>
              <a:ahLst/>
              <a:cxnLst/>
              <a:rect l="l" t="t" r="r" b="b"/>
              <a:pathLst>
                <a:path w="12167" h="2005" extrusionOk="0">
                  <a:moveTo>
                    <a:pt x="12010" y="0"/>
                  </a:moveTo>
                  <a:cubicBezTo>
                    <a:pt x="11511" y="0"/>
                    <a:pt x="10520" y="393"/>
                    <a:pt x="9930" y="657"/>
                  </a:cubicBezTo>
                  <a:cubicBezTo>
                    <a:pt x="8178" y="1434"/>
                    <a:pt x="6419" y="1816"/>
                    <a:pt x="4517" y="1816"/>
                  </a:cubicBezTo>
                  <a:cubicBezTo>
                    <a:pt x="3122" y="1816"/>
                    <a:pt x="1649" y="1611"/>
                    <a:pt x="46" y="1205"/>
                  </a:cubicBezTo>
                  <a:lnTo>
                    <a:pt x="1" y="1388"/>
                  </a:lnTo>
                  <a:cubicBezTo>
                    <a:pt x="1621" y="1799"/>
                    <a:pt x="3105" y="2004"/>
                    <a:pt x="4497" y="2004"/>
                  </a:cubicBezTo>
                  <a:cubicBezTo>
                    <a:pt x="6437" y="2004"/>
                    <a:pt x="8241" y="1616"/>
                    <a:pt x="10021" y="817"/>
                  </a:cubicBezTo>
                  <a:cubicBezTo>
                    <a:pt x="10948" y="414"/>
                    <a:pt x="11662" y="189"/>
                    <a:pt x="12005" y="189"/>
                  </a:cubicBezTo>
                  <a:cubicBezTo>
                    <a:pt x="12050" y="189"/>
                    <a:pt x="12089" y="193"/>
                    <a:pt x="12121" y="201"/>
                  </a:cubicBezTo>
                  <a:lnTo>
                    <a:pt x="12167" y="18"/>
                  </a:lnTo>
                  <a:cubicBezTo>
                    <a:pt x="12122" y="6"/>
                    <a:pt x="12070" y="0"/>
                    <a:pt x="12010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8334106" y="882897"/>
              <a:ext cx="367276" cy="53684"/>
            </a:xfrm>
            <a:custGeom>
              <a:avLst/>
              <a:gdLst/>
              <a:ahLst/>
              <a:cxnLst/>
              <a:rect l="l" t="t" r="r" b="b"/>
              <a:pathLst>
                <a:path w="12212" h="1785" extrusionOk="0">
                  <a:moveTo>
                    <a:pt x="12007" y="1"/>
                  </a:moveTo>
                  <a:cubicBezTo>
                    <a:pt x="11482" y="1"/>
                    <a:pt x="10527" y="359"/>
                    <a:pt x="9952" y="597"/>
                  </a:cubicBezTo>
                  <a:cubicBezTo>
                    <a:pt x="8297" y="1259"/>
                    <a:pt x="6655" y="1592"/>
                    <a:pt x="4903" y="1592"/>
                  </a:cubicBezTo>
                  <a:cubicBezTo>
                    <a:pt x="3392" y="1592"/>
                    <a:pt x="1800" y="1345"/>
                    <a:pt x="46" y="848"/>
                  </a:cubicBezTo>
                  <a:lnTo>
                    <a:pt x="0" y="1031"/>
                  </a:lnTo>
                  <a:cubicBezTo>
                    <a:pt x="1781" y="1533"/>
                    <a:pt x="3401" y="1784"/>
                    <a:pt x="4931" y="1784"/>
                  </a:cubicBezTo>
                  <a:cubicBezTo>
                    <a:pt x="6711" y="1784"/>
                    <a:pt x="8354" y="1442"/>
                    <a:pt x="10044" y="780"/>
                  </a:cubicBezTo>
                  <a:cubicBezTo>
                    <a:pt x="10961" y="401"/>
                    <a:pt x="11687" y="196"/>
                    <a:pt x="12038" y="196"/>
                  </a:cubicBezTo>
                  <a:cubicBezTo>
                    <a:pt x="12089" y="196"/>
                    <a:pt x="12132" y="201"/>
                    <a:pt x="12166" y="209"/>
                  </a:cubicBezTo>
                  <a:lnTo>
                    <a:pt x="12212" y="27"/>
                  </a:lnTo>
                  <a:cubicBezTo>
                    <a:pt x="12155" y="9"/>
                    <a:pt x="12086" y="1"/>
                    <a:pt x="12007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8338918" y="927799"/>
              <a:ext cx="368659" cy="43789"/>
            </a:xfrm>
            <a:custGeom>
              <a:avLst/>
              <a:gdLst/>
              <a:ahLst/>
              <a:cxnLst/>
              <a:rect l="l" t="t" r="r" b="b"/>
              <a:pathLst>
                <a:path w="12258" h="1456" extrusionOk="0">
                  <a:moveTo>
                    <a:pt x="11987" y="1"/>
                  </a:moveTo>
                  <a:cubicBezTo>
                    <a:pt x="11458" y="1"/>
                    <a:pt x="10543" y="288"/>
                    <a:pt x="9975" y="497"/>
                  </a:cubicBezTo>
                  <a:cubicBezTo>
                    <a:pt x="8517" y="1007"/>
                    <a:pt x="7073" y="1265"/>
                    <a:pt x="5571" y="1265"/>
                  </a:cubicBezTo>
                  <a:cubicBezTo>
                    <a:pt x="3851" y="1265"/>
                    <a:pt x="2054" y="928"/>
                    <a:pt x="69" y="246"/>
                  </a:cubicBezTo>
                  <a:lnTo>
                    <a:pt x="0" y="428"/>
                  </a:lnTo>
                  <a:cubicBezTo>
                    <a:pt x="2009" y="1113"/>
                    <a:pt x="3835" y="1455"/>
                    <a:pt x="5570" y="1455"/>
                  </a:cubicBezTo>
                  <a:cubicBezTo>
                    <a:pt x="7099" y="1455"/>
                    <a:pt x="8560" y="1181"/>
                    <a:pt x="10043" y="679"/>
                  </a:cubicBezTo>
                  <a:cubicBezTo>
                    <a:pt x="10938" y="362"/>
                    <a:pt x="11635" y="198"/>
                    <a:pt x="11997" y="198"/>
                  </a:cubicBezTo>
                  <a:cubicBezTo>
                    <a:pt x="12078" y="198"/>
                    <a:pt x="12143" y="206"/>
                    <a:pt x="12189" y="223"/>
                  </a:cubicBezTo>
                  <a:lnTo>
                    <a:pt x="12257" y="40"/>
                  </a:lnTo>
                  <a:cubicBezTo>
                    <a:pt x="12188" y="13"/>
                    <a:pt x="12096" y="1"/>
                    <a:pt x="11987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7806200" y="157037"/>
              <a:ext cx="1066820" cy="735725"/>
            </a:xfrm>
            <a:custGeom>
              <a:avLst/>
              <a:gdLst/>
              <a:ahLst/>
              <a:cxnLst/>
              <a:rect l="l" t="t" r="r" b="b"/>
              <a:pathLst>
                <a:path w="35472" h="24463" extrusionOk="0">
                  <a:moveTo>
                    <a:pt x="15137" y="0"/>
                  </a:moveTo>
                  <a:cubicBezTo>
                    <a:pt x="14960" y="0"/>
                    <a:pt x="14776" y="19"/>
                    <a:pt x="14586" y="58"/>
                  </a:cubicBezTo>
                  <a:cubicBezTo>
                    <a:pt x="13262" y="309"/>
                    <a:pt x="12098" y="1336"/>
                    <a:pt x="11664" y="2820"/>
                  </a:cubicBezTo>
                  <a:lnTo>
                    <a:pt x="11642" y="2820"/>
                  </a:lnTo>
                  <a:cubicBezTo>
                    <a:pt x="11550" y="2797"/>
                    <a:pt x="11459" y="2752"/>
                    <a:pt x="11368" y="2729"/>
                  </a:cubicBezTo>
                  <a:cubicBezTo>
                    <a:pt x="10992" y="2620"/>
                    <a:pt x="10612" y="2568"/>
                    <a:pt x="10237" y="2568"/>
                  </a:cubicBezTo>
                  <a:cubicBezTo>
                    <a:pt x="8335" y="2568"/>
                    <a:pt x="6549" y="3907"/>
                    <a:pt x="5958" y="5947"/>
                  </a:cubicBezTo>
                  <a:cubicBezTo>
                    <a:pt x="5912" y="6107"/>
                    <a:pt x="5867" y="6244"/>
                    <a:pt x="5844" y="6404"/>
                  </a:cubicBezTo>
                  <a:cubicBezTo>
                    <a:pt x="4269" y="6723"/>
                    <a:pt x="2877" y="7956"/>
                    <a:pt x="2375" y="9690"/>
                  </a:cubicBezTo>
                  <a:cubicBezTo>
                    <a:pt x="2123" y="10535"/>
                    <a:pt x="2101" y="11402"/>
                    <a:pt x="2283" y="12178"/>
                  </a:cubicBezTo>
                  <a:cubicBezTo>
                    <a:pt x="1576" y="12772"/>
                    <a:pt x="1005" y="13594"/>
                    <a:pt x="731" y="14552"/>
                  </a:cubicBezTo>
                  <a:cubicBezTo>
                    <a:pt x="1" y="16994"/>
                    <a:pt x="1279" y="19528"/>
                    <a:pt x="3539" y="20190"/>
                  </a:cubicBezTo>
                  <a:cubicBezTo>
                    <a:pt x="3915" y="20296"/>
                    <a:pt x="4297" y="20347"/>
                    <a:pt x="4672" y="20347"/>
                  </a:cubicBezTo>
                  <a:cubicBezTo>
                    <a:pt x="5026" y="20347"/>
                    <a:pt x="5375" y="20301"/>
                    <a:pt x="5707" y="20213"/>
                  </a:cubicBezTo>
                  <a:cubicBezTo>
                    <a:pt x="6141" y="21537"/>
                    <a:pt x="7122" y="22632"/>
                    <a:pt x="8515" y="23020"/>
                  </a:cubicBezTo>
                  <a:cubicBezTo>
                    <a:pt x="8893" y="23132"/>
                    <a:pt x="9275" y="23186"/>
                    <a:pt x="9654" y="23186"/>
                  </a:cubicBezTo>
                  <a:cubicBezTo>
                    <a:pt x="10510" y="23186"/>
                    <a:pt x="11347" y="22910"/>
                    <a:pt x="12075" y="22404"/>
                  </a:cubicBezTo>
                  <a:cubicBezTo>
                    <a:pt x="12577" y="23294"/>
                    <a:pt x="13422" y="24002"/>
                    <a:pt x="14449" y="24299"/>
                  </a:cubicBezTo>
                  <a:cubicBezTo>
                    <a:pt x="14821" y="24410"/>
                    <a:pt x="15164" y="24463"/>
                    <a:pt x="15487" y="24463"/>
                  </a:cubicBezTo>
                  <a:cubicBezTo>
                    <a:pt x="16295" y="24463"/>
                    <a:pt x="16986" y="24132"/>
                    <a:pt x="17736" y="23545"/>
                  </a:cubicBezTo>
                  <a:cubicBezTo>
                    <a:pt x="18486" y="24132"/>
                    <a:pt x="19177" y="24463"/>
                    <a:pt x="19985" y="24463"/>
                  </a:cubicBezTo>
                  <a:cubicBezTo>
                    <a:pt x="20308" y="24463"/>
                    <a:pt x="20651" y="24410"/>
                    <a:pt x="21023" y="24299"/>
                  </a:cubicBezTo>
                  <a:cubicBezTo>
                    <a:pt x="22073" y="24002"/>
                    <a:pt x="22895" y="23294"/>
                    <a:pt x="23420" y="22404"/>
                  </a:cubicBezTo>
                  <a:cubicBezTo>
                    <a:pt x="24132" y="22910"/>
                    <a:pt x="24964" y="23186"/>
                    <a:pt x="25826" y="23186"/>
                  </a:cubicBezTo>
                  <a:cubicBezTo>
                    <a:pt x="26208" y="23186"/>
                    <a:pt x="26595" y="23132"/>
                    <a:pt x="26980" y="23020"/>
                  </a:cubicBezTo>
                  <a:cubicBezTo>
                    <a:pt x="28350" y="22632"/>
                    <a:pt x="29354" y="21537"/>
                    <a:pt x="29765" y="20213"/>
                  </a:cubicBezTo>
                  <a:cubicBezTo>
                    <a:pt x="30108" y="20301"/>
                    <a:pt x="30457" y="20347"/>
                    <a:pt x="30809" y="20347"/>
                  </a:cubicBezTo>
                  <a:cubicBezTo>
                    <a:pt x="31181" y="20347"/>
                    <a:pt x="31557" y="20296"/>
                    <a:pt x="31933" y="20190"/>
                  </a:cubicBezTo>
                  <a:cubicBezTo>
                    <a:pt x="34216" y="19528"/>
                    <a:pt x="35471" y="16994"/>
                    <a:pt x="34741" y="14552"/>
                  </a:cubicBezTo>
                  <a:cubicBezTo>
                    <a:pt x="34467" y="13594"/>
                    <a:pt x="33896" y="12772"/>
                    <a:pt x="33189" y="12178"/>
                  </a:cubicBezTo>
                  <a:cubicBezTo>
                    <a:pt x="33371" y="11402"/>
                    <a:pt x="33349" y="10535"/>
                    <a:pt x="33120" y="9690"/>
                  </a:cubicBezTo>
                  <a:cubicBezTo>
                    <a:pt x="32595" y="7956"/>
                    <a:pt x="31203" y="6723"/>
                    <a:pt x="29628" y="6404"/>
                  </a:cubicBezTo>
                  <a:cubicBezTo>
                    <a:pt x="29605" y="6244"/>
                    <a:pt x="29560" y="6107"/>
                    <a:pt x="29514" y="5947"/>
                  </a:cubicBezTo>
                  <a:cubicBezTo>
                    <a:pt x="28923" y="3907"/>
                    <a:pt x="27137" y="2568"/>
                    <a:pt x="25235" y="2568"/>
                  </a:cubicBezTo>
                  <a:cubicBezTo>
                    <a:pt x="24860" y="2568"/>
                    <a:pt x="24480" y="2620"/>
                    <a:pt x="24104" y="2729"/>
                  </a:cubicBezTo>
                  <a:cubicBezTo>
                    <a:pt x="24013" y="2752"/>
                    <a:pt x="23922" y="2797"/>
                    <a:pt x="23830" y="2820"/>
                  </a:cubicBezTo>
                  <a:cubicBezTo>
                    <a:pt x="23397" y="1336"/>
                    <a:pt x="22210" y="309"/>
                    <a:pt x="20886" y="58"/>
                  </a:cubicBezTo>
                  <a:cubicBezTo>
                    <a:pt x="20696" y="19"/>
                    <a:pt x="20512" y="0"/>
                    <a:pt x="20335" y="0"/>
                  </a:cubicBezTo>
                  <a:cubicBezTo>
                    <a:pt x="18975" y="0"/>
                    <a:pt x="17998" y="1071"/>
                    <a:pt x="17736" y="1839"/>
                  </a:cubicBezTo>
                  <a:cubicBezTo>
                    <a:pt x="17474" y="1071"/>
                    <a:pt x="16497" y="0"/>
                    <a:pt x="151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7985657" y="336886"/>
              <a:ext cx="180781" cy="134766"/>
            </a:xfrm>
            <a:custGeom>
              <a:avLst/>
              <a:gdLst/>
              <a:ahLst/>
              <a:cxnLst/>
              <a:rect l="l" t="t" r="r" b="b"/>
              <a:pathLst>
                <a:path w="6011" h="4481" extrusionOk="0">
                  <a:moveTo>
                    <a:pt x="3520" y="0"/>
                  </a:moveTo>
                  <a:cubicBezTo>
                    <a:pt x="1421" y="0"/>
                    <a:pt x="0" y="2108"/>
                    <a:pt x="859" y="4464"/>
                  </a:cubicBezTo>
                  <a:cubicBezTo>
                    <a:pt x="859" y="4475"/>
                    <a:pt x="870" y="4481"/>
                    <a:pt x="881" y="4481"/>
                  </a:cubicBezTo>
                  <a:cubicBezTo>
                    <a:pt x="893" y="4481"/>
                    <a:pt x="904" y="4475"/>
                    <a:pt x="904" y="4464"/>
                  </a:cubicBezTo>
                  <a:cubicBezTo>
                    <a:pt x="813" y="3779"/>
                    <a:pt x="790" y="3071"/>
                    <a:pt x="973" y="2409"/>
                  </a:cubicBezTo>
                  <a:cubicBezTo>
                    <a:pt x="1155" y="1747"/>
                    <a:pt x="1543" y="1131"/>
                    <a:pt x="2137" y="766"/>
                  </a:cubicBezTo>
                  <a:cubicBezTo>
                    <a:pt x="2619" y="473"/>
                    <a:pt x="3192" y="328"/>
                    <a:pt x="3768" y="328"/>
                  </a:cubicBezTo>
                  <a:cubicBezTo>
                    <a:pt x="4580" y="328"/>
                    <a:pt x="5397" y="616"/>
                    <a:pt x="5971" y="1177"/>
                  </a:cubicBezTo>
                  <a:cubicBezTo>
                    <a:pt x="5978" y="1183"/>
                    <a:pt x="5985" y="1186"/>
                    <a:pt x="5990" y="1186"/>
                  </a:cubicBezTo>
                  <a:cubicBezTo>
                    <a:pt x="6004" y="1186"/>
                    <a:pt x="6010" y="1170"/>
                    <a:pt x="5994" y="1154"/>
                  </a:cubicBezTo>
                  <a:cubicBezTo>
                    <a:pt x="5812" y="857"/>
                    <a:pt x="5515" y="606"/>
                    <a:pt x="5195" y="424"/>
                  </a:cubicBezTo>
                  <a:cubicBezTo>
                    <a:pt x="4611" y="132"/>
                    <a:pt x="4045" y="0"/>
                    <a:pt x="3520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063642" y="669004"/>
              <a:ext cx="152210" cy="99729"/>
            </a:xfrm>
            <a:custGeom>
              <a:avLst/>
              <a:gdLst/>
              <a:ahLst/>
              <a:cxnLst/>
              <a:rect l="l" t="t" r="r" b="b"/>
              <a:pathLst>
                <a:path w="5061" h="3316" extrusionOk="0">
                  <a:moveTo>
                    <a:pt x="263" y="0"/>
                  </a:moveTo>
                  <a:cubicBezTo>
                    <a:pt x="257" y="0"/>
                    <a:pt x="251" y="6"/>
                    <a:pt x="251" y="17"/>
                  </a:cubicBezTo>
                  <a:cubicBezTo>
                    <a:pt x="0" y="1181"/>
                    <a:pt x="594" y="2459"/>
                    <a:pt x="1689" y="2984"/>
                  </a:cubicBezTo>
                  <a:cubicBezTo>
                    <a:pt x="2159" y="3193"/>
                    <a:pt x="2714" y="3316"/>
                    <a:pt x="3263" y="3316"/>
                  </a:cubicBezTo>
                  <a:cubicBezTo>
                    <a:pt x="3916" y="3316"/>
                    <a:pt x="4561" y="3142"/>
                    <a:pt x="5045" y="2733"/>
                  </a:cubicBezTo>
                  <a:cubicBezTo>
                    <a:pt x="5061" y="2717"/>
                    <a:pt x="5054" y="2701"/>
                    <a:pt x="5041" y="2701"/>
                  </a:cubicBezTo>
                  <a:cubicBezTo>
                    <a:pt x="5035" y="2701"/>
                    <a:pt x="5028" y="2704"/>
                    <a:pt x="5022" y="2711"/>
                  </a:cubicBezTo>
                  <a:cubicBezTo>
                    <a:pt x="4594" y="2971"/>
                    <a:pt x="4085" y="3084"/>
                    <a:pt x="3571" y="3084"/>
                  </a:cubicBezTo>
                  <a:cubicBezTo>
                    <a:pt x="2961" y="3084"/>
                    <a:pt x="2345" y="2925"/>
                    <a:pt x="1849" y="2665"/>
                  </a:cubicBezTo>
                  <a:cubicBezTo>
                    <a:pt x="890" y="2094"/>
                    <a:pt x="411" y="1158"/>
                    <a:pt x="274" y="17"/>
                  </a:cubicBezTo>
                  <a:cubicBezTo>
                    <a:pt x="274" y="6"/>
                    <a:pt x="268" y="0"/>
                    <a:pt x="263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8139160" y="633125"/>
              <a:ext cx="146916" cy="124691"/>
            </a:xfrm>
            <a:custGeom>
              <a:avLst/>
              <a:gdLst/>
              <a:ahLst/>
              <a:cxnLst/>
              <a:rect l="l" t="t" r="r" b="b"/>
              <a:pathLst>
                <a:path w="4885" h="4146" extrusionOk="0">
                  <a:moveTo>
                    <a:pt x="205" y="0"/>
                  </a:moveTo>
                  <a:cubicBezTo>
                    <a:pt x="0" y="1050"/>
                    <a:pt x="457" y="2580"/>
                    <a:pt x="1392" y="3333"/>
                  </a:cubicBezTo>
                  <a:cubicBezTo>
                    <a:pt x="2052" y="3864"/>
                    <a:pt x="2927" y="4145"/>
                    <a:pt x="3794" y="4145"/>
                  </a:cubicBezTo>
                  <a:cubicBezTo>
                    <a:pt x="4157" y="4145"/>
                    <a:pt x="4518" y="4096"/>
                    <a:pt x="4862" y="3995"/>
                  </a:cubicBezTo>
                  <a:cubicBezTo>
                    <a:pt x="4885" y="3972"/>
                    <a:pt x="4885" y="3949"/>
                    <a:pt x="4862" y="3949"/>
                  </a:cubicBezTo>
                  <a:cubicBezTo>
                    <a:pt x="4650" y="3972"/>
                    <a:pt x="4446" y="3983"/>
                    <a:pt x="4250" y="3983"/>
                  </a:cubicBezTo>
                  <a:cubicBezTo>
                    <a:pt x="1897" y="3983"/>
                    <a:pt x="585" y="2381"/>
                    <a:pt x="205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8105175" y="358389"/>
              <a:ext cx="167187" cy="106405"/>
            </a:xfrm>
            <a:custGeom>
              <a:avLst/>
              <a:gdLst/>
              <a:ahLst/>
              <a:cxnLst/>
              <a:rect l="l" t="t" r="r" b="b"/>
              <a:pathLst>
                <a:path w="5559" h="3538" extrusionOk="0">
                  <a:moveTo>
                    <a:pt x="3545" y="0"/>
                  </a:moveTo>
                  <a:cubicBezTo>
                    <a:pt x="3020" y="0"/>
                    <a:pt x="2488" y="139"/>
                    <a:pt x="2043" y="393"/>
                  </a:cubicBezTo>
                  <a:cubicBezTo>
                    <a:pt x="902" y="1010"/>
                    <a:pt x="103" y="2219"/>
                    <a:pt x="12" y="3520"/>
                  </a:cubicBezTo>
                  <a:cubicBezTo>
                    <a:pt x="0" y="3532"/>
                    <a:pt x="6" y="3537"/>
                    <a:pt x="14" y="3537"/>
                  </a:cubicBezTo>
                  <a:cubicBezTo>
                    <a:pt x="23" y="3537"/>
                    <a:pt x="34" y="3532"/>
                    <a:pt x="34" y="3520"/>
                  </a:cubicBezTo>
                  <a:cubicBezTo>
                    <a:pt x="416" y="1893"/>
                    <a:pt x="2102" y="303"/>
                    <a:pt x="3748" y="303"/>
                  </a:cubicBezTo>
                  <a:cubicBezTo>
                    <a:pt x="4366" y="303"/>
                    <a:pt x="4977" y="526"/>
                    <a:pt x="5512" y="1055"/>
                  </a:cubicBezTo>
                  <a:cubicBezTo>
                    <a:pt x="5519" y="1062"/>
                    <a:pt x="5526" y="1065"/>
                    <a:pt x="5532" y="1065"/>
                  </a:cubicBezTo>
                  <a:cubicBezTo>
                    <a:pt x="5547" y="1065"/>
                    <a:pt x="5558" y="1049"/>
                    <a:pt x="5558" y="1032"/>
                  </a:cubicBezTo>
                  <a:cubicBezTo>
                    <a:pt x="5118" y="318"/>
                    <a:pt x="4339" y="0"/>
                    <a:pt x="3545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7883102" y="535651"/>
              <a:ext cx="58376" cy="151728"/>
            </a:xfrm>
            <a:custGeom>
              <a:avLst/>
              <a:gdLst/>
              <a:ahLst/>
              <a:cxnLst/>
              <a:rect l="l" t="t" r="r" b="b"/>
              <a:pathLst>
                <a:path w="1941" h="5045" extrusionOk="0">
                  <a:moveTo>
                    <a:pt x="1940" y="0"/>
                  </a:moveTo>
                  <a:cubicBezTo>
                    <a:pt x="1278" y="525"/>
                    <a:pt x="411" y="1666"/>
                    <a:pt x="251" y="2625"/>
                  </a:cubicBezTo>
                  <a:cubicBezTo>
                    <a:pt x="0" y="3629"/>
                    <a:pt x="594" y="4908"/>
                    <a:pt x="1712" y="5045"/>
                  </a:cubicBezTo>
                  <a:cubicBezTo>
                    <a:pt x="1735" y="5045"/>
                    <a:pt x="1735" y="4999"/>
                    <a:pt x="1712" y="4999"/>
                  </a:cubicBezTo>
                  <a:cubicBezTo>
                    <a:pt x="799" y="4657"/>
                    <a:pt x="388" y="3607"/>
                    <a:pt x="616" y="2694"/>
                  </a:cubicBezTo>
                  <a:cubicBezTo>
                    <a:pt x="799" y="1712"/>
                    <a:pt x="1461" y="890"/>
                    <a:pt x="1940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8140483" y="454509"/>
              <a:ext cx="146285" cy="144992"/>
            </a:xfrm>
            <a:custGeom>
              <a:avLst/>
              <a:gdLst/>
              <a:ahLst/>
              <a:cxnLst/>
              <a:rect l="l" t="t" r="r" b="b"/>
              <a:pathLst>
                <a:path w="4864" h="4821" extrusionOk="0">
                  <a:moveTo>
                    <a:pt x="3943" y="1"/>
                  </a:moveTo>
                  <a:cubicBezTo>
                    <a:pt x="1465" y="1"/>
                    <a:pt x="1" y="2796"/>
                    <a:pt x="1965" y="4821"/>
                  </a:cubicBezTo>
                  <a:cubicBezTo>
                    <a:pt x="582" y="2458"/>
                    <a:pt x="1835" y="138"/>
                    <a:pt x="4638" y="138"/>
                  </a:cubicBezTo>
                  <a:cubicBezTo>
                    <a:pt x="4705" y="138"/>
                    <a:pt x="4772" y="139"/>
                    <a:pt x="4841" y="142"/>
                  </a:cubicBezTo>
                  <a:cubicBezTo>
                    <a:pt x="4863" y="142"/>
                    <a:pt x="4863" y="119"/>
                    <a:pt x="4841" y="119"/>
                  </a:cubicBezTo>
                  <a:cubicBezTo>
                    <a:pt x="4530" y="38"/>
                    <a:pt x="4230" y="1"/>
                    <a:pt x="3943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8164543" y="244465"/>
              <a:ext cx="139398" cy="62616"/>
            </a:xfrm>
            <a:custGeom>
              <a:avLst/>
              <a:gdLst/>
              <a:ahLst/>
              <a:cxnLst/>
              <a:rect l="l" t="t" r="r" b="b"/>
              <a:pathLst>
                <a:path w="4635" h="2082" extrusionOk="0">
                  <a:moveTo>
                    <a:pt x="2660" y="0"/>
                  </a:moveTo>
                  <a:cubicBezTo>
                    <a:pt x="1462" y="0"/>
                    <a:pt x="289" y="740"/>
                    <a:pt x="1" y="2081"/>
                  </a:cubicBezTo>
                  <a:cubicBezTo>
                    <a:pt x="726" y="948"/>
                    <a:pt x="1661" y="345"/>
                    <a:pt x="2767" y="345"/>
                  </a:cubicBezTo>
                  <a:cubicBezTo>
                    <a:pt x="3332" y="345"/>
                    <a:pt x="3941" y="502"/>
                    <a:pt x="4588" y="826"/>
                  </a:cubicBezTo>
                  <a:cubicBezTo>
                    <a:pt x="4611" y="826"/>
                    <a:pt x="4634" y="803"/>
                    <a:pt x="4611" y="780"/>
                  </a:cubicBezTo>
                  <a:cubicBezTo>
                    <a:pt x="4065" y="251"/>
                    <a:pt x="3358" y="0"/>
                    <a:pt x="2660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7968695" y="503080"/>
              <a:ext cx="107338" cy="123548"/>
            </a:xfrm>
            <a:custGeom>
              <a:avLst/>
              <a:gdLst/>
              <a:ahLst/>
              <a:cxnLst/>
              <a:rect l="l" t="t" r="r" b="b"/>
              <a:pathLst>
                <a:path w="3569" h="4108" extrusionOk="0">
                  <a:moveTo>
                    <a:pt x="1500" y="1"/>
                  </a:moveTo>
                  <a:cubicBezTo>
                    <a:pt x="1495" y="1"/>
                    <a:pt x="1491" y="4"/>
                    <a:pt x="1491" y="10"/>
                  </a:cubicBezTo>
                  <a:cubicBezTo>
                    <a:pt x="0" y="1711"/>
                    <a:pt x="846" y="4107"/>
                    <a:pt x="2981" y="4107"/>
                  </a:cubicBezTo>
                  <a:cubicBezTo>
                    <a:pt x="3167" y="4107"/>
                    <a:pt x="3363" y="4089"/>
                    <a:pt x="3568" y="4050"/>
                  </a:cubicBezTo>
                  <a:cubicBezTo>
                    <a:pt x="1240" y="3754"/>
                    <a:pt x="509" y="2202"/>
                    <a:pt x="1514" y="33"/>
                  </a:cubicBezTo>
                  <a:cubicBezTo>
                    <a:pt x="1530" y="17"/>
                    <a:pt x="1512" y="1"/>
                    <a:pt x="1500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8512782" y="344976"/>
              <a:ext cx="163909" cy="126165"/>
            </a:xfrm>
            <a:custGeom>
              <a:avLst/>
              <a:gdLst/>
              <a:ahLst/>
              <a:cxnLst/>
              <a:rect l="l" t="t" r="r" b="b"/>
              <a:pathLst>
                <a:path w="5450" h="4195" extrusionOk="0">
                  <a:moveTo>
                    <a:pt x="2291" y="1"/>
                  </a:moveTo>
                  <a:cubicBezTo>
                    <a:pt x="1449" y="1"/>
                    <a:pt x="600" y="302"/>
                    <a:pt x="17" y="885"/>
                  </a:cubicBezTo>
                  <a:cubicBezTo>
                    <a:pt x="1" y="901"/>
                    <a:pt x="19" y="917"/>
                    <a:pt x="31" y="917"/>
                  </a:cubicBezTo>
                  <a:cubicBezTo>
                    <a:pt x="36" y="917"/>
                    <a:pt x="40" y="914"/>
                    <a:pt x="40" y="908"/>
                  </a:cubicBezTo>
                  <a:cubicBezTo>
                    <a:pt x="608" y="512"/>
                    <a:pt x="1324" y="311"/>
                    <a:pt x="2032" y="311"/>
                  </a:cubicBezTo>
                  <a:cubicBezTo>
                    <a:pt x="2630" y="311"/>
                    <a:pt x="3223" y="455"/>
                    <a:pt x="3715" y="748"/>
                  </a:cubicBezTo>
                  <a:cubicBezTo>
                    <a:pt x="4833" y="1456"/>
                    <a:pt x="5061" y="2916"/>
                    <a:pt x="5107" y="4195"/>
                  </a:cubicBezTo>
                  <a:cubicBezTo>
                    <a:pt x="5449" y="3031"/>
                    <a:pt x="5130" y="1182"/>
                    <a:pt x="3920" y="428"/>
                  </a:cubicBezTo>
                  <a:cubicBezTo>
                    <a:pt x="3438" y="141"/>
                    <a:pt x="2866" y="1"/>
                    <a:pt x="2291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8463369" y="669004"/>
              <a:ext cx="170856" cy="106135"/>
            </a:xfrm>
            <a:custGeom>
              <a:avLst/>
              <a:gdLst/>
              <a:ahLst/>
              <a:cxnLst/>
              <a:rect l="l" t="t" r="r" b="b"/>
              <a:pathLst>
                <a:path w="5681" h="3529" extrusionOk="0">
                  <a:moveTo>
                    <a:pt x="4810" y="0"/>
                  </a:moveTo>
                  <a:cubicBezTo>
                    <a:pt x="4798" y="0"/>
                    <a:pt x="4787" y="6"/>
                    <a:pt x="4787" y="17"/>
                  </a:cubicBezTo>
                  <a:cubicBezTo>
                    <a:pt x="5015" y="1181"/>
                    <a:pt x="4399" y="2391"/>
                    <a:pt x="3349" y="2916"/>
                  </a:cubicBezTo>
                  <a:cubicBezTo>
                    <a:pt x="2880" y="3140"/>
                    <a:pt x="2322" y="3269"/>
                    <a:pt x="1770" y="3269"/>
                  </a:cubicBezTo>
                  <a:cubicBezTo>
                    <a:pt x="1138" y="3269"/>
                    <a:pt x="514" y="3100"/>
                    <a:pt x="39" y="2711"/>
                  </a:cubicBezTo>
                  <a:cubicBezTo>
                    <a:pt x="39" y="2704"/>
                    <a:pt x="35" y="2701"/>
                    <a:pt x="30" y="2701"/>
                  </a:cubicBezTo>
                  <a:cubicBezTo>
                    <a:pt x="18" y="2701"/>
                    <a:pt x="0" y="2717"/>
                    <a:pt x="16" y="2733"/>
                  </a:cubicBezTo>
                  <a:cubicBezTo>
                    <a:pt x="199" y="2984"/>
                    <a:pt x="473" y="3144"/>
                    <a:pt x="747" y="3258"/>
                  </a:cubicBezTo>
                  <a:cubicBezTo>
                    <a:pt x="1156" y="3443"/>
                    <a:pt x="1598" y="3529"/>
                    <a:pt x="2037" y="3529"/>
                  </a:cubicBezTo>
                  <a:cubicBezTo>
                    <a:pt x="3880" y="3529"/>
                    <a:pt x="5680" y="2026"/>
                    <a:pt x="4833" y="17"/>
                  </a:cubicBezTo>
                  <a:cubicBezTo>
                    <a:pt x="4833" y="6"/>
                    <a:pt x="4821" y="0"/>
                    <a:pt x="4810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8393143" y="632613"/>
              <a:ext cx="163397" cy="130255"/>
            </a:xfrm>
            <a:custGeom>
              <a:avLst/>
              <a:gdLst/>
              <a:ahLst/>
              <a:cxnLst/>
              <a:rect l="l" t="t" r="r" b="b"/>
              <a:pathLst>
                <a:path w="5433" h="4331" extrusionOk="0">
                  <a:moveTo>
                    <a:pt x="4702" y="0"/>
                  </a:moveTo>
                  <a:cubicBezTo>
                    <a:pt x="4691" y="0"/>
                    <a:pt x="4680" y="6"/>
                    <a:pt x="4680" y="17"/>
                  </a:cubicBezTo>
                  <a:cubicBezTo>
                    <a:pt x="4702" y="611"/>
                    <a:pt x="4634" y="1227"/>
                    <a:pt x="4451" y="1798"/>
                  </a:cubicBezTo>
                  <a:cubicBezTo>
                    <a:pt x="4009" y="3255"/>
                    <a:pt x="2538" y="4116"/>
                    <a:pt x="1074" y="4116"/>
                  </a:cubicBezTo>
                  <a:cubicBezTo>
                    <a:pt x="727" y="4116"/>
                    <a:pt x="379" y="4067"/>
                    <a:pt x="46" y="3966"/>
                  </a:cubicBezTo>
                  <a:cubicBezTo>
                    <a:pt x="23" y="3966"/>
                    <a:pt x="0" y="3989"/>
                    <a:pt x="23" y="4012"/>
                  </a:cubicBezTo>
                  <a:cubicBezTo>
                    <a:pt x="511" y="4230"/>
                    <a:pt x="1007" y="4330"/>
                    <a:pt x="1488" y="4330"/>
                  </a:cubicBezTo>
                  <a:cubicBezTo>
                    <a:pt x="3618" y="4330"/>
                    <a:pt x="5433" y="2364"/>
                    <a:pt x="4725" y="17"/>
                  </a:cubicBezTo>
                  <a:cubicBezTo>
                    <a:pt x="4725" y="6"/>
                    <a:pt x="4714" y="0"/>
                    <a:pt x="4702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8407549" y="350389"/>
              <a:ext cx="168209" cy="114405"/>
            </a:xfrm>
            <a:custGeom>
              <a:avLst/>
              <a:gdLst/>
              <a:ahLst/>
              <a:cxnLst/>
              <a:rect l="l" t="t" r="r" b="b"/>
              <a:pathLst>
                <a:path w="5593" h="3804" extrusionOk="0">
                  <a:moveTo>
                    <a:pt x="2139" y="0"/>
                  </a:moveTo>
                  <a:cubicBezTo>
                    <a:pt x="1223" y="0"/>
                    <a:pt x="319" y="402"/>
                    <a:pt x="1" y="1298"/>
                  </a:cubicBezTo>
                  <a:cubicBezTo>
                    <a:pt x="544" y="606"/>
                    <a:pt x="1237" y="313"/>
                    <a:pt x="1947" y="313"/>
                  </a:cubicBezTo>
                  <a:cubicBezTo>
                    <a:pt x="3622" y="313"/>
                    <a:pt x="5389" y="1943"/>
                    <a:pt x="5502" y="3786"/>
                  </a:cubicBezTo>
                  <a:cubicBezTo>
                    <a:pt x="5502" y="3798"/>
                    <a:pt x="5507" y="3803"/>
                    <a:pt x="5516" y="3803"/>
                  </a:cubicBezTo>
                  <a:cubicBezTo>
                    <a:pt x="5524" y="3803"/>
                    <a:pt x="5536" y="3798"/>
                    <a:pt x="5547" y="3786"/>
                  </a:cubicBezTo>
                  <a:cubicBezTo>
                    <a:pt x="5593" y="3467"/>
                    <a:pt x="5547" y="3124"/>
                    <a:pt x="5479" y="2782"/>
                  </a:cubicBezTo>
                  <a:cubicBezTo>
                    <a:pt x="5228" y="1778"/>
                    <a:pt x="4566" y="888"/>
                    <a:pt x="3630" y="385"/>
                  </a:cubicBezTo>
                  <a:cubicBezTo>
                    <a:pt x="3203" y="134"/>
                    <a:pt x="2669" y="0"/>
                    <a:pt x="2139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8737051" y="534960"/>
              <a:ext cx="69022" cy="152691"/>
            </a:xfrm>
            <a:custGeom>
              <a:avLst/>
              <a:gdLst/>
              <a:ahLst/>
              <a:cxnLst/>
              <a:rect l="l" t="t" r="r" b="b"/>
              <a:pathLst>
                <a:path w="2295" h="5077" extrusionOk="0">
                  <a:moveTo>
                    <a:pt x="47" y="0"/>
                  </a:moveTo>
                  <a:cubicBezTo>
                    <a:pt x="47" y="0"/>
                    <a:pt x="1" y="23"/>
                    <a:pt x="24" y="23"/>
                  </a:cubicBezTo>
                  <a:cubicBezTo>
                    <a:pt x="731" y="799"/>
                    <a:pt x="1462" y="1621"/>
                    <a:pt x="1644" y="2648"/>
                  </a:cubicBezTo>
                  <a:cubicBezTo>
                    <a:pt x="1895" y="3652"/>
                    <a:pt x="1348" y="4885"/>
                    <a:pt x="252" y="5022"/>
                  </a:cubicBezTo>
                  <a:cubicBezTo>
                    <a:pt x="229" y="5022"/>
                    <a:pt x="229" y="5068"/>
                    <a:pt x="252" y="5068"/>
                  </a:cubicBezTo>
                  <a:cubicBezTo>
                    <a:pt x="305" y="5073"/>
                    <a:pt x="357" y="5076"/>
                    <a:pt x="408" y="5076"/>
                  </a:cubicBezTo>
                  <a:cubicBezTo>
                    <a:pt x="1573" y="5076"/>
                    <a:pt x="2295" y="3629"/>
                    <a:pt x="2032" y="2580"/>
                  </a:cubicBezTo>
                  <a:cubicBezTo>
                    <a:pt x="1804" y="1461"/>
                    <a:pt x="982" y="617"/>
                    <a:pt x="47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8392482" y="457637"/>
              <a:ext cx="117383" cy="142195"/>
            </a:xfrm>
            <a:custGeom>
              <a:avLst/>
              <a:gdLst/>
              <a:ahLst/>
              <a:cxnLst/>
              <a:rect l="l" t="t" r="r" b="b"/>
              <a:pathLst>
                <a:path w="3903" h="4728" extrusionOk="0">
                  <a:moveTo>
                    <a:pt x="355" y="1"/>
                  </a:moveTo>
                  <a:cubicBezTo>
                    <a:pt x="244" y="1"/>
                    <a:pt x="133" y="5"/>
                    <a:pt x="22" y="15"/>
                  </a:cubicBezTo>
                  <a:cubicBezTo>
                    <a:pt x="4" y="15"/>
                    <a:pt x="0" y="44"/>
                    <a:pt x="11" y="44"/>
                  </a:cubicBezTo>
                  <a:cubicBezTo>
                    <a:pt x="14" y="44"/>
                    <a:pt x="18" y="42"/>
                    <a:pt x="22" y="38"/>
                  </a:cubicBezTo>
                  <a:cubicBezTo>
                    <a:pt x="2624" y="403"/>
                    <a:pt x="3903" y="2161"/>
                    <a:pt x="2876" y="4717"/>
                  </a:cubicBezTo>
                  <a:cubicBezTo>
                    <a:pt x="2860" y="4717"/>
                    <a:pt x="2876" y="4727"/>
                    <a:pt x="2887" y="4727"/>
                  </a:cubicBezTo>
                  <a:cubicBezTo>
                    <a:pt x="2893" y="4727"/>
                    <a:pt x="2898" y="4725"/>
                    <a:pt x="2898" y="4717"/>
                  </a:cubicBezTo>
                  <a:cubicBezTo>
                    <a:pt x="3241" y="4238"/>
                    <a:pt x="3469" y="3667"/>
                    <a:pt x="3515" y="3074"/>
                  </a:cubicBezTo>
                  <a:cubicBezTo>
                    <a:pt x="3751" y="1164"/>
                    <a:pt x="2091" y="1"/>
                    <a:pt x="355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8375279" y="252946"/>
              <a:ext cx="139849" cy="54436"/>
            </a:xfrm>
            <a:custGeom>
              <a:avLst/>
              <a:gdLst/>
              <a:ahLst/>
              <a:cxnLst/>
              <a:rect l="l" t="t" r="r" b="b"/>
              <a:pathLst>
                <a:path w="4650" h="1810" extrusionOk="0">
                  <a:moveTo>
                    <a:pt x="1922" y="1"/>
                  </a:moveTo>
                  <a:cubicBezTo>
                    <a:pt x="1264" y="1"/>
                    <a:pt x="613" y="212"/>
                    <a:pt x="24" y="498"/>
                  </a:cubicBezTo>
                  <a:cubicBezTo>
                    <a:pt x="1" y="521"/>
                    <a:pt x="24" y="544"/>
                    <a:pt x="47" y="544"/>
                  </a:cubicBezTo>
                  <a:cubicBezTo>
                    <a:pt x="576" y="420"/>
                    <a:pt x="1069" y="352"/>
                    <a:pt x="1533" y="352"/>
                  </a:cubicBezTo>
                  <a:cubicBezTo>
                    <a:pt x="2688" y="352"/>
                    <a:pt x="3667" y="773"/>
                    <a:pt x="4612" y="1799"/>
                  </a:cubicBezTo>
                  <a:cubicBezTo>
                    <a:pt x="4612" y="1807"/>
                    <a:pt x="4617" y="1810"/>
                    <a:pt x="4623" y="1810"/>
                  </a:cubicBezTo>
                  <a:cubicBezTo>
                    <a:pt x="4634" y="1810"/>
                    <a:pt x="4650" y="1799"/>
                    <a:pt x="4634" y="1799"/>
                  </a:cubicBezTo>
                  <a:cubicBezTo>
                    <a:pt x="4224" y="1001"/>
                    <a:pt x="3516" y="316"/>
                    <a:pt x="2626" y="87"/>
                  </a:cubicBezTo>
                  <a:cubicBezTo>
                    <a:pt x="2392" y="28"/>
                    <a:pt x="2156" y="1"/>
                    <a:pt x="1922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8602526" y="503080"/>
              <a:ext cx="87187" cy="121834"/>
            </a:xfrm>
            <a:custGeom>
              <a:avLst/>
              <a:gdLst/>
              <a:ahLst/>
              <a:cxnLst/>
              <a:rect l="l" t="t" r="r" b="b"/>
              <a:pathLst>
                <a:path w="2899" h="4051" extrusionOk="0">
                  <a:moveTo>
                    <a:pt x="2103" y="1"/>
                  </a:moveTo>
                  <a:cubicBezTo>
                    <a:pt x="2089" y="1"/>
                    <a:pt x="2077" y="17"/>
                    <a:pt x="2077" y="33"/>
                  </a:cubicBezTo>
                  <a:cubicBezTo>
                    <a:pt x="2511" y="2133"/>
                    <a:pt x="2237" y="3343"/>
                    <a:pt x="23" y="4005"/>
                  </a:cubicBezTo>
                  <a:cubicBezTo>
                    <a:pt x="0" y="4005"/>
                    <a:pt x="0" y="4050"/>
                    <a:pt x="23" y="4050"/>
                  </a:cubicBezTo>
                  <a:cubicBezTo>
                    <a:pt x="502" y="4028"/>
                    <a:pt x="959" y="3914"/>
                    <a:pt x="1392" y="3708"/>
                  </a:cubicBezTo>
                  <a:cubicBezTo>
                    <a:pt x="2899" y="3023"/>
                    <a:pt x="2762" y="1266"/>
                    <a:pt x="2123" y="10"/>
                  </a:cubicBezTo>
                  <a:cubicBezTo>
                    <a:pt x="2116" y="4"/>
                    <a:pt x="2109" y="1"/>
                    <a:pt x="2103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8331369" y="212315"/>
              <a:ext cx="16481" cy="652868"/>
            </a:xfrm>
            <a:custGeom>
              <a:avLst/>
              <a:gdLst/>
              <a:ahLst/>
              <a:cxnLst/>
              <a:rect l="l" t="t" r="r" b="b"/>
              <a:pathLst>
                <a:path w="548" h="21708" extrusionOk="0">
                  <a:moveTo>
                    <a:pt x="274" y="1"/>
                  </a:moveTo>
                  <a:cubicBezTo>
                    <a:pt x="46" y="3538"/>
                    <a:pt x="137" y="7282"/>
                    <a:pt x="91" y="10843"/>
                  </a:cubicBezTo>
                  <a:cubicBezTo>
                    <a:pt x="114" y="14472"/>
                    <a:pt x="0" y="18101"/>
                    <a:pt x="274" y="21707"/>
                  </a:cubicBezTo>
                  <a:cubicBezTo>
                    <a:pt x="548" y="18101"/>
                    <a:pt x="434" y="14472"/>
                    <a:pt x="457" y="10843"/>
                  </a:cubicBezTo>
                  <a:cubicBezTo>
                    <a:pt x="411" y="7282"/>
                    <a:pt x="502" y="3538"/>
                    <a:pt x="274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3" name="Google Shape;583;p22"/>
            <p:cNvGrpSpPr/>
            <p:nvPr/>
          </p:nvGrpSpPr>
          <p:grpSpPr>
            <a:xfrm>
              <a:off x="8017262" y="393519"/>
              <a:ext cx="314505" cy="314505"/>
              <a:chOff x="6116753" y="1760202"/>
              <a:chExt cx="456069" cy="456069"/>
            </a:xfrm>
          </p:grpSpPr>
          <p:sp>
            <p:nvSpPr>
              <p:cNvPr id="584" name="Google Shape;584;p22"/>
              <p:cNvSpPr/>
              <p:nvPr/>
            </p:nvSpPr>
            <p:spPr>
              <a:xfrm>
                <a:off x="6186783" y="1830232"/>
                <a:ext cx="316009" cy="316009"/>
              </a:xfrm>
              <a:custGeom>
                <a:avLst/>
                <a:gdLst/>
                <a:ahLst/>
                <a:cxnLst/>
                <a:rect l="l" t="t" r="r" b="b"/>
                <a:pathLst>
                  <a:path w="8858" h="8858" extrusionOk="0">
                    <a:moveTo>
                      <a:pt x="4429" y="1"/>
                    </a:moveTo>
                    <a:cubicBezTo>
                      <a:pt x="1987" y="1"/>
                      <a:pt x="1" y="1987"/>
                      <a:pt x="1" y="4429"/>
                    </a:cubicBezTo>
                    <a:cubicBezTo>
                      <a:pt x="1" y="6871"/>
                      <a:pt x="1987" y="8857"/>
                      <a:pt x="4429" y="8857"/>
                    </a:cubicBezTo>
                    <a:cubicBezTo>
                      <a:pt x="6871" y="8857"/>
                      <a:pt x="8857" y="6871"/>
                      <a:pt x="8857" y="4429"/>
                    </a:cubicBezTo>
                    <a:cubicBezTo>
                      <a:pt x="8857" y="1987"/>
                      <a:pt x="6871" y="1"/>
                      <a:pt x="44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2"/>
              <p:cNvSpPr/>
              <p:nvPr/>
            </p:nvSpPr>
            <p:spPr>
              <a:xfrm>
                <a:off x="6116753" y="1760202"/>
                <a:ext cx="456069" cy="456069"/>
              </a:xfrm>
              <a:custGeom>
                <a:avLst/>
                <a:gdLst/>
                <a:ahLst/>
                <a:cxnLst/>
                <a:rect l="l" t="t" r="r" b="b"/>
                <a:pathLst>
                  <a:path w="12784" h="12784" extrusionOk="0">
                    <a:moveTo>
                      <a:pt x="6392" y="845"/>
                    </a:moveTo>
                    <a:cubicBezTo>
                      <a:pt x="9451" y="845"/>
                      <a:pt x="11939" y="3333"/>
                      <a:pt x="11939" y="6392"/>
                    </a:cubicBezTo>
                    <a:cubicBezTo>
                      <a:pt x="11939" y="9451"/>
                      <a:pt x="9451" y="11939"/>
                      <a:pt x="6392" y="11939"/>
                    </a:cubicBezTo>
                    <a:cubicBezTo>
                      <a:pt x="3333" y="11939"/>
                      <a:pt x="845" y="9451"/>
                      <a:pt x="845" y="6392"/>
                    </a:cubicBezTo>
                    <a:cubicBezTo>
                      <a:pt x="845" y="3333"/>
                      <a:pt x="3333" y="845"/>
                      <a:pt x="6392" y="845"/>
                    </a:cubicBezTo>
                    <a:close/>
                    <a:moveTo>
                      <a:pt x="6392" y="1"/>
                    </a:moveTo>
                    <a:cubicBezTo>
                      <a:pt x="2854" y="1"/>
                      <a:pt x="1" y="2854"/>
                      <a:pt x="1" y="6392"/>
                    </a:cubicBezTo>
                    <a:cubicBezTo>
                      <a:pt x="1" y="9907"/>
                      <a:pt x="2854" y="12783"/>
                      <a:pt x="6392" y="12783"/>
                    </a:cubicBezTo>
                    <a:cubicBezTo>
                      <a:pt x="9907" y="12783"/>
                      <a:pt x="12783" y="9907"/>
                      <a:pt x="12783" y="6392"/>
                    </a:cubicBezTo>
                    <a:cubicBezTo>
                      <a:pt x="12783" y="2854"/>
                      <a:pt x="9907" y="1"/>
                      <a:pt x="63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9583-A341-4E1B-85EA-4081EC2B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484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7886050" y="157037"/>
            <a:ext cx="1066820" cy="953197"/>
            <a:chOff x="7806200" y="157037"/>
            <a:chExt cx="1066820" cy="953197"/>
          </a:xfrm>
        </p:grpSpPr>
        <p:sp>
          <p:nvSpPr>
            <p:cNvPr id="20" name="Google Shape;20;p3"/>
            <p:cNvSpPr/>
            <p:nvPr/>
          </p:nvSpPr>
          <p:spPr>
            <a:xfrm>
              <a:off x="8262016" y="858958"/>
              <a:ext cx="155187" cy="251277"/>
            </a:xfrm>
            <a:custGeom>
              <a:avLst/>
              <a:gdLst/>
              <a:ahLst/>
              <a:cxnLst/>
              <a:rect l="l" t="t" r="r" b="b"/>
              <a:pathLst>
                <a:path w="5160" h="8355" extrusionOk="0">
                  <a:moveTo>
                    <a:pt x="1" y="1"/>
                  </a:moveTo>
                  <a:cubicBezTo>
                    <a:pt x="320" y="686"/>
                    <a:pt x="549" y="1393"/>
                    <a:pt x="754" y="2078"/>
                  </a:cubicBezTo>
                  <a:cubicBezTo>
                    <a:pt x="845" y="2443"/>
                    <a:pt x="937" y="2786"/>
                    <a:pt x="1028" y="3128"/>
                  </a:cubicBezTo>
                  <a:cubicBezTo>
                    <a:pt x="1119" y="3470"/>
                    <a:pt x="1188" y="3836"/>
                    <a:pt x="1256" y="4178"/>
                  </a:cubicBezTo>
                  <a:cubicBezTo>
                    <a:pt x="1393" y="4863"/>
                    <a:pt x="1507" y="5570"/>
                    <a:pt x="1553" y="6255"/>
                  </a:cubicBezTo>
                  <a:cubicBezTo>
                    <a:pt x="1621" y="6963"/>
                    <a:pt x="1621" y="7647"/>
                    <a:pt x="1530" y="8355"/>
                  </a:cubicBezTo>
                  <a:lnTo>
                    <a:pt x="3630" y="8355"/>
                  </a:lnTo>
                  <a:cubicBezTo>
                    <a:pt x="3539" y="7647"/>
                    <a:pt x="3561" y="6963"/>
                    <a:pt x="3607" y="6255"/>
                  </a:cubicBezTo>
                  <a:cubicBezTo>
                    <a:pt x="3653" y="5570"/>
                    <a:pt x="3767" y="4863"/>
                    <a:pt x="3904" y="4178"/>
                  </a:cubicBezTo>
                  <a:cubicBezTo>
                    <a:pt x="3972" y="3836"/>
                    <a:pt x="4064" y="3470"/>
                    <a:pt x="4132" y="3128"/>
                  </a:cubicBezTo>
                  <a:cubicBezTo>
                    <a:pt x="4223" y="2786"/>
                    <a:pt x="4315" y="2443"/>
                    <a:pt x="4429" y="2078"/>
                  </a:cubicBezTo>
                  <a:cubicBezTo>
                    <a:pt x="4611" y="1393"/>
                    <a:pt x="4863" y="686"/>
                    <a:pt x="5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943492" y="794447"/>
              <a:ext cx="396148" cy="206284"/>
            </a:xfrm>
            <a:custGeom>
              <a:avLst/>
              <a:gdLst/>
              <a:ahLst/>
              <a:cxnLst/>
              <a:rect l="l" t="t" r="r" b="b"/>
              <a:pathLst>
                <a:path w="13172" h="6859" extrusionOk="0">
                  <a:moveTo>
                    <a:pt x="2534" y="0"/>
                  </a:moveTo>
                  <a:cubicBezTo>
                    <a:pt x="2534" y="0"/>
                    <a:pt x="1" y="4680"/>
                    <a:pt x="4360" y="6323"/>
                  </a:cubicBezTo>
                  <a:cubicBezTo>
                    <a:pt x="5303" y="6688"/>
                    <a:pt x="6393" y="6859"/>
                    <a:pt x="7448" y="6859"/>
                  </a:cubicBezTo>
                  <a:cubicBezTo>
                    <a:pt x="8771" y="6859"/>
                    <a:pt x="10038" y="6590"/>
                    <a:pt x="10888" y="6095"/>
                  </a:cubicBezTo>
                  <a:cubicBezTo>
                    <a:pt x="12212" y="5296"/>
                    <a:pt x="13125" y="3698"/>
                    <a:pt x="13171" y="1712"/>
                  </a:cubicBezTo>
                  <a:lnTo>
                    <a:pt x="25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990169" y="798056"/>
              <a:ext cx="364569" cy="69864"/>
            </a:xfrm>
            <a:custGeom>
              <a:avLst/>
              <a:gdLst/>
              <a:ahLst/>
              <a:cxnLst/>
              <a:rect l="l" t="t" r="r" b="b"/>
              <a:pathLst>
                <a:path w="12122" h="2323" extrusionOk="0">
                  <a:moveTo>
                    <a:pt x="155" y="1"/>
                  </a:moveTo>
                  <a:cubicBezTo>
                    <a:pt x="98" y="1"/>
                    <a:pt x="46" y="6"/>
                    <a:pt x="1" y="17"/>
                  </a:cubicBezTo>
                  <a:lnTo>
                    <a:pt x="47" y="200"/>
                  </a:lnTo>
                  <a:cubicBezTo>
                    <a:pt x="76" y="192"/>
                    <a:pt x="112" y="189"/>
                    <a:pt x="153" y="189"/>
                  </a:cubicBezTo>
                  <a:cubicBezTo>
                    <a:pt x="491" y="189"/>
                    <a:pt x="1210" y="439"/>
                    <a:pt x="2147" y="907"/>
                  </a:cubicBezTo>
                  <a:cubicBezTo>
                    <a:pt x="4064" y="1843"/>
                    <a:pt x="6027" y="2323"/>
                    <a:pt x="8218" y="2323"/>
                  </a:cubicBezTo>
                  <a:cubicBezTo>
                    <a:pt x="9451" y="2323"/>
                    <a:pt x="10729" y="2163"/>
                    <a:pt x="12121" y="1889"/>
                  </a:cubicBezTo>
                  <a:lnTo>
                    <a:pt x="12098" y="1706"/>
                  </a:lnTo>
                  <a:cubicBezTo>
                    <a:pt x="10726" y="1991"/>
                    <a:pt x="9457" y="2133"/>
                    <a:pt x="8257" y="2133"/>
                  </a:cubicBezTo>
                  <a:cubicBezTo>
                    <a:pt x="6086" y="2133"/>
                    <a:pt x="4141" y="1666"/>
                    <a:pt x="2215" y="725"/>
                  </a:cubicBezTo>
                  <a:cubicBezTo>
                    <a:pt x="1639" y="437"/>
                    <a:pt x="674" y="1"/>
                    <a:pt x="155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984003" y="841274"/>
              <a:ext cx="366614" cy="60300"/>
            </a:xfrm>
            <a:custGeom>
              <a:avLst/>
              <a:gdLst/>
              <a:ahLst/>
              <a:cxnLst/>
              <a:rect l="l" t="t" r="r" b="b"/>
              <a:pathLst>
                <a:path w="12190" h="2005" extrusionOk="0">
                  <a:moveTo>
                    <a:pt x="163" y="0"/>
                  </a:moveTo>
                  <a:cubicBezTo>
                    <a:pt x="102" y="0"/>
                    <a:pt x="47" y="6"/>
                    <a:pt x="0" y="18"/>
                  </a:cubicBezTo>
                  <a:lnTo>
                    <a:pt x="46" y="201"/>
                  </a:lnTo>
                  <a:cubicBezTo>
                    <a:pt x="78" y="193"/>
                    <a:pt x="117" y="189"/>
                    <a:pt x="163" y="189"/>
                  </a:cubicBezTo>
                  <a:cubicBezTo>
                    <a:pt x="505" y="189"/>
                    <a:pt x="1219" y="414"/>
                    <a:pt x="2146" y="817"/>
                  </a:cubicBezTo>
                  <a:cubicBezTo>
                    <a:pt x="3949" y="1616"/>
                    <a:pt x="5730" y="2004"/>
                    <a:pt x="7670" y="2004"/>
                  </a:cubicBezTo>
                  <a:cubicBezTo>
                    <a:pt x="9085" y="2004"/>
                    <a:pt x="10569" y="1799"/>
                    <a:pt x="12189" y="1388"/>
                  </a:cubicBezTo>
                  <a:lnTo>
                    <a:pt x="12144" y="1205"/>
                  </a:lnTo>
                  <a:cubicBezTo>
                    <a:pt x="10531" y="1611"/>
                    <a:pt x="9053" y="1816"/>
                    <a:pt x="7654" y="1816"/>
                  </a:cubicBezTo>
                  <a:cubicBezTo>
                    <a:pt x="5748" y="1816"/>
                    <a:pt x="3989" y="1434"/>
                    <a:pt x="2237" y="657"/>
                  </a:cubicBezTo>
                  <a:cubicBezTo>
                    <a:pt x="1647" y="393"/>
                    <a:pt x="674" y="0"/>
                    <a:pt x="163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7977838" y="882897"/>
              <a:ext cx="367276" cy="53684"/>
            </a:xfrm>
            <a:custGeom>
              <a:avLst/>
              <a:gdLst/>
              <a:ahLst/>
              <a:cxnLst/>
              <a:rect l="l" t="t" r="r" b="b"/>
              <a:pathLst>
                <a:path w="12212" h="1785" extrusionOk="0">
                  <a:moveTo>
                    <a:pt x="205" y="1"/>
                  </a:moveTo>
                  <a:cubicBezTo>
                    <a:pt x="126" y="1"/>
                    <a:pt x="57" y="9"/>
                    <a:pt x="0" y="27"/>
                  </a:cubicBezTo>
                  <a:lnTo>
                    <a:pt x="46" y="209"/>
                  </a:lnTo>
                  <a:cubicBezTo>
                    <a:pt x="80" y="201"/>
                    <a:pt x="123" y="196"/>
                    <a:pt x="174" y="196"/>
                  </a:cubicBezTo>
                  <a:cubicBezTo>
                    <a:pt x="526" y="196"/>
                    <a:pt x="1254" y="401"/>
                    <a:pt x="2191" y="780"/>
                  </a:cubicBezTo>
                  <a:cubicBezTo>
                    <a:pt x="3858" y="1442"/>
                    <a:pt x="5524" y="1784"/>
                    <a:pt x="7281" y="1784"/>
                  </a:cubicBezTo>
                  <a:cubicBezTo>
                    <a:pt x="8833" y="1784"/>
                    <a:pt x="10454" y="1533"/>
                    <a:pt x="12212" y="1031"/>
                  </a:cubicBezTo>
                  <a:lnTo>
                    <a:pt x="12166" y="848"/>
                  </a:lnTo>
                  <a:cubicBezTo>
                    <a:pt x="10423" y="1345"/>
                    <a:pt x="8831" y="1592"/>
                    <a:pt x="7318" y="1592"/>
                  </a:cubicBezTo>
                  <a:cubicBezTo>
                    <a:pt x="5563" y="1592"/>
                    <a:pt x="3915" y="1259"/>
                    <a:pt x="2260" y="597"/>
                  </a:cubicBezTo>
                  <a:cubicBezTo>
                    <a:pt x="1685" y="359"/>
                    <a:pt x="730" y="1"/>
                    <a:pt x="205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971642" y="927799"/>
              <a:ext cx="368659" cy="43789"/>
            </a:xfrm>
            <a:custGeom>
              <a:avLst/>
              <a:gdLst/>
              <a:ahLst/>
              <a:cxnLst/>
              <a:rect l="l" t="t" r="r" b="b"/>
              <a:pathLst>
                <a:path w="12258" h="1456" extrusionOk="0">
                  <a:moveTo>
                    <a:pt x="271" y="1"/>
                  </a:moveTo>
                  <a:cubicBezTo>
                    <a:pt x="162" y="1"/>
                    <a:pt x="70" y="13"/>
                    <a:pt x="1" y="40"/>
                  </a:cubicBezTo>
                  <a:lnTo>
                    <a:pt x="69" y="223"/>
                  </a:lnTo>
                  <a:cubicBezTo>
                    <a:pt x="115" y="206"/>
                    <a:pt x="180" y="198"/>
                    <a:pt x="261" y="198"/>
                  </a:cubicBezTo>
                  <a:cubicBezTo>
                    <a:pt x="623" y="198"/>
                    <a:pt x="1320" y="362"/>
                    <a:pt x="2215" y="679"/>
                  </a:cubicBezTo>
                  <a:cubicBezTo>
                    <a:pt x="3698" y="1181"/>
                    <a:pt x="5159" y="1455"/>
                    <a:pt x="6688" y="1455"/>
                  </a:cubicBezTo>
                  <a:cubicBezTo>
                    <a:pt x="8446" y="1455"/>
                    <a:pt x="10249" y="1113"/>
                    <a:pt x="12258" y="428"/>
                  </a:cubicBezTo>
                  <a:lnTo>
                    <a:pt x="12189" y="246"/>
                  </a:lnTo>
                  <a:cubicBezTo>
                    <a:pt x="10204" y="928"/>
                    <a:pt x="8407" y="1265"/>
                    <a:pt x="6687" y="1265"/>
                  </a:cubicBezTo>
                  <a:cubicBezTo>
                    <a:pt x="5185" y="1265"/>
                    <a:pt x="3741" y="1007"/>
                    <a:pt x="2283" y="497"/>
                  </a:cubicBezTo>
                  <a:cubicBezTo>
                    <a:pt x="1715" y="288"/>
                    <a:pt x="800" y="1"/>
                    <a:pt x="271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8339610" y="794447"/>
              <a:ext cx="396118" cy="206284"/>
            </a:xfrm>
            <a:custGeom>
              <a:avLst/>
              <a:gdLst/>
              <a:ahLst/>
              <a:cxnLst/>
              <a:rect l="l" t="t" r="r" b="b"/>
              <a:pathLst>
                <a:path w="13171" h="6859" extrusionOk="0">
                  <a:moveTo>
                    <a:pt x="10637" y="0"/>
                  </a:moveTo>
                  <a:lnTo>
                    <a:pt x="0" y="1712"/>
                  </a:lnTo>
                  <a:cubicBezTo>
                    <a:pt x="46" y="3698"/>
                    <a:pt x="959" y="5296"/>
                    <a:pt x="2283" y="6095"/>
                  </a:cubicBezTo>
                  <a:cubicBezTo>
                    <a:pt x="3133" y="6590"/>
                    <a:pt x="4400" y="6859"/>
                    <a:pt x="5727" y="6859"/>
                  </a:cubicBezTo>
                  <a:cubicBezTo>
                    <a:pt x="6785" y="6859"/>
                    <a:pt x="7881" y="6688"/>
                    <a:pt x="8833" y="6323"/>
                  </a:cubicBezTo>
                  <a:cubicBezTo>
                    <a:pt x="13170" y="4680"/>
                    <a:pt x="10637" y="0"/>
                    <a:pt x="1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324482" y="798056"/>
              <a:ext cx="364569" cy="69864"/>
            </a:xfrm>
            <a:custGeom>
              <a:avLst/>
              <a:gdLst/>
              <a:ahLst/>
              <a:cxnLst/>
              <a:rect l="l" t="t" r="r" b="b"/>
              <a:pathLst>
                <a:path w="12122" h="2323" extrusionOk="0">
                  <a:moveTo>
                    <a:pt x="11973" y="1"/>
                  </a:moveTo>
                  <a:cubicBezTo>
                    <a:pt x="11466" y="1"/>
                    <a:pt x="10483" y="437"/>
                    <a:pt x="9907" y="725"/>
                  </a:cubicBezTo>
                  <a:cubicBezTo>
                    <a:pt x="7981" y="1666"/>
                    <a:pt x="6036" y="2133"/>
                    <a:pt x="3871" y="2133"/>
                  </a:cubicBezTo>
                  <a:cubicBezTo>
                    <a:pt x="2674" y="2133"/>
                    <a:pt x="1411" y="1991"/>
                    <a:pt x="47" y="1706"/>
                  </a:cubicBezTo>
                  <a:lnTo>
                    <a:pt x="1" y="1889"/>
                  </a:lnTo>
                  <a:cubicBezTo>
                    <a:pt x="1393" y="2163"/>
                    <a:pt x="2694" y="2323"/>
                    <a:pt x="3904" y="2323"/>
                  </a:cubicBezTo>
                  <a:cubicBezTo>
                    <a:pt x="6095" y="2323"/>
                    <a:pt x="8058" y="1843"/>
                    <a:pt x="9998" y="907"/>
                  </a:cubicBezTo>
                  <a:cubicBezTo>
                    <a:pt x="10915" y="439"/>
                    <a:pt x="11631" y="189"/>
                    <a:pt x="11969" y="189"/>
                  </a:cubicBezTo>
                  <a:cubicBezTo>
                    <a:pt x="12010" y="189"/>
                    <a:pt x="12046" y="192"/>
                    <a:pt x="12075" y="200"/>
                  </a:cubicBezTo>
                  <a:lnTo>
                    <a:pt x="12121" y="17"/>
                  </a:lnTo>
                  <a:cubicBezTo>
                    <a:pt x="12078" y="6"/>
                    <a:pt x="12028" y="1"/>
                    <a:pt x="11973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8329294" y="841274"/>
              <a:ext cx="365923" cy="60300"/>
            </a:xfrm>
            <a:custGeom>
              <a:avLst/>
              <a:gdLst/>
              <a:ahLst/>
              <a:cxnLst/>
              <a:rect l="l" t="t" r="r" b="b"/>
              <a:pathLst>
                <a:path w="12167" h="2005" extrusionOk="0">
                  <a:moveTo>
                    <a:pt x="12010" y="0"/>
                  </a:moveTo>
                  <a:cubicBezTo>
                    <a:pt x="11511" y="0"/>
                    <a:pt x="10520" y="393"/>
                    <a:pt x="9930" y="657"/>
                  </a:cubicBezTo>
                  <a:cubicBezTo>
                    <a:pt x="8178" y="1434"/>
                    <a:pt x="6419" y="1816"/>
                    <a:pt x="4517" y="1816"/>
                  </a:cubicBezTo>
                  <a:cubicBezTo>
                    <a:pt x="3122" y="1816"/>
                    <a:pt x="1649" y="1611"/>
                    <a:pt x="46" y="1205"/>
                  </a:cubicBezTo>
                  <a:lnTo>
                    <a:pt x="1" y="1388"/>
                  </a:lnTo>
                  <a:cubicBezTo>
                    <a:pt x="1621" y="1799"/>
                    <a:pt x="3105" y="2004"/>
                    <a:pt x="4497" y="2004"/>
                  </a:cubicBezTo>
                  <a:cubicBezTo>
                    <a:pt x="6437" y="2004"/>
                    <a:pt x="8241" y="1616"/>
                    <a:pt x="10021" y="817"/>
                  </a:cubicBezTo>
                  <a:cubicBezTo>
                    <a:pt x="10948" y="414"/>
                    <a:pt x="11662" y="189"/>
                    <a:pt x="12005" y="189"/>
                  </a:cubicBezTo>
                  <a:cubicBezTo>
                    <a:pt x="12050" y="189"/>
                    <a:pt x="12089" y="193"/>
                    <a:pt x="12121" y="201"/>
                  </a:cubicBezTo>
                  <a:lnTo>
                    <a:pt x="12167" y="18"/>
                  </a:lnTo>
                  <a:cubicBezTo>
                    <a:pt x="12122" y="6"/>
                    <a:pt x="12070" y="0"/>
                    <a:pt x="12010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334106" y="882897"/>
              <a:ext cx="367276" cy="53684"/>
            </a:xfrm>
            <a:custGeom>
              <a:avLst/>
              <a:gdLst/>
              <a:ahLst/>
              <a:cxnLst/>
              <a:rect l="l" t="t" r="r" b="b"/>
              <a:pathLst>
                <a:path w="12212" h="1785" extrusionOk="0">
                  <a:moveTo>
                    <a:pt x="12007" y="1"/>
                  </a:moveTo>
                  <a:cubicBezTo>
                    <a:pt x="11482" y="1"/>
                    <a:pt x="10527" y="359"/>
                    <a:pt x="9952" y="597"/>
                  </a:cubicBezTo>
                  <a:cubicBezTo>
                    <a:pt x="8297" y="1259"/>
                    <a:pt x="6655" y="1592"/>
                    <a:pt x="4903" y="1592"/>
                  </a:cubicBezTo>
                  <a:cubicBezTo>
                    <a:pt x="3392" y="1592"/>
                    <a:pt x="1800" y="1345"/>
                    <a:pt x="46" y="848"/>
                  </a:cubicBezTo>
                  <a:lnTo>
                    <a:pt x="0" y="1031"/>
                  </a:lnTo>
                  <a:cubicBezTo>
                    <a:pt x="1781" y="1533"/>
                    <a:pt x="3401" y="1784"/>
                    <a:pt x="4931" y="1784"/>
                  </a:cubicBezTo>
                  <a:cubicBezTo>
                    <a:pt x="6711" y="1784"/>
                    <a:pt x="8354" y="1442"/>
                    <a:pt x="10044" y="780"/>
                  </a:cubicBezTo>
                  <a:cubicBezTo>
                    <a:pt x="10961" y="401"/>
                    <a:pt x="11687" y="196"/>
                    <a:pt x="12038" y="196"/>
                  </a:cubicBezTo>
                  <a:cubicBezTo>
                    <a:pt x="12089" y="196"/>
                    <a:pt x="12132" y="201"/>
                    <a:pt x="12166" y="209"/>
                  </a:cubicBezTo>
                  <a:lnTo>
                    <a:pt x="12212" y="27"/>
                  </a:lnTo>
                  <a:cubicBezTo>
                    <a:pt x="12155" y="9"/>
                    <a:pt x="12086" y="1"/>
                    <a:pt x="12007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8338918" y="927799"/>
              <a:ext cx="368659" cy="43789"/>
            </a:xfrm>
            <a:custGeom>
              <a:avLst/>
              <a:gdLst/>
              <a:ahLst/>
              <a:cxnLst/>
              <a:rect l="l" t="t" r="r" b="b"/>
              <a:pathLst>
                <a:path w="12258" h="1456" extrusionOk="0">
                  <a:moveTo>
                    <a:pt x="11987" y="1"/>
                  </a:moveTo>
                  <a:cubicBezTo>
                    <a:pt x="11458" y="1"/>
                    <a:pt x="10543" y="288"/>
                    <a:pt x="9975" y="497"/>
                  </a:cubicBezTo>
                  <a:cubicBezTo>
                    <a:pt x="8517" y="1007"/>
                    <a:pt x="7073" y="1265"/>
                    <a:pt x="5571" y="1265"/>
                  </a:cubicBezTo>
                  <a:cubicBezTo>
                    <a:pt x="3851" y="1265"/>
                    <a:pt x="2054" y="928"/>
                    <a:pt x="69" y="246"/>
                  </a:cubicBezTo>
                  <a:lnTo>
                    <a:pt x="0" y="428"/>
                  </a:lnTo>
                  <a:cubicBezTo>
                    <a:pt x="2009" y="1113"/>
                    <a:pt x="3835" y="1455"/>
                    <a:pt x="5570" y="1455"/>
                  </a:cubicBezTo>
                  <a:cubicBezTo>
                    <a:pt x="7099" y="1455"/>
                    <a:pt x="8560" y="1181"/>
                    <a:pt x="10043" y="679"/>
                  </a:cubicBezTo>
                  <a:cubicBezTo>
                    <a:pt x="10938" y="362"/>
                    <a:pt x="11635" y="198"/>
                    <a:pt x="11997" y="198"/>
                  </a:cubicBezTo>
                  <a:cubicBezTo>
                    <a:pt x="12078" y="198"/>
                    <a:pt x="12143" y="206"/>
                    <a:pt x="12189" y="223"/>
                  </a:cubicBezTo>
                  <a:lnTo>
                    <a:pt x="12257" y="40"/>
                  </a:lnTo>
                  <a:cubicBezTo>
                    <a:pt x="12188" y="13"/>
                    <a:pt x="12096" y="1"/>
                    <a:pt x="11987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7806200" y="157037"/>
              <a:ext cx="1066820" cy="735725"/>
            </a:xfrm>
            <a:custGeom>
              <a:avLst/>
              <a:gdLst/>
              <a:ahLst/>
              <a:cxnLst/>
              <a:rect l="l" t="t" r="r" b="b"/>
              <a:pathLst>
                <a:path w="35472" h="24463" extrusionOk="0">
                  <a:moveTo>
                    <a:pt x="15137" y="0"/>
                  </a:moveTo>
                  <a:cubicBezTo>
                    <a:pt x="14960" y="0"/>
                    <a:pt x="14776" y="19"/>
                    <a:pt x="14586" y="58"/>
                  </a:cubicBezTo>
                  <a:cubicBezTo>
                    <a:pt x="13262" y="309"/>
                    <a:pt x="12098" y="1336"/>
                    <a:pt x="11664" y="2820"/>
                  </a:cubicBezTo>
                  <a:lnTo>
                    <a:pt x="11642" y="2820"/>
                  </a:lnTo>
                  <a:cubicBezTo>
                    <a:pt x="11550" y="2797"/>
                    <a:pt x="11459" y="2752"/>
                    <a:pt x="11368" y="2729"/>
                  </a:cubicBezTo>
                  <a:cubicBezTo>
                    <a:pt x="10992" y="2620"/>
                    <a:pt x="10612" y="2568"/>
                    <a:pt x="10237" y="2568"/>
                  </a:cubicBezTo>
                  <a:cubicBezTo>
                    <a:pt x="8335" y="2568"/>
                    <a:pt x="6549" y="3907"/>
                    <a:pt x="5958" y="5947"/>
                  </a:cubicBezTo>
                  <a:cubicBezTo>
                    <a:pt x="5912" y="6107"/>
                    <a:pt x="5867" y="6244"/>
                    <a:pt x="5844" y="6404"/>
                  </a:cubicBezTo>
                  <a:cubicBezTo>
                    <a:pt x="4269" y="6723"/>
                    <a:pt x="2877" y="7956"/>
                    <a:pt x="2375" y="9690"/>
                  </a:cubicBezTo>
                  <a:cubicBezTo>
                    <a:pt x="2123" y="10535"/>
                    <a:pt x="2101" y="11402"/>
                    <a:pt x="2283" y="12178"/>
                  </a:cubicBezTo>
                  <a:cubicBezTo>
                    <a:pt x="1576" y="12772"/>
                    <a:pt x="1005" y="13594"/>
                    <a:pt x="731" y="14552"/>
                  </a:cubicBezTo>
                  <a:cubicBezTo>
                    <a:pt x="1" y="16994"/>
                    <a:pt x="1279" y="19528"/>
                    <a:pt x="3539" y="20190"/>
                  </a:cubicBezTo>
                  <a:cubicBezTo>
                    <a:pt x="3915" y="20296"/>
                    <a:pt x="4297" y="20347"/>
                    <a:pt x="4672" y="20347"/>
                  </a:cubicBezTo>
                  <a:cubicBezTo>
                    <a:pt x="5026" y="20347"/>
                    <a:pt x="5375" y="20301"/>
                    <a:pt x="5707" y="20213"/>
                  </a:cubicBezTo>
                  <a:cubicBezTo>
                    <a:pt x="6141" y="21537"/>
                    <a:pt x="7122" y="22632"/>
                    <a:pt x="8515" y="23020"/>
                  </a:cubicBezTo>
                  <a:cubicBezTo>
                    <a:pt x="8893" y="23132"/>
                    <a:pt x="9275" y="23186"/>
                    <a:pt x="9654" y="23186"/>
                  </a:cubicBezTo>
                  <a:cubicBezTo>
                    <a:pt x="10510" y="23186"/>
                    <a:pt x="11347" y="22910"/>
                    <a:pt x="12075" y="22404"/>
                  </a:cubicBezTo>
                  <a:cubicBezTo>
                    <a:pt x="12577" y="23294"/>
                    <a:pt x="13422" y="24002"/>
                    <a:pt x="14449" y="24299"/>
                  </a:cubicBezTo>
                  <a:cubicBezTo>
                    <a:pt x="14821" y="24410"/>
                    <a:pt x="15164" y="24463"/>
                    <a:pt x="15487" y="24463"/>
                  </a:cubicBezTo>
                  <a:cubicBezTo>
                    <a:pt x="16295" y="24463"/>
                    <a:pt x="16986" y="24132"/>
                    <a:pt x="17736" y="23545"/>
                  </a:cubicBezTo>
                  <a:cubicBezTo>
                    <a:pt x="18486" y="24132"/>
                    <a:pt x="19177" y="24463"/>
                    <a:pt x="19985" y="24463"/>
                  </a:cubicBezTo>
                  <a:cubicBezTo>
                    <a:pt x="20308" y="24463"/>
                    <a:pt x="20651" y="24410"/>
                    <a:pt x="21023" y="24299"/>
                  </a:cubicBezTo>
                  <a:cubicBezTo>
                    <a:pt x="22073" y="24002"/>
                    <a:pt x="22895" y="23294"/>
                    <a:pt x="23420" y="22404"/>
                  </a:cubicBezTo>
                  <a:cubicBezTo>
                    <a:pt x="24132" y="22910"/>
                    <a:pt x="24964" y="23186"/>
                    <a:pt x="25826" y="23186"/>
                  </a:cubicBezTo>
                  <a:cubicBezTo>
                    <a:pt x="26208" y="23186"/>
                    <a:pt x="26595" y="23132"/>
                    <a:pt x="26980" y="23020"/>
                  </a:cubicBezTo>
                  <a:cubicBezTo>
                    <a:pt x="28350" y="22632"/>
                    <a:pt x="29354" y="21537"/>
                    <a:pt x="29765" y="20213"/>
                  </a:cubicBezTo>
                  <a:cubicBezTo>
                    <a:pt x="30108" y="20301"/>
                    <a:pt x="30457" y="20347"/>
                    <a:pt x="30809" y="20347"/>
                  </a:cubicBezTo>
                  <a:cubicBezTo>
                    <a:pt x="31181" y="20347"/>
                    <a:pt x="31557" y="20296"/>
                    <a:pt x="31933" y="20190"/>
                  </a:cubicBezTo>
                  <a:cubicBezTo>
                    <a:pt x="34216" y="19528"/>
                    <a:pt x="35471" y="16994"/>
                    <a:pt x="34741" y="14552"/>
                  </a:cubicBezTo>
                  <a:cubicBezTo>
                    <a:pt x="34467" y="13594"/>
                    <a:pt x="33896" y="12772"/>
                    <a:pt x="33189" y="12178"/>
                  </a:cubicBezTo>
                  <a:cubicBezTo>
                    <a:pt x="33371" y="11402"/>
                    <a:pt x="33349" y="10535"/>
                    <a:pt x="33120" y="9690"/>
                  </a:cubicBezTo>
                  <a:cubicBezTo>
                    <a:pt x="32595" y="7956"/>
                    <a:pt x="31203" y="6723"/>
                    <a:pt x="29628" y="6404"/>
                  </a:cubicBezTo>
                  <a:cubicBezTo>
                    <a:pt x="29605" y="6244"/>
                    <a:pt x="29560" y="6107"/>
                    <a:pt x="29514" y="5947"/>
                  </a:cubicBezTo>
                  <a:cubicBezTo>
                    <a:pt x="28923" y="3907"/>
                    <a:pt x="27137" y="2568"/>
                    <a:pt x="25235" y="2568"/>
                  </a:cubicBezTo>
                  <a:cubicBezTo>
                    <a:pt x="24860" y="2568"/>
                    <a:pt x="24480" y="2620"/>
                    <a:pt x="24104" y="2729"/>
                  </a:cubicBezTo>
                  <a:cubicBezTo>
                    <a:pt x="24013" y="2752"/>
                    <a:pt x="23922" y="2797"/>
                    <a:pt x="23830" y="2820"/>
                  </a:cubicBezTo>
                  <a:cubicBezTo>
                    <a:pt x="23397" y="1336"/>
                    <a:pt x="22210" y="309"/>
                    <a:pt x="20886" y="58"/>
                  </a:cubicBezTo>
                  <a:cubicBezTo>
                    <a:pt x="20696" y="19"/>
                    <a:pt x="20512" y="0"/>
                    <a:pt x="20335" y="0"/>
                  </a:cubicBezTo>
                  <a:cubicBezTo>
                    <a:pt x="18975" y="0"/>
                    <a:pt x="17998" y="1071"/>
                    <a:pt x="17736" y="1839"/>
                  </a:cubicBezTo>
                  <a:cubicBezTo>
                    <a:pt x="17474" y="1071"/>
                    <a:pt x="16497" y="0"/>
                    <a:pt x="151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985657" y="336886"/>
              <a:ext cx="180781" cy="134766"/>
            </a:xfrm>
            <a:custGeom>
              <a:avLst/>
              <a:gdLst/>
              <a:ahLst/>
              <a:cxnLst/>
              <a:rect l="l" t="t" r="r" b="b"/>
              <a:pathLst>
                <a:path w="6011" h="4481" extrusionOk="0">
                  <a:moveTo>
                    <a:pt x="3520" y="0"/>
                  </a:moveTo>
                  <a:cubicBezTo>
                    <a:pt x="1421" y="0"/>
                    <a:pt x="0" y="2108"/>
                    <a:pt x="859" y="4464"/>
                  </a:cubicBezTo>
                  <a:cubicBezTo>
                    <a:pt x="859" y="4475"/>
                    <a:pt x="870" y="4481"/>
                    <a:pt x="881" y="4481"/>
                  </a:cubicBezTo>
                  <a:cubicBezTo>
                    <a:pt x="893" y="4481"/>
                    <a:pt x="904" y="4475"/>
                    <a:pt x="904" y="4464"/>
                  </a:cubicBezTo>
                  <a:cubicBezTo>
                    <a:pt x="813" y="3779"/>
                    <a:pt x="790" y="3071"/>
                    <a:pt x="973" y="2409"/>
                  </a:cubicBezTo>
                  <a:cubicBezTo>
                    <a:pt x="1155" y="1747"/>
                    <a:pt x="1543" y="1131"/>
                    <a:pt x="2137" y="766"/>
                  </a:cubicBezTo>
                  <a:cubicBezTo>
                    <a:pt x="2619" y="473"/>
                    <a:pt x="3192" y="328"/>
                    <a:pt x="3768" y="328"/>
                  </a:cubicBezTo>
                  <a:cubicBezTo>
                    <a:pt x="4580" y="328"/>
                    <a:pt x="5397" y="616"/>
                    <a:pt x="5971" y="1177"/>
                  </a:cubicBezTo>
                  <a:cubicBezTo>
                    <a:pt x="5978" y="1183"/>
                    <a:pt x="5985" y="1186"/>
                    <a:pt x="5990" y="1186"/>
                  </a:cubicBezTo>
                  <a:cubicBezTo>
                    <a:pt x="6004" y="1186"/>
                    <a:pt x="6010" y="1170"/>
                    <a:pt x="5994" y="1154"/>
                  </a:cubicBezTo>
                  <a:cubicBezTo>
                    <a:pt x="5812" y="857"/>
                    <a:pt x="5515" y="606"/>
                    <a:pt x="5195" y="424"/>
                  </a:cubicBezTo>
                  <a:cubicBezTo>
                    <a:pt x="4611" y="132"/>
                    <a:pt x="4045" y="0"/>
                    <a:pt x="3520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8063642" y="669004"/>
              <a:ext cx="152210" cy="99729"/>
            </a:xfrm>
            <a:custGeom>
              <a:avLst/>
              <a:gdLst/>
              <a:ahLst/>
              <a:cxnLst/>
              <a:rect l="l" t="t" r="r" b="b"/>
              <a:pathLst>
                <a:path w="5061" h="3316" extrusionOk="0">
                  <a:moveTo>
                    <a:pt x="263" y="0"/>
                  </a:moveTo>
                  <a:cubicBezTo>
                    <a:pt x="257" y="0"/>
                    <a:pt x="251" y="6"/>
                    <a:pt x="251" y="17"/>
                  </a:cubicBezTo>
                  <a:cubicBezTo>
                    <a:pt x="0" y="1181"/>
                    <a:pt x="594" y="2459"/>
                    <a:pt x="1689" y="2984"/>
                  </a:cubicBezTo>
                  <a:cubicBezTo>
                    <a:pt x="2159" y="3193"/>
                    <a:pt x="2714" y="3316"/>
                    <a:pt x="3263" y="3316"/>
                  </a:cubicBezTo>
                  <a:cubicBezTo>
                    <a:pt x="3916" y="3316"/>
                    <a:pt x="4561" y="3142"/>
                    <a:pt x="5045" y="2733"/>
                  </a:cubicBezTo>
                  <a:cubicBezTo>
                    <a:pt x="5061" y="2717"/>
                    <a:pt x="5054" y="2701"/>
                    <a:pt x="5041" y="2701"/>
                  </a:cubicBezTo>
                  <a:cubicBezTo>
                    <a:pt x="5035" y="2701"/>
                    <a:pt x="5028" y="2704"/>
                    <a:pt x="5022" y="2711"/>
                  </a:cubicBezTo>
                  <a:cubicBezTo>
                    <a:pt x="4594" y="2971"/>
                    <a:pt x="4085" y="3084"/>
                    <a:pt x="3571" y="3084"/>
                  </a:cubicBezTo>
                  <a:cubicBezTo>
                    <a:pt x="2961" y="3084"/>
                    <a:pt x="2345" y="2925"/>
                    <a:pt x="1849" y="2665"/>
                  </a:cubicBezTo>
                  <a:cubicBezTo>
                    <a:pt x="890" y="2094"/>
                    <a:pt x="411" y="1158"/>
                    <a:pt x="274" y="17"/>
                  </a:cubicBezTo>
                  <a:cubicBezTo>
                    <a:pt x="274" y="6"/>
                    <a:pt x="268" y="0"/>
                    <a:pt x="263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8139160" y="633125"/>
              <a:ext cx="146916" cy="124691"/>
            </a:xfrm>
            <a:custGeom>
              <a:avLst/>
              <a:gdLst/>
              <a:ahLst/>
              <a:cxnLst/>
              <a:rect l="l" t="t" r="r" b="b"/>
              <a:pathLst>
                <a:path w="4885" h="4146" extrusionOk="0">
                  <a:moveTo>
                    <a:pt x="205" y="0"/>
                  </a:moveTo>
                  <a:cubicBezTo>
                    <a:pt x="0" y="1050"/>
                    <a:pt x="457" y="2580"/>
                    <a:pt x="1392" y="3333"/>
                  </a:cubicBezTo>
                  <a:cubicBezTo>
                    <a:pt x="2052" y="3864"/>
                    <a:pt x="2927" y="4145"/>
                    <a:pt x="3794" y="4145"/>
                  </a:cubicBezTo>
                  <a:cubicBezTo>
                    <a:pt x="4157" y="4145"/>
                    <a:pt x="4518" y="4096"/>
                    <a:pt x="4862" y="3995"/>
                  </a:cubicBezTo>
                  <a:cubicBezTo>
                    <a:pt x="4885" y="3972"/>
                    <a:pt x="4885" y="3949"/>
                    <a:pt x="4862" y="3949"/>
                  </a:cubicBezTo>
                  <a:cubicBezTo>
                    <a:pt x="4650" y="3972"/>
                    <a:pt x="4446" y="3983"/>
                    <a:pt x="4250" y="3983"/>
                  </a:cubicBezTo>
                  <a:cubicBezTo>
                    <a:pt x="1897" y="3983"/>
                    <a:pt x="585" y="2381"/>
                    <a:pt x="205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8105175" y="358389"/>
              <a:ext cx="167187" cy="106405"/>
            </a:xfrm>
            <a:custGeom>
              <a:avLst/>
              <a:gdLst/>
              <a:ahLst/>
              <a:cxnLst/>
              <a:rect l="l" t="t" r="r" b="b"/>
              <a:pathLst>
                <a:path w="5559" h="3538" extrusionOk="0">
                  <a:moveTo>
                    <a:pt x="3545" y="0"/>
                  </a:moveTo>
                  <a:cubicBezTo>
                    <a:pt x="3020" y="0"/>
                    <a:pt x="2488" y="139"/>
                    <a:pt x="2043" y="393"/>
                  </a:cubicBezTo>
                  <a:cubicBezTo>
                    <a:pt x="902" y="1010"/>
                    <a:pt x="103" y="2219"/>
                    <a:pt x="12" y="3520"/>
                  </a:cubicBezTo>
                  <a:cubicBezTo>
                    <a:pt x="0" y="3532"/>
                    <a:pt x="6" y="3537"/>
                    <a:pt x="14" y="3537"/>
                  </a:cubicBezTo>
                  <a:cubicBezTo>
                    <a:pt x="23" y="3537"/>
                    <a:pt x="34" y="3532"/>
                    <a:pt x="34" y="3520"/>
                  </a:cubicBezTo>
                  <a:cubicBezTo>
                    <a:pt x="416" y="1893"/>
                    <a:pt x="2102" y="303"/>
                    <a:pt x="3748" y="303"/>
                  </a:cubicBezTo>
                  <a:cubicBezTo>
                    <a:pt x="4366" y="303"/>
                    <a:pt x="4977" y="526"/>
                    <a:pt x="5512" y="1055"/>
                  </a:cubicBezTo>
                  <a:cubicBezTo>
                    <a:pt x="5519" y="1062"/>
                    <a:pt x="5526" y="1065"/>
                    <a:pt x="5532" y="1065"/>
                  </a:cubicBezTo>
                  <a:cubicBezTo>
                    <a:pt x="5547" y="1065"/>
                    <a:pt x="5558" y="1049"/>
                    <a:pt x="5558" y="1032"/>
                  </a:cubicBezTo>
                  <a:cubicBezTo>
                    <a:pt x="5118" y="318"/>
                    <a:pt x="4339" y="0"/>
                    <a:pt x="3545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883102" y="535651"/>
              <a:ext cx="58376" cy="151728"/>
            </a:xfrm>
            <a:custGeom>
              <a:avLst/>
              <a:gdLst/>
              <a:ahLst/>
              <a:cxnLst/>
              <a:rect l="l" t="t" r="r" b="b"/>
              <a:pathLst>
                <a:path w="1941" h="5045" extrusionOk="0">
                  <a:moveTo>
                    <a:pt x="1940" y="0"/>
                  </a:moveTo>
                  <a:cubicBezTo>
                    <a:pt x="1278" y="525"/>
                    <a:pt x="411" y="1666"/>
                    <a:pt x="251" y="2625"/>
                  </a:cubicBezTo>
                  <a:cubicBezTo>
                    <a:pt x="0" y="3629"/>
                    <a:pt x="594" y="4908"/>
                    <a:pt x="1712" y="5045"/>
                  </a:cubicBezTo>
                  <a:cubicBezTo>
                    <a:pt x="1735" y="5045"/>
                    <a:pt x="1735" y="4999"/>
                    <a:pt x="1712" y="4999"/>
                  </a:cubicBezTo>
                  <a:cubicBezTo>
                    <a:pt x="799" y="4657"/>
                    <a:pt x="388" y="3607"/>
                    <a:pt x="616" y="2694"/>
                  </a:cubicBezTo>
                  <a:cubicBezTo>
                    <a:pt x="799" y="1712"/>
                    <a:pt x="1461" y="890"/>
                    <a:pt x="1940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140483" y="454509"/>
              <a:ext cx="146285" cy="144992"/>
            </a:xfrm>
            <a:custGeom>
              <a:avLst/>
              <a:gdLst/>
              <a:ahLst/>
              <a:cxnLst/>
              <a:rect l="l" t="t" r="r" b="b"/>
              <a:pathLst>
                <a:path w="4864" h="4821" extrusionOk="0">
                  <a:moveTo>
                    <a:pt x="3943" y="1"/>
                  </a:moveTo>
                  <a:cubicBezTo>
                    <a:pt x="1465" y="1"/>
                    <a:pt x="1" y="2796"/>
                    <a:pt x="1965" y="4821"/>
                  </a:cubicBezTo>
                  <a:cubicBezTo>
                    <a:pt x="582" y="2458"/>
                    <a:pt x="1835" y="138"/>
                    <a:pt x="4638" y="138"/>
                  </a:cubicBezTo>
                  <a:cubicBezTo>
                    <a:pt x="4705" y="138"/>
                    <a:pt x="4772" y="139"/>
                    <a:pt x="4841" y="142"/>
                  </a:cubicBezTo>
                  <a:cubicBezTo>
                    <a:pt x="4863" y="142"/>
                    <a:pt x="4863" y="119"/>
                    <a:pt x="4841" y="119"/>
                  </a:cubicBezTo>
                  <a:cubicBezTo>
                    <a:pt x="4530" y="38"/>
                    <a:pt x="4230" y="1"/>
                    <a:pt x="3943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8164543" y="244465"/>
              <a:ext cx="139398" cy="62616"/>
            </a:xfrm>
            <a:custGeom>
              <a:avLst/>
              <a:gdLst/>
              <a:ahLst/>
              <a:cxnLst/>
              <a:rect l="l" t="t" r="r" b="b"/>
              <a:pathLst>
                <a:path w="4635" h="2082" extrusionOk="0">
                  <a:moveTo>
                    <a:pt x="2660" y="0"/>
                  </a:moveTo>
                  <a:cubicBezTo>
                    <a:pt x="1462" y="0"/>
                    <a:pt x="289" y="740"/>
                    <a:pt x="1" y="2081"/>
                  </a:cubicBezTo>
                  <a:cubicBezTo>
                    <a:pt x="726" y="948"/>
                    <a:pt x="1661" y="345"/>
                    <a:pt x="2767" y="345"/>
                  </a:cubicBezTo>
                  <a:cubicBezTo>
                    <a:pt x="3332" y="345"/>
                    <a:pt x="3941" y="502"/>
                    <a:pt x="4588" y="826"/>
                  </a:cubicBezTo>
                  <a:cubicBezTo>
                    <a:pt x="4611" y="826"/>
                    <a:pt x="4634" y="803"/>
                    <a:pt x="4611" y="780"/>
                  </a:cubicBezTo>
                  <a:cubicBezTo>
                    <a:pt x="4065" y="251"/>
                    <a:pt x="3358" y="0"/>
                    <a:pt x="2660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968695" y="503080"/>
              <a:ext cx="107338" cy="123548"/>
            </a:xfrm>
            <a:custGeom>
              <a:avLst/>
              <a:gdLst/>
              <a:ahLst/>
              <a:cxnLst/>
              <a:rect l="l" t="t" r="r" b="b"/>
              <a:pathLst>
                <a:path w="3569" h="4108" extrusionOk="0">
                  <a:moveTo>
                    <a:pt x="1500" y="1"/>
                  </a:moveTo>
                  <a:cubicBezTo>
                    <a:pt x="1495" y="1"/>
                    <a:pt x="1491" y="4"/>
                    <a:pt x="1491" y="10"/>
                  </a:cubicBezTo>
                  <a:cubicBezTo>
                    <a:pt x="0" y="1711"/>
                    <a:pt x="846" y="4107"/>
                    <a:pt x="2981" y="4107"/>
                  </a:cubicBezTo>
                  <a:cubicBezTo>
                    <a:pt x="3167" y="4107"/>
                    <a:pt x="3363" y="4089"/>
                    <a:pt x="3568" y="4050"/>
                  </a:cubicBezTo>
                  <a:cubicBezTo>
                    <a:pt x="1240" y="3754"/>
                    <a:pt x="509" y="2202"/>
                    <a:pt x="1514" y="33"/>
                  </a:cubicBezTo>
                  <a:cubicBezTo>
                    <a:pt x="1530" y="17"/>
                    <a:pt x="1512" y="1"/>
                    <a:pt x="1500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8512782" y="344976"/>
              <a:ext cx="163909" cy="126165"/>
            </a:xfrm>
            <a:custGeom>
              <a:avLst/>
              <a:gdLst/>
              <a:ahLst/>
              <a:cxnLst/>
              <a:rect l="l" t="t" r="r" b="b"/>
              <a:pathLst>
                <a:path w="5450" h="4195" extrusionOk="0">
                  <a:moveTo>
                    <a:pt x="2291" y="1"/>
                  </a:moveTo>
                  <a:cubicBezTo>
                    <a:pt x="1449" y="1"/>
                    <a:pt x="600" y="302"/>
                    <a:pt x="17" y="885"/>
                  </a:cubicBezTo>
                  <a:cubicBezTo>
                    <a:pt x="1" y="901"/>
                    <a:pt x="19" y="917"/>
                    <a:pt x="31" y="917"/>
                  </a:cubicBezTo>
                  <a:cubicBezTo>
                    <a:pt x="36" y="917"/>
                    <a:pt x="40" y="914"/>
                    <a:pt x="40" y="908"/>
                  </a:cubicBezTo>
                  <a:cubicBezTo>
                    <a:pt x="608" y="512"/>
                    <a:pt x="1324" y="311"/>
                    <a:pt x="2032" y="311"/>
                  </a:cubicBezTo>
                  <a:cubicBezTo>
                    <a:pt x="2630" y="311"/>
                    <a:pt x="3223" y="455"/>
                    <a:pt x="3715" y="748"/>
                  </a:cubicBezTo>
                  <a:cubicBezTo>
                    <a:pt x="4833" y="1456"/>
                    <a:pt x="5061" y="2916"/>
                    <a:pt x="5107" y="4195"/>
                  </a:cubicBezTo>
                  <a:cubicBezTo>
                    <a:pt x="5449" y="3031"/>
                    <a:pt x="5130" y="1182"/>
                    <a:pt x="3920" y="428"/>
                  </a:cubicBezTo>
                  <a:cubicBezTo>
                    <a:pt x="3438" y="141"/>
                    <a:pt x="2866" y="1"/>
                    <a:pt x="2291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463369" y="669004"/>
              <a:ext cx="170856" cy="106135"/>
            </a:xfrm>
            <a:custGeom>
              <a:avLst/>
              <a:gdLst/>
              <a:ahLst/>
              <a:cxnLst/>
              <a:rect l="l" t="t" r="r" b="b"/>
              <a:pathLst>
                <a:path w="5681" h="3529" extrusionOk="0">
                  <a:moveTo>
                    <a:pt x="4810" y="0"/>
                  </a:moveTo>
                  <a:cubicBezTo>
                    <a:pt x="4798" y="0"/>
                    <a:pt x="4787" y="6"/>
                    <a:pt x="4787" y="17"/>
                  </a:cubicBezTo>
                  <a:cubicBezTo>
                    <a:pt x="5015" y="1181"/>
                    <a:pt x="4399" y="2391"/>
                    <a:pt x="3349" y="2916"/>
                  </a:cubicBezTo>
                  <a:cubicBezTo>
                    <a:pt x="2880" y="3140"/>
                    <a:pt x="2322" y="3269"/>
                    <a:pt x="1770" y="3269"/>
                  </a:cubicBezTo>
                  <a:cubicBezTo>
                    <a:pt x="1138" y="3269"/>
                    <a:pt x="514" y="3100"/>
                    <a:pt x="39" y="2711"/>
                  </a:cubicBezTo>
                  <a:cubicBezTo>
                    <a:pt x="39" y="2704"/>
                    <a:pt x="35" y="2701"/>
                    <a:pt x="30" y="2701"/>
                  </a:cubicBezTo>
                  <a:cubicBezTo>
                    <a:pt x="18" y="2701"/>
                    <a:pt x="0" y="2717"/>
                    <a:pt x="16" y="2733"/>
                  </a:cubicBezTo>
                  <a:cubicBezTo>
                    <a:pt x="199" y="2984"/>
                    <a:pt x="473" y="3144"/>
                    <a:pt x="747" y="3258"/>
                  </a:cubicBezTo>
                  <a:cubicBezTo>
                    <a:pt x="1156" y="3443"/>
                    <a:pt x="1598" y="3529"/>
                    <a:pt x="2037" y="3529"/>
                  </a:cubicBezTo>
                  <a:cubicBezTo>
                    <a:pt x="3880" y="3529"/>
                    <a:pt x="5680" y="2026"/>
                    <a:pt x="4833" y="17"/>
                  </a:cubicBezTo>
                  <a:cubicBezTo>
                    <a:pt x="4833" y="6"/>
                    <a:pt x="4821" y="0"/>
                    <a:pt x="4810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393143" y="632613"/>
              <a:ext cx="163397" cy="130255"/>
            </a:xfrm>
            <a:custGeom>
              <a:avLst/>
              <a:gdLst/>
              <a:ahLst/>
              <a:cxnLst/>
              <a:rect l="l" t="t" r="r" b="b"/>
              <a:pathLst>
                <a:path w="5433" h="4331" extrusionOk="0">
                  <a:moveTo>
                    <a:pt x="4702" y="0"/>
                  </a:moveTo>
                  <a:cubicBezTo>
                    <a:pt x="4691" y="0"/>
                    <a:pt x="4680" y="6"/>
                    <a:pt x="4680" y="17"/>
                  </a:cubicBezTo>
                  <a:cubicBezTo>
                    <a:pt x="4702" y="611"/>
                    <a:pt x="4634" y="1227"/>
                    <a:pt x="4451" y="1798"/>
                  </a:cubicBezTo>
                  <a:cubicBezTo>
                    <a:pt x="4009" y="3255"/>
                    <a:pt x="2538" y="4116"/>
                    <a:pt x="1074" y="4116"/>
                  </a:cubicBezTo>
                  <a:cubicBezTo>
                    <a:pt x="727" y="4116"/>
                    <a:pt x="379" y="4067"/>
                    <a:pt x="46" y="3966"/>
                  </a:cubicBezTo>
                  <a:cubicBezTo>
                    <a:pt x="23" y="3966"/>
                    <a:pt x="0" y="3989"/>
                    <a:pt x="23" y="4012"/>
                  </a:cubicBezTo>
                  <a:cubicBezTo>
                    <a:pt x="511" y="4230"/>
                    <a:pt x="1007" y="4330"/>
                    <a:pt x="1488" y="4330"/>
                  </a:cubicBezTo>
                  <a:cubicBezTo>
                    <a:pt x="3618" y="4330"/>
                    <a:pt x="5433" y="2364"/>
                    <a:pt x="4725" y="17"/>
                  </a:cubicBezTo>
                  <a:cubicBezTo>
                    <a:pt x="4725" y="6"/>
                    <a:pt x="4714" y="0"/>
                    <a:pt x="4702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8407549" y="350389"/>
              <a:ext cx="168209" cy="114405"/>
            </a:xfrm>
            <a:custGeom>
              <a:avLst/>
              <a:gdLst/>
              <a:ahLst/>
              <a:cxnLst/>
              <a:rect l="l" t="t" r="r" b="b"/>
              <a:pathLst>
                <a:path w="5593" h="3804" extrusionOk="0">
                  <a:moveTo>
                    <a:pt x="2139" y="0"/>
                  </a:moveTo>
                  <a:cubicBezTo>
                    <a:pt x="1223" y="0"/>
                    <a:pt x="319" y="402"/>
                    <a:pt x="1" y="1298"/>
                  </a:cubicBezTo>
                  <a:cubicBezTo>
                    <a:pt x="544" y="606"/>
                    <a:pt x="1237" y="313"/>
                    <a:pt x="1947" y="313"/>
                  </a:cubicBezTo>
                  <a:cubicBezTo>
                    <a:pt x="3622" y="313"/>
                    <a:pt x="5389" y="1943"/>
                    <a:pt x="5502" y="3786"/>
                  </a:cubicBezTo>
                  <a:cubicBezTo>
                    <a:pt x="5502" y="3798"/>
                    <a:pt x="5507" y="3803"/>
                    <a:pt x="5516" y="3803"/>
                  </a:cubicBezTo>
                  <a:cubicBezTo>
                    <a:pt x="5524" y="3803"/>
                    <a:pt x="5536" y="3798"/>
                    <a:pt x="5547" y="3786"/>
                  </a:cubicBezTo>
                  <a:cubicBezTo>
                    <a:pt x="5593" y="3467"/>
                    <a:pt x="5547" y="3124"/>
                    <a:pt x="5479" y="2782"/>
                  </a:cubicBezTo>
                  <a:cubicBezTo>
                    <a:pt x="5228" y="1778"/>
                    <a:pt x="4566" y="888"/>
                    <a:pt x="3630" y="385"/>
                  </a:cubicBezTo>
                  <a:cubicBezTo>
                    <a:pt x="3203" y="134"/>
                    <a:pt x="2669" y="0"/>
                    <a:pt x="2139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8737051" y="534960"/>
              <a:ext cx="69022" cy="152691"/>
            </a:xfrm>
            <a:custGeom>
              <a:avLst/>
              <a:gdLst/>
              <a:ahLst/>
              <a:cxnLst/>
              <a:rect l="l" t="t" r="r" b="b"/>
              <a:pathLst>
                <a:path w="2295" h="5077" extrusionOk="0">
                  <a:moveTo>
                    <a:pt x="47" y="0"/>
                  </a:moveTo>
                  <a:cubicBezTo>
                    <a:pt x="47" y="0"/>
                    <a:pt x="1" y="23"/>
                    <a:pt x="24" y="23"/>
                  </a:cubicBezTo>
                  <a:cubicBezTo>
                    <a:pt x="731" y="799"/>
                    <a:pt x="1462" y="1621"/>
                    <a:pt x="1644" y="2648"/>
                  </a:cubicBezTo>
                  <a:cubicBezTo>
                    <a:pt x="1895" y="3652"/>
                    <a:pt x="1348" y="4885"/>
                    <a:pt x="252" y="5022"/>
                  </a:cubicBezTo>
                  <a:cubicBezTo>
                    <a:pt x="229" y="5022"/>
                    <a:pt x="229" y="5068"/>
                    <a:pt x="252" y="5068"/>
                  </a:cubicBezTo>
                  <a:cubicBezTo>
                    <a:pt x="305" y="5073"/>
                    <a:pt x="357" y="5076"/>
                    <a:pt x="408" y="5076"/>
                  </a:cubicBezTo>
                  <a:cubicBezTo>
                    <a:pt x="1573" y="5076"/>
                    <a:pt x="2295" y="3629"/>
                    <a:pt x="2032" y="2580"/>
                  </a:cubicBezTo>
                  <a:cubicBezTo>
                    <a:pt x="1804" y="1461"/>
                    <a:pt x="982" y="617"/>
                    <a:pt x="47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8392482" y="457637"/>
              <a:ext cx="117383" cy="142195"/>
            </a:xfrm>
            <a:custGeom>
              <a:avLst/>
              <a:gdLst/>
              <a:ahLst/>
              <a:cxnLst/>
              <a:rect l="l" t="t" r="r" b="b"/>
              <a:pathLst>
                <a:path w="3903" h="4728" extrusionOk="0">
                  <a:moveTo>
                    <a:pt x="355" y="1"/>
                  </a:moveTo>
                  <a:cubicBezTo>
                    <a:pt x="244" y="1"/>
                    <a:pt x="133" y="5"/>
                    <a:pt x="22" y="15"/>
                  </a:cubicBezTo>
                  <a:cubicBezTo>
                    <a:pt x="4" y="15"/>
                    <a:pt x="0" y="44"/>
                    <a:pt x="11" y="44"/>
                  </a:cubicBezTo>
                  <a:cubicBezTo>
                    <a:pt x="14" y="44"/>
                    <a:pt x="18" y="42"/>
                    <a:pt x="22" y="38"/>
                  </a:cubicBezTo>
                  <a:cubicBezTo>
                    <a:pt x="2624" y="403"/>
                    <a:pt x="3903" y="2161"/>
                    <a:pt x="2876" y="4717"/>
                  </a:cubicBezTo>
                  <a:cubicBezTo>
                    <a:pt x="2860" y="4717"/>
                    <a:pt x="2876" y="4727"/>
                    <a:pt x="2887" y="4727"/>
                  </a:cubicBezTo>
                  <a:cubicBezTo>
                    <a:pt x="2893" y="4727"/>
                    <a:pt x="2898" y="4725"/>
                    <a:pt x="2898" y="4717"/>
                  </a:cubicBezTo>
                  <a:cubicBezTo>
                    <a:pt x="3241" y="4238"/>
                    <a:pt x="3469" y="3667"/>
                    <a:pt x="3515" y="3074"/>
                  </a:cubicBezTo>
                  <a:cubicBezTo>
                    <a:pt x="3751" y="1164"/>
                    <a:pt x="2091" y="1"/>
                    <a:pt x="355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8375279" y="252946"/>
              <a:ext cx="139849" cy="54436"/>
            </a:xfrm>
            <a:custGeom>
              <a:avLst/>
              <a:gdLst/>
              <a:ahLst/>
              <a:cxnLst/>
              <a:rect l="l" t="t" r="r" b="b"/>
              <a:pathLst>
                <a:path w="4650" h="1810" extrusionOk="0">
                  <a:moveTo>
                    <a:pt x="1922" y="1"/>
                  </a:moveTo>
                  <a:cubicBezTo>
                    <a:pt x="1264" y="1"/>
                    <a:pt x="613" y="212"/>
                    <a:pt x="24" y="498"/>
                  </a:cubicBezTo>
                  <a:cubicBezTo>
                    <a:pt x="1" y="521"/>
                    <a:pt x="24" y="544"/>
                    <a:pt x="47" y="544"/>
                  </a:cubicBezTo>
                  <a:cubicBezTo>
                    <a:pt x="576" y="420"/>
                    <a:pt x="1069" y="352"/>
                    <a:pt x="1533" y="352"/>
                  </a:cubicBezTo>
                  <a:cubicBezTo>
                    <a:pt x="2688" y="352"/>
                    <a:pt x="3667" y="773"/>
                    <a:pt x="4612" y="1799"/>
                  </a:cubicBezTo>
                  <a:cubicBezTo>
                    <a:pt x="4612" y="1807"/>
                    <a:pt x="4617" y="1810"/>
                    <a:pt x="4623" y="1810"/>
                  </a:cubicBezTo>
                  <a:cubicBezTo>
                    <a:pt x="4634" y="1810"/>
                    <a:pt x="4650" y="1799"/>
                    <a:pt x="4634" y="1799"/>
                  </a:cubicBezTo>
                  <a:cubicBezTo>
                    <a:pt x="4224" y="1001"/>
                    <a:pt x="3516" y="316"/>
                    <a:pt x="2626" y="87"/>
                  </a:cubicBezTo>
                  <a:cubicBezTo>
                    <a:pt x="2392" y="28"/>
                    <a:pt x="2156" y="1"/>
                    <a:pt x="1922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602526" y="503080"/>
              <a:ext cx="87187" cy="121834"/>
            </a:xfrm>
            <a:custGeom>
              <a:avLst/>
              <a:gdLst/>
              <a:ahLst/>
              <a:cxnLst/>
              <a:rect l="l" t="t" r="r" b="b"/>
              <a:pathLst>
                <a:path w="2899" h="4051" extrusionOk="0">
                  <a:moveTo>
                    <a:pt x="2103" y="1"/>
                  </a:moveTo>
                  <a:cubicBezTo>
                    <a:pt x="2089" y="1"/>
                    <a:pt x="2077" y="17"/>
                    <a:pt x="2077" y="33"/>
                  </a:cubicBezTo>
                  <a:cubicBezTo>
                    <a:pt x="2511" y="2133"/>
                    <a:pt x="2237" y="3343"/>
                    <a:pt x="23" y="4005"/>
                  </a:cubicBezTo>
                  <a:cubicBezTo>
                    <a:pt x="0" y="4005"/>
                    <a:pt x="0" y="4050"/>
                    <a:pt x="23" y="4050"/>
                  </a:cubicBezTo>
                  <a:cubicBezTo>
                    <a:pt x="502" y="4028"/>
                    <a:pt x="959" y="3914"/>
                    <a:pt x="1392" y="3708"/>
                  </a:cubicBezTo>
                  <a:cubicBezTo>
                    <a:pt x="2899" y="3023"/>
                    <a:pt x="2762" y="1266"/>
                    <a:pt x="2123" y="10"/>
                  </a:cubicBezTo>
                  <a:cubicBezTo>
                    <a:pt x="2116" y="4"/>
                    <a:pt x="2109" y="1"/>
                    <a:pt x="2103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331369" y="212315"/>
              <a:ext cx="16481" cy="652868"/>
            </a:xfrm>
            <a:custGeom>
              <a:avLst/>
              <a:gdLst/>
              <a:ahLst/>
              <a:cxnLst/>
              <a:rect l="l" t="t" r="r" b="b"/>
              <a:pathLst>
                <a:path w="548" h="21708" extrusionOk="0">
                  <a:moveTo>
                    <a:pt x="274" y="1"/>
                  </a:moveTo>
                  <a:cubicBezTo>
                    <a:pt x="46" y="3538"/>
                    <a:pt x="137" y="7282"/>
                    <a:pt x="91" y="10843"/>
                  </a:cubicBezTo>
                  <a:cubicBezTo>
                    <a:pt x="114" y="14472"/>
                    <a:pt x="0" y="18101"/>
                    <a:pt x="274" y="21707"/>
                  </a:cubicBezTo>
                  <a:cubicBezTo>
                    <a:pt x="548" y="18101"/>
                    <a:pt x="434" y="14472"/>
                    <a:pt x="457" y="10843"/>
                  </a:cubicBezTo>
                  <a:cubicBezTo>
                    <a:pt x="411" y="7282"/>
                    <a:pt x="502" y="3538"/>
                    <a:pt x="274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" name="Google Shape;49;p3"/>
            <p:cNvGrpSpPr/>
            <p:nvPr/>
          </p:nvGrpSpPr>
          <p:grpSpPr>
            <a:xfrm>
              <a:off x="8262025" y="393506"/>
              <a:ext cx="314505" cy="314505"/>
              <a:chOff x="6471687" y="1760184"/>
              <a:chExt cx="456069" cy="456069"/>
            </a:xfrm>
          </p:grpSpPr>
          <p:sp>
            <p:nvSpPr>
              <p:cNvPr id="50" name="Google Shape;50;p3"/>
              <p:cNvSpPr/>
              <p:nvPr/>
            </p:nvSpPr>
            <p:spPr>
              <a:xfrm>
                <a:off x="6541717" y="1830214"/>
                <a:ext cx="316009" cy="316009"/>
              </a:xfrm>
              <a:custGeom>
                <a:avLst/>
                <a:gdLst/>
                <a:ahLst/>
                <a:cxnLst/>
                <a:rect l="l" t="t" r="r" b="b"/>
                <a:pathLst>
                  <a:path w="8858" h="8858" extrusionOk="0">
                    <a:moveTo>
                      <a:pt x="4429" y="1"/>
                    </a:moveTo>
                    <a:cubicBezTo>
                      <a:pt x="1987" y="1"/>
                      <a:pt x="1" y="1987"/>
                      <a:pt x="1" y="4429"/>
                    </a:cubicBezTo>
                    <a:cubicBezTo>
                      <a:pt x="1" y="6871"/>
                      <a:pt x="1987" y="8857"/>
                      <a:pt x="4429" y="8857"/>
                    </a:cubicBezTo>
                    <a:cubicBezTo>
                      <a:pt x="6871" y="8857"/>
                      <a:pt x="8857" y="6871"/>
                      <a:pt x="8857" y="4429"/>
                    </a:cubicBezTo>
                    <a:cubicBezTo>
                      <a:pt x="8857" y="1987"/>
                      <a:pt x="6871" y="1"/>
                      <a:pt x="44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6471687" y="1760184"/>
                <a:ext cx="456069" cy="456069"/>
              </a:xfrm>
              <a:custGeom>
                <a:avLst/>
                <a:gdLst/>
                <a:ahLst/>
                <a:cxnLst/>
                <a:rect l="l" t="t" r="r" b="b"/>
                <a:pathLst>
                  <a:path w="12784" h="12784" extrusionOk="0">
                    <a:moveTo>
                      <a:pt x="6392" y="845"/>
                    </a:moveTo>
                    <a:cubicBezTo>
                      <a:pt x="9451" y="845"/>
                      <a:pt x="11939" y="3333"/>
                      <a:pt x="11939" y="6392"/>
                    </a:cubicBezTo>
                    <a:cubicBezTo>
                      <a:pt x="11939" y="9451"/>
                      <a:pt x="9451" y="11939"/>
                      <a:pt x="6392" y="11939"/>
                    </a:cubicBezTo>
                    <a:cubicBezTo>
                      <a:pt x="3333" y="11939"/>
                      <a:pt x="845" y="9451"/>
                      <a:pt x="845" y="6392"/>
                    </a:cubicBezTo>
                    <a:cubicBezTo>
                      <a:pt x="845" y="3333"/>
                      <a:pt x="3333" y="845"/>
                      <a:pt x="6392" y="845"/>
                    </a:cubicBezTo>
                    <a:close/>
                    <a:moveTo>
                      <a:pt x="6392" y="1"/>
                    </a:moveTo>
                    <a:cubicBezTo>
                      <a:pt x="2854" y="1"/>
                      <a:pt x="1" y="2854"/>
                      <a:pt x="1" y="6392"/>
                    </a:cubicBezTo>
                    <a:cubicBezTo>
                      <a:pt x="1" y="9907"/>
                      <a:pt x="2854" y="12783"/>
                      <a:pt x="6392" y="12783"/>
                    </a:cubicBezTo>
                    <a:cubicBezTo>
                      <a:pt x="9907" y="12783"/>
                      <a:pt x="12783" y="9907"/>
                      <a:pt x="12783" y="6392"/>
                    </a:cubicBezTo>
                    <a:cubicBezTo>
                      <a:pt x="12783" y="2854"/>
                      <a:pt x="9907" y="1"/>
                      <a:pt x="63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" name="Google Shape;52;p3"/>
          <p:cNvSpPr/>
          <p:nvPr/>
        </p:nvSpPr>
        <p:spPr>
          <a:xfrm rot="4195186" flipH="1">
            <a:off x="-70505" y="111856"/>
            <a:ext cx="1271993" cy="691670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4032615" y="-388458"/>
            <a:ext cx="962808" cy="962808"/>
            <a:chOff x="5987602" y="1417250"/>
            <a:chExt cx="456069" cy="456069"/>
          </a:xfrm>
        </p:grpSpPr>
        <p:sp>
          <p:nvSpPr>
            <p:cNvPr id="54" name="Google Shape;54;p3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3"/>
          <p:cNvGrpSpPr/>
          <p:nvPr/>
        </p:nvGrpSpPr>
        <p:grpSpPr>
          <a:xfrm>
            <a:off x="-388535" y="3967767"/>
            <a:ext cx="962808" cy="962808"/>
            <a:chOff x="5987602" y="1417250"/>
            <a:chExt cx="456069" cy="456069"/>
          </a:xfrm>
        </p:grpSpPr>
        <p:sp>
          <p:nvSpPr>
            <p:cNvPr id="57" name="Google Shape;57;p3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3"/>
          <p:cNvSpPr/>
          <p:nvPr/>
        </p:nvSpPr>
        <p:spPr>
          <a:xfrm rot="-4195186">
            <a:off x="4052645" y="4548156"/>
            <a:ext cx="1271993" cy="691670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3"/>
          <p:cNvGrpSpPr/>
          <p:nvPr/>
        </p:nvGrpSpPr>
        <p:grpSpPr>
          <a:xfrm>
            <a:off x="8428890" y="3837292"/>
            <a:ext cx="962808" cy="962808"/>
            <a:chOff x="5987602" y="1417250"/>
            <a:chExt cx="456069" cy="456069"/>
          </a:xfrm>
        </p:grpSpPr>
        <p:sp>
          <p:nvSpPr>
            <p:cNvPr id="61" name="Google Shape;61;p3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3"/>
          <p:cNvSpPr txBox="1">
            <a:spLocks noGrp="1"/>
          </p:cNvSpPr>
          <p:nvPr>
            <p:ph type="title"/>
          </p:nvPr>
        </p:nvSpPr>
        <p:spPr>
          <a:xfrm>
            <a:off x="3258388" y="1683400"/>
            <a:ext cx="4816500" cy="17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title" idx="2" hasCustomPrompt="1"/>
          </p:nvPr>
        </p:nvSpPr>
        <p:spPr>
          <a:xfrm>
            <a:off x="1263538" y="2150943"/>
            <a:ext cx="15423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4753120" y="2345550"/>
            <a:ext cx="3025500" cy="15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2"/>
          </p:nvPr>
        </p:nvSpPr>
        <p:spPr>
          <a:xfrm>
            <a:off x="1365388" y="2345550"/>
            <a:ext cx="3025500" cy="15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3"/>
          </p:nvPr>
        </p:nvSpPr>
        <p:spPr>
          <a:xfrm>
            <a:off x="1365375" y="1862850"/>
            <a:ext cx="3025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4"/>
          </p:nvPr>
        </p:nvSpPr>
        <p:spPr>
          <a:xfrm>
            <a:off x="4753119" y="1862850"/>
            <a:ext cx="3025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337891" y="864433"/>
            <a:ext cx="155187" cy="251277"/>
          </a:xfrm>
          <a:custGeom>
            <a:avLst/>
            <a:gdLst/>
            <a:ahLst/>
            <a:cxnLst/>
            <a:rect l="l" t="t" r="r" b="b"/>
            <a:pathLst>
              <a:path w="5160" h="8355" extrusionOk="0">
                <a:moveTo>
                  <a:pt x="1" y="1"/>
                </a:moveTo>
                <a:cubicBezTo>
                  <a:pt x="320" y="686"/>
                  <a:pt x="549" y="1393"/>
                  <a:pt x="754" y="2078"/>
                </a:cubicBezTo>
                <a:cubicBezTo>
                  <a:pt x="845" y="2443"/>
                  <a:pt x="937" y="2786"/>
                  <a:pt x="1028" y="3128"/>
                </a:cubicBezTo>
                <a:cubicBezTo>
                  <a:pt x="1119" y="3470"/>
                  <a:pt x="1188" y="3836"/>
                  <a:pt x="1256" y="4178"/>
                </a:cubicBezTo>
                <a:cubicBezTo>
                  <a:pt x="1393" y="4863"/>
                  <a:pt x="1507" y="5570"/>
                  <a:pt x="1553" y="6255"/>
                </a:cubicBezTo>
                <a:cubicBezTo>
                  <a:pt x="1621" y="6963"/>
                  <a:pt x="1621" y="7647"/>
                  <a:pt x="1530" y="8355"/>
                </a:cubicBezTo>
                <a:lnTo>
                  <a:pt x="3630" y="8355"/>
                </a:lnTo>
                <a:cubicBezTo>
                  <a:pt x="3539" y="7647"/>
                  <a:pt x="3561" y="6963"/>
                  <a:pt x="3607" y="6255"/>
                </a:cubicBezTo>
                <a:cubicBezTo>
                  <a:pt x="3653" y="5570"/>
                  <a:pt x="3767" y="4863"/>
                  <a:pt x="3904" y="4178"/>
                </a:cubicBezTo>
                <a:cubicBezTo>
                  <a:pt x="3972" y="3836"/>
                  <a:pt x="4064" y="3470"/>
                  <a:pt x="4132" y="3128"/>
                </a:cubicBezTo>
                <a:cubicBezTo>
                  <a:pt x="4223" y="2786"/>
                  <a:pt x="4315" y="2443"/>
                  <a:pt x="4429" y="2078"/>
                </a:cubicBezTo>
                <a:cubicBezTo>
                  <a:pt x="4611" y="1393"/>
                  <a:pt x="4863" y="686"/>
                  <a:pt x="51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"/>
          <p:cNvSpPr/>
          <p:nvPr/>
        </p:nvSpPr>
        <p:spPr>
          <a:xfrm>
            <a:off x="19367" y="799922"/>
            <a:ext cx="396148" cy="206284"/>
          </a:xfrm>
          <a:custGeom>
            <a:avLst/>
            <a:gdLst/>
            <a:ahLst/>
            <a:cxnLst/>
            <a:rect l="l" t="t" r="r" b="b"/>
            <a:pathLst>
              <a:path w="13172" h="6859" extrusionOk="0">
                <a:moveTo>
                  <a:pt x="2534" y="0"/>
                </a:moveTo>
                <a:cubicBezTo>
                  <a:pt x="2534" y="0"/>
                  <a:pt x="1" y="4680"/>
                  <a:pt x="4360" y="6323"/>
                </a:cubicBezTo>
                <a:cubicBezTo>
                  <a:pt x="5303" y="6688"/>
                  <a:pt x="6393" y="6859"/>
                  <a:pt x="7448" y="6859"/>
                </a:cubicBezTo>
                <a:cubicBezTo>
                  <a:pt x="8771" y="6859"/>
                  <a:pt x="10038" y="6590"/>
                  <a:pt x="10888" y="6095"/>
                </a:cubicBezTo>
                <a:cubicBezTo>
                  <a:pt x="12212" y="5296"/>
                  <a:pt x="13125" y="3698"/>
                  <a:pt x="13171" y="1712"/>
                </a:cubicBezTo>
                <a:lnTo>
                  <a:pt x="25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66043" y="803531"/>
            <a:ext cx="364569" cy="69864"/>
          </a:xfrm>
          <a:custGeom>
            <a:avLst/>
            <a:gdLst/>
            <a:ahLst/>
            <a:cxnLst/>
            <a:rect l="l" t="t" r="r" b="b"/>
            <a:pathLst>
              <a:path w="12122" h="2323" extrusionOk="0">
                <a:moveTo>
                  <a:pt x="155" y="1"/>
                </a:moveTo>
                <a:cubicBezTo>
                  <a:pt x="98" y="1"/>
                  <a:pt x="46" y="6"/>
                  <a:pt x="1" y="17"/>
                </a:cubicBezTo>
                <a:lnTo>
                  <a:pt x="47" y="200"/>
                </a:lnTo>
                <a:cubicBezTo>
                  <a:pt x="76" y="192"/>
                  <a:pt x="112" y="189"/>
                  <a:pt x="153" y="189"/>
                </a:cubicBezTo>
                <a:cubicBezTo>
                  <a:pt x="491" y="189"/>
                  <a:pt x="1210" y="439"/>
                  <a:pt x="2147" y="907"/>
                </a:cubicBezTo>
                <a:cubicBezTo>
                  <a:pt x="4064" y="1843"/>
                  <a:pt x="6027" y="2323"/>
                  <a:pt x="8218" y="2323"/>
                </a:cubicBezTo>
                <a:cubicBezTo>
                  <a:pt x="9451" y="2323"/>
                  <a:pt x="10729" y="2163"/>
                  <a:pt x="12121" y="1889"/>
                </a:cubicBezTo>
                <a:lnTo>
                  <a:pt x="12098" y="1706"/>
                </a:lnTo>
                <a:cubicBezTo>
                  <a:pt x="10726" y="1991"/>
                  <a:pt x="9457" y="2133"/>
                  <a:pt x="8257" y="2133"/>
                </a:cubicBezTo>
                <a:cubicBezTo>
                  <a:pt x="6086" y="2133"/>
                  <a:pt x="4141" y="1666"/>
                  <a:pt x="2215" y="725"/>
                </a:cubicBezTo>
                <a:cubicBezTo>
                  <a:pt x="1639" y="437"/>
                  <a:pt x="674" y="1"/>
                  <a:pt x="155" y="1"/>
                </a:cubicBezTo>
                <a:close/>
              </a:path>
            </a:pathLst>
          </a:custGeom>
          <a:solidFill>
            <a:srgbClr val="191919">
              <a:alpha val="29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59878" y="846749"/>
            <a:ext cx="366614" cy="60300"/>
          </a:xfrm>
          <a:custGeom>
            <a:avLst/>
            <a:gdLst/>
            <a:ahLst/>
            <a:cxnLst/>
            <a:rect l="l" t="t" r="r" b="b"/>
            <a:pathLst>
              <a:path w="12190" h="2005" extrusionOk="0">
                <a:moveTo>
                  <a:pt x="163" y="0"/>
                </a:moveTo>
                <a:cubicBezTo>
                  <a:pt x="102" y="0"/>
                  <a:pt x="47" y="6"/>
                  <a:pt x="0" y="18"/>
                </a:cubicBezTo>
                <a:lnTo>
                  <a:pt x="46" y="201"/>
                </a:lnTo>
                <a:cubicBezTo>
                  <a:pt x="78" y="193"/>
                  <a:pt x="117" y="189"/>
                  <a:pt x="163" y="189"/>
                </a:cubicBezTo>
                <a:cubicBezTo>
                  <a:pt x="505" y="189"/>
                  <a:pt x="1219" y="414"/>
                  <a:pt x="2146" y="817"/>
                </a:cubicBezTo>
                <a:cubicBezTo>
                  <a:pt x="3949" y="1616"/>
                  <a:pt x="5730" y="2004"/>
                  <a:pt x="7670" y="2004"/>
                </a:cubicBezTo>
                <a:cubicBezTo>
                  <a:pt x="9085" y="2004"/>
                  <a:pt x="10569" y="1799"/>
                  <a:pt x="12189" y="1388"/>
                </a:cubicBezTo>
                <a:lnTo>
                  <a:pt x="12144" y="1205"/>
                </a:lnTo>
                <a:cubicBezTo>
                  <a:pt x="10531" y="1611"/>
                  <a:pt x="9053" y="1816"/>
                  <a:pt x="7654" y="1816"/>
                </a:cubicBezTo>
                <a:cubicBezTo>
                  <a:pt x="5748" y="1816"/>
                  <a:pt x="3989" y="1434"/>
                  <a:pt x="2237" y="657"/>
                </a:cubicBezTo>
                <a:cubicBezTo>
                  <a:pt x="1647" y="393"/>
                  <a:pt x="674" y="0"/>
                  <a:pt x="163" y="0"/>
                </a:cubicBezTo>
                <a:close/>
              </a:path>
            </a:pathLst>
          </a:custGeom>
          <a:solidFill>
            <a:srgbClr val="191919">
              <a:alpha val="29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53713" y="888372"/>
            <a:ext cx="367276" cy="53684"/>
          </a:xfrm>
          <a:custGeom>
            <a:avLst/>
            <a:gdLst/>
            <a:ahLst/>
            <a:cxnLst/>
            <a:rect l="l" t="t" r="r" b="b"/>
            <a:pathLst>
              <a:path w="12212" h="1785" extrusionOk="0">
                <a:moveTo>
                  <a:pt x="205" y="1"/>
                </a:moveTo>
                <a:cubicBezTo>
                  <a:pt x="126" y="1"/>
                  <a:pt x="57" y="9"/>
                  <a:pt x="0" y="27"/>
                </a:cubicBezTo>
                <a:lnTo>
                  <a:pt x="46" y="209"/>
                </a:lnTo>
                <a:cubicBezTo>
                  <a:pt x="80" y="201"/>
                  <a:pt x="123" y="196"/>
                  <a:pt x="174" y="196"/>
                </a:cubicBezTo>
                <a:cubicBezTo>
                  <a:pt x="526" y="196"/>
                  <a:pt x="1254" y="401"/>
                  <a:pt x="2191" y="780"/>
                </a:cubicBezTo>
                <a:cubicBezTo>
                  <a:pt x="3858" y="1442"/>
                  <a:pt x="5524" y="1784"/>
                  <a:pt x="7281" y="1784"/>
                </a:cubicBezTo>
                <a:cubicBezTo>
                  <a:pt x="8833" y="1784"/>
                  <a:pt x="10454" y="1533"/>
                  <a:pt x="12212" y="1031"/>
                </a:cubicBezTo>
                <a:lnTo>
                  <a:pt x="12166" y="848"/>
                </a:lnTo>
                <a:cubicBezTo>
                  <a:pt x="10423" y="1345"/>
                  <a:pt x="8831" y="1592"/>
                  <a:pt x="7318" y="1592"/>
                </a:cubicBezTo>
                <a:cubicBezTo>
                  <a:pt x="5563" y="1592"/>
                  <a:pt x="3915" y="1259"/>
                  <a:pt x="2260" y="597"/>
                </a:cubicBezTo>
                <a:cubicBezTo>
                  <a:pt x="1685" y="359"/>
                  <a:pt x="730" y="1"/>
                  <a:pt x="205" y="1"/>
                </a:cubicBezTo>
                <a:close/>
              </a:path>
            </a:pathLst>
          </a:custGeom>
          <a:solidFill>
            <a:srgbClr val="191919">
              <a:alpha val="29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47517" y="933274"/>
            <a:ext cx="368659" cy="43789"/>
          </a:xfrm>
          <a:custGeom>
            <a:avLst/>
            <a:gdLst/>
            <a:ahLst/>
            <a:cxnLst/>
            <a:rect l="l" t="t" r="r" b="b"/>
            <a:pathLst>
              <a:path w="12258" h="1456" extrusionOk="0">
                <a:moveTo>
                  <a:pt x="271" y="1"/>
                </a:moveTo>
                <a:cubicBezTo>
                  <a:pt x="162" y="1"/>
                  <a:pt x="70" y="13"/>
                  <a:pt x="1" y="40"/>
                </a:cubicBezTo>
                <a:lnTo>
                  <a:pt x="69" y="223"/>
                </a:lnTo>
                <a:cubicBezTo>
                  <a:pt x="115" y="206"/>
                  <a:pt x="180" y="198"/>
                  <a:pt x="261" y="198"/>
                </a:cubicBezTo>
                <a:cubicBezTo>
                  <a:pt x="623" y="198"/>
                  <a:pt x="1320" y="362"/>
                  <a:pt x="2215" y="679"/>
                </a:cubicBezTo>
                <a:cubicBezTo>
                  <a:pt x="3698" y="1181"/>
                  <a:pt x="5159" y="1455"/>
                  <a:pt x="6688" y="1455"/>
                </a:cubicBezTo>
                <a:cubicBezTo>
                  <a:pt x="8446" y="1455"/>
                  <a:pt x="10249" y="1113"/>
                  <a:pt x="12258" y="428"/>
                </a:cubicBezTo>
                <a:lnTo>
                  <a:pt x="12189" y="246"/>
                </a:lnTo>
                <a:cubicBezTo>
                  <a:pt x="10204" y="928"/>
                  <a:pt x="8407" y="1265"/>
                  <a:pt x="6687" y="1265"/>
                </a:cubicBezTo>
                <a:cubicBezTo>
                  <a:pt x="5185" y="1265"/>
                  <a:pt x="3741" y="1007"/>
                  <a:pt x="2283" y="497"/>
                </a:cubicBezTo>
                <a:cubicBezTo>
                  <a:pt x="1715" y="288"/>
                  <a:pt x="800" y="1"/>
                  <a:pt x="271" y="1"/>
                </a:cubicBezTo>
                <a:close/>
              </a:path>
            </a:pathLst>
          </a:custGeom>
          <a:solidFill>
            <a:srgbClr val="191919">
              <a:alpha val="29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415485" y="799922"/>
            <a:ext cx="396118" cy="206284"/>
          </a:xfrm>
          <a:custGeom>
            <a:avLst/>
            <a:gdLst/>
            <a:ahLst/>
            <a:cxnLst/>
            <a:rect l="l" t="t" r="r" b="b"/>
            <a:pathLst>
              <a:path w="13171" h="6859" extrusionOk="0">
                <a:moveTo>
                  <a:pt x="10637" y="0"/>
                </a:moveTo>
                <a:lnTo>
                  <a:pt x="0" y="1712"/>
                </a:lnTo>
                <a:cubicBezTo>
                  <a:pt x="46" y="3698"/>
                  <a:pt x="959" y="5296"/>
                  <a:pt x="2283" y="6095"/>
                </a:cubicBezTo>
                <a:cubicBezTo>
                  <a:pt x="3133" y="6590"/>
                  <a:pt x="4400" y="6859"/>
                  <a:pt x="5727" y="6859"/>
                </a:cubicBezTo>
                <a:cubicBezTo>
                  <a:pt x="6785" y="6859"/>
                  <a:pt x="7881" y="6688"/>
                  <a:pt x="8833" y="6323"/>
                </a:cubicBezTo>
                <a:cubicBezTo>
                  <a:pt x="13170" y="4680"/>
                  <a:pt x="10637" y="0"/>
                  <a:pt x="106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400357" y="803531"/>
            <a:ext cx="364569" cy="69864"/>
          </a:xfrm>
          <a:custGeom>
            <a:avLst/>
            <a:gdLst/>
            <a:ahLst/>
            <a:cxnLst/>
            <a:rect l="l" t="t" r="r" b="b"/>
            <a:pathLst>
              <a:path w="12122" h="2323" extrusionOk="0">
                <a:moveTo>
                  <a:pt x="11973" y="1"/>
                </a:moveTo>
                <a:cubicBezTo>
                  <a:pt x="11466" y="1"/>
                  <a:pt x="10483" y="437"/>
                  <a:pt x="9907" y="725"/>
                </a:cubicBezTo>
                <a:cubicBezTo>
                  <a:pt x="7981" y="1666"/>
                  <a:pt x="6036" y="2133"/>
                  <a:pt x="3871" y="2133"/>
                </a:cubicBezTo>
                <a:cubicBezTo>
                  <a:pt x="2674" y="2133"/>
                  <a:pt x="1411" y="1991"/>
                  <a:pt x="47" y="1706"/>
                </a:cubicBezTo>
                <a:lnTo>
                  <a:pt x="1" y="1889"/>
                </a:lnTo>
                <a:cubicBezTo>
                  <a:pt x="1393" y="2163"/>
                  <a:pt x="2694" y="2323"/>
                  <a:pt x="3904" y="2323"/>
                </a:cubicBezTo>
                <a:cubicBezTo>
                  <a:pt x="6095" y="2323"/>
                  <a:pt x="8058" y="1843"/>
                  <a:pt x="9998" y="907"/>
                </a:cubicBezTo>
                <a:cubicBezTo>
                  <a:pt x="10915" y="439"/>
                  <a:pt x="11631" y="189"/>
                  <a:pt x="11969" y="189"/>
                </a:cubicBezTo>
                <a:cubicBezTo>
                  <a:pt x="12010" y="189"/>
                  <a:pt x="12046" y="192"/>
                  <a:pt x="12075" y="200"/>
                </a:cubicBezTo>
                <a:lnTo>
                  <a:pt x="12121" y="17"/>
                </a:lnTo>
                <a:cubicBezTo>
                  <a:pt x="12078" y="6"/>
                  <a:pt x="12028" y="1"/>
                  <a:pt x="11973" y="1"/>
                </a:cubicBezTo>
                <a:close/>
              </a:path>
            </a:pathLst>
          </a:custGeom>
          <a:solidFill>
            <a:srgbClr val="191919">
              <a:alpha val="29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405169" y="846749"/>
            <a:ext cx="365923" cy="60300"/>
          </a:xfrm>
          <a:custGeom>
            <a:avLst/>
            <a:gdLst/>
            <a:ahLst/>
            <a:cxnLst/>
            <a:rect l="l" t="t" r="r" b="b"/>
            <a:pathLst>
              <a:path w="12167" h="2005" extrusionOk="0">
                <a:moveTo>
                  <a:pt x="12010" y="0"/>
                </a:moveTo>
                <a:cubicBezTo>
                  <a:pt x="11511" y="0"/>
                  <a:pt x="10520" y="393"/>
                  <a:pt x="9930" y="657"/>
                </a:cubicBezTo>
                <a:cubicBezTo>
                  <a:pt x="8178" y="1434"/>
                  <a:pt x="6419" y="1816"/>
                  <a:pt x="4517" y="1816"/>
                </a:cubicBezTo>
                <a:cubicBezTo>
                  <a:pt x="3122" y="1816"/>
                  <a:pt x="1649" y="1611"/>
                  <a:pt x="46" y="1205"/>
                </a:cubicBezTo>
                <a:lnTo>
                  <a:pt x="1" y="1388"/>
                </a:lnTo>
                <a:cubicBezTo>
                  <a:pt x="1621" y="1799"/>
                  <a:pt x="3105" y="2004"/>
                  <a:pt x="4497" y="2004"/>
                </a:cubicBezTo>
                <a:cubicBezTo>
                  <a:pt x="6437" y="2004"/>
                  <a:pt x="8241" y="1616"/>
                  <a:pt x="10021" y="817"/>
                </a:cubicBezTo>
                <a:cubicBezTo>
                  <a:pt x="10948" y="414"/>
                  <a:pt x="11662" y="189"/>
                  <a:pt x="12005" y="189"/>
                </a:cubicBezTo>
                <a:cubicBezTo>
                  <a:pt x="12050" y="189"/>
                  <a:pt x="12089" y="193"/>
                  <a:pt x="12121" y="201"/>
                </a:cubicBezTo>
                <a:lnTo>
                  <a:pt x="12167" y="18"/>
                </a:lnTo>
                <a:cubicBezTo>
                  <a:pt x="12122" y="6"/>
                  <a:pt x="12070" y="0"/>
                  <a:pt x="12010" y="0"/>
                </a:cubicBezTo>
                <a:close/>
              </a:path>
            </a:pathLst>
          </a:custGeom>
          <a:solidFill>
            <a:srgbClr val="191919">
              <a:alpha val="29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409981" y="888372"/>
            <a:ext cx="367276" cy="53684"/>
          </a:xfrm>
          <a:custGeom>
            <a:avLst/>
            <a:gdLst/>
            <a:ahLst/>
            <a:cxnLst/>
            <a:rect l="l" t="t" r="r" b="b"/>
            <a:pathLst>
              <a:path w="12212" h="1785" extrusionOk="0">
                <a:moveTo>
                  <a:pt x="12007" y="1"/>
                </a:moveTo>
                <a:cubicBezTo>
                  <a:pt x="11482" y="1"/>
                  <a:pt x="10527" y="359"/>
                  <a:pt x="9952" y="597"/>
                </a:cubicBezTo>
                <a:cubicBezTo>
                  <a:pt x="8297" y="1259"/>
                  <a:pt x="6655" y="1592"/>
                  <a:pt x="4903" y="1592"/>
                </a:cubicBezTo>
                <a:cubicBezTo>
                  <a:pt x="3392" y="1592"/>
                  <a:pt x="1800" y="1345"/>
                  <a:pt x="46" y="848"/>
                </a:cubicBezTo>
                <a:lnTo>
                  <a:pt x="0" y="1031"/>
                </a:lnTo>
                <a:cubicBezTo>
                  <a:pt x="1781" y="1533"/>
                  <a:pt x="3401" y="1784"/>
                  <a:pt x="4931" y="1784"/>
                </a:cubicBezTo>
                <a:cubicBezTo>
                  <a:pt x="6711" y="1784"/>
                  <a:pt x="8354" y="1442"/>
                  <a:pt x="10044" y="780"/>
                </a:cubicBezTo>
                <a:cubicBezTo>
                  <a:pt x="10961" y="401"/>
                  <a:pt x="11687" y="196"/>
                  <a:pt x="12038" y="196"/>
                </a:cubicBezTo>
                <a:cubicBezTo>
                  <a:pt x="12089" y="196"/>
                  <a:pt x="12132" y="201"/>
                  <a:pt x="12166" y="209"/>
                </a:cubicBezTo>
                <a:lnTo>
                  <a:pt x="12212" y="27"/>
                </a:lnTo>
                <a:cubicBezTo>
                  <a:pt x="12155" y="9"/>
                  <a:pt x="12086" y="1"/>
                  <a:pt x="12007" y="1"/>
                </a:cubicBezTo>
                <a:close/>
              </a:path>
            </a:pathLst>
          </a:custGeom>
          <a:solidFill>
            <a:srgbClr val="191919">
              <a:alpha val="29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14793" y="933274"/>
            <a:ext cx="368659" cy="43789"/>
          </a:xfrm>
          <a:custGeom>
            <a:avLst/>
            <a:gdLst/>
            <a:ahLst/>
            <a:cxnLst/>
            <a:rect l="l" t="t" r="r" b="b"/>
            <a:pathLst>
              <a:path w="12258" h="1456" extrusionOk="0">
                <a:moveTo>
                  <a:pt x="11987" y="1"/>
                </a:moveTo>
                <a:cubicBezTo>
                  <a:pt x="11458" y="1"/>
                  <a:pt x="10543" y="288"/>
                  <a:pt x="9975" y="497"/>
                </a:cubicBezTo>
                <a:cubicBezTo>
                  <a:pt x="8517" y="1007"/>
                  <a:pt x="7073" y="1265"/>
                  <a:pt x="5571" y="1265"/>
                </a:cubicBezTo>
                <a:cubicBezTo>
                  <a:pt x="3851" y="1265"/>
                  <a:pt x="2054" y="928"/>
                  <a:pt x="69" y="246"/>
                </a:cubicBezTo>
                <a:lnTo>
                  <a:pt x="0" y="428"/>
                </a:lnTo>
                <a:cubicBezTo>
                  <a:pt x="2009" y="1113"/>
                  <a:pt x="3835" y="1455"/>
                  <a:pt x="5570" y="1455"/>
                </a:cubicBezTo>
                <a:cubicBezTo>
                  <a:pt x="7099" y="1455"/>
                  <a:pt x="8560" y="1181"/>
                  <a:pt x="10043" y="679"/>
                </a:cubicBezTo>
                <a:cubicBezTo>
                  <a:pt x="10938" y="362"/>
                  <a:pt x="11635" y="198"/>
                  <a:pt x="11997" y="198"/>
                </a:cubicBezTo>
                <a:cubicBezTo>
                  <a:pt x="12078" y="198"/>
                  <a:pt x="12143" y="206"/>
                  <a:pt x="12189" y="223"/>
                </a:cubicBezTo>
                <a:lnTo>
                  <a:pt x="12257" y="40"/>
                </a:lnTo>
                <a:cubicBezTo>
                  <a:pt x="12188" y="13"/>
                  <a:pt x="12096" y="1"/>
                  <a:pt x="11987" y="1"/>
                </a:cubicBezTo>
                <a:close/>
              </a:path>
            </a:pathLst>
          </a:custGeom>
          <a:solidFill>
            <a:srgbClr val="191919">
              <a:alpha val="29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-117925" y="162512"/>
            <a:ext cx="1066820" cy="735725"/>
          </a:xfrm>
          <a:custGeom>
            <a:avLst/>
            <a:gdLst/>
            <a:ahLst/>
            <a:cxnLst/>
            <a:rect l="l" t="t" r="r" b="b"/>
            <a:pathLst>
              <a:path w="35472" h="24463" extrusionOk="0">
                <a:moveTo>
                  <a:pt x="15137" y="0"/>
                </a:moveTo>
                <a:cubicBezTo>
                  <a:pt x="14960" y="0"/>
                  <a:pt x="14776" y="19"/>
                  <a:pt x="14586" y="58"/>
                </a:cubicBezTo>
                <a:cubicBezTo>
                  <a:pt x="13262" y="309"/>
                  <a:pt x="12098" y="1336"/>
                  <a:pt x="11664" y="2820"/>
                </a:cubicBezTo>
                <a:lnTo>
                  <a:pt x="11642" y="2820"/>
                </a:lnTo>
                <a:cubicBezTo>
                  <a:pt x="11550" y="2797"/>
                  <a:pt x="11459" y="2752"/>
                  <a:pt x="11368" y="2729"/>
                </a:cubicBezTo>
                <a:cubicBezTo>
                  <a:pt x="10992" y="2620"/>
                  <a:pt x="10612" y="2568"/>
                  <a:pt x="10237" y="2568"/>
                </a:cubicBezTo>
                <a:cubicBezTo>
                  <a:pt x="8335" y="2568"/>
                  <a:pt x="6549" y="3907"/>
                  <a:pt x="5958" y="5947"/>
                </a:cubicBezTo>
                <a:cubicBezTo>
                  <a:pt x="5912" y="6107"/>
                  <a:pt x="5867" y="6244"/>
                  <a:pt x="5844" y="6404"/>
                </a:cubicBezTo>
                <a:cubicBezTo>
                  <a:pt x="4269" y="6723"/>
                  <a:pt x="2877" y="7956"/>
                  <a:pt x="2375" y="9690"/>
                </a:cubicBezTo>
                <a:cubicBezTo>
                  <a:pt x="2123" y="10535"/>
                  <a:pt x="2101" y="11402"/>
                  <a:pt x="2283" y="12178"/>
                </a:cubicBezTo>
                <a:cubicBezTo>
                  <a:pt x="1576" y="12772"/>
                  <a:pt x="1005" y="13594"/>
                  <a:pt x="731" y="14552"/>
                </a:cubicBezTo>
                <a:cubicBezTo>
                  <a:pt x="1" y="16994"/>
                  <a:pt x="1279" y="19528"/>
                  <a:pt x="3539" y="20190"/>
                </a:cubicBezTo>
                <a:cubicBezTo>
                  <a:pt x="3915" y="20296"/>
                  <a:pt x="4297" y="20347"/>
                  <a:pt x="4672" y="20347"/>
                </a:cubicBezTo>
                <a:cubicBezTo>
                  <a:pt x="5026" y="20347"/>
                  <a:pt x="5375" y="20301"/>
                  <a:pt x="5707" y="20213"/>
                </a:cubicBezTo>
                <a:cubicBezTo>
                  <a:pt x="6141" y="21537"/>
                  <a:pt x="7122" y="22632"/>
                  <a:pt x="8515" y="23020"/>
                </a:cubicBezTo>
                <a:cubicBezTo>
                  <a:pt x="8893" y="23132"/>
                  <a:pt x="9275" y="23186"/>
                  <a:pt x="9654" y="23186"/>
                </a:cubicBezTo>
                <a:cubicBezTo>
                  <a:pt x="10510" y="23186"/>
                  <a:pt x="11347" y="22910"/>
                  <a:pt x="12075" y="22404"/>
                </a:cubicBezTo>
                <a:cubicBezTo>
                  <a:pt x="12577" y="23294"/>
                  <a:pt x="13422" y="24002"/>
                  <a:pt x="14449" y="24299"/>
                </a:cubicBezTo>
                <a:cubicBezTo>
                  <a:pt x="14821" y="24410"/>
                  <a:pt x="15164" y="24463"/>
                  <a:pt x="15487" y="24463"/>
                </a:cubicBezTo>
                <a:cubicBezTo>
                  <a:pt x="16295" y="24463"/>
                  <a:pt x="16986" y="24132"/>
                  <a:pt x="17736" y="23545"/>
                </a:cubicBezTo>
                <a:cubicBezTo>
                  <a:pt x="18486" y="24132"/>
                  <a:pt x="19177" y="24463"/>
                  <a:pt x="19985" y="24463"/>
                </a:cubicBezTo>
                <a:cubicBezTo>
                  <a:pt x="20308" y="24463"/>
                  <a:pt x="20651" y="24410"/>
                  <a:pt x="21023" y="24299"/>
                </a:cubicBezTo>
                <a:cubicBezTo>
                  <a:pt x="22073" y="24002"/>
                  <a:pt x="22895" y="23294"/>
                  <a:pt x="23420" y="22404"/>
                </a:cubicBezTo>
                <a:cubicBezTo>
                  <a:pt x="24132" y="22910"/>
                  <a:pt x="24964" y="23186"/>
                  <a:pt x="25826" y="23186"/>
                </a:cubicBezTo>
                <a:cubicBezTo>
                  <a:pt x="26208" y="23186"/>
                  <a:pt x="26595" y="23132"/>
                  <a:pt x="26980" y="23020"/>
                </a:cubicBezTo>
                <a:cubicBezTo>
                  <a:pt x="28350" y="22632"/>
                  <a:pt x="29354" y="21537"/>
                  <a:pt x="29765" y="20213"/>
                </a:cubicBezTo>
                <a:cubicBezTo>
                  <a:pt x="30108" y="20301"/>
                  <a:pt x="30457" y="20347"/>
                  <a:pt x="30809" y="20347"/>
                </a:cubicBezTo>
                <a:cubicBezTo>
                  <a:pt x="31181" y="20347"/>
                  <a:pt x="31557" y="20296"/>
                  <a:pt x="31933" y="20190"/>
                </a:cubicBezTo>
                <a:cubicBezTo>
                  <a:pt x="34216" y="19528"/>
                  <a:pt x="35471" y="16994"/>
                  <a:pt x="34741" y="14552"/>
                </a:cubicBezTo>
                <a:cubicBezTo>
                  <a:pt x="34467" y="13594"/>
                  <a:pt x="33896" y="12772"/>
                  <a:pt x="33189" y="12178"/>
                </a:cubicBezTo>
                <a:cubicBezTo>
                  <a:pt x="33371" y="11402"/>
                  <a:pt x="33349" y="10535"/>
                  <a:pt x="33120" y="9690"/>
                </a:cubicBezTo>
                <a:cubicBezTo>
                  <a:pt x="32595" y="7956"/>
                  <a:pt x="31203" y="6723"/>
                  <a:pt x="29628" y="6404"/>
                </a:cubicBezTo>
                <a:cubicBezTo>
                  <a:pt x="29605" y="6244"/>
                  <a:pt x="29560" y="6107"/>
                  <a:pt x="29514" y="5947"/>
                </a:cubicBezTo>
                <a:cubicBezTo>
                  <a:pt x="28923" y="3907"/>
                  <a:pt x="27137" y="2568"/>
                  <a:pt x="25235" y="2568"/>
                </a:cubicBezTo>
                <a:cubicBezTo>
                  <a:pt x="24860" y="2568"/>
                  <a:pt x="24480" y="2620"/>
                  <a:pt x="24104" y="2729"/>
                </a:cubicBezTo>
                <a:cubicBezTo>
                  <a:pt x="24013" y="2752"/>
                  <a:pt x="23922" y="2797"/>
                  <a:pt x="23830" y="2820"/>
                </a:cubicBezTo>
                <a:cubicBezTo>
                  <a:pt x="23397" y="1336"/>
                  <a:pt x="22210" y="309"/>
                  <a:pt x="20886" y="58"/>
                </a:cubicBezTo>
                <a:cubicBezTo>
                  <a:pt x="20696" y="19"/>
                  <a:pt x="20512" y="0"/>
                  <a:pt x="20335" y="0"/>
                </a:cubicBezTo>
                <a:cubicBezTo>
                  <a:pt x="18975" y="0"/>
                  <a:pt x="17998" y="1071"/>
                  <a:pt x="17736" y="1839"/>
                </a:cubicBezTo>
                <a:cubicBezTo>
                  <a:pt x="17474" y="1071"/>
                  <a:pt x="16497" y="0"/>
                  <a:pt x="151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61532" y="342361"/>
            <a:ext cx="180781" cy="134766"/>
          </a:xfrm>
          <a:custGeom>
            <a:avLst/>
            <a:gdLst/>
            <a:ahLst/>
            <a:cxnLst/>
            <a:rect l="l" t="t" r="r" b="b"/>
            <a:pathLst>
              <a:path w="6011" h="4481" extrusionOk="0">
                <a:moveTo>
                  <a:pt x="3520" y="0"/>
                </a:moveTo>
                <a:cubicBezTo>
                  <a:pt x="1421" y="0"/>
                  <a:pt x="0" y="2108"/>
                  <a:pt x="859" y="4464"/>
                </a:cubicBezTo>
                <a:cubicBezTo>
                  <a:pt x="859" y="4475"/>
                  <a:pt x="870" y="4481"/>
                  <a:pt x="881" y="4481"/>
                </a:cubicBezTo>
                <a:cubicBezTo>
                  <a:pt x="893" y="4481"/>
                  <a:pt x="904" y="4475"/>
                  <a:pt x="904" y="4464"/>
                </a:cubicBezTo>
                <a:cubicBezTo>
                  <a:pt x="813" y="3779"/>
                  <a:pt x="790" y="3071"/>
                  <a:pt x="973" y="2409"/>
                </a:cubicBezTo>
                <a:cubicBezTo>
                  <a:pt x="1155" y="1747"/>
                  <a:pt x="1543" y="1131"/>
                  <a:pt x="2137" y="766"/>
                </a:cubicBezTo>
                <a:cubicBezTo>
                  <a:pt x="2619" y="473"/>
                  <a:pt x="3192" y="328"/>
                  <a:pt x="3768" y="328"/>
                </a:cubicBezTo>
                <a:cubicBezTo>
                  <a:pt x="4580" y="328"/>
                  <a:pt x="5397" y="616"/>
                  <a:pt x="5971" y="1177"/>
                </a:cubicBezTo>
                <a:cubicBezTo>
                  <a:pt x="5978" y="1183"/>
                  <a:pt x="5985" y="1186"/>
                  <a:pt x="5990" y="1186"/>
                </a:cubicBezTo>
                <a:cubicBezTo>
                  <a:pt x="6004" y="1186"/>
                  <a:pt x="6010" y="1170"/>
                  <a:pt x="5994" y="1154"/>
                </a:cubicBezTo>
                <a:cubicBezTo>
                  <a:pt x="5812" y="857"/>
                  <a:pt x="5515" y="606"/>
                  <a:pt x="5195" y="424"/>
                </a:cubicBezTo>
                <a:cubicBezTo>
                  <a:pt x="4611" y="132"/>
                  <a:pt x="4045" y="0"/>
                  <a:pt x="3520" y="0"/>
                </a:cubicBezTo>
                <a:close/>
              </a:path>
            </a:pathLst>
          </a:custGeom>
          <a:solidFill>
            <a:srgbClr val="191919">
              <a:alpha val="29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139517" y="674479"/>
            <a:ext cx="152210" cy="99729"/>
          </a:xfrm>
          <a:custGeom>
            <a:avLst/>
            <a:gdLst/>
            <a:ahLst/>
            <a:cxnLst/>
            <a:rect l="l" t="t" r="r" b="b"/>
            <a:pathLst>
              <a:path w="5061" h="3316" extrusionOk="0">
                <a:moveTo>
                  <a:pt x="263" y="0"/>
                </a:moveTo>
                <a:cubicBezTo>
                  <a:pt x="257" y="0"/>
                  <a:pt x="251" y="6"/>
                  <a:pt x="251" y="17"/>
                </a:cubicBezTo>
                <a:cubicBezTo>
                  <a:pt x="0" y="1181"/>
                  <a:pt x="594" y="2459"/>
                  <a:pt x="1689" y="2984"/>
                </a:cubicBezTo>
                <a:cubicBezTo>
                  <a:pt x="2159" y="3193"/>
                  <a:pt x="2714" y="3316"/>
                  <a:pt x="3263" y="3316"/>
                </a:cubicBezTo>
                <a:cubicBezTo>
                  <a:pt x="3916" y="3316"/>
                  <a:pt x="4561" y="3142"/>
                  <a:pt x="5045" y="2733"/>
                </a:cubicBezTo>
                <a:cubicBezTo>
                  <a:pt x="5061" y="2717"/>
                  <a:pt x="5054" y="2701"/>
                  <a:pt x="5041" y="2701"/>
                </a:cubicBezTo>
                <a:cubicBezTo>
                  <a:pt x="5035" y="2701"/>
                  <a:pt x="5028" y="2704"/>
                  <a:pt x="5022" y="2711"/>
                </a:cubicBezTo>
                <a:cubicBezTo>
                  <a:pt x="4594" y="2971"/>
                  <a:pt x="4085" y="3084"/>
                  <a:pt x="3571" y="3084"/>
                </a:cubicBezTo>
                <a:cubicBezTo>
                  <a:pt x="2961" y="3084"/>
                  <a:pt x="2345" y="2925"/>
                  <a:pt x="1849" y="2665"/>
                </a:cubicBezTo>
                <a:cubicBezTo>
                  <a:pt x="890" y="2094"/>
                  <a:pt x="411" y="1158"/>
                  <a:pt x="274" y="17"/>
                </a:cubicBezTo>
                <a:cubicBezTo>
                  <a:pt x="274" y="6"/>
                  <a:pt x="268" y="0"/>
                  <a:pt x="263" y="0"/>
                </a:cubicBezTo>
                <a:close/>
              </a:path>
            </a:pathLst>
          </a:custGeom>
          <a:solidFill>
            <a:srgbClr val="191919">
              <a:alpha val="29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215035" y="638600"/>
            <a:ext cx="146916" cy="124691"/>
          </a:xfrm>
          <a:custGeom>
            <a:avLst/>
            <a:gdLst/>
            <a:ahLst/>
            <a:cxnLst/>
            <a:rect l="l" t="t" r="r" b="b"/>
            <a:pathLst>
              <a:path w="4885" h="4146" extrusionOk="0">
                <a:moveTo>
                  <a:pt x="205" y="0"/>
                </a:moveTo>
                <a:cubicBezTo>
                  <a:pt x="0" y="1050"/>
                  <a:pt x="457" y="2580"/>
                  <a:pt x="1392" y="3333"/>
                </a:cubicBezTo>
                <a:cubicBezTo>
                  <a:pt x="2052" y="3864"/>
                  <a:pt x="2927" y="4145"/>
                  <a:pt x="3794" y="4145"/>
                </a:cubicBezTo>
                <a:cubicBezTo>
                  <a:pt x="4157" y="4145"/>
                  <a:pt x="4518" y="4096"/>
                  <a:pt x="4862" y="3995"/>
                </a:cubicBezTo>
                <a:cubicBezTo>
                  <a:pt x="4885" y="3972"/>
                  <a:pt x="4885" y="3949"/>
                  <a:pt x="4862" y="3949"/>
                </a:cubicBezTo>
                <a:cubicBezTo>
                  <a:pt x="4650" y="3972"/>
                  <a:pt x="4446" y="3983"/>
                  <a:pt x="4250" y="3983"/>
                </a:cubicBezTo>
                <a:cubicBezTo>
                  <a:pt x="1897" y="3983"/>
                  <a:pt x="585" y="2381"/>
                  <a:pt x="205" y="0"/>
                </a:cubicBezTo>
                <a:close/>
              </a:path>
            </a:pathLst>
          </a:custGeom>
          <a:solidFill>
            <a:srgbClr val="191919">
              <a:alpha val="29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181050" y="363864"/>
            <a:ext cx="167187" cy="106405"/>
          </a:xfrm>
          <a:custGeom>
            <a:avLst/>
            <a:gdLst/>
            <a:ahLst/>
            <a:cxnLst/>
            <a:rect l="l" t="t" r="r" b="b"/>
            <a:pathLst>
              <a:path w="5559" h="3538" extrusionOk="0">
                <a:moveTo>
                  <a:pt x="3545" y="0"/>
                </a:moveTo>
                <a:cubicBezTo>
                  <a:pt x="3020" y="0"/>
                  <a:pt x="2488" y="139"/>
                  <a:pt x="2043" y="393"/>
                </a:cubicBezTo>
                <a:cubicBezTo>
                  <a:pt x="902" y="1010"/>
                  <a:pt x="103" y="2219"/>
                  <a:pt x="12" y="3520"/>
                </a:cubicBezTo>
                <a:cubicBezTo>
                  <a:pt x="0" y="3532"/>
                  <a:pt x="6" y="3537"/>
                  <a:pt x="14" y="3537"/>
                </a:cubicBezTo>
                <a:cubicBezTo>
                  <a:pt x="23" y="3537"/>
                  <a:pt x="34" y="3532"/>
                  <a:pt x="34" y="3520"/>
                </a:cubicBezTo>
                <a:cubicBezTo>
                  <a:pt x="416" y="1893"/>
                  <a:pt x="2102" y="303"/>
                  <a:pt x="3748" y="303"/>
                </a:cubicBezTo>
                <a:cubicBezTo>
                  <a:pt x="4366" y="303"/>
                  <a:pt x="4977" y="526"/>
                  <a:pt x="5512" y="1055"/>
                </a:cubicBezTo>
                <a:cubicBezTo>
                  <a:pt x="5519" y="1062"/>
                  <a:pt x="5526" y="1065"/>
                  <a:pt x="5532" y="1065"/>
                </a:cubicBezTo>
                <a:cubicBezTo>
                  <a:pt x="5547" y="1065"/>
                  <a:pt x="5558" y="1049"/>
                  <a:pt x="5558" y="1032"/>
                </a:cubicBezTo>
                <a:cubicBezTo>
                  <a:pt x="5118" y="318"/>
                  <a:pt x="4339" y="0"/>
                  <a:pt x="3545" y="0"/>
                </a:cubicBezTo>
                <a:close/>
              </a:path>
            </a:pathLst>
          </a:custGeom>
          <a:solidFill>
            <a:srgbClr val="191919">
              <a:alpha val="29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-41023" y="541126"/>
            <a:ext cx="58376" cy="151728"/>
          </a:xfrm>
          <a:custGeom>
            <a:avLst/>
            <a:gdLst/>
            <a:ahLst/>
            <a:cxnLst/>
            <a:rect l="l" t="t" r="r" b="b"/>
            <a:pathLst>
              <a:path w="1941" h="5045" extrusionOk="0">
                <a:moveTo>
                  <a:pt x="1940" y="0"/>
                </a:moveTo>
                <a:cubicBezTo>
                  <a:pt x="1278" y="525"/>
                  <a:pt x="411" y="1666"/>
                  <a:pt x="251" y="2625"/>
                </a:cubicBezTo>
                <a:cubicBezTo>
                  <a:pt x="0" y="3629"/>
                  <a:pt x="594" y="4908"/>
                  <a:pt x="1712" y="5045"/>
                </a:cubicBezTo>
                <a:cubicBezTo>
                  <a:pt x="1735" y="5045"/>
                  <a:pt x="1735" y="4999"/>
                  <a:pt x="1712" y="4999"/>
                </a:cubicBezTo>
                <a:cubicBezTo>
                  <a:pt x="799" y="4657"/>
                  <a:pt x="388" y="3607"/>
                  <a:pt x="616" y="2694"/>
                </a:cubicBezTo>
                <a:cubicBezTo>
                  <a:pt x="799" y="1712"/>
                  <a:pt x="1461" y="890"/>
                  <a:pt x="1940" y="0"/>
                </a:cubicBezTo>
                <a:close/>
              </a:path>
            </a:pathLst>
          </a:custGeom>
          <a:solidFill>
            <a:srgbClr val="191919">
              <a:alpha val="29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216358" y="459984"/>
            <a:ext cx="146285" cy="144992"/>
          </a:xfrm>
          <a:custGeom>
            <a:avLst/>
            <a:gdLst/>
            <a:ahLst/>
            <a:cxnLst/>
            <a:rect l="l" t="t" r="r" b="b"/>
            <a:pathLst>
              <a:path w="4864" h="4821" extrusionOk="0">
                <a:moveTo>
                  <a:pt x="3943" y="1"/>
                </a:moveTo>
                <a:cubicBezTo>
                  <a:pt x="1465" y="1"/>
                  <a:pt x="1" y="2796"/>
                  <a:pt x="1965" y="4821"/>
                </a:cubicBezTo>
                <a:cubicBezTo>
                  <a:pt x="582" y="2458"/>
                  <a:pt x="1835" y="138"/>
                  <a:pt x="4638" y="138"/>
                </a:cubicBezTo>
                <a:cubicBezTo>
                  <a:pt x="4705" y="138"/>
                  <a:pt x="4772" y="139"/>
                  <a:pt x="4841" y="142"/>
                </a:cubicBezTo>
                <a:cubicBezTo>
                  <a:pt x="4863" y="142"/>
                  <a:pt x="4863" y="119"/>
                  <a:pt x="4841" y="119"/>
                </a:cubicBezTo>
                <a:cubicBezTo>
                  <a:pt x="4530" y="38"/>
                  <a:pt x="4230" y="1"/>
                  <a:pt x="3943" y="1"/>
                </a:cubicBezTo>
                <a:close/>
              </a:path>
            </a:pathLst>
          </a:custGeom>
          <a:solidFill>
            <a:srgbClr val="191919">
              <a:alpha val="29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240418" y="249940"/>
            <a:ext cx="139398" cy="62616"/>
          </a:xfrm>
          <a:custGeom>
            <a:avLst/>
            <a:gdLst/>
            <a:ahLst/>
            <a:cxnLst/>
            <a:rect l="l" t="t" r="r" b="b"/>
            <a:pathLst>
              <a:path w="4635" h="2082" extrusionOk="0">
                <a:moveTo>
                  <a:pt x="2660" y="0"/>
                </a:moveTo>
                <a:cubicBezTo>
                  <a:pt x="1462" y="0"/>
                  <a:pt x="289" y="740"/>
                  <a:pt x="1" y="2081"/>
                </a:cubicBezTo>
                <a:cubicBezTo>
                  <a:pt x="726" y="948"/>
                  <a:pt x="1661" y="345"/>
                  <a:pt x="2767" y="345"/>
                </a:cubicBezTo>
                <a:cubicBezTo>
                  <a:pt x="3332" y="345"/>
                  <a:pt x="3941" y="502"/>
                  <a:pt x="4588" y="826"/>
                </a:cubicBezTo>
                <a:cubicBezTo>
                  <a:pt x="4611" y="826"/>
                  <a:pt x="4634" y="803"/>
                  <a:pt x="4611" y="780"/>
                </a:cubicBezTo>
                <a:cubicBezTo>
                  <a:pt x="4065" y="251"/>
                  <a:pt x="3358" y="0"/>
                  <a:pt x="2660" y="0"/>
                </a:cubicBezTo>
                <a:close/>
              </a:path>
            </a:pathLst>
          </a:custGeom>
          <a:solidFill>
            <a:srgbClr val="191919">
              <a:alpha val="29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44570" y="508555"/>
            <a:ext cx="107338" cy="123548"/>
          </a:xfrm>
          <a:custGeom>
            <a:avLst/>
            <a:gdLst/>
            <a:ahLst/>
            <a:cxnLst/>
            <a:rect l="l" t="t" r="r" b="b"/>
            <a:pathLst>
              <a:path w="3569" h="4108" extrusionOk="0">
                <a:moveTo>
                  <a:pt x="1500" y="1"/>
                </a:moveTo>
                <a:cubicBezTo>
                  <a:pt x="1495" y="1"/>
                  <a:pt x="1491" y="4"/>
                  <a:pt x="1491" y="10"/>
                </a:cubicBezTo>
                <a:cubicBezTo>
                  <a:pt x="0" y="1711"/>
                  <a:pt x="846" y="4107"/>
                  <a:pt x="2981" y="4107"/>
                </a:cubicBezTo>
                <a:cubicBezTo>
                  <a:pt x="3167" y="4107"/>
                  <a:pt x="3363" y="4089"/>
                  <a:pt x="3568" y="4050"/>
                </a:cubicBezTo>
                <a:cubicBezTo>
                  <a:pt x="1240" y="3754"/>
                  <a:pt x="509" y="2202"/>
                  <a:pt x="1514" y="33"/>
                </a:cubicBezTo>
                <a:cubicBezTo>
                  <a:pt x="1530" y="17"/>
                  <a:pt x="1512" y="1"/>
                  <a:pt x="1500" y="1"/>
                </a:cubicBezTo>
                <a:close/>
              </a:path>
            </a:pathLst>
          </a:custGeom>
          <a:solidFill>
            <a:srgbClr val="191919">
              <a:alpha val="29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588657" y="350451"/>
            <a:ext cx="163909" cy="126165"/>
          </a:xfrm>
          <a:custGeom>
            <a:avLst/>
            <a:gdLst/>
            <a:ahLst/>
            <a:cxnLst/>
            <a:rect l="l" t="t" r="r" b="b"/>
            <a:pathLst>
              <a:path w="5450" h="4195" extrusionOk="0">
                <a:moveTo>
                  <a:pt x="2291" y="1"/>
                </a:moveTo>
                <a:cubicBezTo>
                  <a:pt x="1449" y="1"/>
                  <a:pt x="600" y="302"/>
                  <a:pt x="17" y="885"/>
                </a:cubicBezTo>
                <a:cubicBezTo>
                  <a:pt x="1" y="901"/>
                  <a:pt x="19" y="917"/>
                  <a:pt x="31" y="917"/>
                </a:cubicBezTo>
                <a:cubicBezTo>
                  <a:pt x="36" y="917"/>
                  <a:pt x="40" y="914"/>
                  <a:pt x="40" y="908"/>
                </a:cubicBezTo>
                <a:cubicBezTo>
                  <a:pt x="608" y="512"/>
                  <a:pt x="1324" y="311"/>
                  <a:pt x="2032" y="311"/>
                </a:cubicBezTo>
                <a:cubicBezTo>
                  <a:pt x="2630" y="311"/>
                  <a:pt x="3223" y="455"/>
                  <a:pt x="3715" y="748"/>
                </a:cubicBezTo>
                <a:cubicBezTo>
                  <a:pt x="4833" y="1456"/>
                  <a:pt x="5061" y="2916"/>
                  <a:pt x="5107" y="4195"/>
                </a:cubicBezTo>
                <a:cubicBezTo>
                  <a:pt x="5449" y="3031"/>
                  <a:pt x="5130" y="1182"/>
                  <a:pt x="3920" y="428"/>
                </a:cubicBezTo>
                <a:cubicBezTo>
                  <a:pt x="3438" y="141"/>
                  <a:pt x="2866" y="1"/>
                  <a:pt x="2291" y="1"/>
                </a:cubicBezTo>
                <a:close/>
              </a:path>
            </a:pathLst>
          </a:custGeom>
          <a:solidFill>
            <a:srgbClr val="191919">
              <a:alpha val="29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539244" y="674479"/>
            <a:ext cx="170856" cy="106135"/>
          </a:xfrm>
          <a:custGeom>
            <a:avLst/>
            <a:gdLst/>
            <a:ahLst/>
            <a:cxnLst/>
            <a:rect l="l" t="t" r="r" b="b"/>
            <a:pathLst>
              <a:path w="5681" h="3529" extrusionOk="0">
                <a:moveTo>
                  <a:pt x="4810" y="0"/>
                </a:moveTo>
                <a:cubicBezTo>
                  <a:pt x="4798" y="0"/>
                  <a:pt x="4787" y="6"/>
                  <a:pt x="4787" y="17"/>
                </a:cubicBezTo>
                <a:cubicBezTo>
                  <a:pt x="5015" y="1181"/>
                  <a:pt x="4399" y="2391"/>
                  <a:pt x="3349" y="2916"/>
                </a:cubicBezTo>
                <a:cubicBezTo>
                  <a:pt x="2880" y="3140"/>
                  <a:pt x="2322" y="3269"/>
                  <a:pt x="1770" y="3269"/>
                </a:cubicBezTo>
                <a:cubicBezTo>
                  <a:pt x="1138" y="3269"/>
                  <a:pt x="514" y="3100"/>
                  <a:pt x="39" y="2711"/>
                </a:cubicBezTo>
                <a:cubicBezTo>
                  <a:pt x="39" y="2704"/>
                  <a:pt x="35" y="2701"/>
                  <a:pt x="30" y="2701"/>
                </a:cubicBezTo>
                <a:cubicBezTo>
                  <a:pt x="18" y="2701"/>
                  <a:pt x="0" y="2717"/>
                  <a:pt x="16" y="2733"/>
                </a:cubicBezTo>
                <a:cubicBezTo>
                  <a:pt x="199" y="2984"/>
                  <a:pt x="473" y="3144"/>
                  <a:pt x="747" y="3258"/>
                </a:cubicBezTo>
                <a:cubicBezTo>
                  <a:pt x="1156" y="3443"/>
                  <a:pt x="1598" y="3529"/>
                  <a:pt x="2037" y="3529"/>
                </a:cubicBezTo>
                <a:cubicBezTo>
                  <a:pt x="3880" y="3529"/>
                  <a:pt x="5680" y="2026"/>
                  <a:pt x="4833" y="17"/>
                </a:cubicBezTo>
                <a:cubicBezTo>
                  <a:pt x="4833" y="6"/>
                  <a:pt x="4821" y="0"/>
                  <a:pt x="4810" y="0"/>
                </a:cubicBezTo>
                <a:close/>
              </a:path>
            </a:pathLst>
          </a:custGeom>
          <a:solidFill>
            <a:srgbClr val="191919">
              <a:alpha val="29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469018" y="638088"/>
            <a:ext cx="163397" cy="130255"/>
          </a:xfrm>
          <a:custGeom>
            <a:avLst/>
            <a:gdLst/>
            <a:ahLst/>
            <a:cxnLst/>
            <a:rect l="l" t="t" r="r" b="b"/>
            <a:pathLst>
              <a:path w="5433" h="4331" extrusionOk="0">
                <a:moveTo>
                  <a:pt x="4702" y="0"/>
                </a:moveTo>
                <a:cubicBezTo>
                  <a:pt x="4691" y="0"/>
                  <a:pt x="4680" y="6"/>
                  <a:pt x="4680" y="17"/>
                </a:cubicBezTo>
                <a:cubicBezTo>
                  <a:pt x="4702" y="611"/>
                  <a:pt x="4634" y="1227"/>
                  <a:pt x="4451" y="1798"/>
                </a:cubicBezTo>
                <a:cubicBezTo>
                  <a:pt x="4009" y="3255"/>
                  <a:pt x="2538" y="4116"/>
                  <a:pt x="1074" y="4116"/>
                </a:cubicBezTo>
                <a:cubicBezTo>
                  <a:pt x="727" y="4116"/>
                  <a:pt x="379" y="4067"/>
                  <a:pt x="46" y="3966"/>
                </a:cubicBezTo>
                <a:cubicBezTo>
                  <a:pt x="23" y="3966"/>
                  <a:pt x="0" y="3989"/>
                  <a:pt x="23" y="4012"/>
                </a:cubicBezTo>
                <a:cubicBezTo>
                  <a:pt x="511" y="4230"/>
                  <a:pt x="1007" y="4330"/>
                  <a:pt x="1488" y="4330"/>
                </a:cubicBezTo>
                <a:cubicBezTo>
                  <a:pt x="3618" y="4330"/>
                  <a:pt x="5433" y="2364"/>
                  <a:pt x="4725" y="17"/>
                </a:cubicBezTo>
                <a:cubicBezTo>
                  <a:pt x="4725" y="6"/>
                  <a:pt x="4714" y="0"/>
                  <a:pt x="4702" y="0"/>
                </a:cubicBezTo>
                <a:close/>
              </a:path>
            </a:pathLst>
          </a:custGeom>
          <a:solidFill>
            <a:srgbClr val="191919">
              <a:alpha val="29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483424" y="355864"/>
            <a:ext cx="168209" cy="114405"/>
          </a:xfrm>
          <a:custGeom>
            <a:avLst/>
            <a:gdLst/>
            <a:ahLst/>
            <a:cxnLst/>
            <a:rect l="l" t="t" r="r" b="b"/>
            <a:pathLst>
              <a:path w="5593" h="3804" extrusionOk="0">
                <a:moveTo>
                  <a:pt x="2139" y="0"/>
                </a:moveTo>
                <a:cubicBezTo>
                  <a:pt x="1223" y="0"/>
                  <a:pt x="319" y="402"/>
                  <a:pt x="1" y="1298"/>
                </a:cubicBezTo>
                <a:cubicBezTo>
                  <a:pt x="544" y="606"/>
                  <a:pt x="1237" y="313"/>
                  <a:pt x="1947" y="313"/>
                </a:cubicBezTo>
                <a:cubicBezTo>
                  <a:pt x="3622" y="313"/>
                  <a:pt x="5389" y="1943"/>
                  <a:pt x="5502" y="3786"/>
                </a:cubicBezTo>
                <a:cubicBezTo>
                  <a:pt x="5502" y="3798"/>
                  <a:pt x="5507" y="3803"/>
                  <a:pt x="5516" y="3803"/>
                </a:cubicBezTo>
                <a:cubicBezTo>
                  <a:pt x="5524" y="3803"/>
                  <a:pt x="5536" y="3798"/>
                  <a:pt x="5547" y="3786"/>
                </a:cubicBezTo>
                <a:cubicBezTo>
                  <a:pt x="5593" y="3467"/>
                  <a:pt x="5547" y="3124"/>
                  <a:pt x="5479" y="2782"/>
                </a:cubicBezTo>
                <a:cubicBezTo>
                  <a:pt x="5228" y="1778"/>
                  <a:pt x="4566" y="888"/>
                  <a:pt x="3630" y="385"/>
                </a:cubicBezTo>
                <a:cubicBezTo>
                  <a:pt x="3203" y="134"/>
                  <a:pt x="2669" y="0"/>
                  <a:pt x="2139" y="0"/>
                </a:cubicBezTo>
                <a:close/>
              </a:path>
            </a:pathLst>
          </a:custGeom>
          <a:solidFill>
            <a:srgbClr val="191919">
              <a:alpha val="29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468357" y="463112"/>
            <a:ext cx="117383" cy="142195"/>
          </a:xfrm>
          <a:custGeom>
            <a:avLst/>
            <a:gdLst/>
            <a:ahLst/>
            <a:cxnLst/>
            <a:rect l="l" t="t" r="r" b="b"/>
            <a:pathLst>
              <a:path w="3903" h="4728" extrusionOk="0">
                <a:moveTo>
                  <a:pt x="355" y="1"/>
                </a:moveTo>
                <a:cubicBezTo>
                  <a:pt x="244" y="1"/>
                  <a:pt x="133" y="5"/>
                  <a:pt x="22" y="15"/>
                </a:cubicBezTo>
                <a:cubicBezTo>
                  <a:pt x="4" y="15"/>
                  <a:pt x="0" y="44"/>
                  <a:pt x="11" y="44"/>
                </a:cubicBezTo>
                <a:cubicBezTo>
                  <a:pt x="14" y="44"/>
                  <a:pt x="18" y="42"/>
                  <a:pt x="22" y="38"/>
                </a:cubicBezTo>
                <a:cubicBezTo>
                  <a:pt x="2624" y="403"/>
                  <a:pt x="3903" y="2161"/>
                  <a:pt x="2876" y="4717"/>
                </a:cubicBezTo>
                <a:cubicBezTo>
                  <a:pt x="2860" y="4717"/>
                  <a:pt x="2876" y="4727"/>
                  <a:pt x="2887" y="4727"/>
                </a:cubicBezTo>
                <a:cubicBezTo>
                  <a:pt x="2893" y="4727"/>
                  <a:pt x="2898" y="4725"/>
                  <a:pt x="2898" y="4717"/>
                </a:cubicBezTo>
                <a:cubicBezTo>
                  <a:pt x="3241" y="4238"/>
                  <a:pt x="3469" y="3667"/>
                  <a:pt x="3515" y="3074"/>
                </a:cubicBezTo>
                <a:cubicBezTo>
                  <a:pt x="3751" y="1164"/>
                  <a:pt x="2091" y="1"/>
                  <a:pt x="355" y="1"/>
                </a:cubicBezTo>
                <a:close/>
              </a:path>
            </a:pathLst>
          </a:custGeom>
          <a:solidFill>
            <a:srgbClr val="191919">
              <a:alpha val="29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451154" y="258421"/>
            <a:ext cx="139849" cy="54436"/>
          </a:xfrm>
          <a:custGeom>
            <a:avLst/>
            <a:gdLst/>
            <a:ahLst/>
            <a:cxnLst/>
            <a:rect l="l" t="t" r="r" b="b"/>
            <a:pathLst>
              <a:path w="4650" h="1810" extrusionOk="0">
                <a:moveTo>
                  <a:pt x="1922" y="1"/>
                </a:moveTo>
                <a:cubicBezTo>
                  <a:pt x="1264" y="1"/>
                  <a:pt x="613" y="212"/>
                  <a:pt x="24" y="498"/>
                </a:cubicBezTo>
                <a:cubicBezTo>
                  <a:pt x="1" y="521"/>
                  <a:pt x="24" y="544"/>
                  <a:pt x="47" y="544"/>
                </a:cubicBezTo>
                <a:cubicBezTo>
                  <a:pt x="576" y="420"/>
                  <a:pt x="1069" y="352"/>
                  <a:pt x="1533" y="352"/>
                </a:cubicBezTo>
                <a:cubicBezTo>
                  <a:pt x="2688" y="352"/>
                  <a:pt x="3667" y="773"/>
                  <a:pt x="4612" y="1799"/>
                </a:cubicBezTo>
                <a:cubicBezTo>
                  <a:pt x="4612" y="1807"/>
                  <a:pt x="4617" y="1810"/>
                  <a:pt x="4623" y="1810"/>
                </a:cubicBezTo>
                <a:cubicBezTo>
                  <a:pt x="4634" y="1810"/>
                  <a:pt x="4650" y="1799"/>
                  <a:pt x="4634" y="1799"/>
                </a:cubicBezTo>
                <a:cubicBezTo>
                  <a:pt x="4224" y="1001"/>
                  <a:pt x="3516" y="316"/>
                  <a:pt x="2626" y="87"/>
                </a:cubicBezTo>
                <a:cubicBezTo>
                  <a:pt x="2392" y="28"/>
                  <a:pt x="2156" y="1"/>
                  <a:pt x="1922" y="1"/>
                </a:cubicBezTo>
                <a:close/>
              </a:path>
            </a:pathLst>
          </a:custGeom>
          <a:solidFill>
            <a:srgbClr val="191919">
              <a:alpha val="29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407244" y="217790"/>
            <a:ext cx="16481" cy="652868"/>
          </a:xfrm>
          <a:custGeom>
            <a:avLst/>
            <a:gdLst/>
            <a:ahLst/>
            <a:cxnLst/>
            <a:rect l="l" t="t" r="r" b="b"/>
            <a:pathLst>
              <a:path w="548" h="21708" extrusionOk="0">
                <a:moveTo>
                  <a:pt x="274" y="1"/>
                </a:moveTo>
                <a:cubicBezTo>
                  <a:pt x="46" y="3538"/>
                  <a:pt x="137" y="7282"/>
                  <a:pt x="91" y="10843"/>
                </a:cubicBezTo>
                <a:cubicBezTo>
                  <a:pt x="114" y="14472"/>
                  <a:pt x="0" y="18101"/>
                  <a:pt x="274" y="21707"/>
                </a:cubicBezTo>
                <a:cubicBezTo>
                  <a:pt x="548" y="18101"/>
                  <a:pt x="434" y="14472"/>
                  <a:pt x="457" y="10843"/>
                </a:cubicBezTo>
                <a:cubicBezTo>
                  <a:pt x="411" y="7282"/>
                  <a:pt x="502" y="3538"/>
                  <a:pt x="274" y="1"/>
                </a:cubicBezTo>
                <a:close/>
              </a:path>
            </a:pathLst>
          </a:custGeom>
          <a:solidFill>
            <a:srgbClr val="191919">
              <a:alpha val="29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 rot="3715096" flipH="1">
            <a:off x="-41482" y="1170307"/>
            <a:ext cx="279432" cy="479886"/>
          </a:xfrm>
          <a:custGeom>
            <a:avLst/>
            <a:gdLst/>
            <a:ahLst/>
            <a:cxnLst/>
            <a:rect l="l" t="t" r="r" b="b"/>
            <a:pathLst>
              <a:path w="9291" h="15956" extrusionOk="0">
                <a:moveTo>
                  <a:pt x="7898" y="1"/>
                </a:moveTo>
                <a:lnTo>
                  <a:pt x="69" y="9701"/>
                </a:lnTo>
                <a:lnTo>
                  <a:pt x="4452" y="10021"/>
                </a:lnTo>
                <a:lnTo>
                  <a:pt x="1" y="15956"/>
                </a:lnTo>
                <a:lnTo>
                  <a:pt x="9291" y="8514"/>
                </a:lnTo>
                <a:lnTo>
                  <a:pt x="5479" y="7213"/>
                </a:lnTo>
                <a:lnTo>
                  <a:pt x="78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 rot="3715096" flipH="1">
            <a:off x="397927" y="1320249"/>
            <a:ext cx="376246" cy="204604"/>
          </a:xfrm>
          <a:custGeom>
            <a:avLst/>
            <a:gdLst/>
            <a:ahLst/>
            <a:cxnLst/>
            <a:rect l="l" t="t" r="r" b="b"/>
            <a:pathLst>
              <a:path w="12510" h="6803" extrusionOk="0">
                <a:moveTo>
                  <a:pt x="12509" y="1"/>
                </a:moveTo>
                <a:lnTo>
                  <a:pt x="2900" y="2740"/>
                </a:lnTo>
                <a:lnTo>
                  <a:pt x="5639" y="4977"/>
                </a:lnTo>
                <a:lnTo>
                  <a:pt x="1" y="6803"/>
                </a:lnTo>
                <a:lnTo>
                  <a:pt x="9496" y="6209"/>
                </a:lnTo>
                <a:lnTo>
                  <a:pt x="7602" y="3607"/>
                </a:lnTo>
                <a:lnTo>
                  <a:pt x="12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5"/>
          <p:cNvGrpSpPr/>
          <p:nvPr/>
        </p:nvGrpSpPr>
        <p:grpSpPr>
          <a:xfrm>
            <a:off x="212916" y="319246"/>
            <a:ext cx="396142" cy="396142"/>
            <a:chOff x="5987602" y="1417250"/>
            <a:chExt cx="456069" cy="456069"/>
          </a:xfrm>
        </p:grpSpPr>
        <p:sp>
          <p:nvSpPr>
            <p:cNvPr id="112" name="Google Shape;112;p5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5"/>
          <p:cNvGrpSpPr/>
          <p:nvPr/>
        </p:nvGrpSpPr>
        <p:grpSpPr>
          <a:xfrm>
            <a:off x="8558240" y="135592"/>
            <a:ext cx="962808" cy="962808"/>
            <a:chOff x="5987602" y="1417250"/>
            <a:chExt cx="456069" cy="456069"/>
          </a:xfrm>
        </p:grpSpPr>
        <p:sp>
          <p:nvSpPr>
            <p:cNvPr id="115" name="Google Shape;115;p5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5"/>
          <p:cNvSpPr/>
          <p:nvPr/>
        </p:nvSpPr>
        <p:spPr>
          <a:xfrm rot="-4659460" flipH="1">
            <a:off x="-287252" y="3465740"/>
            <a:ext cx="1327841" cy="722038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"/>
          <p:cNvSpPr/>
          <p:nvPr/>
        </p:nvSpPr>
        <p:spPr>
          <a:xfrm rot="4659460">
            <a:off x="7926773" y="3614315"/>
            <a:ext cx="1327841" cy="722038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body" idx="1"/>
          </p:nvPr>
        </p:nvSpPr>
        <p:spPr>
          <a:xfrm>
            <a:off x="720000" y="1735125"/>
            <a:ext cx="3735900" cy="20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51" name="Google Shape;151;p7"/>
          <p:cNvSpPr>
            <a:spLocks noGrp="1"/>
          </p:cNvSpPr>
          <p:nvPr>
            <p:ph type="pic" idx="2"/>
          </p:nvPr>
        </p:nvSpPr>
        <p:spPr>
          <a:xfrm>
            <a:off x="5085475" y="1350550"/>
            <a:ext cx="3067500" cy="3067500"/>
          </a:xfrm>
          <a:prstGeom prst="ellipse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7"/>
          <p:cNvSpPr/>
          <p:nvPr/>
        </p:nvSpPr>
        <p:spPr>
          <a:xfrm rot="-8436649" flipH="1">
            <a:off x="-499118" y="4380768"/>
            <a:ext cx="1327857" cy="722047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"/>
          <p:cNvSpPr/>
          <p:nvPr/>
        </p:nvSpPr>
        <p:spPr>
          <a:xfrm rot="-4060253" flipH="1">
            <a:off x="-570395" y="480119"/>
            <a:ext cx="1327857" cy="722047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"/>
          <p:cNvSpPr/>
          <p:nvPr/>
        </p:nvSpPr>
        <p:spPr>
          <a:xfrm rot="3021866" flipH="1">
            <a:off x="8372347" y="678221"/>
            <a:ext cx="1327863" cy="722050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 hasCustomPrompt="1"/>
          </p:nvPr>
        </p:nvSpPr>
        <p:spPr>
          <a:xfrm>
            <a:off x="1533600" y="1504900"/>
            <a:ext cx="6076800" cy="11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5" name="Google Shape;165;p11"/>
          <p:cNvSpPr txBox="1">
            <a:spLocks noGrp="1"/>
          </p:cNvSpPr>
          <p:nvPr>
            <p:ph type="subTitle" idx="1"/>
          </p:nvPr>
        </p:nvSpPr>
        <p:spPr>
          <a:xfrm>
            <a:off x="1533600" y="2593100"/>
            <a:ext cx="6076800" cy="10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66" name="Google Shape;166;p11"/>
          <p:cNvGrpSpPr/>
          <p:nvPr/>
        </p:nvGrpSpPr>
        <p:grpSpPr>
          <a:xfrm>
            <a:off x="7895500" y="157037"/>
            <a:ext cx="1066820" cy="953197"/>
            <a:chOff x="7806200" y="157037"/>
            <a:chExt cx="1066820" cy="953197"/>
          </a:xfrm>
        </p:grpSpPr>
        <p:sp>
          <p:nvSpPr>
            <p:cNvPr id="167" name="Google Shape;167;p11"/>
            <p:cNvSpPr/>
            <p:nvPr/>
          </p:nvSpPr>
          <p:spPr>
            <a:xfrm>
              <a:off x="8262016" y="858958"/>
              <a:ext cx="155187" cy="251277"/>
            </a:xfrm>
            <a:custGeom>
              <a:avLst/>
              <a:gdLst/>
              <a:ahLst/>
              <a:cxnLst/>
              <a:rect l="l" t="t" r="r" b="b"/>
              <a:pathLst>
                <a:path w="5160" h="8355" extrusionOk="0">
                  <a:moveTo>
                    <a:pt x="1" y="1"/>
                  </a:moveTo>
                  <a:cubicBezTo>
                    <a:pt x="320" y="686"/>
                    <a:pt x="549" y="1393"/>
                    <a:pt x="754" y="2078"/>
                  </a:cubicBezTo>
                  <a:cubicBezTo>
                    <a:pt x="845" y="2443"/>
                    <a:pt x="937" y="2786"/>
                    <a:pt x="1028" y="3128"/>
                  </a:cubicBezTo>
                  <a:cubicBezTo>
                    <a:pt x="1119" y="3470"/>
                    <a:pt x="1188" y="3836"/>
                    <a:pt x="1256" y="4178"/>
                  </a:cubicBezTo>
                  <a:cubicBezTo>
                    <a:pt x="1393" y="4863"/>
                    <a:pt x="1507" y="5570"/>
                    <a:pt x="1553" y="6255"/>
                  </a:cubicBezTo>
                  <a:cubicBezTo>
                    <a:pt x="1621" y="6963"/>
                    <a:pt x="1621" y="7647"/>
                    <a:pt x="1530" y="8355"/>
                  </a:cubicBezTo>
                  <a:lnTo>
                    <a:pt x="3630" y="8355"/>
                  </a:lnTo>
                  <a:cubicBezTo>
                    <a:pt x="3539" y="7647"/>
                    <a:pt x="3561" y="6963"/>
                    <a:pt x="3607" y="6255"/>
                  </a:cubicBezTo>
                  <a:cubicBezTo>
                    <a:pt x="3653" y="5570"/>
                    <a:pt x="3767" y="4863"/>
                    <a:pt x="3904" y="4178"/>
                  </a:cubicBezTo>
                  <a:cubicBezTo>
                    <a:pt x="3972" y="3836"/>
                    <a:pt x="4064" y="3470"/>
                    <a:pt x="4132" y="3128"/>
                  </a:cubicBezTo>
                  <a:cubicBezTo>
                    <a:pt x="4223" y="2786"/>
                    <a:pt x="4315" y="2443"/>
                    <a:pt x="4429" y="2078"/>
                  </a:cubicBezTo>
                  <a:cubicBezTo>
                    <a:pt x="4611" y="1393"/>
                    <a:pt x="4863" y="686"/>
                    <a:pt x="5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7943492" y="794447"/>
              <a:ext cx="396148" cy="206284"/>
            </a:xfrm>
            <a:custGeom>
              <a:avLst/>
              <a:gdLst/>
              <a:ahLst/>
              <a:cxnLst/>
              <a:rect l="l" t="t" r="r" b="b"/>
              <a:pathLst>
                <a:path w="13172" h="6859" extrusionOk="0">
                  <a:moveTo>
                    <a:pt x="2534" y="0"/>
                  </a:moveTo>
                  <a:cubicBezTo>
                    <a:pt x="2534" y="0"/>
                    <a:pt x="1" y="4680"/>
                    <a:pt x="4360" y="6323"/>
                  </a:cubicBezTo>
                  <a:cubicBezTo>
                    <a:pt x="5303" y="6688"/>
                    <a:pt x="6393" y="6859"/>
                    <a:pt x="7448" y="6859"/>
                  </a:cubicBezTo>
                  <a:cubicBezTo>
                    <a:pt x="8771" y="6859"/>
                    <a:pt x="10038" y="6590"/>
                    <a:pt x="10888" y="6095"/>
                  </a:cubicBezTo>
                  <a:cubicBezTo>
                    <a:pt x="12212" y="5296"/>
                    <a:pt x="13125" y="3698"/>
                    <a:pt x="13171" y="1712"/>
                  </a:cubicBezTo>
                  <a:lnTo>
                    <a:pt x="25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7990169" y="798056"/>
              <a:ext cx="364569" cy="69864"/>
            </a:xfrm>
            <a:custGeom>
              <a:avLst/>
              <a:gdLst/>
              <a:ahLst/>
              <a:cxnLst/>
              <a:rect l="l" t="t" r="r" b="b"/>
              <a:pathLst>
                <a:path w="12122" h="2323" extrusionOk="0">
                  <a:moveTo>
                    <a:pt x="155" y="1"/>
                  </a:moveTo>
                  <a:cubicBezTo>
                    <a:pt x="98" y="1"/>
                    <a:pt x="46" y="6"/>
                    <a:pt x="1" y="17"/>
                  </a:cubicBezTo>
                  <a:lnTo>
                    <a:pt x="47" y="200"/>
                  </a:lnTo>
                  <a:cubicBezTo>
                    <a:pt x="76" y="192"/>
                    <a:pt x="112" y="189"/>
                    <a:pt x="153" y="189"/>
                  </a:cubicBezTo>
                  <a:cubicBezTo>
                    <a:pt x="491" y="189"/>
                    <a:pt x="1210" y="439"/>
                    <a:pt x="2147" y="907"/>
                  </a:cubicBezTo>
                  <a:cubicBezTo>
                    <a:pt x="4064" y="1843"/>
                    <a:pt x="6027" y="2323"/>
                    <a:pt x="8218" y="2323"/>
                  </a:cubicBezTo>
                  <a:cubicBezTo>
                    <a:pt x="9451" y="2323"/>
                    <a:pt x="10729" y="2163"/>
                    <a:pt x="12121" y="1889"/>
                  </a:cubicBezTo>
                  <a:lnTo>
                    <a:pt x="12098" y="1706"/>
                  </a:lnTo>
                  <a:cubicBezTo>
                    <a:pt x="10726" y="1991"/>
                    <a:pt x="9457" y="2133"/>
                    <a:pt x="8257" y="2133"/>
                  </a:cubicBezTo>
                  <a:cubicBezTo>
                    <a:pt x="6086" y="2133"/>
                    <a:pt x="4141" y="1666"/>
                    <a:pt x="2215" y="725"/>
                  </a:cubicBezTo>
                  <a:cubicBezTo>
                    <a:pt x="1639" y="437"/>
                    <a:pt x="674" y="1"/>
                    <a:pt x="155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7984003" y="841274"/>
              <a:ext cx="366614" cy="60300"/>
            </a:xfrm>
            <a:custGeom>
              <a:avLst/>
              <a:gdLst/>
              <a:ahLst/>
              <a:cxnLst/>
              <a:rect l="l" t="t" r="r" b="b"/>
              <a:pathLst>
                <a:path w="12190" h="2005" extrusionOk="0">
                  <a:moveTo>
                    <a:pt x="163" y="0"/>
                  </a:moveTo>
                  <a:cubicBezTo>
                    <a:pt x="102" y="0"/>
                    <a:pt x="47" y="6"/>
                    <a:pt x="0" y="18"/>
                  </a:cubicBezTo>
                  <a:lnTo>
                    <a:pt x="46" y="201"/>
                  </a:lnTo>
                  <a:cubicBezTo>
                    <a:pt x="78" y="193"/>
                    <a:pt x="117" y="189"/>
                    <a:pt x="163" y="189"/>
                  </a:cubicBezTo>
                  <a:cubicBezTo>
                    <a:pt x="505" y="189"/>
                    <a:pt x="1219" y="414"/>
                    <a:pt x="2146" y="817"/>
                  </a:cubicBezTo>
                  <a:cubicBezTo>
                    <a:pt x="3949" y="1616"/>
                    <a:pt x="5730" y="2004"/>
                    <a:pt x="7670" y="2004"/>
                  </a:cubicBezTo>
                  <a:cubicBezTo>
                    <a:pt x="9085" y="2004"/>
                    <a:pt x="10569" y="1799"/>
                    <a:pt x="12189" y="1388"/>
                  </a:cubicBezTo>
                  <a:lnTo>
                    <a:pt x="12144" y="1205"/>
                  </a:lnTo>
                  <a:cubicBezTo>
                    <a:pt x="10531" y="1611"/>
                    <a:pt x="9053" y="1816"/>
                    <a:pt x="7654" y="1816"/>
                  </a:cubicBezTo>
                  <a:cubicBezTo>
                    <a:pt x="5748" y="1816"/>
                    <a:pt x="3989" y="1434"/>
                    <a:pt x="2237" y="657"/>
                  </a:cubicBezTo>
                  <a:cubicBezTo>
                    <a:pt x="1647" y="393"/>
                    <a:pt x="674" y="0"/>
                    <a:pt x="163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7977838" y="882897"/>
              <a:ext cx="367276" cy="53684"/>
            </a:xfrm>
            <a:custGeom>
              <a:avLst/>
              <a:gdLst/>
              <a:ahLst/>
              <a:cxnLst/>
              <a:rect l="l" t="t" r="r" b="b"/>
              <a:pathLst>
                <a:path w="12212" h="1785" extrusionOk="0">
                  <a:moveTo>
                    <a:pt x="205" y="1"/>
                  </a:moveTo>
                  <a:cubicBezTo>
                    <a:pt x="126" y="1"/>
                    <a:pt x="57" y="9"/>
                    <a:pt x="0" y="27"/>
                  </a:cubicBezTo>
                  <a:lnTo>
                    <a:pt x="46" y="209"/>
                  </a:lnTo>
                  <a:cubicBezTo>
                    <a:pt x="80" y="201"/>
                    <a:pt x="123" y="196"/>
                    <a:pt x="174" y="196"/>
                  </a:cubicBezTo>
                  <a:cubicBezTo>
                    <a:pt x="526" y="196"/>
                    <a:pt x="1254" y="401"/>
                    <a:pt x="2191" y="780"/>
                  </a:cubicBezTo>
                  <a:cubicBezTo>
                    <a:pt x="3858" y="1442"/>
                    <a:pt x="5524" y="1784"/>
                    <a:pt x="7281" y="1784"/>
                  </a:cubicBezTo>
                  <a:cubicBezTo>
                    <a:pt x="8833" y="1784"/>
                    <a:pt x="10454" y="1533"/>
                    <a:pt x="12212" y="1031"/>
                  </a:cubicBezTo>
                  <a:lnTo>
                    <a:pt x="12166" y="848"/>
                  </a:lnTo>
                  <a:cubicBezTo>
                    <a:pt x="10423" y="1345"/>
                    <a:pt x="8831" y="1592"/>
                    <a:pt x="7318" y="1592"/>
                  </a:cubicBezTo>
                  <a:cubicBezTo>
                    <a:pt x="5563" y="1592"/>
                    <a:pt x="3915" y="1259"/>
                    <a:pt x="2260" y="597"/>
                  </a:cubicBezTo>
                  <a:cubicBezTo>
                    <a:pt x="1685" y="359"/>
                    <a:pt x="730" y="1"/>
                    <a:pt x="205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7971642" y="927799"/>
              <a:ext cx="368659" cy="43789"/>
            </a:xfrm>
            <a:custGeom>
              <a:avLst/>
              <a:gdLst/>
              <a:ahLst/>
              <a:cxnLst/>
              <a:rect l="l" t="t" r="r" b="b"/>
              <a:pathLst>
                <a:path w="12258" h="1456" extrusionOk="0">
                  <a:moveTo>
                    <a:pt x="271" y="1"/>
                  </a:moveTo>
                  <a:cubicBezTo>
                    <a:pt x="162" y="1"/>
                    <a:pt x="70" y="13"/>
                    <a:pt x="1" y="40"/>
                  </a:cubicBezTo>
                  <a:lnTo>
                    <a:pt x="69" y="223"/>
                  </a:lnTo>
                  <a:cubicBezTo>
                    <a:pt x="115" y="206"/>
                    <a:pt x="180" y="198"/>
                    <a:pt x="261" y="198"/>
                  </a:cubicBezTo>
                  <a:cubicBezTo>
                    <a:pt x="623" y="198"/>
                    <a:pt x="1320" y="362"/>
                    <a:pt x="2215" y="679"/>
                  </a:cubicBezTo>
                  <a:cubicBezTo>
                    <a:pt x="3698" y="1181"/>
                    <a:pt x="5159" y="1455"/>
                    <a:pt x="6688" y="1455"/>
                  </a:cubicBezTo>
                  <a:cubicBezTo>
                    <a:pt x="8446" y="1455"/>
                    <a:pt x="10249" y="1113"/>
                    <a:pt x="12258" y="428"/>
                  </a:cubicBezTo>
                  <a:lnTo>
                    <a:pt x="12189" y="246"/>
                  </a:lnTo>
                  <a:cubicBezTo>
                    <a:pt x="10204" y="928"/>
                    <a:pt x="8407" y="1265"/>
                    <a:pt x="6687" y="1265"/>
                  </a:cubicBezTo>
                  <a:cubicBezTo>
                    <a:pt x="5185" y="1265"/>
                    <a:pt x="3741" y="1007"/>
                    <a:pt x="2283" y="497"/>
                  </a:cubicBezTo>
                  <a:cubicBezTo>
                    <a:pt x="1715" y="288"/>
                    <a:pt x="800" y="1"/>
                    <a:pt x="271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8339610" y="794447"/>
              <a:ext cx="396118" cy="206284"/>
            </a:xfrm>
            <a:custGeom>
              <a:avLst/>
              <a:gdLst/>
              <a:ahLst/>
              <a:cxnLst/>
              <a:rect l="l" t="t" r="r" b="b"/>
              <a:pathLst>
                <a:path w="13171" h="6859" extrusionOk="0">
                  <a:moveTo>
                    <a:pt x="10637" y="0"/>
                  </a:moveTo>
                  <a:lnTo>
                    <a:pt x="0" y="1712"/>
                  </a:lnTo>
                  <a:cubicBezTo>
                    <a:pt x="46" y="3698"/>
                    <a:pt x="959" y="5296"/>
                    <a:pt x="2283" y="6095"/>
                  </a:cubicBezTo>
                  <a:cubicBezTo>
                    <a:pt x="3133" y="6590"/>
                    <a:pt x="4400" y="6859"/>
                    <a:pt x="5727" y="6859"/>
                  </a:cubicBezTo>
                  <a:cubicBezTo>
                    <a:pt x="6785" y="6859"/>
                    <a:pt x="7881" y="6688"/>
                    <a:pt x="8833" y="6323"/>
                  </a:cubicBezTo>
                  <a:cubicBezTo>
                    <a:pt x="13170" y="4680"/>
                    <a:pt x="10637" y="0"/>
                    <a:pt x="1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8324482" y="798056"/>
              <a:ext cx="364569" cy="69864"/>
            </a:xfrm>
            <a:custGeom>
              <a:avLst/>
              <a:gdLst/>
              <a:ahLst/>
              <a:cxnLst/>
              <a:rect l="l" t="t" r="r" b="b"/>
              <a:pathLst>
                <a:path w="12122" h="2323" extrusionOk="0">
                  <a:moveTo>
                    <a:pt x="11973" y="1"/>
                  </a:moveTo>
                  <a:cubicBezTo>
                    <a:pt x="11466" y="1"/>
                    <a:pt x="10483" y="437"/>
                    <a:pt x="9907" y="725"/>
                  </a:cubicBezTo>
                  <a:cubicBezTo>
                    <a:pt x="7981" y="1666"/>
                    <a:pt x="6036" y="2133"/>
                    <a:pt x="3871" y="2133"/>
                  </a:cubicBezTo>
                  <a:cubicBezTo>
                    <a:pt x="2674" y="2133"/>
                    <a:pt x="1411" y="1991"/>
                    <a:pt x="47" y="1706"/>
                  </a:cubicBezTo>
                  <a:lnTo>
                    <a:pt x="1" y="1889"/>
                  </a:lnTo>
                  <a:cubicBezTo>
                    <a:pt x="1393" y="2163"/>
                    <a:pt x="2694" y="2323"/>
                    <a:pt x="3904" y="2323"/>
                  </a:cubicBezTo>
                  <a:cubicBezTo>
                    <a:pt x="6095" y="2323"/>
                    <a:pt x="8058" y="1843"/>
                    <a:pt x="9998" y="907"/>
                  </a:cubicBezTo>
                  <a:cubicBezTo>
                    <a:pt x="10915" y="439"/>
                    <a:pt x="11631" y="189"/>
                    <a:pt x="11969" y="189"/>
                  </a:cubicBezTo>
                  <a:cubicBezTo>
                    <a:pt x="12010" y="189"/>
                    <a:pt x="12046" y="192"/>
                    <a:pt x="12075" y="200"/>
                  </a:cubicBezTo>
                  <a:lnTo>
                    <a:pt x="12121" y="17"/>
                  </a:lnTo>
                  <a:cubicBezTo>
                    <a:pt x="12078" y="6"/>
                    <a:pt x="12028" y="1"/>
                    <a:pt x="11973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8329294" y="841274"/>
              <a:ext cx="365923" cy="60300"/>
            </a:xfrm>
            <a:custGeom>
              <a:avLst/>
              <a:gdLst/>
              <a:ahLst/>
              <a:cxnLst/>
              <a:rect l="l" t="t" r="r" b="b"/>
              <a:pathLst>
                <a:path w="12167" h="2005" extrusionOk="0">
                  <a:moveTo>
                    <a:pt x="12010" y="0"/>
                  </a:moveTo>
                  <a:cubicBezTo>
                    <a:pt x="11511" y="0"/>
                    <a:pt x="10520" y="393"/>
                    <a:pt x="9930" y="657"/>
                  </a:cubicBezTo>
                  <a:cubicBezTo>
                    <a:pt x="8178" y="1434"/>
                    <a:pt x="6419" y="1816"/>
                    <a:pt x="4517" y="1816"/>
                  </a:cubicBezTo>
                  <a:cubicBezTo>
                    <a:pt x="3122" y="1816"/>
                    <a:pt x="1649" y="1611"/>
                    <a:pt x="46" y="1205"/>
                  </a:cubicBezTo>
                  <a:lnTo>
                    <a:pt x="1" y="1388"/>
                  </a:lnTo>
                  <a:cubicBezTo>
                    <a:pt x="1621" y="1799"/>
                    <a:pt x="3105" y="2004"/>
                    <a:pt x="4497" y="2004"/>
                  </a:cubicBezTo>
                  <a:cubicBezTo>
                    <a:pt x="6437" y="2004"/>
                    <a:pt x="8241" y="1616"/>
                    <a:pt x="10021" y="817"/>
                  </a:cubicBezTo>
                  <a:cubicBezTo>
                    <a:pt x="10948" y="414"/>
                    <a:pt x="11662" y="189"/>
                    <a:pt x="12005" y="189"/>
                  </a:cubicBezTo>
                  <a:cubicBezTo>
                    <a:pt x="12050" y="189"/>
                    <a:pt x="12089" y="193"/>
                    <a:pt x="12121" y="201"/>
                  </a:cubicBezTo>
                  <a:lnTo>
                    <a:pt x="12167" y="18"/>
                  </a:lnTo>
                  <a:cubicBezTo>
                    <a:pt x="12122" y="6"/>
                    <a:pt x="12070" y="0"/>
                    <a:pt x="12010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8334106" y="882897"/>
              <a:ext cx="367276" cy="53684"/>
            </a:xfrm>
            <a:custGeom>
              <a:avLst/>
              <a:gdLst/>
              <a:ahLst/>
              <a:cxnLst/>
              <a:rect l="l" t="t" r="r" b="b"/>
              <a:pathLst>
                <a:path w="12212" h="1785" extrusionOk="0">
                  <a:moveTo>
                    <a:pt x="12007" y="1"/>
                  </a:moveTo>
                  <a:cubicBezTo>
                    <a:pt x="11482" y="1"/>
                    <a:pt x="10527" y="359"/>
                    <a:pt x="9952" y="597"/>
                  </a:cubicBezTo>
                  <a:cubicBezTo>
                    <a:pt x="8297" y="1259"/>
                    <a:pt x="6655" y="1592"/>
                    <a:pt x="4903" y="1592"/>
                  </a:cubicBezTo>
                  <a:cubicBezTo>
                    <a:pt x="3392" y="1592"/>
                    <a:pt x="1800" y="1345"/>
                    <a:pt x="46" y="848"/>
                  </a:cubicBezTo>
                  <a:lnTo>
                    <a:pt x="0" y="1031"/>
                  </a:lnTo>
                  <a:cubicBezTo>
                    <a:pt x="1781" y="1533"/>
                    <a:pt x="3401" y="1784"/>
                    <a:pt x="4931" y="1784"/>
                  </a:cubicBezTo>
                  <a:cubicBezTo>
                    <a:pt x="6711" y="1784"/>
                    <a:pt x="8354" y="1442"/>
                    <a:pt x="10044" y="780"/>
                  </a:cubicBezTo>
                  <a:cubicBezTo>
                    <a:pt x="10961" y="401"/>
                    <a:pt x="11687" y="196"/>
                    <a:pt x="12038" y="196"/>
                  </a:cubicBezTo>
                  <a:cubicBezTo>
                    <a:pt x="12089" y="196"/>
                    <a:pt x="12132" y="201"/>
                    <a:pt x="12166" y="209"/>
                  </a:cubicBezTo>
                  <a:lnTo>
                    <a:pt x="12212" y="27"/>
                  </a:lnTo>
                  <a:cubicBezTo>
                    <a:pt x="12155" y="9"/>
                    <a:pt x="12086" y="1"/>
                    <a:pt x="12007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8338918" y="927799"/>
              <a:ext cx="368659" cy="43789"/>
            </a:xfrm>
            <a:custGeom>
              <a:avLst/>
              <a:gdLst/>
              <a:ahLst/>
              <a:cxnLst/>
              <a:rect l="l" t="t" r="r" b="b"/>
              <a:pathLst>
                <a:path w="12258" h="1456" extrusionOk="0">
                  <a:moveTo>
                    <a:pt x="11987" y="1"/>
                  </a:moveTo>
                  <a:cubicBezTo>
                    <a:pt x="11458" y="1"/>
                    <a:pt x="10543" y="288"/>
                    <a:pt x="9975" y="497"/>
                  </a:cubicBezTo>
                  <a:cubicBezTo>
                    <a:pt x="8517" y="1007"/>
                    <a:pt x="7073" y="1265"/>
                    <a:pt x="5571" y="1265"/>
                  </a:cubicBezTo>
                  <a:cubicBezTo>
                    <a:pt x="3851" y="1265"/>
                    <a:pt x="2054" y="928"/>
                    <a:pt x="69" y="246"/>
                  </a:cubicBezTo>
                  <a:lnTo>
                    <a:pt x="0" y="428"/>
                  </a:lnTo>
                  <a:cubicBezTo>
                    <a:pt x="2009" y="1113"/>
                    <a:pt x="3835" y="1455"/>
                    <a:pt x="5570" y="1455"/>
                  </a:cubicBezTo>
                  <a:cubicBezTo>
                    <a:pt x="7099" y="1455"/>
                    <a:pt x="8560" y="1181"/>
                    <a:pt x="10043" y="679"/>
                  </a:cubicBezTo>
                  <a:cubicBezTo>
                    <a:pt x="10938" y="362"/>
                    <a:pt x="11635" y="198"/>
                    <a:pt x="11997" y="198"/>
                  </a:cubicBezTo>
                  <a:cubicBezTo>
                    <a:pt x="12078" y="198"/>
                    <a:pt x="12143" y="206"/>
                    <a:pt x="12189" y="223"/>
                  </a:cubicBezTo>
                  <a:lnTo>
                    <a:pt x="12257" y="40"/>
                  </a:lnTo>
                  <a:cubicBezTo>
                    <a:pt x="12188" y="13"/>
                    <a:pt x="12096" y="1"/>
                    <a:pt x="11987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806200" y="157037"/>
              <a:ext cx="1066820" cy="735725"/>
            </a:xfrm>
            <a:custGeom>
              <a:avLst/>
              <a:gdLst/>
              <a:ahLst/>
              <a:cxnLst/>
              <a:rect l="l" t="t" r="r" b="b"/>
              <a:pathLst>
                <a:path w="35472" h="24463" extrusionOk="0">
                  <a:moveTo>
                    <a:pt x="15137" y="0"/>
                  </a:moveTo>
                  <a:cubicBezTo>
                    <a:pt x="14960" y="0"/>
                    <a:pt x="14776" y="19"/>
                    <a:pt x="14586" y="58"/>
                  </a:cubicBezTo>
                  <a:cubicBezTo>
                    <a:pt x="13262" y="309"/>
                    <a:pt x="12098" y="1336"/>
                    <a:pt x="11664" y="2820"/>
                  </a:cubicBezTo>
                  <a:lnTo>
                    <a:pt x="11642" y="2820"/>
                  </a:lnTo>
                  <a:cubicBezTo>
                    <a:pt x="11550" y="2797"/>
                    <a:pt x="11459" y="2752"/>
                    <a:pt x="11368" y="2729"/>
                  </a:cubicBezTo>
                  <a:cubicBezTo>
                    <a:pt x="10992" y="2620"/>
                    <a:pt x="10612" y="2568"/>
                    <a:pt x="10237" y="2568"/>
                  </a:cubicBezTo>
                  <a:cubicBezTo>
                    <a:pt x="8335" y="2568"/>
                    <a:pt x="6549" y="3907"/>
                    <a:pt x="5958" y="5947"/>
                  </a:cubicBezTo>
                  <a:cubicBezTo>
                    <a:pt x="5912" y="6107"/>
                    <a:pt x="5867" y="6244"/>
                    <a:pt x="5844" y="6404"/>
                  </a:cubicBezTo>
                  <a:cubicBezTo>
                    <a:pt x="4269" y="6723"/>
                    <a:pt x="2877" y="7956"/>
                    <a:pt x="2375" y="9690"/>
                  </a:cubicBezTo>
                  <a:cubicBezTo>
                    <a:pt x="2123" y="10535"/>
                    <a:pt x="2101" y="11402"/>
                    <a:pt x="2283" y="12178"/>
                  </a:cubicBezTo>
                  <a:cubicBezTo>
                    <a:pt x="1576" y="12772"/>
                    <a:pt x="1005" y="13594"/>
                    <a:pt x="731" y="14552"/>
                  </a:cubicBezTo>
                  <a:cubicBezTo>
                    <a:pt x="1" y="16994"/>
                    <a:pt x="1279" y="19528"/>
                    <a:pt x="3539" y="20190"/>
                  </a:cubicBezTo>
                  <a:cubicBezTo>
                    <a:pt x="3915" y="20296"/>
                    <a:pt x="4297" y="20347"/>
                    <a:pt x="4672" y="20347"/>
                  </a:cubicBezTo>
                  <a:cubicBezTo>
                    <a:pt x="5026" y="20347"/>
                    <a:pt x="5375" y="20301"/>
                    <a:pt x="5707" y="20213"/>
                  </a:cubicBezTo>
                  <a:cubicBezTo>
                    <a:pt x="6141" y="21537"/>
                    <a:pt x="7122" y="22632"/>
                    <a:pt x="8515" y="23020"/>
                  </a:cubicBezTo>
                  <a:cubicBezTo>
                    <a:pt x="8893" y="23132"/>
                    <a:pt x="9275" y="23186"/>
                    <a:pt x="9654" y="23186"/>
                  </a:cubicBezTo>
                  <a:cubicBezTo>
                    <a:pt x="10510" y="23186"/>
                    <a:pt x="11347" y="22910"/>
                    <a:pt x="12075" y="22404"/>
                  </a:cubicBezTo>
                  <a:cubicBezTo>
                    <a:pt x="12577" y="23294"/>
                    <a:pt x="13422" y="24002"/>
                    <a:pt x="14449" y="24299"/>
                  </a:cubicBezTo>
                  <a:cubicBezTo>
                    <a:pt x="14821" y="24410"/>
                    <a:pt x="15164" y="24463"/>
                    <a:pt x="15487" y="24463"/>
                  </a:cubicBezTo>
                  <a:cubicBezTo>
                    <a:pt x="16295" y="24463"/>
                    <a:pt x="16986" y="24132"/>
                    <a:pt x="17736" y="23545"/>
                  </a:cubicBezTo>
                  <a:cubicBezTo>
                    <a:pt x="18486" y="24132"/>
                    <a:pt x="19177" y="24463"/>
                    <a:pt x="19985" y="24463"/>
                  </a:cubicBezTo>
                  <a:cubicBezTo>
                    <a:pt x="20308" y="24463"/>
                    <a:pt x="20651" y="24410"/>
                    <a:pt x="21023" y="24299"/>
                  </a:cubicBezTo>
                  <a:cubicBezTo>
                    <a:pt x="22073" y="24002"/>
                    <a:pt x="22895" y="23294"/>
                    <a:pt x="23420" y="22404"/>
                  </a:cubicBezTo>
                  <a:cubicBezTo>
                    <a:pt x="24132" y="22910"/>
                    <a:pt x="24964" y="23186"/>
                    <a:pt x="25826" y="23186"/>
                  </a:cubicBezTo>
                  <a:cubicBezTo>
                    <a:pt x="26208" y="23186"/>
                    <a:pt x="26595" y="23132"/>
                    <a:pt x="26980" y="23020"/>
                  </a:cubicBezTo>
                  <a:cubicBezTo>
                    <a:pt x="28350" y="22632"/>
                    <a:pt x="29354" y="21537"/>
                    <a:pt x="29765" y="20213"/>
                  </a:cubicBezTo>
                  <a:cubicBezTo>
                    <a:pt x="30108" y="20301"/>
                    <a:pt x="30457" y="20347"/>
                    <a:pt x="30809" y="20347"/>
                  </a:cubicBezTo>
                  <a:cubicBezTo>
                    <a:pt x="31181" y="20347"/>
                    <a:pt x="31557" y="20296"/>
                    <a:pt x="31933" y="20190"/>
                  </a:cubicBezTo>
                  <a:cubicBezTo>
                    <a:pt x="34216" y="19528"/>
                    <a:pt x="35471" y="16994"/>
                    <a:pt x="34741" y="14552"/>
                  </a:cubicBezTo>
                  <a:cubicBezTo>
                    <a:pt x="34467" y="13594"/>
                    <a:pt x="33896" y="12772"/>
                    <a:pt x="33189" y="12178"/>
                  </a:cubicBezTo>
                  <a:cubicBezTo>
                    <a:pt x="33371" y="11402"/>
                    <a:pt x="33349" y="10535"/>
                    <a:pt x="33120" y="9690"/>
                  </a:cubicBezTo>
                  <a:cubicBezTo>
                    <a:pt x="32595" y="7956"/>
                    <a:pt x="31203" y="6723"/>
                    <a:pt x="29628" y="6404"/>
                  </a:cubicBezTo>
                  <a:cubicBezTo>
                    <a:pt x="29605" y="6244"/>
                    <a:pt x="29560" y="6107"/>
                    <a:pt x="29514" y="5947"/>
                  </a:cubicBezTo>
                  <a:cubicBezTo>
                    <a:pt x="28923" y="3907"/>
                    <a:pt x="27137" y="2568"/>
                    <a:pt x="25235" y="2568"/>
                  </a:cubicBezTo>
                  <a:cubicBezTo>
                    <a:pt x="24860" y="2568"/>
                    <a:pt x="24480" y="2620"/>
                    <a:pt x="24104" y="2729"/>
                  </a:cubicBezTo>
                  <a:cubicBezTo>
                    <a:pt x="24013" y="2752"/>
                    <a:pt x="23922" y="2797"/>
                    <a:pt x="23830" y="2820"/>
                  </a:cubicBezTo>
                  <a:cubicBezTo>
                    <a:pt x="23397" y="1336"/>
                    <a:pt x="22210" y="309"/>
                    <a:pt x="20886" y="58"/>
                  </a:cubicBezTo>
                  <a:cubicBezTo>
                    <a:pt x="20696" y="19"/>
                    <a:pt x="20512" y="0"/>
                    <a:pt x="20335" y="0"/>
                  </a:cubicBezTo>
                  <a:cubicBezTo>
                    <a:pt x="18975" y="0"/>
                    <a:pt x="17998" y="1071"/>
                    <a:pt x="17736" y="1839"/>
                  </a:cubicBezTo>
                  <a:cubicBezTo>
                    <a:pt x="17474" y="1071"/>
                    <a:pt x="16497" y="0"/>
                    <a:pt x="151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985657" y="336886"/>
              <a:ext cx="180781" cy="134766"/>
            </a:xfrm>
            <a:custGeom>
              <a:avLst/>
              <a:gdLst/>
              <a:ahLst/>
              <a:cxnLst/>
              <a:rect l="l" t="t" r="r" b="b"/>
              <a:pathLst>
                <a:path w="6011" h="4481" extrusionOk="0">
                  <a:moveTo>
                    <a:pt x="3520" y="0"/>
                  </a:moveTo>
                  <a:cubicBezTo>
                    <a:pt x="1421" y="0"/>
                    <a:pt x="0" y="2108"/>
                    <a:pt x="859" y="4464"/>
                  </a:cubicBezTo>
                  <a:cubicBezTo>
                    <a:pt x="859" y="4475"/>
                    <a:pt x="870" y="4481"/>
                    <a:pt x="881" y="4481"/>
                  </a:cubicBezTo>
                  <a:cubicBezTo>
                    <a:pt x="893" y="4481"/>
                    <a:pt x="904" y="4475"/>
                    <a:pt x="904" y="4464"/>
                  </a:cubicBezTo>
                  <a:cubicBezTo>
                    <a:pt x="813" y="3779"/>
                    <a:pt x="790" y="3071"/>
                    <a:pt x="973" y="2409"/>
                  </a:cubicBezTo>
                  <a:cubicBezTo>
                    <a:pt x="1155" y="1747"/>
                    <a:pt x="1543" y="1131"/>
                    <a:pt x="2137" y="766"/>
                  </a:cubicBezTo>
                  <a:cubicBezTo>
                    <a:pt x="2619" y="473"/>
                    <a:pt x="3192" y="328"/>
                    <a:pt x="3768" y="328"/>
                  </a:cubicBezTo>
                  <a:cubicBezTo>
                    <a:pt x="4580" y="328"/>
                    <a:pt x="5397" y="616"/>
                    <a:pt x="5971" y="1177"/>
                  </a:cubicBezTo>
                  <a:cubicBezTo>
                    <a:pt x="5978" y="1183"/>
                    <a:pt x="5985" y="1186"/>
                    <a:pt x="5990" y="1186"/>
                  </a:cubicBezTo>
                  <a:cubicBezTo>
                    <a:pt x="6004" y="1186"/>
                    <a:pt x="6010" y="1170"/>
                    <a:pt x="5994" y="1154"/>
                  </a:cubicBezTo>
                  <a:cubicBezTo>
                    <a:pt x="5812" y="857"/>
                    <a:pt x="5515" y="606"/>
                    <a:pt x="5195" y="424"/>
                  </a:cubicBezTo>
                  <a:cubicBezTo>
                    <a:pt x="4611" y="132"/>
                    <a:pt x="4045" y="0"/>
                    <a:pt x="3520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8063642" y="669004"/>
              <a:ext cx="152210" cy="99729"/>
            </a:xfrm>
            <a:custGeom>
              <a:avLst/>
              <a:gdLst/>
              <a:ahLst/>
              <a:cxnLst/>
              <a:rect l="l" t="t" r="r" b="b"/>
              <a:pathLst>
                <a:path w="5061" h="3316" extrusionOk="0">
                  <a:moveTo>
                    <a:pt x="263" y="0"/>
                  </a:moveTo>
                  <a:cubicBezTo>
                    <a:pt x="257" y="0"/>
                    <a:pt x="251" y="6"/>
                    <a:pt x="251" y="17"/>
                  </a:cubicBezTo>
                  <a:cubicBezTo>
                    <a:pt x="0" y="1181"/>
                    <a:pt x="594" y="2459"/>
                    <a:pt x="1689" y="2984"/>
                  </a:cubicBezTo>
                  <a:cubicBezTo>
                    <a:pt x="2159" y="3193"/>
                    <a:pt x="2714" y="3316"/>
                    <a:pt x="3263" y="3316"/>
                  </a:cubicBezTo>
                  <a:cubicBezTo>
                    <a:pt x="3916" y="3316"/>
                    <a:pt x="4561" y="3142"/>
                    <a:pt x="5045" y="2733"/>
                  </a:cubicBezTo>
                  <a:cubicBezTo>
                    <a:pt x="5061" y="2717"/>
                    <a:pt x="5054" y="2701"/>
                    <a:pt x="5041" y="2701"/>
                  </a:cubicBezTo>
                  <a:cubicBezTo>
                    <a:pt x="5035" y="2701"/>
                    <a:pt x="5028" y="2704"/>
                    <a:pt x="5022" y="2711"/>
                  </a:cubicBezTo>
                  <a:cubicBezTo>
                    <a:pt x="4594" y="2971"/>
                    <a:pt x="4085" y="3084"/>
                    <a:pt x="3571" y="3084"/>
                  </a:cubicBezTo>
                  <a:cubicBezTo>
                    <a:pt x="2961" y="3084"/>
                    <a:pt x="2345" y="2925"/>
                    <a:pt x="1849" y="2665"/>
                  </a:cubicBezTo>
                  <a:cubicBezTo>
                    <a:pt x="890" y="2094"/>
                    <a:pt x="411" y="1158"/>
                    <a:pt x="274" y="17"/>
                  </a:cubicBezTo>
                  <a:cubicBezTo>
                    <a:pt x="274" y="6"/>
                    <a:pt x="268" y="0"/>
                    <a:pt x="263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8139160" y="633125"/>
              <a:ext cx="146916" cy="124691"/>
            </a:xfrm>
            <a:custGeom>
              <a:avLst/>
              <a:gdLst/>
              <a:ahLst/>
              <a:cxnLst/>
              <a:rect l="l" t="t" r="r" b="b"/>
              <a:pathLst>
                <a:path w="4885" h="4146" extrusionOk="0">
                  <a:moveTo>
                    <a:pt x="205" y="0"/>
                  </a:moveTo>
                  <a:cubicBezTo>
                    <a:pt x="0" y="1050"/>
                    <a:pt x="457" y="2580"/>
                    <a:pt x="1392" y="3333"/>
                  </a:cubicBezTo>
                  <a:cubicBezTo>
                    <a:pt x="2052" y="3864"/>
                    <a:pt x="2927" y="4145"/>
                    <a:pt x="3794" y="4145"/>
                  </a:cubicBezTo>
                  <a:cubicBezTo>
                    <a:pt x="4157" y="4145"/>
                    <a:pt x="4518" y="4096"/>
                    <a:pt x="4862" y="3995"/>
                  </a:cubicBezTo>
                  <a:cubicBezTo>
                    <a:pt x="4885" y="3972"/>
                    <a:pt x="4885" y="3949"/>
                    <a:pt x="4862" y="3949"/>
                  </a:cubicBezTo>
                  <a:cubicBezTo>
                    <a:pt x="4650" y="3972"/>
                    <a:pt x="4446" y="3983"/>
                    <a:pt x="4250" y="3983"/>
                  </a:cubicBezTo>
                  <a:cubicBezTo>
                    <a:pt x="1897" y="3983"/>
                    <a:pt x="585" y="2381"/>
                    <a:pt x="205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05175" y="358389"/>
              <a:ext cx="167187" cy="106405"/>
            </a:xfrm>
            <a:custGeom>
              <a:avLst/>
              <a:gdLst/>
              <a:ahLst/>
              <a:cxnLst/>
              <a:rect l="l" t="t" r="r" b="b"/>
              <a:pathLst>
                <a:path w="5559" h="3538" extrusionOk="0">
                  <a:moveTo>
                    <a:pt x="3545" y="0"/>
                  </a:moveTo>
                  <a:cubicBezTo>
                    <a:pt x="3020" y="0"/>
                    <a:pt x="2488" y="139"/>
                    <a:pt x="2043" y="393"/>
                  </a:cubicBezTo>
                  <a:cubicBezTo>
                    <a:pt x="902" y="1010"/>
                    <a:pt x="103" y="2219"/>
                    <a:pt x="12" y="3520"/>
                  </a:cubicBezTo>
                  <a:cubicBezTo>
                    <a:pt x="0" y="3532"/>
                    <a:pt x="6" y="3537"/>
                    <a:pt x="14" y="3537"/>
                  </a:cubicBezTo>
                  <a:cubicBezTo>
                    <a:pt x="23" y="3537"/>
                    <a:pt x="34" y="3532"/>
                    <a:pt x="34" y="3520"/>
                  </a:cubicBezTo>
                  <a:cubicBezTo>
                    <a:pt x="416" y="1893"/>
                    <a:pt x="2102" y="303"/>
                    <a:pt x="3748" y="303"/>
                  </a:cubicBezTo>
                  <a:cubicBezTo>
                    <a:pt x="4366" y="303"/>
                    <a:pt x="4977" y="526"/>
                    <a:pt x="5512" y="1055"/>
                  </a:cubicBezTo>
                  <a:cubicBezTo>
                    <a:pt x="5519" y="1062"/>
                    <a:pt x="5526" y="1065"/>
                    <a:pt x="5532" y="1065"/>
                  </a:cubicBezTo>
                  <a:cubicBezTo>
                    <a:pt x="5547" y="1065"/>
                    <a:pt x="5558" y="1049"/>
                    <a:pt x="5558" y="1032"/>
                  </a:cubicBezTo>
                  <a:cubicBezTo>
                    <a:pt x="5118" y="318"/>
                    <a:pt x="4339" y="0"/>
                    <a:pt x="3545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7883102" y="535651"/>
              <a:ext cx="58376" cy="151728"/>
            </a:xfrm>
            <a:custGeom>
              <a:avLst/>
              <a:gdLst/>
              <a:ahLst/>
              <a:cxnLst/>
              <a:rect l="l" t="t" r="r" b="b"/>
              <a:pathLst>
                <a:path w="1941" h="5045" extrusionOk="0">
                  <a:moveTo>
                    <a:pt x="1940" y="0"/>
                  </a:moveTo>
                  <a:cubicBezTo>
                    <a:pt x="1278" y="525"/>
                    <a:pt x="411" y="1666"/>
                    <a:pt x="251" y="2625"/>
                  </a:cubicBezTo>
                  <a:cubicBezTo>
                    <a:pt x="0" y="3629"/>
                    <a:pt x="594" y="4908"/>
                    <a:pt x="1712" y="5045"/>
                  </a:cubicBezTo>
                  <a:cubicBezTo>
                    <a:pt x="1735" y="5045"/>
                    <a:pt x="1735" y="4999"/>
                    <a:pt x="1712" y="4999"/>
                  </a:cubicBezTo>
                  <a:cubicBezTo>
                    <a:pt x="799" y="4657"/>
                    <a:pt x="388" y="3607"/>
                    <a:pt x="616" y="2694"/>
                  </a:cubicBezTo>
                  <a:cubicBezTo>
                    <a:pt x="799" y="1712"/>
                    <a:pt x="1461" y="890"/>
                    <a:pt x="1940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140483" y="454509"/>
              <a:ext cx="146285" cy="144992"/>
            </a:xfrm>
            <a:custGeom>
              <a:avLst/>
              <a:gdLst/>
              <a:ahLst/>
              <a:cxnLst/>
              <a:rect l="l" t="t" r="r" b="b"/>
              <a:pathLst>
                <a:path w="4864" h="4821" extrusionOk="0">
                  <a:moveTo>
                    <a:pt x="3943" y="1"/>
                  </a:moveTo>
                  <a:cubicBezTo>
                    <a:pt x="1465" y="1"/>
                    <a:pt x="1" y="2796"/>
                    <a:pt x="1965" y="4821"/>
                  </a:cubicBezTo>
                  <a:cubicBezTo>
                    <a:pt x="582" y="2458"/>
                    <a:pt x="1835" y="138"/>
                    <a:pt x="4638" y="138"/>
                  </a:cubicBezTo>
                  <a:cubicBezTo>
                    <a:pt x="4705" y="138"/>
                    <a:pt x="4772" y="139"/>
                    <a:pt x="4841" y="142"/>
                  </a:cubicBezTo>
                  <a:cubicBezTo>
                    <a:pt x="4863" y="142"/>
                    <a:pt x="4863" y="119"/>
                    <a:pt x="4841" y="119"/>
                  </a:cubicBezTo>
                  <a:cubicBezTo>
                    <a:pt x="4530" y="38"/>
                    <a:pt x="4230" y="1"/>
                    <a:pt x="3943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8164543" y="244465"/>
              <a:ext cx="139398" cy="62616"/>
            </a:xfrm>
            <a:custGeom>
              <a:avLst/>
              <a:gdLst/>
              <a:ahLst/>
              <a:cxnLst/>
              <a:rect l="l" t="t" r="r" b="b"/>
              <a:pathLst>
                <a:path w="4635" h="2082" extrusionOk="0">
                  <a:moveTo>
                    <a:pt x="2660" y="0"/>
                  </a:moveTo>
                  <a:cubicBezTo>
                    <a:pt x="1462" y="0"/>
                    <a:pt x="289" y="740"/>
                    <a:pt x="1" y="2081"/>
                  </a:cubicBezTo>
                  <a:cubicBezTo>
                    <a:pt x="726" y="948"/>
                    <a:pt x="1661" y="345"/>
                    <a:pt x="2767" y="345"/>
                  </a:cubicBezTo>
                  <a:cubicBezTo>
                    <a:pt x="3332" y="345"/>
                    <a:pt x="3941" y="502"/>
                    <a:pt x="4588" y="826"/>
                  </a:cubicBezTo>
                  <a:cubicBezTo>
                    <a:pt x="4611" y="826"/>
                    <a:pt x="4634" y="803"/>
                    <a:pt x="4611" y="780"/>
                  </a:cubicBezTo>
                  <a:cubicBezTo>
                    <a:pt x="4065" y="251"/>
                    <a:pt x="3358" y="0"/>
                    <a:pt x="2660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968695" y="503080"/>
              <a:ext cx="107338" cy="123548"/>
            </a:xfrm>
            <a:custGeom>
              <a:avLst/>
              <a:gdLst/>
              <a:ahLst/>
              <a:cxnLst/>
              <a:rect l="l" t="t" r="r" b="b"/>
              <a:pathLst>
                <a:path w="3569" h="4108" extrusionOk="0">
                  <a:moveTo>
                    <a:pt x="1500" y="1"/>
                  </a:moveTo>
                  <a:cubicBezTo>
                    <a:pt x="1495" y="1"/>
                    <a:pt x="1491" y="4"/>
                    <a:pt x="1491" y="10"/>
                  </a:cubicBezTo>
                  <a:cubicBezTo>
                    <a:pt x="0" y="1711"/>
                    <a:pt x="846" y="4107"/>
                    <a:pt x="2981" y="4107"/>
                  </a:cubicBezTo>
                  <a:cubicBezTo>
                    <a:pt x="3167" y="4107"/>
                    <a:pt x="3363" y="4089"/>
                    <a:pt x="3568" y="4050"/>
                  </a:cubicBezTo>
                  <a:cubicBezTo>
                    <a:pt x="1240" y="3754"/>
                    <a:pt x="509" y="2202"/>
                    <a:pt x="1514" y="33"/>
                  </a:cubicBezTo>
                  <a:cubicBezTo>
                    <a:pt x="1530" y="17"/>
                    <a:pt x="1512" y="1"/>
                    <a:pt x="1500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8512782" y="344976"/>
              <a:ext cx="163909" cy="126165"/>
            </a:xfrm>
            <a:custGeom>
              <a:avLst/>
              <a:gdLst/>
              <a:ahLst/>
              <a:cxnLst/>
              <a:rect l="l" t="t" r="r" b="b"/>
              <a:pathLst>
                <a:path w="5450" h="4195" extrusionOk="0">
                  <a:moveTo>
                    <a:pt x="2291" y="1"/>
                  </a:moveTo>
                  <a:cubicBezTo>
                    <a:pt x="1449" y="1"/>
                    <a:pt x="600" y="302"/>
                    <a:pt x="17" y="885"/>
                  </a:cubicBezTo>
                  <a:cubicBezTo>
                    <a:pt x="1" y="901"/>
                    <a:pt x="19" y="917"/>
                    <a:pt x="31" y="917"/>
                  </a:cubicBezTo>
                  <a:cubicBezTo>
                    <a:pt x="36" y="917"/>
                    <a:pt x="40" y="914"/>
                    <a:pt x="40" y="908"/>
                  </a:cubicBezTo>
                  <a:cubicBezTo>
                    <a:pt x="608" y="512"/>
                    <a:pt x="1324" y="311"/>
                    <a:pt x="2032" y="311"/>
                  </a:cubicBezTo>
                  <a:cubicBezTo>
                    <a:pt x="2630" y="311"/>
                    <a:pt x="3223" y="455"/>
                    <a:pt x="3715" y="748"/>
                  </a:cubicBezTo>
                  <a:cubicBezTo>
                    <a:pt x="4833" y="1456"/>
                    <a:pt x="5061" y="2916"/>
                    <a:pt x="5107" y="4195"/>
                  </a:cubicBezTo>
                  <a:cubicBezTo>
                    <a:pt x="5449" y="3031"/>
                    <a:pt x="5130" y="1182"/>
                    <a:pt x="3920" y="428"/>
                  </a:cubicBezTo>
                  <a:cubicBezTo>
                    <a:pt x="3438" y="141"/>
                    <a:pt x="2866" y="1"/>
                    <a:pt x="2291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463369" y="669004"/>
              <a:ext cx="170856" cy="106135"/>
            </a:xfrm>
            <a:custGeom>
              <a:avLst/>
              <a:gdLst/>
              <a:ahLst/>
              <a:cxnLst/>
              <a:rect l="l" t="t" r="r" b="b"/>
              <a:pathLst>
                <a:path w="5681" h="3529" extrusionOk="0">
                  <a:moveTo>
                    <a:pt x="4810" y="0"/>
                  </a:moveTo>
                  <a:cubicBezTo>
                    <a:pt x="4798" y="0"/>
                    <a:pt x="4787" y="6"/>
                    <a:pt x="4787" y="17"/>
                  </a:cubicBezTo>
                  <a:cubicBezTo>
                    <a:pt x="5015" y="1181"/>
                    <a:pt x="4399" y="2391"/>
                    <a:pt x="3349" y="2916"/>
                  </a:cubicBezTo>
                  <a:cubicBezTo>
                    <a:pt x="2880" y="3140"/>
                    <a:pt x="2322" y="3269"/>
                    <a:pt x="1770" y="3269"/>
                  </a:cubicBezTo>
                  <a:cubicBezTo>
                    <a:pt x="1138" y="3269"/>
                    <a:pt x="514" y="3100"/>
                    <a:pt x="39" y="2711"/>
                  </a:cubicBezTo>
                  <a:cubicBezTo>
                    <a:pt x="39" y="2704"/>
                    <a:pt x="35" y="2701"/>
                    <a:pt x="30" y="2701"/>
                  </a:cubicBezTo>
                  <a:cubicBezTo>
                    <a:pt x="18" y="2701"/>
                    <a:pt x="0" y="2717"/>
                    <a:pt x="16" y="2733"/>
                  </a:cubicBezTo>
                  <a:cubicBezTo>
                    <a:pt x="199" y="2984"/>
                    <a:pt x="473" y="3144"/>
                    <a:pt x="747" y="3258"/>
                  </a:cubicBezTo>
                  <a:cubicBezTo>
                    <a:pt x="1156" y="3443"/>
                    <a:pt x="1598" y="3529"/>
                    <a:pt x="2037" y="3529"/>
                  </a:cubicBezTo>
                  <a:cubicBezTo>
                    <a:pt x="3880" y="3529"/>
                    <a:pt x="5680" y="2026"/>
                    <a:pt x="4833" y="17"/>
                  </a:cubicBezTo>
                  <a:cubicBezTo>
                    <a:pt x="4833" y="6"/>
                    <a:pt x="4821" y="0"/>
                    <a:pt x="4810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393143" y="632613"/>
              <a:ext cx="163397" cy="130255"/>
            </a:xfrm>
            <a:custGeom>
              <a:avLst/>
              <a:gdLst/>
              <a:ahLst/>
              <a:cxnLst/>
              <a:rect l="l" t="t" r="r" b="b"/>
              <a:pathLst>
                <a:path w="5433" h="4331" extrusionOk="0">
                  <a:moveTo>
                    <a:pt x="4702" y="0"/>
                  </a:moveTo>
                  <a:cubicBezTo>
                    <a:pt x="4691" y="0"/>
                    <a:pt x="4680" y="6"/>
                    <a:pt x="4680" y="17"/>
                  </a:cubicBezTo>
                  <a:cubicBezTo>
                    <a:pt x="4702" y="611"/>
                    <a:pt x="4634" y="1227"/>
                    <a:pt x="4451" y="1798"/>
                  </a:cubicBezTo>
                  <a:cubicBezTo>
                    <a:pt x="4009" y="3255"/>
                    <a:pt x="2538" y="4116"/>
                    <a:pt x="1074" y="4116"/>
                  </a:cubicBezTo>
                  <a:cubicBezTo>
                    <a:pt x="727" y="4116"/>
                    <a:pt x="379" y="4067"/>
                    <a:pt x="46" y="3966"/>
                  </a:cubicBezTo>
                  <a:cubicBezTo>
                    <a:pt x="23" y="3966"/>
                    <a:pt x="0" y="3989"/>
                    <a:pt x="23" y="4012"/>
                  </a:cubicBezTo>
                  <a:cubicBezTo>
                    <a:pt x="511" y="4230"/>
                    <a:pt x="1007" y="4330"/>
                    <a:pt x="1488" y="4330"/>
                  </a:cubicBezTo>
                  <a:cubicBezTo>
                    <a:pt x="3618" y="4330"/>
                    <a:pt x="5433" y="2364"/>
                    <a:pt x="4725" y="17"/>
                  </a:cubicBezTo>
                  <a:cubicBezTo>
                    <a:pt x="4725" y="6"/>
                    <a:pt x="4714" y="0"/>
                    <a:pt x="4702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407549" y="350389"/>
              <a:ext cx="168209" cy="114405"/>
            </a:xfrm>
            <a:custGeom>
              <a:avLst/>
              <a:gdLst/>
              <a:ahLst/>
              <a:cxnLst/>
              <a:rect l="l" t="t" r="r" b="b"/>
              <a:pathLst>
                <a:path w="5593" h="3804" extrusionOk="0">
                  <a:moveTo>
                    <a:pt x="2139" y="0"/>
                  </a:moveTo>
                  <a:cubicBezTo>
                    <a:pt x="1223" y="0"/>
                    <a:pt x="319" y="402"/>
                    <a:pt x="1" y="1298"/>
                  </a:cubicBezTo>
                  <a:cubicBezTo>
                    <a:pt x="544" y="606"/>
                    <a:pt x="1237" y="313"/>
                    <a:pt x="1947" y="313"/>
                  </a:cubicBezTo>
                  <a:cubicBezTo>
                    <a:pt x="3622" y="313"/>
                    <a:pt x="5389" y="1943"/>
                    <a:pt x="5502" y="3786"/>
                  </a:cubicBezTo>
                  <a:cubicBezTo>
                    <a:pt x="5502" y="3798"/>
                    <a:pt x="5507" y="3803"/>
                    <a:pt x="5516" y="3803"/>
                  </a:cubicBezTo>
                  <a:cubicBezTo>
                    <a:pt x="5524" y="3803"/>
                    <a:pt x="5536" y="3798"/>
                    <a:pt x="5547" y="3786"/>
                  </a:cubicBezTo>
                  <a:cubicBezTo>
                    <a:pt x="5593" y="3467"/>
                    <a:pt x="5547" y="3124"/>
                    <a:pt x="5479" y="2782"/>
                  </a:cubicBezTo>
                  <a:cubicBezTo>
                    <a:pt x="5228" y="1778"/>
                    <a:pt x="4566" y="888"/>
                    <a:pt x="3630" y="385"/>
                  </a:cubicBezTo>
                  <a:cubicBezTo>
                    <a:pt x="3203" y="134"/>
                    <a:pt x="2669" y="0"/>
                    <a:pt x="2139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737051" y="534960"/>
              <a:ext cx="69022" cy="152691"/>
            </a:xfrm>
            <a:custGeom>
              <a:avLst/>
              <a:gdLst/>
              <a:ahLst/>
              <a:cxnLst/>
              <a:rect l="l" t="t" r="r" b="b"/>
              <a:pathLst>
                <a:path w="2295" h="5077" extrusionOk="0">
                  <a:moveTo>
                    <a:pt x="47" y="0"/>
                  </a:moveTo>
                  <a:cubicBezTo>
                    <a:pt x="47" y="0"/>
                    <a:pt x="1" y="23"/>
                    <a:pt x="24" y="23"/>
                  </a:cubicBezTo>
                  <a:cubicBezTo>
                    <a:pt x="731" y="799"/>
                    <a:pt x="1462" y="1621"/>
                    <a:pt x="1644" y="2648"/>
                  </a:cubicBezTo>
                  <a:cubicBezTo>
                    <a:pt x="1895" y="3652"/>
                    <a:pt x="1348" y="4885"/>
                    <a:pt x="252" y="5022"/>
                  </a:cubicBezTo>
                  <a:cubicBezTo>
                    <a:pt x="229" y="5022"/>
                    <a:pt x="229" y="5068"/>
                    <a:pt x="252" y="5068"/>
                  </a:cubicBezTo>
                  <a:cubicBezTo>
                    <a:pt x="305" y="5073"/>
                    <a:pt x="357" y="5076"/>
                    <a:pt x="408" y="5076"/>
                  </a:cubicBezTo>
                  <a:cubicBezTo>
                    <a:pt x="1573" y="5076"/>
                    <a:pt x="2295" y="3629"/>
                    <a:pt x="2032" y="2580"/>
                  </a:cubicBezTo>
                  <a:cubicBezTo>
                    <a:pt x="1804" y="1461"/>
                    <a:pt x="982" y="617"/>
                    <a:pt x="47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392482" y="457637"/>
              <a:ext cx="117383" cy="142195"/>
            </a:xfrm>
            <a:custGeom>
              <a:avLst/>
              <a:gdLst/>
              <a:ahLst/>
              <a:cxnLst/>
              <a:rect l="l" t="t" r="r" b="b"/>
              <a:pathLst>
                <a:path w="3903" h="4728" extrusionOk="0">
                  <a:moveTo>
                    <a:pt x="355" y="1"/>
                  </a:moveTo>
                  <a:cubicBezTo>
                    <a:pt x="244" y="1"/>
                    <a:pt x="133" y="5"/>
                    <a:pt x="22" y="15"/>
                  </a:cubicBezTo>
                  <a:cubicBezTo>
                    <a:pt x="4" y="15"/>
                    <a:pt x="0" y="44"/>
                    <a:pt x="11" y="44"/>
                  </a:cubicBezTo>
                  <a:cubicBezTo>
                    <a:pt x="14" y="44"/>
                    <a:pt x="18" y="42"/>
                    <a:pt x="22" y="38"/>
                  </a:cubicBezTo>
                  <a:cubicBezTo>
                    <a:pt x="2624" y="403"/>
                    <a:pt x="3903" y="2161"/>
                    <a:pt x="2876" y="4717"/>
                  </a:cubicBezTo>
                  <a:cubicBezTo>
                    <a:pt x="2860" y="4717"/>
                    <a:pt x="2876" y="4727"/>
                    <a:pt x="2887" y="4727"/>
                  </a:cubicBezTo>
                  <a:cubicBezTo>
                    <a:pt x="2893" y="4727"/>
                    <a:pt x="2898" y="4725"/>
                    <a:pt x="2898" y="4717"/>
                  </a:cubicBezTo>
                  <a:cubicBezTo>
                    <a:pt x="3241" y="4238"/>
                    <a:pt x="3469" y="3667"/>
                    <a:pt x="3515" y="3074"/>
                  </a:cubicBezTo>
                  <a:cubicBezTo>
                    <a:pt x="3751" y="1164"/>
                    <a:pt x="2091" y="1"/>
                    <a:pt x="355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375279" y="252946"/>
              <a:ext cx="139849" cy="54436"/>
            </a:xfrm>
            <a:custGeom>
              <a:avLst/>
              <a:gdLst/>
              <a:ahLst/>
              <a:cxnLst/>
              <a:rect l="l" t="t" r="r" b="b"/>
              <a:pathLst>
                <a:path w="4650" h="1810" extrusionOk="0">
                  <a:moveTo>
                    <a:pt x="1922" y="1"/>
                  </a:moveTo>
                  <a:cubicBezTo>
                    <a:pt x="1264" y="1"/>
                    <a:pt x="613" y="212"/>
                    <a:pt x="24" y="498"/>
                  </a:cubicBezTo>
                  <a:cubicBezTo>
                    <a:pt x="1" y="521"/>
                    <a:pt x="24" y="544"/>
                    <a:pt x="47" y="544"/>
                  </a:cubicBezTo>
                  <a:cubicBezTo>
                    <a:pt x="576" y="420"/>
                    <a:pt x="1069" y="352"/>
                    <a:pt x="1533" y="352"/>
                  </a:cubicBezTo>
                  <a:cubicBezTo>
                    <a:pt x="2688" y="352"/>
                    <a:pt x="3667" y="773"/>
                    <a:pt x="4612" y="1799"/>
                  </a:cubicBezTo>
                  <a:cubicBezTo>
                    <a:pt x="4612" y="1807"/>
                    <a:pt x="4617" y="1810"/>
                    <a:pt x="4623" y="1810"/>
                  </a:cubicBezTo>
                  <a:cubicBezTo>
                    <a:pt x="4634" y="1810"/>
                    <a:pt x="4650" y="1799"/>
                    <a:pt x="4634" y="1799"/>
                  </a:cubicBezTo>
                  <a:cubicBezTo>
                    <a:pt x="4224" y="1001"/>
                    <a:pt x="3516" y="316"/>
                    <a:pt x="2626" y="87"/>
                  </a:cubicBezTo>
                  <a:cubicBezTo>
                    <a:pt x="2392" y="28"/>
                    <a:pt x="2156" y="1"/>
                    <a:pt x="1922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02526" y="503080"/>
              <a:ext cx="87187" cy="121834"/>
            </a:xfrm>
            <a:custGeom>
              <a:avLst/>
              <a:gdLst/>
              <a:ahLst/>
              <a:cxnLst/>
              <a:rect l="l" t="t" r="r" b="b"/>
              <a:pathLst>
                <a:path w="2899" h="4051" extrusionOk="0">
                  <a:moveTo>
                    <a:pt x="2103" y="1"/>
                  </a:moveTo>
                  <a:cubicBezTo>
                    <a:pt x="2089" y="1"/>
                    <a:pt x="2077" y="17"/>
                    <a:pt x="2077" y="33"/>
                  </a:cubicBezTo>
                  <a:cubicBezTo>
                    <a:pt x="2511" y="2133"/>
                    <a:pt x="2237" y="3343"/>
                    <a:pt x="23" y="4005"/>
                  </a:cubicBezTo>
                  <a:cubicBezTo>
                    <a:pt x="0" y="4005"/>
                    <a:pt x="0" y="4050"/>
                    <a:pt x="23" y="4050"/>
                  </a:cubicBezTo>
                  <a:cubicBezTo>
                    <a:pt x="502" y="4028"/>
                    <a:pt x="959" y="3914"/>
                    <a:pt x="1392" y="3708"/>
                  </a:cubicBezTo>
                  <a:cubicBezTo>
                    <a:pt x="2899" y="3023"/>
                    <a:pt x="2762" y="1266"/>
                    <a:pt x="2123" y="10"/>
                  </a:cubicBezTo>
                  <a:cubicBezTo>
                    <a:pt x="2116" y="4"/>
                    <a:pt x="2109" y="1"/>
                    <a:pt x="2103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8331369" y="212315"/>
              <a:ext cx="16481" cy="652868"/>
            </a:xfrm>
            <a:custGeom>
              <a:avLst/>
              <a:gdLst/>
              <a:ahLst/>
              <a:cxnLst/>
              <a:rect l="l" t="t" r="r" b="b"/>
              <a:pathLst>
                <a:path w="548" h="21708" extrusionOk="0">
                  <a:moveTo>
                    <a:pt x="274" y="1"/>
                  </a:moveTo>
                  <a:cubicBezTo>
                    <a:pt x="46" y="3538"/>
                    <a:pt x="137" y="7282"/>
                    <a:pt x="91" y="10843"/>
                  </a:cubicBezTo>
                  <a:cubicBezTo>
                    <a:pt x="114" y="14472"/>
                    <a:pt x="0" y="18101"/>
                    <a:pt x="274" y="21707"/>
                  </a:cubicBezTo>
                  <a:cubicBezTo>
                    <a:pt x="548" y="18101"/>
                    <a:pt x="434" y="14472"/>
                    <a:pt x="457" y="10843"/>
                  </a:cubicBezTo>
                  <a:cubicBezTo>
                    <a:pt x="411" y="7282"/>
                    <a:pt x="502" y="3538"/>
                    <a:pt x="274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11"/>
            <p:cNvGrpSpPr/>
            <p:nvPr/>
          </p:nvGrpSpPr>
          <p:grpSpPr>
            <a:xfrm>
              <a:off x="8262025" y="393506"/>
              <a:ext cx="314505" cy="314505"/>
              <a:chOff x="6471687" y="1760184"/>
              <a:chExt cx="456069" cy="456069"/>
            </a:xfrm>
          </p:grpSpPr>
          <p:sp>
            <p:nvSpPr>
              <p:cNvPr id="197" name="Google Shape;197;p11"/>
              <p:cNvSpPr/>
              <p:nvPr/>
            </p:nvSpPr>
            <p:spPr>
              <a:xfrm>
                <a:off x="6541717" y="1830214"/>
                <a:ext cx="316009" cy="316009"/>
              </a:xfrm>
              <a:custGeom>
                <a:avLst/>
                <a:gdLst/>
                <a:ahLst/>
                <a:cxnLst/>
                <a:rect l="l" t="t" r="r" b="b"/>
                <a:pathLst>
                  <a:path w="8858" h="8858" extrusionOk="0">
                    <a:moveTo>
                      <a:pt x="4429" y="1"/>
                    </a:moveTo>
                    <a:cubicBezTo>
                      <a:pt x="1987" y="1"/>
                      <a:pt x="1" y="1987"/>
                      <a:pt x="1" y="4429"/>
                    </a:cubicBezTo>
                    <a:cubicBezTo>
                      <a:pt x="1" y="6871"/>
                      <a:pt x="1987" y="8857"/>
                      <a:pt x="4429" y="8857"/>
                    </a:cubicBezTo>
                    <a:cubicBezTo>
                      <a:pt x="6871" y="8857"/>
                      <a:pt x="8857" y="6871"/>
                      <a:pt x="8857" y="4429"/>
                    </a:cubicBezTo>
                    <a:cubicBezTo>
                      <a:pt x="8857" y="1987"/>
                      <a:pt x="6871" y="1"/>
                      <a:pt x="44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>
                <a:off x="6471687" y="1760184"/>
                <a:ext cx="456069" cy="456069"/>
              </a:xfrm>
              <a:custGeom>
                <a:avLst/>
                <a:gdLst/>
                <a:ahLst/>
                <a:cxnLst/>
                <a:rect l="l" t="t" r="r" b="b"/>
                <a:pathLst>
                  <a:path w="12784" h="12784" extrusionOk="0">
                    <a:moveTo>
                      <a:pt x="6392" y="845"/>
                    </a:moveTo>
                    <a:cubicBezTo>
                      <a:pt x="9451" y="845"/>
                      <a:pt x="11939" y="3333"/>
                      <a:pt x="11939" y="6392"/>
                    </a:cubicBezTo>
                    <a:cubicBezTo>
                      <a:pt x="11939" y="9451"/>
                      <a:pt x="9451" y="11939"/>
                      <a:pt x="6392" y="11939"/>
                    </a:cubicBezTo>
                    <a:cubicBezTo>
                      <a:pt x="3333" y="11939"/>
                      <a:pt x="845" y="9451"/>
                      <a:pt x="845" y="6392"/>
                    </a:cubicBezTo>
                    <a:cubicBezTo>
                      <a:pt x="845" y="3333"/>
                      <a:pt x="3333" y="845"/>
                      <a:pt x="6392" y="845"/>
                    </a:cubicBezTo>
                    <a:close/>
                    <a:moveTo>
                      <a:pt x="6392" y="1"/>
                    </a:moveTo>
                    <a:cubicBezTo>
                      <a:pt x="2854" y="1"/>
                      <a:pt x="1" y="2854"/>
                      <a:pt x="1" y="6392"/>
                    </a:cubicBezTo>
                    <a:cubicBezTo>
                      <a:pt x="1" y="9907"/>
                      <a:pt x="2854" y="12783"/>
                      <a:pt x="6392" y="12783"/>
                    </a:cubicBezTo>
                    <a:cubicBezTo>
                      <a:pt x="9907" y="12783"/>
                      <a:pt x="12783" y="9907"/>
                      <a:pt x="12783" y="6392"/>
                    </a:cubicBezTo>
                    <a:cubicBezTo>
                      <a:pt x="12783" y="2854"/>
                      <a:pt x="9907" y="1"/>
                      <a:pt x="63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9" name="Google Shape;199;p11"/>
          <p:cNvGrpSpPr/>
          <p:nvPr/>
        </p:nvGrpSpPr>
        <p:grpSpPr>
          <a:xfrm flipH="1">
            <a:off x="263927" y="180461"/>
            <a:ext cx="902335" cy="906318"/>
            <a:chOff x="6027649" y="1576942"/>
            <a:chExt cx="1474886" cy="1481396"/>
          </a:xfrm>
        </p:grpSpPr>
        <p:sp>
          <p:nvSpPr>
            <p:cNvPr id="200" name="Google Shape;200;p11"/>
            <p:cNvSpPr/>
            <p:nvPr/>
          </p:nvSpPr>
          <p:spPr>
            <a:xfrm>
              <a:off x="6421378" y="2658109"/>
              <a:ext cx="317373" cy="400228"/>
            </a:xfrm>
            <a:custGeom>
              <a:avLst/>
              <a:gdLst/>
              <a:ahLst/>
              <a:cxnLst/>
              <a:rect l="l" t="t" r="r" b="b"/>
              <a:pathLst>
                <a:path w="6734" h="8492" extrusionOk="0">
                  <a:moveTo>
                    <a:pt x="5045" y="0"/>
                  </a:moveTo>
                  <a:cubicBezTo>
                    <a:pt x="4953" y="754"/>
                    <a:pt x="4794" y="1461"/>
                    <a:pt x="4474" y="2100"/>
                  </a:cubicBezTo>
                  <a:cubicBezTo>
                    <a:pt x="4177" y="2739"/>
                    <a:pt x="3744" y="3287"/>
                    <a:pt x="3173" y="3835"/>
                  </a:cubicBezTo>
                  <a:cubicBezTo>
                    <a:pt x="2625" y="4406"/>
                    <a:pt x="1986" y="4953"/>
                    <a:pt x="1393" y="5638"/>
                  </a:cubicBezTo>
                  <a:cubicBezTo>
                    <a:pt x="822" y="6300"/>
                    <a:pt x="320" y="7099"/>
                    <a:pt x="0" y="7943"/>
                  </a:cubicBezTo>
                  <a:lnTo>
                    <a:pt x="891" y="8491"/>
                  </a:lnTo>
                  <a:cubicBezTo>
                    <a:pt x="1187" y="7807"/>
                    <a:pt x="1621" y="7236"/>
                    <a:pt x="2078" y="6620"/>
                  </a:cubicBezTo>
                  <a:cubicBezTo>
                    <a:pt x="2808" y="5661"/>
                    <a:pt x="3926" y="5159"/>
                    <a:pt x="4520" y="4657"/>
                  </a:cubicBezTo>
                  <a:cubicBezTo>
                    <a:pt x="5136" y="4132"/>
                    <a:pt x="5615" y="3538"/>
                    <a:pt x="5958" y="2831"/>
                  </a:cubicBezTo>
                  <a:cubicBezTo>
                    <a:pt x="6391" y="1986"/>
                    <a:pt x="6620" y="1096"/>
                    <a:pt x="6734" y="206"/>
                  </a:cubicBezTo>
                  <a:lnTo>
                    <a:pt x="50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6117998" y="2607539"/>
              <a:ext cx="577720" cy="284807"/>
            </a:xfrm>
            <a:custGeom>
              <a:avLst/>
              <a:gdLst/>
              <a:ahLst/>
              <a:cxnLst/>
              <a:rect l="l" t="t" r="r" b="b"/>
              <a:pathLst>
                <a:path w="12258" h="6043" extrusionOk="0">
                  <a:moveTo>
                    <a:pt x="1964" y="1"/>
                  </a:moveTo>
                  <a:cubicBezTo>
                    <a:pt x="1964" y="1"/>
                    <a:pt x="1" y="4634"/>
                    <a:pt x="4246" y="5798"/>
                  </a:cubicBezTo>
                  <a:cubicBezTo>
                    <a:pt x="4879" y="5965"/>
                    <a:pt x="5570" y="6043"/>
                    <a:pt x="6265" y="6043"/>
                  </a:cubicBezTo>
                  <a:cubicBezTo>
                    <a:pt x="7850" y="6043"/>
                    <a:pt x="9450" y="5636"/>
                    <a:pt x="10386" y="4954"/>
                  </a:cubicBezTo>
                  <a:cubicBezTo>
                    <a:pt x="11573" y="4086"/>
                    <a:pt x="12258" y="2488"/>
                    <a:pt x="12121" y="617"/>
                  </a:cubicBezTo>
                  <a:lnTo>
                    <a:pt x="19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6027649" y="1678979"/>
              <a:ext cx="1474886" cy="1023428"/>
            </a:xfrm>
            <a:custGeom>
              <a:avLst/>
              <a:gdLst/>
              <a:ahLst/>
              <a:cxnLst/>
              <a:rect l="l" t="t" r="r" b="b"/>
              <a:pathLst>
                <a:path w="31294" h="21715" extrusionOk="0">
                  <a:moveTo>
                    <a:pt x="16371" y="0"/>
                  </a:moveTo>
                  <a:cubicBezTo>
                    <a:pt x="14871" y="0"/>
                    <a:pt x="13577" y="829"/>
                    <a:pt x="12897" y="2059"/>
                  </a:cubicBezTo>
                  <a:cubicBezTo>
                    <a:pt x="12326" y="1488"/>
                    <a:pt x="11550" y="1100"/>
                    <a:pt x="10683" y="1054"/>
                  </a:cubicBezTo>
                  <a:cubicBezTo>
                    <a:pt x="10640" y="1053"/>
                    <a:pt x="10598" y="1052"/>
                    <a:pt x="10556" y="1052"/>
                  </a:cubicBezTo>
                  <a:cubicBezTo>
                    <a:pt x="8785" y="1052"/>
                    <a:pt x="7303" y="2443"/>
                    <a:pt x="7236" y="4227"/>
                  </a:cubicBezTo>
                  <a:cubicBezTo>
                    <a:pt x="7145" y="4227"/>
                    <a:pt x="7053" y="4227"/>
                    <a:pt x="6962" y="4204"/>
                  </a:cubicBezTo>
                  <a:cubicBezTo>
                    <a:pt x="6905" y="4202"/>
                    <a:pt x="6849" y="4201"/>
                    <a:pt x="6793" y="4201"/>
                  </a:cubicBezTo>
                  <a:cubicBezTo>
                    <a:pt x="4676" y="4201"/>
                    <a:pt x="2920" y="5859"/>
                    <a:pt x="2831" y="7993"/>
                  </a:cubicBezTo>
                  <a:cubicBezTo>
                    <a:pt x="2831" y="8130"/>
                    <a:pt x="2831" y="8267"/>
                    <a:pt x="2831" y="8381"/>
                  </a:cubicBezTo>
                  <a:cubicBezTo>
                    <a:pt x="1484" y="8975"/>
                    <a:pt x="525" y="10299"/>
                    <a:pt x="457" y="11851"/>
                  </a:cubicBezTo>
                  <a:cubicBezTo>
                    <a:pt x="434" y="12604"/>
                    <a:pt x="617" y="13311"/>
                    <a:pt x="959" y="13928"/>
                  </a:cubicBezTo>
                  <a:cubicBezTo>
                    <a:pt x="434" y="14567"/>
                    <a:pt x="114" y="15366"/>
                    <a:pt x="92" y="16233"/>
                  </a:cubicBezTo>
                  <a:cubicBezTo>
                    <a:pt x="0" y="18424"/>
                    <a:pt x="1689" y="20273"/>
                    <a:pt x="3881" y="20364"/>
                  </a:cubicBezTo>
                  <a:cubicBezTo>
                    <a:pt x="3924" y="20366"/>
                    <a:pt x="3967" y="20367"/>
                    <a:pt x="4010" y="20367"/>
                  </a:cubicBezTo>
                  <a:cubicBezTo>
                    <a:pt x="4649" y="20367"/>
                    <a:pt x="5265" y="20209"/>
                    <a:pt x="5821" y="19931"/>
                  </a:cubicBezTo>
                  <a:cubicBezTo>
                    <a:pt x="6506" y="20958"/>
                    <a:pt x="7647" y="21665"/>
                    <a:pt x="8948" y="21711"/>
                  </a:cubicBezTo>
                  <a:cubicBezTo>
                    <a:pt x="9001" y="21713"/>
                    <a:pt x="9054" y="21714"/>
                    <a:pt x="9106" y="21714"/>
                  </a:cubicBezTo>
                  <a:cubicBezTo>
                    <a:pt x="10253" y="21714"/>
                    <a:pt x="11286" y="21242"/>
                    <a:pt x="12006" y="20479"/>
                  </a:cubicBezTo>
                  <a:cubicBezTo>
                    <a:pt x="12668" y="21095"/>
                    <a:pt x="13559" y="21506"/>
                    <a:pt x="14563" y="21551"/>
                  </a:cubicBezTo>
                  <a:cubicBezTo>
                    <a:pt x="14634" y="21555"/>
                    <a:pt x="14704" y="21557"/>
                    <a:pt x="14774" y="21557"/>
                  </a:cubicBezTo>
                  <a:cubicBezTo>
                    <a:pt x="15946" y="21557"/>
                    <a:pt x="17003" y="21022"/>
                    <a:pt x="17736" y="20182"/>
                  </a:cubicBezTo>
                  <a:cubicBezTo>
                    <a:pt x="18261" y="20570"/>
                    <a:pt x="18900" y="20821"/>
                    <a:pt x="19607" y="20867"/>
                  </a:cubicBezTo>
                  <a:cubicBezTo>
                    <a:pt x="19656" y="20869"/>
                    <a:pt x="19705" y="20870"/>
                    <a:pt x="19754" y="20870"/>
                  </a:cubicBezTo>
                  <a:cubicBezTo>
                    <a:pt x="21244" y="20870"/>
                    <a:pt x="22519" y="19863"/>
                    <a:pt x="22917" y="18493"/>
                  </a:cubicBezTo>
                  <a:cubicBezTo>
                    <a:pt x="23396" y="18812"/>
                    <a:pt x="23967" y="18995"/>
                    <a:pt x="24583" y="19018"/>
                  </a:cubicBezTo>
                  <a:cubicBezTo>
                    <a:pt x="24639" y="19021"/>
                    <a:pt x="24695" y="19022"/>
                    <a:pt x="24750" y="19022"/>
                  </a:cubicBezTo>
                  <a:cubicBezTo>
                    <a:pt x="26502" y="19022"/>
                    <a:pt x="27941" y="17638"/>
                    <a:pt x="28007" y="15868"/>
                  </a:cubicBezTo>
                  <a:cubicBezTo>
                    <a:pt x="28030" y="15731"/>
                    <a:pt x="28030" y="15594"/>
                    <a:pt x="28007" y="15480"/>
                  </a:cubicBezTo>
                  <a:cubicBezTo>
                    <a:pt x="29765" y="15137"/>
                    <a:pt x="31134" y="13631"/>
                    <a:pt x="31225" y="11759"/>
                  </a:cubicBezTo>
                  <a:cubicBezTo>
                    <a:pt x="31294" y="10139"/>
                    <a:pt x="30358" y="8678"/>
                    <a:pt x="28966" y="8016"/>
                  </a:cubicBezTo>
                  <a:cubicBezTo>
                    <a:pt x="28988" y="7856"/>
                    <a:pt x="29011" y="7696"/>
                    <a:pt x="29034" y="7537"/>
                  </a:cubicBezTo>
                  <a:cubicBezTo>
                    <a:pt x="29103" y="5482"/>
                    <a:pt x="27619" y="3725"/>
                    <a:pt x="25656" y="3451"/>
                  </a:cubicBezTo>
                  <a:cubicBezTo>
                    <a:pt x="25154" y="1922"/>
                    <a:pt x="23739" y="780"/>
                    <a:pt x="22050" y="712"/>
                  </a:cubicBezTo>
                  <a:cubicBezTo>
                    <a:pt x="21989" y="709"/>
                    <a:pt x="21928" y="708"/>
                    <a:pt x="21868" y="708"/>
                  </a:cubicBezTo>
                  <a:cubicBezTo>
                    <a:pt x="20979" y="708"/>
                    <a:pt x="20154" y="1019"/>
                    <a:pt x="19470" y="1511"/>
                  </a:cubicBezTo>
                  <a:cubicBezTo>
                    <a:pt x="18786" y="643"/>
                    <a:pt x="17736" y="73"/>
                    <a:pt x="16549" y="4"/>
                  </a:cubicBezTo>
                  <a:cubicBezTo>
                    <a:pt x="16489" y="2"/>
                    <a:pt x="16430" y="0"/>
                    <a:pt x="16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031938" y="2170783"/>
              <a:ext cx="1468477" cy="531626"/>
            </a:xfrm>
            <a:custGeom>
              <a:avLst/>
              <a:gdLst/>
              <a:ahLst/>
              <a:cxnLst/>
              <a:rect l="l" t="t" r="r" b="b"/>
              <a:pathLst>
                <a:path w="31158" h="11280" extrusionOk="0">
                  <a:moveTo>
                    <a:pt x="30952" y="0"/>
                  </a:moveTo>
                  <a:lnTo>
                    <a:pt x="30952" y="0"/>
                  </a:lnTo>
                  <a:cubicBezTo>
                    <a:pt x="30975" y="366"/>
                    <a:pt x="30929" y="731"/>
                    <a:pt x="30838" y="1119"/>
                  </a:cubicBezTo>
                  <a:cubicBezTo>
                    <a:pt x="30381" y="2899"/>
                    <a:pt x="29012" y="3972"/>
                    <a:pt x="27163" y="4269"/>
                  </a:cubicBezTo>
                  <a:cubicBezTo>
                    <a:pt x="27371" y="5779"/>
                    <a:pt x="26352" y="7341"/>
                    <a:pt x="24487" y="7341"/>
                  </a:cubicBezTo>
                  <a:cubicBezTo>
                    <a:pt x="23899" y="7341"/>
                    <a:pt x="23227" y="7186"/>
                    <a:pt x="22484" y="6825"/>
                  </a:cubicBezTo>
                  <a:cubicBezTo>
                    <a:pt x="22281" y="8182"/>
                    <a:pt x="20981" y="9155"/>
                    <a:pt x="19551" y="9155"/>
                  </a:cubicBezTo>
                  <a:cubicBezTo>
                    <a:pt x="18889" y="9155"/>
                    <a:pt x="18198" y="8946"/>
                    <a:pt x="17576" y="8469"/>
                  </a:cubicBezTo>
                  <a:cubicBezTo>
                    <a:pt x="17127" y="9156"/>
                    <a:pt x="15989" y="9705"/>
                    <a:pt x="14735" y="9705"/>
                  </a:cubicBezTo>
                  <a:cubicBezTo>
                    <a:pt x="13822" y="9705"/>
                    <a:pt x="12847" y="9414"/>
                    <a:pt x="12030" y="8674"/>
                  </a:cubicBezTo>
                  <a:cubicBezTo>
                    <a:pt x="11604" y="9337"/>
                    <a:pt x="10371" y="9992"/>
                    <a:pt x="9058" y="9992"/>
                  </a:cubicBezTo>
                  <a:cubicBezTo>
                    <a:pt x="7973" y="9992"/>
                    <a:pt x="6834" y="9545"/>
                    <a:pt x="6049" y="8286"/>
                  </a:cubicBezTo>
                  <a:cubicBezTo>
                    <a:pt x="5422" y="8563"/>
                    <a:pt x="4783" y="8686"/>
                    <a:pt x="4163" y="8686"/>
                  </a:cubicBezTo>
                  <a:cubicBezTo>
                    <a:pt x="2280" y="8686"/>
                    <a:pt x="585" y="7549"/>
                    <a:pt x="1" y="6140"/>
                  </a:cubicBezTo>
                  <a:lnTo>
                    <a:pt x="1" y="6140"/>
                  </a:lnTo>
                  <a:cubicBezTo>
                    <a:pt x="69" y="8172"/>
                    <a:pt x="1713" y="9838"/>
                    <a:pt x="3790" y="9929"/>
                  </a:cubicBezTo>
                  <a:cubicBezTo>
                    <a:pt x="3833" y="9931"/>
                    <a:pt x="3876" y="9932"/>
                    <a:pt x="3919" y="9932"/>
                  </a:cubicBezTo>
                  <a:cubicBezTo>
                    <a:pt x="4558" y="9932"/>
                    <a:pt x="5174" y="9774"/>
                    <a:pt x="5730" y="9496"/>
                  </a:cubicBezTo>
                  <a:cubicBezTo>
                    <a:pt x="6415" y="10523"/>
                    <a:pt x="7556" y="11230"/>
                    <a:pt x="8857" y="11276"/>
                  </a:cubicBezTo>
                  <a:cubicBezTo>
                    <a:pt x="8910" y="11278"/>
                    <a:pt x="8963" y="11279"/>
                    <a:pt x="9015" y="11279"/>
                  </a:cubicBezTo>
                  <a:cubicBezTo>
                    <a:pt x="10162" y="11279"/>
                    <a:pt x="11195" y="10807"/>
                    <a:pt x="11915" y="10044"/>
                  </a:cubicBezTo>
                  <a:cubicBezTo>
                    <a:pt x="12577" y="10660"/>
                    <a:pt x="13468" y="11071"/>
                    <a:pt x="14472" y="11116"/>
                  </a:cubicBezTo>
                  <a:cubicBezTo>
                    <a:pt x="14543" y="11120"/>
                    <a:pt x="14613" y="11122"/>
                    <a:pt x="14683" y="11122"/>
                  </a:cubicBezTo>
                  <a:cubicBezTo>
                    <a:pt x="15857" y="11122"/>
                    <a:pt x="16934" y="10587"/>
                    <a:pt x="17645" y="9747"/>
                  </a:cubicBezTo>
                  <a:cubicBezTo>
                    <a:pt x="18170" y="10135"/>
                    <a:pt x="18809" y="10386"/>
                    <a:pt x="19516" y="10432"/>
                  </a:cubicBezTo>
                  <a:cubicBezTo>
                    <a:pt x="19565" y="10434"/>
                    <a:pt x="19614" y="10435"/>
                    <a:pt x="19663" y="10435"/>
                  </a:cubicBezTo>
                  <a:cubicBezTo>
                    <a:pt x="21153" y="10435"/>
                    <a:pt x="22428" y="9428"/>
                    <a:pt x="22826" y="8058"/>
                  </a:cubicBezTo>
                  <a:cubicBezTo>
                    <a:pt x="23305" y="8377"/>
                    <a:pt x="23876" y="8560"/>
                    <a:pt x="24492" y="8583"/>
                  </a:cubicBezTo>
                  <a:cubicBezTo>
                    <a:pt x="24535" y="8584"/>
                    <a:pt x="24578" y="8585"/>
                    <a:pt x="24621" y="8585"/>
                  </a:cubicBezTo>
                  <a:cubicBezTo>
                    <a:pt x="26390" y="8585"/>
                    <a:pt x="27849" y="7216"/>
                    <a:pt x="27916" y="5433"/>
                  </a:cubicBezTo>
                  <a:cubicBezTo>
                    <a:pt x="27939" y="5296"/>
                    <a:pt x="27939" y="5159"/>
                    <a:pt x="27916" y="5045"/>
                  </a:cubicBezTo>
                  <a:cubicBezTo>
                    <a:pt x="29674" y="4702"/>
                    <a:pt x="31043" y="3196"/>
                    <a:pt x="31134" y="1324"/>
                  </a:cubicBezTo>
                  <a:cubicBezTo>
                    <a:pt x="31157" y="868"/>
                    <a:pt x="31089" y="411"/>
                    <a:pt x="30952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7097184" y="1965483"/>
              <a:ext cx="181309" cy="181686"/>
            </a:xfrm>
            <a:custGeom>
              <a:avLst/>
              <a:gdLst/>
              <a:ahLst/>
              <a:cxnLst/>
              <a:rect l="l" t="t" r="r" b="b"/>
              <a:pathLst>
                <a:path w="3847" h="3855" extrusionOk="0">
                  <a:moveTo>
                    <a:pt x="1181" y="1"/>
                  </a:moveTo>
                  <a:cubicBezTo>
                    <a:pt x="781" y="1"/>
                    <a:pt x="379" y="78"/>
                    <a:pt x="19" y="225"/>
                  </a:cubicBezTo>
                  <a:cubicBezTo>
                    <a:pt x="0" y="225"/>
                    <a:pt x="11" y="254"/>
                    <a:pt x="28" y="254"/>
                  </a:cubicBezTo>
                  <a:cubicBezTo>
                    <a:pt x="32" y="254"/>
                    <a:pt x="37" y="252"/>
                    <a:pt x="41" y="248"/>
                  </a:cubicBezTo>
                  <a:cubicBezTo>
                    <a:pt x="313" y="201"/>
                    <a:pt x="572" y="178"/>
                    <a:pt x="816" y="178"/>
                  </a:cubicBezTo>
                  <a:cubicBezTo>
                    <a:pt x="2809" y="178"/>
                    <a:pt x="3847" y="1699"/>
                    <a:pt x="3237" y="3854"/>
                  </a:cubicBezTo>
                  <a:cubicBezTo>
                    <a:pt x="3785" y="3078"/>
                    <a:pt x="3808" y="1595"/>
                    <a:pt x="3077" y="773"/>
                  </a:cubicBezTo>
                  <a:cubicBezTo>
                    <a:pt x="2609" y="246"/>
                    <a:pt x="1897" y="1"/>
                    <a:pt x="1181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6903336" y="2385131"/>
              <a:ext cx="226224" cy="140919"/>
            </a:xfrm>
            <a:custGeom>
              <a:avLst/>
              <a:gdLst/>
              <a:ahLst/>
              <a:cxnLst/>
              <a:rect l="l" t="t" r="r" b="b"/>
              <a:pathLst>
                <a:path w="4800" h="2990" extrusionOk="0">
                  <a:moveTo>
                    <a:pt x="4052" y="0"/>
                  </a:moveTo>
                  <a:cubicBezTo>
                    <a:pt x="4046" y="0"/>
                    <a:pt x="4040" y="6"/>
                    <a:pt x="4040" y="18"/>
                  </a:cubicBezTo>
                  <a:cubicBezTo>
                    <a:pt x="4223" y="999"/>
                    <a:pt x="3721" y="2026"/>
                    <a:pt x="2830" y="2483"/>
                  </a:cubicBezTo>
                  <a:cubicBezTo>
                    <a:pt x="2427" y="2663"/>
                    <a:pt x="1954" y="2770"/>
                    <a:pt x="1487" y="2770"/>
                  </a:cubicBezTo>
                  <a:cubicBezTo>
                    <a:pt x="952" y="2770"/>
                    <a:pt x="426" y="2629"/>
                    <a:pt x="23" y="2300"/>
                  </a:cubicBezTo>
                  <a:cubicBezTo>
                    <a:pt x="23" y="2292"/>
                    <a:pt x="20" y="2290"/>
                    <a:pt x="17" y="2290"/>
                  </a:cubicBezTo>
                  <a:cubicBezTo>
                    <a:pt x="10" y="2290"/>
                    <a:pt x="0" y="2300"/>
                    <a:pt x="0" y="2300"/>
                  </a:cubicBezTo>
                  <a:cubicBezTo>
                    <a:pt x="160" y="2528"/>
                    <a:pt x="388" y="2665"/>
                    <a:pt x="639" y="2757"/>
                  </a:cubicBezTo>
                  <a:cubicBezTo>
                    <a:pt x="984" y="2916"/>
                    <a:pt x="1357" y="2989"/>
                    <a:pt x="1729" y="2989"/>
                  </a:cubicBezTo>
                  <a:cubicBezTo>
                    <a:pt x="3279" y="2989"/>
                    <a:pt x="4799" y="1711"/>
                    <a:pt x="4063" y="18"/>
                  </a:cubicBezTo>
                  <a:cubicBezTo>
                    <a:pt x="4063" y="6"/>
                    <a:pt x="4057" y="0"/>
                    <a:pt x="4052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6809735" y="2336728"/>
              <a:ext cx="216374" cy="172826"/>
            </a:xfrm>
            <a:custGeom>
              <a:avLst/>
              <a:gdLst/>
              <a:ahLst/>
              <a:cxnLst/>
              <a:rect l="l" t="t" r="r" b="b"/>
              <a:pathLst>
                <a:path w="4591" h="3667" extrusionOk="0">
                  <a:moveTo>
                    <a:pt x="3972" y="0"/>
                  </a:moveTo>
                  <a:cubicBezTo>
                    <a:pt x="3961" y="0"/>
                    <a:pt x="3949" y="6"/>
                    <a:pt x="3949" y="17"/>
                  </a:cubicBezTo>
                  <a:cubicBezTo>
                    <a:pt x="3972" y="542"/>
                    <a:pt x="3926" y="1045"/>
                    <a:pt x="3767" y="1524"/>
                  </a:cubicBezTo>
                  <a:cubicBezTo>
                    <a:pt x="3381" y="2754"/>
                    <a:pt x="2153" y="3482"/>
                    <a:pt x="916" y="3482"/>
                  </a:cubicBezTo>
                  <a:cubicBezTo>
                    <a:pt x="615" y="3482"/>
                    <a:pt x="313" y="3439"/>
                    <a:pt x="23" y="3350"/>
                  </a:cubicBezTo>
                  <a:cubicBezTo>
                    <a:pt x="23" y="3350"/>
                    <a:pt x="0" y="3373"/>
                    <a:pt x="23" y="3396"/>
                  </a:cubicBezTo>
                  <a:cubicBezTo>
                    <a:pt x="441" y="3581"/>
                    <a:pt x="864" y="3666"/>
                    <a:pt x="1273" y="3666"/>
                  </a:cubicBezTo>
                  <a:cubicBezTo>
                    <a:pt x="3077" y="3666"/>
                    <a:pt x="4590" y="2009"/>
                    <a:pt x="3995" y="17"/>
                  </a:cubicBezTo>
                  <a:cubicBezTo>
                    <a:pt x="3995" y="6"/>
                    <a:pt x="3983" y="0"/>
                    <a:pt x="3972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405259" y="2425239"/>
              <a:ext cx="224857" cy="123763"/>
            </a:xfrm>
            <a:custGeom>
              <a:avLst/>
              <a:gdLst/>
              <a:ahLst/>
              <a:cxnLst/>
              <a:rect l="l" t="t" r="r" b="b"/>
              <a:pathLst>
                <a:path w="4771" h="2626" extrusionOk="0">
                  <a:moveTo>
                    <a:pt x="364" y="1"/>
                  </a:moveTo>
                  <a:cubicBezTo>
                    <a:pt x="358" y="1"/>
                    <a:pt x="350" y="3"/>
                    <a:pt x="342" y="11"/>
                  </a:cubicBezTo>
                  <a:cubicBezTo>
                    <a:pt x="0" y="1084"/>
                    <a:pt x="845" y="2248"/>
                    <a:pt x="1895" y="2522"/>
                  </a:cubicBezTo>
                  <a:cubicBezTo>
                    <a:pt x="2135" y="2591"/>
                    <a:pt x="2390" y="2626"/>
                    <a:pt x="2648" y="2626"/>
                  </a:cubicBezTo>
                  <a:cubicBezTo>
                    <a:pt x="3490" y="2626"/>
                    <a:pt x="4351" y="2257"/>
                    <a:pt x="4771" y="1540"/>
                  </a:cubicBezTo>
                  <a:lnTo>
                    <a:pt x="4771" y="1540"/>
                  </a:lnTo>
                  <a:cubicBezTo>
                    <a:pt x="4223" y="1999"/>
                    <a:pt x="3443" y="2308"/>
                    <a:pt x="2653" y="2308"/>
                  </a:cubicBezTo>
                  <a:cubicBezTo>
                    <a:pt x="2422" y="2308"/>
                    <a:pt x="2190" y="2282"/>
                    <a:pt x="1963" y="2225"/>
                  </a:cubicBezTo>
                  <a:cubicBezTo>
                    <a:pt x="1004" y="1997"/>
                    <a:pt x="228" y="1015"/>
                    <a:pt x="388" y="11"/>
                  </a:cubicBezTo>
                  <a:cubicBezTo>
                    <a:pt x="388" y="11"/>
                    <a:pt x="378" y="1"/>
                    <a:pt x="364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372975" y="2357136"/>
              <a:ext cx="229193" cy="101047"/>
            </a:xfrm>
            <a:custGeom>
              <a:avLst/>
              <a:gdLst/>
              <a:ahLst/>
              <a:cxnLst/>
              <a:rect l="l" t="t" r="r" b="b"/>
              <a:pathLst>
                <a:path w="4863" h="2144" extrusionOk="0">
                  <a:moveTo>
                    <a:pt x="12" y="1"/>
                  </a:moveTo>
                  <a:cubicBezTo>
                    <a:pt x="6" y="1"/>
                    <a:pt x="0" y="7"/>
                    <a:pt x="0" y="18"/>
                  </a:cubicBezTo>
                  <a:cubicBezTo>
                    <a:pt x="0" y="1114"/>
                    <a:pt x="1073" y="1981"/>
                    <a:pt x="2123" y="2118"/>
                  </a:cubicBezTo>
                  <a:cubicBezTo>
                    <a:pt x="2237" y="2135"/>
                    <a:pt x="2352" y="2143"/>
                    <a:pt x="2466" y="2143"/>
                  </a:cubicBezTo>
                  <a:cubicBezTo>
                    <a:pt x="3423" y="2143"/>
                    <a:pt x="4350" y="1564"/>
                    <a:pt x="4839" y="748"/>
                  </a:cubicBezTo>
                  <a:cubicBezTo>
                    <a:pt x="4862" y="748"/>
                    <a:pt x="4839" y="726"/>
                    <a:pt x="4816" y="726"/>
                  </a:cubicBezTo>
                  <a:cubicBezTo>
                    <a:pt x="4451" y="1068"/>
                    <a:pt x="4063" y="1365"/>
                    <a:pt x="3607" y="1570"/>
                  </a:cubicBezTo>
                  <a:cubicBezTo>
                    <a:pt x="3240" y="1735"/>
                    <a:pt x="2843" y="1812"/>
                    <a:pt x="2441" y="1812"/>
                  </a:cubicBezTo>
                  <a:cubicBezTo>
                    <a:pt x="2343" y="1812"/>
                    <a:pt x="2244" y="1807"/>
                    <a:pt x="2146" y="1798"/>
                  </a:cubicBezTo>
                  <a:cubicBezTo>
                    <a:pt x="1187" y="1707"/>
                    <a:pt x="183" y="1000"/>
                    <a:pt x="23" y="18"/>
                  </a:cubicBezTo>
                  <a:cubicBezTo>
                    <a:pt x="23" y="7"/>
                    <a:pt x="17" y="1"/>
                    <a:pt x="12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946366" y="1938525"/>
              <a:ext cx="235226" cy="173957"/>
            </a:xfrm>
            <a:custGeom>
              <a:avLst/>
              <a:gdLst/>
              <a:ahLst/>
              <a:cxnLst/>
              <a:rect l="l" t="t" r="r" b="b"/>
              <a:pathLst>
                <a:path w="4991" h="3691" extrusionOk="0">
                  <a:moveTo>
                    <a:pt x="1632" y="1"/>
                  </a:moveTo>
                  <a:cubicBezTo>
                    <a:pt x="1097" y="1"/>
                    <a:pt x="541" y="148"/>
                    <a:pt x="23" y="478"/>
                  </a:cubicBezTo>
                  <a:cubicBezTo>
                    <a:pt x="0" y="500"/>
                    <a:pt x="0" y="523"/>
                    <a:pt x="23" y="523"/>
                  </a:cubicBezTo>
                  <a:cubicBezTo>
                    <a:pt x="503" y="356"/>
                    <a:pt x="984" y="246"/>
                    <a:pt x="1481" y="246"/>
                  </a:cubicBezTo>
                  <a:cubicBezTo>
                    <a:pt x="1528" y="246"/>
                    <a:pt x="1574" y="247"/>
                    <a:pt x="1621" y="249"/>
                  </a:cubicBezTo>
                  <a:cubicBezTo>
                    <a:pt x="3378" y="295"/>
                    <a:pt x="4542" y="2007"/>
                    <a:pt x="4017" y="3673"/>
                  </a:cubicBezTo>
                  <a:cubicBezTo>
                    <a:pt x="4017" y="3684"/>
                    <a:pt x="4023" y="3690"/>
                    <a:pt x="4029" y="3690"/>
                  </a:cubicBezTo>
                  <a:cubicBezTo>
                    <a:pt x="4035" y="3690"/>
                    <a:pt x="4040" y="3684"/>
                    <a:pt x="4040" y="3673"/>
                  </a:cubicBezTo>
                  <a:cubicBezTo>
                    <a:pt x="4990" y="1667"/>
                    <a:pt x="3431" y="1"/>
                    <a:pt x="1632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6752707" y="2056350"/>
              <a:ext cx="169008" cy="165850"/>
            </a:xfrm>
            <a:custGeom>
              <a:avLst/>
              <a:gdLst/>
              <a:ahLst/>
              <a:cxnLst/>
              <a:rect l="l" t="t" r="r" b="b"/>
              <a:pathLst>
                <a:path w="3586" h="3519" extrusionOk="0">
                  <a:moveTo>
                    <a:pt x="1000" y="1"/>
                  </a:moveTo>
                  <a:cubicBezTo>
                    <a:pt x="674" y="1"/>
                    <a:pt x="343" y="49"/>
                    <a:pt x="23" y="146"/>
                  </a:cubicBezTo>
                  <a:cubicBezTo>
                    <a:pt x="1" y="146"/>
                    <a:pt x="23" y="169"/>
                    <a:pt x="46" y="169"/>
                  </a:cubicBezTo>
                  <a:cubicBezTo>
                    <a:pt x="180" y="159"/>
                    <a:pt x="310" y="154"/>
                    <a:pt x="436" y="154"/>
                  </a:cubicBezTo>
                  <a:cubicBezTo>
                    <a:pt x="2435" y="154"/>
                    <a:pt x="3585" y="1333"/>
                    <a:pt x="3242" y="3501"/>
                  </a:cubicBezTo>
                  <a:cubicBezTo>
                    <a:pt x="3242" y="3513"/>
                    <a:pt x="3247" y="3518"/>
                    <a:pt x="3253" y="3518"/>
                  </a:cubicBezTo>
                  <a:cubicBezTo>
                    <a:pt x="3259" y="3518"/>
                    <a:pt x="3265" y="3513"/>
                    <a:pt x="3265" y="3501"/>
                  </a:cubicBezTo>
                  <a:cubicBezTo>
                    <a:pt x="3447" y="3045"/>
                    <a:pt x="3539" y="2543"/>
                    <a:pt x="3470" y="2040"/>
                  </a:cubicBezTo>
                  <a:cubicBezTo>
                    <a:pt x="3344" y="673"/>
                    <a:pt x="2211" y="1"/>
                    <a:pt x="1000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6299828" y="2002952"/>
              <a:ext cx="180744" cy="165096"/>
            </a:xfrm>
            <a:custGeom>
              <a:avLst/>
              <a:gdLst/>
              <a:ahLst/>
              <a:cxnLst/>
              <a:rect l="l" t="t" r="r" b="b"/>
              <a:pathLst>
                <a:path w="3835" h="3503" extrusionOk="0">
                  <a:moveTo>
                    <a:pt x="2690" y="1"/>
                  </a:moveTo>
                  <a:cubicBezTo>
                    <a:pt x="2577" y="1"/>
                    <a:pt x="2464" y="8"/>
                    <a:pt x="2351" y="24"/>
                  </a:cubicBezTo>
                  <a:cubicBezTo>
                    <a:pt x="616" y="206"/>
                    <a:pt x="0" y="1987"/>
                    <a:pt x="479" y="3493"/>
                  </a:cubicBezTo>
                  <a:cubicBezTo>
                    <a:pt x="479" y="3500"/>
                    <a:pt x="483" y="3502"/>
                    <a:pt x="488" y="3502"/>
                  </a:cubicBezTo>
                  <a:cubicBezTo>
                    <a:pt x="500" y="3502"/>
                    <a:pt x="518" y="3486"/>
                    <a:pt x="502" y="3470"/>
                  </a:cubicBezTo>
                  <a:cubicBezTo>
                    <a:pt x="339" y="1469"/>
                    <a:pt x="1272" y="198"/>
                    <a:pt x="3122" y="198"/>
                  </a:cubicBezTo>
                  <a:cubicBezTo>
                    <a:pt x="3339" y="198"/>
                    <a:pt x="3569" y="216"/>
                    <a:pt x="3812" y="252"/>
                  </a:cubicBezTo>
                  <a:cubicBezTo>
                    <a:pt x="3835" y="252"/>
                    <a:pt x="3835" y="229"/>
                    <a:pt x="3812" y="229"/>
                  </a:cubicBezTo>
                  <a:cubicBezTo>
                    <a:pt x="3458" y="87"/>
                    <a:pt x="3077" y="1"/>
                    <a:pt x="2690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6148115" y="2262828"/>
              <a:ext cx="143134" cy="199690"/>
            </a:xfrm>
            <a:custGeom>
              <a:avLst/>
              <a:gdLst/>
              <a:ahLst/>
              <a:cxnLst/>
              <a:rect l="l" t="t" r="r" b="b"/>
              <a:pathLst>
                <a:path w="3037" h="4237" extrusionOk="0">
                  <a:moveTo>
                    <a:pt x="1476" y="1"/>
                  </a:moveTo>
                  <a:cubicBezTo>
                    <a:pt x="1473" y="1"/>
                    <a:pt x="1468" y="4"/>
                    <a:pt x="1462" y="10"/>
                  </a:cubicBezTo>
                  <a:cubicBezTo>
                    <a:pt x="1051" y="284"/>
                    <a:pt x="708" y="695"/>
                    <a:pt x="571" y="1197"/>
                  </a:cubicBezTo>
                  <a:cubicBezTo>
                    <a:pt x="105" y="2685"/>
                    <a:pt x="1388" y="4237"/>
                    <a:pt x="2886" y="4237"/>
                  </a:cubicBezTo>
                  <a:cubicBezTo>
                    <a:pt x="2929" y="4237"/>
                    <a:pt x="2971" y="4236"/>
                    <a:pt x="3014" y="4233"/>
                  </a:cubicBezTo>
                  <a:cubicBezTo>
                    <a:pt x="3037" y="4233"/>
                    <a:pt x="3037" y="4210"/>
                    <a:pt x="3014" y="4210"/>
                  </a:cubicBezTo>
                  <a:cubicBezTo>
                    <a:pt x="1028" y="3891"/>
                    <a:pt x="1" y="1563"/>
                    <a:pt x="1484" y="33"/>
                  </a:cubicBezTo>
                  <a:cubicBezTo>
                    <a:pt x="1484" y="17"/>
                    <a:pt x="1484" y="1"/>
                    <a:pt x="1476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6717217" y="1812640"/>
              <a:ext cx="185080" cy="87568"/>
            </a:xfrm>
            <a:custGeom>
              <a:avLst/>
              <a:gdLst/>
              <a:ahLst/>
              <a:cxnLst/>
              <a:rect l="l" t="t" r="r" b="b"/>
              <a:pathLst>
                <a:path w="3927" h="1858" extrusionOk="0">
                  <a:moveTo>
                    <a:pt x="1788" y="0"/>
                  </a:moveTo>
                  <a:cubicBezTo>
                    <a:pt x="1126" y="0"/>
                    <a:pt x="452" y="265"/>
                    <a:pt x="0" y="752"/>
                  </a:cubicBezTo>
                  <a:cubicBezTo>
                    <a:pt x="0" y="768"/>
                    <a:pt x="12" y="784"/>
                    <a:pt x="27" y="784"/>
                  </a:cubicBezTo>
                  <a:cubicBezTo>
                    <a:pt x="33" y="784"/>
                    <a:pt x="39" y="781"/>
                    <a:pt x="46" y="775"/>
                  </a:cubicBezTo>
                  <a:cubicBezTo>
                    <a:pt x="541" y="458"/>
                    <a:pt x="1086" y="300"/>
                    <a:pt x="1611" y="300"/>
                  </a:cubicBezTo>
                  <a:cubicBezTo>
                    <a:pt x="2563" y="300"/>
                    <a:pt x="3454" y="818"/>
                    <a:pt x="3881" y="1847"/>
                  </a:cubicBezTo>
                  <a:cubicBezTo>
                    <a:pt x="3888" y="1855"/>
                    <a:pt x="3896" y="1858"/>
                    <a:pt x="3903" y="1858"/>
                  </a:cubicBezTo>
                  <a:cubicBezTo>
                    <a:pt x="3916" y="1858"/>
                    <a:pt x="3926" y="1847"/>
                    <a:pt x="3926" y="1847"/>
                  </a:cubicBezTo>
                  <a:cubicBezTo>
                    <a:pt x="3858" y="1414"/>
                    <a:pt x="3675" y="1026"/>
                    <a:pt x="3401" y="706"/>
                  </a:cubicBezTo>
                  <a:cubicBezTo>
                    <a:pt x="2996" y="225"/>
                    <a:pt x="2397" y="0"/>
                    <a:pt x="1788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387161" y="1897663"/>
              <a:ext cx="177350" cy="112876"/>
            </a:xfrm>
            <a:custGeom>
              <a:avLst/>
              <a:gdLst/>
              <a:ahLst/>
              <a:cxnLst/>
              <a:rect l="l" t="t" r="r" b="b"/>
              <a:pathLst>
                <a:path w="3763" h="2395" extrusionOk="0">
                  <a:moveTo>
                    <a:pt x="2214" y="0"/>
                  </a:moveTo>
                  <a:cubicBezTo>
                    <a:pt x="997" y="0"/>
                    <a:pt x="1" y="1160"/>
                    <a:pt x="42" y="2394"/>
                  </a:cubicBezTo>
                  <a:lnTo>
                    <a:pt x="64" y="2394"/>
                  </a:lnTo>
                  <a:cubicBezTo>
                    <a:pt x="270" y="1573"/>
                    <a:pt x="749" y="865"/>
                    <a:pt x="1457" y="477"/>
                  </a:cubicBezTo>
                  <a:cubicBezTo>
                    <a:pt x="1768" y="357"/>
                    <a:pt x="2128" y="285"/>
                    <a:pt x="2486" y="285"/>
                  </a:cubicBezTo>
                  <a:cubicBezTo>
                    <a:pt x="2942" y="285"/>
                    <a:pt x="3394" y="401"/>
                    <a:pt x="3739" y="683"/>
                  </a:cubicBezTo>
                  <a:cubicBezTo>
                    <a:pt x="3739" y="683"/>
                    <a:pt x="3762" y="683"/>
                    <a:pt x="3762" y="660"/>
                  </a:cubicBezTo>
                  <a:cubicBezTo>
                    <a:pt x="3511" y="272"/>
                    <a:pt x="3055" y="112"/>
                    <a:pt x="2621" y="43"/>
                  </a:cubicBezTo>
                  <a:cubicBezTo>
                    <a:pt x="2483" y="14"/>
                    <a:pt x="2347" y="0"/>
                    <a:pt x="2214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7183009" y="2198731"/>
              <a:ext cx="131304" cy="161090"/>
            </a:xfrm>
            <a:custGeom>
              <a:avLst/>
              <a:gdLst/>
              <a:ahLst/>
              <a:cxnLst/>
              <a:rect l="l" t="t" r="r" b="b"/>
              <a:pathLst>
                <a:path w="2786" h="3418" extrusionOk="0">
                  <a:moveTo>
                    <a:pt x="1895" y="1"/>
                  </a:moveTo>
                  <a:cubicBezTo>
                    <a:pt x="1872" y="1"/>
                    <a:pt x="1850" y="24"/>
                    <a:pt x="1872" y="24"/>
                  </a:cubicBezTo>
                  <a:cubicBezTo>
                    <a:pt x="2420" y="686"/>
                    <a:pt x="2420" y="1576"/>
                    <a:pt x="2123" y="2306"/>
                  </a:cubicBezTo>
                  <a:cubicBezTo>
                    <a:pt x="1726" y="2990"/>
                    <a:pt x="924" y="3312"/>
                    <a:pt x="128" y="3312"/>
                  </a:cubicBezTo>
                  <a:cubicBezTo>
                    <a:pt x="101" y="3312"/>
                    <a:pt x="74" y="3311"/>
                    <a:pt x="46" y="3311"/>
                  </a:cubicBezTo>
                  <a:cubicBezTo>
                    <a:pt x="24" y="3311"/>
                    <a:pt x="1" y="3333"/>
                    <a:pt x="24" y="3333"/>
                  </a:cubicBezTo>
                  <a:cubicBezTo>
                    <a:pt x="218" y="3390"/>
                    <a:pt x="421" y="3417"/>
                    <a:pt x="625" y="3417"/>
                  </a:cubicBezTo>
                  <a:cubicBezTo>
                    <a:pt x="1332" y="3417"/>
                    <a:pt x="2043" y="3086"/>
                    <a:pt x="2397" y="2466"/>
                  </a:cubicBezTo>
                  <a:cubicBezTo>
                    <a:pt x="2785" y="1667"/>
                    <a:pt x="2648" y="549"/>
                    <a:pt x="1895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6535387" y="2157445"/>
              <a:ext cx="156047" cy="138185"/>
            </a:xfrm>
            <a:custGeom>
              <a:avLst/>
              <a:gdLst/>
              <a:ahLst/>
              <a:cxnLst/>
              <a:rect l="l" t="t" r="r" b="b"/>
              <a:pathLst>
                <a:path w="3311" h="2932" extrusionOk="0">
                  <a:moveTo>
                    <a:pt x="408" y="0"/>
                  </a:moveTo>
                  <a:cubicBezTo>
                    <a:pt x="402" y="0"/>
                    <a:pt x="396" y="3"/>
                    <a:pt x="389" y="10"/>
                  </a:cubicBezTo>
                  <a:cubicBezTo>
                    <a:pt x="1" y="808"/>
                    <a:pt x="92" y="1904"/>
                    <a:pt x="800" y="2498"/>
                  </a:cubicBezTo>
                  <a:cubicBezTo>
                    <a:pt x="1167" y="2770"/>
                    <a:pt x="1645" y="2932"/>
                    <a:pt x="2116" y="2932"/>
                  </a:cubicBezTo>
                  <a:cubicBezTo>
                    <a:pt x="2552" y="2932"/>
                    <a:pt x="2981" y="2793"/>
                    <a:pt x="3311" y="2475"/>
                  </a:cubicBezTo>
                  <a:cubicBezTo>
                    <a:pt x="3311" y="2459"/>
                    <a:pt x="3299" y="2442"/>
                    <a:pt x="3292" y="2442"/>
                  </a:cubicBezTo>
                  <a:cubicBezTo>
                    <a:pt x="3290" y="2442"/>
                    <a:pt x="3288" y="2445"/>
                    <a:pt x="3288" y="2452"/>
                  </a:cubicBezTo>
                  <a:cubicBezTo>
                    <a:pt x="2988" y="2615"/>
                    <a:pt x="2666" y="2689"/>
                    <a:pt x="2348" y="2689"/>
                  </a:cubicBezTo>
                  <a:cubicBezTo>
                    <a:pt x="1866" y="2689"/>
                    <a:pt x="1390" y="2521"/>
                    <a:pt x="1005" y="2246"/>
                  </a:cubicBezTo>
                  <a:cubicBezTo>
                    <a:pt x="389" y="1721"/>
                    <a:pt x="229" y="831"/>
                    <a:pt x="435" y="32"/>
                  </a:cubicBezTo>
                  <a:cubicBezTo>
                    <a:pt x="435" y="16"/>
                    <a:pt x="423" y="0"/>
                    <a:pt x="408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6159944" y="1669458"/>
              <a:ext cx="417478" cy="417478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6067427" y="1576942"/>
              <a:ext cx="602510" cy="602510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11"/>
          <p:cNvSpPr/>
          <p:nvPr/>
        </p:nvSpPr>
        <p:spPr>
          <a:xfrm rot="-2927220">
            <a:off x="7580292" y="-16788"/>
            <a:ext cx="479439" cy="260704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"/>
          <p:cNvSpPr/>
          <p:nvPr/>
        </p:nvSpPr>
        <p:spPr>
          <a:xfrm rot="6205845">
            <a:off x="8634429" y="1240159"/>
            <a:ext cx="479448" cy="260709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"/>
          <p:cNvSpPr/>
          <p:nvPr/>
        </p:nvSpPr>
        <p:spPr>
          <a:xfrm rot="2927220" flipH="1">
            <a:off x="1396265" y="135862"/>
            <a:ext cx="479439" cy="260704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1"/>
          <p:cNvSpPr/>
          <p:nvPr/>
        </p:nvSpPr>
        <p:spPr>
          <a:xfrm rot="-6205845" flipH="1">
            <a:off x="94219" y="1133134"/>
            <a:ext cx="479448" cy="260709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" name="Google Shape;223;p11"/>
          <p:cNvGrpSpPr/>
          <p:nvPr/>
        </p:nvGrpSpPr>
        <p:grpSpPr>
          <a:xfrm flipH="1">
            <a:off x="4817438" y="-367845"/>
            <a:ext cx="962808" cy="962808"/>
            <a:chOff x="5987602" y="1417250"/>
            <a:chExt cx="456069" cy="456069"/>
          </a:xfrm>
        </p:grpSpPr>
        <p:sp>
          <p:nvSpPr>
            <p:cNvPr id="224" name="Google Shape;224;p11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11"/>
          <p:cNvSpPr/>
          <p:nvPr/>
        </p:nvSpPr>
        <p:spPr>
          <a:xfrm rot="-6231921">
            <a:off x="8271391" y="3642899"/>
            <a:ext cx="1355346" cy="737015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1"/>
          <p:cNvSpPr/>
          <p:nvPr/>
        </p:nvSpPr>
        <p:spPr>
          <a:xfrm rot="6231921" flipH="1">
            <a:off x="-343721" y="3806949"/>
            <a:ext cx="1355346" cy="737015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11"/>
          <p:cNvGrpSpPr/>
          <p:nvPr/>
        </p:nvGrpSpPr>
        <p:grpSpPr>
          <a:xfrm flipH="1">
            <a:off x="3163088" y="4535830"/>
            <a:ext cx="962808" cy="962808"/>
            <a:chOff x="5987602" y="1417250"/>
            <a:chExt cx="456069" cy="456069"/>
          </a:xfrm>
        </p:grpSpPr>
        <p:sp>
          <p:nvSpPr>
            <p:cNvPr id="229" name="Google Shape;229;p11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Char char="●"/>
              <a:defRPr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Char char="○"/>
              <a:defRPr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Char char="■"/>
              <a:defRPr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Char char="●"/>
              <a:defRPr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Char char="○"/>
              <a:defRPr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Char char="■"/>
              <a:defRPr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Char char="●"/>
              <a:defRPr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Char char="○"/>
              <a:defRPr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Char char="■"/>
              <a:defRPr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BB8E23-E89F-467E-985D-B995730510C1}"/>
              </a:ext>
            </a:extLst>
          </p:cNvPr>
          <p:cNvSpPr txBox="1"/>
          <p:nvPr userDrawn="1"/>
        </p:nvSpPr>
        <p:spPr>
          <a:xfrm>
            <a:off x="8429000" y="4698475"/>
            <a:ext cx="616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EB1FA9C-770F-4C51-9C64-FD3BD2F7F977}"/>
              </a:ext>
            </a:extLst>
          </p:cNvPr>
          <p:cNvSpPr/>
          <p:nvPr userDrawn="1"/>
        </p:nvSpPr>
        <p:spPr>
          <a:xfrm>
            <a:off x="0" y="2650408"/>
            <a:ext cx="594258" cy="5746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68" r:id="rId16"/>
    <p:sldLayoutId id="2147483672" r:id="rId17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6"/>
          <p:cNvSpPr txBox="1">
            <a:spLocks noGrp="1"/>
          </p:cNvSpPr>
          <p:nvPr>
            <p:ph type="ctrTitle"/>
          </p:nvPr>
        </p:nvSpPr>
        <p:spPr>
          <a:xfrm>
            <a:off x="554884" y="1125421"/>
            <a:ext cx="4704300" cy="21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dirty="0"/>
              <a:t>“Voice-based Parkinson’s Disease Detection Using XG-Boost Algorithm”</a:t>
            </a:r>
            <a:endParaRPr sz="2800" dirty="0">
              <a:solidFill>
                <a:schemeClr val="dk2"/>
              </a:solidFill>
            </a:endParaRPr>
          </a:p>
        </p:txBody>
      </p:sp>
      <p:grpSp>
        <p:nvGrpSpPr>
          <p:cNvPr id="598" name="Google Shape;598;p26"/>
          <p:cNvGrpSpPr/>
          <p:nvPr/>
        </p:nvGrpSpPr>
        <p:grpSpPr>
          <a:xfrm>
            <a:off x="5249187" y="1450280"/>
            <a:ext cx="3186010" cy="3692710"/>
            <a:chOff x="5737625" y="1250326"/>
            <a:chExt cx="2473034" cy="2866344"/>
          </a:xfrm>
        </p:grpSpPr>
        <p:sp>
          <p:nvSpPr>
            <p:cNvPr id="599" name="Google Shape;599;p26"/>
            <p:cNvSpPr/>
            <p:nvPr/>
          </p:nvSpPr>
          <p:spPr>
            <a:xfrm>
              <a:off x="6630114" y="1696121"/>
              <a:ext cx="1580545" cy="2129869"/>
            </a:xfrm>
            <a:custGeom>
              <a:avLst/>
              <a:gdLst/>
              <a:ahLst/>
              <a:cxnLst/>
              <a:rect l="l" t="t" r="r" b="b"/>
              <a:pathLst>
                <a:path w="44304" h="59702" extrusionOk="0">
                  <a:moveTo>
                    <a:pt x="19896" y="1"/>
                  </a:moveTo>
                  <a:cubicBezTo>
                    <a:pt x="19664" y="1"/>
                    <a:pt x="19430" y="5"/>
                    <a:pt x="19196" y="13"/>
                  </a:cubicBezTo>
                  <a:cubicBezTo>
                    <a:pt x="8445" y="424"/>
                    <a:pt x="0" y="9554"/>
                    <a:pt x="411" y="20282"/>
                  </a:cubicBezTo>
                  <a:lnTo>
                    <a:pt x="822" y="30987"/>
                  </a:lnTo>
                  <a:cubicBezTo>
                    <a:pt x="1050" y="37241"/>
                    <a:pt x="3606" y="42171"/>
                    <a:pt x="7601" y="45755"/>
                  </a:cubicBezTo>
                  <a:lnTo>
                    <a:pt x="4771" y="58720"/>
                  </a:lnTo>
                  <a:lnTo>
                    <a:pt x="25793" y="59701"/>
                  </a:lnTo>
                  <a:lnTo>
                    <a:pt x="25861" y="52717"/>
                  </a:lnTo>
                  <a:lnTo>
                    <a:pt x="25930" y="52717"/>
                  </a:lnTo>
                  <a:cubicBezTo>
                    <a:pt x="26705" y="52767"/>
                    <a:pt x="27439" y="52792"/>
                    <a:pt x="28134" y="52792"/>
                  </a:cubicBezTo>
                  <a:cubicBezTo>
                    <a:pt x="35560" y="52792"/>
                    <a:pt x="38509" y="49970"/>
                    <a:pt x="39511" y="45983"/>
                  </a:cubicBezTo>
                  <a:cubicBezTo>
                    <a:pt x="39922" y="44271"/>
                    <a:pt x="39967" y="41715"/>
                    <a:pt x="39967" y="41715"/>
                  </a:cubicBezTo>
                  <a:cubicBezTo>
                    <a:pt x="40241" y="41395"/>
                    <a:pt x="40971" y="40437"/>
                    <a:pt x="40971" y="40048"/>
                  </a:cubicBezTo>
                  <a:cubicBezTo>
                    <a:pt x="40949" y="39387"/>
                    <a:pt x="39922" y="38747"/>
                    <a:pt x="39922" y="38747"/>
                  </a:cubicBezTo>
                  <a:cubicBezTo>
                    <a:pt x="39922" y="38747"/>
                    <a:pt x="40994" y="38747"/>
                    <a:pt x="41291" y="37720"/>
                  </a:cubicBezTo>
                  <a:lnTo>
                    <a:pt x="39967" y="33772"/>
                  </a:lnTo>
                  <a:lnTo>
                    <a:pt x="44304" y="31352"/>
                  </a:lnTo>
                  <a:cubicBezTo>
                    <a:pt x="42843" y="29663"/>
                    <a:pt x="39716" y="25417"/>
                    <a:pt x="39716" y="25417"/>
                  </a:cubicBezTo>
                  <a:lnTo>
                    <a:pt x="39488" y="18821"/>
                  </a:lnTo>
                  <a:cubicBezTo>
                    <a:pt x="39442" y="18250"/>
                    <a:pt x="39397" y="17703"/>
                    <a:pt x="39328" y="17155"/>
                  </a:cubicBezTo>
                  <a:cubicBezTo>
                    <a:pt x="38872" y="13503"/>
                    <a:pt x="37411" y="10170"/>
                    <a:pt x="35242" y="7431"/>
                  </a:cubicBezTo>
                  <a:cubicBezTo>
                    <a:pt x="31635" y="2900"/>
                    <a:pt x="26077" y="1"/>
                    <a:pt x="19896" y="1"/>
                  </a:cubicBezTo>
                  <a:close/>
                </a:path>
              </a:pathLst>
            </a:custGeom>
            <a:solidFill>
              <a:srgbClr val="FF8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7130888" y="3461962"/>
              <a:ext cx="421857" cy="269560"/>
            </a:xfrm>
            <a:custGeom>
              <a:avLst/>
              <a:gdLst/>
              <a:ahLst/>
              <a:cxnLst/>
              <a:rect l="l" t="t" r="r" b="b"/>
              <a:pathLst>
                <a:path w="11825" h="7556" extrusionOk="0">
                  <a:moveTo>
                    <a:pt x="1" y="0"/>
                  </a:moveTo>
                  <a:lnTo>
                    <a:pt x="1" y="0"/>
                  </a:lnTo>
                  <a:cubicBezTo>
                    <a:pt x="1758" y="3401"/>
                    <a:pt x="5182" y="6756"/>
                    <a:pt x="11778" y="7555"/>
                  </a:cubicBezTo>
                  <a:lnTo>
                    <a:pt x="11824" y="3219"/>
                  </a:lnTo>
                  <a:cubicBezTo>
                    <a:pt x="7601" y="2922"/>
                    <a:pt x="3561" y="1803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7867191" y="3078420"/>
              <a:ext cx="187151" cy="71100"/>
            </a:xfrm>
            <a:custGeom>
              <a:avLst/>
              <a:gdLst/>
              <a:ahLst/>
              <a:cxnLst/>
              <a:rect l="l" t="t" r="r" b="b"/>
              <a:pathLst>
                <a:path w="5246" h="1993" extrusionOk="0">
                  <a:moveTo>
                    <a:pt x="5246" y="0"/>
                  </a:moveTo>
                  <a:lnTo>
                    <a:pt x="5246" y="0"/>
                  </a:lnTo>
                  <a:cubicBezTo>
                    <a:pt x="4743" y="137"/>
                    <a:pt x="4310" y="252"/>
                    <a:pt x="3876" y="343"/>
                  </a:cubicBezTo>
                  <a:cubicBezTo>
                    <a:pt x="2484" y="525"/>
                    <a:pt x="1023" y="822"/>
                    <a:pt x="19" y="1941"/>
                  </a:cubicBezTo>
                  <a:cubicBezTo>
                    <a:pt x="0" y="1959"/>
                    <a:pt x="11" y="1992"/>
                    <a:pt x="29" y="1992"/>
                  </a:cubicBezTo>
                  <a:cubicBezTo>
                    <a:pt x="33" y="1992"/>
                    <a:pt x="37" y="1991"/>
                    <a:pt x="41" y="1986"/>
                  </a:cubicBezTo>
                  <a:cubicBezTo>
                    <a:pt x="498" y="1849"/>
                    <a:pt x="932" y="1712"/>
                    <a:pt x="1388" y="1575"/>
                  </a:cubicBezTo>
                  <a:cubicBezTo>
                    <a:pt x="2278" y="1279"/>
                    <a:pt x="3214" y="1165"/>
                    <a:pt x="4081" y="777"/>
                  </a:cubicBezTo>
                  <a:cubicBezTo>
                    <a:pt x="4515" y="594"/>
                    <a:pt x="4903" y="343"/>
                    <a:pt x="5246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7748963" y="2472587"/>
              <a:ext cx="102601" cy="233743"/>
            </a:xfrm>
            <a:custGeom>
              <a:avLst/>
              <a:gdLst/>
              <a:ahLst/>
              <a:cxnLst/>
              <a:rect l="l" t="t" r="r" b="b"/>
              <a:pathLst>
                <a:path w="2876" h="6552" extrusionOk="0">
                  <a:moveTo>
                    <a:pt x="1438" y="0"/>
                  </a:moveTo>
                  <a:cubicBezTo>
                    <a:pt x="639" y="0"/>
                    <a:pt x="0" y="640"/>
                    <a:pt x="0" y="1438"/>
                  </a:cubicBezTo>
                  <a:lnTo>
                    <a:pt x="0" y="5113"/>
                  </a:lnTo>
                  <a:cubicBezTo>
                    <a:pt x="0" y="5912"/>
                    <a:pt x="639" y="6551"/>
                    <a:pt x="1438" y="6551"/>
                  </a:cubicBezTo>
                  <a:cubicBezTo>
                    <a:pt x="2214" y="6551"/>
                    <a:pt x="2876" y="5912"/>
                    <a:pt x="2876" y="5113"/>
                  </a:cubicBezTo>
                  <a:lnTo>
                    <a:pt x="2876" y="1438"/>
                  </a:lnTo>
                  <a:cubicBezTo>
                    <a:pt x="2876" y="640"/>
                    <a:pt x="2214" y="0"/>
                    <a:pt x="1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7969008" y="3184268"/>
              <a:ext cx="86976" cy="69638"/>
            </a:xfrm>
            <a:custGeom>
              <a:avLst/>
              <a:gdLst/>
              <a:ahLst/>
              <a:cxnLst/>
              <a:rect l="l" t="t" r="r" b="b"/>
              <a:pathLst>
                <a:path w="2438" h="1952" extrusionOk="0">
                  <a:moveTo>
                    <a:pt x="2437" y="1"/>
                  </a:moveTo>
                  <a:cubicBezTo>
                    <a:pt x="2437" y="1"/>
                    <a:pt x="1912" y="434"/>
                    <a:pt x="1090" y="777"/>
                  </a:cubicBezTo>
                  <a:cubicBezTo>
                    <a:pt x="611" y="982"/>
                    <a:pt x="109" y="1096"/>
                    <a:pt x="63" y="1256"/>
                  </a:cubicBezTo>
                  <a:cubicBezTo>
                    <a:pt x="0" y="1467"/>
                    <a:pt x="775" y="1951"/>
                    <a:pt x="1235" y="1951"/>
                  </a:cubicBezTo>
                  <a:cubicBezTo>
                    <a:pt x="1273" y="1951"/>
                    <a:pt x="1309" y="1948"/>
                    <a:pt x="1342" y="1941"/>
                  </a:cubicBezTo>
                  <a:cubicBezTo>
                    <a:pt x="2346" y="1781"/>
                    <a:pt x="2437" y="1"/>
                    <a:pt x="2437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7719638" y="2690276"/>
              <a:ext cx="172667" cy="120903"/>
            </a:xfrm>
            <a:custGeom>
              <a:avLst/>
              <a:gdLst/>
              <a:ahLst/>
              <a:cxnLst/>
              <a:rect l="l" t="t" r="r" b="b"/>
              <a:pathLst>
                <a:path w="4840" h="3389" extrusionOk="0">
                  <a:moveTo>
                    <a:pt x="4532" y="1"/>
                  </a:moveTo>
                  <a:cubicBezTo>
                    <a:pt x="4520" y="1"/>
                    <a:pt x="4506" y="6"/>
                    <a:pt x="4497" y="16"/>
                  </a:cubicBezTo>
                  <a:cubicBezTo>
                    <a:pt x="4086" y="2047"/>
                    <a:pt x="1918" y="3029"/>
                    <a:pt x="46" y="3211"/>
                  </a:cubicBezTo>
                  <a:cubicBezTo>
                    <a:pt x="0" y="3211"/>
                    <a:pt x="0" y="3257"/>
                    <a:pt x="46" y="3280"/>
                  </a:cubicBezTo>
                  <a:cubicBezTo>
                    <a:pt x="322" y="3355"/>
                    <a:pt x="613" y="3389"/>
                    <a:pt x="905" y="3389"/>
                  </a:cubicBezTo>
                  <a:cubicBezTo>
                    <a:pt x="1144" y="3389"/>
                    <a:pt x="1385" y="3366"/>
                    <a:pt x="1621" y="3325"/>
                  </a:cubicBezTo>
                  <a:cubicBezTo>
                    <a:pt x="3173" y="3120"/>
                    <a:pt x="4839" y="1750"/>
                    <a:pt x="4565" y="38"/>
                  </a:cubicBezTo>
                  <a:cubicBezTo>
                    <a:pt x="4565" y="12"/>
                    <a:pt x="4550" y="1"/>
                    <a:pt x="4532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7718817" y="2977460"/>
              <a:ext cx="146624" cy="235348"/>
            </a:xfrm>
            <a:custGeom>
              <a:avLst/>
              <a:gdLst/>
              <a:ahLst/>
              <a:cxnLst/>
              <a:rect l="l" t="t" r="r" b="b"/>
              <a:pathLst>
                <a:path w="4110" h="6597" extrusionOk="0">
                  <a:moveTo>
                    <a:pt x="4063" y="0"/>
                  </a:moveTo>
                  <a:cubicBezTo>
                    <a:pt x="3538" y="388"/>
                    <a:pt x="3036" y="822"/>
                    <a:pt x="2557" y="1278"/>
                  </a:cubicBezTo>
                  <a:cubicBezTo>
                    <a:pt x="1187" y="2648"/>
                    <a:pt x="0" y="4565"/>
                    <a:pt x="389" y="6574"/>
                  </a:cubicBezTo>
                  <a:cubicBezTo>
                    <a:pt x="389" y="6597"/>
                    <a:pt x="389" y="6597"/>
                    <a:pt x="411" y="6597"/>
                  </a:cubicBezTo>
                  <a:cubicBezTo>
                    <a:pt x="434" y="6597"/>
                    <a:pt x="434" y="6597"/>
                    <a:pt x="434" y="6574"/>
                  </a:cubicBezTo>
                  <a:cubicBezTo>
                    <a:pt x="685" y="3949"/>
                    <a:pt x="2580" y="2054"/>
                    <a:pt x="4109" y="46"/>
                  </a:cubicBezTo>
                  <a:cubicBezTo>
                    <a:pt x="4109" y="46"/>
                    <a:pt x="4109" y="23"/>
                    <a:pt x="4109" y="23"/>
                  </a:cubicBezTo>
                  <a:cubicBezTo>
                    <a:pt x="4109" y="0"/>
                    <a:pt x="4086" y="0"/>
                    <a:pt x="4063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7367023" y="3036895"/>
              <a:ext cx="57865" cy="67604"/>
            </a:xfrm>
            <a:custGeom>
              <a:avLst/>
              <a:gdLst/>
              <a:ahLst/>
              <a:cxnLst/>
              <a:rect l="l" t="t" r="r" b="b"/>
              <a:pathLst>
                <a:path w="1622" h="1895" extrusionOk="0">
                  <a:moveTo>
                    <a:pt x="891" y="0"/>
                  </a:moveTo>
                  <a:cubicBezTo>
                    <a:pt x="480" y="0"/>
                    <a:pt x="115" y="434"/>
                    <a:pt x="47" y="936"/>
                  </a:cubicBezTo>
                  <a:cubicBezTo>
                    <a:pt x="1" y="1461"/>
                    <a:pt x="298" y="1895"/>
                    <a:pt x="709" y="1895"/>
                  </a:cubicBezTo>
                  <a:cubicBezTo>
                    <a:pt x="1119" y="1895"/>
                    <a:pt x="1507" y="1461"/>
                    <a:pt x="1553" y="936"/>
                  </a:cubicBezTo>
                  <a:cubicBezTo>
                    <a:pt x="1622" y="434"/>
                    <a:pt x="1325" y="0"/>
                    <a:pt x="891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7419145" y="3136250"/>
              <a:ext cx="45628" cy="53762"/>
            </a:xfrm>
            <a:custGeom>
              <a:avLst/>
              <a:gdLst/>
              <a:ahLst/>
              <a:cxnLst/>
              <a:rect l="l" t="t" r="r" b="b"/>
              <a:pathLst>
                <a:path w="1279" h="1507" extrusionOk="0">
                  <a:moveTo>
                    <a:pt x="708" y="0"/>
                  </a:moveTo>
                  <a:cubicBezTo>
                    <a:pt x="389" y="0"/>
                    <a:pt x="69" y="342"/>
                    <a:pt x="46" y="753"/>
                  </a:cubicBezTo>
                  <a:cubicBezTo>
                    <a:pt x="1" y="1164"/>
                    <a:pt x="229" y="1507"/>
                    <a:pt x="571" y="1507"/>
                  </a:cubicBezTo>
                  <a:cubicBezTo>
                    <a:pt x="891" y="1507"/>
                    <a:pt x="1188" y="1164"/>
                    <a:pt x="1233" y="753"/>
                  </a:cubicBezTo>
                  <a:cubicBezTo>
                    <a:pt x="1279" y="342"/>
                    <a:pt x="1051" y="0"/>
                    <a:pt x="708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7472087" y="3049096"/>
              <a:ext cx="36674" cy="43202"/>
            </a:xfrm>
            <a:custGeom>
              <a:avLst/>
              <a:gdLst/>
              <a:ahLst/>
              <a:cxnLst/>
              <a:rect l="l" t="t" r="r" b="b"/>
              <a:pathLst>
                <a:path w="1028" h="1211" extrusionOk="0">
                  <a:moveTo>
                    <a:pt x="571" y="1"/>
                  </a:moveTo>
                  <a:cubicBezTo>
                    <a:pt x="297" y="1"/>
                    <a:pt x="69" y="275"/>
                    <a:pt x="23" y="594"/>
                  </a:cubicBezTo>
                  <a:cubicBezTo>
                    <a:pt x="0" y="937"/>
                    <a:pt x="183" y="1210"/>
                    <a:pt x="457" y="1210"/>
                  </a:cubicBezTo>
                  <a:cubicBezTo>
                    <a:pt x="708" y="1210"/>
                    <a:pt x="959" y="937"/>
                    <a:pt x="1005" y="594"/>
                  </a:cubicBezTo>
                  <a:cubicBezTo>
                    <a:pt x="1028" y="275"/>
                    <a:pt x="845" y="1"/>
                    <a:pt x="571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7503838" y="2176200"/>
              <a:ext cx="46449" cy="53762"/>
            </a:xfrm>
            <a:custGeom>
              <a:avLst/>
              <a:gdLst/>
              <a:ahLst/>
              <a:cxnLst/>
              <a:rect l="l" t="t" r="r" b="b"/>
              <a:pathLst>
                <a:path w="1302" h="1507" extrusionOk="0">
                  <a:moveTo>
                    <a:pt x="731" y="0"/>
                  </a:moveTo>
                  <a:cubicBezTo>
                    <a:pt x="389" y="0"/>
                    <a:pt x="92" y="342"/>
                    <a:pt x="46" y="753"/>
                  </a:cubicBezTo>
                  <a:cubicBezTo>
                    <a:pt x="1" y="1164"/>
                    <a:pt x="229" y="1507"/>
                    <a:pt x="571" y="1507"/>
                  </a:cubicBezTo>
                  <a:cubicBezTo>
                    <a:pt x="914" y="1507"/>
                    <a:pt x="1210" y="1164"/>
                    <a:pt x="1256" y="753"/>
                  </a:cubicBezTo>
                  <a:cubicBezTo>
                    <a:pt x="1302" y="342"/>
                    <a:pt x="1073" y="0"/>
                    <a:pt x="731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7598306" y="2138741"/>
              <a:ext cx="37494" cy="43167"/>
            </a:xfrm>
            <a:custGeom>
              <a:avLst/>
              <a:gdLst/>
              <a:ahLst/>
              <a:cxnLst/>
              <a:rect l="l" t="t" r="r" b="b"/>
              <a:pathLst>
                <a:path w="1051" h="1210" extrusionOk="0">
                  <a:moveTo>
                    <a:pt x="594" y="0"/>
                  </a:moveTo>
                  <a:cubicBezTo>
                    <a:pt x="320" y="0"/>
                    <a:pt x="69" y="274"/>
                    <a:pt x="46" y="594"/>
                  </a:cubicBezTo>
                  <a:cubicBezTo>
                    <a:pt x="0" y="936"/>
                    <a:pt x="183" y="1210"/>
                    <a:pt x="457" y="1210"/>
                  </a:cubicBezTo>
                  <a:cubicBezTo>
                    <a:pt x="731" y="1210"/>
                    <a:pt x="982" y="936"/>
                    <a:pt x="1005" y="594"/>
                  </a:cubicBezTo>
                  <a:cubicBezTo>
                    <a:pt x="1050" y="274"/>
                    <a:pt x="845" y="0"/>
                    <a:pt x="594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7709863" y="2900902"/>
              <a:ext cx="425924" cy="184083"/>
            </a:xfrm>
            <a:custGeom>
              <a:avLst/>
              <a:gdLst/>
              <a:ahLst/>
              <a:cxnLst/>
              <a:rect l="l" t="t" r="r" b="b"/>
              <a:pathLst>
                <a:path w="11939" h="5160" extrusionOk="0">
                  <a:moveTo>
                    <a:pt x="9701" y="1"/>
                  </a:moveTo>
                  <a:lnTo>
                    <a:pt x="9701" y="23"/>
                  </a:lnTo>
                  <a:cubicBezTo>
                    <a:pt x="9701" y="23"/>
                    <a:pt x="3242" y="411"/>
                    <a:pt x="0" y="5159"/>
                  </a:cubicBezTo>
                  <a:lnTo>
                    <a:pt x="3219" y="4566"/>
                  </a:lnTo>
                  <a:lnTo>
                    <a:pt x="3675" y="3675"/>
                  </a:lnTo>
                  <a:lnTo>
                    <a:pt x="3675" y="3675"/>
                  </a:lnTo>
                  <a:lnTo>
                    <a:pt x="3630" y="4497"/>
                  </a:lnTo>
                  <a:lnTo>
                    <a:pt x="8583" y="3584"/>
                  </a:lnTo>
                  <a:lnTo>
                    <a:pt x="9016" y="2625"/>
                  </a:lnTo>
                  <a:lnTo>
                    <a:pt x="9085" y="3493"/>
                  </a:lnTo>
                  <a:lnTo>
                    <a:pt x="11162" y="3128"/>
                  </a:lnTo>
                  <a:cubicBezTo>
                    <a:pt x="11162" y="3128"/>
                    <a:pt x="11185" y="3013"/>
                    <a:pt x="11208" y="2854"/>
                  </a:cubicBezTo>
                  <a:lnTo>
                    <a:pt x="11938" y="3173"/>
                  </a:lnTo>
                  <a:cubicBezTo>
                    <a:pt x="11345" y="754"/>
                    <a:pt x="9701" y="1"/>
                    <a:pt x="9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6581239" y="1662051"/>
              <a:ext cx="1611511" cy="1666379"/>
            </a:xfrm>
            <a:custGeom>
              <a:avLst/>
              <a:gdLst/>
              <a:ahLst/>
              <a:cxnLst/>
              <a:rect l="l" t="t" r="r" b="b"/>
              <a:pathLst>
                <a:path w="45172" h="46710" extrusionOk="0">
                  <a:moveTo>
                    <a:pt x="22957" y="1"/>
                  </a:moveTo>
                  <a:cubicBezTo>
                    <a:pt x="22202" y="1"/>
                    <a:pt x="21517" y="12"/>
                    <a:pt x="20931" y="32"/>
                  </a:cubicBezTo>
                  <a:cubicBezTo>
                    <a:pt x="15157" y="215"/>
                    <a:pt x="6004" y="2589"/>
                    <a:pt x="1986" y="12152"/>
                  </a:cubicBezTo>
                  <a:cubicBezTo>
                    <a:pt x="1" y="16854"/>
                    <a:pt x="434" y="28952"/>
                    <a:pt x="2192" y="36872"/>
                  </a:cubicBezTo>
                  <a:cubicBezTo>
                    <a:pt x="2808" y="39634"/>
                    <a:pt x="5981" y="44656"/>
                    <a:pt x="8971" y="46710"/>
                  </a:cubicBezTo>
                  <a:lnTo>
                    <a:pt x="11185" y="39885"/>
                  </a:lnTo>
                  <a:lnTo>
                    <a:pt x="11619" y="41528"/>
                  </a:lnTo>
                  <a:lnTo>
                    <a:pt x="15408" y="31303"/>
                  </a:lnTo>
                  <a:lnTo>
                    <a:pt x="22415" y="31371"/>
                  </a:lnTo>
                  <a:lnTo>
                    <a:pt x="25679" y="20164"/>
                  </a:lnTo>
                  <a:lnTo>
                    <a:pt x="22347" y="16580"/>
                  </a:lnTo>
                  <a:cubicBezTo>
                    <a:pt x="22347" y="16580"/>
                    <a:pt x="23693" y="11102"/>
                    <a:pt x="27802" y="10897"/>
                  </a:cubicBezTo>
                  <a:cubicBezTo>
                    <a:pt x="27985" y="10889"/>
                    <a:pt x="28175" y="10885"/>
                    <a:pt x="28370" y="10885"/>
                  </a:cubicBezTo>
                  <a:cubicBezTo>
                    <a:pt x="32564" y="10885"/>
                    <a:pt x="39192" y="12677"/>
                    <a:pt x="39192" y="12677"/>
                  </a:cubicBezTo>
                  <a:cubicBezTo>
                    <a:pt x="39192" y="12677"/>
                    <a:pt x="45172" y="5373"/>
                    <a:pt x="38621" y="1744"/>
                  </a:cubicBezTo>
                  <a:cubicBezTo>
                    <a:pt x="36354" y="491"/>
                    <a:pt x="28060" y="1"/>
                    <a:pt x="22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7345868" y="1998574"/>
              <a:ext cx="691382" cy="382864"/>
            </a:xfrm>
            <a:custGeom>
              <a:avLst/>
              <a:gdLst/>
              <a:ahLst/>
              <a:cxnLst/>
              <a:rect l="l" t="t" r="r" b="b"/>
              <a:pathLst>
                <a:path w="19380" h="10732" extrusionOk="0">
                  <a:moveTo>
                    <a:pt x="6360" y="0"/>
                  </a:moveTo>
                  <a:cubicBezTo>
                    <a:pt x="1323" y="0"/>
                    <a:pt x="0" y="7125"/>
                    <a:pt x="0" y="7125"/>
                  </a:cubicBezTo>
                  <a:lnTo>
                    <a:pt x="4246" y="10731"/>
                  </a:lnTo>
                  <a:lnTo>
                    <a:pt x="914" y="7147"/>
                  </a:lnTo>
                  <a:cubicBezTo>
                    <a:pt x="914" y="7147"/>
                    <a:pt x="2260" y="1669"/>
                    <a:pt x="6369" y="1464"/>
                  </a:cubicBezTo>
                  <a:cubicBezTo>
                    <a:pt x="6565" y="1455"/>
                    <a:pt x="6769" y="1450"/>
                    <a:pt x="6978" y="1450"/>
                  </a:cubicBezTo>
                  <a:cubicBezTo>
                    <a:pt x="9837" y="1450"/>
                    <a:pt x="13814" y="2279"/>
                    <a:pt x="16047" y="2811"/>
                  </a:cubicBezTo>
                  <a:cubicBezTo>
                    <a:pt x="17097" y="3062"/>
                    <a:pt x="17759" y="3244"/>
                    <a:pt x="17759" y="3244"/>
                  </a:cubicBezTo>
                  <a:cubicBezTo>
                    <a:pt x="17759" y="3244"/>
                    <a:pt x="18672" y="2149"/>
                    <a:pt x="19379" y="574"/>
                  </a:cubicBezTo>
                  <a:lnTo>
                    <a:pt x="19379" y="574"/>
                  </a:lnTo>
                  <a:cubicBezTo>
                    <a:pt x="18414" y="1028"/>
                    <a:pt x="17326" y="1195"/>
                    <a:pt x="16134" y="1195"/>
                  </a:cubicBezTo>
                  <a:cubicBezTo>
                    <a:pt x="13491" y="1195"/>
                    <a:pt x="10339" y="372"/>
                    <a:pt x="6894" y="26"/>
                  </a:cubicBezTo>
                  <a:cubicBezTo>
                    <a:pt x="6711" y="9"/>
                    <a:pt x="6534" y="0"/>
                    <a:pt x="6360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6813307" y="2468521"/>
              <a:ext cx="462562" cy="492672"/>
            </a:xfrm>
            <a:custGeom>
              <a:avLst/>
              <a:gdLst/>
              <a:ahLst/>
              <a:cxnLst/>
              <a:rect l="l" t="t" r="r" b="b"/>
              <a:pathLst>
                <a:path w="12966" h="13810" extrusionOk="0">
                  <a:moveTo>
                    <a:pt x="6718" y="0"/>
                  </a:moveTo>
                  <a:cubicBezTo>
                    <a:pt x="5196" y="0"/>
                    <a:pt x="3731" y="517"/>
                    <a:pt x="2603" y="1575"/>
                  </a:cubicBezTo>
                  <a:cubicBezTo>
                    <a:pt x="1" y="4018"/>
                    <a:pt x="138" y="8354"/>
                    <a:pt x="2900" y="11299"/>
                  </a:cubicBezTo>
                  <a:cubicBezTo>
                    <a:pt x="4453" y="12955"/>
                    <a:pt x="6498" y="13810"/>
                    <a:pt x="8453" y="13810"/>
                  </a:cubicBezTo>
                  <a:cubicBezTo>
                    <a:pt x="9973" y="13810"/>
                    <a:pt x="11439" y="13293"/>
                    <a:pt x="12577" y="12235"/>
                  </a:cubicBezTo>
                  <a:cubicBezTo>
                    <a:pt x="12600" y="12212"/>
                    <a:pt x="12623" y="12189"/>
                    <a:pt x="12669" y="12143"/>
                  </a:cubicBezTo>
                  <a:lnTo>
                    <a:pt x="12966" y="3356"/>
                  </a:lnTo>
                  <a:cubicBezTo>
                    <a:pt x="12760" y="3082"/>
                    <a:pt x="12532" y="2785"/>
                    <a:pt x="12281" y="2511"/>
                  </a:cubicBezTo>
                  <a:cubicBezTo>
                    <a:pt x="10727" y="855"/>
                    <a:pt x="8675" y="0"/>
                    <a:pt x="6718" y="0"/>
                  </a:cubicBezTo>
                  <a:close/>
                </a:path>
              </a:pathLst>
            </a:custGeom>
            <a:solidFill>
              <a:srgbClr val="FF8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6963143" y="2607225"/>
              <a:ext cx="232102" cy="193573"/>
            </a:xfrm>
            <a:custGeom>
              <a:avLst/>
              <a:gdLst/>
              <a:ahLst/>
              <a:cxnLst/>
              <a:rect l="l" t="t" r="r" b="b"/>
              <a:pathLst>
                <a:path w="6506" h="5426" extrusionOk="0">
                  <a:moveTo>
                    <a:pt x="400" y="1"/>
                  </a:moveTo>
                  <a:cubicBezTo>
                    <a:pt x="148" y="1"/>
                    <a:pt x="1" y="15"/>
                    <a:pt x="1" y="15"/>
                  </a:cubicBezTo>
                  <a:lnTo>
                    <a:pt x="6506" y="5425"/>
                  </a:lnTo>
                  <a:cubicBezTo>
                    <a:pt x="5873" y="403"/>
                    <a:pt x="1716" y="1"/>
                    <a:pt x="400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7653674" y="2312692"/>
              <a:ext cx="362387" cy="133888"/>
            </a:xfrm>
            <a:custGeom>
              <a:avLst/>
              <a:gdLst/>
              <a:ahLst/>
              <a:cxnLst/>
              <a:rect l="l" t="t" r="r" b="b"/>
              <a:pathLst>
                <a:path w="10158" h="3753" extrusionOk="0">
                  <a:moveTo>
                    <a:pt x="5918" y="0"/>
                  </a:moveTo>
                  <a:cubicBezTo>
                    <a:pt x="3277" y="0"/>
                    <a:pt x="0" y="3067"/>
                    <a:pt x="0" y="3067"/>
                  </a:cubicBezTo>
                  <a:lnTo>
                    <a:pt x="2009" y="3227"/>
                  </a:lnTo>
                  <a:lnTo>
                    <a:pt x="3858" y="2428"/>
                  </a:lnTo>
                  <a:lnTo>
                    <a:pt x="3036" y="3318"/>
                  </a:lnTo>
                  <a:lnTo>
                    <a:pt x="4976" y="3455"/>
                  </a:lnTo>
                  <a:lnTo>
                    <a:pt x="6232" y="2702"/>
                  </a:lnTo>
                  <a:lnTo>
                    <a:pt x="5684" y="3524"/>
                  </a:lnTo>
                  <a:lnTo>
                    <a:pt x="8674" y="3752"/>
                  </a:lnTo>
                  <a:cubicBezTo>
                    <a:pt x="8674" y="3752"/>
                    <a:pt x="10158" y="3341"/>
                    <a:pt x="7898" y="853"/>
                  </a:cubicBezTo>
                  <a:cubicBezTo>
                    <a:pt x="7344" y="240"/>
                    <a:pt x="6656" y="0"/>
                    <a:pt x="59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6389876" y="3697168"/>
              <a:ext cx="1561031" cy="419502"/>
            </a:xfrm>
            <a:custGeom>
              <a:avLst/>
              <a:gdLst/>
              <a:ahLst/>
              <a:cxnLst/>
              <a:rect l="l" t="t" r="r" b="b"/>
              <a:pathLst>
                <a:path w="43757" h="11759" extrusionOk="0">
                  <a:moveTo>
                    <a:pt x="17821" y="1"/>
                  </a:moveTo>
                  <a:cubicBezTo>
                    <a:pt x="16017" y="1"/>
                    <a:pt x="14466" y="101"/>
                    <a:pt x="13285" y="186"/>
                  </a:cubicBezTo>
                  <a:cubicBezTo>
                    <a:pt x="4611" y="780"/>
                    <a:pt x="1" y="11759"/>
                    <a:pt x="1" y="11759"/>
                  </a:cubicBezTo>
                  <a:lnTo>
                    <a:pt x="43757" y="11759"/>
                  </a:lnTo>
                  <a:cubicBezTo>
                    <a:pt x="43757" y="11759"/>
                    <a:pt x="41429" y="7353"/>
                    <a:pt x="34147" y="3610"/>
                  </a:cubicBezTo>
                  <a:cubicBezTo>
                    <a:pt x="28325" y="617"/>
                    <a:pt x="22293" y="1"/>
                    <a:pt x="17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5737625" y="1250326"/>
              <a:ext cx="1441341" cy="1441341"/>
            </a:xfrm>
            <a:custGeom>
              <a:avLst/>
              <a:gdLst/>
              <a:ahLst/>
              <a:cxnLst/>
              <a:rect l="l" t="t" r="r" b="b"/>
              <a:pathLst>
                <a:path w="40402" h="40402" extrusionOk="0">
                  <a:moveTo>
                    <a:pt x="20201" y="1"/>
                  </a:moveTo>
                  <a:cubicBezTo>
                    <a:pt x="9039" y="1"/>
                    <a:pt x="1" y="9040"/>
                    <a:pt x="1" y="20201"/>
                  </a:cubicBezTo>
                  <a:cubicBezTo>
                    <a:pt x="1" y="31340"/>
                    <a:pt x="9039" y="40401"/>
                    <a:pt x="20201" y="40401"/>
                  </a:cubicBezTo>
                  <a:cubicBezTo>
                    <a:pt x="31362" y="40401"/>
                    <a:pt x="40401" y="31340"/>
                    <a:pt x="40401" y="20201"/>
                  </a:cubicBezTo>
                  <a:cubicBezTo>
                    <a:pt x="40401" y="9040"/>
                    <a:pt x="31362" y="1"/>
                    <a:pt x="20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6255523" y="2235634"/>
              <a:ext cx="240235" cy="302952"/>
            </a:xfrm>
            <a:custGeom>
              <a:avLst/>
              <a:gdLst/>
              <a:ahLst/>
              <a:cxnLst/>
              <a:rect l="l" t="t" r="r" b="b"/>
              <a:pathLst>
                <a:path w="6734" h="8492" extrusionOk="0">
                  <a:moveTo>
                    <a:pt x="5045" y="0"/>
                  </a:moveTo>
                  <a:cubicBezTo>
                    <a:pt x="4953" y="754"/>
                    <a:pt x="4794" y="1461"/>
                    <a:pt x="4474" y="2100"/>
                  </a:cubicBezTo>
                  <a:cubicBezTo>
                    <a:pt x="4177" y="2739"/>
                    <a:pt x="3744" y="3287"/>
                    <a:pt x="3173" y="3835"/>
                  </a:cubicBezTo>
                  <a:cubicBezTo>
                    <a:pt x="2625" y="4406"/>
                    <a:pt x="1986" y="4953"/>
                    <a:pt x="1393" y="5638"/>
                  </a:cubicBezTo>
                  <a:cubicBezTo>
                    <a:pt x="822" y="6300"/>
                    <a:pt x="320" y="7099"/>
                    <a:pt x="0" y="7943"/>
                  </a:cubicBezTo>
                  <a:lnTo>
                    <a:pt x="891" y="8491"/>
                  </a:lnTo>
                  <a:cubicBezTo>
                    <a:pt x="1187" y="7807"/>
                    <a:pt x="1621" y="7236"/>
                    <a:pt x="2078" y="6620"/>
                  </a:cubicBezTo>
                  <a:cubicBezTo>
                    <a:pt x="2808" y="5661"/>
                    <a:pt x="3926" y="5159"/>
                    <a:pt x="4520" y="4657"/>
                  </a:cubicBezTo>
                  <a:cubicBezTo>
                    <a:pt x="5136" y="4132"/>
                    <a:pt x="5615" y="3538"/>
                    <a:pt x="5958" y="2831"/>
                  </a:cubicBezTo>
                  <a:cubicBezTo>
                    <a:pt x="6391" y="1986"/>
                    <a:pt x="6620" y="1096"/>
                    <a:pt x="6734" y="206"/>
                  </a:cubicBezTo>
                  <a:lnTo>
                    <a:pt x="50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6025881" y="2197355"/>
              <a:ext cx="437304" cy="215584"/>
            </a:xfrm>
            <a:custGeom>
              <a:avLst/>
              <a:gdLst/>
              <a:ahLst/>
              <a:cxnLst/>
              <a:rect l="l" t="t" r="r" b="b"/>
              <a:pathLst>
                <a:path w="12258" h="6043" extrusionOk="0">
                  <a:moveTo>
                    <a:pt x="1964" y="1"/>
                  </a:moveTo>
                  <a:cubicBezTo>
                    <a:pt x="1964" y="1"/>
                    <a:pt x="1" y="4634"/>
                    <a:pt x="4246" y="5798"/>
                  </a:cubicBezTo>
                  <a:cubicBezTo>
                    <a:pt x="4879" y="5965"/>
                    <a:pt x="5570" y="6043"/>
                    <a:pt x="6265" y="6043"/>
                  </a:cubicBezTo>
                  <a:cubicBezTo>
                    <a:pt x="7850" y="6043"/>
                    <a:pt x="9450" y="5636"/>
                    <a:pt x="10386" y="4954"/>
                  </a:cubicBezTo>
                  <a:cubicBezTo>
                    <a:pt x="11573" y="4086"/>
                    <a:pt x="12258" y="2488"/>
                    <a:pt x="12121" y="617"/>
                  </a:cubicBezTo>
                  <a:lnTo>
                    <a:pt x="19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5957492" y="1494486"/>
              <a:ext cx="1116413" cy="774683"/>
            </a:xfrm>
            <a:custGeom>
              <a:avLst/>
              <a:gdLst/>
              <a:ahLst/>
              <a:cxnLst/>
              <a:rect l="l" t="t" r="r" b="b"/>
              <a:pathLst>
                <a:path w="31294" h="21715" extrusionOk="0">
                  <a:moveTo>
                    <a:pt x="16371" y="0"/>
                  </a:moveTo>
                  <a:cubicBezTo>
                    <a:pt x="14871" y="0"/>
                    <a:pt x="13577" y="829"/>
                    <a:pt x="12897" y="2059"/>
                  </a:cubicBezTo>
                  <a:cubicBezTo>
                    <a:pt x="12326" y="1488"/>
                    <a:pt x="11550" y="1100"/>
                    <a:pt x="10683" y="1054"/>
                  </a:cubicBezTo>
                  <a:cubicBezTo>
                    <a:pt x="10640" y="1053"/>
                    <a:pt x="10598" y="1052"/>
                    <a:pt x="10556" y="1052"/>
                  </a:cubicBezTo>
                  <a:cubicBezTo>
                    <a:pt x="8785" y="1052"/>
                    <a:pt x="7303" y="2443"/>
                    <a:pt x="7236" y="4227"/>
                  </a:cubicBezTo>
                  <a:cubicBezTo>
                    <a:pt x="7145" y="4227"/>
                    <a:pt x="7053" y="4227"/>
                    <a:pt x="6962" y="4204"/>
                  </a:cubicBezTo>
                  <a:cubicBezTo>
                    <a:pt x="6905" y="4202"/>
                    <a:pt x="6849" y="4201"/>
                    <a:pt x="6793" y="4201"/>
                  </a:cubicBezTo>
                  <a:cubicBezTo>
                    <a:pt x="4676" y="4201"/>
                    <a:pt x="2920" y="5859"/>
                    <a:pt x="2831" y="7993"/>
                  </a:cubicBezTo>
                  <a:cubicBezTo>
                    <a:pt x="2831" y="8130"/>
                    <a:pt x="2831" y="8267"/>
                    <a:pt x="2831" y="8381"/>
                  </a:cubicBezTo>
                  <a:cubicBezTo>
                    <a:pt x="1484" y="8975"/>
                    <a:pt x="525" y="10299"/>
                    <a:pt x="457" y="11851"/>
                  </a:cubicBezTo>
                  <a:cubicBezTo>
                    <a:pt x="434" y="12604"/>
                    <a:pt x="617" y="13311"/>
                    <a:pt x="959" y="13928"/>
                  </a:cubicBezTo>
                  <a:cubicBezTo>
                    <a:pt x="434" y="14567"/>
                    <a:pt x="114" y="15366"/>
                    <a:pt x="92" y="16233"/>
                  </a:cubicBezTo>
                  <a:cubicBezTo>
                    <a:pt x="0" y="18424"/>
                    <a:pt x="1689" y="20273"/>
                    <a:pt x="3881" y="20364"/>
                  </a:cubicBezTo>
                  <a:cubicBezTo>
                    <a:pt x="3924" y="20366"/>
                    <a:pt x="3967" y="20367"/>
                    <a:pt x="4010" y="20367"/>
                  </a:cubicBezTo>
                  <a:cubicBezTo>
                    <a:pt x="4649" y="20367"/>
                    <a:pt x="5265" y="20209"/>
                    <a:pt x="5821" y="19931"/>
                  </a:cubicBezTo>
                  <a:cubicBezTo>
                    <a:pt x="6506" y="20958"/>
                    <a:pt x="7647" y="21665"/>
                    <a:pt x="8948" y="21711"/>
                  </a:cubicBezTo>
                  <a:cubicBezTo>
                    <a:pt x="9001" y="21713"/>
                    <a:pt x="9054" y="21714"/>
                    <a:pt x="9106" y="21714"/>
                  </a:cubicBezTo>
                  <a:cubicBezTo>
                    <a:pt x="10253" y="21714"/>
                    <a:pt x="11286" y="21242"/>
                    <a:pt x="12006" y="20479"/>
                  </a:cubicBezTo>
                  <a:cubicBezTo>
                    <a:pt x="12668" y="21095"/>
                    <a:pt x="13559" y="21506"/>
                    <a:pt x="14563" y="21551"/>
                  </a:cubicBezTo>
                  <a:cubicBezTo>
                    <a:pt x="14634" y="21555"/>
                    <a:pt x="14704" y="21557"/>
                    <a:pt x="14774" y="21557"/>
                  </a:cubicBezTo>
                  <a:cubicBezTo>
                    <a:pt x="15946" y="21557"/>
                    <a:pt x="17003" y="21022"/>
                    <a:pt x="17736" y="20182"/>
                  </a:cubicBezTo>
                  <a:cubicBezTo>
                    <a:pt x="18261" y="20570"/>
                    <a:pt x="18900" y="20821"/>
                    <a:pt x="19607" y="20867"/>
                  </a:cubicBezTo>
                  <a:cubicBezTo>
                    <a:pt x="19656" y="20869"/>
                    <a:pt x="19705" y="20870"/>
                    <a:pt x="19754" y="20870"/>
                  </a:cubicBezTo>
                  <a:cubicBezTo>
                    <a:pt x="21244" y="20870"/>
                    <a:pt x="22519" y="19863"/>
                    <a:pt x="22917" y="18493"/>
                  </a:cubicBezTo>
                  <a:cubicBezTo>
                    <a:pt x="23396" y="18812"/>
                    <a:pt x="23967" y="18995"/>
                    <a:pt x="24583" y="19018"/>
                  </a:cubicBezTo>
                  <a:cubicBezTo>
                    <a:pt x="24639" y="19021"/>
                    <a:pt x="24695" y="19022"/>
                    <a:pt x="24750" y="19022"/>
                  </a:cubicBezTo>
                  <a:cubicBezTo>
                    <a:pt x="26502" y="19022"/>
                    <a:pt x="27941" y="17638"/>
                    <a:pt x="28007" y="15868"/>
                  </a:cubicBezTo>
                  <a:cubicBezTo>
                    <a:pt x="28030" y="15731"/>
                    <a:pt x="28030" y="15594"/>
                    <a:pt x="28007" y="15480"/>
                  </a:cubicBezTo>
                  <a:cubicBezTo>
                    <a:pt x="29765" y="15137"/>
                    <a:pt x="31134" y="13631"/>
                    <a:pt x="31225" y="11759"/>
                  </a:cubicBezTo>
                  <a:cubicBezTo>
                    <a:pt x="31294" y="10139"/>
                    <a:pt x="30358" y="8678"/>
                    <a:pt x="28966" y="8016"/>
                  </a:cubicBezTo>
                  <a:cubicBezTo>
                    <a:pt x="28988" y="7856"/>
                    <a:pt x="29011" y="7696"/>
                    <a:pt x="29034" y="7537"/>
                  </a:cubicBezTo>
                  <a:cubicBezTo>
                    <a:pt x="29103" y="5482"/>
                    <a:pt x="27619" y="3725"/>
                    <a:pt x="25656" y="3451"/>
                  </a:cubicBezTo>
                  <a:cubicBezTo>
                    <a:pt x="25154" y="1922"/>
                    <a:pt x="23739" y="780"/>
                    <a:pt x="22050" y="712"/>
                  </a:cubicBezTo>
                  <a:cubicBezTo>
                    <a:pt x="21989" y="709"/>
                    <a:pt x="21928" y="708"/>
                    <a:pt x="21868" y="708"/>
                  </a:cubicBezTo>
                  <a:cubicBezTo>
                    <a:pt x="20979" y="708"/>
                    <a:pt x="20154" y="1019"/>
                    <a:pt x="19470" y="1511"/>
                  </a:cubicBezTo>
                  <a:cubicBezTo>
                    <a:pt x="18786" y="643"/>
                    <a:pt x="17736" y="73"/>
                    <a:pt x="16549" y="4"/>
                  </a:cubicBezTo>
                  <a:cubicBezTo>
                    <a:pt x="16489" y="2"/>
                    <a:pt x="16430" y="0"/>
                    <a:pt x="16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5960738" y="1866755"/>
              <a:ext cx="1111562" cy="402414"/>
            </a:xfrm>
            <a:custGeom>
              <a:avLst/>
              <a:gdLst/>
              <a:ahLst/>
              <a:cxnLst/>
              <a:rect l="l" t="t" r="r" b="b"/>
              <a:pathLst>
                <a:path w="31158" h="11280" extrusionOk="0">
                  <a:moveTo>
                    <a:pt x="30952" y="0"/>
                  </a:moveTo>
                  <a:lnTo>
                    <a:pt x="30952" y="0"/>
                  </a:lnTo>
                  <a:cubicBezTo>
                    <a:pt x="30975" y="366"/>
                    <a:pt x="30929" y="731"/>
                    <a:pt x="30838" y="1119"/>
                  </a:cubicBezTo>
                  <a:cubicBezTo>
                    <a:pt x="30381" y="2899"/>
                    <a:pt x="29012" y="3972"/>
                    <a:pt x="27163" y="4269"/>
                  </a:cubicBezTo>
                  <a:cubicBezTo>
                    <a:pt x="27371" y="5779"/>
                    <a:pt x="26352" y="7341"/>
                    <a:pt x="24487" y="7341"/>
                  </a:cubicBezTo>
                  <a:cubicBezTo>
                    <a:pt x="23899" y="7341"/>
                    <a:pt x="23227" y="7186"/>
                    <a:pt x="22484" y="6825"/>
                  </a:cubicBezTo>
                  <a:cubicBezTo>
                    <a:pt x="22281" y="8182"/>
                    <a:pt x="20981" y="9155"/>
                    <a:pt x="19551" y="9155"/>
                  </a:cubicBezTo>
                  <a:cubicBezTo>
                    <a:pt x="18889" y="9155"/>
                    <a:pt x="18198" y="8946"/>
                    <a:pt x="17576" y="8469"/>
                  </a:cubicBezTo>
                  <a:cubicBezTo>
                    <a:pt x="17127" y="9156"/>
                    <a:pt x="15989" y="9705"/>
                    <a:pt x="14735" y="9705"/>
                  </a:cubicBezTo>
                  <a:cubicBezTo>
                    <a:pt x="13822" y="9705"/>
                    <a:pt x="12847" y="9414"/>
                    <a:pt x="12030" y="8674"/>
                  </a:cubicBezTo>
                  <a:cubicBezTo>
                    <a:pt x="11604" y="9337"/>
                    <a:pt x="10371" y="9992"/>
                    <a:pt x="9058" y="9992"/>
                  </a:cubicBezTo>
                  <a:cubicBezTo>
                    <a:pt x="7973" y="9992"/>
                    <a:pt x="6834" y="9545"/>
                    <a:pt x="6049" y="8286"/>
                  </a:cubicBezTo>
                  <a:cubicBezTo>
                    <a:pt x="5422" y="8563"/>
                    <a:pt x="4783" y="8686"/>
                    <a:pt x="4163" y="8686"/>
                  </a:cubicBezTo>
                  <a:cubicBezTo>
                    <a:pt x="2280" y="8686"/>
                    <a:pt x="585" y="7549"/>
                    <a:pt x="1" y="6140"/>
                  </a:cubicBezTo>
                  <a:lnTo>
                    <a:pt x="1" y="6140"/>
                  </a:lnTo>
                  <a:cubicBezTo>
                    <a:pt x="69" y="8172"/>
                    <a:pt x="1713" y="9838"/>
                    <a:pt x="3790" y="9929"/>
                  </a:cubicBezTo>
                  <a:cubicBezTo>
                    <a:pt x="3833" y="9931"/>
                    <a:pt x="3876" y="9932"/>
                    <a:pt x="3919" y="9932"/>
                  </a:cubicBezTo>
                  <a:cubicBezTo>
                    <a:pt x="4558" y="9932"/>
                    <a:pt x="5174" y="9774"/>
                    <a:pt x="5730" y="9496"/>
                  </a:cubicBezTo>
                  <a:cubicBezTo>
                    <a:pt x="6415" y="10523"/>
                    <a:pt x="7556" y="11230"/>
                    <a:pt x="8857" y="11276"/>
                  </a:cubicBezTo>
                  <a:cubicBezTo>
                    <a:pt x="8910" y="11278"/>
                    <a:pt x="8963" y="11279"/>
                    <a:pt x="9015" y="11279"/>
                  </a:cubicBezTo>
                  <a:cubicBezTo>
                    <a:pt x="10162" y="11279"/>
                    <a:pt x="11195" y="10807"/>
                    <a:pt x="11915" y="10044"/>
                  </a:cubicBezTo>
                  <a:cubicBezTo>
                    <a:pt x="12577" y="10660"/>
                    <a:pt x="13468" y="11071"/>
                    <a:pt x="14472" y="11116"/>
                  </a:cubicBezTo>
                  <a:cubicBezTo>
                    <a:pt x="14543" y="11120"/>
                    <a:pt x="14613" y="11122"/>
                    <a:pt x="14683" y="11122"/>
                  </a:cubicBezTo>
                  <a:cubicBezTo>
                    <a:pt x="15857" y="11122"/>
                    <a:pt x="16934" y="10587"/>
                    <a:pt x="17645" y="9747"/>
                  </a:cubicBezTo>
                  <a:cubicBezTo>
                    <a:pt x="18170" y="10135"/>
                    <a:pt x="18809" y="10386"/>
                    <a:pt x="19516" y="10432"/>
                  </a:cubicBezTo>
                  <a:cubicBezTo>
                    <a:pt x="19565" y="10434"/>
                    <a:pt x="19614" y="10435"/>
                    <a:pt x="19663" y="10435"/>
                  </a:cubicBezTo>
                  <a:cubicBezTo>
                    <a:pt x="21153" y="10435"/>
                    <a:pt x="22428" y="9428"/>
                    <a:pt x="22826" y="8058"/>
                  </a:cubicBezTo>
                  <a:cubicBezTo>
                    <a:pt x="23305" y="8377"/>
                    <a:pt x="23876" y="8560"/>
                    <a:pt x="24492" y="8583"/>
                  </a:cubicBezTo>
                  <a:cubicBezTo>
                    <a:pt x="24535" y="8584"/>
                    <a:pt x="24578" y="8585"/>
                    <a:pt x="24621" y="8585"/>
                  </a:cubicBezTo>
                  <a:cubicBezTo>
                    <a:pt x="26390" y="8585"/>
                    <a:pt x="27849" y="7216"/>
                    <a:pt x="27916" y="5433"/>
                  </a:cubicBezTo>
                  <a:cubicBezTo>
                    <a:pt x="27939" y="5296"/>
                    <a:pt x="27939" y="5159"/>
                    <a:pt x="27916" y="5045"/>
                  </a:cubicBezTo>
                  <a:cubicBezTo>
                    <a:pt x="29674" y="4702"/>
                    <a:pt x="31043" y="3196"/>
                    <a:pt x="31134" y="1324"/>
                  </a:cubicBezTo>
                  <a:cubicBezTo>
                    <a:pt x="31157" y="868"/>
                    <a:pt x="31089" y="411"/>
                    <a:pt x="30952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6767071" y="1711354"/>
              <a:ext cx="137242" cy="137527"/>
            </a:xfrm>
            <a:custGeom>
              <a:avLst/>
              <a:gdLst/>
              <a:ahLst/>
              <a:cxnLst/>
              <a:rect l="l" t="t" r="r" b="b"/>
              <a:pathLst>
                <a:path w="3847" h="3855" extrusionOk="0">
                  <a:moveTo>
                    <a:pt x="1181" y="1"/>
                  </a:moveTo>
                  <a:cubicBezTo>
                    <a:pt x="781" y="1"/>
                    <a:pt x="379" y="78"/>
                    <a:pt x="19" y="225"/>
                  </a:cubicBezTo>
                  <a:cubicBezTo>
                    <a:pt x="0" y="225"/>
                    <a:pt x="11" y="254"/>
                    <a:pt x="28" y="254"/>
                  </a:cubicBezTo>
                  <a:cubicBezTo>
                    <a:pt x="32" y="254"/>
                    <a:pt x="37" y="252"/>
                    <a:pt x="41" y="248"/>
                  </a:cubicBezTo>
                  <a:cubicBezTo>
                    <a:pt x="313" y="201"/>
                    <a:pt x="572" y="178"/>
                    <a:pt x="816" y="178"/>
                  </a:cubicBezTo>
                  <a:cubicBezTo>
                    <a:pt x="2809" y="178"/>
                    <a:pt x="3847" y="1699"/>
                    <a:pt x="3237" y="3854"/>
                  </a:cubicBezTo>
                  <a:cubicBezTo>
                    <a:pt x="3785" y="3078"/>
                    <a:pt x="3808" y="1595"/>
                    <a:pt x="3077" y="773"/>
                  </a:cubicBezTo>
                  <a:cubicBezTo>
                    <a:pt x="2609" y="246"/>
                    <a:pt x="1897" y="1"/>
                    <a:pt x="1181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6620339" y="2029005"/>
              <a:ext cx="171240" cy="106668"/>
            </a:xfrm>
            <a:custGeom>
              <a:avLst/>
              <a:gdLst/>
              <a:ahLst/>
              <a:cxnLst/>
              <a:rect l="l" t="t" r="r" b="b"/>
              <a:pathLst>
                <a:path w="4800" h="2990" extrusionOk="0">
                  <a:moveTo>
                    <a:pt x="4052" y="0"/>
                  </a:moveTo>
                  <a:cubicBezTo>
                    <a:pt x="4046" y="0"/>
                    <a:pt x="4040" y="6"/>
                    <a:pt x="4040" y="18"/>
                  </a:cubicBezTo>
                  <a:cubicBezTo>
                    <a:pt x="4223" y="999"/>
                    <a:pt x="3721" y="2026"/>
                    <a:pt x="2830" y="2483"/>
                  </a:cubicBezTo>
                  <a:cubicBezTo>
                    <a:pt x="2427" y="2663"/>
                    <a:pt x="1954" y="2770"/>
                    <a:pt x="1487" y="2770"/>
                  </a:cubicBezTo>
                  <a:cubicBezTo>
                    <a:pt x="952" y="2770"/>
                    <a:pt x="426" y="2629"/>
                    <a:pt x="23" y="2300"/>
                  </a:cubicBezTo>
                  <a:cubicBezTo>
                    <a:pt x="23" y="2292"/>
                    <a:pt x="20" y="2290"/>
                    <a:pt x="17" y="2290"/>
                  </a:cubicBezTo>
                  <a:cubicBezTo>
                    <a:pt x="10" y="2290"/>
                    <a:pt x="0" y="2300"/>
                    <a:pt x="0" y="2300"/>
                  </a:cubicBezTo>
                  <a:cubicBezTo>
                    <a:pt x="160" y="2528"/>
                    <a:pt x="388" y="2665"/>
                    <a:pt x="639" y="2757"/>
                  </a:cubicBezTo>
                  <a:cubicBezTo>
                    <a:pt x="984" y="2916"/>
                    <a:pt x="1357" y="2989"/>
                    <a:pt x="1729" y="2989"/>
                  </a:cubicBezTo>
                  <a:cubicBezTo>
                    <a:pt x="3279" y="2989"/>
                    <a:pt x="4799" y="1711"/>
                    <a:pt x="4063" y="18"/>
                  </a:cubicBezTo>
                  <a:cubicBezTo>
                    <a:pt x="4063" y="6"/>
                    <a:pt x="4057" y="0"/>
                    <a:pt x="4052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6549488" y="1992366"/>
              <a:ext cx="163784" cy="130820"/>
            </a:xfrm>
            <a:custGeom>
              <a:avLst/>
              <a:gdLst/>
              <a:ahLst/>
              <a:cxnLst/>
              <a:rect l="l" t="t" r="r" b="b"/>
              <a:pathLst>
                <a:path w="4591" h="3667" extrusionOk="0">
                  <a:moveTo>
                    <a:pt x="3972" y="0"/>
                  </a:moveTo>
                  <a:cubicBezTo>
                    <a:pt x="3961" y="0"/>
                    <a:pt x="3949" y="6"/>
                    <a:pt x="3949" y="17"/>
                  </a:cubicBezTo>
                  <a:cubicBezTo>
                    <a:pt x="3972" y="542"/>
                    <a:pt x="3926" y="1045"/>
                    <a:pt x="3767" y="1524"/>
                  </a:cubicBezTo>
                  <a:cubicBezTo>
                    <a:pt x="3381" y="2754"/>
                    <a:pt x="2153" y="3482"/>
                    <a:pt x="916" y="3482"/>
                  </a:cubicBezTo>
                  <a:cubicBezTo>
                    <a:pt x="615" y="3482"/>
                    <a:pt x="313" y="3439"/>
                    <a:pt x="23" y="3350"/>
                  </a:cubicBezTo>
                  <a:cubicBezTo>
                    <a:pt x="23" y="3350"/>
                    <a:pt x="0" y="3373"/>
                    <a:pt x="23" y="3396"/>
                  </a:cubicBezTo>
                  <a:cubicBezTo>
                    <a:pt x="441" y="3581"/>
                    <a:pt x="864" y="3666"/>
                    <a:pt x="1273" y="3666"/>
                  </a:cubicBezTo>
                  <a:cubicBezTo>
                    <a:pt x="3077" y="3666"/>
                    <a:pt x="4590" y="2009"/>
                    <a:pt x="3995" y="17"/>
                  </a:cubicBezTo>
                  <a:cubicBezTo>
                    <a:pt x="3995" y="6"/>
                    <a:pt x="3983" y="0"/>
                    <a:pt x="3972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6243322" y="2059364"/>
              <a:ext cx="170205" cy="93683"/>
            </a:xfrm>
            <a:custGeom>
              <a:avLst/>
              <a:gdLst/>
              <a:ahLst/>
              <a:cxnLst/>
              <a:rect l="l" t="t" r="r" b="b"/>
              <a:pathLst>
                <a:path w="4771" h="2626" extrusionOk="0">
                  <a:moveTo>
                    <a:pt x="364" y="1"/>
                  </a:moveTo>
                  <a:cubicBezTo>
                    <a:pt x="358" y="1"/>
                    <a:pt x="350" y="3"/>
                    <a:pt x="342" y="11"/>
                  </a:cubicBezTo>
                  <a:cubicBezTo>
                    <a:pt x="0" y="1084"/>
                    <a:pt x="845" y="2248"/>
                    <a:pt x="1895" y="2522"/>
                  </a:cubicBezTo>
                  <a:cubicBezTo>
                    <a:pt x="2135" y="2591"/>
                    <a:pt x="2390" y="2626"/>
                    <a:pt x="2648" y="2626"/>
                  </a:cubicBezTo>
                  <a:cubicBezTo>
                    <a:pt x="3490" y="2626"/>
                    <a:pt x="4351" y="2257"/>
                    <a:pt x="4771" y="1540"/>
                  </a:cubicBezTo>
                  <a:lnTo>
                    <a:pt x="4771" y="1540"/>
                  </a:lnTo>
                  <a:cubicBezTo>
                    <a:pt x="4223" y="1999"/>
                    <a:pt x="3443" y="2308"/>
                    <a:pt x="2653" y="2308"/>
                  </a:cubicBezTo>
                  <a:cubicBezTo>
                    <a:pt x="2422" y="2308"/>
                    <a:pt x="2190" y="2282"/>
                    <a:pt x="1963" y="2225"/>
                  </a:cubicBezTo>
                  <a:cubicBezTo>
                    <a:pt x="1004" y="1997"/>
                    <a:pt x="228" y="1015"/>
                    <a:pt x="388" y="11"/>
                  </a:cubicBezTo>
                  <a:cubicBezTo>
                    <a:pt x="388" y="11"/>
                    <a:pt x="378" y="1"/>
                    <a:pt x="364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6218885" y="2007814"/>
              <a:ext cx="173488" cy="76487"/>
            </a:xfrm>
            <a:custGeom>
              <a:avLst/>
              <a:gdLst/>
              <a:ahLst/>
              <a:cxnLst/>
              <a:rect l="l" t="t" r="r" b="b"/>
              <a:pathLst>
                <a:path w="4863" h="2144" extrusionOk="0">
                  <a:moveTo>
                    <a:pt x="12" y="1"/>
                  </a:moveTo>
                  <a:cubicBezTo>
                    <a:pt x="6" y="1"/>
                    <a:pt x="0" y="7"/>
                    <a:pt x="0" y="18"/>
                  </a:cubicBezTo>
                  <a:cubicBezTo>
                    <a:pt x="0" y="1114"/>
                    <a:pt x="1073" y="1981"/>
                    <a:pt x="2123" y="2118"/>
                  </a:cubicBezTo>
                  <a:cubicBezTo>
                    <a:pt x="2237" y="2135"/>
                    <a:pt x="2352" y="2143"/>
                    <a:pt x="2466" y="2143"/>
                  </a:cubicBezTo>
                  <a:cubicBezTo>
                    <a:pt x="3423" y="2143"/>
                    <a:pt x="4350" y="1564"/>
                    <a:pt x="4839" y="748"/>
                  </a:cubicBezTo>
                  <a:cubicBezTo>
                    <a:pt x="4862" y="748"/>
                    <a:pt x="4839" y="726"/>
                    <a:pt x="4816" y="726"/>
                  </a:cubicBezTo>
                  <a:cubicBezTo>
                    <a:pt x="4451" y="1068"/>
                    <a:pt x="4063" y="1365"/>
                    <a:pt x="3607" y="1570"/>
                  </a:cubicBezTo>
                  <a:cubicBezTo>
                    <a:pt x="3240" y="1735"/>
                    <a:pt x="2843" y="1812"/>
                    <a:pt x="2441" y="1812"/>
                  </a:cubicBezTo>
                  <a:cubicBezTo>
                    <a:pt x="2343" y="1812"/>
                    <a:pt x="2244" y="1807"/>
                    <a:pt x="2146" y="1798"/>
                  </a:cubicBezTo>
                  <a:cubicBezTo>
                    <a:pt x="1187" y="1707"/>
                    <a:pt x="183" y="1000"/>
                    <a:pt x="23" y="18"/>
                  </a:cubicBezTo>
                  <a:cubicBezTo>
                    <a:pt x="23" y="7"/>
                    <a:pt x="17" y="1"/>
                    <a:pt x="12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6652910" y="1690948"/>
              <a:ext cx="178054" cy="131676"/>
            </a:xfrm>
            <a:custGeom>
              <a:avLst/>
              <a:gdLst/>
              <a:ahLst/>
              <a:cxnLst/>
              <a:rect l="l" t="t" r="r" b="b"/>
              <a:pathLst>
                <a:path w="4991" h="3691" extrusionOk="0">
                  <a:moveTo>
                    <a:pt x="1632" y="1"/>
                  </a:moveTo>
                  <a:cubicBezTo>
                    <a:pt x="1097" y="1"/>
                    <a:pt x="541" y="148"/>
                    <a:pt x="23" y="478"/>
                  </a:cubicBezTo>
                  <a:cubicBezTo>
                    <a:pt x="0" y="500"/>
                    <a:pt x="0" y="523"/>
                    <a:pt x="23" y="523"/>
                  </a:cubicBezTo>
                  <a:cubicBezTo>
                    <a:pt x="503" y="356"/>
                    <a:pt x="984" y="246"/>
                    <a:pt x="1481" y="246"/>
                  </a:cubicBezTo>
                  <a:cubicBezTo>
                    <a:pt x="1528" y="246"/>
                    <a:pt x="1574" y="247"/>
                    <a:pt x="1621" y="249"/>
                  </a:cubicBezTo>
                  <a:cubicBezTo>
                    <a:pt x="3378" y="295"/>
                    <a:pt x="4542" y="2007"/>
                    <a:pt x="4017" y="3673"/>
                  </a:cubicBezTo>
                  <a:cubicBezTo>
                    <a:pt x="4017" y="3684"/>
                    <a:pt x="4023" y="3690"/>
                    <a:pt x="4029" y="3690"/>
                  </a:cubicBezTo>
                  <a:cubicBezTo>
                    <a:pt x="4035" y="3690"/>
                    <a:pt x="4040" y="3684"/>
                    <a:pt x="4040" y="3673"/>
                  </a:cubicBezTo>
                  <a:cubicBezTo>
                    <a:pt x="4990" y="1667"/>
                    <a:pt x="3431" y="1"/>
                    <a:pt x="1632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6506321" y="1780136"/>
              <a:ext cx="127931" cy="125540"/>
            </a:xfrm>
            <a:custGeom>
              <a:avLst/>
              <a:gdLst/>
              <a:ahLst/>
              <a:cxnLst/>
              <a:rect l="l" t="t" r="r" b="b"/>
              <a:pathLst>
                <a:path w="3586" h="3519" extrusionOk="0">
                  <a:moveTo>
                    <a:pt x="1000" y="1"/>
                  </a:moveTo>
                  <a:cubicBezTo>
                    <a:pt x="674" y="1"/>
                    <a:pt x="343" y="49"/>
                    <a:pt x="23" y="146"/>
                  </a:cubicBezTo>
                  <a:cubicBezTo>
                    <a:pt x="1" y="146"/>
                    <a:pt x="23" y="169"/>
                    <a:pt x="46" y="169"/>
                  </a:cubicBezTo>
                  <a:cubicBezTo>
                    <a:pt x="180" y="159"/>
                    <a:pt x="310" y="154"/>
                    <a:pt x="436" y="154"/>
                  </a:cubicBezTo>
                  <a:cubicBezTo>
                    <a:pt x="2435" y="154"/>
                    <a:pt x="3585" y="1333"/>
                    <a:pt x="3242" y="3501"/>
                  </a:cubicBezTo>
                  <a:cubicBezTo>
                    <a:pt x="3242" y="3513"/>
                    <a:pt x="3247" y="3518"/>
                    <a:pt x="3253" y="3518"/>
                  </a:cubicBezTo>
                  <a:cubicBezTo>
                    <a:pt x="3259" y="3518"/>
                    <a:pt x="3265" y="3513"/>
                    <a:pt x="3265" y="3501"/>
                  </a:cubicBezTo>
                  <a:cubicBezTo>
                    <a:pt x="3447" y="3045"/>
                    <a:pt x="3539" y="2543"/>
                    <a:pt x="3470" y="2040"/>
                  </a:cubicBezTo>
                  <a:cubicBezTo>
                    <a:pt x="3344" y="673"/>
                    <a:pt x="2211" y="1"/>
                    <a:pt x="1000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6163517" y="1739716"/>
              <a:ext cx="136814" cy="124970"/>
            </a:xfrm>
            <a:custGeom>
              <a:avLst/>
              <a:gdLst/>
              <a:ahLst/>
              <a:cxnLst/>
              <a:rect l="l" t="t" r="r" b="b"/>
              <a:pathLst>
                <a:path w="3835" h="3503" extrusionOk="0">
                  <a:moveTo>
                    <a:pt x="2690" y="1"/>
                  </a:moveTo>
                  <a:cubicBezTo>
                    <a:pt x="2577" y="1"/>
                    <a:pt x="2464" y="8"/>
                    <a:pt x="2351" y="24"/>
                  </a:cubicBezTo>
                  <a:cubicBezTo>
                    <a:pt x="616" y="206"/>
                    <a:pt x="0" y="1987"/>
                    <a:pt x="479" y="3493"/>
                  </a:cubicBezTo>
                  <a:cubicBezTo>
                    <a:pt x="479" y="3500"/>
                    <a:pt x="483" y="3502"/>
                    <a:pt x="488" y="3502"/>
                  </a:cubicBezTo>
                  <a:cubicBezTo>
                    <a:pt x="500" y="3502"/>
                    <a:pt x="518" y="3486"/>
                    <a:pt x="502" y="3470"/>
                  </a:cubicBezTo>
                  <a:cubicBezTo>
                    <a:pt x="339" y="1469"/>
                    <a:pt x="1272" y="198"/>
                    <a:pt x="3122" y="198"/>
                  </a:cubicBezTo>
                  <a:cubicBezTo>
                    <a:pt x="3339" y="198"/>
                    <a:pt x="3569" y="216"/>
                    <a:pt x="3812" y="252"/>
                  </a:cubicBezTo>
                  <a:cubicBezTo>
                    <a:pt x="3835" y="252"/>
                    <a:pt x="3835" y="229"/>
                    <a:pt x="3812" y="229"/>
                  </a:cubicBezTo>
                  <a:cubicBezTo>
                    <a:pt x="3458" y="87"/>
                    <a:pt x="3077" y="1"/>
                    <a:pt x="2690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6048678" y="1936428"/>
              <a:ext cx="108345" cy="151155"/>
            </a:xfrm>
            <a:custGeom>
              <a:avLst/>
              <a:gdLst/>
              <a:ahLst/>
              <a:cxnLst/>
              <a:rect l="l" t="t" r="r" b="b"/>
              <a:pathLst>
                <a:path w="3037" h="4237" extrusionOk="0">
                  <a:moveTo>
                    <a:pt x="1476" y="1"/>
                  </a:moveTo>
                  <a:cubicBezTo>
                    <a:pt x="1473" y="1"/>
                    <a:pt x="1468" y="4"/>
                    <a:pt x="1462" y="10"/>
                  </a:cubicBezTo>
                  <a:cubicBezTo>
                    <a:pt x="1051" y="284"/>
                    <a:pt x="708" y="695"/>
                    <a:pt x="571" y="1197"/>
                  </a:cubicBezTo>
                  <a:cubicBezTo>
                    <a:pt x="105" y="2685"/>
                    <a:pt x="1388" y="4237"/>
                    <a:pt x="2886" y="4237"/>
                  </a:cubicBezTo>
                  <a:cubicBezTo>
                    <a:pt x="2929" y="4237"/>
                    <a:pt x="2971" y="4236"/>
                    <a:pt x="3014" y="4233"/>
                  </a:cubicBezTo>
                  <a:cubicBezTo>
                    <a:pt x="3037" y="4233"/>
                    <a:pt x="3037" y="4210"/>
                    <a:pt x="3014" y="4210"/>
                  </a:cubicBezTo>
                  <a:cubicBezTo>
                    <a:pt x="1028" y="3891"/>
                    <a:pt x="1" y="1563"/>
                    <a:pt x="1484" y="33"/>
                  </a:cubicBezTo>
                  <a:cubicBezTo>
                    <a:pt x="1484" y="17"/>
                    <a:pt x="1484" y="1"/>
                    <a:pt x="1476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6479457" y="1595660"/>
              <a:ext cx="140096" cy="66284"/>
            </a:xfrm>
            <a:custGeom>
              <a:avLst/>
              <a:gdLst/>
              <a:ahLst/>
              <a:cxnLst/>
              <a:rect l="l" t="t" r="r" b="b"/>
              <a:pathLst>
                <a:path w="3927" h="1858" extrusionOk="0">
                  <a:moveTo>
                    <a:pt x="1788" y="0"/>
                  </a:moveTo>
                  <a:cubicBezTo>
                    <a:pt x="1126" y="0"/>
                    <a:pt x="452" y="265"/>
                    <a:pt x="0" y="752"/>
                  </a:cubicBezTo>
                  <a:cubicBezTo>
                    <a:pt x="0" y="768"/>
                    <a:pt x="12" y="784"/>
                    <a:pt x="27" y="784"/>
                  </a:cubicBezTo>
                  <a:cubicBezTo>
                    <a:pt x="33" y="784"/>
                    <a:pt x="39" y="781"/>
                    <a:pt x="46" y="775"/>
                  </a:cubicBezTo>
                  <a:cubicBezTo>
                    <a:pt x="541" y="458"/>
                    <a:pt x="1086" y="300"/>
                    <a:pt x="1611" y="300"/>
                  </a:cubicBezTo>
                  <a:cubicBezTo>
                    <a:pt x="2563" y="300"/>
                    <a:pt x="3454" y="818"/>
                    <a:pt x="3881" y="1847"/>
                  </a:cubicBezTo>
                  <a:cubicBezTo>
                    <a:pt x="3888" y="1855"/>
                    <a:pt x="3896" y="1858"/>
                    <a:pt x="3903" y="1858"/>
                  </a:cubicBezTo>
                  <a:cubicBezTo>
                    <a:pt x="3916" y="1858"/>
                    <a:pt x="3926" y="1847"/>
                    <a:pt x="3926" y="1847"/>
                  </a:cubicBezTo>
                  <a:cubicBezTo>
                    <a:pt x="3858" y="1414"/>
                    <a:pt x="3675" y="1026"/>
                    <a:pt x="3401" y="706"/>
                  </a:cubicBezTo>
                  <a:cubicBezTo>
                    <a:pt x="2996" y="225"/>
                    <a:pt x="2397" y="0"/>
                    <a:pt x="1788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6229623" y="1660018"/>
              <a:ext cx="134245" cy="85442"/>
            </a:xfrm>
            <a:custGeom>
              <a:avLst/>
              <a:gdLst/>
              <a:ahLst/>
              <a:cxnLst/>
              <a:rect l="l" t="t" r="r" b="b"/>
              <a:pathLst>
                <a:path w="3763" h="2395" extrusionOk="0">
                  <a:moveTo>
                    <a:pt x="2214" y="0"/>
                  </a:moveTo>
                  <a:cubicBezTo>
                    <a:pt x="997" y="0"/>
                    <a:pt x="1" y="1160"/>
                    <a:pt x="42" y="2394"/>
                  </a:cubicBezTo>
                  <a:lnTo>
                    <a:pt x="64" y="2394"/>
                  </a:lnTo>
                  <a:cubicBezTo>
                    <a:pt x="270" y="1573"/>
                    <a:pt x="749" y="865"/>
                    <a:pt x="1457" y="477"/>
                  </a:cubicBezTo>
                  <a:cubicBezTo>
                    <a:pt x="1768" y="357"/>
                    <a:pt x="2128" y="285"/>
                    <a:pt x="2486" y="285"/>
                  </a:cubicBezTo>
                  <a:cubicBezTo>
                    <a:pt x="2942" y="285"/>
                    <a:pt x="3394" y="401"/>
                    <a:pt x="3739" y="683"/>
                  </a:cubicBezTo>
                  <a:cubicBezTo>
                    <a:pt x="3739" y="683"/>
                    <a:pt x="3762" y="683"/>
                    <a:pt x="3762" y="660"/>
                  </a:cubicBezTo>
                  <a:cubicBezTo>
                    <a:pt x="3511" y="272"/>
                    <a:pt x="3055" y="112"/>
                    <a:pt x="2621" y="43"/>
                  </a:cubicBezTo>
                  <a:cubicBezTo>
                    <a:pt x="2483" y="14"/>
                    <a:pt x="2347" y="0"/>
                    <a:pt x="2214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6832036" y="1887910"/>
              <a:ext cx="99391" cy="121937"/>
            </a:xfrm>
            <a:custGeom>
              <a:avLst/>
              <a:gdLst/>
              <a:ahLst/>
              <a:cxnLst/>
              <a:rect l="l" t="t" r="r" b="b"/>
              <a:pathLst>
                <a:path w="2786" h="3418" extrusionOk="0">
                  <a:moveTo>
                    <a:pt x="1895" y="1"/>
                  </a:moveTo>
                  <a:cubicBezTo>
                    <a:pt x="1872" y="1"/>
                    <a:pt x="1850" y="24"/>
                    <a:pt x="1872" y="24"/>
                  </a:cubicBezTo>
                  <a:cubicBezTo>
                    <a:pt x="2420" y="686"/>
                    <a:pt x="2420" y="1576"/>
                    <a:pt x="2123" y="2306"/>
                  </a:cubicBezTo>
                  <a:cubicBezTo>
                    <a:pt x="1726" y="2990"/>
                    <a:pt x="924" y="3312"/>
                    <a:pt x="128" y="3312"/>
                  </a:cubicBezTo>
                  <a:cubicBezTo>
                    <a:pt x="101" y="3312"/>
                    <a:pt x="74" y="3311"/>
                    <a:pt x="46" y="3311"/>
                  </a:cubicBezTo>
                  <a:cubicBezTo>
                    <a:pt x="24" y="3311"/>
                    <a:pt x="1" y="3333"/>
                    <a:pt x="24" y="3333"/>
                  </a:cubicBezTo>
                  <a:cubicBezTo>
                    <a:pt x="218" y="3390"/>
                    <a:pt x="421" y="3417"/>
                    <a:pt x="625" y="3417"/>
                  </a:cubicBezTo>
                  <a:cubicBezTo>
                    <a:pt x="1332" y="3417"/>
                    <a:pt x="2043" y="3086"/>
                    <a:pt x="2397" y="2466"/>
                  </a:cubicBezTo>
                  <a:cubicBezTo>
                    <a:pt x="2785" y="1667"/>
                    <a:pt x="2648" y="549"/>
                    <a:pt x="1895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6341822" y="1856659"/>
              <a:ext cx="118120" cy="104599"/>
            </a:xfrm>
            <a:custGeom>
              <a:avLst/>
              <a:gdLst/>
              <a:ahLst/>
              <a:cxnLst/>
              <a:rect l="l" t="t" r="r" b="b"/>
              <a:pathLst>
                <a:path w="3311" h="2932" extrusionOk="0">
                  <a:moveTo>
                    <a:pt x="408" y="0"/>
                  </a:moveTo>
                  <a:cubicBezTo>
                    <a:pt x="402" y="0"/>
                    <a:pt x="396" y="3"/>
                    <a:pt x="389" y="10"/>
                  </a:cubicBezTo>
                  <a:cubicBezTo>
                    <a:pt x="1" y="808"/>
                    <a:pt x="92" y="1904"/>
                    <a:pt x="800" y="2498"/>
                  </a:cubicBezTo>
                  <a:cubicBezTo>
                    <a:pt x="1167" y="2770"/>
                    <a:pt x="1645" y="2932"/>
                    <a:pt x="2116" y="2932"/>
                  </a:cubicBezTo>
                  <a:cubicBezTo>
                    <a:pt x="2552" y="2932"/>
                    <a:pt x="2981" y="2793"/>
                    <a:pt x="3311" y="2475"/>
                  </a:cubicBezTo>
                  <a:cubicBezTo>
                    <a:pt x="3311" y="2459"/>
                    <a:pt x="3299" y="2442"/>
                    <a:pt x="3292" y="2442"/>
                  </a:cubicBezTo>
                  <a:cubicBezTo>
                    <a:pt x="3290" y="2442"/>
                    <a:pt x="3288" y="2445"/>
                    <a:pt x="3288" y="2452"/>
                  </a:cubicBezTo>
                  <a:cubicBezTo>
                    <a:pt x="2988" y="2615"/>
                    <a:pt x="2666" y="2689"/>
                    <a:pt x="2348" y="2689"/>
                  </a:cubicBezTo>
                  <a:cubicBezTo>
                    <a:pt x="1866" y="2689"/>
                    <a:pt x="1390" y="2521"/>
                    <a:pt x="1005" y="2246"/>
                  </a:cubicBezTo>
                  <a:cubicBezTo>
                    <a:pt x="389" y="1721"/>
                    <a:pt x="229" y="831"/>
                    <a:pt x="435" y="32"/>
                  </a:cubicBezTo>
                  <a:cubicBezTo>
                    <a:pt x="435" y="16"/>
                    <a:pt x="423" y="0"/>
                    <a:pt x="408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8" name="Google Shape;638;p26"/>
          <p:cNvSpPr/>
          <p:nvPr/>
        </p:nvSpPr>
        <p:spPr>
          <a:xfrm rot="-2927235">
            <a:off x="7785606" y="1819313"/>
            <a:ext cx="760291" cy="413422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6"/>
          <p:cNvSpPr/>
          <p:nvPr/>
        </p:nvSpPr>
        <p:spPr>
          <a:xfrm rot="2927235" flipH="1">
            <a:off x="6750815" y="982651"/>
            <a:ext cx="760291" cy="413422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AE0B86-635C-46E0-9BAA-4CB70C255EB9}"/>
              </a:ext>
            </a:extLst>
          </p:cNvPr>
          <p:cNvSpPr txBox="1"/>
          <p:nvPr/>
        </p:nvSpPr>
        <p:spPr>
          <a:xfrm>
            <a:off x="147981" y="2794185"/>
            <a:ext cx="252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3"/>
          <p:cNvSpPr txBox="1">
            <a:spLocks noGrp="1"/>
          </p:cNvSpPr>
          <p:nvPr>
            <p:ph type="subTitle" idx="2"/>
          </p:nvPr>
        </p:nvSpPr>
        <p:spPr>
          <a:xfrm>
            <a:off x="1421748" y="1762709"/>
            <a:ext cx="4436791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Limitations.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Factors and Variability.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 of XGBoost Algorithm.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1" name="Google Shape;75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Limitations and </a:t>
            </a:r>
            <a:r>
              <a:rPr lang="en" dirty="0">
                <a:solidFill>
                  <a:schemeClr val="lt2"/>
                </a:solidFill>
              </a:rPr>
              <a:t>Challenges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AFC0BA-7C1C-432B-9034-D326855A27F2}"/>
              </a:ext>
            </a:extLst>
          </p:cNvPr>
          <p:cNvSpPr txBox="1"/>
          <p:nvPr/>
        </p:nvSpPr>
        <p:spPr>
          <a:xfrm>
            <a:off x="74428" y="2784655"/>
            <a:ext cx="531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2106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" name="Google Shape;688;p29"/>
          <p:cNvGrpSpPr/>
          <p:nvPr/>
        </p:nvGrpSpPr>
        <p:grpSpPr>
          <a:xfrm>
            <a:off x="1069123" y="1606162"/>
            <a:ext cx="1931407" cy="1931362"/>
            <a:chOff x="5987602" y="1417250"/>
            <a:chExt cx="456069" cy="456069"/>
          </a:xfrm>
        </p:grpSpPr>
        <p:sp>
          <p:nvSpPr>
            <p:cNvPr id="689" name="Google Shape;689;p29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29"/>
          <p:cNvSpPr txBox="1">
            <a:spLocks noGrp="1"/>
          </p:cNvSpPr>
          <p:nvPr>
            <p:ph type="title"/>
          </p:nvPr>
        </p:nvSpPr>
        <p:spPr>
          <a:xfrm>
            <a:off x="3258388" y="1683400"/>
            <a:ext cx="4816500" cy="17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Literature Review</a:t>
            </a:r>
          </a:p>
        </p:txBody>
      </p:sp>
      <p:sp>
        <p:nvSpPr>
          <p:cNvPr id="692" name="Google Shape;692;p29"/>
          <p:cNvSpPr txBox="1">
            <a:spLocks noGrp="1"/>
          </p:cNvSpPr>
          <p:nvPr>
            <p:ph type="title" idx="2"/>
          </p:nvPr>
        </p:nvSpPr>
        <p:spPr>
          <a:xfrm>
            <a:off x="1263538" y="2150943"/>
            <a:ext cx="15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99719-7887-42B3-8E6D-63B8432BF5EB}"/>
              </a:ext>
            </a:extLst>
          </p:cNvPr>
          <p:cNvSpPr txBox="1"/>
          <p:nvPr/>
        </p:nvSpPr>
        <p:spPr>
          <a:xfrm>
            <a:off x="95692" y="275375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65409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Google Shape;659;p28"/>
          <p:cNvGrpSpPr/>
          <p:nvPr/>
        </p:nvGrpSpPr>
        <p:grpSpPr>
          <a:xfrm>
            <a:off x="5824000" y="829891"/>
            <a:ext cx="824984" cy="824938"/>
            <a:chOff x="5987602" y="1417250"/>
            <a:chExt cx="456069" cy="456069"/>
          </a:xfrm>
        </p:grpSpPr>
        <p:sp>
          <p:nvSpPr>
            <p:cNvPr id="660" name="Google Shape;660;p28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28"/>
          <p:cNvGrpSpPr/>
          <p:nvPr/>
        </p:nvGrpSpPr>
        <p:grpSpPr>
          <a:xfrm>
            <a:off x="3819355" y="2818653"/>
            <a:ext cx="824984" cy="824938"/>
            <a:chOff x="5987602" y="1417250"/>
            <a:chExt cx="456069" cy="456069"/>
          </a:xfrm>
        </p:grpSpPr>
        <p:sp>
          <p:nvSpPr>
            <p:cNvPr id="663" name="Google Shape;663;p28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28"/>
          <p:cNvGrpSpPr/>
          <p:nvPr/>
        </p:nvGrpSpPr>
        <p:grpSpPr>
          <a:xfrm>
            <a:off x="1699816" y="891892"/>
            <a:ext cx="824984" cy="824938"/>
            <a:chOff x="5987602" y="1417250"/>
            <a:chExt cx="456069" cy="456069"/>
          </a:xfrm>
        </p:grpSpPr>
        <p:sp>
          <p:nvSpPr>
            <p:cNvPr id="666" name="Google Shape;666;p28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28"/>
          <p:cNvSpPr txBox="1">
            <a:spLocks noGrp="1"/>
          </p:cNvSpPr>
          <p:nvPr>
            <p:ph type="title" idx="2"/>
          </p:nvPr>
        </p:nvSpPr>
        <p:spPr>
          <a:xfrm>
            <a:off x="1744953" y="108056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74" name="Google Shape;674;p28"/>
          <p:cNvSpPr txBox="1">
            <a:spLocks noGrp="1"/>
          </p:cNvSpPr>
          <p:nvPr>
            <p:ph type="title" idx="4"/>
          </p:nvPr>
        </p:nvSpPr>
        <p:spPr>
          <a:xfrm>
            <a:off x="5869174" y="1018562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76" name="Google Shape;676;p28"/>
          <p:cNvSpPr txBox="1">
            <a:spLocks noGrp="1"/>
          </p:cNvSpPr>
          <p:nvPr>
            <p:ph type="title" idx="6"/>
          </p:nvPr>
        </p:nvSpPr>
        <p:spPr>
          <a:xfrm>
            <a:off x="3854730" y="300732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78" name="Google Shape;678;p28"/>
          <p:cNvSpPr txBox="1">
            <a:spLocks noGrp="1"/>
          </p:cNvSpPr>
          <p:nvPr>
            <p:ph type="subTitle" idx="1"/>
          </p:nvPr>
        </p:nvSpPr>
        <p:spPr>
          <a:xfrm>
            <a:off x="776176" y="1748230"/>
            <a:ext cx="2860158" cy="635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 of Parkinson's Disease in Human Using Voice Signals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9" name="Google Shape;679;p28"/>
          <p:cNvSpPr txBox="1">
            <a:spLocks noGrp="1"/>
          </p:cNvSpPr>
          <p:nvPr>
            <p:ph type="subTitle" idx="8"/>
          </p:nvPr>
        </p:nvSpPr>
        <p:spPr>
          <a:xfrm>
            <a:off x="4444409" y="1764302"/>
            <a:ext cx="3535829" cy="635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Parkinson's Disease Diagnosis Using Machine Learning and voice</a:t>
            </a:r>
            <a:endParaRPr lang="x-none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0" name="Google Shape;680;p28"/>
          <p:cNvSpPr txBox="1">
            <a:spLocks noGrp="1"/>
          </p:cNvSpPr>
          <p:nvPr>
            <p:ph type="subTitle" idx="9"/>
          </p:nvPr>
        </p:nvSpPr>
        <p:spPr>
          <a:xfrm>
            <a:off x="1826493" y="3666318"/>
            <a:ext cx="4967711" cy="635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Recognition of Parkinson Diseases via Artificial Neural Network and Support Vector Machine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90160-9196-4392-BCEB-577058FF1A7B}"/>
              </a:ext>
            </a:extLst>
          </p:cNvPr>
          <p:cNvSpPr txBox="1"/>
          <p:nvPr/>
        </p:nvSpPr>
        <p:spPr>
          <a:xfrm>
            <a:off x="74428" y="2791434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7490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" name="Google Shape;688;p29"/>
          <p:cNvGrpSpPr/>
          <p:nvPr/>
        </p:nvGrpSpPr>
        <p:grpSpPr>
          <a:xfrm>
            <a:off x="1069123" y="1606162"/>
            <a:ext cx="1931407" cy="1931362"/>
            <a:chOff x="5987602" y="1417250"/>
            <a:chExt cx="456069" cy="456069"/>
          </a:xfrm>
        </p:grpSpPr>
        <p:sp>
          <p:nvSpPr>
            <p:cNvPr id="689" name="Google Shape;689;p29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29"/>
          <p:cNvSpPr txBox="1">
            <a:spLocks noGrp="1"/>
          </p:cNvSpPr>
          <p:nvPr>
            <p:ph type="title"/>
          </p:nvPr>
        </p:nvSpPr>
        <p:spPr>
          <a:xfrm>
            <a:off x="3258388" y="1683400"/>
            <a:ext cx="4816500" cy="17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Methodology</a:t>
            </a:r>
          </a:p>
        </p:txBody>
      </p:sp>
      <p:sp>
        <p:nvSpPr>
          <p:cNvPr id="692" name="Google Shape;692;p29"/>
          <p:cNvSpPr txBox="1">
            <a:spLocks noGrp="1"/>
          </p:cNvSpPr>
          <p:nvPr>
            <p:ph type="title" idx="2"/>
          </p:nvPr>
        </p:nvSpPr>
        <p:spPr>
          <a:xfrm>
            <a:off x="1263538" y="2150943"/>
            <a:ext cx="15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F4AC7-3641-4D26-8A07-88C936D3D4A1}"/>
              </a:ext>
            </a:extLst>
          </p:cNvPr>
          <p:cNvSpPr txBox="1"/>
          <p:nvPr/>
        </p:nvSpPr>
        <p:spPr>
          <a:xfrm>
            <a:off x="85060" y="2764426"/>
            <a:ext cx="574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51734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4"/>
          <p:cNvSpPr txBox="1">
            <a:spLocks noGrp="1"/>
          </p:cNvSpPr>
          <p:nvPr>
            <p:ph type="title"/>
          </p:nvPr>
        </p:nvSpPr>
        <p:spPr>
          <a:xfrm>
            <a:off x="265814" y="82801"/>
            <a:ext cx="82007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</a:t>
            </a:r>
            <a:r>
              <a:rPr lang="en" dirty="0"/>
              <a:t> </a:t>
            </a:r>
            <a:r>
              <a:rPr lang="en" dirty="0">
                <a:solidFill>
                  <a:schemeClr val="lt2"/>
                </a:solidFill>
              </a:rPr>
              <a:t>Diagram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27" name="image2.png">
            <a:extLst>
              <a:ext uri="{FF2B5EF4-FFF2-40B4-BE49-F238E27FC236}">
                <a16:creationId xmlns:a16="http://schemas.microsoft.com/office/drawing/2014/main" id="{631B5EC4-FA54-4AC7-AD34-8D9116E1103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6177" y="1105786"/>
            <a:ext cx="8367822" cy="40377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223959-2798-4995-91B1-ACB9D1CF3D0E}"/>
              </a:ext>
            </a:extLst>
          </p:cNvPr>
          <p:cNvSpPr txBox="1"/>
          <p:nvPr/>
        </p:nvSpPr>
        <p:spPr>
          <a:xfrm>
            <a:off x="86922" y="2816866"/>
            <a:ext cx="527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4"/>
          <p:cNvSpPr txBox="1">
            <a:spLocks noGrp="1"/>
          </p:cNvSpPr>
          <p:nvPr>
            <p:ph type="title"/>
          </p:nvPr>
        </p:nvSpPr>
        <p:spPr>
          <a:xfrm>
            <a:off x="0" y="1496533"/>
            <a:ext cx="22860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</a:t>
            </a:r>
            <a:r>
              <a:rPr lang="en" dirty="0"/>
              <a:t> </a:t>
            </a:r>
            <a:r>
              <a:rPr lang="en-US" dirty="0">
                <a:solidFill>
                  <a:schemeClr val="lt2"/>
                </a:solidFill>
              </a:rPr>
              <a:t>Flowchart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image7.png">
            <a:extLst>
              <a:ext uri="{FF2B5EF4-FFF2-40B4-BE49-F238E27FC236}">
                <a16:creationId xmlns:a16="http://schemas.microsoft.com/office/drawing/2014/main" id="{FB0FEAAC-A7C2-42C8-BDDC-FED3D7BD262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0428" y="0"/>
            <a:ext cx="6783571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9D04A0-A1EA-4781-9AEC-3766CF380786}"/>
              </a:ext>
            </a:extLst>
          </p:cNvPr>
          <p:cNvSpPr txBox="1"/>
          <p:nvPr/>
        </p:nvSpPr>
        <p:spPr>
          <a:xfrm>
            <a:off x="85060" y="2766491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16118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35"/>
          <p:cNvGrpSpPr/>
          <p:nvPr/>
        </p:nvGrpSpPr>
        <p:grpSpPr>
          <a:xfrm>
            <a:off x="6626803" y="0"/>
            <a:ext cx="1677226" cy="1456660"/>
            <a:chOff x="887250" y="787125"/>
            <a:chExt cx="3566399" cy="3569261"/>
          </a:xfrm>
        </p:grpSpPr>
        <p:sp>
          <p:nvSpPr>
            <p:cNvPr id="784" name="Google Shape;784;p35"/>
            <p:cNvSpPr/>
            <p:nvPr/>
          </p:nvSpPr>
          <p:spPr>
            <a:xfrm>
              <a:off x="887250" y="1093508"/>
              <a:ext cx="3262942" cy="3262878"/>
            </a:xfrm>
            <a:custGeom>
              <a:avLst/>
              <a:gdLst/>
              <a:ahLst/>
              <a:cxnLst/>
              <a:rect l="l" t="t" r="r" b="b"/>
              <a:pathLst>
                <a:path w="51290" h="51289" extrusionOk="0">
                  <a:moveTo>
                    <a:pt x="25657" y="0"/>
                  </a:moveTo>
                  <a:cubicBezTo>
                    <a:pt x="11482" y="0"/>
                    <a:pt x="1" y="11481"/>
                    <a:pt x="1" y="25656"/>
                  </a:cubicBezTo>
                  <a:cubicBezTo>
                    <a:pt x="1" y="39807"/>
                    <a:pt x="11482" y="51289"/>
                    <a:pt x="25657" y="51289"/>
                  </a:cubicBezTo>
                  <a:cubicBezTo>
                    <a:pt x="39808" y="51289"/>
                    <a:pt x="51289" y="39807"/>
                    <a:pt x="51289" y="25656"/>
                  </a:cubicBezTo>
                  <a:cubicBezTo>
                    <a:pt x="51289" y="11481"/>
                    <a:pt x="39808" y="0"/>
                    <a:pt x="25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1886300" y="3241117"/>
              <a:ext cx="652079" cy="676763"/>
            </a:xfrm>
            <a:custGeom>
              <a:avLst/>
              <a:gdLst/>
              <a:ahLst/>
              <a:cxnLst/>
              <a:rect l="l" t="t" r="r" b="b"/>
              <a:pathLst>
                <a:path w="10250" h="10638" extrusionOk="0">
                  <a:moveTo>
                    <a:pt x="7328" y="1"/>
                  </a:moveTo>
                  <a:cubicBezTo>
                    <a:pt x="7145" y="845"/>
                    <a:pt x="6871" y="1644"/>
                    <a:pt x="6437" y="2352"/>
                  </a:cubicBezTo>
                  <a:cubicBezTo>
                    <a:pt x="6027" y="3059"/>
                    <a:pt x="5433" y="3653"/>
                    <a:pt x="4726" y="4223"/>
                  </a:cubicBezTo>
                  <a:cubicBezTo>
                    <a:pt x="4041" y="4817"/>
                    <a:pt x="3219" y="5387"/>
                    <a:pt x="2466" y="6095"/>
                  </a:cubicBezTo>
                  <a:cubicBezTo>
                    <a:pt x="1713" y="6825"/>
                    <a:pt x="1051" y="7693"/>
                    <a:pt x="571" y="8629"/>
                  </a:cubicBezTo>
                  <a:cubicBezTo>
                    <a:pt x="343" y="9108"/>
                    <a:pt x="161" y="9564"/>
                    <a:pt x="1" y="10067"/>
                  </a:cubicBezTo>
                  <a:lnTo>
                    <a:pt x="1325" y="10637"/>
                  </a:lnTo>
                  <a:cubicBezTo>
                    <a:pt x="1462" y="10272"/>
                    <a:pt x="1804" y="9587"/>
                    <a:pt x="1964" y="9336"/>
                  </a:cubicBezTo>
                  <a:cubicBezTo>
                    <a:pt x="2443" y="8583"/>
                    <a:pt x="3037" y="7921"/>
                    <a:pt x="3744" y="7350"/>
                  </a:cubicBezTo>
                  <a:cubicBezTo>
                    <a:pt x="4429" y="6757"/>
                    <a:pt x="5456" y="6278"/>
                    <a:pt x="6346" y="5730"/>
                  </a:cubicBezTo>
                  <a:cubicBezTo>
                    <a:pt x="6848" y="5433"/>
                    <a:pt x="7214" y="5091"/>
                    <a:pt x="7624" y="4703"/>
                  </a:cubicBezTo>
                  <a:cubicBezTo>
                    <a:pt x="8035" y="4315"/>
                    <a:pt x="8423" y="3904"/>
                    <a:pt x="8766" y="3447"/>
                  </a:cubicBezTo>
                  <a:cubicBezTo>
                    <a:pt x="9450" y="2511"/>
                    <a:pt x="9907" y="1507"/>
                    <a:pt x="10249" y="503"/>
                  </a:cubicBezTo>
                  <a:lnTo>
                    <a:pt x="7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1530551" y="3095941"/>
              <a:ext cx="837906" cy="435144"/>
            </a:xfrm>
            <a:custGeom>
              <a:avLst/>
              <a:gdLst/>
              <a:ahLst/>
              <a:cxnLst/>
              <a:rect l="l" t="t" r="r" b="b"/>
              <a:pathLst>
                <a:path w="13171" h="6840" extrusionOk="0">
                  <a:moveTo>
                    <a:pt x="2534" y="0"/>
                  </a:moveTo>
                  <a:cubicBezTo>
                    <a:pt x="2534" y="0"/>
                    <a:pt x="1" y="4657"/>
                    <a:pt x="4337" y="6323"/>
                  </a:cubicBezTo>
                  <a:cubicBezTo>
                    <a:pt x="5271" y="6674"/>
                    <a:pt x="6354" y="6840"/>
                    <a:pt x="7403" y="6840"/>
                  </a:cubicBezTo>
                  <a:cubicBezTo>
                    <a:pt x="8740" y="6840"/>
                    <a:pt x="10021" y="6570"/>
                    <a:pt x="10865" y="6072"/>
                  </a:cubicBezTo>
                  <a:cubicBezTo>
                    <a:pt x="12212" y="5273"/>
                    <a:pt x="13102" y="3675"/>
                    <a:pt x="13171" y="1689"/>
                  </a:cubicBezTo>
                  <a:lnTo>
                    <a:pt x="25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1629285" y="3102112"/>
              <a:ext cx="771108" cy="147783"/>
            </a:xfrm>
            <a:custGeom>
              <a:avLst/>
              <a:gdLst/>
              <a:ahLst/>
              <a:cxnLst/>
              <a:rect l="l" t="t" r="r" b="b"/>
              <a:pathLst>
                <a:path w="12121" h="2323" extrusionOk="0">
                  <a:moveTo>
                    <a:pt x="149" y="1"/>
                  </a:moveTo>
                  <a:cubicBezTo>
                    <a:pt x="93" y="1"/>
                    <a:pt x="44" y="6"/>
                    <a:pt x="1" y="17"/>
                  </a:cubicBezTo>
                  <a:lnTo>
                    <a:pt x="46" y="200"/>
                  </a:lnTo>
                  <a:cubicBezTo>
                    <a:pt x="76" y="193"/>
                    <a:pt x="111" y="189"/>
                    <a:pt x="152" y="189"/>
                  </a:cubicBezTo>
                  <a:cubicBezTo>
                    <a:pt x="491" y="189"/>
                    <a:pt x="1207" y="439"/>
                    <a:pt x="2123" y="907"/>
                  </a:cubicBezTo>
                  <a:cubicBezTo>
                    <a:pt x="4064" y="1866"/>
                    <a:pt x="6027" y="2323"/>
                    <a:pt x="8195" y="2323"/>
                  </a:cubicBezTo>
                  <a:cubicBezTo>
                    <a:pt x="9428" y="2323"/>
                    <a:pt x="10729" y="2186"/>
                    <a:pt x="12121" y="1889"/>
                  </a:cubicBezTo>
                  <a:lnTo>
                    <a:pt x="12075" y="1706"/>
                  </a:lnTo>
                  <a:cubicBezTo>
                    <a:pt x="10698" y="1993"/>
                    <a:pt x="9421" y="2139"/>
                    <a:pt x="8212" y="2139"/>
                  </a:cubicBezTo>
                  <a:cubicBezTo>
                    <a:pt x="6055" y="2139"/>
                    <a:pt x="4116" y="1676"/>
                    <a:pt x="2215" y="725"/>
                  </a:cubicBezTo>
                  <a:cubicBezTo>
                    <a:pt x="1639" y="437"/>
                    <a:pt x="655" y="1"/>
                    <a:pt x="149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1614780" y="3194549"/>
              <a:ext cx="775497" cy="126535"/>
            </a:xfrm>
            <a:custGeom>
              <a:avLst/>
              <a:gdLst/>
              <a:ahLst/>
              <a:cxnLst/>
              <a:rect l="l" t="t" r="r" b="b"/>
              <a:pathLst>
                <a:path w="12190" h="1989" extrusionOk="0">
                  <a:moveTo>
                    <a:pt x="195" y="0"/>
                  </a:moveTo>
                  <a:cubicBezTo>
                    <a:pt x="121" y="0"/>
                    <a:pt x="55" y="8"/>
                    <a:pt x="0" y="25"/>
                  </a:cubicBezTo>
                  <a:lnTo>
                    <a:pt x="46" y="208"/>
                  </a:lnTo>
                  <a:cubicBezTo>
                    <a:pt x="86" y="194"/>
                    <a:pt x="137" y="188"/>
                    <a:pt x="198" y="188"/>
                  </a:cubicBezTo>
                  <a:cubicBezTo>
                    <a:pt x="557" y="188"/>
                    <a:pt x="1271" y="414"/>
                    <a:pt x="2169" y="824"/>
                  </a:cubicBezTo>
                  <a:cubicBezTo>
                    <a:pt x="3949" y="1600"/>
                    <a:pt x="5730" y="1988"/>
                    <a:pt x="7670" y="1988"/>
                  </a:cubicBezTo>
                  <a:cubicBezTo>
                    <a:pt x="9085" y="1988"/>
                    <a:pt x="10569" y="1783"/>
                    <a:pt x="12189" y="1372"/>
                  </a:cubicBezTo>
                  <a:lnTo>
                    <a:pt x="12143" y="1189"/>
                  </a:lnTo>
                  <a:cubicBezTo>
                    <a:pt x="10531" y="1595"/>
                    <a:pt x="9053" y="1800"/>
                    <a:pt x="7654" y="1800"/>
                  </a:cubicBezTo>
                  <a:cubicBezTo>
                    <a:pt x="5748" y="1800"/>
                    <a:pt x="3989" y="1418"/>
                    <a:pt x="2237" y="641"/>
                  </a:cubicBezTo>
                  <a:cubicBezTo>
                    <a:pt x="1678" y="382"/>
                    <a:pt x="718" y="0"/>
                    <a:pt x="195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1601675" y="3282977"/>
              <a:ext cx="778424" cy="112158"/>
            </a:xfrm>
            <a:custGeom>
              <a:avLst/>
              <a:gdLst/>
              <a:ahLst/>
              <a:cxnLst/>
              <a:rect l="l" t="t" r="r" b="b"/>
              <a:pathLst>
                <a:path w="12236" h="1763" extrusionOk="0">
                  <a:moveTo>
                    <a:pt x="217" y="0"/>
                  </a:moveTo>
                  <a:cubicBezTo>
                    <a:pt x="133" y="0"/>
                    <a:pt x="60" y="9"/>
                    <a:pt x="1" y="27"/>
                  </a:cubicBezTo>
                  <a:lnTo>
                    <a:pt x="69" y="210"/>
                  </a:lnTo>
                  <a:cubicBezTo>
                    <a:pt x="112" y="196"/>
                    <a:pt x="168" y="189"/>
                    <a:pt x="234" y="189"/>
                  </a:cubicBezTo>
                  <a:cubicBezTo>
                    <a:pt x="594" y="189"/>
                    <a:pt x="1288" y="392"/>
                    <a:pt x="2192" y="758"/>
                  </a:cubicBezTo>
                  <a:cubicBezTo>
                    <a:pt x="3858" y="1420"/>
                    <a:pt x="5525" y="1762"/>
                    <a:pt x="7305" y="1762"/>
                  </a:cubicBezTo>
                  <a:cubicBezTo>
                    <a:pt x="8834" y="1762"/>
                    <a:pt x="10455" y="1511"/>
                    <a:pt x="12235" y="1009"/>
                  </a:cubicBezTo>
                  <a:lnTo>
                    <a:pt x="12190" y="826"/>
                  </a:lnTo>
                  <a:cubicBezTo>
                    <a:pt x="10425" y="1326"/>
                    <a:pt x="8819" y="1578"/>
                    <a:pt x="7296" y="1578"/>
                  </a:cubicBezTo>
                  <a:cubicBezTo>
                    <a:pt x="5547" y="1578"/>
                    <a:pt x="3907" y="1246"/>
                    <a:pt x="2261" y="575"/>
                  </a:cubicBezTo>
                  <a:cubicBezTo>
                    <a:pt x="1689" y="339"/>
                    <a:pt x="743" y="0"/>
                    <a:pt x="217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1588634" y="3376686"/>
              <a:ext cx="779823" cy="92500"/>
            </a:xfrm>
            <a:custGeom>
              <a:avLst/>
              <a:gdLst/>
              <a:ahLst/>
              <a:cxnLst/>
              <a:rect l="l" t="t" r="r" b="b"/>
              <a:pathLst>
                <a:path w="12258" h="1454" extrusionOk="0">
                  <a:moveTo>
                    <a:pt x="267" y="1"/>
                  </a:moveTo>
                  <a:cubicBezTo>
                    <a:pt x="162" y="1"/>
                    <a:pt x="71" y="12"/>
                    <a:pt x="1" y="38"/>
                  </a:cubicBezTo>
                  <a:lnTo>
                    <a:pt x="69" y="221"/>
                  </a:lnTo>
                  <a:cubicBezTo>
                    <a:pt x="119" y="204"/>
                    <a:pt x="187" y="196"/>
                    <a:pt x="271" y="196"/>
                  </a:cubicBezTo>
                  <a:cubicBezTo>
                    <a:pt x="645" y="196"/>
                    <a:pt x="1339" y="360"/>
                    <a:pt x="2215" y="677"/>
                  </a:cubicBezTo>
                  <a:cubicBezTo>
                    <a:pt x="3721" y="1179"/>
                    <a:pt x="5182" y="1453"/>
                    <a:pt x="6711" y="1453"/>
                  </a:cubicBezTo>
                  <a:cubicBezTo>
                    <a:pt x="8446" y="1453"/>
                    <a:pt x="10249" y="1111"/>
                    <a:pt x="12258" y="426"/>
                  </a:cubicBezTo>
                  <a:lnTo>
                    <a:pt x="12212" y="244"/>
                  </a:lnTo>
                  <a:cubicBezTo>
                    <a:pt x="10227" y="926"/>
                    <a:pt x="8430" y="1263"/>
                    <a:pt x="6707" y="1263"/>
                  </a:cubicBezTo>
                  <a:cubicBezTo>
                    <a:pt x="5201" y="1263"/>
                    <a:pt x="3752" y="1006"/>
                    <a:pt x="2283" y="495"/>
                  </a:cubicBezTo>
                  <a:cubicBezTo>
                    <a:pt x="1729" y="304"/>
                    <a:pt x="807" y="1"/>
                    <a:pt x="267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1380986" y="1726632"/>
              <a:ext cx="2369879" cy="1582803"/>
            </a:xfrm>
            <a:custGeom>
              <a:avLst/>
              <a:gdLst/>
              <a:ahLst/>
              <a:cxnLst/>
              <a:rect l="l" t="t" r="r" b="b"/>
              <a:pathLst>
                <a:path w="37252" h="24880" extrusionOk="0">
                  <a:moveTo>
                    <a:pt x="20636" y="1"/>
                  </a:moveTo>
                  <a:cubicBezTo>
                    <a:pt x="19093" y="1"/>
                    <a:pt x="17666" y="786"/>
                    <a:pt x="16823" y="2031"/>
                  </a:cubicBezTo>
                  <a:cubicBezTo>
                    <a:pt x="16229" y="1278"/>
                    <a:pt x="15362" y="753"/>
                    <a:pt x="14358" y="616"/>
                  </a:cubicBezTo>
                  <a:cubicBezTo>
                    <a:pt x="14175" y="590"/>
                    <a:pt x="13994" y="578"/>
                    <a:pt x="13815" y="578"/>
                  </a:cubicBezTo>
                  <a:cubicBezTo>
                    <a:pt x="11929" y="578"/>
                    <a:pt x="10269" y="1963"/>
                    <a:pt x="9998" y="3880"/>
                  </a:cubicBezTo>
                  <a:cubicBezTo>
                    <a:pt x="9998" y="3880"/>
                    <a:pt x="9998" y="3903"/>
                    <a:pt x="9998" y="3903"/>
                  </a:cubicBezTo>
                  <a:cubicBezTo>
                    <a:pt x="9907" y="3880"/>
                    <a:pt x="9793" y="3857"/>
                    <a:pt x="9678" y="3835"/>
                  </a:cubicBezTo>
                  <a:cubicBezTo>
                    <a:pt x="9466" y="3806"/>
                    <a:pt x="9255" y="3792"/>
                    <a:pt x="9046" y="3792"/>
                  </a:cubicBezTo>
                  <a:cubicBezTo>
                    <a:pt x="6788" y="3792"/>
                    <a:pt x="4809" y="5441"/>
                    <a:pt x="4474" y="7761"/>
                  </a:cubicBezTo>
                  <a:cubicBezTo>
                    <a:pt x="4451" y="7920"/>
                    <a:pt x="4429" y="8057"/>
                    <a:pt x="4429" y="8217"/>
                  </a:cubicBezTo>
                  <a:cubicBezTo>
                    <a:pt x="2808" y="8742"/>
                    <a:pt x="1530" y="10157"/>
                    <a:pt x="1279" y="11960"/>
                  </a:cubicBezTo>
                  <a:cubicBezTo>
                    <a:pt x="1165" y="12828"/>
                    <a:pt x="1279" y="13672"/>
                    <a:pt x="1621" y="14426"/>
                  </a:cubicBezTo>
                  <a:cubicBezTo>
                    <a:pt x="959" y="15110"/>
                    <a:pt x="480" y="16000"/>
                    <a:pt x="343" y="17005"/>
                  </a:cubicBezTo>
                  <a:cubicBezTo>
                    <a:pt x="1" y="19538"/>
                    <a:pt x="1758" y="21867"/>
                    <a:pt x="4269" y="22209"/>
                  </a:cubicBezTo>
                  <a:cubicBezTo>
                    <a:pt x="4494" y="22241"/>
                    <a:pt x="4720" y="22257"/>
                    <a:pt x="4943" y="22257"/>
                  </a:cubicBezTo>
                  <a:cubicBezTo>
                    <a:pt x="5511" y="22257"/>
                    <a:pt x="6066" y="22154"/>
                    <a:pt x="6574" y="21958"/>
                  </a:cubicBezTo>
                  <a:cubicBezTo>
                    <a:pt x="7236" y="23213"/>
                    <a:pt x="8492" y="24149"/>
                    <a:pt x="10021" y="24377"/>
                  </a:cubicBezTo>
                  <a:cubicBezTo>
                    <a:pt x="10229" y="24405"/>
                    <a:pt x="10436" y="24419"/>
                    <a:pt x="10641" y="24419"/>
                  </a:cubicBezTo>
                  <a:cubicBezTo>
                    <a:pt x="11785" y="24419"/>
                    <a:pt x="12863" y="23998"/>
                    <a:pt x="13696" y="23282"/>
                  </a:cubicBezTo>
                  <a:cubicBezTo>
                    <a:pt x="14403" y="24081"/>
                    <a:pt x="15385" y="24674"/>
                    <a:pt x="16549" y="24834"/>
                  </a:cubicBezTo>
                  <a:cubicBezTo>
                    <a:pt x="16764" y="24865"/>
                    <a:pt x="16978" y="24879"/>
                    <a:pt x="17190" y="24879"/>
                  </a:cubicBezTo>
                  <a:cubicBezTo>
                    <a:pt x="18394" y="24879"/>
                    <a:pt x="19529" y="24397"/>
                    <a:pt x="20384" y="23601"/>
                  </a:cubicBezTo>
                  <a:cubicBezTo>
                    <a:pt x="20931" y="24126"/>
                    <a:pt x="21662" y="24491"/>
                    <a:pt x="22461" y="24606"/>
                  </a:cubicBezTo>
                  <a:cubicBezTo>
                    <a:pt x="22643" y="24631"/>
                    <a:pt x="22824" y="24643"/>
                    <a:pt x="23002" y="24643"/>
                  </a:cubicBezTo>
                  <a:cubicBezTo>
                    <a:pt x="24590" y="24643"/>
                    <a:pt x="25997" y="23668"/>
                    <a:pt x="26592" y="22232"/>
                  </a:cubicBezTo>
                  <a:cubicBezTo>
                    <a:pt x="27094" y="22643"/>
                    <a:pt x="27733" y="22939"/>
                    <a:pt x="28441" y="23031"/>
                  </a:cubicBezTo>
                  <a:cubicBezTo>
                    <a:pt x="28623" y="23056"/>
                    <a:pt x="28804" y="23069"/>
                    <a:pt x="28983" y="23069"/>
                  </a:cubicBezTo>
                  <a:cubicBezTo>
                    <a:pt x="30869" y="23069"/>
                    <a:pt x="32530" y="21682"/>
                    <a:pt x="32801" y="19744"/>
                  </a:cubicBezTo>
                  <a:cubicBezTo>
                    <a:pt x="32823" y="19607"/>
                    <a:pt x="32823" y="19447"/>
                    <a:pt x="32823" y="19310"/>
                  </a:cubicBezTo>
                  <a:cubicBezTo>
                    <a:pt x="34923" y="19128"/>
                    <a:pt x="36681" y="17530"/>
                    <a:pt x="36978" y="15361"/>
                  </a:cubicBezTo>
                  <a:cubicBezTo>
                    <a:pt x="37251" y="13490"/>
                    <a:pt x="36338" y="11709"/>
                    <a:pt x="34786" y="10773"/>
                  </a:cubicBezTo>
                  <a:cubicBezTo>
                    <a:pt x="34855" y="10591"/>
                    <a:pt x="34878" y="10385"/>
                    <a:pt x="34923" y="10203"/>
                  </a:cubicBezTo>
                  <a:cubicBezTo>
                    <a:pt x="35243" y="7829"/>
                    <a:pt x="33736" y="5638"/>
                    <a:pt x="31454" y="5090"/>
                  </a:cubicBezTo>
                  <a:cubicBezTo>
                    <a:pt x="31066" y="3241"/>
                    <a:pt x="29559" y="1780"/>
                    <a:pt x="27596" y="1506"/>
                  </a:cubicBezTo>
                  <a:cubicBezTo>
                    <a:pt x="27373" y="1474"/>
                    <a:pt x="27151" y="1459"/>
                    <a:pt x="26932" y="1459"/>
                  </a:cubicBezTo>
                  <a:cubicBezTo>
                    <a:pt x="26056" y="1459"/>
                    <a:pt x="25227" y="1707"/>
                    <a:pt x="24515" y="2146"/>
                  </a:cubicBezTo>
                  <a:cubicBezTo>
                    <a:pt x="23830" y="1050"/>
                    <a:pt x="22666" y="251"/>
                    <a:pt x="21274" y="46"/>
                  </a:cubicBezTo>
                  <a:cubicBezTo>
                    <a:pt x="21060" y="15"/>
                    <a:pt x="20847" y="1"/>
                    <a:pt x="20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2940507" y="1861629"/>
              <a:ext cx="399391" cy="1279984"/>
            </a:xfrm>
            <a:custGeom>
              <a:avLst/>
              <a:gdLst/>
              <a:ahLst/>
              <a:cxnLst/>
              <a:rect l="l" t="t" r="r" b="b"/>
              <a:pathLst>
                <a:path w="6278" h="20120" extrusionOk="0">
                  <a:moveTo>
                    <a:pt x="1" y="1"/>
                  </a:moveTo>
                  <a:cubicBezTo>
                    <a:pt x="1" y="1"/>
                    <a:pt x="1" y="1"/>
                    <a:pt x="1" y="24"/>
                  </a:cubicBezTo>
                  <a:cubicBezTo>
                    <a:pt x="1" y="24"/>
                    <a:pt x="1" y="46"/>
                    <a:pt x="1" y="46"/>
                  </a:cubicBezTo>
                  <a:cubicBezTo>
                    <a:pt x="1256" y="160"/>
                    <a:pt x="2398" y="959"/>
                    <a:pt x="3014" y="2055"/>
                  </a:cubicBezTo>
                  <a:cubicBezTo>
                    <a:pt x="3607" y="3128"/>
                    <a:pt x="3676" y="4520"/>
                    <a:pt x="3128" y="5661"/>
                  </a:cubicBezTo>
                  <a:cubicBezTo>
                    <a:pt x="3128" y="5684"/>
                    <a:pt x="3151" y="5684"/>
                    <a:pt x="3151" y="5684"/>
                  </a:cubicBezTo>
                  <a:cubicBezTo>
                    <a:pt x="4361" y="5935"/>
                    <a:pt x="5388" y="6940"/>
                    <a:pt x="5662" y="8127"/>
                  </a:cubicBezTo>
                  <a:cubicBezTo>
                    <a:pt x="5913" y="9336"/>
                    <a:pt x="5433" y="10660"/>
                    <a:pt x="4452" y="11391"/>
                  </a:cubicBezTo>
                  <a:cubicBezTo>
                    <a:pt x="4429" y="11413"/>
                    <a:pt x="4429" y="11413"/>
                    <a:pt x="4429" y="11413"/>
                  </a:cubicBezTo>
                  <a:cubicBezTo>
                    <a:pt x="4429" y="11436"/>
                    <a:pt x="4429" y="11459"/>
                    <a:pt x="4452" y="11459"/>
                  </a:cubicBezTo>
                  <a:cubicBezTo>
                    <a:pt x="4657" y="11550"/>
                    <a:pt x="4863" y="11642"/>
                    <a:pt x="5045" y="11801"/>
                  </a:cubicBezTo>
                  <a:cubicBezTo>
                    <a:pt x="5205" y="11961"/>
                    <a:pt x="5342" y="12144"/>
                    <a:pt x="5411" y="12372"/>
                  </a:cubicBezTo>
                  <a:cubicBezTo>
                    <a:pt x="5547" y="12806"/>
                    <a:pt x="5547" y="13285"/>
                    <a:pt x="5433" y="13719"/>
                  </a:cubicBezTo>
                  <a:cubicBezTo>
                    <a:pt x="5319" y="14152"/>
                    <a:pt x="5114" y="14586"/>
                    <a:pt x="4840" y="14951"/>
                  </a:cubicBezTo>
                  <a:cubicBezTo>
                    <a:pt x="4566" y="15316"/>
                    <a:pt x="4224" y="15659"/>
                    <a:pt x="3790" y="15819"/>
                  </a:cubicBezTo>
                  <a:cubicBezTo>
                    <a:pt x="3767" y="15841"/>
                    <a:pt x="3767" y="15864"/>
                    <a:pt x="3790" y="15864"/>
                  </a:cubicBezTo>
                  <a:cubicBezTo>
                    <a:pt x="4155" y="16161"/>
                    <a:pt x="4566" y="16503"/>
                    <a:pt x="4680" y="16960"/>
                  </a:cubicBezTo>
                  <a:cubicBezTo>
                    <a:pt x="4726" y="17439"/>
                    <a:pt x="4566" y="17941"/>
                    <a:pt x="4315" y="18329"/>
                  </a:cubicBezTo>
                  <a:cubicBezTo>
                    <a:pt x="4064" y="18740"/>
                    <a:pt x="3721" y="19083"/>
                    <a:pt x="3333" y="19379"/>
                  </a:cubicBezTo>
                  <a:cubicBezTo>
                    <a:pt x="2945" y="19653"/>
                    <a:pt x="2512" y="19904"/>
                    <a:pt x="2055" y="20087"/>
                  </a:cubicBezTo>
                  <a:cubicBezTo>
                    <a:pt x="2055" y="20087"/>
                    <a:pt x="2055" y="20110"/>
                    <a:pt x="2055" y="20110"/>
                  </a:cubicBezTo>
                  <a:cubicBezTo>
                    <a:pt x="2055" y="20110"/>
                    <a:pt x="2055" y="20120"/>
                    <a:pt x="2062" y="20120"/>
                  </a:cubicBezTo>
                  <a:cubicBezTo>
                    <a:pt x="2065" y="20120"/>
                    <a:pt x="2070" y="20117"/>
                    <a:pt x="2078" y="20110"/>
                  </a:cubicBezTo>
                  <a:cubicBezTo>
                    <a:pt x="2535" y="19950"/>
                    <a:pt x="2991" y="19745"/>
                    <a:pt x="3402" y="19471"/>
                  </a:cubicBezTo>
                  <a:cubicBezTo>
                    <a:pt x="3813" y="19197"/>
                    <a:pt x="4178" y="18854"/>
                    <a:pt x="4475" y="18421"/>
                  </a:cubicBezTo>
                  <a:cubicBezTo>
                    <a:pt x="4612" y="18215"/>
                    <a:pt x="4749" y="17987"/>
                    <a:pt x="4817" y="17736"/>
                  </a:cubicBezTo>
                  <a:cubicBezTo>
                    <a:pt x="4886" y="17462"/>
                    <a:pt x="4931" y="17234"/>
                    <a:pt x="4886" y="16914"/>
                  </a:cubicBezTo>
                  <a:cubicBezTo>
                    <a:pt x="4840" y="16618"/>
                    <a:pt x="4680" y="16389"/>
                    <a:pt x="4520" y="16184"/>
                  </a:cubicBezTo>
                  <a:cubicBezTo>
                    <a:pt x="4429" y="16093"/>
                    <a:pt x="4338" y="16001"/>
                    <a:pt x="4246" y="15910"/>
                  </a:cubicBezTo>
                  <a:cubicBezTo>
                    <a:pt x="4589" y="15704"/>
                    <a:pt x="4840" y="15431"/>
                    <a:pt x="5091" y="15134"/>
                  </a:cubicBezTo>
                  <a:cubicBezTo>
                    <a:pt x="5388" y="14746"/>
                    <a:pt x="5616" y="14289"/>
                    <a:pt x="5753" y="13810"/>
                  </a:cubicBezTo>
                  <a:cubicBezTo>
                    <a:pt x="5890" y="13308"/>
                    <a:pt x="5890" y="12760"/>
                    <a:pt x="5730" y="12258"/>
                  </a:cubicBezTo>
                  <a:cubicBezTo>
                    <a:pt x="5662" y="11984"/>
                    <a:pt x="5502" y="11733"/>
                    <a:pt x="5274" y="11527"/>
                  </a:cubicBezTo>
                  <a:cubicBezTo>
                    <a:pt x="5205" y="11459"/>
                    <a:pt x="5114" y="11413"/>
                    <a:pt x="5022" y="11368"/>
                  </a:cubicBezTo>
                  <a:cubicBezTo>
                    <a:pt x="5890" y="10523"/>
                    <a:pt x="6278" y="9245"/>
                    <a:pt x="6004" y="8058"/>
                  </a:cubicBezTo>
                  <a:cubicBezTo>
                    <a:pt x="5707" y="6825"/>
                    <a:pt x="4749" y="5821"/>
                    <a:pt x="3539" y="5456"/>
                  </a:cubicBezTo>
                  <a:cubicBezTo>
                    <a:pt x="3950" y="4292"/>
                    <a:pt x="3813" y="2991"/>
                    <a:pt x="3196" y="1941"/>
                  </a:cubicBezTo>
                  <a:cubicBezTo>
                    <a:pt x="2854" y="1370"/>
                    <a:pt x="2375" y="914"/>
                    <a:pt x="1827" y="571"/>
                  </a:cubicBezTo>
                  <a:cubicBezTo>
                    <a:pt x="1279" y="229"/>
                    <a:pt x="640" y="24"/>
                    <a:pt x="1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2446834" y="1986320"/>
              <a:ext cx="397927" cy="342962"/>
            </a:xfrm>
            <a:custGeom>
              <a:avLst/>
              <a:gdLst/>
              <a:ahLst/>
              <a:cxnLst/>
              <a:rect l="l" t="t" r="r" b="b"/>
              <a:pathLst>
                <a:path w="6255" h="5391" extrusionOk="0">
                  <a:moveTo>
                    <a:pt x="2610" y="1"/>
                  </a:moveTo>
                  <a:cubicBezTo>
                    <a:pt x="2478" y="1"/>
                    <a:pt x="2345" y="9"/>
                    <a:pt x="2214" y="27"/>
                  </a:cubicBezTo>
                  <a:cubicBezTo>
                    <a:pt x="1781" y="72"/>
                    <a:pt x="1370" y="186"/>
                    <a:pt x="982" y="392"/>
                  </a:cubicBezTo>
                  <a:cubicBezTo>
                    <a:pt x="594" y="574"/>
                    <a:pt x="251" y="848"/>
                    <a:pt x="0" y="1168"/>
                  </a:cubicBezTo>
                  <a:cubicBezTo>
                    <a:pt x="0" y="1168"/>
                    <a:pt x="0" y="1191"/>
                    <a:pt x="0" y="1191"/>
                  </a:cubicBezTo>
                  <a:lnTo>
                    <a:pt x="23" y="1191"/>
                  </a:lnTo>
                  <a:cubicBezTo>
                    <a:pt x="639" y="666"/>
                    <a:pt x="1415" y="346"/>
                    <a:pt x="2237" y="323"/>
                  </a:cubicBezTo>
                  <a:cubicBezTo>
                    <a:pt x="2299" y="320"/>
                    <a:pt x="2361" y="318"/>
                    <a:pt x="2424" y="318"/>
                  </a:cubicBezTo>
                  <a:cubicBezTo>
                    <a:pt x="3162" y="318"/>
                    <a:pt x="3906" y="566"/>
                    <a:pt x="4474" y="1008"/>
                  </a:cubicBezTo>
                  <a:cubicBezTo>
                    <a:pt x="5136" y="1487"/>
                    <a:pt x="5615" y="2172"/>
                    <a:pt x="5821" y="2971"/>
                  </a:cubicBezTo>
                  <a:cubicBezTo>
                    <a:pt x="6003" y="3747"/>
                    <a:pt x="5935" y="4569"/>
                    <a:pt x="5866" y="5368"/>
                  </a:cubicBezTo>
                  <a:cubicBezTo>
                    <a:pt x="5866" y="5390"/>
                    <a:pt x="5866" y="5390"/>
                    <a:pt x="5866" y="5390"/>
                  </a:cubicBezTo>
                  <a:lnTo>
                    <a:pt x="5912" y="5390"/>
                  </a:lnTo>
                  <a:cubicBezTo>
                    <a:pt x="6117" y="4592"/>
                    <a:pt x="6254" y="3770"/>
                    <a:pt x="6117" y="2880"/>
                  </a:cubicBezTo>
                  <a:cubicBezTo>
                    <a:pt x="5935" y="2012"/>
                    <a:pt x="5410" y="1259"/>
                    <a:pt x="4702" y="711"/>
                  </a:cubicBezTo>
                  <a:cubicBezTo>
                    <a:pt x="4102" y="266"/>
                    <a:pt x="3353" y="1"/>
                    <a:pt x="2610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2593473" y="2297474"/>
              <a:ext cx="405180" cy="248172"/>
            </a:xfrm>
            <a:custGeom>
              <a:avLst/>
              <a:gdLst/>
              <a:ahLst/>
              <a:cxnLst/>
              <a:rect l="l" t="t" r="r" b="b"/>
              <a:pathLst>
                <a:path w="6369" h="3901" extrusionOk="0">
                  <a:moveTo>
                    <a:pt x="2450" y="1"/>
                  </a:moveTo>
                  <a:cubicBezTo>
                    <a:pt x="2310" y="1"/>
                    <a:pt x="2171" y="7"/>
                    <a:pt x="2032" y="20"/>
                  </a:cubicBezTo>
                  <a:cubicBezTo>
                    <a:pt x="1302" y="89"/>
                    <a:pt x="617" y="340"/>
                    <a:pt x="23" y="705"/>
                  </a:cubicBezTo>
                  <a:cubicBezTo>
                    <a:pt x="23" y="705"/>
                    <a:pt x="1" y="728"/>
                    <a:pt x="23" y="728"/>
                  </a:cubicBezTo>
                  <a:cubicBezTo>
                    <a:pt x="23" y="751"/>
                    <a:pt x="23" y="751"/>
                    <a:pt x="46" y="751"/>
                  </a:cubicBezTo>
                  <a:cubicBezTo>
                    <a:pt x="685" y="499"/>
                    <a:pt x="1370" y="340"/>
                    <a:pt x="2055" y="317"/>
                  </a:cubicBezTo>
                  <a:cubicBezTo>
                    <a:pt x="2102" y="315"/>
                    <a:pt x="2150" y="314"/>
                    <a:pt x="2198" y="314"/>
                  </a:cubicBezTo>
                  <a:cubicBezTo>
                    <a:pt x="2818" y="314"/>
                    <a:pt x="3469" y="451"/>
                    <a:pt x="4041" y="705"/>
                  </a:cubicBezTo>
                  <a:cubicBezTo>
                    <a:pt x="4680" y="956"/>
                    <a:pt x="5228" y="1390"/>
                    <a:pt x="5616" y="1960"/>
                  </a:cubicBezTo>
                  <a:cubicBezTo>
                    <a:pt x="6004" y="2508"/>
                    <a:pt x="6255" y="3193"/>
                    <a:pt x="6278" y="3878"/>
                  </a:cubicBezTo>
                  <a:cubicBezTo>
                    <a:pt x="6278" y="3878"/>
                    <a:pt x="6278" y="3900"/>
                    <a:pt x="6300" y="3900"/>
                  </a:cubicBezTo>
                  <a:cubicBezTo>
                    <a:pt x="6300" y="3900"/>
                    <a:pt x="6323" y="3878"/>
                    <a:pt x="6323" y="3878"/>
                  </a:cubicBezTo>
                  <a:cubicBezTo>
                    <a:pt x="6369" y="3512"/>
                    <a:pt x="6346" y="3170"/>
                    <a:pt x="6278" y="2805"/>
                  </a:cubicBezTo>
                  <a:cubicBezTo>
                    <a:pt x="6186" y="2462"/>
                    <a:pt x="6049" y="2120"/>
                    <a:pt x="5867" y="1800"/>
                  </a:cubicBezTo>
                  <a:cubicBezTo>
                    <a:pt x="5502" y="1139"/>
                    <a:pt x="4862" y="636"/>
                    <a:pt x="4201" y="340"/>
                  </a:cubicBezTo>
                  <a:cubicBezTo>
                    <a:pt x="3646" y="118"/>
                    <a:pt x="3046" y="1"/>
                    <a:pt x="2450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1816639" y="2170366"/>
              <a:ext cx="339845" cy="285261"/>
            </a:xfrm>
            <a:custGeom>
              <a:avLst/>
              <a:gdLst/>
              <a:ahLst/>
              <a:cxnLst/>
              <a:rect l="l" t="t" r="r" b="b"/>
              <a:pathLst>
                <a:path w="5342" h="4484" extrusionOk="0">
                  <a:moveTo>
                    <a:pt x="2951" y="0"/>
                  </a:moveTo>
                  <a:cubicBezTo>
                    <a:pt x="2396" y="0"/>
                    <a:pt x="1834" y="146"/>
                    <a:pt x="1347" y="466"/>
                  </a:cubicBezTo>
                  <a:cubicBezTo>
                    <a:pt x="685" y="900"/>
                    <a:pt x="274" y="1630"/>
                    <a:pt x="137" y="2338"/>
                  </a:cubicBezTo>
                  <a:cubicBezTo>
                    <a:pt x="0" y="3068"/>
                    <a:pt x="91" y="3798"/>
                    <a:pt x="320" y="4460"/>
                  </a:cubicBezTo>
                  <a:cubicBezTo>
                    <a:pt x="320" y="4483"/>
                    <a:pt x="320" y="4483"/>
                    <a:pt x="343" y="4483"/>
                  </a:cubicBezTo>
                  <a:cubicBezTo>
                    <a:pt x="343" y="4483"/>
                    <a:pt x="365" y="4460"/>
                    <a:pt x="365" y="4460"/>
                  </a:cubicBezTo>
                  <a:cubicBezTo>
                    <a:pt x="274" y="3776"/>
                    <a:pt x="251" y="3091"/>
                    <a:pt x="434" y="2429"/>
                  </a:cubicBezTo>
                  <a:cubicBezTo>
                    <a:pt x="594" y="1767"/>
                    <a:pt x="982" y="1151"/>
                    <a:pt x="1552" y="786"/>
                  </a:cubicBezTo>
                  <a:cubicBezTo>
                    <a:pt x="2029" y="481"/>
                    <a:pt x="2600" y="335"/>
                    <a:pt x="3175" y="335"/>
                  </a:cubicBezTo>
                  <a:cubicBezTo>
                    <a:pt x="3288" y="335"/>
                    <a:pt x="3402" y="341"/>
                    <a:pt x="3515" y="352"/>
                  </a:cubicBezTo>
                  <a:cubicBezTo>
                    <a:pt x="4177" y="420"/>
                    <a:pt x="4839" y="694"/>
                    <a:pt x="5318" y="1196"/>
                  </a:cubicBezTo>
                  <a:cubicBezTo>
                    <a:pt x="5318" y="1208"/>
                    <a:pt x="5324" y="1214"/>
                    <a:pt x="5330" y="1214"/>
                  </a:cubicBezTo>
                  <a:cubicBezTo>
                    <a:pt x="5336" y="1214"/>
                    <a:pt x="5341" y="1208"/>
                    <a:pt x="5341" y="1196"/>
                  </a:cubicBezTo>
                  <a:cubicBezTo>
                    <a:pt x="5341" y="1196"/>
                    <a:pt x="5341" y="1196"/>
                    <a:pt x="5341" y="1174"/>
                  </a:cubicBezTo>
                  <a:cubicBezTo>
                    <a:pt x="5159" y="877"/>
                    <a:pt x="4885" y="626"/>
                    <a:pt x="4565" y="443"/>
                  </a:cubicBezTo>
                  <a:cubicBezTo>
                    <a:pt x="4268" y="238"/>
                    <a:pt x="3903" y="124"/>
                    <a:pt x="3538" y="55"/>
                  </a:cubicBezTo>
                  <a:cubicBezTo>
                    <a:pt x="3346" y="19"/>
                    <a:pt x="3149" y="0"/>
                    <a:pt x="2951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053296" y="2464853"/>
              <a:ext cx="471978" cy="185318"/>
            </a:xfrm>
            <a:custGeom>
              <a:avLst/>
              <a:gdLst/>
              <a:ahLst/>
              <a:cxnLst/>
              <a:rect l="l" t="t" r="r" b="b"/>
              <a:pathLst>
                <a:path w="7419" h="2913" extrusionOk="0">
                  <a:moveTo>
                    <a:pt x="3712" y="0"/>
                  </a:moveTo>
                  <a:cubicBezTo>
                    <a:pt x="3460" y="0"/>
                    <a:pt x="3214" y="16"/>
                    <a:pt x="2968" y="60"/>
                  </a:cubicBezTo>
                  <a:cubicBezTo>
                    <a:pt x="2603" y="128"/>
                    <a:pt x="2215" y="219"/>
                    <a:pt x="1850" y="356"/>
                  </a:cubicBezTo>
                  <a:cubicBezTo>
                    <a:pt x="1142" y="630"/>
                    <a:pt x="503" y="1087"/>
                    <a:pt x="1" y="1657"/>
                  </a:cubicBezTo>
                  <a:cubicBezTo>
                    <a:pt x="1" y="1657"/>
                    <a:pt x="1" y="1680"/>
                    <a:pt x="1" y="1680"/>
                  </a:cubicBezTo>
                  <a:lnTo>
                    <a:pt x="23" y="1680"/>
                  </a:lnTo>
                  <a:cubicBezTo>
                    <a:pt x="1057" y="853"/>
                    <a:pt x="2372" y="363"/>
                    <a:pt x="3697" y="363"/>
                  </a:cubicBezTo>
                  <a:cubicBezTo>
                    <a:pt x="3834" y="363"/>
                    <a:pt x="3972" y="368"/>
                    <a:pt x="4109" y="379"/>
                  </a:cubicBezTo>
                  <a:cubicBezTo>
                    <a:pt x="4840" y="448"/>
                    <a:pt x="5547" y="676"/>
                    <a:pt x="6141" y="1132"/>
                  </a:cubicBezTo>
                  <a:cubicBezTo>
                    <a:pt x="6711" y="1589"/>
                    <a:pt x="7145" y="2205"/>
                    <a:pt x="7373" y="2913"/>
                  </a:cubicBezTo>
                  <a:lnTo>
                    <a:pt x="7396" y="2913"/>
                  </a:lnTo>
                  <a:cubicBezTo>
                    <a:pt x="7396" y="2913"/>
                    <a:pt x="7419" y="2913"/>
                    <a:pt x="7419" y="2890"/>
                  </a:cubicBezTo>
                  <a:cubicBezTo>
                    <a:pt x="7373" y="2525"/>
                    <a:pt x="7213" y="2160"/>
                    <a:pt x="7054" y="1817"/>
                  </a:cubicBezTo>
                  <a:cubicBezTo>
                    <a:pt x="6871" y="1475"/>
                    <a:pt x="6620" y="1178"/>
                    <a:pt x="6323" y="904"/>
                  </a:cubicBezTo>
                  <a:cubicBezTo>
                    <a:pt x="6027" y="630"/>
                    <a:pt x="5661" y="425"/>
                    <a:pt x="5296" y="288"/>
                  </a:cubicBezTo>
                  <a:cubicBezTo>
                    <a:pt x="4931" y="128"/>
                    <a:pt x="4543" y="60"/>
                    <a:pt x="4155" y="14"/>
                  </a:cubicBezTo>
                  <a:cubicBezTo>
                    <a:pt x="4004" y="6"/>
                    <a:pt x="3857" y="0"/>
                    <a:pt x="3712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522348" y="2828746"/>
              <a:ext cx="405180" cy="220880"/>
            </a:xfrm>
            <a:custGeom>
              <a:avLst/>
              <a:gdLst/>
              <a:ahLst/>
              <a:cxnLst/>
              <a:rect l="l" t="t" r="r" b="b"/>
              <a:pathLst>
                <a:path w="6369" h="3472" extrusionOk="0">
                  <a:moveTo>
                    <a:pt x="6254" y="0"/>
                  </a:moveTo>
                  <a:cubicBezTo>
                    <a:pt x="6254" y="0"/>
                    <a:pt x="6232" y="0"/>
                    <a:pt x="6232" y="23"/>
                  </a:cubicBezTo>
                  <a:cubicBezTo>
                    <a:pt x="6254" y="388"/>
                    <a:pt x="6186" y="731"/>
                    <a:pt x="6072" y="1050"/>
                  </a:cubicBezTo>
                  <a:cubicBezTo>
                    <a:pt x="5958" y="1393"/>
                    <a:pt x="5821" y="1712"/>
                    <a:pt x="5638" y="1986"/>
                  </a:cubicBezTo>
                  <a:cubicBezTo>
                    <a:pt x="5433" y="2260"/>
                    <a:pt x="5250" y="2511"/>
                    <a:pt x="4999" y="2648"/>
                  </a:cubicBezTo>
                  <a:cubicBezTo>
                    <a:pt x="4725" y="2808"/>
                    <a:pt x="4406" y="2922"/>
                    <a:pt x="4086" y="2990"/>
                  </a:cubicBezTo>
                  <a:cubicBezTo>
                    <a:pt x="3766" y="3070"/>
                    <a:pt x="3435" y="3105"/>
                    <a:pt x="3099" y="3105"/>
                  </a:cubicBezTo>
                  <a:cubicBezTo>
                    <a:pt x="2762" y="3105"/>
                    <a:pt x="2420" y="3070"/>
                    <a:pt x="2077" y="3013"/>
                  </a:cubicBezTo>
                  <a:cubicBezTo>
                    <a:pt x="1415" y="2899"/>
                    <a:pt x="731" y="2671"/>
                    <a:pt x="46" y="2420"/>
                  </a:cubicBezTo>
                  <a:cubicBezTo>
                    <a:pt x="23" y="2420"/>
                    <a:pt x="23" y="2420"/>
                    <a:pt x="23" y="2443"/>
                  </a:cubicBezTo>
                  <a:cubicBezTo>
                    <a:pt x="0" y="2443"/>
                    <a:pt x="23" y="2465"/>
                    <a:pt x="23" y="2465"/>
                  </a:cubicBezTo>
                  <a:cubicBezTo>
                    <a:pt x="639" y="2831"/>
                    <a:pt x="1301" y="3127"/>
                    <a:pt x="2009" y="3310"/>
                  </a:cubicBezTo>
                  <a:cubicBezTo>
                    <a:pt x="2406" y="3413"/>
                    <a:pt x="2818" y="3472"/>
                    <a:pt x="3228" y="3472"/>
                  </a:cubicBezTo>
                  <a:cubicBezTo>
                    <a:pt x="3548" y="3472"/>
                    <a:pt x="3867" y="3436"/>
                    <a:pt x="4177" y="3356"/>
                  </a:cubicBezTo>
                  <a:cubicBezTo>
                    <a:pt x="4520" y="3264"/>
                    <a:pt x="4862" y="3127"/>
                    <a:pt x="5182" y="2945"/>
                  </a:cubicBezTo>
                  <a:cubicBezTo>
                    <a:pt x="5501" y="2762"/>
                    <a:pt x="5729" y="2443"/>
                    <a:pt x="5889" y="2123"/>
                  </a:cubicBezTo>
                  <a:cubicBezTo>
                    <a:pt x="6049" y="1804"/>
                    <a:pt x="6186" y="1461"/>
                    <a:pt x="6254" y="1096"/>
                  </a:cubicBezTo>
                  <a:cubicBezTo>
                    <a:pt x="6323" y="754"/>
                    <a:pt x="6368" y="366"/>
                    <a:pt x="6277" y="23"/>
                  </a:cubicBezTo>
                  <a:cubicBezTo>
                    <a:pt x="6277" y="0"/>
                    <a:pt x="6277" y="0"/>
                    <a:pt x="6254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2632661" y="2737264"/>
              <a:ext cx="384886" cy="108977"/>
            </a:xfrm>
            <a:custGeom>
              <a:avLst/>
              <a:gdLst/>
              <a:ahLst/>
              <a:cxnLst/>
              <a:rect l="l" t="t" r="r" b="b"/>
              <a:pathLst>
                <a:path w="6050" h="1713" extrusionOk="0">
                  <a:moveTo>
                    <a:pt x="6027" y="0"/>
                  </a:moveTo>
                  <a:cubicBezTo>
                    <a:pt x="5867" y="251"/>
                    <a:pt x="5684" y="457"/>
                    <a:pt x="5479" y="617"/>
                  </a:cubicBezTo>
                  <a:cubicBezTo>
                    <a:pt x="5274" y="799"/>
                    <a:pt x="5068" y="936"/>
                    <a:pt x="4817" y="1027"/>
                  </a:cubicBezTo>
                  <a:cubicBezTo>
                    <a:pt x="4361" y="1233"/>
                    <a:pt x="3858" y="1324"/>
                    <a:pt x="3333" y="1324"/>
                  </a:cubicBezTo>
                  <a:cubicBezTo>
                    <a:pt x="3263" y="1327"/>
                    <a:pt x="3193" y="1329"/>
                    <a:pt x="3122" y="1329"/>
                  </a:cubicBezTo>
                  <a:cubicBezTo>
                    <a:pt x="2667" y="1329"/>
                    <a:pt x="2207" y="1269"/>
                    <a:pt x="1713" y="1210"/>
                  </a:cubicBezTo>
                  <a:cubicBezTo>
                    <a:pt x="1262" y="1154"/>
                    <a:pt x="796" y="1113"/>
                    <a:pt x="327" y="1113"/>
                  </a:cubicBezTo>
                  <a:cubicBezTo>
                    <a:pt x="226" y="1113"/>
                    <a:pt x="125" y="1115"/>
                    <a:pt x="24" y="1119"/>
                  </a:cubicBezTo>
                  <a:cubicBezTo>
                    <a:pt x="1" y="1119"/>
                    <a:pt x="1" y="1142"/>
                    <a:pt x="1" y="1142"/>
                  </a:cubicBezTo>
                  <a:cubicBezTo>
                    <a:pt x="1" y="1164"/>
                    <a:pt x="1" y="1164"/>
                    <a:pt x="1" y="1164"/>
                  </a:cubicBezTo>
                  <a:cubicBezTo>
                    <a:pt x="1119" y="1347"/>
                    <a:pt x="2192" y="1712"/>
                    <a:pt x="3333" y="1712"/>
                  </a:cubicBezTo>
                  <a:cubicBezTo>
                    <a:pt x="3904" y="1689"/>
                    <a:pt x="4475" y="1575"/>
                    <a:pt x="4977" y="1279"/>
                  </a:cubicBezTo>
                  <a:cubicBezTo>
                    <a:pt x="5456" y="1005"/>
                    <a:pt x="5890" y="571"/>
                    <a:pt x="6050" y="23"/>
                  </a:cubicBezTo>
                  <a:cubicBezTo>
                    <a:pt x="6050" y="0"/>
                    <a:pt x="6050" y="0"/>
                    <a:pt x="6050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1895016" y="2756159"/>
              <a:ext cx="350023" cy="234049"/>
            </a:xfrm>
            <a:custGeom>
              <a:avLst/>
              <a:gdLst/>
              <a:ahLst/>
              <a:cxnLst/>
              <a:rect l="l" t="t" r="r" b="b"/>
              <a:pathLst>
                <a:path w="5502" h="3679" extrusionOk="0">
                  <a:moveTo>
                    <a:pt x="297" y="0"/>
                  </a:moveTo>
                  <a:cubicBezTo>
                    <a:pt x="1" y="594"/>
                    <a:pt x="69" y="1324"/>
                    <a:pt x="366" y="1895"/>
                  </a:cubicBezTo>
                  <a:cubicBezTo>
                    <a:pt x="663" y="2488"/>
                    <a:pt x="1165" y="2945"/>
                    <a:pt x="1735" y="3241"/>
                  </a:cubicBezTo>
                  <a:cubicBezTo>
                    <a:pt x="2291" y="3535"/>
                    <a:pt x="2914" y="3679"/>
                    <a:pt x="3536" y="3679"/>
                  </a:cubicBezTo>
                  <a:cubicBezTo>
                    <a:pt x="4216" y="3679"/>
                    <a:pt x="4894" y="3507"/>
                    <a:pt x="5479" y="3173"/>
                  </a:cubicBezTo>
                  <a:cubicBezTo>
                    <a:pt x="5502" y="3150"/>
                    <a:pt x="5502" y="3150"/>
                    <a:pt x="5502" y="3150"/>
                  </a:cubicBezTo>
                  <a:cubicBezTo>
                    <a:pt x="5502" y="3127"/>
                    <a:pt x="5479" y="3127"/>
                    <a:pt x="5479" y="3127"/>
                  </a:cubicBezTo>
                  <a:lnTo>
                    <a:pt x="5456" y="3127"/>
                  </a:lnTo>
                  <a:cubicBezTo>
                    <a:pt x="5159" y="3218"/>
                    <a:pt x="4840" y="3310"/>
                    <a:pt x="4543" y="3355"/>
                  </a:cubicBezTo>
                  <a:cubicBezTo>
                    <a:pt x="4356" y="3382"/>
                    <a:pt x="4176" y="3393"/>
                    <a:pt x="4000" y="3393"/>
                  </a:cubicBezTo>
                  <a:cubicBezTo>
                    <a:pt x="3876" y="3393"/>
                    <a:pt x="3753" y="3388"/>
                    <a:pt x="3630" y="3378"/>
                  </a:cubicBezTo>
                  <a:cubicBezTo>
                    <a:pt x="3014" y="3333"/>
                    <a:pt x="2420" y="3196"/>
                    <a:pt x="1918" y="2922"/>
                  </a:cubicBezTo>
                  <a:cubicBezTo>
                    <a:pt x="1393" y="2648"/>
                    <a:pt x="937" y="2260"/>
                    <a:pt x="617" y="1758"/>
                  </a:cubicBezTo>
                  <a:cubicBezTo>
                    <a:pt x="343" y="1278"/>
                    <a:pt x="183" y="662"/>
                    <a:pt x="320" y="23"/>
                  </a:cubicBezTo>
                  <a:cubicBezTo>
                    <a:pt x="320" y="0"/>
                    <a:pt x="320" y="0"/>
                    <a:pt x="320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1584308" y="2554299"/>
              <a:ext cx="133597" cy="314970"/>
            </a:xfrm>
            <a:custGeom>
              <a:avLst/>
              <a:gdLst/>
              <a:ahLst/>
              <a:cxnLst/>
              <a:rect l="l" t="t" r="r" b="b"/>
              <a:pathLst>
                <a:path w="2100" h="4951" extrusionOk="0">
                  <a:moveTo>
                    <a:pt x="959" y="0"/>
                  </a:moveTo>
                  <a:cubicBezTo>
                    <a:pt x="730" y="457"/>
                    <a:pt x="479" y="936"/>
                    <a:pt x="297" y="1416"/>
                  </a:cubicBezTo>
                  <a:cubicBezTo>
                    <a:pt x="114" y="1918"/>
                    <a:pt x="0" y="2443"/>
                    <a:pt x="23" y="2968"/>
                  </a:cubicBezTo>
                  <a:cubicBezTo>
                    <a:pt x="69" y="3493"/>
                    <a:pt x="251" y="4040"/>
                    <a:pt x="639" y="4406"/>
                  </a:cubicBezTo>
                  <a:cubicBezTo>
                    <a:pt x="950" y="4736"/>
                    <a:pt x="1394" y="4951"/>
                    <a:pt x="1843" y="4951"/>
                  </a:cubicBezTo>
                  <a:cubicBezTo>
                    <a:pt x="1921" y="4951"/>
                    <a:pt x="1999" y="4944"/>
                    <a:pt x="2077" y="4931"/>
                  </a:cubicBezTo>
                  <a:lnTo>
                    <a:pt x="2100" y="4931"/>
                  </a:lnTo>
                  <a:cubicBezTo>
                    <a:pt x="2100" y="4908"/>
                    <a:pt x="2077" y="4908"/>
                    <a:pt x="2077" y="4908"/>
                  </a:cubicBezTo>
                  <a:cubicBezTo>
                    <a:pt x="1803" y="4862"/>
                    <a:pt x="1575" y="4794"/>
                    <a:pt x="1370" y="4657"/>
                  </a:cubicBezTo>
                  <a:cubicBezTo>
                    <a:pt x="1164" y="4543"/>
                    <a:pt x="982" y="4383"/>
                    <a:pt x="845" y="4200"/>
                  </a:cubicBezTo>
                  <a:cubicBezTo>
                    <a:pt x="571" y="3858"/>
                    <a:pt x="434" y="3424"/>
                    <a:pt x="411" y="2945"/>
                  </a:cubicBezTo>
                  <a:cubicBezTo>
                    <a:pt x="365" y="2488"/>
                    <a:pt x="457" y="2009"/>
                    <a:pt x="571" y="1530"/>
                  </a:cubicBezTo>
                  <a:cubicBezTo>
                    <a:pt x="708" y="1050"/>
                    <a:pt x="867" y="548"/>
                    <a:pt x="1004" y="23"/>
                  </a:cubicBezTo>
                  <a:cubicBezTo>
                    <a:pt x="1004" y="0"/>
                    <a:pt x="1004" y="0"/>
                    <a:pt x="1004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445884" y="2485974"/>
              <a:ext cx="126344" cy="281826"/>
            </a:xfrm>
            <a:custGeom>
              <a:avLst/>
              <a:gdLst/>
              <a:ahLst/>
              <a:cxnLst/>
              <a:rect l="l" t="t" r="r" b="b"/>
              <a:pathLst>
                <a:path w="1986" h="4430" extrusionOk="0">
                  <a:moveTo>
                    <a:pt x="84" y="0"/>
                  </a:moveTo>
                  <a:cubicBezTo>
                    <a:pt x="63" y="0"/>
                    <a:pt x="43" y="1"/>
                    <a:pt x="23" y="2"/>
                  </a:cubicBezTo>
                  <a:lnTo>
                    <a:pt x="0" y="2"/>
                  </a:lnTo>
                  <a:cubicBezTo>
                    <a:pt x="0" y="24"/>
                    <a:pt x="0" y="24"/>
                    <a:pt x="23" y="24"/>
                  </a:cubicBezTo>
                  <a:cubicBezTo>
                    <a:pt x="434" y="161"/>
                    <a:pt x="799" y="435"/>
                    <a:pt x="1073" y="778"/>
                  </a:cubicBezTo>
                  <a:cubicBezTo>
                    <a:pt x="1347" y="1120"/>
                    <a:pt x="1507" y="1554"/>
                    <a:pt x="1552" y="1965"/>
                  </a:cubicBezTo>
                  <a:cubicBezTo>
                    <a:pt x="1644" y="2855"/>
                    <a:pt x="1301" y="3745"/>
                    <a:pt x="708" y="4384"/>
                  </a:cubicBezTo>
                  <a:cubicBezTo>
                    <a:pt x="708" y="4407"/>
                    <a:pt x="708" y="4407"/>
                    <a:pt x="708" y="4407"/>
                  </a:cubicBezTo>
                  <a:cubicBezTo>
                    <a:pt x="731" y="4430"/>
                    <a:pt x="731" y="4430"/>
                    <a:pt x="731" y="4430"/>
                  </a:cubicBezTo>
                  <a:lnTo>
                    <a:pt x="753" y="4407"/>
                  </a:lnTo>
                  <a:cubicBezTo>
                    <a:pt x="1141" y="4179"/>
                    <a:pt x="1461" y="3791"/>
                    <a:pt x="1666" y="3380"/>
                  </a:cubicBezTo>
                  <a:cubicBezTo>
                    <a:pt x="1895" y="2946"/>
                    <a:pt x="1986" y="2444"/>
                    <a:pt x="1940" y="1942"/>
                  </a:cubicBezTo>
                  <a:cubicBezTo>
                    <a:pt x="1872" y="1440"/>
                    <a:pt x="1644" y="960"/>
                    <a:pt x="1301" y="595"/>
                  </a:cubicBezTo>
                  <a:cubicBezTo>
                    <a:pt x="995" y="245"/>
                    <a:pt x="542" y="0"/>
                    <a:pt x="84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293393" y="2111965"/>
              <a:ext cx="191743" cy="183918"/>
            </a:xfrm>
            <a:custGeom>
              <a:avLst/>
              <a:gdLst/>
              <a:ahLst/>
              <a:cxnLst/>
              <a:rect l="l" t="t" r="r" b="b"/>
              <a:pathLst>
                <a:path w="3014" h="2891" extrusionOk="0">
                  <a:moveTo>
                    <a:pt x="780" y="1"/>
                  </a:moveTo>
                  <a:cubicBezTo>
                    <a:pt x="521" y="1"/>
                    <a:pt x="262" y="47"/>
                    <a:pt x="23" y="151"/>
                  </a:cubicBezTo>
                  <a:lnTo>
                    <a:pt x="0" y="151"/>
                  </a:lnTo>
                  <a:cubicBezTo>
                    <a:pt x="0" y="151"/>
                    <a:pt x="0" y="151"/>
                    <a:pt x="0" y="174"/>
                  </a:cubicBezTo>
                  <a:lnTo>
                    <a:pt x="23" y="174"/>
                  </a:lnTo>
                  <a:cubicBezTo>
                    <a:pt x="56" y="173"/>
                    <a:pt x="90" y="173"/>
                    <a:pt x="123" y="173"/>
                  </a:cubicBezTo>
                  <a:cubicBezTo>
                    <a:pt x="822" y="173"/>
                    <a:pt x="1531" y="402"/>
                    <a:pt x="2032" y="882"/>
                  </a:cubicBezTo>
                  <a:cubicBezTo>
                    <a:pt x="2283" y="1133"/>
                    <a:pt x="2488" y="1452"/>
                    <a:pt x="2625" y="1795"/>
                  </a:cubicBezTo>
                  <a:cubicBezTo>
                    <a:pt x="2762" y="2137"/>
                    <a:pt x="2808" y="2502"/>
                    <a:pt x="2854" y="2868"/>
                  </a:cubicBezTo>
                  <a:cubicBezTo>
                    <a:pt x="2854" y="2868"/>
                    <a:pt x="2854" y="2868"/>
                    <a:pt x="2876" y="2890"/>
                  </a:cubicBezTo>
                  <a:cubicBezTo>
                    <a:pt x="2876" y="2890"/>
                    <a:pt x="2899" y="2868"/>
                    <a:pt x="2899" y="2868"/>
                  </a:cubicBezTo>
                  <a:cubicBezTo>
                    <a:pt x="2991" y="2480"/>
                    <a:pt x="3013" y="2069"/>
                    <a:pt x="2899" y="1681"/>
                  </a:cubicBezTo>
                  <a:cubicBezTo>
                    <a:pt x="2808" y="1293"/>
                    <a:pt x="2603" y="905"/>
                    <a:pt x="2283" y="608"/>
                  </a:cubicBezTo>
                  <a:cubicBezTo>
                    <a:pt x="1986" y="311"/>
                    <a:pt x="1598" y="129"/>
                    <a:pt x="1187" y="37"/>
                  </a:cubicBezTo>
                  <a:cubicBezTo>
                    <a:pt x="1053" y="14"/>
                    <a:pt x="917" y="1"/>
                    <a:pt x="780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68907" y="787125"/>
              <a:ext cx="591070" cy="1015017"/>
            </a:xfrm>
            <a:custGeom>
              <a:avLst/>
              <a:gdLst/>
              <a:ahLst/>
              <a:cxnLst/>
              <a:rect l="l" t="t" r="r" b="b"/>
              <a:pathLst>
                <a:path w="9291" h="15955" extrusionOk="0">
                  <a:moveTo>
                    <a:pt x="7875" y="0"/>
                  </a:moveTo>
                  <a:lnTo>
                    <a:pt x="46" y="9701"/>
                  </a:lnTo>
                  <a:lnTo>
                    <a:pt x="4451" y="10020"/>
                  </a:lnTo>
                  <a:lnTo>
                    <a:pt x="0" y="15955"/>
                  </a:lnTo>
                  <a:lnTo>
                    <a:pt x="0" y="15955"/>
                  </a:lnTo>
                  <a:lnTo>
                    <a:pt x="9290" y="8514"/>
                  </a:lnTo>
                  <a:lnTo>
                    <a:pt x="5478" y="7190"/>
                  </a:lnTo>
                  <a:lnTo>
                    <a:pt x="78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657858" y="1501553"/>
              <a:ext cx="795791" cy="432726"/>
            </a:xfrm>
            <a:custGeom>
              <a:avLst/>
              <a:gdLst/>
              <a:ahLst/>
              <a:cxnLst/>
              <a:rect l="l" t="t" r="r" b="b"/>
              <a:pathLst>
                <a:path w="12509" h="6802" extrusionOk="0">
                  <a:moveTo>
                    <a:pt x="12509" y="0"/>
                  </a:moveTo>
                  <a:lnTo>
                    <a:pt x="2922" y="2739"/>
                  </a:lnTo>
                  <a:lnTo>
                    <a:pt x="5661" y="4953"/>
                  </a:lnTo>
                  <a:lnTo>
                    <a:pt x="1" y="6802"/>
                  </a:lnTo>
                  <a:lnTo>
                    <a:pt x="9519" y="6209"/>
                  </a:lnTo>
                  <a:lnTo>
                    <a:pt x="7624" y="3606"/>
                  </a:lnTo>
                  <a:lnTo>
                    <a:pt x="125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2911497" y="789988"/>
              <a:ext cx="348560" cy="893126"/>
            </a:xfrm>
            <a:custGeom>
              <a:avLst/>
              <a:gdLst/>
              <a:ahLst/>
              <a:cxnLst/>
              <a:rect l="l" t="t" r="r" b="b"/>
              <a:pathLst>
                <a:path w="5479" h="14039" extrusionOk="0">
                  <a:moveTo>
                    <a:pt x="594" y="1"/>
                  </a:moveTo>
                  <a:lnTo>
                    <a:pt x="0" y="9952"/>
                  </a:lnTo>
                  <a:lnTo>
                    <a:pt x="3013" y="8104"/>
                  </a:lnTo>
                  <a:lnTo>
                    <a:pt x="2876" y="14038"/>
                  </a:lnTo>
                  <a:lnTo>
                    <a:pt x="5478" y="4885"/>
                  </a:lnTo>
                  <a:lnTo>
                    <a:pt x="2374" y="5798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6" name="Google Shape;806;p35"/>
            <p:cNvGrpSpPr/>
            <p:nvPr/>
          </p:nvGrpSpPr>
          <p:grpSpPr>
            <a:xfrm>
              <a:off x="2027940" y="2041742"/>
              <a:ext cx="602513" cy="602513"/>
              <a:chOff x="5987602" y="1417250"/>
              <a:chExt cx="456069" cy="456069"/>
            </a:xfrm>
          </p:grpSpPr>
          <p:sp>
            <p:nvSpPr>
              <p:cNvPr id="807" name="Google Shape;807;p35"/>
              <p:cNvSpPr/>
              <p:nvPr/>
            </p:nvSpPr>
            <p:spPr>
              <a:xfrm>
                <a:off x="6057632" y="1487280"/>
                <a:ext cx="316009" cy="316009"/>
              </a:xfrm>
              <a:custGeom>
                <a:avLst/>
                <a:gdLst/>
                <a:ahLst/>
                <a:cxnLst/>
                <a:rect l="l" t="t" r="r" b="b"/>
                <a:pathLst>
                  <a:path w="8858" h="8858" extrusionOk="0">
                    <a:moveTo>
                      <a:pt x="4429" y="1"/>
                    </a:moveTo>
                    <a:cubicBezTo>
                      <a:pt x="1987" y="1"/>
                      <a:pt x="1" y="1987"/>
                      <a:pt x="1" y="4429"/>
                    </a:cubicBezTo>
                    <a:cubicBezTo>
                      <a:pt x="1" y="6871"/>
                      <a:pt x="1987" y="8857"/>
                      <a:pt x="4429" y="8857"/>
                    </a:cubicBezTo>
                    <a:cubicBezTo>
                      <a:pt x="6871" y="8857"/>
                      <a:pt x="8857" y="6871"/>
                      <a:pt x="8857" y="4429"/>
                    </a:cubicBezTo>
                    <a:cubicBezTo>
                      <a:pt x="8857" y="1987"/>
                      <a:pt x="6871" y="1"/>
                      <a:pt x="44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5"/>
              <p:cNvSpPr/>
              <p:nvPr/>
            </p:nvSpPr>
            <p:spPr>
              <a:xfrm>
                <a:off x="5987602" y="1417250"/>
                <a:ext cx="456069" cy="456069"/>
              </a:xfrm>
              <a:custGeom>
                <a:avLst/>
                <a:gdLst/>
                <a:ahLst/>
                <a:cxnLst/>
                <a:rect l="l" t="t" r="r" b="b"/>
                <a:pathLst>
                  <a:path w="12784" h="12784" extrusionOk="0">
                    <a:moveTo>
                      <a:pt x="6392" y="845"/>
                    </a:moveTo>
                    <a:cubicBezTo>
                      <a:pt x="9451" y="845"/>
                      <a:pt x="11939" y="3333"/>
                      <a:pt x="11939" y="6392"/>
                    </a:cubicBezTo>
                    <a:cubicBezTo>
                      <a:pt x="11939" y="9451"/>
                      <a:pt x="9451" y="11939"/>
                      <a:pt x="6392" y="11939"/>
                    </a:cubicBezTo>
                    <a:cubicBezTo>
                      <a:pt x="3333" y="11939"/>
                      <a:pt x="845" y="9451"/>
                      <a:pt x="845" y="6392"/>
                    </a:cubicBezTo>
                    <a:cubicBezTo>
                      <a:pt x="845" y="3333"/>
                      <a:pt x="3333" y="845"/>
                      <a:pt x="6392" y="845"/>
                    </a:cubicBezTo>
                    <a:close/>
                    <a:moveTo>
                      <a:pt x="6392" y="1"/>
                    </a:moveTo>
                    <a:cubicBezTo>
                      <a:pt x="2854" y="1"/>
                      <a:pt x="1" y="2854"/>
                      <a:pt x="1" y="6392"/>
                    </a:cubicBezTo>
                    <a:cubicBezTo>
                      <a:pt x="1" y="9907"/>
                      <a:pt x="2854" y="12783"/>
                      <a:pt x="6392" y="12783"/>
                    </a:cubicBezTo>
                    <a:cubicBezTo>
                      <a:pt x="9907" y="12783"/>
                      <a:pt x="12783" y="9907"/>
                      <a:pt x="12783" y="6392"/>
                    </a:cubicBezTo>
                    <a:cubicBezTo>
                      <a:pt x="12783" y="2854"/>
                      <a:pt x="9907" y="1"/>
                      <a:pt x="63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" name="Google Shape;760;p34">
            <a:extLst>
              <a:ext uri="{FF2B5EF4-FFF2-40B4-BE49-F238E27FC236}">
                <a16:creationId xmlns:a16="http://schemas.microsoft.com/office/drawing/2014/main" id="{A214CB9B-98B7-4A81-A5B8-AA7C20A4EA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3210" y="135112"/>
            <a:ext cx="61920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Proposed Algorithms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55" name="Google Shape;699;p30">
            <a:extLst>
              <a:ext uri="{FF2B5EF4-FFF2-40B4-BE49-F238E27FC236}">
                <a16:creationId xmlns:a16="http://schemas.microsoft.com/office/drawing/2014/main" id="{10999CD3-A637-4849-928E-6CD8EB45A1BA}"/>
              </a:ext>
            </a:extLst>
          </p:cNvPr>
          <p:cNvSpPr txBox="1">
            <a:spLocks/>
          </p:cNvSpPr>
          <p:nvPr/>
        </p:nvSpPr>
        <p:spPr>
          <a:xfrm>
            <a:off x="1509421" y="1192596"/>
            <a:ext cx="6380089" cy="2494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52400" indent="0" algn="l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XG-Boost Algorithm</a:t>
            </a:r>
          </a:p>
          <a:p>
            <a:pPr marL="4381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 will be utilized in Parkinson's disease detection which effectively analyze voice data and classify individuals with Parkinson's disease based on distinctive voice features.</a:t>
            </a:r>
          </a:p>
          <a:p>
            <a:pPr marL="152400" indent="0" algn="l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</a:t>
            </a:r>
          </a:p>
          <a:p>
            <a:pPr marL="4381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 will serve as a reference for accuracy comparison with XGBoost in Parkinson's disease detection.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F3BBC-C42F-4F8E-AF0A-6C990911DDF2}"/>
              </a:ext>
            </a:extLst>
          </p:cNvPr>
          <p:cNvSpPr txBox="1"/>
          <p:nvPr/>
        </p:nvSpPr>
        <p:spPr>
          <a:xfrm>
            <a:off x="85061" y="2785730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4"/>
          <p:cNvSpPr txBox="1">
            <a:spLocks noGrp="1"/>
          </p:cNvSpPr>
          <p:nvPr>
            <p:ph type="title"/>
          </p:nvPr>
        </p:nvSpPr>
        <p:spPr>
          <a:xfrm>
            <a:off x="265814" y="82801"/>
            <a:ext cx="82007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Sequence</a:t>
            </a:r>
            <a:r>
              <a:rPr lang="en" dirty="0"/>
              <a:t> </a:t>
            </a:r>
            <a:r>
              <a:rPr lang="en" dirty="0">
                <a:solidFill>
                  <a:schemeClr val="lt2"/>
                </a:solidFill>
              </a:rPr>
              <a:t>Diagram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image9.png">
            <a:extLst>
              <a:ext uri="{FF2B5EF4-FFF2-40B4-BE49-F238E27FC236}">
                <a16:creationId xmlns:a16="http://schemas.microsoft.com/office/drawing/2014/main" id="{0D174C86-72BF-4DCA-8BAC-E9363C93CFF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6012" y="782320"/>
            <a:ext cx="4880344" cy="43611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348E31-F308-4F6D-ADEA-26544B8F510C}"/>
              </a:ext>
            </a:extLst>
          </p:cNvPr>
          <p:cNvSpPr txBox="1"/>
          <p:nvPr/>
        </p:nvSpPr>
        <p:spPr>
          <a:xfrm>
            <a:off x="53256" y="2809021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285771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oogle Shape;653;p28"/>
          <p:cNvGrpSpPr/>
          <p:nvPr/>
        </p:nvGrpSpPr>
        <p:grpSpPr>
          <a:xfrm>
            <a:off x="3069087" y="2701491"/>
            <a:ext cx="824984" cy="824938"/>
            <a:chOff x="5987602" y="1417250"/>
            <a:chExt cx="456069" cy="456069"/>
          </a:xfrm>
        </p:grpSpPr>
        <p:sp>
          <p:nvSpPr>
            <p:cNvPr id="654" name="Google Shape;654;p28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28"/>
          <p:cNvGrpSpPr/>
          <p:nvPr/>
        </p:nvGrpSpPr>
        <p:grpSpPr>
          <a:xfrm>
            <a:off x="4159501" y="1200237"/>
            <a:ext cx="824984" cy="824938"/>
            <a:chOff x="5987602" y="1417250"/>
            <a:chExt cx="456069" cy="456069"/>
          </a:xfrm>
        </p:grpSpPr>
        <p:sp>
          <p:nvSpPr>
            <p:cNvPr id="660" name="Google Shape;660;p28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28"/>
          <p:cNvGrpSpPr/>
          <p:nvPr/>
        </p:nvGrpSpPr>
        <p:grpSpPr>
          <a:xfrm>
            <a:off x="6799913" y="1200237"/>
            <a:ext cx="824984" cy="824938"/>
            <a:chOff x="5987602" y="1417250"/>
            <a:chExt cx="456069" cy="456069"/>
          </a:xfrm>
        </p:grpSpPr>
        <p:sp>
          <p:nvSpPr>
            <p:cNvPr id="663" name="Google Shape;663;p28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28"/>
          <p:cNvGrpSpPr/>
          <p:nvPr/>
        </p:nvGrpSpPr>
        <p:grpSpPr>
          <a:xfrm>
            <a:off x="1519063" y="1200237"/>
            <a:ext cx="824984" cy="824938"/>
            <a:chOff x="5987602" y="1417250"/>
            <a:chExt cx="456069" cy="456069"/>
          </a:xfrm>
        </p:grpSpPr>
        <p:sp>
          <p:nvSpPr>
            <p:cNvPr id="666" name="Google Shape;666;p28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28"/>
          <p:cNvGrpSpPr/>
          <p:nvPr/>
        </p:nvGrpSpPr>
        <p:grpSpPr>
          <a:xfrm>
            <a:off x="529507" y="2733501"/>
            <a:ext cx="824984" cy="824938"/>
            <a:chOff x="5987602" y="1417250"/>
            <a:chExt cx="456069" cy="456069"/>
          </a:xfrm>
        </p:grpSpPr>
        <p:sp>
          <p:nvSpPr>
            <p:cNvPr id="669" name="Google Shape;669;p28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1" name="Google Shape;671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Programming </a:t>
            </a:r>
            <a:r>
              <a:rPr lang="en" u="sng" dirty="0">
                <a:solidFill>
                  <a:schemeClr val="lt2"/>
                </a:solidFill>
              </a:rPr>
              <a:t>Technologies</a:t>
            </a:r>
            <a:endParaRPr u="sng" dirty="0">
              <a:solidFill>
                <a:schemeClr val="lt2"/>
              </a:solidFill>
            </a:endParaRPr>
          </a:p>
        </p:txBody>
      </p:sp>
      <p:sp>
        <p:nvSpPr>
          <p:cNvPr id="672" name="Google Shape;672;p28"/>
          <p:cNvSpPr txBox="1">
            <a:spLocks noGrp="1"/>
          </p:cNvSpPr>
          <p:nvPr>
            <p:ph type="title" idx="2"/>
          </p:nvPr>
        </p:nvSpPr>
        <p:spPr>
          <a:xfrm>
            <a:off x="1564200" y="13889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73" name="Google Shape;673;p28"/>
          <p:cNvSpPr txBox="1">
            <a:spLocks noGrp="1"/>
          </p:cNvSpPr>
          <p:nvPr>
            <p:ph type="title" idx="3"/>
          </p:nvPr>
        </p:nvSpPr>
        <p:spPr>
          <a:xfrm>
            <a:off x="574544" y="292220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74" name="Google Shape;674;p28"/>
          <p:cNvSpPr txBox="1">
            <a:spLocks noGrp="1"/>
          </p:cNvSpPr>
          <p:nvPr>
            <p:ph type="title" idx="4"/>
          </p:nvPr>
        </p:nvSpPr>
        <p:spPr>
          <a:xfrm>
            <a:off x="4204675" y="13889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75" name="Google Shape;675;p28"/>
          <p:cNvSpPr txBox="1">
            <a:spLocks noGrp="1"/>
          </p:cNvSpPr>
          <p:nvPr>
            <p:ph type="title" idx="5"/>
          </p:nvPr>
        </p:nvSpPr>
        <p:spPr>
          <a:xfrm>
            <a:off x="3114261" y="289019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76" name="Google Shape;676;p28"/>
          <p:cNvSpPr txBox="1">
            <a:spLocks noGrp="1"/>
          </p:cNvSpPr>
          <p:nvPr>
            <p:ph type="title" idx="6"/>
          </p:nvPr>
        </p:nvSpPr>
        <p:spPr>
          <a:xfrm>
            <a:off x="6835288" y="13889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78" name="Google Shape;678;p28"/>
          <p:cNvSpPr txBox="1">
            <a:spLocks noGrp="1"/>
          </p:cNvSpPr>
          <p:nvPr>
            <p:ph type="subTitle" idx="1"/>
          </p:nvPr>
        </p:nvSpPr>
        <p:spPr>
          <a:xfrm>
            <a:off x="720000" y="2056575"/>
            <a:ext cx="2423400" cy="635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9" name="Google Shape;679;p28"/>
          <p:cNvSpPr txBox="1">
            <a:spLocks noGrp="1"/>
          </p:cNvSpPr>
          <p:nvPr>
            <p:ph type="subTitle" idx="8"/>
          </p:nvPr>
        </p:nvSpPr>
        <p:spPr>
          <a:xfrm>
            <a:off x="3360325" y="2051089"/>
            <a:ext cx="2423400" cy="635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0" name="Google Shape;680;p28"/>
          <p:cNvSpPr txBox="1">
            <a:spLocks noGrp="1"/>
          </p:cNvSpPr>
          <p:nvPr>
            <p:ph type="subTitle" idx="9"/>
          </p:nvPr>
        </p:nvSpPr>
        <p:spPr>
          <a:xfrm>
            <a:off x="6000650" y="2056575"/>
            <a:ext cx="2423400" cy="635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1" name="Google Shape;681;p28"/>
          <p:cNvSpPr txBox="1">
            <a:spLocks noGrp="1"/>
          </p:cNvSpPr>
          <p:nvPr>
            <p:ph type="subTitle" idx="13"/>
          </p:nvPr>
        </p:nvSpPr>
        <p:spPr>
          <a:xfrm>
            <a:off x="-269656" y="3650414"/>
            <a:ext cx="2423400" cy="635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2" name="Google Shape;682;p28"/>
          <p:cNvSpPr txBox="1">
            <a:spLocks noGrp="1"/>
          </p:cNvSpPr>
          <p:nvPr>
            <p:ph type="subTitle" idx="14"/>
          </p:nvPr>
        </p:nvSpPr>
        <p:spPr>
          <a:xfrm>
            <a:off x="1912075" y="3618404"/>
            <a:ext cx="2781236" cy="635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Praat and Parselmouth</a:t>
            </a:r>
            <a:endPara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oogle Shape;668;p28">
            <a:extLst>
              <a:ext uri="{FF2B5EF4-FFF2-40B4-BE49-F238E27FC236}">
                <a16:creationId xmlns:a16="http://schemas.microsoft.com/office/drawing/2014/main" id="{0845A4E2-EC1B-4CD9-88B0-BAAA2EB297BE}"/>
              </a:ext>
            </a:extLst>
          </p:cNvPr>
          <p:cNvGrpSpPr/>
          <p:nvPr/>
        </p:nvGrpSpPr>
        <p:grpSpPr>
          <a:xfrm>
            <a:off x="5600878" y="2729296"/>
            <a:ext cx="824984" cy="824938"/>
            <a:chOff x="5987602" y="1417250"/>
            <a:chExt cx="456069" cy="456069"/>
          </a:xfrm>
        </p:grpSpPr>
        <p:sp>
          <p:nvSpPr>
            <p:cNvPr id="30" name="Google Shape;669;p28">
              <a:extLst>
                <a:ext uri="{FF2B5EF4-FFF2-40B4-BE49-F238E27FC236}">
                  <a16:creationId xmlns:a16="http://schemas.microsoft.com/office/drawing/2014/main" id="{17F0BB06-1567-4E51-8A6C-4D6669B5EF25}"/>
                </a:ext>
              </a:extLst>
            </p:cNvPr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70;p28">
              <a:extLst>
                <a:ext uri="{FF2B5EF4-FFF2-40B4-BE49-F238E27FC236}">
                  <a16:creationId xmlns:a16="http://schemas.microsoft.com/office/drawing/2014/main" id="{71C6D0CE-98A8-4303-90BD-993E8F4AFC7C}"/>
                </a:ext>
              </a:extLst>
            </p:cNvPr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673;p28">
            <a:extLst>
              <a:ext uri="{FF2B5EF4-FFF2-40B4-BE49-F238E27FC236}">
                <a16:creationId xmlns:a16="http://schemas.microsoft.com/office/drawing/2014/main" id="{30DBEFD3-5DBD-4442-BAA0-18F5F926E181}"/>
              </a:ext>
            </a:extLst>
          </p:cNvPr>
          <p:cNvSpPr txBox="1">
            <a:spLocks/>
          </p:cNvSpPr>
          <p:nvPr/>
        </p:nvSpPr>
        <p:spPr>
          <a:xfrm>
            <a:off x="5645915" y="291800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24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33" name="Google Shape;681;p28">
            <a:extLst>
              <a:ext uri="{FF2B5EF4-FFF2-40B4-BE49-F238E27FC236}">
                <a16:creationId xmlns:a16="http://schemas.microsoft.com/office/drawing/2014/main" id="{F445764E-69FA-42B1-83C1-9BBAFD047487}"/>
              </a:ext>
            </a:extLst>
          </p:cNvPr>
          <p:cNvSpPr txBox="1">
            <a:spLocks/>
          </p:cNvSpPr>
          <p:nvPr/>
        </p:nvSpPr>
        <p:spPr>
          <a:xfrm>
            <a:off x="4801715" y="3646209"/>
            <a:ext cx="2423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</p:txBody>
      </p:sp>
      <p:grpSp>
        <p:nvGrpSpPr>
          <p:cNvPr id="35" name="Google Shape;668;p28">
            <a:extLst>
              <a:ext uri="{FF2B5EF4-FFF2-40B4-BE49-F238E27FC236}">
                <a16:creationId xmlns:a16="http://schemas.microsoft.com/office/drawing/2014/main" id="{1D6D177F-527E-4455-A667-432CE080A8EF}"/>
              </a:ext>
            </a:extLst>
          </p:cNvPr>
          <p:cNvGrpSpPr/>
          <p:nvPr/>
        </p:nvGrpSpPr>
        <p:grpSpPr>
          <a:xfrm>
            <a:off x="7544915" y="2746449"/>
            <a:ext cx="824984" cy="824938"/>
            <a:chOff x="5987602" y="1417250"/>
            <a:chExt cx="456069" cy="456069"/>
          </a:xfrm>
        </p:grpSpPr>
        <p:sp>
          <p:nvSpPr>
            <p:cNvPr id="36" name="Google Shape;669;p28">
              <a:extLst>
                <a:ext uri="{FF2B5EF4-FFF2-40B4-BE49-F238E27FC236}">
                  <a16:creationId xmlns:a16="http://schemas.microsoft.com/office/drawing/2014/main" id="{306175B3-3847-42A8-B2C2-A5114F6B154A}"/>
                </a:ext>
              </a:extLst>
            </p:cNvPr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70;p28">
              <a:extLst>
                <a:ext uri="{FF2B5EF4-FFF2-40B4-BE49-F238E27FC236}">
                  <a16:creationId xmlns:a16="http://schemas.microsoft.com/office/drawing/2014/main" id="{28461FBC-7F2F-41FC-8E6B-4BB2088F966B}"/>
                </a:ext>
              </a:extLst>
            </p:cNvPr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673;p28">
            <a:extLst>
              <a:ext uri="{FF2B5EF4-FFF2-40B4-BE49-F238E27FC236}">
                <a16:creationId xmlns:a16="http://schemas.microsoft.com/office/drawing/2014/main" id="{55F9E8CB-EF21-4C0C-B57B-913CB39BDA7E}"/>
              </a:ext>
            </a:extLst>
          </p:cNvPr>
          <p:cNvSpPr txBox="1">
            <a:spLocks/>
          </p:cNvSpPr>
          <p:nvPr/>
        </p:nvSpPr>
        <p:spPr>
          <a:xfrm>
            <a:off x="7589952" y="293515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24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39" name="Google Shape;681;p28">
            <a:extLst>
              <a:ext uri="{FF2B5EF4-FFF2-40B4-BE49-F238E27FC236}">
                <a16:creationId xmlns:a16="http://schemas.microsoft.com/office/drawing/2014/main" id="{EB6CD51F-3C1E-4726-994E-B05B546D3A65}"/>
              </a:ext>
            </a:extLst>
          </p:cNvPr>
          <p:cNvSpPr txBox="1">
            <a:spLocks/>
          </p:cNvSpPr>
          <p:nvPr/>
        </p:nvSpPr>
        <p:spPr>
          <a:xfrm>
            <a:off x="6745752" y="3663362"/>
            <a:ext cx="2423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HTML/CSS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97794-C54B-4C40-90B5-C502F3BF9D8E}"/>
              </a:ext>
            </a:extLst>
          </p:cNvPr>
          <p:cNvSpPr txBox="1"/>
          <p:nvPr/>
        </p:nvSpPr>
        <p:spPr>
          <a:xfrm>
            <a:off x="63571" y="2777533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496817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" name="Google Shape;688;p29"/>
          <p:cNvGrpSpPr/>
          <p:nvPr/>
        </p:nvGrpSpPr>
        <p:grpSpPr>
          <a:xfrm>
            <a:off x="1069123" y="1606162"/>
            <a:ext cx="1931407" cy="1931362"/>
            <a:chOff x="5987602" y="1417250"/>
            <a:chExt cx="456069" cy="456069"/>
          </a:xfrm>
        </p:grpSpPr>
        <p:sp>
          <p:nvSpPr>
            <p:cNvPr id="689" name="Google Shape;689;p29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29"/>
          <p:cNvSpPr txBox="1">
            <a:spLocks noGrp="1"/>
          </p:cNvSpPr>
          <p:nvPr>
            <p:ph type="title"/>
          </p:nvPr>
        </p:nvSpPr>
        <p:spPr>
          <a:xfrm>
            <a:off x="3258388" y="1683400"/>
            <a:ext cx="4816500" cy="17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Epilouge</a:t>
            </a:r>
          </a:p>
        </p:txBody>
      </p:sp>
      <p:sp>
        <p:nvSpPr>
          <p:cNvPr id="692" name="Google Shape;692;p29"/>
          <p:cNvSpPr txBox="1">
            <a:spLocks noGrp="1"/>
          </p:cNvSpPr>
          <p:nvPr>
            <p:ph type="title" idx="2"/>
          </p:nvPr>
        </p:nvSpPr>
        <p:spPr>
          <a:xfrm>
            <a:off x="1263538" y="2150943"/>
            <a:ext cx="15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12832-FF49-4108-B985-BBB54CBD6419}"/>
              </a:ext>
            </a:extLst>
          </p:cNvPr>
          <p:cNvSpPr txBox="1"/>
          <p:nvPr/>
        </p:nvSpPr>
        <p:spPr>
          <a:xfrm>
            <a:off x="74428" y="2759394"/>
            <a:ext cx="698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25518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3"/>
          <p:cNvSpPr txBox="1">
            <a:spLocks noGrp="1"/>
          </p:cNvSpPr>
          <p:nvPr>
            <p:ph type="subTitle" idx="2"/>
          </p:nvPr>
        </p:nvSpPr>
        <p:spPr>
          <a:xfrm>
            <a:off x="1163726" y="1920200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No.: 19070261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8" name="Google Shape;748;p33"/>
          <p:cNvSpPr txBox="1">
            <a:spLocks noGrp="1"/>
          </p:cNvSpPr>
          <p:nvPr>
            <p:ph type="subTitle" idx="3"/>
          </p:nvPr>
        </p:nvSpPr>
        <p:spPr>
          <a:xfrm>
            <a:off x="5013252" y="1920200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No.: 19070271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9" name="Google Shape;749;p33"/>
          <p:cNvSpPr txBox="1">
            <a:spLocks noGrp="1"/>
          </p:cNvSpPr>
          <p:nvPr>
            <p:ph type="subTitle" idx="4"/>
          </p:nvPr>
        </p:nvSpPr>
        <p:spPr>
          <a:xfrm>
            <a:off x="1163726" y="3471700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No.: 19070274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0" name="Google Shape;750;p33"/>
          <p:cNvSpPr txBox="1">
            <a:spLocks noGrp="1"/>
          </p:cNvSpPr>
          <p:nvPr>
            <p:ph type="subTitle" idx="5"/>
          </p:nvPr>
        </p:nvSpPr>
        <p:spPr>
          <a:xfrm>
            <a:off x="5013252" y="3471700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No.: 19070279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1" name="Google Shape;75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u="sng" dirty="0"/>
              <a:t>Group </a:t>
            </a:r>
            <a:r>
              <a:rPr lang="en" u="sng" dirty="0">
                <a:solidFill>
                  <a:schemeClr val="lt2"/>
                </a:solidFill>
              </a:rPr>
              <a:t>Me</a:t>
            </a:r>
            <a:r>
              <a:rPr lang="en-US" u="sng" dirty="0" err="1">
                <a:solidFill>
                  <a:schemeClr val="lt2"/>
                </a:solidFill>
              </a:rPr>
              <a:t>mbers</a:t>
            </a:r>
            <a:endParaRPr dirty="0">
              <a:solidFill>
                <a:schemeClr val="lt2"/>
              </a:solidFill>
              <a:latin typeface="Archivo Black" panose="020B0604020202020204" charset="0"/>
            </a:endParaRPr>
          </a:p>
        </p:txBody>
      </p:sp>
      <p:sp>
        <p:nvSpPr>
          <p:cNvPr id="752" name="Google Shape;752;p33"/>
          <p:cNvSpPr txBox="1">
            <a:spLocks noGrp="1"/>
          </p:cNvSpPr>
          <p:nvPr>
            <p:ph type="subTitle" idx="1"/>
          </p:nvPr>
        </p:nvSpPr>
        <p:spPr>
          <a:xfrm>
            <a:off x="1163725" y="1470500"/>
            <a:ext cx="29670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Amit Baral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3" name="Google Shape;753;p33"/>
          <p:cNvSpPr txBox="1">
            <a:spLocks noGrp="1"/>
          </p:cNvSpPr>
          <p:nvPr>
            <p:ph type="subTitle" idx="6"/>
          </p:nvPr>
        </p:nvSpPr>
        <p:spPr>
          <a:xfrm>
            <a:off x="1163725" y="3022000"/>
            <a:ext cx="29670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Pratima Bhandari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4" name="Google Shape;754;p33"/>
          <p:cNvSpPr txBox="1">
            <a:spLocks noGrp="1"/>
          </p:cNvSpPr>
          <p:nvPr>
            <p:ph type="subTitle" idx="7"/>
          </p:nvPr>
        </p:nvSpPr>
        <p:spPr>
          <a:xfrm>
            <a:off x="5013250" y="1470500"/>
            <a:ext cx="29670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Narayan Pokhrel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5" name="Google Shape;755;p33"/>
          <p:cNvSpPr txBox="1">
            <a:spLocks noGrp="1"/>
          </p:cNvSpPr>
          <p:nvPr>
            <p:ph type="subTitle" idx="8"/>
          </p:nvPr>
        </p:nvSpPr>
        <p:spPr>
          <a:xfrm>
            <a:off x="5013250" y="3022000"/>
            <a:ext cx="29670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Sailesh Gurung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EB6961-563C-48D2-8DFE-D1C48248D3CC}"/>
              </a:ext>
            </a:extLst>
          </p:cNvPr>
          <p:cNvSpPr txBox="1"/>
          <p:nvPr/>
        </p:nvSpPr>
        <p:spPr>
          <a:xfrm>
            <a:off x="139173" y="279411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8109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4"/>
          <p:cNvSpPr txBox="1">
            <a:spLocks noGrp="1"/>
          </p:cNvSpPr>
          <p:nvPr>
            <p:ph type="title"/>
          </p:nvPr>
        </p:nvSpPr>
        <p:spPr>
          <a:xfrm>
            <a:off x="265814" y="82801"/>
            <a:ext cx="82007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</a:t>
            </a:r>
            <a:r>
              <a:rPr lang="en" dirty="0"/>
              <a:t> </a:t>
            </a:r>
            <a:r>
              <a:rPr lang="en" dirty="0">
                <a:solidFill>
                  <a:schemeClr val="lt2"/>
                </a:solidFill>
              </a:rPr>
              <a:t>Schedule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DE4B6-7DA4-412F-82D1-82CA7CAFEA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14" y="754913"/>
            <a:ext cx="6783572" cy="4388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7EAE13-A51F-4B27-9CE4-B81BB6DF2E9D}"/>
              </a:ext>
            </a:extLst>
          </p:cNvPr>
          <p:cNvSpPr txBox="1"/>
          <p:nvPr/>
        </p:nvSpPr>
        <p:spPr>
          <a:xfrm>
            <a:off x="53256" y="279531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156629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4"/>
          <p:cNvSpPr txBox="1">
            <a:spLocks noGrp="1"/>
          </p:cNvSpPr>
          <p:nvPr>
            <p:ph type="title"/>
          </p:nvPr>
        </p:nvSpPr>
        <p:spPr>
          <a:xfrm>
            <a:off x="265814" y="82801"/>
            <a:ext cx="82007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Budget</a:t>
            </a:r>
            <a:r>
              <a:rPr lang="en"/>
              <a:t> </a:t>
            </a:r>
            <a:r>
              <a:rPr lang="en">
                <a:solidFill>
                  <a:schemeClr val="lt2"/>
                </a:solidFill>
              </a:rPr>
              <a:t>Analysis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E9951F-64F4-4A38-B3DE-0FC70D99E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584351"/>
              </p:ext>
            </p:extLst>
          </p:nvPr>
        </p:nvGraphicFramePr>
        <p:xfrm>
          <a:off x="1435395" y="1099141"/>
          <a:ext cx="6273209" cy="2945218"/>
        </p:xfrm>
        <a:graphic>
          <a:graphicData uri="http://schemas.openxmlformats.org/drawingml/2006/table">
            <a:tbl>
              <a:tblPr firstRow="1" firstCol="1" bandRow="1">
                <a:tableStyleId>{21AA3218-0729-408E-9D67-574F67B1069C}</a:tableStyleId>
              </a:tblPr>
              <a:tblGrid>
                <a:gridCol w="4652576">
                  <a:extLst>
                    <a:ext uri="{9D8B030D-6E8A-4147-A177-3AD203B41FA5}">
                      <a16:colId xmlns:a16="http://schemas.microsoft.com/office/drawing/2014/main" val="3990603232"/>
                    </a:ext>
                  </a:extLst>
                </a:gridCol>
                <a:gridCol w="1620633">
                  <a:extLst>
                    <a:ext uri="{9D8B030D-6E8A-4147-A177-3AD203B41FA5}">
                      <a16:colId xmlns:a16="http://schemas.microsoft.com/office/drawing/2014/main" val="3427313914"/>
                    </a:ext>
                  </a:extLst>
                </a:gridCol>
              </a:tblGrid>
              <a:tr h="477397">
                <a:tc>
                  <a:txBody>
                    <a:bodyPr/>
                    <a:lstStyle/>
                    <a:p>
                      <a:pPr marL="6985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Resources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2700" marT="4445" marB="0"/>
                </a:tc>
                <a:tc>
                  <a:txBody>
                    <a:bodyPr/>
                    <a:lstStyle/>
                    <a:p>
                      <a:pPr marL="1143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 in RS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2700" marT="4445" marB="0"/>
                </a:tc>
                <a:extLst>
                  <a:ext uri="{0D108BD9-81ED-4DB2-BD59-A6C34878D82A}">
                    <a16:rowId xmlns:a16="http://schemas.microsoft.com/office/drawing/2014/main" val="2748130586"/>
                  </a:ext>
                </a:extLst>
              </a:tr>
              <a:tr h="410491">
                <a:tc>
                  <a:txBody>
                    <a:bodyPr/>
                    <a:lstStyle/>
                    <a:p>
                      <a:pPr marL="6985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Hosting and Domain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2700" marT="4445" marB="0"/>
                </a:tc>
                <a:tc>
                  <a:txBody>
                    <a:bodyPr/>
                    <a:lstStyle/>
                    <a:p>
                      <a:pPr marL="12065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NRs 25,000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2700" marT="4445" marB="0"/>
                </a:tc>
                <a:extLst>
                  <a:ext uri="{0D108BD9-81ED-4DB2-BD59-A6C34878D82A}">
                    <a16:rowId xmlns:a16="http://schemas.microsoft.com/office/drawing/2014/main" val="943899650"/>
                  </a:ext>
                </a:extLst>
              </a:tr>
              <a:tr h="410491">
                <a:tc>
                  <a:txBody>
                    <a:bodyPr/>
                    <a:lstStyle/>
                    <a:p>
                      <a:pPr marL="6985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Voice Recording Equipment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2700" marT="4445" marB="0"/>
                </a:tc>
                <a:tc>
                  <a:txBody>
                    <a:bodyPr/>
                    <a:lstStyle/>
                    <a:p>
                      <a:pPr marL="15875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NRs 40,000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2700" marT="4445" marB="0"/>
                </a:tc>
                <a:extLst>
                  <a:ext uri="{0D108BD9-81ED-4DB2-BD59-A6C34878D82A}">
                    <a16:rowId xmlns:a16="http://schemas.microsoft.com/office/drawing/2014/main" val="1536188340"/>
                  </a:ext>
                </a:extLst>
              </a:tr>
              <a:tr h="415366">
                <a:tc>
                  <a:txBody>
                    <a:bodyPr/>
                    <a:lstStyle/>
                    <a:p>
                      <a:pPr marL="6985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and QA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2700" marT="4445" marB="0"/>
                </a:tc>
                <a:tc>
                  <a:txBody>
                    <a:bodyPr/>
                    <a:lstStyle/>
                    <a:p>
                      <a:pPr marL="51435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NRs 20,000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2700" marT="4445" marB="0"/>
                </a:tc>
                <a:extLst>
                  <a:ext uri="{0D108BD9-81ED-4DB2-BD59-A6C34878D82A}">
                    <a16:rowId xmlns:a16="http://schemas.microsoft.com/office/drawing/2014/main" val="1061513047"/>
                  </a:ext>
                </a:extLst>
              </a:tr>
              <a:tr h="410491">
                <a:tc>
                  <a:txBody>
                    <a:bodyPr/>
                    <a:lstStyle/>
                    <a:p>
                      <a:pPr marL="6985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2700" marT="444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NRs 3,000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2700" marT="4445" marB="0"/>
                </a:tc>
                <a:extLst>
                  <a:ext uri="{0D108BD9-81ED-4DB2-BD59-A6C34878D82A}">
                    <a16:rowId xmlns:a16="http://schemas.microsoft.com/office/drawing/2014/main" val="2301679838"/>
                  </a:ext>
                </a:extLst>
              </a:tr>
              <a:tr h="410491">
                <a:tc>
                  <a:txBody>
                    <a:bodyPr/>
                    <a:lstStyle/>
                    <a:p>
                      <a:pPr marL="6985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Transportation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2700" marT="444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NRs 5500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2700" marT="4445" marB="0"/>
                </a:tc>
                <a:extLst>
                  <a:ext uri="{0D108BD9-81ED-4DB2-BD59-A6C34878D82A}">
                    <a16:rowId xmlns:a16="http://schemas.microsoft.com/office/drawing/2014/main" val="3297900316"/>
                  </a:ext>
                </a:extLst>
              </a:tr>
              <a:tr h="410491">
                <a:tc>
                  <a:txBody>
                    <a:bodyPr/>
                    <a:lstStyle/>
                    <a:p>
                      <a:pPr marL="6985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                                                  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2700" marT="444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NRs 93,500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2700" marT="4445" marB="0"/>
                </a:tc>
                <a:extLst>
                  <a:ext uri="{0D108BD9-81ED-4DB2-BD59-A6C34878D82A}">
                    <a16:rowId xmlns:a16="http://schemas.microsoft.com/office/drawing/2014/main" val="28720698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B4D7A81-3084-4D7F-8FBF-AA792A5BE843}"/>
              </a:ext>
            </a:extLst>
          </p:cNvPr>
          <p:cNvSpPr txBox="1"/>
          <p:nvPr/>
        </p:nvSpPr>
        <p:spPr>
          <a:xfrm>
            <a:off x="95693" y="2743200"/>
            <a:ext cx="637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135756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4"/>
          <p:cNvSpPr txBox="1">
            <a:spLocks noGrp="1"/>
          </p:cNvSpPr>
          <p:nvPr>
            <p:ph type="title"/>
          </p:nvPr>
        </p:nvSpPr>
        <p:spPr>
          <a:xfrm>
            <a:off x="265814" y="82801"/>
            <a:ext cx="82007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References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7E09C-E7AC-48D4-AB0E-45C748527049}"/>
              </a:ext>
            </a:extLst>
          </p:cNvPr>
          <p:cNvSpPr txBox="1"/>
          <p:nvPr/>
        </p:nvSpPr>
        <p:spPr>
          <a:xfrm>
            <a:off x="1035265" y="655501"/>
            <a:ext cx="7073469" cy="411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S. Bind, A. K. Tiwari and A. Kumar, "A Survey Of Machine Learning Based Approaches For Parkinson Disease Prediction,"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ResearchGate,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vol. 10, no. 7, p. 5, July 2022.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N. B H, N. S C, P. U. K. KP and N. , "Prediction Of Parkinson's Disease Using XGBoost Classifier Machine Learning,"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IEEE,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vol. 10, no. 7, p. 5, July 2022.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E. F. S, E. S. T C and V. D. R S, "Prediction of Parkinson's disease using XGBoost,"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8th International Conference on Advanced Computing and Communication Systems (ICACCS)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Coimbatore, India, 2022, pp. 1769-1772,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10.1109/ICACCS54159.2022.9785227.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 H. K. Rouzbahani and M. Daliri, "Diagnosis of Parkinson's Disease in Human Using Voice Signals,"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ResearchGate,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 10, February.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49C896-B587-46ED-9832-99BC75B4A717}"/>
              </a:ext>
            </a:extLst>
          </p:cNvPr>
          <p:cNvSpPr txBox="1"/>
          <p:nvPr/>
        </p:nvSpPr>
        <p:spPr>
          <a:xfrm>
            <a:off x="53256" y="2795932"/>
            <a:ext cx="62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205587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4"/>
          <p:cNvSpPr txBox="1">
            <a:spLocks noGrp="1"/>
          </p:cNvSpPr>
          <p:nvPr>
            <p:ph type="title"/>
          </p:nvPr>
        </p:nvSpPr>
        <p:spPr>
          <a:xfrm>
            <a:off x="265814" y="82801"/>
            <a:ext cx="82007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References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7E09C-E7AC-48D4-AB0E-45C748527049}"/>
              </a:ext>
            </a:extLst>
          </p:cNvPr>
          <p:cNvSpPr txBox="1"/>
          <p:nvPr/>
        </p:nvSpPr>
        <p:spPr>
          <a:xfrm>
            <a:off x="1035265" y="655501"/>
            <a:ext cx="7073469" cy="448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T. J. Wroge, Y.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Ozkanca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Demiroglu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 Si, D. C. Atkins and R. h.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Ghomi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"Parkinson's Disease Diagnosis Using Machine Learning and voice,"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IEEE,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 7, 2018.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 A. Sharma and R. N. Giri, "Automatic Recognition of Parkinson Diseases via Artificial Neural Network and Support Vector Machine,"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Innovative Technology and Exploring Engineering,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vol. 4, no. 3, p. 8, August 2014. 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A. Caliskan, H.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Badem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Basturk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Yuksel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"Diagnosis Of The Parkinson   Disease  by using Deep Neural Network Classifier,"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 Of Electrical and Electronics Engineering,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vol. 17(2), p. 10, 27 July 2017.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"What is the Software Development Life Cycle? SDLC Explained," Courses, [Online].  Available:	https://www.coursera.org/articles/software-development-life-cycle. [Accessed 22 May 2023].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ECE7AD-CD04-41F2-951E-A87980887EE2}"/>
              </a:ext>
            </a:extLst>
          </p:cNvPr>
          <p:cNvSpPr txBox="1"/>
          <p:nvPr/>
        </p:nvSpPr>
        <p:spPr>
          <a:xfrm>
            <a:off x="63889" y="2741649"/>
            <a:ext cx="62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966308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4"/>
          <p:cNvSpPr txBox="1">
            <a:spLocks noGrp="1"/>
          </p:cNvSpPr>
          <p:nvPr>
            <p:ph type="title"/>
          </p:nvPr>
        </p:nvSpPr>
        <p:spPr>
          <a:xfrm>
            <a:off x="265814" y="82801"/>
            <a:ext cx="82007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References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7E09C-E7AC-48D4-AB0E-45C748527049}"/>
              </a:ext>
            </a:extLst>
          </p:cNvPr>
          <p:cNvSpPr txBox="1"/>
          <p:nvPr/>
        </p:nvSpPr>
        <p:spPr>
          <a:xfrm>
            <a:off x="1035265" y="655501"/>
            <a:ext cx="7073469" cy="374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 "Block diagram of the proposed Parkinson's disease detection system," [Online]. Available:	https://www.researchgate.net/figure/Block-diagram-of-the-proposedParkinsons-disease-detection-system_fig1_321970267. [Accessed 22 may 2023].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[10]"XGBoost,"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	06 February 2023. [Online]. Available:    https://www.geeksforgeeks.org/xgboost/. [Accessed 22 May 2023].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[11]"K-Nearest Neighbor(KNN) Algorithm,"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[Online]. Available: https://www.geeksforgeeks.org/k-nearest-neighbours/. [Accessed 5 may 2023].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[12]"Python Tutorial," w3schools,	[Online].Available: https://www.w3schools.com/python/default.as.   [Accessed 22 may 2023].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BAFDF5-483D-4ED3-93EA-EB6EA9F7A75B}"/>
              </a:ext>
            </a:extLst>
          </p:cNvPr>
          <p:cNvSpPr txBox="1"/>
          <p:nvPr/>
        </p:nvSpPr>
        <p:spPr>
          <a:xfrm flipH="1">
            <a:off x="68504" y="2761275"/>
            <a:ext cx="728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232460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6"/>
          <p:cNvSpPr txBox="1">
            <a:spLocks noGrp="1"/>
          </p:cNvSpPr>
          <p:nvPr>
            <p:ph type="title"/>
          </p:nvPr>
        </p:nvSpPr>
        <p:spPr>
          <a:xfrm>
            <a:off x="1320949" y="1164659"/>
            <a:ext cx="6076800" cy="11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Thank </a:t>
            </a:r>
            <a:r>
              <a:rPr lang="en-US" dirty="0"/>
              <a:t>you</a:t>
            </a:r>
            <a:r>
              <a:rPr lang="en" dirty="0">
                <a:solidFill>
                  <a:schemeClr val="lt2"/>
                </a:solidFill>
              </a:rPr>
              <a:t>!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" name="Google Shape;976;p45">
            <a:extLst>
              <a:ext uri="{FF2B5EF4-FFF2-40B4-BE49-F238E27FC236}">
                <a16:creationId xmlns:a16="http://schemas.microsoft.com/office/drawing/2014/main" id="{82E101CE-E289-4512-999B-1CA361BC43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36899" y="2527891"/>
            <a:ext cx="4644900" cy="11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rchivo Black"/>
                <a:ea typeface="Archivo Black"/>
                <a:cs typeface="Archivo Black"/>
                <a:sym typeface="Archivo Black"/>
              </a:rPr>
              <a:t>Do you have any questions?</a:t>
            </a:r>
            <a:endParaRPr sz="1800" dirty="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C2BA7E-E830-4E01-B18C-A17DAAA2C994}"/>
              </a:ext>
            </a:extLst>
          </p:cNvPr>
          <p:cNvSpPr txBox="1"/>
          <p:nvPr/>
        </p:nvSpPr>
        <p:spPr>
          <a:xfrm>
            <a:off x="85060" y="2775114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oogle Shape;653;p28"/>
          <p:cNvGrpSpPr/>
          <p:nvPr/>
        </p:nvGrpSpPr>
        <p:grpSpPr>
          <a:xfrm>
            <a:off x="5945764" y="2717806"/>
            <a:ext cx="824984" cy="824938"/>
            <a:chOff x="5987602" y="1417250"/>
            <a:chExt cx="456069" cy="456069"/>
          </a:xfrm>
        </p:grpSpPr>
        <p:sp>
          <p:nvSpPr>
            <p:cNvPr id="654" name="Google Shape;654;p28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28"/>
          <p:cNvGrpSpPr/>
          <p:nvPr/>
        </p:nvGrpSpPr>
        <p:grpSpPr>
          <a:xfrm>
            <a:off x="4159501" y="1200237"/>
            <a:ext cx="824984" cy="824938"/>
            <a:chOff x="5987602" y="1417250"/>
            <a:chExt cx="456069" cy="456069"/>
          </a:xfrm>
        </p:grpSpPr>
        <p:sp>
          <p:nvSpPr>
            <p:cNvPr id="660" name="Google Shape;660;p28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28"/>
          <p:cNvGrpSpPr/>
          <p:nvPr/>
        </p:nvGrpSpPr>
        <p:grpSpPr>
          <a:xfrm>
            <a:off x="6799913" y="1200237"/>
            <a:ext cx="824984" cy="824938"/>
            <a:chOff x="5987602" y="1417250"/>
            <a:chExt cx="456069" cy="456069"/>
          </a:xfrm>
        </p:grpSpPr>
        <p:sp>
          <p:nvSpPr>
            <p:cNvPr id="663" name="Google Shape;663;p28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28"/>
          <p:cNvGrpSpPr/>
          <p:nvPr/>
        </p:nvGrpSpPr>
        <p:grpSpPr>
          <a:xfrm>
            <a:off x="1519063" y="1200237"/>
            <a:ext cx="824984" cy="824938"/>
            <a:chOff x="5987602" y="1417250"/>
            <a:chExt cx="456069" cy="456069"/>
          </a:xfrm>
        </p:grpSpPr>
        <p:sp>
          <p:nvSpPr>
            <p:cNvPr id="666" name="Google Shape;666;p28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28"/>
          <p:cNvGrpSpPr/>
          <p:nvPr/>
        </p:nvGrpSpPr>
        <p:grpSpPr>
          <a:xfrm>
            <a:off x="2731013" y="2717806"/>
            <a:ext cx="824984" cy="824938"/>
            <a:chOff x="5987602" y="1417250"/>
            <a:chExt cx="456069" cy="456069"/>
          </a:xfrm>
        </p:grpSpPr>
        <p:sp>
          <p:nvSpPr>
            <p:cNvPr id="669" name="Google Shape;669;p28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1" name="Google Shape;671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Table of </a:t>
            </a:r>
            <a:r>
              <a:rPr lang="en" u="sng" dirty="0">
                <a:solidFill>
                  <a:schemeClr val="lt2"/>
                </a:solidFill>
              </a:rPr>
              <a:t>contents</a:t>
            </a:r>
            <a:endParaRPr u="sng" dirty="0">
              <a:solidFill>
                <a:schemeClr val="lt2"/>
              </a:solidFill>
            </a:endParaRPr>
          </a:p>
        </p:txBody>
      </p:sp>
      <p:sp>
        <p:nvSpPr>
          <p:cNvPr id="672" name="Google Shape;672;p28"/>
          <p:cNvSpPr txBox="1">
            <a:spLocks noGrp="1"/>
          </p:cNvSpPr>
          <p:nvPr>
            <p:ph type="title" idx="2"/>
          </p:nvPr>
        </p:nvSpPr>
        <p:spPr>
          <a:xfrm>
            <a:off x="1564200" y="13889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73" name="Google Shape;673;p28"/>
          <p:cNvSpPr txBox="1">
            <a:spLocks noGrp="1"/>
          </p:cNvSpPr>
          <p:nvPr>
            <p:ph type="title" idx="3"/>
          </p:nvPr>
        </p:nvSpPr>
        <p:spPr>
          <a:xfrm>
            <a:off x="2776050" y="290651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74" name="Google Shape;674;p28"/>
          <p:cNvSpPr txBox="1">
            <a:spLocks noGrp="1"/>
          </p:cNvSpPr>
          <p:nvPr>
            <p:ph type="title" idx="4"/>
          </p:nvPr>
        </p:nvSpPr>
        <p:spPr>
          <a:xfrm>
            <a:off x="4204675" y="13889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75" name="Google Shape;675;p28"/>
          <p:cNvSpPr txBox="1">
            <a:spLocks noGrp="1"/>
          </p:cNvSpPr>
          <p:nvPr>
            <p:ph type="title" idx="5"/>
          </p:nvPr>
        </p:nvSpPr>
        <p:spPr>
          <a:xfrm>
            <a:off x="5990938" y="290651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76" name="Google Shape;676;p28"/>
          <p:cNvSpPr txBox="1">
            <a:spLocks noGrp="1"/>
          </p:cNvSpPr>
          <p:nvPr>
            <p:ph type="title" idx="6"/>
          </p:nvPr>
        </p:nvSpPr>
        <p:spPr>
          <a:xfrm>
            <a:off x="6835288" y="13889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78" name="Google Shape;678;p28"/>
          <p:cNvSpPr txBox="1">
            <a:spLocks noGrp="1"/>
          </p:cNvSpPr>
          <p:nvPr>
            <p:ph type="subTitle" idx="1"/>
          </p:nvPr>
        </p:nvSpPr>
        <p:spPr>
          <a:xfrm>
            <a:off x="720000" y="2056575"/>
            <a:ext cx="2423400" cy="635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/>
          </a:p>
        </p:txBody>
      </p:sp>
      <p:sp>
        <p:nvSpPr>
          <p:cNvPr id="679" name="Google Shape;679;p28"/>
          <p:cNvSpPr txBox="1">
            <a:spLocks noGrp="1"/>
          </p:cNvSpPr>
          <p:nvPr>
            <p:ph type="subTitle" idx="8"/>
          </p:nvPr>
        </p:nvSpPr>
        <p:spPr>
          <a:xfrm>
            <a:off x="3360292" y="2008372"/>
            <a:ext cx="2423400" cy="635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x-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0" name="Google Shape;680;p28"/>
          <p:cNvSpPr txBox="1">
            <a:spLocks noGrp="1"/>
          </p:cNvSpPr>
          <p:nvPr>
            <p:ph type="subTitle" idx="9"/>
          </p:nvPr>
        </p:nvSpPr>
        <p:spPr>
          <a:xfrm>
            <a:off x="6000650" y="2056575"/>
            <a:ext cx="2423400" cy="635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dirty="0"/>
          </a:p>
        </p:txBody>
      </p:sp>
      <p:sp>
        <p:nvSpPr>
          <p:cNvPr id="681" name="Google Shape;681;p28"/>
          <p:cNvSpPr txBox="1">
            <a:spLocks noGrp="1"/>
          </p:cNvSpPr>
          <p:nvPr>
            <p:ph type="subTitle" idx="13"/>
          </p:nvPr>
        </p:nvSpPr>
        <p:spPr>
          <a:xfrm>
            <a:off x="1931850" y="3634719"/>
            <a:ext cx="2423400" cy="635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Epilouge</a:t>
            </a:r>
            <a:endParaRPr dirty="0"/>
          </a:p>
        </p:txBody>
      </p:sp>
      <p:sp>
        <p:nvSpPr>
          <p:cNvPr id="682" name="Google Shape;682;p28"/>
          <p:cNvSpPr txBox="1">
            <a:spLocks noGrp="1"/>
          </p:cNvSpPr>
          <p:nvPr>
            <p:ph type="subTitle" idx="14"/>
          </p:nvPr>
        </p:nvSpPr>
        <p:spPr>
          <a:xfrm>
            <a:off x="5146588" y="3634719"/>
            <a:ext cx="2423400" cy="635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73BA03-B190-4E49-B372-C7AA42D72D9A}"/>
              </a:ext>
            </a:extLst>
          </p:cNvPr>
          <p:cNvSpPr txBox="1"/>
          <p:nvPr/>
        </p:nvSpPr>
        <p:spPr>
          <a:xfrm>
            <a:off x="142246" y="2752621"/>
            <a:ext cx="397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" name="Google Shape;688;p29"/>
          <p:cNvGrpSpPr/>
          <p:nvPr/>
        </p:nvGrpSpPr>
        <p:grpSpPr>
          <a:xfrm>
            <a:off x="1069123" y="1606162"/>
            <a:ext cx="1931407" cy="1931362"/>
            <a:chOff x="5987602" y="1417250"/>
            <a:chExt cx="456069" cy="456069"/>
          </a:xfrm>
        </p:grpSpPr>
        <p:sp>
          <p:nvSpPr>
            <p:cNvPr id="689" name="Google Shape;689;p29"/>
            <p:cNvSpPr/>
            <p:nvPr/>
          </p:nvSpPr>
          <p:spPr>
            <a:xfrm>
              <a:off x="6057632" y="1487280"/>
              <a:ext cx="316009" cy="316009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5987602" y="1417250"/>
              <a:ext cx="456069" cy="456069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29"/>
          <p:cNvSpPr txBox="1">
            <a:spLocks noGrp="1"/>
          </p:cNvSpPr>
          <p:nvPr>
            <p:ph type="title"/>
          </p:nvPr>
        </p:nvSpPr>
        <p:spPr>
          <a:xfrm>
            <a:off x="3258388" y="1683400"/>
            <a:ext cx="4816500" cy="17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sp>
        <p:nvSpPr>
          <p:cNvPr id="692" name="Google Shape;692;p29"/>
          <p:cNvSpPr txBox="1">
            <a:spLocks noGrp="1"/>
          </p:cNvSpPr>
          <p:nvPr>
            <p:ph type="title" idx="2"/>
          </p:nvPr>
        </p:nvSpPr>
        <p:spPr>
          <a:xfrm>
            <a:off x="1263538" y="2150943"/>
            <a:ext cx="15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587A86-B720-4492-8704-7203D286C61D}"/>
              </a:ext>
            </a:extLst>
          </p:cNvPr>
          <p:cNvSpPr txBox="1"/>
          <p:nvPr/>
        </p:nvSpPr>
        <p:spPr>
          <a:xfrm>
            <a:off x="127590" y="2764426"/>
            <a:ext cx="489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Google Shape;697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675" r="16675"/>
          <a:stretch/>
        </p:blipFill>
        <p:spPr>
          <a:xfrm>
            <a:off x="5085475" y="1350550"/>
            <a:ext cx="3067500" cy="3067500"/>
          </a:xfrm>
          <a:prstGeom prst="ellipse">
            <a:avLst/>
          </a:prstGeom>
        </p:spPr>
      </p:pic>
      <p:sp>
        <p:nvSpPr>
          <p:cNvPr id="698" name="Google Shape;69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Background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99" name="Google Shape;699;p30"/>
          <p:cNvSpPr txBox="1">
            <a:spLocks noGrp="1"/>
          </p:cNvSpPr>
          <p:nvPr>
            <p:ph type="body" idx="1"/>
          </p:nvPr>
        </p:nvSpPr>
        <p:spPr>
          <a:xfrm>
            <a:off x="720000" y="1402696"/>
            <a:ext cx="3735900" cy="22262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Parkinson's disease is a degenerative brain condition affecting older individuals, with symptoms like slowed movements, balanced condition and reduced facial expression. </a:t>
            </a:r>
          </a:p>
          <a:p>
            <a:pPr marL="0" lv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offers for early diagnosis and improved treatment.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0" name="Google Shape;700;p30"/>
          <p:cNvGrpSpPr/>
          <p:nvPr/>
        </p:nvGrpSpPr>
        <p:grpSpPr>
          <a:xfrm>
            <a:off x="7332624" y="1485229"/>
            <a:ext cx="1474894" cy="1481398"/>
            <a:chOff x="6027649" y="1576942"/>
            <a:chExt cx="1474894" cy="1481398"/>
          </a:xfrm>
        </p:grpSpPr>
        <p:sp>
          <p:nvSpPr>
            <p:cNvPr id="701" name="Google Shape;701;p30"/>
            <p:cNvSpPr/>
            <p:nvPr/>
          </p:nvSpPr>
          <p:spPr>
            <a:xfrm>
              <a:off x="6421378" y="2658109"/>
              <a:ext cx="317375" cy="400230"/>
            </a:xfrm>
            <a:custGeom>
              <a:avLst/>
              <a:gdLst/>
              <a:ahLst/>
              <a:cxnLst/>
              <a:rect l="l" t="t" r="r" b="b"/>
              <a:pathLst>
                <a:path w="6734" h="8492" extrusionOk="0">
                  <a:moveTo>
                    <a:pt x="5045" y="0"/>
                  </a:moveTo>
                  <a:cubicBezTo>
                    <a:pt x="4953" y="754"/>
                    <a:pt x="4794" y="1461"/>
                    <a:pt x="4474" y="2100"/>
                  </a:cubicBezTo>
                  <a:cubicBezTo>
                    <a:pt x="4177" y="2739"/>
                    <a:pt x="3744" y="3287"/>
                    <a:pt x="3173" y="3835"/>
                  </a:cubicBezTo>
                  <a:cubicBezTo>
                    <a:pt x="2625" y="4406"/>
                    <a:pt x="1986" y="4953"/>
                    <a:pt x="1393" y="5638"/>
                  </a:cubicBezTo>
                  <a:cubicBezTo>
                    <a:pt x="822" y="6300"/>
                    <a:pt x="320" y="7099"/>
                    <a:pt x="0" y="7943"/>
                  </a:cubicBezTo>
                  <a:lnTo>
                    <a:pt x="891" y="8491"/>
                  </a:lnTo>
                  <a:cubicBezTo>
                    <a:pt x="1187" y="7807"/>
                    <a:pt x="1621" y="7236"/>
                    <a:pt x="2078" y="6620"/>
                  </a:cubicBezTo>
                  <a:cubicBezTo>
                    <a:pt x="2808" y="5661"/>
                    <a:pt x="3926" y="5159"/>
                    <a:pt x="4520" y="4657"/>
                  </a:cubicBezTo>
                  <a:cubicBezTo>
                    <a:pt x="5136" y="4132"/>
                    <a:pt x="5615" y="3538"/>
                    <a:pt x="5958" y="2831"/>
                  </a:cubicBezTo>
                  <a:cubicBezTo>
                    <a:pt x="6391" y="1986"/>
                    <a:pt x="6620" y="1096"/>
                    <a:pt x="6734" y="206"/>
                  </a:cubicBezTo>
                  <a:lnTo>
                    <a:pt x="50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6117998" y="2607539"/>
              <a:ext cx="577723" cy="284808"/>
            </a:xfrm>
            <a:custGeom>
              <a:avLst/>
              <a:gdLst/>
              <a:ahLst/>
              <a:cxnLst/>
              <a:rect l="l" t="t" r="r" b="b"/>
              <a:pathLst>
                <a:path w="12258" h="6043" extrusionOk="0">
                  <a:moveTo>
                    <a:pt x="1964" y="1"/>
                  </a:moveTo>
                  <a:cubicBezTo>
                    <a:pt x="1964" y="1"/>
                    <a:pt x="1" y="4634"/>
                    <a:pt x="4246" y="5798"/>
                  </a:cubicBezTo>
                  <a:cubicBezTo>
                    <a:pt x="4879" y="5965"/>
                    <a:pt x="5570" y="6043"/>
                    <a:pt x="6265" y="6043"/>
                  </a:cubicBezTo>
                  <a:cubicBezTo>
                    <a:pt x="7850" y="6043"/>
                    <a:pt x="9450" y="5636"/>
                    <a:pt x="10386" y="4954"/>
                  </a:cubicBezTo>
                  <a:cubicBezTo>
                    <a:pt x="11573" y="4086"/>
                    <a:pt x="12258" y="2488"/>
                    <a:pt x="12121" y="617"/>
                  </a:cubicBezTo>
                  <a:lnTo>
                    <a:pt x="19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6027649" y="1678979"/>
              <a:ext cx="1474894" cy="1023433"/>
            </a:xfrm>
            <a:custGeom>
              <a:avLst/>
              <a:gdLst/>
              <a:ahLst/>
              <a:cxnLst/>
              <a:rect l="l" t="t" r="r" b="b"/>
              <a:pathLst>
                <a:path w="31294" h="21715" extrusionOk="0">
                  <a:moveTo>
                    <a:pt x="16371" y="0"/>
                  </a:moveTo>
                  <a:cubicBezTo>
                    <a:pt x="14871" y="0"/>
                    <a:pt x="13577" y="829"/>
                    <a:pt x="12897" y="2059"/>
                  </a:cubicBezTo>
                  <a:cubicBezTo>
                    <a:pt x="12326" y="1488"/>
                    <a:pt x="11550" y="1100"/>
                    <a:pt x="10683" y="1054"/>
                  </a:cubicBezTo>
                  <a:cubicBezTo>
                    <a:pt x="10640" y="1053"/>
                    <a:pt x="10598" y="1052"/>
                    <a:pt x="10556" y="1052"/>
                  </a:cubicBezTo>
                  <a:cubicBezTo>
                    <a:pt x="8785" y="1052"/>
                    <a:pt x="7303" y="2443"/>
                    <a:pt x="7236" y="4227"/>
                  </a:cubicBezTo>
                  <a:cubicBezTo>
                    <a:pt x="7145" y="4227"/>
                    <a:pt x="7053" y="4227"/>
                    <a:pt x="6962" y="4204"/>
                  </a:cubicBezTo>
                  <a:cubicBezTo>
                    <a:pt x="6905" y="4202"/>
                    <a:pt x="6849" y="4201"/>
                    <a:pt x="6793" y="4201"/>
                  </a:cubicBezTo>
                  <a:cubicBezTo>
                    <a:pt x="4676" y="4201"/>
                    <a:pt x="2920" y="5859"/>
                    <a:pt x="2831" y="7993"/>
                  </a:cubicBezTo>
                  <a:cubicBezTo>
                    <a:pt x="2831" y="8130"/>
                    <a:pt x="2831" y="8267"/>
                    <a:pt x="2831" y="8381"/>
                  </a:cubicBezTo>
                  <a:cubicBezTo>
                    <a:pt x="1484" y="8975"/>
                    <a:pt x="525" y="10299"/>
                    <a:pt x="457" y="11851"/>
                  </a:cubicBezTo>
                  <a:cubicBezTo>
                    <a:pt x="434" y="12604"/>
                    <a:pt x="617" y="13311"/>
                    <a:pt x="959" y="13928"/>
                  </a:cubicBezTo>
                  <a:cubicBezTo>
                    <a:pt x="434" y="14567"/>
                    <a:pt x="114" y="15366"/>
                    <a:pt x="92" y="16233"/>
                  </a:cubicBezTo>
                  <a:cubicBezTo>
                    <a:pt x="0" y="18424"/>
                    <a:pt x="1689" y="20273"/>
                    <a:pt x="3881" y="20364"/>
                  </a:cubicBezTo>
                  <a:cubicBezTo>
                    <a:pt x="3924" y="20366"/>
                    <a:pt x="3967" y="20367"/>
                    <a:pt x="4010" y="20367"/>
                  </a:cubicBezTo>
                  <a:cubicBezTo>
                    <a:pt x="4649" y="20367"/>
                    <a:pt x="5265" y="20209"/>
                    <a:pt x="5821" y="19931"/>
                  </a:cubicBezTo>
                  <a:cubicBezTo>
                    <a:pt x="6506" y="20958"/>
                    <a:pt x="7647" y="21665"/>
                    <a:pt x="8948" y="21711"/>
                  </a:cubicBezTo>
                  <a:cubicBezTo>
                    <a:pt x="9001" y="21713"/>
                    <a:pt x="9054" y="21714"/>
                    <a:pt x="9106" y="21714"/>
                  </a:cubicBezTo>
                  <a:cubicBezTo>
                    <a:pt x="10253" y="21714"/>
                    <a:pt x="11286" y="21242"/>
                    <a:pt x="12006" y="20479"/>
                  </a:cubicBezTo>
                  <a:cubicBezTo>
                    <a:pt x="12668" y="21095"/>
                    <a:pt x="13559" y="21506"/>
                    <a:pt x="14563" y="21551"/>
                  </a:cubicBezTo>
                  <a:cubicBezTo>
                    <a:pt x="14634" y="21555"/>
                    <a:pt x="14704" y="21557"/>
                    <a:pt x="14774" y="21557"/>
                  </a:cubicBezTo>
                  <a:cubicBezTo>
                    <a:pt x="15946" y="21557"/>
                    <a:pt x="17003" y="21022"/>
                    <a:pt x="17736" y="20182"/>
                  </a:cubicBezTo>
                  <a:cubicBezTo>
                    <a:pt x="18261" y="20570"/>
                    <a:pt x="18900" y="20821"/>
                    <a:pt x="19607" y="20867"/>
                  </a:cubicBezTo>
                  <a:cubicBezTo>
                    <a:pt x="19656" y="20869"/>
                    <a:pt x="19705" y="20870"/>
                    <a:pt x="19754" y="20870"/>
                  </a:cubicBezTo>
                  <a:cubicBezTo>
                    <a:pt x="21244" y="20870"/>
                    <a:pt x="22519" y="19863"/>
                    <a:pt x="22917" y="18493"/>
                  </a:cubicBezTo>
                  <a:cubicBezTo>
                    <a:pt x="23396" y="18812"/>
                    <a:pt x="23967" y="18995"/>
                    <a:pt x="24583" y="19018"/>
                  </a:cubicBezTo>
                  <a:cubicBezTo>
                    <a:pt x="24639" y="19021"/>
                    <a:pt x="24695" y="19022"/>
                    <a:pt x="24750" y="19022"/>
                  </a:cubicBezTo>
                  <a:cubicBezTo>
                    <a:pt x="26502" y="19022"/>
                    <a:pt x="27941" y="17638"/>
                    <a:pt x="28007" y="15868"/>
                  </a:cubicBezTo>
                  <a:cubicBezTo>
                    <a:pt x="28030" y="15731"/>
                    <a:pt x="28030" y="15594"/>
                    <a:pt x="28007" y="15480"/>
                  </a:cubicBezTo>
                  <a:cubicBezTo>
                    <a:pt x="29765" y="15137"/>
                    <a:pt x="31134" y="13631"/>
                    <a:pt x="31225" y="11759"/>
                  </a:cubicBezTo>
                  <a:cubicBezTo>
                    <a:pt x="31294" y="10139"/>
                    <a:pt x="30358" y="8678"/>
                    <a:pt x="28966" y="8016"/>
                  </a:cubicBezTo>
                  <a:cubicBezTo>
                    <a:pt x="28988" y="7856"/>
                    <a:pt x="29011" y="7696"/>
                    <a:pt x="29034" y="7537"/>
                  </a:cubicBezTo>
                  <a:cubicBezTo>
                    <a:pt x="29103" y="5482"/>
                    <a:pt x="27619" y="3725"/>
                    <a:pt x="25656" y="3451"/>
                  </a:cubicBezTo>
                  <a:cubicBezTo>
                    <a:pt x="25154" y="1922"/>
                    <a:pt x="23739" y="780"/>
                    <a:pt x="22050" y="712"/>
                  </a:cubicBezTo>
                  <a:cubicBezTo>
                    <a:pt x="21989" y="709"/>
                    <a:pt x="21928" y="708"/>
                    <a:pt x="21868" y="708"/>
                  </a:cubicBezTo>
                  <a:cubicBezTo>
                    <a:pt x="20979" y="708"/>
                    <a:pt x="20154" y="1019"/>
                    <a:pt x="19470" y="1511"/>
                  </a:cubicBezTo>
                  <a:cubicBezTo>
                    <a:pt x="18786" y="643"/>
                    <a:pt x="17736" y="73"/>
                    <a:pt x="16549" y="4"/>
                  </a:cubicBezTo>
                  <a:cubicBezTo>
                    <a:pt x="16489" y="2"/>
                    <a:pt x="16430" y="0"/>
                    <a:pt x="16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6031938" y="2170783"/>
              <a:ext cx="1468484" cy="531629"/>
            </a:xfrm>
            <a:custGeom>
              <a:avLst/>
              <a:gdLst/>
              <a:ahLst/>
              <a:cxnLst/>
              <a:rect l="l" t="t" r="r" b="b"/>
              <a:pathLst>
                <a:path w="31158" h="11280" extrusionOk="0">
                  <a:moveTo>
                    <a:pt x="30952" y="0"/>
                  </a:moveTo>
                  <a:lnTo>
                    <a:pt x="30952" y="0"/>
                  </a:lnTo>
                  <a:cubicBezTo>
                    <a:pt x="30975" y="366"/>
                    <a:pt x="30929" y="731"/>
                    <a:pt x="30838" y="1119"/>
                  </a:cubicBezTo>
                  <a:cubicBezTo>
                    <a:pt x="30381" y="2899"/>
                    <a:pt x="29012" y="3972"/>
                    <a:pt x="27163" y="4269"/>
                  </a:cubicBezTo>
                  <a:cubicBezTo>
                    <a:pt x="27371" y="5779"/>
                    <a:pt x="26352" y="7341"/>
                    <a:pt x="24487" y="7341"/>
                  </a:cubicBezTo>
                  <a:cubicBezTo>
                    <a:pt x="23899" y="7341"/>
                    <a:pt x="23227" y="7186"/>
                    <a:pt x="22484" y="6825"/>
                  </a:cubicBezTo>
                  <a:cubicBezTo>
                    <a:pt x="22281" y="8182"/>
                    <a:pt x="20981" y="9155"/>
                    <a:pt x="19551" y="9155"/>
                  </a:cubicBezTo>
                  <a:cubicBezTo>
                    <a:pt x="18889" y="9155"/>
                    <a:pt x="18198" y="8946"/>
                    <a:pt x="17576" y="8469"/>
                  </a:cubicBezTo>
                  <a:cubicBezTo>
                    <a:pt x="17127" y="9156"/>
                    <a:pt x="15989" y="9705"/>
                    <a:pt x="14735" y="9705"/>
                  </a:cubicBezTo>
                  <a:cubicBezTo>
                    <a:pt x="13822" y="9705"/>
                    <a:pt x="12847" y="9414"/>
                    <a:pt x="12030" y="8674"/>
                  </a:cubicBezTo>
                  <a:cubicBezTo>
                    <a:pt x="11604" y="9337"/>
                    <a:pt x="10371" y="9992"/>
                    <a:pt x="9058" y="9992"/>
                  </a:cubicBezTo>
                  <a:cubicBezTo>
                    <a:pt x="7973" y="9992"/>
                    <a:pt x="6834" y="9545"/>
                    <a:pt x="6049" y="8286"/>
                  </a:cubicBezTo>
                  <a:cubicBezTo>
                    <a:pt x="5422" y="8563"/>
                    <a:pt x="4783" y="8686"/>
                    <a:pt x="4163" y="8686"/>
                  </a:cubicBezTo>
                  <a:cubicBezTo>
                    <a:pt x="2280" y="8686"/>
                    <a:pt x="585" y="7549"/>
                    <a:pt x="1" y="6140"/>
                  </a:cubicBezTo>
                  <a:lnTo>
                    <a:pt x="1" y="6140"/>
                  </a:lnTo>
                  <a:cubicBezTo>
                    <a:pt x="69" y="8172"/>
                    <a:pt x="1713" y="9838"/>
                    <a:pt x="3790" y="9929"/>
                  </a:cubicBezTo>
                  <a:cubicBezTo>
                    <a:pt x="3833" y="9931"/>
                    <a:pt x="3876" y="9932"/>
                    <a:pt x="3919" y="9932"/>
                  </a:cubicBezTo>
                  <a:cubicBezTo>
                    <a:pt x="4558" y="9932"/>
                    <a:pt x="5174" y="9774"/>
                    <a:pt x="5730" y="9496"/>
                  </a:cubicBezTo>
                  <a:cubicBezTo>
                    <a:pt x="6415" y="10523"/>
                    <a:pt x="7556" y="11230"/>
                    <a:pt x="8857" y="11276"/>
                  </a:cubicBezTo>
                  <a:cubicBezTo>
                    <a:pt x="8910" y="11278"/>
                    <a:pt x="8963" y="11279"/>
                    <a:pt x="9015" y="11279"/>
                  </a:cubicBezTo>
                  <a:cubicBezTo>
                    <a:pt x="10162" y="11279"/>
                    <a:pt x="11195" y="10807"/>
                    <a:pt x="11915" y="10044"/>
                  </a:cubicBezTo>
                  <a:cubicBezTo>
                    <a:pt x="12577" y="10660"/>
                    <a:pt x="13468" y="11071"/>
                    <a:pt x="14472" y="11116"/>
                  </a:cubicBezTo>
                  <a:cubicBezTo>
                    <a:pt x="14543" y="11120"/>
                    <a:pt x="14613" y="11122"/>
                    <a:pt x="14683" y="11122"/>
                  </a:cubicBezTo>
                  <a:cubicBezTo>
                    <a:pt x="15857" y="11122"/>
                    <a:pt x="16934" y="10587"/>
                    <a:pt x="17645" y="9747"/>
                  </a:cubicBezTo>
                  <a:cubicBezTo>
                    <a:pt x="18170" y="10135"/>
                    <a:pt x="18809" y="10386"/>
                    <a:pt x="19516" y="10432"/>
                  </a:cubicBezTo>
                  <a:cubicBezTo>
                    <a:pt x="19565" y="10434"/>
                    <a:pt x="19614" y="10435"/>
                    <a:pt x="19663" y="10435"/>
                  </a:cubicBezTo>
                  <a:cubicBezTo>
                    <a:pt x="21153" y="10435"/>
                    <a:pt x="22428" y="9428"/>
                    <a:pt x="22826" y="8058"/>
                  </a:cubicBezTo>
                  <a:cubicBezTo>
                    <a:pt x="23305" y="8377"/>
                    <a:pt x="23876" y="8560"/>
                    <a:pt x="24492" y="8583"/>
                  </a:cubicBezTo>
                  <a:cubicBezTo>
                    <a:pt x="24535" y="8584"/>
                    <a:pt x="24578" y="8585"/>
                    <a:pt x="24621" y="8585"/>
                  </a:cubicBezTo>
                  <a:cubicBezTo>
                    <a:pt x="26390" y="8585"/>
                    <a:pt x="27849" y="7216"/>
                    <a:pt x="27916" y="5433"/>
                  </a:cubicBezTo>
                  <a:cubicBezTo>
                    <a:pt x="27939" y="5296"/>
                    <a:pt x="27939" y="5159"/>
                    <a:pt x="27916" y="5045"/>
                  </a:cubicBezTo>
                  <a:cubicBezTo>
                    <a:pt x="29674" y="4702"/>
                    <a:pt x="31043" y="3196"/>
                    <a:pt x="31134" y="1324"/>
                  </a:cubicBezTo>
                  <a:cubicBezTo>
                    <a:pt x="31157" y="868"/>
                    <a:pt x="31089" y="411"/>
                    <a:pt x="30952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7097184" y="1965483"/>
              <a:ext cx="181310" cy="181687"/>
            </a:xfrm>
            <a:custGeom>
              <a:avLst/>
              <a:gdLst/>
              <a:ahLst/>
              <a:cxnLst/>
              <a:rect l="l" t="t" r="r" b="b"/>
              <a:pathLst>
                <a:path w="3847" h="3855" extrusionOk="0">
                  <a:moveTo>
                    <a:pt x="1181" y="1"/>
                  </a:moveTo>
                  <a:cubicBezTo>
                    <a:pt x="781" y="1"/>
                    <a:pt x="379" y="78"/>
                    <a:pt x="19" y="225"/>
                  </a:cubicBezTo>
                  <a:cubicBezTo>
                    <a:pt x="0" y="225"/>
                    <a:pt x="11" y="254"/>
                    <a:pt x="28" y="254"/>
                  </a:cubicBezTo>
                  <a:cubicBezTo>
                    <a:pt x="32" y="254"/>
                    <a:pt x="37" y="252"/>
                    <a:pt x="41" y="248"/>
                  </a:cubicBezTo>
                  <a:cubicBezTo>
                    <a:pt x="313" y="201"/>
                    <a:pt x="572" y="178"/>
                    <a:pt x="816" y="178"/>
                  </a:cubicBezTo>
                  <a:cubicBezTo>
                    <a:pt x="2809" y="178"/>
                    <a:pt x="3847" y="1699"/>
                    <a:pt x="3237" y="3854"/>
                  </a:cubicBezTo>
                  <a:cubicBezTo>
                    <a:pt x="3785" y="3078"/>
                    <a:pt x="3808" y="1595"/>
                    <a:pt x="3077" y="773"/>
                  </a:cubicBezTo>
                  <a:cubicBezTo>
                    <a:pt x="2609" y="246"/>
                    <a:pt x="1897" y="1"/>
                    <a:pt x="1181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6903336" y="2385131"/>
              <a:ext cx="226225" cy="140919"/>
            </a:xfrm>
            <a:custGeom>
              <a:avLst/>
              <a:gdLst/>
              <a:ahLst/>
              <a:cxnLst/>
              <a:rect l="l" t="t" r="r" b="b"/>
              <a:pathLst>
                <a:path w="4800" h="2990" extrusionOk="0">
                  <a:moveTo>
                    <a:pt x="4052" y="0"/>
                  </a:moveTo>
                  <a:cubicBezTo>
                    <a:pt x="4046" y="0"/>
                    <a:pt x="4040" y="6"/>
                    <a:pt x="4040" y="18"/>
                  </a:cubicBezTo>
                  <a:cubicBezTo>
                    <a:pt x="4223" y="999"/>
                    <a:pt x="3721" y="2026"/>
                    <a:pt x="2830" y="2483"/>
                  </a:cubicBezTo>
                  <a:cubicBezTo>
                    <a:pt x="2427" y="2663"/>
                    <a:pt x="1954" y="2770"/>
                    <a:pt x="1487" y="2770"/>
                  </a:cubicBezTo>
                  <a:cubicBezTo>
                    <a:pt x="952" y="2770"/>
                    <a:pt x="426" y="2629"/>
                    <a:pt x="23" y="2300"/>
                  </a:cubicBezTo>
                  <a:cubicBezTo>
                    <a:pt x="23" y="2292"/>
                    <a:pt x="20" y="2290"/>
                    <a:pt x="17" y="2290"/>
                  </a:cubicBezTo>
                  <a:cubicBezTo>
                    <a:pt x="10" y="2290"/>
                    <a:pt x="0" y="2300"/>
                    <a:pt x="0" y="2300"/>
                  </a:cubicBezTo>
                  <a:cubicBezTo>
                    <a:pt x="160" y="2528"/>
                    <a:pt x="388" y="2665"/>
                    <a:pt x="639" y="2757"/>
                  </a:cubicBezTo>
                  <a:cubicBezTo>
                    <a:pt x="984" y="2916"/>
                    <a:pt x="1357" y="2989"/>
                    <a:pt x="1729" y="2989"/>
                  </a:cubicBezTo>
                  <a:cubicBezTo>
                    <a:pt x="3279" y="2989"/>
                    <a:pt x="4799" y="1711"/>
                    <a:pt x="4063" y="18"/>
                  </a:cubicBezTo>
                  <a:cubicBezTo>
                    <a:pt x="4063" y="6"/>
                    <a:pt x="4057" y="0"/>
                    <a:pt x="4052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6809735" y="2336728"/>
              <a:ext cx="216375" cy="172827"/>
            </a:xfrm>
            <a:custGeom>
              <a:avLst/>
              <a:gdLst/>
              <a:ahLst/>
              <a:cxnLst/>
              <a:rect l="l" t="t" r="r" b="b"/>
              <a:pathLst>
                <a:path w="4591" h="3667" extrusionOk="0">
                  <a:moveTo>
                    <a:pt x="3972" y="0"/>
                  </a:moveTo>
                  <a:cubicBezTo>
                    <a:pt x="3961" y="0"/>
                    <a:pt x="3949" y="6"/>
                    <a:pt x="3949" y="17"/>
                  </a:cubicBezTo>
                  <a:cubicBezTo>
                    <a:pt x="3972" y="542"/>
                    <a:pt x="3926" y="1045"/>
                    <a:pt x="3767" y="1524"/>
                  </a:cubicBezTo>
                  <a:cubicBezTo>
                    <a:pt x="3381" y="2754"/>
                    <a:pt x="2153" y="3482"/>
                    <a:pt x="916" y="3482"/>
                  </a:cubicBezTo>
                  <a:cubicBezTo>
                    <a:pt x="615" y="3482"/>
                    <a:pt x="313" y="3439"/>
                    <a:pt x="23" y="3350"/>
                  </a:cubicBezTo>
                  <a:cubicBezTo>
                    <a:pt x="23" y="3350"/>
                    <a:pt x="0" y="3373"/>
                    <a:pt x="23" y="3396"/>
                  </a:cubicBezTo>
                  <a:cubicBezTo>
                    <a:pt x="441" y="3581"/>
                    <a:pt x="864" y="3666"/>
                    <a:pt x="1273" y="3666"/>
                  </a:cubicBezTo>
                  <a:cubicBezTo>
                    <a:pt x="3077" y="3666"/>
                    <a:pt x="4590" y="2009"/>
                    <a:pt x="3995" y="17"/>
                  </a:cubicBezTo>
                  <a:cubicBezTo>
                    <a:pt x="3995" y="6"/>
                    <a:pt x="3983" y="0"/>
                    <a:pt x="3972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6405259" y="2425239"/>
              <a:ext cx="224858" cy="123764"/>
            </a:xfrm>
            <a:custGeom>
              <a:avLst/>
              <a:gdLst/>
              <a:ahLst/>
              <a:cxnLst/>
              <a:rect l="l" t="t" r="r" b="b"/>
              <a:pathLst>
                <a:path w="4771" h="2626" extrusionOk="0">
                  <a:moveTo>
                    <a:pt x="364" y="1"/>
                  </a:moveTo>
                  <a:cubicBezTo>
                    <a:pt x="358" y="1"/>
                    <a:pt x="350" y="3"/>
                    <a:pt x="342" y="11"/>
                  </a:cubicBezTo>
                  <a:cubicBezTo>
                    <a:pt x="0" y="1084"/>
                    <a:pt x="845" y="2248"/>
                    <a:pt x="1895" y="2522"/>
                  </a:cubicBezTo>
                  <a:cubicBezTo>
                    <a:pt x="2135" y="2591"/>
                    <a:pt x="2390" y="2626"/>
                    <a:pt x="2648" y="2626"/>
                  </a:cubicBezTo>
                  <a:cubicBezTo>
                    <a:pt x="3490" y="2626"/>
                    <a:pt x="4351" y="2257"/>
                    <a:pt x="4771" y="1540"/>
                  </a:cubicBezTo>
                  <a:lnTo>
                    <a:pt x="4771" y="1540"/>
                  </a:lnTo>
                  <a:cubicBezTo>
                    <a:pt x="4223" y="1999"/>
                    <a:pt x="3443" y="2308"/>
                    <a:pt x="2653" y="2308"/>
                  </a:cubicBezTo>
                  <a:cubicBezTo>
                    <a:pt x="2422" y="2308"/>
                    <a:pt x="2190" y="2282"/>
                    <a:pt x="1963" y="2225"/>
                  </a:cubicBezTo>
                  <a:cubicBezTo>
                    <a:pt x="1004" y="1997"/>
                    <a:pt x="228" y="1015"/>
                    <a:pt x="388" y="11"/>
                  </a:cubicBezTo>
                  <a:cubicBezTo>
                    <a:pt x="388" y="11"/>
                    <a:pt x="378" y="1"/>
                    <a:pt x="364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6372975" y="2357136"/>
              <a:ext cx="229194" cy="101047"/>
            </a:xfrm>
            <a:custGeom>
              <a:avLst/>
              <a:gdLst/>
              <a:ahLst/>
              <a:cxnLst/>
              <a:rect l="l" t="t" r="r" b="b"/>
              <a:pathLst>
                <a:path w="4863" h="2144" extrusionOk="0">
                  <a:moveTo>
                    <a:pt x="12" y="1"/>
                  </a:moveTo>
                  <a:cubicBezTo>
                    <a:pt x="6" y="1"/>
                    <a:pt x="0" y="7"/>
                    <a:pt x="0" y="18"/>
                  </a:cubicBezTo>
                  <a:cubicBezTo>
                    <a:pt x="0" y="1114"/>
                    <a:pt x="1073" y="1981"/>
                    <a:pt x="2123" y="2118"/>
                  </a:cubicBezTo>
                  <a:cubicBezTo>
                    <a:pt x="2237" y="2135"/>
                    <a:pt x="2352" y="2143"/>
                    <a:pt x="2466" y="2143"/>
                  </a:cubicBezTo>
                  <a:cubicBezTo>
                    <a:pt x="3423" y="2143"/>
                    <a:pt x="4350" y="1564"/>
                    <a:pt x="4839" y="748"/>
                  </a:cubicBezTo>
                  <a:cubicBezTo>
                    <a:pt x="4862" y="748"/>
                    <a:pt x="4839" y="726"/>
                    <a:pt x="4816" y="726"/>
                  </a:cubicBezTo>
                  <a:cubicBezTo>
                    <a:pt x="4451" y="1068"/>
                    <a:pt x="4063" y="1365"/>
                    <a:pt x="3607" y="1570"/>
                  </a:cubicBezTo>
                  <a:cubicBezTo>
                    <a:pt x="3240" y="1735"/>
                    <a:pt x="2843" y="1812"/>
                    <a:pt x="2441" y="1812"/>
                  </a:cubicBezTo>
                  <a:cubicBezTo>
                    <a:pt x="2343" y="1812"/>
                    <a:pt x="2244" y="1807"/>
                    <a:pt x="2146" y="1798"/>
                  </a:cubicBezTo>
                  <a:cubicBezTo>
                    <a:pt x="1187" y="1707"/>
                    <a:pt x="183" y="1000"/>
                    <a:pt x="23" y="18"/>
                  </a:cubicBezTo>
                  <a:cubicBezTo>
                    <a:pt x="23" y="7"/>
                    <a:pt x="17" y="1"/>
                    <a:pt x="12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6946366" y="1938525"/>
              <a:ext cx="235227" cy="173958"/>
            </a:xfrm>
            <a:custGeom>
              <a:avLst/>
              <a:gdLst/>
              <a:ahLst/>
              <a:cxnLst/>
              <a:rect l="l" t="t" r="r" b="b"/>
              <a:pathLst>
                <a:path w="4991" h="3691" extrusionOk="0">
                  <a:moveTo>
                    <a:pt x="1632" y="1"/>
                  </a:moveTo>
                  <a:cubicBezTo>
                    <a:pt x="1097" y="1"/>
                    <a:pt x="541" y="148"/>
                    <a:pt x="23" y="478"/>
                  </a:cubicBezTo>
                  <a:cubicBezTo>
                    <a:pt x="0" y="500"/>
                    <a:pt x="0" y="523"/>
                    <a:pt x="23" y="523"/>
                  </a:cubicBezTo>
                  <a:cubicBezTo>
                    <a:pt x="503" y="356"/>
                    <a:pt x="984" y="246"/>
                    <a:pt x="1481" y="246"/>
                  </a:cubicBezTo>
                  <a:cubicBezTo>
                    <a:pt x="1528" y="246"/>
                    <a:pt x="1574" y="247"/>
                    <a:pt x="1621" y="249"/>
                  </a:cubicBezTo>
                  <a:cubicBezTo>
                    <a:pt x="3378" y="295"/>
                    <a:pt x="4542" y="2007"/>
                    <a:pt x="4017" y="3673"/>
                  </a:cubicBezTo>
                  <a:cubicBezTo>
                    <a:pt x="4017" y="3684"/>
                    <a:pt x="4023" y="3690"/>
                    <a:pt x="4029" y="3690"/>
                  </a:cubicBezTo>
                  <a:cubicBezTo>
                    <a:pt x="4035" y="3690"/>
                    <a:pt x="4040" y="3684"/>
                    <a:pt x="4040" y="3673"/>
                  </a:cubicBezTo>
                  <a:cubicBezTo>
                    <a:pt x="4990" y="1667"/>
                    <a:pt x="3431" y="1"/>
                    <a:pt x="1632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6752707" y="2056350"/>
              <a:ext cx="169009" cy="165851"/>
            </a:xfrm>
            <a:custGeom>
              <a:avLst/>
              <a:gdLst/>
              <a:ahLst/>
              <a:cxnLst/>
              <a:rect l="l" t="t" r="r" b="b"/>
              <a:pathLst>
                <a:path w="3586" h="3519" extrusionOk="0">
                  <a:moveTo>
                    <a:pt x="1000" y="1"/>
                  </a:moveTo>
                  <a:cubicBezTo>
                    <a:pt x="674" y="1"/>
                    <a:pt x="343" y="49"/>
                    <a:pt x="23" y="146"/>
                  </a:cubicBezTo>
                  <a:cubicBezTo>
                    <a:pt x="1" y="146"/>
                    <a:pt x="23" y="169"/>
                    <a:pt x="46" y="169"/>
                  </a:cubicBezTo>
                  <a:cubicBezTo>
                    <a:pt x="180" y="159"/>
                    <a:pt x="310" y="154"/>
                    <a:pt x="436" y="154"/>
                  </a:cubicBezTo>
                  <a:cubicBezTo>
                    <a:pt x="2435" y="154"/>
                    <a:pt x="3585" y="1333"/>
                    <a:pt x="3242" y="3501"/>
                  </a:cubicBezTo>
                  <a:cubicBezTo>
                    <a:pt x="3242" y="3513"/>
                    <a:pt x="3247" y="3518"/>
                    <a:pt x="3253" y="3518"/>
                  </a:cubicBezTo>
                  <a:cubicBezTo>
                    <a:pt x="3259" y="3518"/>
                    <a:pt x="3265" y="3513"/>
                    <a:pt x="3265" y="3501"/>
                  </a:cubicBezTo>
                  <a:cubicBezTo>
                    <a:pt x="3447" y="3045"/>
                    <a:pt x="3539" y="2543"/>
                    <a:pt x="3470" y="2040"/>
                  </a:cubicBezTo>
                  <a:cubicBezTo>
                    <a:pt x="3344" y="673"/>
                    <a:pt x="2211" y="1"/>
                    <a:pt x="1000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6299828" y="2002952"/>
              <a:ext cx="180744" cy="165097"/>
            </a:xfrm>
            <a:custGeom>
              <a:avLst/>
              <a:gdLst/>
              <a:ahLst/>
              <a:cxnLst/>
              <a:rect l="l" t="t" r="r" b="b"/>
              <a:pathLst>
                <a:path w="3835" h="3503" extrusionOk="0">
                  <a:moveTo>
                    <a:pt x="2690" y="1"/>
                  </a:moveTo>
                  <a:cubicBezTo>
                    <a:pt x="2577" y="1"/>
                    <a:pt x="2464" y="8"/>
                    <a:pt x="2351" y="24"/>
                  </a:cubicBezTo>
                  <a:cubicBezTo>
                    <a:pt x="616" y="206"/>
                    <a:pt x="0" y="1987"/>
                    <a:pt x="479" y="3493"/>
                  </a:cubicBezTo>
                  <a:cubicBezTo>
                    <a:pt x="479" y="3500"/>
                    <a:pt x="483" y="3502"/>
                    <a:pt x="488" y="3502"/>
                  </a:cubicBezTo>
                  <a:cubicBezTo>
                    <a:pt x="500" y="3502"/>
                    <a:pt x="518" y="3486"/>
                    <a:pt x="502" y="3470"/>
                  </a:cubicBezTo>
                  <a:cubicBezTo>
                    <a:pt x="339" y="1469"/>
                    <a:pt x="1272" y="198"/>
                    <a:pt x="3122" y="198"/>
                  </a:cubicBezTo>
                  <a:cubicBezTo>
                    <a:pt x="3339" y="198"/>
                    <a:pt x="3569" y="216"/>
                    <a:pt x="3812" y="252"/>
                  </a:cubicBezTo>
                  <a:cubicBezTo>
                    <a:pt x="3835" y="252"/>
                    <a:pt x="3835" y="229"/>
                    <a:pt x="3812" y="229"/>
                  </a:cubicBezTo>
                  <a:cubicBezTo>
                    <a:pt x="3458" y="87"/>
                    <a:pt x="3077" y="1"/>
                    <a:pt x="2690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6148115" y="2262828"/>
              <a:ext cx="143135" cy="199691"/>
            </a:xfrm>
            <a:custGeom>
              <a:avLst/>
              <a:gdLst/>
              <a:ahLst/>
              <a:cxnLst/>
              <a:rect l="l" t="t" r="r" b="b"/>
              <a:pathLst>
                <a:path w="3037" h="4237" extrusionOk="0">
                  <a:moveTo>
                    <a:pt x="1476" y="1"/>
                  </a:moveTo>
                  <a:cubicBezTo>
                    <a:pt x="1473" y="1"/>
                    <a:pt x="1468" y="4"/>
                    <a:pt x="1462" y="10"/>
                  </a:cubicBezTo>
                  <a:cubicBezTo>
                    <a:pt x="1051" y="284"/>
                    <a:pt x="708" y="695"/>
                    <a:pt x="571" y="1197"/>
                  </a:cubicBezTo>
                  <a:cubicBezTo>
                    <a:pt x="105" y="2685"/>
                    <a:pt x="1388" y="4237"/>
                    <a:pt x="2886" y="4237"/>
                  </a:cubicBezTo>
                  <a:cubicBezTo>
                    <a:pt x="2929" y="4237"/>
                    <a:pt x="2971" y="4236"/>
                    <a:pt x="3014" y="4233"/>
                  </a:cubicBezTo>
                  <a:cubicBezTo>
                    <a:pt x="3037" y="4233"/>
                    <a:pt x="3037" y="4210"/>
                    <a:pt x="3014" y="4210"/>
                  </a:cubicBezTo>
                  <a:cubicBezTo>
                    <a:pt x="1028" y="3891"/>
                    <a:pt x="1" y="1563"/>
                    <a:pt x="1484" y="33"/>
                  </a:cubicBezTo>
                  <a:cubicBezTo>
                    <a:pt x="1484" y="17"/>
                    <a:pt x="1484" y="1"/>
                    <a:pt x="1476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6717217" y="1812640"/>
              <a:ext cx="185080" cy="87568"/>
            </a:xfrm>
            <a:custGeom>
              <a:avLst/>
              <a:gdLst/>
              <a:ahLst/>
              <a:cxnLst/>
              <a:rect l="l" t="t" r="r" b="b"/>
              <a:pathLst>
                <a:path w="3927" h="1858" extrusionOk="0">
                  <a:moveTo>
                    <a:pt x="1788" y="0"/>
                  </a:moveTo>
                  <a:cubicBezTo>
                    <a:pt x="1126" y="0"/>
                    <a:pt x="452" y="265"/>
                    <a:pt x="0" y="752"/>
                  </a:cubicBezTo>
                  <a:cubicBezTo>
                    <a:pt x="0" y="768"/>
                    <a:pt x="12" y="784"/>
                    <a:pt x="27" y="784"/>
                  </a:cubicBezTo>
                  <a:cubicBezTo>
                    <a:pt x="33" y="784"/>
                    <a:pt x="39" y="781"/>
                    <a:pt x="46" y="775"/>
                  </a:cubicBezTo>
                  <a:cubicBezTo>
                    <a:pt x="541" y="458"/>
                    <a:pt x="1086" y="300"/>
                    <a:pt x="1611" y="300"/>
                  </a:cubicBezTo>
                  <a:cubicBezTo>
                    <a:pt x="2563" y="300"/>
                    <a:pt x="3454" y="818"/>
                    <a:pt x="3881" y="1847"/>
                  </a:cubicBezTo>
                  <a:cubicBezTo>
                    <a:pt x="3888" y="1855"/>
                    <a:pt x="3896" y="1858"/>
                    <a:pt x="3903" y="1858"/>
                  </a:cubicBezTo>
                  <a:cubicBezTo>
                    <a:pt x="3916" y="1858"/>
                    <a:pt x="3926" y="1847"/>
                    <a:pt x="3926" y="1847"/>
                  </a:cubicBezTo>
                  <a:cubicBezTo>
                    <a:pt x="3858" y="1414"/>
                    <a:pt x="3675" y="1026"/>
                    <a:pt x="3401" y="706"/>
                  </a:cubicBezTo>
                  <a:cubicBezTo>
                    <a:pt x="2996" y="225"/>
                    <a:pt x="2397" y="0"/>
                    <a:pt x="1788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6387161" y="1897663"/>
              <a:ext cx="177351" cy="112877"/>
            </a:xfrm>
            <a:custGeom>
              <a:avLst/>
              <a:gdLst/>
              <a:ahLst/>
              <a:cxnLst/>
              <a:rect l="l" t="t" r="r" b="b"/>
              <a:pathLst>
                <a:path w="3763" h="2395" extrusionOk="0">
                  <a:moveTo>
                    <a:pt x="2214" y="0"/>
                  </a:moveTo>
                  <a:cubicBezTo>
                    <a:pt x="997" y="0"/>
                    <a:pt x="1" y="1160"/>
                    <a:pt x="42" y="2394"/>
                  </a:cubicBezTo>
                  <a:lnTo>
                    <a:pt x="64" y="2394"/>
                  </a:lnTo>
                  <a:cubicBezTo>
                    <a:pt x="270" y="1573"/>
                    <a:pt x="749" y="865"/>
                    <a:pt x="1457" y="477"/>
                  </a:cubicBezTo>
                  <a:cubicBezTo>
                    <a:pt x="1768" y="357"/>
                    <a:pt x="2128" y="285"/>
                    <a:pt x="2486" y="285"/>
                  </a:cubicBezTo>
                  <a:cubicBezTo>
                    <a:pt x="2942" y="285"/>
                    <a:pt x="3394" y="401"/>
                    <a:pt x="3739" y="683"/>
                  </a:cubicBezTo>
                  <a:cubicBezTo>
                    <a:pt x="3739" y="683"/>
                    <a:pt x="3762" y="683"/>
                    <a:pt x="3762" y="660"/>
                  </a:cubicBezTo>
                  <a:cubicBezTo>
                    <a:pt x="3511" y="272"/>
                    <a:pt x="3055" y="112"/>
                    <a:pt x="2621" y="43"/>
                  </a:cubicBezTo>
                  <a:cubicBezTo>
                    <a:pt x="2483" y="14"/>
                    <a:pt x="2347" y="0"/>
                    <a:pt x="2214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7183009" y="2198731"/>
              <a:ext cx="131305" cy="161091"/>
            </a:xfrm>
            <a:custGeom>
              <a:avLst/>
              <a:gdLst/>
              <a:ahLst/>
              <a:cxnLst/>
              <a:rect l="l" t="t" r="r" b="b"/>
              <a:pathLst>
                <a:path w="2786" h="3418" extrusionOk="0">
                  <a:moveTo>
                    <a:pt x="1895" y="1"/>
                  </a:moveTo>
                  <a:cubicBezTo>
                    <a:pt x="1872" y="1"/>
                    <a:pt x="1850" y="24"/>
                    <a:pt x="1872" y="24"/>
                  </a:cubicBezTo>
                  <a:cubicBezTo>
                    <a:pt x="2420" y="686"/>
                    <a:pt x="2420" y="1576"/>
                    <a:pt x="2123" y="2306"/>
                  </a:cubicBezTo>
                  <a:cubicBezTo>
                    <a:pt x="1726" y="2990"/>
                    <a:pt x="924" y="3312"/>
                    <a:pt x="128" y="3312"/>
                  </a:cubicBezTo>
                  <a:cubicBezTo>
                    <a:pt x="101" y="3312"/>
                    <a:pt x="74" y="3311"/>
                    <a:pt x="46" y="3311"/>
                  </a:cubicBezTo>
                  <a:cubicBezTo>
                    <a:pt x="24" y="3311"/>
                    <a:pt x="1" y="3333"/>
                    <a:pt x="24" y="3333"/>
                  </a:cubicBezTo>
                  <a:cubicBezTo>
                    <a:pt x="218" y="3390"/>
                    <a:pt x="421" y="3417"/>
                    <a:pt x="625" y="3417"/>
                  </a:cubicBezTo>
                  <a:cubicBezTo>
                    <a:pt x="1332" y="3417"/>
                    <a:pt x="2043" y="3086"/>
                    <a:pt x="2397" y="2466"/>
                  </a:cubicBezTo>
                  <a:cubicBezTo>
                    <a:pt x="2785" y="1667"/>
                    <a:pt x="2648" y="549"/>
                    <a:pt x="1895" y="1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6535387" y="2157445"/>
              <a:ext cx="156048" cy="138186"/>
            </a:xfrm>
            <a:custGeom>
              <a:avLst/>
              <a:gdLst/>
              <a:ahLst/>
              <a:cxnLst/>
              <a:rect l="l" t="t" r="r" b="b"/>
              <a:pathLst>
                <a:path w="3311" h="2932" extrusionOk="0">
                  <a:moveTo>
                    <a:pt x="408" y="0"/>
                  </a:moveTo>
                  <a:cubicBezTo>
                    <a:pt x="402" y="0"/>
                    <a:pt x="396" y="3"/>
                    <a:pt x="389" y="10"/>
                  </a:cubicBezTo>
                  <a:cubicBezTo>
                    <a:pt x="1" y="808"/>
                    <a:pt x="92" y="1904"/>
                    <a:pt x="800" y="2498"/>
                  </a:cubicBezTo>
                  <a:cubicBezTo>
                    <a:pt x="1167" y="2770"/>
                    <a:pt x="1645" y="2932"/>
                    <a:pt x="2116" y="2932"/>
                  </a:cubicBezTo>
                  <a:cubicBezTo>
                    <a:pt x="2552" y="2932"/>
                    <a:pt x="2981" y="2793"/>
                    <a:pt x="3311" y="2475"/>
                  </a:cubicBezTo>
                  <a:cubicBezTo>
                    <a:pt x="3311" y="2459"/>
                    <a:pt x="3299" y="2442"/>
                    <a:pt x="3292" y="2442"/>
                  </a:cubicBezTo>
                  <a:cubicBezTo>
                    <a:pt x="3290" y="2442"/>
                    <a:pt x="3288" y="2445"/>
                    <a:pt x="3288" y="2452"/>
                  </a:cubicBezTo>
                  <a:cubicBezTo>
                    <a:pt x="2988" y="2615"/>
                    <a:pt x="2666" y="2689"/>
                    <a:pt x="2348" y="2689"/>
                  </a:cubicBezTo>
                  <a:cubicBezTo>
                    <a:pt x="1866" y="2689"/>
                    <a:pt x="1390" y="2521"/>
                    <a:pt x="1005" y="2246"/>
                  </a:cubicBezTo>
                  <a:cubicBezTo>
                    <a:pt x="389" y="1721"/>
                    <a:pt x="229" y="831"/>
                    <a:pt x="435" y="32"/>
                  </a:cubicBezTo>
                  <a:cubicBezTo>
                    <a:pt x="435" y="16"/>
                    <a:pt x="423" y="0"/>
                    <a:pt x="408" y="0"/>
                  </a:cubicBezTo>
                  <a:close/>
                </a:path>
              </a:pathLst>
            </a:custGeom>
            <a:solidFill>
              <a:srgbClr val="191919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6159944" y="1669458"/>
              <a:ext cx="417480" cy="417480"/>
            </a:xfrm>
            <a:custGeom>
              <a:avLst/>
              <a:gdLst/>
              <a:ahLst/>
              <a:cxnLst/>
              <a:rect l="l" t="t" r="r" b="b"/>
              <a:pathLst>
                <a:path w="8858" h="8858" extrusionOk="0">
                  <a:moveTo>
                    <a:pt x="4429" y="1"/>
                  </a:moveTo>
                  <a:cubicBezTo>
                    <a:pt x="1987" y="1"/>
                    <a:pt x="1" y="1987"/>
                    <a:pt x="1" y="4429"/>
                  </a:cubicBezTo>
                  <a:cubicBezTo>
                    <a:pt x="1" y="6871"/>
                    <a:pt x="1987" y="8857"/>
                    <a:pt x="4429" y="8857"/>
                  </a:cubicBezTo>
                  <a:cubicBezTo>
                    <a:pt x="6871" y="8857"/>
                    <a:pt x="8857" y="6871"/>
                    <a:pt x="8857" y="4429"/>
                  </a:cubicBezTo>
                  <a:cubicBezTo>
                    <a:pt x="8857" y="1987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6067427" y="1576942"/>
              <a:ext cx="602513" cy="602513"/>
            </a:xfrm>
            <a:custGeom>
              <a:avLst/>
              <a:gdLst/>
              <a:ahLst/>
              <a:cxnLst/>
              <a:rect l="l" t="t" r="r" b="b"/>
              <a:pathLst>
                <a:path w="12784" h="12784" extrusionOk="0">
                  <a:moveTo>
                    <a:pt x="6392" y="845"/>
                  </a:moveTo>
                  <a:cubicBezTo>
                    <a:pt x="9451" y="845"/>
                    <a:pt x="11939" y="3333"/>
                    <a:pt x="11939" y="6392"/>
                  </a:cubicBezTo>
                  <a:cubicBezTo>
                    <a:pt x="11939" y="9451"/>
                    <a:pt x="9451" y="11939"/>
                    <a:pt x="6392" y="11939"/>
                  </a:cubicBezTo>
                  <a:cubicBezTo>
                    <a:pt x="3333" y="11939"/>
                    <a:pt x="845" y="9451"/>
                    <a:pt x="845" y="6392"/>
                  </a:cubicBezTo>
                  <a:cubicBezTo>
                    <a:pt x="845" y="3333"/>
                    <a:pt x="3333" y="845"/>
                    <a:pt x="6392" y="845"/>
                  </a:cubicBezTo>
                  <a:close/>
                  <a:moveTo>
                    <a:pt x="6392" y="1"/>
                  </a:moveTo>
                  <a:cubicBezTo>
                    <a:pt x="2854" y="1"/>
                    <a:pt x="1" y="2854"/>
                    <a:pt x="1" y="6392"/>
                  </a:cubicBezTo>
                  <a:cubicBezTo>
                    <a:pt x="1" y="9907"/>
                    <a:pt x="2854" y="12783"/>
                    <a:pt x="6392" y="12783"/>
                  </a:cubicBezTo>
                  <a:cubicBezTo>
                    <a:pt x="9907" y="12783"/>
                    <a:pt x="12783" y="9907"/>
                    <a:pt x="12783" y="6392"/>
                  </a:cubicBezTo>
                  <a:cubicBezTo>
                    <a:pt x="12783" y="2854"/>
                    <a:pt x="9907" y="1"/>
                    <a:pt x="6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0" name="Google Shape;720;p30"/>
          <p:cNvSpPr/>
          <p:nvPr/>
        </p:nvSpPr>
        <p:spPr>
          <a:xfrm rot="4689465" flipH="1">
            <a:off x="7342722" y="3971532"/>
            <a:ext cx="779611" cy="423928"/>
          </a:xfrm>
          <a:custGeom>
            <a:avLst/>
            <a:gdLst/>
            <a:ahLst/>
            <a:cxnLst/>
            <a:rect l="l" t="t" r="r" b="b"/>
            <a:pathLst>
              <a:path w="12509" h="6802" extrusionOk="0">
                <a:moveTo>
                  <a:pt x="12509" y="0"/>
                </a:moveTo>
                <a:lnTo>
                  <a:pt x="2922" y="2739"/>
                </a:lnTo>
                <a:lnTo>
                  <a:pt x="5661" y="4953"/>
                </a:lnTo>
                <a:lnTo>
                  <a:pt x="1" y="6802"/>
                </a:lnTo>
                <a:lnTo>
                  <a:pt x="9519" y="6209"/>
                </a:lnTo>
                <a:lnTo>
                  <a:pt x="7624" y="3606"/>
                </a:lnTo>
                <a:lnTo>
                  <a:pt x="125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E5185B-A7F3-47D9-AD08-3385453AA57F}"/>
              </a:ext>
            </a:extLst>
          </p:cNvPr>
          <p:cNvSpPr txBox="1"/>
          <p:nvPr/>
        </p:nvSpPr>
        <p:spPr>
          <a:xfrm>
            <a:off x="136037" y="2800634"/>
            <a:ext cx="40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of </a:t>
            </a:r>
            <a:r>
              <a:rPr lang="en" dirty="0">
                <a:solidFill>
                  <a:schemeClr val="lt2"/>
                </a:solidFill>
              </a:rPr>
              <a:t>Statement?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730" name="Google Shape;730;p31"/>
          <p:cNvSpPr/>
          <p:nvPr/>
        </p:nvSpPr>
        <p:spPr>
          <a:xfrm>
            <a:off x="812926" y="540435"/>
            <a:ext cx="69022" cy="152691"/>
          </a:xfrm>
          <a:custGeom>
            <a:avLst/>
            <a:gdLst/>
            <a:ahLst/>
            <a:cxnLst/>
            <a:rect l="l" t="t" r="r" b="b"/>
            <a:pathLst>
              <a:path w="2295" h="5077" extrusionOk="0">
                <a:moveTo>
                  <a:pt x="47" y="0"/>
                </a:moveTo>
                <a:cubicBezTo>
                  <a:pt x="47" y="0"/>
                  <a:pt x="1" y="23"/>
                  <a:pt x="24" y="23"/>
                </a:cubicBezTo>
                <a:cubicBezTo>
                  <a:pt x="731" y="799"/>
                  <a:pt x="1462" y="1621"/>
                  <a:pt x="1644" y="2648"/>
                </a:cubicBezTo>
                <a:cubicBezTo>
                  <a:pt x="1895" y="3652"/>
                  <a:pt x="1348" y="4885"/>
                  <a:pt x="252" y="5022"/>
                </a:cubicBezTo>
                <a:cubicBezTo>
                  <a:pt x="229" y="5022"/>
                  <a:pt x="229" y="5068"/>
                  <a:pt x="252" y="5068"/>
                </a:cubicBezTo>
                <a:cubicBezTo>
                  <a:pt x="305" y="5073"/>
                  <a:pt x="357" y="5076"/>
                  <a:pt x="408" y="5076"/>
                </a:cubicBezTo>
                <a:cubicBezTo>
                  <a:pt x="1573" y="5076"/>
                  <a:pt x="2295" y="3629"/>
                  <a:pt x="2032" y="2580"/>
                </a:cubicBezTo>
                <a:cubicBezTo>
                  <a:pt x="1804" y="1461"/>
                  <a:pt x="982" y="617"/>
                  <a:pt x="47" y="0"/>
                </a:cubicBezTo>
                <a:close/>
              </a:path>
            </a:pathLst>
          </a:custGeom>
          <a:solidFill>
            <a:srgbClr val="191919">
              <a:alpha val="29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1"/>
          <p:cNvSpPr/>
          <p:nvPr/>
        </p:nvSpPr>
        <p:spPr>
          <a:xfrm>
            <a:off x="678401" y="508555"/>
            <a:ext cx="87187" cy="121834"/>
          </a:xfrm>
          <a:custGeom>
            <a:avLst/>
            <a:gdLst/>
            <a:ahLst/>
            <a:cxnLst/>
            <a:rect l="l" t="t" r="r" b="b"/>
            <a:pathLst>
              <a:path w="2899" h="4051" extrusionOk="0">
                <a:moveTo>
                  <a:pt x="2103" y="1"/>
                </a:moveTo>
                <a:cubicBezTo>
                  <a:pt x="2089" y="1"/>
                  <a:pt x="2077" y="17"/>
                  <a:pt x="2077" y="33"/>
                </a:cubicBezTo>
                <a:cubicBezTo>
                  <a:pt x="2511" y="2133"/>
                  <a:pt x="2237" y="3343"/>
                  <a:pt x="23" y="4005"/>
                </a:cubicBezTo>
                <a:cubicBezTo>
                  <a:pt x="0" y="4005"/>
                  <a:pt x="0" y="4050"/>
                  <a:pt x="23" y="4050"/>
                </a:cubicBezTo>
                <a:cubicBezTo>
                  <a:pt x="502" y="4028"/>
                  <a:pt x="959" y="3914"/>
                  <a:pt x="1392" y="3708"/>
                </a:cubicBezTo>
                <a:cubicBezTo>
                  <a:pt x="2899" y="3023"/>
                  <a:pt x="2762" y="1266"/>
                  <a:pt x="2123" y="10"/>
                </a:cubicBezTo>
                <a:cubicBezTo>
                  <a:pt x="2116" y="4"/>
                  <a:pt x="2109" y="1"/>
                  <a:pt x="2103" y="1"/>
                </a:cubicBezTo>
                <a:close/>
              </a:path>
            </a:pathLst>
          </a:custGeom>
          <a:solidFill>
            <a:srgbClr val="191919">
              <a:alpha val="29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99;p30">
            <a:extLst>
              <a:ext uri="{FF2B5EF4-FFF2-40B4-BE49-F238E27FC236}">
                <a16:creationId xmlns:a16="http://schemas.microsoft.com/office/drawing/2014/main" id="{ABA16898-B17B-4400-AC34-F85E086FE5A0}"/>
              </a:ext>
            </a:extLst>
          </p:cNvPr>
          <p:cNvSpPr txBox="1">
            <a:spLocks/>
          </p:cNvSpPr>
          <p:nvPr/>
        </p:nvSpPr>
        <p:spPr>
          <a:xfrm>
            <a:off x="1296618" y="1756332"/>
            <a:ext cx="6380089" cy="2226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Parkinson's diagnosis is complex due to variable symptoms and the lack of definitive tests.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 relies on medical history, physical exams, and clinical assessments.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tests like brain imaging and blood tests may be used to support diagnosis.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aids diagnosis but lacks complete accuracy.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Ongoing research aims to improve diagnostic tools and algorithms for early detection.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550EA-1502-4F34-B2EE-8C01214ADD6C}"/>
              </a:ext>
            </a:extLst>
          </p:cNvPr>
          <p:cNvSpPr txBox="1"/>
          <p:nvPr/>
        </p:nvSpPr>
        <p:spPr>
          <a:xfrm>
            <a:off x="138223" y="2795033"/>
            <a:ext cx="432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Research </a:t>
            </a:r>
            <a:r>
              <a:rPr lang="en" dirty="0">
                <a:solidFill>
                  <a:schemeClr val="lt2"/>
                </a:solidFill>
              </a:rPr>
              <a:t>Question?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3323B25-A065-45CB-89A7-1B1E4B6F4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070" y="1458114"/>
            <a:ext cx="5934475" cy="222727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machine learning algorithm provides more accurate prediction for Parkinson disease?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the effectiveness of voice-based analysis in detecting Parkinson's disease?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AFC87D-628D-430D-83EC-531B1DE94731}"/>
              </a:ext>
            </a:extLst>
          </p:cNvPr>
          <p:cNvSpPr txBox="1"/>
          <p:nvPr/>
        </p:nvSpPr>
        <p:spPr>
          <a:xfrm>
            <a:off x="138224" y="2796363"/>
            <a:ext cx="379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 </a:t>
            </a:r>
            <a:r>
              <a:rPr lang="en" dirty="0">
                <a:solidFill>
                  <a:schemeClr val="lt2"/>
                </a:solidFill>
              </a:rPr>
              <a:t>Objectives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3323B25-A065-45CB-89A7-1B1E4B6F4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461" y="1307202"/>
            <a:ext cx="6785078" cy="252909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real-time detection system that can analyze voice recordings instantly and provide immediate feedback on the likelihood of Parkinson's disease presence or progression.  </a:t>
            </a:r>
          </a:p>
          <a:p>
            <a:pPr marL="4381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contrast the performance of different machine learning algorithms for Parkinson diseases detection.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19C362-C1D6-483A-8425-11C21ADF629E}"/>
              </a:ext>
            </a:extLst>
          </p:cNvPr>
          <p:cNvSpPr txBox="1"/>
          <p:nvPr/>
        </p:nvSpPr>
        <p:spPr>
          <a:xfrm>
            <a:off x="127591" y="2764465"/>
            <a:ext cx="40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1163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3"/>
          <p:cNvSpPr txBox="1">
            <a:spLocks noGrp="1"/>
          </p:cNvSpPr>
          <p:nvPr>
            <p:ph type="subTitle" idx="2"/>
          </p:nvPr>
        </p:nvSpPr>
        <p:spPr>
          <a:xfrm>
            <a:off x="720000" y="1730812"/>
            <a:ext cx="326187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Voice-based Parkinson's disease detection serves as a diagnostic tool for healthcare professionals.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8" name="Google Shape;748;p33"/>
          <p:cNvSpPr txBox="1">
            <a:spLocks noGrp="1"/>
          </p:cNvSpPr>
          <p:nvPr>
            <p:ph type="subTitle" idx="3"/>
          </p:nvPr>
        </p:nvSpPr>
        <p:spPr>
          <a:xfrm>
            <a:off x="2647507" y="3125068"/>
            <a:ext cx="302548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enables self-assessments at home using smartphones.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9" name="Google Shape;749;p33"/>
          <p:cNvSpPr txBox="1">
            <a:spLocks noGrp="1"/>
          </p:cNvSpPr>
          <p:nvPr>
            <p:ph type="subTitle" idx="4"/>
          </p:nvPr>
        </p:nvSpPr>
        <p:spPr>
          <a:xfrm>
            <a:off x="4441568" y="1730812"/>
            <a:ext cx="3261871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ccessible and user-friendly, it aids in early symptom recognition and timely medical intervention.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1" name="Google Shape;75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</a:t>
            </a:r>
            <a:r>
              <a:rPr lang="en" dirty="0"/>
              <a:t> and </a:t>
            </a:r>
            <a:r>
              <a:rPr lang="en" dirty="0">
                <a:solidFill>
                  <a:schemeClr val="lt2"/>
                </a:solidFill>
              </a:rPr>
              <a:t>Project </a:t>
            </a:r>
            <a:r>
              <a:rPr lang="en-US" dirty="0">
                <a:solidFill>
                  <a:schemeClr val="lt2"/>
                </a:solidFill>
              </a:rPr>
              <a:t>Scope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D70971-24A3-48B6-80DC-38E329318350}"/>
              </a:ext>
            </a:extLst>
          </p:cNvPr>
          <p:cNvSpPr txBox="1"/>
          <p:nvPr/>
        </p:nvSpPr>
        <p:spPr>
          <a:xfrm>
            <a:off x="138223" y="2817291"/>
            <a:ext cx="496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ad Injury Symptoms and Causes by Slidesgo">
  <a:themeElements>
    <a:clrScheme name="Simple Light">
      <a:dk1>
        <a:srgbClr val="FFFFFF"/>
      </a:dk1>
      <a:lt1>
        <a:srgbClr val="292929"/>
      </a:lt1>
      <a:dk2>
        <a:srgbClr val="DEDEDE"/>
      </a:dk2>
      <a:lt2>
        <a:srgbClr val="FF5D5D"/>
      </a:lt2>
      <a:accent1>
        <a:srgbClr val="FF9191"/>
      </a:accent1>
      <a:accent2>
        <a:srgbClr val="FFC5C5"/>
      </a:accent2>
      <a:accent3>
        <a:srgbClr val="F5E1E1"/>
      </a:accent3>
      <a:accent4>
        <a:srgbClr val="FFFFFF"/>
      </a:accent4>
      <a:accent5>
        <a:srgbClr val="FFFFFF"/>
      </a:accent5>
      <a:accent6>
        <a:srgbClr val="FFFFFF"/>
      </a:accent6>
      <a:hlink>
        <a:srgbClr val="DEDE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995</Words>
  <Application>Microsoft Office PowerPoint</Application>
  <PresentationFormat>On-screen Show (16:9)</PresentationFormat>
  <Paragraphs>140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Bebas Neue</vt:lpstr>
      <vt:lpstr>PT Sans</vt:lpstr>
      <vt:lpstr>Archivo Black</vt:lpstr>
      <vt:lpstr>Arial Black</vt:lpstr>
      <vt:lpstr>Times New Roman</vt:lpstr>
      <vt:lpstr>DM Sans</vt:lpstr>
      <vt:lpstr>Head Injury Symptoms and Causes by Slidesgo</vt:lpstr>
      <vt:lpstr>“Voice-based Parkinson’s Disease Detection Using XG-Boost Algorithm”</vt:lpstr>
      <vt:lpstr>Group Members</vt:lpstr>
      <vt:lpstr>Table of contents</vt:lpstr>
      <vt:lpstr>Introduction</vt:lpstr>
      <vt:lpstr>Background</vt:lpstr>
      <vt:lpstr>Problem of Statement?</vt:lpstr>
      <vt:lpstr>Research Question?</vt:lpstr>
      <vt:lpstr> Objectives</vt:lpstr>
      <vt:lpstr>Applications and Project Scope</vt:lpstr>
      <vt:lpstr>Limitations and Challenges</vt:lpstr>
      <vt:lpstr>Literature Review</vt:lpstr>
      <vt:lpstr>01</vt:lpstr>
      <vt:lpstr>Methodology</vt:lpstr>
      <vt:lpstr>System Diagram</vt:lpstr>
      <vt:lpstr>System Flowchart</vt:lpstr>
      <vt:lpstr>Proposed Algorithms</vt:lpstr>
      <vt:lpstr>Sequence Diagram</vt:lpstr>
      <vt:lpstr>Programming Technologies</vt:lpstr>
      <vt:lpstr>Epilouge</vt:lpstr>
      <vt:lpstr>Work Schedule</vt:lpstr>
      <vt:lpstr>Budget Analysis</vt:lpstr>
      <vt:lpstr>References</vt:lpstr>
      <vt:lpstr>References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“Voice-based Parkinson’s Disease Detection Using XG-Boost Algorithm”</dc:title>
  <cp:lastModifiedBy>DELL</cp:lastModifiedBy>
  <cp:revision>51</cp:revision>
  <dcterms:modified xsi:type="dcterms:W3CDTF">2023-05-29T05:42:54Z</dcterms:modified>
</cp:coreProperties>
</file>