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d70648463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d7064846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2047650" y="1188925"/>
            <a:ext cx="5416200" cy="5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in java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705275"/>
            <a:ext cx="57834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Rajeev Ranjan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1900250"/>
            <a:ext cx="503317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A variable is a name of memory location.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It is the basic unit of storage in a program.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/>
              <a:t>In java, all variables must be </a:t>
            </a:r>
            <a:r>
              <a:rPr lang="en"/>
              <a:t>declared </a:t>
            </a:r>
            <a:r>
              <a:rPr lang="en"/>
              <a:t>before use. </a:t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Variable: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1)Local variable : </a:t>
            </a:r>
            <a:r>
              <a:rPr lang="en" sz="15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A local variable in Java is a variable that's declared within the body of a method.</a:t>
            </a:r>
            <a:endParaRPr sz="1500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)Instance variable : </a:t>
            </a:r>
            <a:r>
              <a:rPr lang="en" sz="12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5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nstance variables in Java are </a:t>
            </a:r>
            <a:r>
              <a:rPr b="1" lang="en" sz="15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non-static variables</a:t>
            </a:r>
            <a:r>
              <a:rPr lang="en" sz="15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 which are defined in a class outside any method, constructor or a block.</a:t>
            </a:r>
            <a:endParaRPr sz="1500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)Static variable : </a:t>
            </a:r>
            <a:r>
              <a:rPr lang="en" sz="15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same as Instance variable but declared using static Keyword</a:t>
            </a:r>
            <a:endParaRPr sz="1500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EX: </a:t>
            </a:r>
            <a:r>
              <a:rPr b="1" lang="en" sz="2000">
                <a:solidFill>
                  <a:srgbClr val="C27BA0"/>
                </a:solidFill>
              </a:rPr>
              <a:t>Int</a:t>
            </a:r>
            <a:r>
              <a:rPr b="1" lang="en"/>
              <a:t> </a:t>
            </a:r>
            <a:r>
              <a:rPr b="1" lang="en" sz="2000">
                <a:solidFill>
                  <a:srgbClr val="F1C232"/>
                </a:solidFill>
              </a:rPr>
              <a:t>age</a:t>
            </a:r>
            <a:r>
              <a:rPr b="1" lang="en"/>
              <a:t> </a:t>
            </a:r>
            <a:r>
              <a:rPr b="1" lang="en" sz="2000"/>
              <a:t>=</a:t>
            </a:r>
            <a:r>
              <a:rPr b="1" lang="en"/>
              <a:t> </a:t>
            </a:r>
            <a:r>
              <a:rPr b="1" lang="en" sz="2000">
                <a:solidFill>
                  <a:srgbClr val="FF0000"/>
                </a:solidFill>
              </a:rPr>
              <a:t>25</a:t>
            </a:r>
            <a:r>
              <a:rPr b="1" lang="en"/>
              <a:t>; [int is Data type](age is variable)[20 is value]</a:t>
            </a:r>
            <a:endParaRPr b="1" sz="1500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lookup:</a:t>
            </a:r>
            <a:endParaRPr/>
          </a:p>
        </p:txBody>
      </p:sp>
      <p:sp>
        <p:nvSpPr>
          <p:cNvPr id="84" name="Google Shape;84;p16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Local Variable: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85" name="Google Shape;85;p16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Defined within a block or method or constructor.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It created when the block is entered or the function is called and destroyed after exiting from the block or when the call return from the function.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Initialization</a:t>
            </a:r>
            <a:r>
              <a:rPr lang="en" sz="1500"/>
              <a:t> of Local variable is mandatory. It is access within the block.</a:t>
            </a:r>
            <a:endParaRPr sz="1500"/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4905750" y="1201619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Instance Variable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88" name="Google Shape;88;p16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6"/>
          <p:cNvSpPr txBox="1"/>
          <p:nvPr>
            <p:ph idx="4294967295" type="body"/>
          </p:nvPr>
        </p:nvSpPr>
        <p:spPr>
          <a:xfrm>
            <a:off x="490575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declared</a:t>
            </a:r>
            <a:r>
              <a:rPr lang="en" sz="1500"/>
              <a:t> inside a class but outside of block/method or constructor.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Default Access specifier is used.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Initialization</a:t>
            </a:r>
            <a:r>
              <a:rPr lang="en" sz="1500"/>
              <a:t> of Local variable is not  mandatory.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lookup:</a:t>
            </a:r>
            <a:endParaRPr/>
          </a:p>
        </p:txBody>
      </p:sp>
      <p:sp>
        <p:nvSpPr>
          <p:cNvPr id="95" name="Google Shape;95;p17"/>
          <p:cNvSpPr txBox="1"/>
          <p:nvPr>
            <p:ph idx="4294967295" type="body"/>
          </p:nvPr>
        </p:nvSpPr>
        <p:spPr>
          <a:xfrm>
            <a:off x="2827700" y="1201625"/>
            <a:ext cx="59313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Static</a:t>
            </a:r>
            <a:r>
              <a:rPr lang="en" sz="2400">
                <a:solidFill>
                  <a:schemeClr val="accent5"/>
                </a:solidFill>
              </a:rPr>
              <a:t> Variable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96" name="Google Shape;96;p17"/>
          <p:cNvCxnSpPr/>
          <p:nvPr/>
        </p:nvCxnSpPr>
        <p:spPr>
          <a:xfrm>
            <a:off x="2992367" y="1811888"/>
            <a:ext cx="417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2827700" y="1916334"/>
            <a:ext cx="59313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Same as instance variable, but declared using Static Keyword.</a:t>
            </a:r>
            <a:endParaRPr sz="1500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It is also known as class Variable.</a:t>
            </a:r>
            <a:endParaRPr sz="1500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declared</a:t>
            </a:r>
            <a:r>
              <a:rPr lang="en" sz="1500"/>
              <a:t> inside a class but outside of block/method or constructor.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Default Access specifier is used.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Initialization</a:t>
            </a:r>
            <a:r>
              <a:rPr lang="en" sz="1500"/>
              <a:t> of Local variable is not  mandatory.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938500" y="60950"/>
            <a:ext cx="7910400" cy="49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en" sz="1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Alpha</a:t>
            </a:r>
            <a:endParaRPr sz="15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{  </a:t>
            </a:r>
            <a:endParaRPr sz="15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 sz="1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static</a:t>
            </a:r>
            <a:r>
              <a:rPr lang="en" sz="1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1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m=100;//</a:t>
            </a:r>
            <a:r>
              <a:rPr lang="en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static variable  </a:t>
            </a:r>
            <a:endParaRPr sz="1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 sz="1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void</a:t>
            </a:r>
            <a:r>
              <a:rPr lang="en" sz="1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method()  </a:t>
            </a:r>
            <a:endParaRPr sz="15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   {    </a:t>
            </a:r>
            <a:endParaRPr sz="15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b="1" lang="en" sz="1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1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n=90;//</a:t>
            </a:r>
            <a:r>
              <a:rPr lang="en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local variable    </a:t>
            </a:r>
            <a:endParaRPr sz="1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   }  </a:t>
            </a:r>
            <a:endParaRPr sz="15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 sz="1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en" sz="1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static</a:t>
            </a:r>
            <a:r>
              <a:rPr lang="en" sz="1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void</a:t>
            </a:r>
            <a:r>
              <a:rPr lang="en" sz="1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main(String args[])  </a:t>
            </a:r>
            <a:endParaRPr sz="15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   {  </a:t>
            </a:r>
            <a:endParaRPr sz="15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b="1" lang="en" sz="1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1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data=50;//</a:t>
            </a:r>
            <a:r>
              <a:rPr lang="en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instance variable </a:t>
            </a:r>
            <a:r>
              <a:rPr lang="en" sz="1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15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   }  </a:t>
            </a:r>
            <a:endParaRPr sz="15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5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