
<file path=[Content_Types].xml><?xml version="1.0" encoding="utf-8"?>
<Types xmlns="http://schemas.openxmlformats.org/package/2006/content-types">
  <Default ContentType="image/png" Extension="png"/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custom-properties+xml" PartName="/docProps/custom.xml"/>
</Types>
</file>

<file path=_rels/.rels><?xml version="1.0" encoding="UTF-8" standalone="yes" ?><Relationships xmlns="http://schemas.openxmlformats.org/package/2006/relationships"><Relationship Id="rId3" Target="docProps/core.xml" Type="http://schemas.openxmlformats.org/package/2006/relationships/metadata/core-properties"/><Relationship Id="rId2" Target="docProps/thumbnail.jpeg" Type="http://schemas.openxmlformats.org/package/2006/relationships/metadata/thumbnail"/><Relationship Id="rId1" Target="ppt/presentation.xml" Type="http://schemas.openxmlformats.org/officeDocument/2006/relationships/officeDocument"/><Relationship Id="rId4" Target="docProps/app.xml" Type="http://schemas.openxmlformats.org/officeDocument/2006/relationships/extended-properties"/><Relationship Id="rId5" Target="docProps/custom.xml" Type="http://schemas.openxmlformats.org/officeDocument/2006/relationships/custom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7E62F-A68F-4A6B-B7A3-A2151886B9B3}" type="datetimeFigureOut">
              <a:rPr lang="en-IN" smtClean="0"/>
              <a:t>25-03-2023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6C551-4264-4DB5-9E8A-D64BACBB13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9515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7E62F-A68F-4A6B-B7A3-A2151886B9B3}" type="datetimeFigureOut">
              <a:rPr lang="en-IN" smtClean="0"/>
              <a:t>25-03-2023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6C551-4264-4DB5-9E8A-D64BACBB13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526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7E62F-A68F-4A6B-B7A3-A2151886B9B3}" type="datetimeFigureOut">
              <a:rPr lang="en-IN" smtClean="0"/>
              <a:t>25-03-2023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6C551-4264-4DB5-9E8A-D64BACBB13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6988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7E62F-A68F-4A6B-B7A3-A2151886B9B3}" type="datetimeFigureOut">
              <a:rPr lang="en-IN" smtClean="0"/>
              <a:t>25-03-2023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6C551-4264-4DB5-9E8A-D64BACBB13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4474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7E62F-A68F-4A6B-B7A3-A2151886B9B3}" type="datetimeFigureOut">
              <a:rPr lang="en-IN" smtClean="0"/>
              <a:t>25-03-2023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6C551-4264-4DB5-9E8A-D64BACBB13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4219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7E62F-A68F-4A6B-B7A3-A2151886B9B3}" type="datetimeFigureOut">
              <a:rPr lang="en-IN" smtClean="0"/>
              <a:t>25-03-2023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6C551-4264-4DB5-9E8A-D64BACBB13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8968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7E62F-A68F-4A6B-B7A3-A2151886B9B3}" type="datetimeFigureOut">
              <a:rPr lang="en-IN" smtClean="0"/>
              <a:t>25-03-2023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6C551-4264-4DB5-9E8A-D64BACBB13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231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7E62F-A68F-4A6B-B7A3-A2151886B9B3}" type="datetimeFigureOut">
              <a:rPr lang="en-IN" smtClean="0"/>
              <a:t>25-03-2023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6C551-4264-4DB5-9E8A-D64BACBB13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143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7E62F-A68F-4A6B-B7A3-A2151886B9B3}" type="datetimeFigureOut">
              <a:rPr lang="en-IN" smtClean="0"/>
              <a:t>25-03-2023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6C551-4264-4DB5-9E8A-D64BACBB13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6004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7E62F-A68F-4A6B-B7A3-A2151886B9B3}" type="datetimeFigureOut">
              <a:rPr lang="en-IN" smtClean="0"/>
              <a:t>25-03-2023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6C551-4264-4DB5-9E8A-D64BACBB13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496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7E62F-A68F-4A6B-B7A3-A2151886B9B3}" type="datetimeFigureOut">
              <a:rPr lang="en-IN" smtClean="0"/>
              <a:t>25-03-2023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6C551-4264-4DB5-9E8A-D64BACBB13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1334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F7E62F-A68F-4A6B-B7A3-A2151886B9B3}" type="datetimeFigureOut">
              <a:rPr lang="en-IN" smtClean="0"/>
              <a:t>25-03-2023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D6C551-4264-4DB5-9E8A-D64BACBB13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3982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2" Target="../media/image1.jpeg" Type="http://schemas.openxmlformats.org/officeDocument/2006/relationships/image"/><Relationship Id="rId1" Target="../slideLayouts/slideLayout1.xml" Type="http://schemas.openxmlformats.org/officeDocument/2006/relationships/slideLayout"/></Relationships>
</file>

<file path=ppt/slides/_rels/slide10.xml.rels><?xml version="1.0" encoding="UTF-8" standalone="yes" ?><Relationships xmlns="http://schemas.openxmlformats.org/package/2006/relationships"><Relationship Id="rId3" Target="../media/image11.jpeg" Type="http://schemas.openxmlformats.org/officeDocument/2006/relationships/image"/><Relationship Id="rId2" Target="../media/image10.jpeg" Type="http://schemas.openxmlformats.org/officeDocument/2006/relationships/image"/><Relationship Id="rId1" Target="../slideLayouts/slideLayout7.xml" Type="http://schemas.openxmlformats.org/officeDocument/2006/relationships/slideLayout"/></Relationships>
</file>

<file path=ppt/slides/_rels/slide11.xml.rels><?xml version="1.0" encoding="UTF-8" standalone="yes" ?><Relationships xmlns="http://schemas.openxmlformats.org/package/2006/relationships"><Relationship Id="rId2" Target="../media/image12.jpeg" Type="http://schemas.openxmlformats.org/officeDocument/2006/relationships/image"/><Relationship Id="rId1" Target="../slideLayouts/slideLayout7.xml" Type="http://schemas.openxmlformats.org/officeDocument/2006/relationships/slideLayout"/></Relationships>
</file>

<file path=ppt/slides/_rels/slide12.xml.rels><?xml version="1.0" encoding="UTF-8" standalone="yes" ?><Relationships xmlns="http://schemas.openxmlformats.org/package/2006/relationships"><Relationship Id="rId2" Target="../media/image13.jpeg" Type="http://schemas.openxmlformats.org/officeDocument/2006/relationships/image"/><Relationship Id="rId1" Target="../slideLayouts/slideLayout7.xml" Type="http://schemas.openxmlformats.org/officeDocument/2006/relationships/slideLayout"/></Relationships>
</file>

<file path=ppt/slides/_rels/slide2.xml.rels><?xml version="1.0" encoding="UTF-8" standalone="yes" ?><Relationships xmlns="http://schemas.openxmlformats.org/package/2006/relationships"><Relationship Id="rId2" Target="../media/image2.jpeg" Type="http://schemas.openxmlformats.org/officeDocument/2006/relationships/image"/><Relationship Id="rId1" Target="../slideLayouts/slideLayout7.xml" Type="http://schemas.openxmlformats.org/officeDocument/2006/relationships/slideLayout"/></Relationships>
</file>

<file path=ppt/slides/_rels/slide3.xml.rels><?xml version="1.0" encoding="UTF-8" standalone="yes" ?><Relationships xmlns="http://schemas.openxmlformats.org/package/2006/relationships"><Relationship Id="rId2" Target="../media/image3.jpeg" Type="http://schemas.openxmlformats.org/officeDocument/2006/relationships/image"/><Relationship Id="rId1" Target="../slideLayouts/slideLayout7.xml" Type="http://schemas.openxmlformats.org/officeDocument/2006/relationships/slideLayout"/></Relationships>
</file>

<file path=ppt/slides/_rels/slide4.xml.rels><?xml version="1.0" encoding="UTF-8" standalone="yes" ?><Relationships xmlns="http://schemas.openxmlformats.org/package/2006/relationships"><Relationship Id="rId2" Target="../media/image4.jpeg" Type="http://schemas.openxmlformats.org/officeDocument/2006/relationships/image"/><Relationship Id="rId1" Target="../slideLayouts/slideLayout7.xml" Type="http://schemas.openxmlformats.org/officeDocument/2006/relationships/slideLayout"/></Relationships>
</file>

<file path=ppt/slides/_rels/slide5.xml.rels><?xml version="1.0" encoding="UTF-8" standalone="yes" ?><Relationships xmlns="http://schemas.openxmlformats.org/package/2006/relationships"><Relationship Id="rId2" Target="../media/image5.jpeg" Type="http://schemas.openxmlformats.org/officeDocument/2006/relationships/image"/><Relationship Id="rId1" Target="../slideLayouts/slideLayout7.xml" Type="http://schemas.openxmlformats.org/officeDocument/2006/relationships/slideLayout"/></Relationships>
</file>

<file path=ppt/slides/_rels/slide6.xml.rels><?xml version="1.0" encoding="UTF-8" standalone="yes" ?><Relationships xmlns="http://schemas.openxmlformats.org/package/2006/relationships"><Relationship Id="rId2" Target="../media/image6.jpeg" Type="http://schemas.openxmlformats.org/officeDocument/2006/relationships/image"/><Relationship Id="rId1" Target="../slideLayouts/slideLayout7.xml" Type="http://schemas.openxmlformats.org/officeDocument/2006/relationships/slideLayout"/></Relationships>
</file>

<file path=ppt/slides/_rels/slide7.xml.rels><?xml version="1.0" encoding="UTF-8" standalone="yes" ?><Relationships xmlns="http://schemas.openxmlformats.org/package/2006/relationships"><Relationship Id="rId2" Target="../media/image7.jpeg" Type="http://schemas.openxmlformats.org/officeDocument/2006/relationships/image"/><Relationship Id="rId1" Target="../slideLayouts/slideLayout7.xml" Type="http://schemas.openxmlformats.org/officeDocument/2006/relationships/slideLayout"/></Relationships>
</file>

<file path=ppt/slides/_rels/slide8.xml.rels><?xml version="1.0" encoding="UTF-8" standalone="yes" ?><Relationships xmlns="http://schemas.openxmlformats.org/package/2006/relationships"><Relationship Id="rId2" Target="../media/image8.jpeg" Type="http://schemas.openxmlformats.org/officeDocument/2006/relationships/image"/><Relationship Id="rId1" Target="../slideLayouts/slideLayout7.xml" Type="http://schemas.openxmlformats.org/officeDocument/2006/relationships/slideLayout"/></Relationships>
</file>

<file path=ppt/slides/_rels/slide9.xml.rels><?xml version="1.0" encoding="UTF-8" standalone="yes" ?><Relationships xmlns="http://schemas.openxmlformats.org/package/2006/relationships"><Relationship Id="rId2" Target="../media/image9.jpeg" Type="http://schemas.openxmlformats.org/officeDocument/2006/relationships/image"/><Relationship Id="rId1" Target="../slideLayouts/slideLayout7.xml" Type="http://schemas.openxmlformats.org/officeDocument/2006/relationships/slideLayout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960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957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915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182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649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2515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861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4544" y="0"/>
            <a:ext cx="9684568" cy="698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90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960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462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99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986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003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088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0</Words>
  <Application>Microsoft Office PowerPoint</Application>
  <PresentationFormat>On-screen Show (4:3)</PresentationFormat>
  <Paragraphs>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3</cp:revision>
  <dcterms:created xsi:type="dcterms:W3CDTF">2023-03-25T17:34:25Z</dcterms:created>
  <dcterms:modified xsi:type="dcterms:W3CDTF">2023-03-25T17:51:40Z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NXPowerLiteLastOptimized" pid="2">
    <vt:lpwstr>1026346</vt:lpwstr>
  </property>
  <property fmtid="{D5CDD505-2E9C-101B-9397-08002B2CF9AE}" name="NXPowerLiteSettings" pid="3">
    <vt:lpwstr>F7000400038000</vt:lpwstr>
  </property>
  <property fmtid="{D5CDD505-2E9C-101B-9397-08002B2CF9AE}" name="NXPowerLiteVersion" pid="4">
    <vt:lpwstr>S9.2.0</vt:lpwstr>
  </property>
</Properties>
</file>