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1396325" cy="15087600"/>
  <p:notesSz cx="9601200" cy="73152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260" y="48"/>
      </p:cViewPr>
      <p:guideLst>
        <p:guide orient="horz" pos="4752"/>
        <p:guide pos="6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" d="100"/>
        <a:sy n="5" d="100"/>
      </p:scale>
      <p:origin x="0" y="0"/>
    </p:cViewPr>
  </p:sorterViewPr>
  <p:notesViewPr>
    <p:cSldViewPr snapToGrid="0">
      <p:cViewPr>
        <p:scale>
          <a:sx n="20" d="100"/>
          <a:sy n="20" d="100"/>
        </p:scale>
        <p:origin x="4383" y="46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t"/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3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3" name="Google Shape;4;n"/>
          <p:cNvSpPr>
            <a:spLocks noGrp="1" noChangeArrowheads="1"/>
          </p:cNvSpPr>
          <p:nvPr>
            <p:ph type="dt" idx="10"/>
          </p:nvPr>
        </p:nvSpPr>
        <p:spPr>
          <a:xfrm>
            <a:off x="5438775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t"/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4" name="Google Shape;5;n"/>
          <p:cNvSpPr>
            <a:spLocks noGrp="1" noRot="1" noChangeAspect="1" noChangeArrowheads="1"/>
          </p:cNvSpPr>
          <p:nvPr>
            <p:ph type="sldImg" idx="3"/>
          </p:nvPr>
        </p:nvSpPr>
        <p:spPr>
          <a:xfrm>
            <a:off x="2856230" y="549275"/>
            <a:ext cx="3889375" cy="2743200"/>
          </a:xfrm>
          <a:custGeom>
            <a:avLst/>
            <a:gdLst/>
            <a:ahLst/>
            <a:cxnLst/>
            <a:rect l="0" t="0" r="3889375" b="2743200"/>
            <a:pathLst>
              <a:path w="3889375" h="2743200" fill="none" extrusionOk="0">
                <a:moveTo>
                  <a:pt x="0" y="0"/>
                </a:moveTo>
                <a:lnTo>
                  <a:pt x="3889375" y="0"/>
                </a:lnTo>
                <a:lnTo>
                  <a:pt x="3889375" y="2743200"/>
                </a:lnTo>
                <a:lnTo>
                  <a:pt x="0" y="27432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t"/>
          <a:lstStyle>
            <a:lvl1pPr marL="457200" marR="0" indent="-228600" algn="l">
              <a:spcBef>
                <a:spcPts val="36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marR="0" indent="-228600" algn="l">
              <a:spcBef>
                <a:spcPts val="36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71600" marR="0" indent="-228600" algn="l">
              <a:spcBef>
                <a:spcPts val="36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828800" marR="0" indent="-228600" algn="l">
              <a:spcBef>
                <a:spcPts val="36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86000" marR="0" indent="-228600" algn="l">
              <a:spcBef>
                <a:spcPts val="36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743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200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657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4114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6" name="Google Shape;7;n"/>
          <p:cNvSpPr>
            <a:spLocks noGrp="1" noChangeArrowheads="1"/>
          </p:cNvSpPr>
          <p:nvPr>
            <p:ph type="ftr" idx="11"/>
          </p:nvPr>
        </p:nvSpPr>
        <p:spPr>
          <a:xfrm>
            <a:off x="0" y="6947535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b"/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3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7" name="Google Shape;8;n"/>
          <p:cNvSpPr>
            <a:spLocks noGrp="1" noChangeArrowheads="1"/>
          </p:cNvSpPr>
          <p:nvPr>
            <p:ph type="sldNum" idx="12"/>
          </p:nvPr>
        </p:nvSpPr>
        <p:spPr>
          <a:xfrm>
            <a:off x="5438775" y="6947535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b"/>
          <a:lstStyle/>
          <a:p>
            <a:fld id="{36989137-79DB-CD67-9520-8F32DF6E63DA}" type="slidenum">
              <a:rPr lang="en-US" sz="1300"/>
            </a:fld>
            <a:endParaRPr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custGeom>
            <a:avLst/>
            <a:gdLst/>
            <a:ahLst/>
            <a:cxnLst/>
            <a:rect l="0" t="0" r="3889375" b="2743200"/>
            <a:pathLst>
              <a:path w="3889375" h="2743200" fill="none" extrusionOk="0">
                <a:moveTo>
                  <a:pt x="0" y="0"/>
                </a:moveTo>
                <a:lnTo>
                  <a:pt x="3889375" y="0"/>
                </a:lnTo>
                <a:lnTo>
                  <a:pt x="3889375" y="2743200"/>
                </a:lnTo>
                <a:lnTo>
                  <a:pt x="0" y="27432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86;p1:notes"/>
          <p:cNvSpPr>
            <a:spLocks noGrp="1" noChangeArrowheads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" name="Google Shape;87;p1:notes"/>
          <p:cNvSpPr>
            <a:spLocks noGrp="1" noChangeArrowheads="1"/>
          </p:cNvSpPr>
          <p:nvPr>
            <p:ph type="sldNum" idx="4294967295"/>
          </p:nvPr>
        </p:nvSpPr>
        <p:spPr>
          <a:xfrm>
            <a:off x="5438775" y="6947535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520" tIns="48260" rIns="96520" bIns="48260" numCol="1" spcCol="215900" anchor="b"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98CA5C-12DB-CD3C-9520-E469846E63B1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3"/>
          <p:cNvSpPr>
            <a:spLocks noGrp="1" noChangeArrowheads="1"/>
          </p:cNvSpPr>
          <p:nvPr>
            <p:ph type="ctrTitle"/>
          </p:nvPr>
        </p:nvSpPr>
        <p:spPr>
          <a:xfrm>
            <a:off x="1604645" y="4686935"/>
            <a:ext cx="18187035" cy="323405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17;p3"/>
          <p:cNvSpPr>
            <a:spLocks noGrp="1" noChangeArrowheads="1"/>
          </p:cNvSpPr>
          <p:nvPr>
            <p:ph type="subTitle" idx="1"/>
          </p:nvPr>
        </p:nvSpPr>
        <p:spPr>
          <a:xfrm>
            <a:off x="3209290" y="8549640"/>
            <a:ext cx="14977745" cy="385572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algn="ctr">
              <a:spcBef>
                <a:spcPts val="146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algn="ctr">
              <a:spcBef>
                <a:spcPts val="128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algn="ctr">
              <a:spcBef>
                <a:spcPts val="108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algn="ctr">
              <a:spcBef>
                <a:spcPts val="90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" name="Google Shape;18;p3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5" name="Google Shape;19;p3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20;p3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E85B-15DB-CD1E-9520-E34BA66E63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3"/>
          <p:cNvSpPr>
            <a:spLocks noGrp="1" noChangeArrowheads="1"/>
          </p:cNvSpPr>
          <p:nvPr>
            <p:ph type="title"/>
          </p:nvPr>
        </p:nvSpPr>
        <p:spPr>
          <a:xfrm rot="5400000">
            <a:off x="39329995" y="13848715"/>
            <a:ext cx="39874190" cy="1592072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80;p13"/>
          <p:cNvSpPr>
            <a:spLocks noGrp="1" noChangeArrowheads="1"/>
          </p:cNvSpPr>
          <p:nvPr>
            <p:ph idx="1"/>
          </p:nvPr>
        </p:nvSpPr>
        <p:spPr>
          <a:xfrm rot="5400000">
            <a:off x="7308215" y="-1896110"/>
            <a:ext cx="39873555" cy="4740973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Tx/>
              <a:buSzPts val="1800"/>
              <a:buChar char="•"/>
            </a:lvl1pPr>
            <a:lvl2pPr marL="914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/>
        </p:txBody>
      </p:sp>
      <p:sp>
        <p:nvSpPr>
          <p:cNvPr id="4" name="Google Shape;81;p13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5" name="Google Shape;82;p13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83;p13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882E-60DB-CD7E-9520-962BC66E63C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5"/>
          <p:cNvSpPr>
            <a:spLocks noGrp="1" noChangeArrowheads="1"/>
          </p:cNvSpPr>
          <p:nvPr>
            <p:ph type="title"/>
          </p:nvPr>
        </p:nvSpPr>
        <p:spPr>
          <a:xfrm>
            <a:off x="1690370" y="9695180"/>
            <a:ext cx="18186400" cy="299656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9100" b="1"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29;p5"/>
          <p:cNvSpPr>
            <a:spLocks noGrp="1" noChangeArrowheads="1"/>
          </p:cNvSpPr>
          <p:nvPr>
            <p:ph idx="1"/>
          </p:nvPr>
        </p:nvSpPr>
        <p:spPr>
          <a:xfrm>
            <a:off x="1690370" y="6395085"/>
            <a:ext cx="18186400" cy="330009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b"/>
          <a:lstStyle>
            <a:lvl1pPr marL="457200" indent="-228600" algn="l">
              <a:spcBef>
                <a:spcPts val="900"/>
              </a:spcBef>
              <a:spcAft>
                <a:spcPts val="0"/>
              </a:spcAft>
              <a:buNone/>
              <a:defRPr sz="4500">
                <a:solidFill>
                  <a:srgbClr val="888888"/>
                </a:solidFill>
              </a:defRPr>
            </a:lvl1pPr>
            <a:lvl2pPr marL="914400" indent="-228600" algn="l">
              <a:spcBef>
                <a:spcPts val="82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</a:defRPr>
            </a:lvl2pPr>
            <a:lvl3pPr marL="1371600" indent="-228600" algn="l">
              <a:spcBef>
                <a:spcPts val="720"/>
              </a:spcBef>
              <a:spcAft>
                <a:spcPts val="0"/>
              </a:spcAft>
              <a:buNone/>
              <a:defRPr sz="3600">
                <a:solidFill>
                  <a:srgbClr val="888888"/>
                </a:solidFill>
              </a:defRPr>
            </a:lvl3pPr>
            <a:lvl4pPr marL="18288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4pPr>
            <a:lvl5pPr marL="22860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5pPr>
            <a:lvl6pPr marL="27432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6pPr>
            <a:lvl7pPr marL="32004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7pPr>
            <a:lvl8pPr marL="36576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8pPr>
            <a:lvl9pPr marL="4114800" indent="-228600" algn="l">
              <a:spcBef>
                <a:spcPts val="640"/>
              </a:spcBef>
              <a:spcAft>
                <a:spcPts val="0"/>
              </a:spcAft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" name="Google Shape;30;p5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5" name="Google Shape;31;p5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32;p5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F835-7BDB-CD0E-9520-8D5BB66E63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35;p6"/>
          <p:cNvSpPr>
            <a:spLocks noGrp="1" noChangeArrowheads="1"/>
          </p:cNvSpPr>
          <p:nvPr>
            <p:ph idx="1"/>
          </p:nvPr>
        </p:nvSpPr>
        <p:spPr>
          <a:xfrm>
            <a:off x="3540125" y="10903585"/>
            <a:ext cx="31663640" cy="3084258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635000" algn="l">
              <a:spcBef>
                <a:spcPts val="1280"/>
              </a:spcBef>
              <a:spcAft>
                <a:spcPts val="0"/>
              </a:spcAft>
              <a:buClrTx/>
              <a:buSzPts val="6400"/>
              <a:buChar char="•"/>
              <a:defRPr sz="6400"/>
            </a:lvl1pPr>
            <a:lvl2pPr marL="914400" indent="-571500" algn="l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5400"/>
              <a:buChar char="–"/>
              <a:defRPr sz="5400"/>
            </a:lvl2pPr>
            <a:lvl3pPr marL="13716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3pPr>
            <a:lvl4pPr marL="18288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–"/>
              <a:defRPr sz="4100"/>
            </a:lvl4pPr>
            <a:lvl5pPr marL="22860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»"/>
              <a:defRPr sz="4100"/>
            </a:lvl5pPr>
            <a:lvl6pPr marL="27432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6pPr>
            <a:lvl7pPr marL="32004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7pPr>
            <a:lvl8pPr marL="36576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8pPr>
            <a:lvl9pPr marL="41148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4" name="Google Shape;36;p6"/>
          <p:cNvSpPr>
            <a:spLocks noGrp="1" noChangeArrowheads="1"/>
          </p:cNvSpPr>
          <p:nvPr>
            <p:ph idx="2"/>
          </p:nvPr>
        </p:nvSpPr>
        <p:spPr>
          <a:xfrm>
            <a:off x="35560000" y="10903585"/>
            <a:ext cx="31667450" cy="3084258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635000" algn="l">
              <a:spcBef>
                <a:spcPts val="1280"/>
              </a:spcBef>
              <a:spcAft>
                <a:spcPts val="0"/>
              </a:spcAft>
              <a:buClrTx/>
              <a:buSzPts val="6400"/>
              <a:buChar char="•"/>
              <a:defRPr sz="6400"/>
            </a:lvl1pPr>
            <a:lvl2pPr marL="914400" indent="-571500" algn="l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5400"/>
              <a:buChar char="–"/>
              <a:defRPr sz="5400"/>
            </a:lvl2pPr>
            <a:lvl3pPr marL="13716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3pPr>
            <a:lvl4pPr marL="18288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–"/>
              <a:defRPr sz="4100"/>
            </a:lvl4pPr>
            <a:lvl5pPr marL="22860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»"/>
              <a:defRPr sz="4100"/>
            </a:lvl5pPr>
            <a:lvl6pPr marL="27432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6pPr>
            <a:lvl7pPr marL="32004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7pPr>
            <a:lvl8pPr marL="36576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8pPr>
            <a:lvl9pPr marL="41148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5" name="Google Shape;37;p6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38;p6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7" name="Google Shape;39;p6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99A5-EBDB-CD6F-9520-1D3AD76E63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7"/>
          <p:cNvSpPr>
            <a:spLocks noGrp="1" noChangeArrowheads="1"/>
          </p:cNvSpPr>
          <p:nvPr>
            <p:ph type="title"/>
          </p:nvPr>
        </p:nvSpPr>
        <p:spPr>
          <a:xfrm>
            <a:off x="1069975" y="604520"/>
            <a:ext cx="19256375" cy="251460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42;p7"/>
          <p:cNvSpPr>
            <a:spLocks noGrp="1" noChangeArrowheads="1"/>
          </p:cNvSpPr>
          <p:nvPr>
            <p:ph idx="1"/>
          </p:nvPr>
        </p:nvSpPr>
        <p:spPr>
          <a:xfrm>
            <a:off x="1069975" y="3377565"/>
            <a:ext cx="9453880" cy="140716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b"/>
          <a:lstStyle>
            <a:lvl1pPr marL="457200" indent="-228600" algn="l">
              <a:spcBef>
                <a:spcPts val="1080"/>
              </a:spcBef>
              <a:spcAft>
                <a:spcPts val="0"/>
              </a:spcAft>
              <a:buNone/>
              <a:defRPr sz="5400" b="1"/>
            </a:lvl1pPr>
            <a:lvl2pPr marL="914400" indent="-228600" algn="l">
              <a:spcBef>
                <a:spcPts val="900"/>
              </a:spcBef>
              <a:spcAft>
                <a:spcPts val="0"/>
              </a:spcAft>
              <a:buNone/>
              <a:defRPr sz="4500" b="1"/>
            </a:lvl2pPr>
            <a:lvl3pPr marL="1371600" indent="-228600" algn="l">
              <a:spcBef>
                <a:spcPts val="820"/>
              </a:spcBef>
              <a:spcAft>
                <a:spcPts val="0"/>
              </a:spcAft>
              <a:buNone/>
              <a:defRPr sz="4100" b="1"/>
            </a:lvl3pPr>
            <a:lvl4pPr marL="18288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4pPr>
            <a:lvl5pPr marL="22860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5pPr>
            <a:lvl6pPr marL="27432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6pPr>
            <a:lvl7pPr marL="32004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7pPr>
            <a:lvl8pPr marL="36576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8pPr>
            <a:lvl9pPr marL="41148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9pPr>
          </a:lstStyle>
          <a:p/>
        </p:txBody>
      </p:sp>
      <p:sp>
        <p:nvSpPr>
          <p:cNvPr id="4" name="Google Shape;43;p7"/>
          <p:cNvSpPr>
            <a:spLocks noGrp="1" noChangeArrowheads="1"/>
          </p:cNvSpPr>
          <p:nvPr>
            <p:ph idx="2"/>
          </p:nvPr>
        </p:nvSpPr>
        <p:spPr>
          <a:xfrm>
            <a:off x="1069975" y="4784725"/>
            <a:ext cx="9453880" cy="869315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571500" algn="l">
              <a:spcBef>
                <a:spcPts val="1080"/>
              </a:spcBef>
              <a:spcAft>
                <a:spcPts val="0"/>
              </a:spcAft>
              <a:buClrTx/>
              <a:buSzPts val="5400"/>
              <a:buChar char="•"/>
              <a:defRPr sz="5400"/>
            </a:lvl1pPr>
            <a:lvl2pPr marL="9144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–"/>
              <a:defRPr sz="4500"/>
            </a:lvl2pPr>
            <a:lvl3pPr marL="13716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3pPr>
            <a:lvl4pPr marL="18288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–"/>
              <a:defRPr sz="3600"/>
            </a:lvl4pPr>
            <a:lvl5pPr marL="22860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»"/>
              <a:defRPr sz="3600"/>
            </a:lvl5pPr>
            <a:lvl6pPr marL="27432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6pPr>
            <a:lvl7pPr marL="32004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7pPr>
            <a:lvl8pPr marL="36576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8pPr>
            <a:lvl9pPr marL="41148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5" name="Google Shape;44;p7"/>
          <p:cNvSpPr>
            <a:spLocks noGrp="1" noChangeArrowheads="1"/>
          </p:cNvSpPr>
          <p:nvPr>
            <p:ph idx="3"/>
          </p:nvPr>
        </p:nvSpPr>
        <p:spPr>
          <a:xfrm>
            <a:off x="10869295" y="3377565"/>
            <a:ext cx="9457055" cy="140716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b"/>
          <a:lstStyle>
            <a:lvl1pPr marL="457200" indent="-228600" algn="l">
              <a:spcBef>
                <a:spcPts val="1080"/>
              </a:spcBef>
              <a:spcAft>
                <a:spcPts val="0"/>
              </a:spcAft>
              <a:buNone/>
              <a:defRPr sz="5400" b="1"/>
            </a:lvl1pPr>
            <a:lvl2pPr marL="914400" indent="-228600" algn="l">
              <a:spcBef>
                <a:spcPts val="900"/>
              </a:spcBef>
              <a:spcAft>
                <a:spcPts val="0"/>
              </a:spcAft>
              <a:buNone/>
              <a:defRPr sz="4500" b="1"/>
            </a:lvl2pPr>
            <a:lvl3pPr marL="1371600" indent="-228600" algn="l">
              <a:spcBef>
                <a:spcPts val="820"/>
              </a:spcBef>
              <a:spcAft>
                <a:spcPts val="0"/>
              </a:spcAft>
              <a:buNone/>
              <a:defRPr sz="4100" b="1"/>
            </a:lvl3pPr>
            <a:lvl4pPr marL="18288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4pPr>
            <a:lvl5pPr marL="22860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5pPr>
            <a:lvl6pPr marL="27432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6pPr>
            <a:lvl7pPr marL="32004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7pPr>
            <a:lvl8pPr marL="36576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8pPr>
            <a:lvl9pPr marL="4114800" indent="-228600" algn="l">
              <a:spcBef>
                <a:spcPts val="720"/>
              </a:spcBef>
              <a:spcAft>
                <a:spcPts val="0"/>
              </a:spcAft>
              <a:buNone/>
              <a:defRPr sz="3600" b="1"/>
            </a:lvl9pPr>
          </a:lstStyle>
          <a:p/>
        </p:txBody>
      </p:sp>
      <p:sp>
        <p:nvSpPr>
          <p:cNvPr id="6" name="Google Shape;45;p7"/>
          <p:cNvSpPr>
            <a:spLocks noGrp="1" noChangeArrowheads="1"/>
          </p:cNvSpPr>
          <p:nvPr>
            <p:ph idx="4"/>
          </p:nvPr>
        </p:nvSpPr>
        <p:spPr>
          <a:xfrm>
            <a:off x="10869295" y="4784725"/>
            <a:ext cx="9457055" cy="869315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571500" algn="l">
              <a:spcBef>
                <a:spcPts val="1080"/>
              </a:spcBef>
              <a:spcAft>
                <a:spcPts val="0"/>
              </a:spcAft>
              <a:buClrTx/>
              <a:buSzPts val="5400"/>
              <a:buChar char="•"/>
              <a:defRPr sz="5400"/>
            </a:lvl1pPr>
            <a:lvl2pPr marL="9144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–"/>
              <a:defRPr sz="4500"/>
            </a:lvl2pPr>
            <a:lvl3pPr marL="1371600" indent="-488950" algn="l"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100"/>
              <a:buChar char="•"/>
              <a:defRPr sz="4100"/>
            </a:lvl3pPr>
            <a:lvl4pPr marL="18288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–"/>
              <a:defRPr sz="3600"/>
            </a:lvl4pPr>
            <a:lvl5pPr marL="22860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»"/>
              <a:defRPr sz="3600"/>
            </a:lvl5pPr>
            <a:lvl6pPr marL="27432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6pPr>
            <a:lvl7pPr marL="32004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7pPr>
            <a:lvl8pPr marL="36576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8pPr>
            <a:lvl9pPr marL="4114800" indent="-457200" algn="l"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7" name="Google Shape;46;p7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8" name="Google Shape;47;p7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9" name="Google Shape;48;p7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A1CF-81DB-CD57-9520-7702EF6E63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8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51;p8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4" name="Google Shape;52;p8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5" name="Google Shape;53;p8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985F-11DB-CD6E-9520-E73BD66E63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9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56;p9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4" name="Google Shape;57;p9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FE5F-11DB-CD08-9520-E75DB06E63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0"/>
          <p:cNvSpPr>
            <a:spLocks noGrp="1" noChangeArrowheads="1"/>
          </p:cNvSpPr>
          <p:nvPr>
            <p:ph type="title"/>
          </p:nvPr>
        </p:nvSpPr>
        <p:spPr>
          <a:xfrm>
            <a:off x="1069975" y="600710"/>
            <a:ext cx="7038975" cy="255651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b"/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500" b="1"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60;p10"/>
          <p:cNvSpPr>
            <a:spLocks noGrp="1" noChangeArrowheads="1"/>
          </p:cNvSpPr>
          <p:nvPr>
            <p:ph idx="1"/>
          </p:nvPr>
        </p:nvSpPr>
        <p:spPr>
          <a:xfrm>
            <a:off x="8365490" y="600710"/>
            <a:ext cx="11960860" cy="1287716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692150" algn="l">
              <a:spcBef>
                <a:spcPts val="1460"/>
              </a:spcBef>
              <a:spcAft>
                <a:spcPts val="0"/>
              </a:spcAft>
              <a:buClrTx/>
              <a:buSzPts val="7300"/>
              <a:buChar char="•"/>
              <a:defRPr sz="7300"/>
            </a:lvl1pPr>
            <a:lvl2pPr marL="914400" indent="-635000" algn="l">
              <a:spcBef>
                <a:spcPts val="1280"/>
              </a:spcBef>
              <a:spcAft>
                <a:spcPts val="0"/>
              </a:spcAft>
              <a:buClr>
                <a:srgbClr val="000000"/>
              </a:buClr>
              <a:buSzPts val="6400"/>
              <a:buChar char="–"/>
              <a:defRPr sz="6400"/>
            </a:lvl2pPr>
            <a:lvl3pPr marL="1371600" indent="-571500" algn="l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5400"/>
              <a:buChar char="•"/>
              <a:defRPr sz="5400"/>
            </a:lvl3pPr>
            <a:lvl4pPr marL="18288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–"/>
              <a:defRPr sz="4500"/>
            </a:lvl4pPr>
            <a:lvl5pPr marL="22860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»"/>
              <a:defRPr sz="4500"/>
            </a:lvl5pPr>
            <a:lvl6pPr marL="27432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6pPr>
            <a:lvl7pPr marL="32004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7pPr>
            <a:lvl8pPr marL="36576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8pPr>
            <a:lvl9pPr marL="411480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Char char="•"/>
              <a:defRPr sz="4500"/>
            </a:lvl9pPr>
          </a:lstStyle>
          <a:p/>
        </p:txBody>
      </p:sp>
      <p:sp>
        <p:nvSpPr>
          <p:cNvPr id="4" name="Google Shape;61;p10"/>
          <p:cNvSpPr>
            <a:spLocks noGrp="1" noChangeArrowheads="1"/>
          </p:cNvSpPr>
          <p:nvPr>
            <p:ph idx="2"/>
          </p:nvPr>
        </p:nvSpPr>
        <p:spPr>
          <a:xfrm>
            <a:off x="1069975" y="3157220"/>
            <a:ext cx="7038975" cy="1032065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228600" algn="l">
              <a:spcBef>
                <a:spcPts val="640"/>
              </a:spcBef>
              <a:spcAft>
                <a:spcPts val="0"/>
              </a:spcAft>
              <a:buNone/>
              <a:defRPr sz="3200"/>
            </a:lvl1pPr>
            <a:lvl2pPr marL="914400" indent="-228600" algn="l">
              <a:spcBef>
                <a:spcPts val="560"/>
              </a:spcBef>
              <a:spcAft>
                <a:spcPts val="0"/>
              </a:spcAft>
              <a:buNone/>
              <a:defRPr sz="2800"/>
            </a:lvl2pPr>
            <a:lvl3pPr marL="1371600" indent="-228600" algn="l">
              <a:spcBef>
                <a:spcPts val="460"/>
              </a:spcBef>
              <a:spcAft>
                <a:spcPts val="0"/>
              </a:spcAft>
              <a:buNone/>
              <a:defRPr sz="2300"/>
            </a:lvl3pPr>
            <a:lvl4pPr marL="18288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4pPr>
            <a:lvl5pPr marL="22860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5pPr>
            <a:lvl6pPr marL="27432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6pPr>
            <a:lvl7pPr marL="32004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7pPr>
            <a:lvl8pPr marL="36576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8pPr>
            <a:lvl9pPr marL="41148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" name="Google Shape;62;p10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63;p10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7" name="Google Shape;64;p10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9B72-3CDB-CD6D-9520-CA38D56E639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1"/>
          <p:cNvSpPr>
            <a:spLocks noGrp="1" noChangeArrowheads="1"/>
          </p:cNvSpPr>
          <p:nvPr>
            <p:ph type="title"/>
          </p:nvPr>
        </p:nvSpPr>
        <p:spPr>
          <a:xfrm>
            <a:off x="4193540" y="10561320"/>
            <a:ext cx="12837795" cy="124714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b"/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500" b="1"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67;p11"/>
          <p:cNvSpPr>
            <a:spLocks noGrp="1" noChangeArrowheads="1"/>
          </p:cNvSpPr>
          <p:nvPr>
            <p:ph type="pic" idx="2"/>
          </p:nvPr>
        </p:nvSpPr>
        <p:spPr>
          <a:xfrm>
            <a:off x="4193540" y="1348105"/>
            <a:ext cx="12837795" cy="9052560"/>
          </a:xfrm>
          <a:noFill/>
          <a:ln>
            <a:noFill/>
          </a:ln>
        </p:spPr>
      </p:sp>
      <p:sp>
        <p:nvSpPr>
          <p:cNvPr id="4" name="Google Shape;68;p11"/>
          <p:cNvSpPr>
            <a:spLocks noGrp="1" noChangeArrowheads="1"/>
          </p:cNvSpPr>
          <p:nvPr>
            <p:ph idx="1"/>
          </p:nvPr>
        </p:nvSpPr>
        <p:spPr>
          <a:xfrm>
            <a:off x="4193540" y="11808460"/>
            <a:ext cx="12837795" cy="1770380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228600" algn="l">
              <a:spcBef>
                <a:spcPts val="640"/>
              </a:spcBef>
              <a:spcAft>
                <a:spcPts val="0"/>
              </a:spcAft>
              <a:buNone/>
              <a:defRPr sz="3200"/>
            </a:lvl1pPr>
            <a:lvl2pPr marL="914400" indent="-228600" algn="l">
              <a:spcBef>
                <a:spcPts val="560"/>
              </a:spcBef>
              <a:spcAft>
                <a:spcPts val="0"/>
              </a:spcAft>
              <a:buNone/>
              <a:defRPr sz="2800"/>
            </a:lvl2pPr>
            <a:lvl3pPr marL="1371600" indent="-228600" algn="l">
              <a:spcBef>
                <a:spcPts val="460"/>
              </a:spcBef>
              <a:spcAft>
                <a:spcPts val="0"/>
              </a:spcAft>
              <a:buNone/>
              <a:defRPr sz="2300"/>
            </a:lvl3pPr>
            <a:lvl4pPr marL="18288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4pPr>
            <a:lvl5pPr marL="22860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5pPr>
            <a:lvl6pPr marL="27432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6pPr>
            <a:lvl7pPr marL="32004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7pPr>
            <a:lvl8pPr marL="36576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8pPr>
            <a:lvl9pPr marL="4114800" indent="-228600" algn="l">
              <a:spcBef>
                <a:spcPts val="40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" name="Google Shape;69;p11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70;p11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7" name="Google Shape;71;p11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C364-2ADB-CD35-9520-DC608D6E638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3" name="Google Shape;74;p12"/>
          <p:cNvSpPr>
            <a:spLocks noGrp="1" noChangeArrowheads="1"/>
          </p:cNvSpPr>
          <p:nvPr>
            <p:ph idx="1"/>
          </p:nvPr>
        </p:nvSpPr>
        <p:spPr>
          <a:xfrm rot="5400000">
            <a:off x="5720080" y="-1129030"/>
            <a:ext cx="9955530" cy="19256375"/>
          </a:xfr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Tx/>
              <a:buSzPts val="1800"/>
              <a:buChar char="•"/>
            </a:lvl1pPr>
            <a:lvl2pPr marL="914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/>
        </p:txBody>
      </p:sp>
      <p:sp>
        <p:nvSpPr>
          <p:cNvPr id="4" name="Google Shape;75;p12"/>
          <p:cNvSpPr>
            <a:spLocks noGrp="1" noChangeArrowheads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5" name="Google Shape;76;p12"/>
          <p:cNvSpPr>
            <a:spLocks noGrp="1" noChangeArrowheads="1"/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6" name="Google Shape;77;p12"/>
          <p:cNvSpPr>
            <a:spLocks noGrp="1" noChangeArrowheads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n-US"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EE16-58DB-CD18-9520-AE4DA06E63F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spLocks noGrp="1" noChangeArrowheads="1"/>
          </p:cNvSpPr>
          <p:nvPr>
            <p:ph type="title"/>
          </p:nvPr>
        </p:nvSpPr>
        <p:spPr>
          <a:xfrm>
            <a:off x="1069975" y="603250"/>
            <a:ext cx="19256375" cy="2515235"/>
          </a:xfrm>
          <a:prstGeom prst="rect">
            <a:avLst/>
          </a:prstGeo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ctr">
              <a:spcBef>
                <a:spcPts val="0"/>
              </a:spcBef>
              <a:spcAft>
                <a:spcPts val="0"/>
              </a:spcAft>
              <a:buNone/>
              <a:defRPr sz="100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3" name="Google Shape;11;p2"/>
          <p:cNvSpPr>
            <a:spLocks noGrp="1" noChangeArrowheads="1"/>
          </p:cNvSpPr>
          <p:nvPr>
            <p:ph type="body" idx="1"/>
          </p:nvPr>
        </p:nvSpPr>
        <p:spPr>
          <a:xfrm>
            <a:off x="1069975" y="3521075"/>
            <a:ext cx="19256375" cy="9955530"/>
          </a:xfrm>
          <a:prstGeom prst="rect">
            <a:avLst/>
          </a:prstGeom>
          <a:noFill/>
          <a:ln>
            <a:noFill/>
          </a:ln>
        </p:spPr>
        <p:txBody>
          <a:bodyPr vert="horz" wrap="square" lIns="207645" tIns="104140" rIns="207645" bIns="104140" numCol="1" spcCol="215900" anchor="t"/>
          <a:lstStyle>
            <a:lvl1pPr marL="457200" marR="0" indent="-692150" algn="l">
              <a:spcBef>
                <a:spcPts val="1460"/>
              </a:spcBef>
              <a:spcAft>
                <a:spcPts val="0"/>
              </a:spcAft>
              <a:buClrTx/>
              <a:buSzPts val="7300"/>
              <a:buFont typeface="Arial" panose="020B0604020202020204" pitchFamily="34" charset="0"/>
              <a:buChar char="•"/>
              <a:defRPr sz="73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marR="0" indent="-635000" algn="l">
              <a:spcBef>
                <a:spcPts val="128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 pitchFamily="34" charset="0"/>
              <a:buChar char="–"/>
              <a:defRPr sz="64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71600" marR="0" indent="-571500" algn="l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 pitchFamily="34" charset="0"/>
              <a:buChar char="•"/>
              <a:defRPr sz="54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8288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–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860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»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7432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•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2004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•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6576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•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4114800" marR="0" indent="-51435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 panose="020B0604020202020204" pitchFamily="34" charset="0"/>
              <a:buChar char="•"/>
              <a:defRPr sz="4500" b="0" i="0" u="none" strike="noStrike">
                <a:solidFill>
                  <a:srgbClr val="000000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4" name="Google Shape;12;p2"/>
          <p:cNvSpPr>
            <a:spLocks noGrp="1" noChangeArrowheads="1"/>
          </p:cNvSpPr>
          <p:nvPr>
            <p:ph type="dt" idx="10"/>
          </p:nvPr>
        </p:nvSpPr>
        <p:spPr>
          <a:xfrm>
            <a:off x="1069975" y="13983970"/>
            <a:ext cx="4991735" cy="80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5" name="Google Shape;13;p2"/>
          <p:cNvSpPr>
            <a:spLocks noGrp="1" noChangeArrowheads="1"/>
          </p:cNvSpPr>
          <p:nvPr>
            <p:ph type="ftr" idx="11"/>
          </p:nvPr>
        </p:nvSpPr>
        <p:spPr>
          <a:xfrm>
            <a:off x="7310755" y="13983970"/>
            <a:ext cx="6774815" cy="80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R="0" algn="ct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4100" b="0" i="0" u="none" strike="noStrik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6" name="Google Shape;14;p2"/>
          <p:cNvSpPr>
            <a:spLocks noGrp="1" noChangeArrowheads="1"/>
          </p:cNvSpPr>
          <p:nvPr>
            <p:ph type="sldNum" idx="12"/>
          </p:nvPr>
        </p:nvSpPr>
        <p:spPr>
          <a:xfrm>
            <a:off x="15334615" y="13983970"/>
            <a:ext cx="4991735" cy="80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207645" tIns="104140" rIns="207645" bIns="104140" numCol="1" spcCol="215900" anchor="ctr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0" marR="0" indent="0" algn="r">
              <a:spcBef>
                <a:spcPts val="0"/>
              </a:spcBef>
              <a:spcAft>
                <a:spcPts val="0"/>
              </a:spcAft>
              <a:buNone/>
              <a:defRPr sz="2800" b="0" i="0" u="none" strike="noStrike">
                <a:solidFill>
                  <a:srgbClr val="888888"/>
                </a:solidFill>
                <a:latin typeface="Calibri" panose="020F0502020204030204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8E352-1CDB-CD15-9520-EA40AD6E63B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/>
          <p:nvPr/>
        </p:nvSpPr>
        <p:spPr>
          <a:xfrm>
            <a:off x="0" y="0"/>
            <a:ext cx="21396325" cy="2328545"/>
          </a:xfrm>
          <a:prstGeom prst="rect">
            <a:avLst/>
          </a:prstGeom>
          <a:solidFill>
            <a:srgbClr val="C2D59B"/>
          </a:solidFill>
          <a:ln w="25400" cap="flat" cmpd="sng" algn="ctr">
            <a:solidFill>
              <a:srgbClr val="395E89"/>
            </a:solidFill>
            <a:prstDash val="solid"/>
            <a:headEnd type="none"/>
            <a:tailEnd type="none"/>
          </a:ln>
          <a:effectLst/>
        </p:spPr>
        <p:txBody>
          <a:bodyPr vert="horz" wrap="square" lIns="64770" tIns="32385" rIns="64770" bIns="32385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7100" dirty="0">
              <a:solidFill>
                <a:srgbClr val="FFFFFF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7100" b="1" dirty="0">
              <a:solidFill>
                <a:srgbClr val="FFFFFF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algn="ctr"/>
            <a:r>
              <a:rPr lang="en-US" sz="72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S</a:t>
            </a:r>
            <a:r>
              <a:rPr lang="en-US" sz="48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oil moisture prediction</a:t>
            </a:r>
            <a:r>
              <a:rPr lang="en-US" sz="44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Email id: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RAJEEVRM111@GMAIL.COM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, vipulst.2002@gmail.com, varshasali14@gmail.com, soniaanvekar3002@gmail.com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7100" dirty="0">
              <a:solidFill>
                <a:srgbClr val="FFFFFF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3" name="Google Shape;90;p1"/>
          <p:cNvSpPr/>
          <p:nvPr/>
        </p:nvSpPr>
        <p:spPr>
          <a:xfrm>
            <a:off x="258445" y="3916510"/>
            <a:ext cx="6858000" cy="747395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161290" tIns="161290" rIns="161290" bIns="16129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Objectives</a:t>
            </a:r>
            <a:endParaRPr sz="3400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4" name="Google Shape;91;p1"/>
          <p:cNvSpPr/>
          <p:nvPr/>
        </p:nvSpPr>
        <p:spPr>
          <a:xfrm>
            <a:off x="8970645" y="2483485"/>
            <a:ext cx="5709920" cy="345440"/>
          </a:xfrm>
          <a:prstGeom prst="rect">
            <a:avLst/>
          </a:prstGeom>
          <a:solidFill>
            <a:srgbClr val="E5B8B7"/>
          </a:solidFill>
          <a:ln>
            <a:noFill/>
          </a:ln>
          <a:effectLst/>
        </p:spPr>
        <p:txBody>
          <a:bodyPr vert="horz" wrap="square" lIns="161290" tIns="161290" rIns="161290" bIns="16129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5" name="Google Shape;92;p1"/>
          <p:cNvSpPr/>
          <p:nvPr/>
        </p:nvSpPr>
        <p:spPr>
          <a:xfrm>
            <a:off x="14965045" y="2514600"/>
            <a:ext cx="6019800" cy="533400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161290" tIns="161290" rIns="161290" bIns="16129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      </a:t>
            </a:r>
            <a:r>
              <a:rPr lang="en-US" sz="3600" b="1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Results</a:t>
            </a:r>
            <a:endParaRPr sz="3600" b="1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7" name="Google Shape;94;p1"/>
          <p:cNvSpPr/>
          <p:nvPr/>
        </p:nvSpPr>
        <p:spPr>
          <a:xfrm>
            <a:off x="410845" y="3048001"/>
            <a:ext cx="6705600" cy="8639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7645" tIns="104140" rIns="207645" bIns="104140" numCol="1" spcCol="21590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Bookman Old Style" panose="02050604050505020204" pitchFamily="1" charset="0"/>
              </a:rPr>
              <a:t>Predict soil moisture levels based on the previous 8 months of soil moisture data</a:t>
            </a:r>
            <a:endParaRPr lang="en-US" sz="2400" dirty="0">
              <a:ea typeface="Bookman Old Style" panose="02050604050505020204" pitchFamily="1" charset="0"/>
            </a:endParaRPr>
          </a:p>
          <a:p>
            <a:pPr marL="742950" marR="0" indent="-74295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solidFill>
                <a:schemeClr val="tx1"/>
              </a:solidFill>
              <a:ea typeface="Bookman Old Style" panose="02050604050505020204" pitchFamily="1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endParaRPr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0" marR="0" indent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sz="2400" dirty="0">
                <a:latin typeface="+mn-lt"/>
                <a:ea typeface="Bookman Old Style" panose="02050604050505020204" pitchFamily="1" charset="0"/>
                <a:cs typeface="+mn-lt"/>
              </a:rPr>
              <a:t>To make the model accurate such that both expected and predicted</a:t>
            </a: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 values</a:t>
            </a:r>
            <a:r>
              <a:rPr sz="2400" dirty="0">
                <a:latin typeface="+mn-lt"/>
                <a:ea typeface="Bookman Old Style" panose="02050604050505020204" pitchFamily="1" charset="0"/>
                <a:cs typeface="+mn-lt"/>
              </a:rPr>
              <a:t> are same</a:t>
            </a: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R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To reduce the loss and To increase accuracy of the model.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R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To predict the soil moisture level for the month of march 2023.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R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</p:txBody>
      </p:sp>
      <p:sp>
        <p:nvSpPr>
          <p:cNvPr id="10" name="Google Shape;97;p1"/>
          <p:cNvSpPr/>
          <p:nvPr/>
        </p:nvSpPr>
        <p:spPr>
          <a:xfrm>
            <a:off x="7497445" y="2438400"/>
            <a:ext cx="7239000" cy="11726545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Methodology</a:t>
            </a:r>
            <a:endParaRPr lang="en-US" sz="3600" b="1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endParaRPr lang="en-US" sz="3200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The system's first stage involves cleaning and processing raw data. 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Crop data and fertilizer data are combined in this process to produce a final dataset. 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This dataset is then separated into training and testing data and utilized as input to the system.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>
              <a:buFont typeface="Arial" panose="020B0604020202020204" pitchFamily="34" charset="0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Model selection is the process of comparing various classification models in order to find the best appropriate one.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Bookman Old Style" panose="02050604050505020204" pitchFamily="1" charset="0"/>
                <a:cs typeface="+mn-lt"/>
              </a:rPr>
              <a:t>The most suited crops are predicted, and the output is used for the following.</a:t>
            </a:r>
            <a:endParaRPr lang="en-US" sz="2400" dirty="0">
              <a:latin typeface="+mn-lt"/>
              <a:ea typeface="Bookman Old Style" panose="02050604050505020204" pitchFamily="1" charset="0"/>
              <a:cs typeface="+mn-lt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11" name="Google Shape;98;p1"/>
          <p:cNvSpPr/>
          <p:nvPr/>
        </p:nvSpPr>
        <p:spPr>
          <a:xfrm>
            <a:off x="256106" y="2434532"/>
            <a:ext cx="6786880" cy="646430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Problem statement</a:t>
            </a:r>
            <a:endParaRPr sz="2600" b="1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13" name="Google Shape;100;p1"/>
          <p:cNvSpPr/>
          <p:nvPr/>
        </p:nvSpPr>
        <p:spPr>
          <a:xfrm>
            <a:off x="15135613" y="11259513"/>
            <a:ext cx="5857875" cy="646430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Conclusions</a:t>
            </a:r>
            <a:endParaRPr sz="3600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14" name="Google Shape;101;p1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rgbClr val="C2D59B"/>
          </a:solidFill>
          <a:ln w="9525" cap="flat" cmpd="sng" algn="ctr">
            <a:solidFill>
              <a:srgbClr val="DAEEF3"/>
            </a:solidFill>
            <a:prstDash val="solid"/>
            <a:headEnd type="none"/>
            <a:tailEnd type="none"/>
          </a:ln>
          <a:effectLst>
            <a:outerShdw blurRad="40005" dist="22860" dir="5400000">
              <a:srgbClr val="000000">
                <a:alpha val="34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Team Brain Cruzers</a:t>
            </a:r>
            <a:endParaRPr lang="en-US" sz="2800" b="1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16" name="Google Shape;103;p1"/>
          <p:cNvSpPr/>
          <p:nvPr/>
        </p:nvSpPr>
        <p:spPr>
          <a:xfrm>
            <a:off x="514350" y="10077450"/>
            <a:ext cx="6705600" cy="396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7" name="Google Shape;104;p1"/>
          <p:cNvSpPr/>
          <p:nvPr/>
        </p:nvSpPr>
        <p:spPr>
          <a:xfrm>
            <a:off x="15394305" y="3359150"/>
            <a:ext cx="4461510" cy="3509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algn="l">
              <a:spcBef>
                <a:spcPts val="0"/>
              </a:spcBef>
              <a:spcAft>
                <a:spcPts val="0"/>
              </a:spcAft>
              <a:buSzPts val="3600"/>
            </a:pPr>
            <a:endParaRPr sz="3600" dirty="0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8" name="Google Shape;105;p1"/>
          <p:cNvSpPr/>
          <p:nvPr/>
        </p:nvSpPr>
        <p:spPr>
          <a:xfrm>
            <a:off x="15014575" y="11852275"/>
            <a:ext cx="6377305" cy="295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>
              <a:buFont typeface="+mj-lt"/>
            </a:pPr>
            <a:r>
              <a:rPr lang="en-US" sz="2400" dirty="0"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rPr>
              <a:t> The predicted values are obtained as expected    and the loss is  0.142. This model is used for predicting soil moisture level in a specific given time period.</a:t>
            </a:r>
            <a:endParaRPr lang="en-US" sz="2400" dirty="0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6" name="Google Shape;96;p1"/>
          <p:cNvSpPr/>
          <p:nvPr/>
        </p:nvSpPr>
        <p:spPr>
          <a:xfrm>
            <a:off x="213360" y="8475614"/>
            <a:ext cx="6858000" cy="886460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164465" tIns="164465" rIns="164465" bIns="164465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Literature survey</a:t>
            </a:r>
            <a:endParaRPr sz="3600" b="1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555" y="9915525"/>
            <a:ext cx="7489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"A Machine Learning Data Fusion Model for Soil Moisture Retrieval." Batchu, Vishal, Grey Nearing, and Varun Gulshan.  (2022).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 "Soil moisture estimation from Sentinel-1 interferometric observations over arid regions."Karamvasis, Kleanthis, and Vassilia Karathanassi.(2022).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 "Fusion of hyper spectral and ground penetrating radar data to estimate soil moisture." Riese, Felix M., and Sina Keller. (WHISPERS). IEEE, 2018.</a:t>
            </a:r>
            <a:endParaRPr lang="en-US" sz="2400" dirty="0"/>
          </a:p>
        </p:txBody>
      </p:sp>
      <p:sp>
        <p:nvSpPr>
          <p:cNvPr id="15" name="Google Shape;100;p1"/>
          <p:cNvSpPr/>
          <p:nvPr/>
        </p:nvSpPr>
        <p:spPr>
          <a:xfrm>
            <a:off x="15068302" y="8740912"/>
            <a:ext cx="5857875" cy="646430"/>
          </a:xfrm>
          <a:prstGeom prst="rect">
            <a:avLst/>
          </a:prstGeom>
          <a:solidFill>
            <a:srgbClr val="D6E3BC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" charset="0"/>
                <a:ea typeface="Bookman Old Style" panose="02050604050505020204" pitchFamily="1" charset="0"/>
                <a:cs typeface="Bookman Old Style" panose="02050604050505020204" pitchFamily="1" charset="0"/>
              </a:rPr>
              <a:t>Optimization details</a:t>
            </a:r>
            <a:endParaRPr sz="3600" dirty="0">
              <a:solidFill>
                <a:srgbClr val="C00000"/>
              </a:solidFill>
              <a:latin typeface="Bookman Old Style" panose="02050604050505020204" pitchFamily="1" charset="0"/>
              <a:ea typeface="Bookman Old Style" panose="02050604050505020204" pitchFamily="1" charset="0"/>
              <a:cs typeface="Bookman Old Style" panose="02050604050505020204" pitchFamily="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26722" y="9724545"/>
            <a:ext cx="5857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used gradient descent algorithm to vary the weights such that error or loss is minimized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20" name="Picture 19" descr="photo_2023-03-26_00-49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895" y="3301365"/>
            <a:ext cx="6387465" cy="4069080"/>
          </a:xfrm>
          <a:prstGeom prst="rect">
            <a:avLst/>
          </a:prstGeom>
        </p:spPr>
      </p:pic>
      <p:pic>
        <p:nvPicPr>
          <p:cNvPr id="26" name="Picture 25" descr="photo_2023-03-26_00-57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225" y="3323590"/>
            <a:ext cx="6366510" cy="5151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WPS Presentation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Bookman Old Style</vt:lpstr>
      <vt:lpstr>Segoe Print</vt:lpstr>
      <vt:lpstr>docs-Calibri</vt:lpstr>
      <vt:lpstr>Microsoft YaHei</vt:lpstr>
      <vt:lpstr>Arial Unicode MS</vt:lpstr>
      <vt:lpstr>Arial Black</vt:lpstr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aesplancopy.co.uk</dc:creator>
  <cp:lastModifiedBy>Vipul st</cp:lastModifiedBy>
  <cp:revision>7</cp:revision>
  <dcterms:created xsi:type="dcterms:W3CDTF">2009-07-23T11:11:00Z</dcterms:created>
  <dcterms:modified xsi:type="dcterms:W3CDTF">2023-03-25T19:33:52Z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A1169FC6F37A403293E9FDCCAB076945</vt:lpwstr>
  </property>
  <property fmtid="{D5CDD505-2E9C-101B-9397-08002B2CF9AE}" pid="3" name="KSOProductBuildVer">
    <vt:lpwstr>1033-11.2.0.11219</vt:lpwstr>
  </property>
</Properties>
</file>