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media/image25.png" ContentType="image/png"/>
  <Override PartName="/ppt/media/image24.png" ContentType="image/png"/>
  <Override PartName="/ppt/media/image9.png" ContentType="image/png"/>
  <Override PartName="/ppt/media/image10.png" ContentType="image/png"/>
  <Override PartName="/ppt/media/image23.png" ContentType="image/png"/>
  <Override PartName="/ppt/media/image8.png" ContentType="image/png"/>
  <Override PartName="/ppt/media/image4.png" ContentType="image/png"/>
  <Override PartName="/ppt/media/image2.png" ContentType="image/png"/>
  <Override PartName="/ppt/media/image7.png" ContentType="image/png"/>
  <Override PartName="/ppt/media/image22.png" ContentType="image/png"/>
  <Override PartName="/ppt/media/image3.png" ContentType="image/png"/>
  <Override PartName="/ppt/media/image19.jpeg" ContentType="image/jpeg"/>
  <Override PartName="/ppt/media/image6.png" ContentType="image/png"/>
  <Override PartName="/ppt/media/image21.png" ContentType="image/png"/>
  <Override PartName="/ppt/media/image11.png" ContentType="image/png"/>
  <Override PartName="/ppt/media/image18.jpeg" ContentType="image/jpeg"/>
  <Override PartName="/ppt/media/image12.png" ContentType="image/png"/>
  <Override PartName="/ppt/media/image13.png" ContentType="image/png"/>
  <Override PartName="/ppt/media/image14.png" ContentType="image/png"/>
  <Override PartName="/ppt/media/image15.png" ContentType="image/png"/>
  <Override PartName="/ppt/media/image16.png" ContentType="image/png"/>
  <Override PartName="/ppt/media/image1.wmf" ContentType="image/x-wmf"/>
  <Override PartName="/ppt/media/image17.png" ContentType="image/png"/>
  <Override PartName="/ppt/media/image5.png" ContentType="image/png"/>
  <Override PartName="/ppt/media/image20.png" ContentType="image/png"/>
  <Override PartName="/ppt/slides/_rels/slide30.xml.rels" ContentType="application/vnd.openxmlformats-package.relationships+xml"/>
  <Override PartName="/ppt/slides/_rels/slide26.xml.rels" ContentType="application/vnd.openxmlformats-package.relationships+xml"/>
  <Override PartName="/ppt/slides/_rels/slide10.xml.rels" ContentType="application/vnd.openxmlformats-package.relationships+xml"/>
  <Override PartName="/ppt/slides/_rels/slide17.xml.rels" ContentType="application/vnd.openxmlformats-package.relationships+xml"/>
  <Override PartName="/ppt/slides/_rels/slide9.xml.rels" ContentType="application/vnd.openxmlformats-package.relationships+xml"/>
  <Override PartName="/ppt/slides/_rels/slide24.xml.rels" ContentType="application/vnd.openxmlformats-package.relationships+xml"/>
  <Override PartName="/ppt/slides/_rels/slide2.xml.rels" ContentType="application/vnd.openxmlformats-package.relationships+xml"/>
  <Override PartName="/ppt/slides/_rels/slide8.xml.rels" ContentType="application/vnd.openxmlformats-package.relationships+xml"/>
  <Override PartName="/ppt/slides/_rels/slide23.xml.rels" ContentType="application/vnd.openxmlformats-package.relationships+xml"/>
  <Override PartName="/ppt/slides/_rels/slide1.xml.rels" ContentType="application/vnd.openxmlformats-package.relationships+xml"/>
  <Override PartName="/ppt/slides/_rels/slide29.xml.rels" ContentType="application/vnd.openxmlformats-package.relationships+xml"/>
  <Override PartName="/ppt/slides/_rels/slide7.xml.rels" ContentType="application/vnd.openxmlformats-package.relationships+xml"/>
  <Override PartName="/ppt/slides/_rels/slide28.xml.rels" ContentType="application/vnd.openxmlformats-package.relationships+xml"/>
  <Override PartName="/ppt/slides/_rels/slide6.xml.rels" ContentType="application/vnd.openxmlformats-package.relationships+xml"/>
  <Override PartName="/ppt/slides/_rels/slide25.xml.rels" ContentType="application/vnd.openxmlformats-package.relationships+xml"/>
  <Override PartName="/ppt/slides/_rels/slide3.xml.rels" ContentType="application/vnd.openxmlformats-package.relationships+xml"/>
  <Override PartName="/ppt/slides/_rels/slide11.xml.rels" ContentType="application/vnd.openxmlformats-package.relationships+xml"/>
  <Override PartName="/ppt/slides/_rels/slide18.xml.rels" ContentType="application/vnd.openxmlformats-package.relationships+xml"/>
  <Override PartName="/ppt/slides/_rels/slide4.xml.rels" ContentType="application/vnd.openxmlformats-package.relationships+xml"/>
  <Override PartName="/ppt/slides/_rels/slide12.xml.rels" ContentType="application/vnd.openxmlformats-package.relationships+xml"/>
  <Override PartName="/ppt/slides/_rels/slide19.xml.rels" ContentType="application/vnd.openxmlformats-package.relationships+xml"/>
  <Override PartName="/ppt/slides/_rels/slide27.xml.rels" ContentType="application/vnd.openxmlformats-package.relationships+xml"/>
  <Override PartName="/ppt/slides/_rels/slide5.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22.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31.xml.rels" ContentType="application/vnd.openxmlformats-package.relationships+xml"/>
  <Override PartName="/ppt/slides/_rels/slide20.xml.rels" ContentType="application/vnd.openxmlformats-package.relationships+xml"/>
  <Override PartName="/ppt/slides/_rels/slide21.xml.rels" ContentType="application/vnd.openxmlformats-package.relationships+xml"/>
  <Override PartName="/ppt/slides/slide31.xml" ContentType="application/vnd.openxmlformats-officedocument.presentationml.slide+xml"/>
  <Override PartName="/ppt/slides/slide30.xml" ContentType="application/vnd.openxmlformats-officedocument.presentationml.slide+xml"/>
  <Override PartName="/ppt/slides/slide22.xml" ContentType="application/vnd.openxmlformats-officedocument.presentationml.slide+xml"/>
  <Override PartName="/ppt/slides/slide29.xml" ContentType="application/vnd.openxmlformats-officedocument.presentationml.slide+xml"/>
  <Override PartName="/ppt/slides/slide7.xml" ContentType="application/vnd.openxmlformats-officedocument.presentationml.slide+xml"/>
  <Override PartName="/ppt/slides/slide21.xml" ContentType="application/vnd.openxmlformats-officedocument.presentationml.slide+xml"/>
  <Override PartName="/ppt/slides/slide28.xml" ContentType="application/vnd.openxmlformats-officedocument.presentationml.slide+xml"/>
  <Override PartName="/ppt/slides/slide6.xml" ContentType="application/vnd.openxmlformats-officedocument.presentationml.slide+xml"/>
  <Override PartName="/ppt/slides/slide20.xml" ContentType="application/vnd.openxmlformats-officedocument.presentationml.slide+xml"/>
  <Override PartName="/ppt/slides/slide27.xml" ContentType="application/vnd.openxmlformats-officedocument.presentationml.slide+xml"/>
  <Override PartName="/ppt/slides/slide5.xml" ContentType="application/vnd.openxmlformats-officedocument.presentationml.slide+xml"/>
  <Override PartName="/ppt/slides/slide26.xml" ContentType="application/vnd.openxmlformats-officedocument.presentationml.slide+xml"/>
  <Override PartName="/ppt/slides/slide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24.xml" ContentType="application/vnd.openxmlformats-officedocument.presentationml.slide+xml"/>
  <Override PartName="/ppt/slides/slide2.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23.xml" ContentType="application/vnd.openxmlformats-officedocument.presentationml.slide+xml"/>
  <Override PartName="/ppt/slides/slide1.xml" ContentType="application/vnd.openxmlformats-officedocument.presentationml.slide+xml"/>
  <Override PartName="/ppt/slides/slide19.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Layouts/_rels/slideLayout48.xml.rels" ContentType="application/vnd.openxmlformats-package.relationships+xml"/>
  <Override PartName="/ppt/slideLayouts/_rels/slideLayout47.xml.rels" ContentType="application/vnd.openxmlformats-package.relationships+xml"/>
  <Override PartName="/ppt/slideLayouts/_rels/slideLayout21.xml.rels" ContentType="application/vnd.openxmlformats-package.relationships+xml"/>
  <Override PartName="/ppt/slideLayouts/_rels/slideLayout32.xml.rels" ContentType="application/vnd.openxmlformats-package.relationships+xml"/>
  <Override PartName="/ppt/slideLayouts/_rels/slideLayout31.xml.rels" ContentType="application/vnd.openxmlformats-package.relationships+xml"/>
  <Override PartName="/ppt/slideLayouts/_rels/slideLayout16.xml.rels" ContentType="application/vnd.openxmlformats-package.relationships+xml"/>
  <Override PartName="/ppt/slideLayouts/_rels/slideLayout15.xml.rels" ContentType="application/vnd.openxmlformats-package.relationships+xml"/>
  <Override PartName="/ppt/slideLayouts/_rels/slideLayout22.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27.xml.rels" ContentType="application/vnd.openxmlformats-package.relationships+xml"/>
  <Override PartName="/ppt/slideLayouts/_rels/slideLayout19.xml.rels" ContentType="application/vnd.openxmlformats-package.relationships+xml"/>
  <Override PartName="/ppt/slideLayouts/_rels/slideLayout12.xml.rels" ContentType="application/vnd.openxmlformats-package.relationships+xml"/>
  <Override PartName="/ppt/slideLayouts/_rels/slideLayout18.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41.xml.rels" ContentType="application/vnd.openxmlformats-package.relationships+xml"/>
  <Override PartName="/ppt/slideLayouts/_rels/slideLayout7.xml.rels" ContentType="application/vnd.openxmlformats-package.relationships+xml"/>
  <Override PartName="/ppt/slideLayouts/_rels/slideLayout42.xml.rels" ContentType="application/vnd.openxmlformats-package.relationships+xml"/>
  <Override PartName="/ppt/slideLayouts/_rels/slideLayout1.xml.rels" ContentType="application/vnd.openxmlformats-package.relationships+xml"/>
  <Override PartName="/ppt/slideLayouts/_rels/slideLayout8.xml.rels" ContentType="application/vnd.openxmlformats-package.relationships+xml"/>
  <Override PartName="/ppt/slideLayouts/_rels/slideLayout43.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33.xml.rels" ContentType="application/vnd.openxmlformats-package.relationships+xml"/>
  <Override PartName="/ppt/slideLayouts/_rels/slideLayout44.xml.rels" ContentType="application/vnd.openxmlformats-package.relationships+xml"/>
  <Override PartName="/ppt/slideLayouts/_rels/slideLayout17.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0.xml.rels" ContentType="application/vnd.openxmlformats-package.relationships+xml"/>
  <Override PartName="/ppt/slideLayouts/_rels/slideLayout39.xml.rels" ContentType="application/vnd.openxmlformats-package.relationships+xml"/>
  <Override PartName="/ppt/slideLayouts/_rels/slideLayout26.xml.rels" ContentType="application/vnd.openxmlformats-package.relationships+xml"/>
  <Override PartName="/ppt/slideLayouts/_rels/slideLayout28.xml.rels" ContentType="application/vnd.openxmlformats-package.relationships+xml"/>
  <Override PartName="/ppt/slideLayouts/_rels/slideLayout10.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34.xml.rels" ContentType="application/vnd.openxmlformats-package.relationships+xml"/>
  <Override PartName="/ppt/slideLayouts/_rels/slideLayout45.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slideLayouts/_rels/slideLayout37.xml.rels" ContentType="application/vnd.openxmlformats-package.relationships+xml"/>
  <Override PartName="/ppt/slideLayouts/_rels/slideLayout38.xml.rels" ContentType="application/vnd.openxmlformats-package.relationships+xml"/>
  <Override PartName="/ppt/slideLayouts/_rels/slideLayout40.xml.rels" ContentType="application/vnd.openxmlformats-package.relationships+xml"/>
  <Override PartName="/ppt/slideLayouts/_rels/slideLayout46.xml.rels" ContentType="application/vnd.openxmlformats-package.relationships+xml"/>
  <Override PartName="/ppt/slideLayouts/slideLayout22.xml" ContentType="application/vnd.openxmlformats-officedocument.presentationml.slideLayout+xml"/>
  <Override PartName="/ppt/slideLayouts/slideLayout16.xml" ContentType="application/vnd.openxmlformats-officedocument.presentationml.slideLayout+xml"/>
  <Override PartName="/ppt/slideLayouts/slideLayout48.xml" ContentType="application/vnd.openxmlformats-officedocument.presentationml.slideLayout+xml"/>
  <Override PartName="/ppt/slideLayouts/slideLayout7.xml" ContentType="application/vnd.openxmlformats-officedocument.presentationml.slideLayout+xml"/>
  <Override PartName="/ppt/slideLayouts/slideLayout15.xml" ContentType="application/vnd.openxmlformats-officedocument.presentationml.slideLayout+xml"/>
  <Override PartName="/ppt/slideLayouts/slideLayout47.xml" ContentType="application/vnd.openxmlformats-officedocument.presentationml.slideLayout+xml"/>
  <Override PartName="/ppt/slideLayouts/slideLayout6.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8.xml" ContentType="application/vnd.openxmlformats-officedocument.presentationml.slideLayout+xml"/>
  <Override PartName="/ppt/slideLayouts/slideLayout9.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1.xml" ContentType="application/vnd.openxmlformats-officedocument.presentationml.slideLayout+xml"/>
  <Override PartName="/ppt/slideLayouts/slideLayout42.xml" ContentType="application/vnd.openxmlformats-officedocument.presentationml.slideLayout+xml"/>
  <Override PartName="/ppt/slideLayouts/slideLayout2.xml" ContentType="application/vnd.openxmlformats-officedocument.presentationml.slideLayout+xml"/>
  <Override PartName="/ppt/slideLayouts/slideLayout43.xml" ContentType="application/vnd.openxmlformats-officedocument.presentationml.slideLayout+xml"/>
  <Override PartName="/ppt/slideLayouts/slideLayout3.xml" ContentType="application/vnd.openxmlformats-officedocument.presentationml.slideLayout+xml"/>
  <Override PartName="/ppt/slideLayouts/slideLayout44.xml" ContentType="application/vnd.openxmlformats-officedocument.presentationml.slideLayout+xml"/>
  <Override PartName="/ppt/slideLayouts/slideLayout4.xml" ContentType="application/vnd.openxmlformats-officedocument.presentationml.slideLayout+xml"/>
  <Override PartName="/ppt/slideLayouts/slideLayout45.xml" ContentType="application/vnd.openxmlformats-officedocument.presentationml.slideLayout+xml"/>
  <Override PartName="/ppt/slideLayouts/slideLayout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Masters/_rels/slideMaster4.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4.xml" ContentType="application/vnd.openxmlformats-officedocument.presentationml.slideMaster+xml"/>
  <Override PartName="/ppt/slideMasters/slideMaster3.xml" ContentType="application/vnd.openxmlformats-officedocument.presentationml.slideMaster+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presentation.xml" ContentType="application/vnd.openxmlformats-officedocument.presentationml.presentation.main+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Lst>
  <p:sldSz cx="9144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slide" Target="slides/slide27.xml"/><Relationship Id="rId33" Type="http://schemas.openxmlformats.org/officeDocument/2006/relationships/slide" Target="slides/slide28.xml"/><Relationship Id="rId34" Type="http://schemas.openxmlformats.org/officeDocument/2006/relationships/slide" Target="slides/slide29.xml"/><Relationship Id="rId35" Type="http://schemas.openxmlformats.org/officeDocument/2006/relationships/slide" Target="slides/slide30.xml"/><Relationship Id="rId36" Type="http://schemas.openxmlformats.org/officeDocument/2006/relationships/slide" Target="slides/slide3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457200" y="274680"/>
            <a:ext cx="7619760" cy="1142640"/>
          </a:xfrm>
          <a:prstGeom prst="rect">
            <a:avLst/>
          </a:prstGeom>
        </p:spPr>
        <p:txBody>
          <a:bodyPr lIns="0" rIns="0" tIns="0" bIns="0" anchor="ctr"/>
          <a:p>
            <a:endParaRPr b="0" lang="en-US" sz="1800" spc="-1" strike="noStrike">
              <a:solidFill>
                <a:srgbClr val="000000"/>
              </a:solidFill>
              <a:latin typeface="Calibri"/>
            </a:endParaRPr>
          </a:p>
        </p:txBody>
      </p:sp>
      <p:sp>
        <p:nvSpPr>
          <p:cNvPr id="29" name="PlaceHolder 2"/>
          <p:cNvSpPr>
            <a:spLocks noGrp="1"/>
          </p:cNvSpPr>
          <p:nvPr>
            <p:ph type="body"/>
          </p:nvPr>
        </p:nvSpPr>
        <p:spPr>
          <a:xfrm>
            <a:off x="457200" y="1600200"/>
            <a:ext cx="7619760" cy="2289600"/>
          </a:xfrm>
          <a:prstGeom prst="rect">
            <a:avLst/>
          </a:prstGeom>
        </p:spPr>
        <p:txBody>
          <a:bodyPr lIns="0" rIns="0" tIns="0" bIns="0">
            <a:normAutofit/>
          </a:bodyPr>
          <a:p>
            <a:endParaRPr b="0" lang="en-US" sz="2200" spc="-1" strike="noStrike">
              <a:solidFill>
                <a:srgbClr val="000000"/>
              </a:solidFill>
              <a:latin typeface="Calibri"/>
            </a:endParaRPr>
          </a:p>
        </p:txBody>
      </p:sp>
      <p:sp>
        <p:nvSpPr>
          <p:cNvPr id="30" name="PlaceHolder 3"/>
          <p:cNvSpPr>
            <a:spLocks noGrp="1"/>
          </p:cNvSpPr>
          <p:nvPr>
            <p:ph type="body"/>
          </p:nvPr>
        </p:nvSpPr>
        <p:spPr>
          <a:xfrm>
            <a:off x="457200" y="4107600"/>
            <a:ext cx="7619760" cy="2289600"/>
          </a:xfrm>
          <a:prstGeom prst="rect">
            <a:avLst/>
          </a:prstGeom>
        </p:spPr>
        <p:txBody>
          <a:bodyPr lIns="0" rIns="0" tIns="0" bIns="0">
            <a:normAutofit/>
          </a:bodyPr>
          <a:p>
            <a:endParaRPr b="0" lang="en-US" sz="2200" spc="-1" strike="noStrike">
              <a:solidFill>
                <a:srgbClr val="000000"/>
              </a:solid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4680"/>
            <a:ext cx="7619760" cy="1142640"/>
          </a:xfrm>
          <a:prstGeom prst="rect">
            <a:avLst/>
          </a:prstGeom>
        </p:spPr>
        <p:txBody>
          <a:bodyPr lIns="0" rIns="0" tIns="0" bIns="0" anchor="ctr"/>
          <a:p>
            <a:endParaRPr b="0" lang="en-US" sz="1800" spc="-1" strike="noStrike">
              <a:solidFill>
                <a:srgbClr val="000000"/>
              </a:solidFill>
              <a:latin typeface="Calibri"/>
            </a:endParaRPr>
          </a:p>
        </p:txBody>
      </p:sp>
      <p:sp>
        <p:nvSpPr>
          <p:cNvPr id="32" name="PlaceHolder 2"/>
          <p:cNvSpPr>
            <a:spLocks noGrp="1"/>
          </p:cNvSpPr>
          <p:nvPr>
            <p:ph type="body"/>
          </p:nvPr>
        </p:nvSpPr>
        <p:spPr>
          <a:xfrm>
            <a:off x="457200" y="1600200"/>
            <a:ext cx="3718080" cy="2289600"/>
          </a:xfrm>
          <a:prstGeom prst="rect">
            <a:avLst/>
          </a:prstGeom>
        </p:spPr>
        <p:txBody>
          <a:bodyPr lIns="0" rIns="0" tIns="0" bIns="0">
            <a:normAutofit/>
          </a:bodyPr>
          <a:p>
            <a:endParaRPr b="0" lang="en-US" sz="2200" spc="-1" strike="noStrike">
              <a:solidFill>
                <a:srgbClr val="000000"/>
              </a:solidFill>
              <a:latin typeface="Calibri"/>
            </a:endParaRPr>
          </a:p>
        </p:txBody>
      </p:sp>
      <p:sp>
        <p:nvSpPr>
          <p:cNvPr id="33" name="PlaceHolder 3"/>
          <p:cNvSpPr>
            <a:spLocks noGrp="1"/>
          </p:cNvSpPr>
          <p:nvPr>
            <p:ph type="body"/>
          </p:nvPr>
        </p:nvSpPr>
        <p:spPr>
          <a:xfrm>
            <a:off x="4361400" y="1600200"/>
            <a:ext cx="3718080" cy="2289600"/>
          </a:xfrm>
          <a:prstGeom prst="rect">
            <a:avLst/>
          </a:prstGeom>
        </p:spPr>
        <p:txBody>
          <a:bodyPr lIns="0" rIns="0" tIns="0" bIns="0">
            <a:normAutofit/>
          </a:bodyPr>
          <a:p>
            <a:endParaRPr b="0" lang="en-US" sz="2200" spc="-1" strike="noStrike">
              <a:solidFill>
                <a:srgbClr val="000000"/>
              </a:solidFill>
              <a:latin typeface="Calibri"/>
            </a:endParaRPr>
          </a:p>
        </p:txBody>
      </p:sp>
      <p:sp>
        <p:nvSpPr>
          <p:cNvPr id="34" name="PlaceHolder 4"/>
          <p:cNvSpPr>
            <a:spLocks noGrp="1"/>
          </p:cNvSpPr>
          <p:nvPr>
            <p:ph type="body"/>
          </p:nvPr>
        </p:nvSpPr>
        <p:spPr>
          <a:xfrm>
            <a:off x="457200" y="4107600"/>
            <a:ext cx="3718080" cy="2289600"/>
          </a:xfrm>
          <a:prstGeom prst="rect">
            <a:avLst/>
          </a:prstGeom>
        </p:spPr>
        <p:txBody>
          <a:bodyPr lIns="0" rIns="0" tIns="0" bIns="0">
            <a:normAutofit/>
          </a:bodyPr>
          <a:p>
            <a:endParaRPr b="0" lang="en-US" sz="2200" spc="-1" strike="noStrike">
              <a:solidFill>
                <a:srgbClr val="000000"/>
              </a:solidFill>
              <a:latin typeface="Calibri"/>
            </a:endParaRPr>
          </a:p>
        </p:txBody>
      </p:sp>
      <p:sp>
        <p:nvSpPr>
          <p:cNvPr id="35" name="PlaceHolder 5"/>
          <p:cNvSpPr>
            <a:spLocks noGrp="1"/>
          </p:cNvSpPr>
          <p:nvPr>
            <p:ph type="body"/>
          </p:nvPr>
        </p:nvSpPr>
        <p:spPr>
          <a:xfrm>
            <a:off x="4361400" y="4107600"/>
            <a:ext cx="3718080" cy="2289600"/>
          </a:xfrm>
          <a:prstGeom prst="rect">
            <a:avLst/>
          </a:prstGeom>
        </p:spPr>
        <p:txBody>
          <a:bodyPr lIns="0" rIns="0" tIns="0" bIns="0">
            <a:normAutofit/>
          </a:bodyPr>
          <a:p>
            <a:endParaRPr b="0" lang="en-US" sz="2200" spc="-1" strike="noStrike">
              <a:solidFill>
                <a:srgbClr val="000000"/>
              </a:solid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457200" y="274680"/>
            <a:ext cx="7619760" cy="1142640"/>
          </a:xfrm>
          <a:prstGeom prst="rect">
            <a:avLst/>
          </a:prstGeom>
        </p:spPr>
        <p:txBody>
          <a:bodyPr lIns="0" rIns="0" tIns="0" bIns="0" anchor="ctr"/>
          <a:p>
            <a:endParaRPr b="0" lang="en-US" sz="1800" spc="-1" strike="noStrike">
              <a:solidFill>
                <a:srgbClr val="000000"/>
              </a:solidFill>
              <a:latin typeface="Calibri"/>
            </a:endParaRPr>
          </a:p>
        </p:txBody>
      </p:sp>
      <p:sp>
        <p:nvSpPr>
          <p:cNvPr id="37" name="PlaceHolder 2"/>
          <p:cNvSpPr>
            <a:spLocks noGrp="1"/>
          </p:cNvSpPr>
          <p:nvPr>
            <p:ph type="body"/>
          </p:nvPr>
        </p:nvSpPr>
        <p:spPr>
          <a:xfrm>
            <a:off x="457200" y="1600200"/>
            <a:ext cx="2453400" cy="2289600"/>
          </a:xfrm>
          <a:prstGeom prst="rect">
            <a:avLst/>
          </a:prstGeom>
        </p:spPr>
        <p:txBody>
          <a:bodyPr lIns="0" rIns="0" tIns="0" bIns="0">
            <a:normAutofit/>
          </a:bodyPr>
          <a:p>
            <a:endParaRPr b="0" lang="en-US" sz="2200" spc="-1" strike="noStrike">
              <a:solidFill>
                <a:srgbClr val="000000"/>
              </a:solidFill>
              <a:latin typeface="Calibri"/>
            </a:endParaRPr>
          </a:p>
        </p:txBody>
      </p:sp>
      <p:sp>
        <p:nvSpPr>
          <p:cNvPr id="38" name="PlaceHolder 3"/>
          <p:cNvSpPr>
            <a:spLocks noGrp="1"/>
          </p:cNvSpPr>
          <p:nvPr>
            <p:ph type="body"/>
          </p:nvPr>
        </p:nvSpPr>
        <p:spPr>
          <a:xfrm>
            <a:off x="3033720" y="1600200"/>
            <a:ext cx="2453400" cy="2289600"/>
          </a:xfrm>
          <a:prstGeom prst="rect">
            <a:avLst/>
          </a:prstGeom>
        </p:spPr>
        <p:txBody>
          <a:bodyPr lIns="0" rIns="0" tIns="0" bIns="0">
            <a:normAutofit/>
          </a:bodyPr>
          <a:p>
            <a:endParaRPr b="0" lang="en-US" sz="2200" spc="-1" strike="noStrike">
              <a:solidFill>
                <a:srgbClr val="000000"/>
              </a:solidFill>
              <a:latin typeface="Calibri"/>
            </a:endParaRPr>
          </a:p>
        </p:txBody>
      </p:sp>
      <p:sp>
        <p:nvSpPr>
          <p:cNvPr id="39" name="PlaceHolder 4"/>
          <p:cNvSpPr>
            <a:spLocks noGrp="1"/>
          </p:cNvSpPr>
          <p:nvPr>
            <p:ph type="body"/>
          </p:nvPr>
        </p:nvSpPr>
        <p:spPr>
          <a:xfrm>
            <a:off x="5610240" y="1600200"/>
            <a:ext cx="2453400" cy="2289600"/>
          </a:xfrm>
          <a:prstGeom prst="rect">
            <a:avLst/>
          </a:prstGeom>
        </p:spPr>
        <p:txBody>
          <a:bodyPr lIns="0" rIns="0" tIns="0" bIns="0">
            <a:normAutofit/>
          </a:bodyPr>
          <a:p>
            <a:endParaRPr b="0" lang="en-US" sz="2200" spc="-1" strike="noStrike">
              <a:solidFill>
                <a:srgbClr val="000000"/>
              </a:solidFill>
              <a:latin typeface="Calibri"/>
            </a:endParaRPr>
          </a:p>
        </p:txBody>
      </p:sp>
      <p:sp>
        <p:nvSpPr>
          <p:cNvPr id="40" name="PlaceHolder 5"/>
          <p:cNvSpPr>
            <a:spLocks noGrp="1"/>
          </p:cNvSpPr>
          <p:nvPr>
            <p:ph type="body"/>
          </p:nvPr>
        </p:nvSpPr>
        <p:spPr>
          <a:xfrm>
            <a:off x="457200" y="4107600"/>
            <a:ext cx="2453400" cy="2289600"/>
          </a:xfrm>
          <a:prstGeom prst="rect">
            <a:avLst/>
          </a:prstGeom>
        </p:spPr>
        <p:txBody>
          <a:bodyPr lIns="0" rIns="0" tIns="0" bIns="0">
            <a:normAutofit/>
          </a:bodyPr>
          <a:p>
            <a:endParaRPr b="0" lang="en-US" sz="2200" spc="-1" strike="noStrike">
              <a:solidFill>
                <a:srgbClr val="000000"/>
              </a:solidFill>
              <a:latin typeface="Calibri"/>
            </a:endParaRPr>
          </a:p>
        </p:txBody>
      </p:sp>
      <p:sp>
        <p:nvSpPr>
          <p:cNvPr id="41" name="PlaceHolder 6"/>
          <p:cNvSpPr>
            <a:spLocks noGrp="1"/>
          </p:cNvSpPr>
          <p:nvPr>
            <p:ph type="body"/>
          </p:nvPr>
        </p:nvSpPr>
        <p:spPr>
          <a:xfrm>
            <a:off x="3033720" y="4107600"/>
            <a:ext cx="2453400" cy="2289600"/>
          </a:xfrm>
          <a:prstGeom prst="rect">
            <a:avLst/>
          </a:prstGeom>
        </p:spPr>
        <p:txBody>
          <a:bodyPr lIns="0" rIns="0" tIns="0" bIns="0">
            <a:normAutofit/>
          </a:bodyPr>
          <a:p>
            <a:endParaRPr b="0" lang="en-US" sz="2200" spc="-1" strike="noStrike">
              <a:solidFill>
                <a:srgbClr val="000000"/>
              </a:solidFill>
              <a:latin typeface="Calibri"/>
            </a:endParaRPr>
          </a:p>
        </p:txBody>
      </p:sp>
      <p:sp>
        <p:nvSpPr>
          <p:cNvPr id="42" name="PlaceHolder 7"/>
          <p:cNvSpPr>
            <a:spLocks noGrp="1"/>
          </p:cNvSpPr>
          <p:nvPr>
            <p:ph type="body"/>
          </p:nvPr>
        </p:nvSpPr>
        <p:spPr>
          <a:xfrm>
            <a:off x="5610240" y="4107600"/>
            <a:ext cx="2453400" cy="2289600"/>
          </a:xfrm>
          <a:prstGeom prst="rect">
            <a:avLst/>
          </a:prstGeom>
        </p:spPr>
        <p:txBody>
          <a:bodyPr lIns="0" rIns="0" tIns="0" bIns="0">
            <a:normAutofit/>
          </a:bodyPr>
          <a:p>
            <a:endParaRPr b="0" lang="en-US" sz="2200" spc="-1" strike="noStrike">
              <a:solidFill>
                <a:srgbClr val="000000"/>
              </a:solidFill>
              <a:latin typeface="Calibri"/>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74680"/>
            <a:ext cx="7619760" cy="1142640"/>
          </a:xfrm>
          <a:prstGeom prst="rect">
            <a:avLst/>
          </a:prstGeom>
        </p:spPr>
        <p:txBody>
          <a:bodyPr lIns="0" rIns="0" tIns="0" bIns="0" anchor="ctr"/>
          <a:p>
            <a:endParaRPr b="0" lang="en-US" sz="1800" spc="-1" strike="noStrike">
              <a:solidFill>
                <a:srgbClr val="000000"/>
              </a:solidFill>
              <a:latin typeface="Calibri"/>
            </a:endParaRPr>
          </a:p>
        </p:txBody>
      </p:sp>
      <p:sp>
        <p:nvSpPr>
          <p:cNvPr id="51" name="PlaceHolder 2"/>
          <p:cNvSpPr>
            <a:spLocks noGrp="1"/>
          </p:cNvSpPr>
          <p:nvPr>
            <p:ph type="subTitle"/>
          </p:nvPr>
        </p:nvSpPr>
        <p:spPr>
          <a:xfrm>
            <a:off x="457200" y="1600200"/>
            <a:ext cx="7619760" cy="480024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457200" y="274680"/>
            <a:ext cx="7619760" cy="1142640"/>
          </a:xfrm>
          <a:prstGeom prst="rect">
            <a:avLst/>
          </a:prstGeom>
        </p:spPr>
        <p:txBody>
          <a:bodyPr lIns="0" rIns="0" tIns="0" bIns="0" anchor="ctr"/>
          <a:p>
            <a:endParaRPr b="0" lang="en-US" sz="1800" spc="-1" strike="noStrike">
              <a:solidFill>
                <a:srgbClr val="000000"/>
              </a:solidFill>
              <a:latin typeface="Calibri"/>
            </a:endParaRPr>
          </a:p>
        </p:txBody>
      </p:sp>
      <p:sp>
        <p:nvSpPr>
          <p:cNvPr id="53" name="PlaceHolder 2"/>
          <p:cNvSpPr>
            <a:spLocks noGrp="1"/>
          </p:cNvSpPr>
          <p:nvPr>
            <p:ph type="body"/>
          </p:nvPr>
        </p:nvSpPr>
        <p:spPr>
          <a:xfrm>
            <a:off x="457200" y="1600200"/>
            <a:ext cx="7619760" cy="4800240"/>
          </a:xfrm>
          <a:prstGeom prst="rect">
            <a:avLst/>
          </a:prstGeom>
        </p:spPr>
        <p:txBody>
          <a:bodyPr lIns="0" rIns="0" tIns="0" bIns="0">
            <a:normAutofit/>
          </a:bodyPr>
          <a:p>
            <a:endParaRPr b="0" lang="en-US" sz="2200" spc="-1" strike="noStrike">
              <a:solidFill>
                <a:srgbClr val="000000"/>
              </a:solidFill>
              <a:latin typeface="Calibr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457200" y="274680"/>
            <a:ext cx="7619760" cy="1142640"/>
          </a:xfrm>
          <a:prstGeom prst="rect">
            <a:avLst/>
          </a:prstGeom>
        </p:spPr>
        <p:txBody>
          <a:bodyPr lIns="0" rIns="0" tIns="0" bIns="0" anchor="ctr"/>
          <a:p>
            <a:endParaRPr b="0" lang="en-US" sz="1800" spc="-1" strike="noStrike">
              <a:solidFill>
                <a:srgbClr val="000000"/>
              </a:solidFill>
              <a:latin typeface="Calibri"/>
            </a:endParaRPr>
          </a:p>
        </p:txBody>
      </p:sp>
      <p:sp>
        <p:nvSpPr>
          <p:cNvPr id="55" name="PlaceHolder 2"/>
          <p:cNvSpPr>
            <a:spLocks noGrp="1"/>
          </p:cNvSpPr>
          <p:nvPr>
            <p:ph type="body"/>
          </p:nvPr>
        </p:nvSpPr>
        <p:spPr>
          <a:xfrm>
            <a:off x="457200" y="1600200"/>
            <a:ext cx="3718080" cy="4800240"/>
          </a:xfrm>
          <a:prstGeom prst="rect">
            <a:avLst/>
          </a:prstGeom>
        </p:spPr>
        <p:txBody>
          <a:bodyPr lIns="0" rIns="0" tIns="0" bIns="0">
            <a:normAutofit/>
          </a:bodyPr>
          <a:p>
            <a:endParaRPr b="0" lang="en-US" sz="2200" spc="-1" strike="noStrike">
              <a:solidFill>
                <a:srgbClr val="000000"/>
              </a:solidFill>
              <a:latin typeface="Calibri"/>
            </a:endParaRPr>
          </a:p>
        </p:txBody>
      </p:sp>
      <p:sp>
        <p:nvSpPr>
          <p:cNvPr id="56" name="PlaceHolder 3"/>
          <p:cNvSpPr>
            <a:spLocks noGrp="1"/>
          </p:cNvSpPr>
          <p:nvPr>
            <p:ph type="body"/>
          </p:nvPr>
        </p:nvSpPr>
        <p:spPr>
          <a:xfrm>
            <a:off x="4361400" y="1600200"/>
            <a:ext cx="3718080" cy="4800240"/>
          </a:xfrm>
          <a:prstGeom prst="rect">
            <a:avLst/>
          </a:prstGeom>
        </p:spPr>
        <p:txBody>
          <a:bodyPr lIns="0" rIns="0" tIns="0" bIns="0">
            <a:normAutofit/>
          </a:bodyPr>
          <a:p>
            <a:endParaRPr b="0" lang="en-US" sz="2200" spc="-1" strike="noStrike">
              <a:solidFill>
                <a:srgbClr val="000000"/>
              </a:solidFill>
              <a:latin typeface="Calibr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74680"/>
            <a:ext cx="7619760" cy="1142640"/>
          </a:xfrm>
          <a:prstGeom prst="rect">
            <a:avLst/>
          </a:prstGeom>
        </p:spPr>
        <p:txBody>
          <a:bodyPr lIns="0" rIns="0" tIns="0" bIns="0" anchor="ctr"/>
          <a:p>
            <a:endParaRPr b="0" lang="en-US" sz="1800" spc="-1" strike="noStrike">
              <a:solidFill>
                <a:srgbClr val="000000"/>
              </a:solid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8" name="PlaceHolder 1"/>
          <p:cNvSpPr>
            <a:spLocks noGrp="1"/>
          </p:cNvSpPr>
          <p:nvPr>
            <p:ph type="subTitle"/>
          </p:nvPr>
        </p:nvSpPr>
        <p:spPr>
          <a:xfrm>
            <a:off x="457200" y="274680"/>
            <a:ext cx="7619760" cy="529776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4680"/>
            <a:ext cx="7619760" cy="1142640"/>
          </a:xfrm>
          <a:prstGeom prst="rect">
            <a:avLst/>
          </a:prstGeom>
        </p:spPr>
        <p:txBody>
          <a:bodyPr lIns="0" rIns="0" tIns="0" bIns="0" anchor="ctr"/>
          <a:p>
            <a:endParaRPr b="0" lang="en-US" sz="1800" spc="-1" strike="noStrike">
              <a:solidFill>
                <a:srgbClr val="000000"/>
              </a:solidFill>
              <a:latin typeface="Calibri"/>
            </a:endParaRPr>
          </a:p>
        </p:txBody>
      </p:sp>
      <p:sp>
        <p:nvSpPr>
          <p:cNvPr id="60" name="PlaceHolder 2"/>
          <p:cNvSpPr>
            <a:spLocks noGrp="1"/>
          </p:cNvSpPr>
          <p:nvPr>
            <p:ph type="body"/>
          </p:nvPr>
        </p:nvSpPr>
        <p:spPr>
          <a:xfrm>
            <a:off x="457200" y="1600200"/>
            <a:ext cx="3718080" cy="2289600"/>
          </a:xfrm>
          <a:prstGeom prst="rect">
            <a:avLst/>
          </a:prstGeom>
        </p:spPr>
        <p:txBody>
          <a:bodyPr lIns="0" rIns="0" tIns="0" bIns="0">
            <a:normAutofit/>
          </a:bodyPr>
          <a:p>
            <a:endParaRPr b="0" lang="en-US" sz="2200" spc="-1" strike="noStrike">
              <a:solidFill>
                <a:srgbClr val="000000"/>
              </a:solidFill>
              <a:latin typeface="Calibri"/>
            </a:endParaRPr>
          </a:p>
        </p:txBody>
      </p:sp>
      <p:sp>
        <p:nvSpPr>
          <p:cNvPr id="61" name="PlaceHolder 3"/>
          <p:cNvSpPr>
            <a:spLocks noGrp="1"/>
          </p:cNvSpPr>
          <p:nvPr>
            <p:ph type="body"/>
          </p:nvPr>
        </p:nvSpPr>
        <p:spPr>
          <a:xfrm>
            <a:off x="4361400" y="1600200"/>
            <a:ext cx="3718080" cy="4800240"/>
          </a:xfrm>
          <a:prstGeom prst="rect">
            <a:avLst/>
          </a:prstGeom>
        </p:spPr>
        <p:txBody>
          <a:bodyPr lIns="0" rIns="0" tIns="0" bIns="0">
            <a:normAutofit/>
          </a:bodyPr>
          <a:p>
            <a:endParaRPr b="0" lang="en-US" sz="2200" spc="-1" strike="noStrike">
              <a:solidFill>
                <a:srgbClr val="000000"/>
              </a:solidFill>
              <a:latin typeface="Calibri"/>
            </a:endParaRPr>
          </a:p>
        </p:txBody>
      </p:sp>
      <p:sp>
        <p:nvSpPr>
          <p:cNvPr id="62" name="PlaceHolder 4"/>
          <p:cNvSpPr>
            <a:spLocks noGrp="1"/>
          </p:cNvSpPr>
          <p:nvPr>
            <p:ph type="body"/>
          </p:nvPr>
        </p:nvSpPr>
        <p:spPr>
          <a:xfrm>
            <a:off x="457200" y="4107600"/>
            <a:ext cx="3718080" cy="2289600"/>
          </a:xfrm>
          <a:prstGeom prst="rect">
            <a:avLst/>
          </a:prstGeom>
        </p:spPr>
        <p:txBody>
          <a:bodyPr lIns="0" rIns="0" tIns="0" bIns="0">
            <a:normAutofit/>
          </a:bodyPr>
          <a:p>
            <a:endParaRPr b="0" lang="en-US" sz="2200" spc="-1" strike="noStrike">
              <a:solidFill>
                <a:srgbClr val="000000"/>
              </a:solid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4680"/>
            <a:ext cx="7619760" cy="1142640"/>
          </a:xfrm>
          <a:prstGeom prst="rect">
            <a:avLst/>
          </a:prstGeom>
        </p:spPr>
        <p:txBody>
          <a:bodyPr lIns="0" rIns="0" tIns="0" bIns="0" anchor="ctr"/>
          <a:p>
            <a:endParaRPr b="0" lang="en-US" sz="1800" spc="-1" strike="noStrike">
              <a:solidFill>
                <a:srgbClr val="000000"/>
              </a:solidFill>
              <a:latin typeface="Calibri"/>
            </a:endParaRPr>
          </a:p>
        </p:txBody>
      </p:sp>
      <p:sp>
        <p:nvSpPr>
          <p:cNvPr id="8" name="PlaceHolder 2"/>
          <p:cNvSpPr>
            <a:spLocks noGrp="1"/>
          </p:cNvSpPr>
          <p:nvPr>
            <p:ph type="subTitle"/>
          </p:nvPr>
        </p:nvSpPr>
        <p:spPr>
          <a:xfrm>
            <a:off x="457200" y="1600200"/>
            <a:ext cx="7619760" cy="480024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74680"/>
            <a:ext cx="7619760" cy="1142640"/>
          </a:xfrm>
          <a:prstGeom prst="rect">
            <a:avLst/>
          </a:prstGeom>
        </p:spPr>
        <p:txBody>
          <a:bodyPr lIns="0" rIns="0" tIns="0" bIns="0" anchor="ctr"/>
          <a:p>
            <a:endParaRPr b="0" lang="en-US" sz="1800" spc="-1" strike="noStrike">
              <a:solidFill>
                <a:srgbClr val="000000"/>
              </a:solidFill>
              <a:latin typeface="Calibri"/>
            </a:endParaRPr>
          </a:p>
        </p:txBody>
      </p:sp>
      <p:sp>
        <p:nvSpPr>
          <p:cNvPr id="64" name="PlaceHolder 2"/>
          <p:cNvSpPr>
            <a:spLocks noGrp="1"/>
          </p:cNvSpPr>
          <p:nvPr>
            <p:ph type="body"/>
          </p:nvPr>
        </p:nvSpPr>
        <p:spPr>
          <a:xfrm>
            <a:off x="457200" y="1600200"/>
            <a:ext cx="3718080" cy="4800240"/>
          </a:xfrm>
          <a:prstGeom prst="rect">
            <a:avLst/>
          </a:prstGeom>
        </p:spPr>
        <p:txBody>
          <a:bodyPr lIns="0" rIns="0" tIns="0" bIns="0">
            <a:normAutofit/>
          </a:bodyPr>
          <a:p>
            <a:endParaRPr b="0" lang="en-US" sz="2200" spc="-1" strike="noStrike">
              <a:solidFill>
                <a:srgbClr val="000000"/>
              </a:solidFill>
              <a:latin typeface="Calibri"/>
            </a:endParaRPr>
          </a:p>
        </p:txBody>
      </p:sp>
      <p:sp>
        <p:nvSpPr>
          <p:cNvPr id="65" name="PlaceHolder 3"/>
          <p:cNvSpPr>
            <a:spLocks noGrp="1"/>
          </p:cNvSpPr>
          <p:nvPr>
            <p:ph type="body"/>
          </p:nvPr>
        </p:nvSpPr>
        <p:spPr>
          <a:xfrm>
            <a:off x="4361400" y="1600200"/>
            <a:ext cx="3718080" cy="2289600"/>
          </a:xfrm>
          <a:prstGeom prst="rect">
            <a:avLst/>
          </a:prstGeom>
        </p:spPr>
        <p:txBody>
          <a:bodyPr lIns="0" rIns="0" tIns="0" bIns="0">
            <a:normAutofit/>
          </a:bodyPr>
          <a:p>
            <a:endParaRPr b="0" lang="en-US" sz="2200" spc="-1" strike="noStrike">
              <a:solidFill>
                <a:srgbClr val="000000"/>
              </a:solidFill>
              <a:latin typeface="Calibri"/>
            </a:endParaRPr>
          </a:p>
        </p:txBody>
      </p:sp>
      <p:sp>
        <p:nvSpPr>
          <p:cNvPr id="66" name="PlaceHolder 4"/>
          <p:cNvSpPr>
            <a:spLocks noGrp="1"/>
          </p:cNvSpPr>
          <p:nvPr>
            <p:ph type="body"/>
          </p:nvPr>
        </p:nvSpPr>
        <p:spPr>
          <a:xfrm>
            <a:off x="4361400" y="4107600"/>
            <a:ext cx="3718080" cy="2289600"/>
          </a:xfrm>
          <a:prstGeom prst="rect">
            <a:avLst/>
          </a:prstGeom>
        </p:spPr>
        <p:txBody>
          <a:bodyPr lIns="0" rIns="0" tIns="0" bIns="0">
            <a:normAutofit/>
          </a:bodyPr>
          <a:p>
            <a:endParaRPr b="0" lang="en-US" sz="2200" spc="-1" strike="noStrike">
              <a:solidFill>
                <a:srgbClr val="000000"/>
              </a:solidFill>
              <a:latin typeface="Calibr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4680"/>
            <a:ext cx="7619760" cy="1142640"/>
          </a:xfrm>
          <a:prstGeom prst="rect">
            <a:avLst/>
          </a:prstGeom>
        </p:spPr>
        <p:txBody>
          <a:bodyPr lIns="0" rIns="0" tIns="0" bIns="0" anchor="ctr"/>
          <a:p>
            <a:endParaRPr b="0" lang="en-US" sz="1800" spc="-1" strike="noStrike">
              <a:solidFill>
                <a:srgbClr val="000000"/>
              </a:solidFill>
              <a:latin typeface="Calibri"/>
            </a:endParaRPr>
          </a:p>
        </p:txBody>
      </p:sp>
      <p:sp>
        <p:nvSpPr>
          <p:cNvPr id="68" name="PlaceHolder 2"/>
          <p:cNvSpPr>
            <a:spLocks noGrp="1"/>
          </p:cNvSpPr>
          <p:nvPr>
            <p:ph type="body"/>
          </p:nvPr>
        </p:nvSpPr>
        <p:spPr>
          <a:xfrm>
            <a:off x="457200" y="1600200"/>
            <a:ext cx="3718080" cy="2289600"/>
          </a:xfrm>
          <a:prstGeom prst="rect">
            <a:avLst/>
          </a:prstGeom>
        </p:spPr>
        <p:txBody>
          <a:bodyPr lIns="0" rIns="0" tIns="0" bIns="0">
            <a:normAutofit/>
          </a:bodyPr>
          <a:p>
            <a:endParaRPr b="0" lang="en-US" sz="2200" spc="-1" strike="noStrike">
              <a:solidFill>
                <a:srgbClr val="000000"/>
              </a:solidFill>
              <a:latin typeface="Calibri"/>
            </a:endParaRPr>
          </a:p>
        </p:txBody>
      </p:sp>
      <p:sp>
        <p:nvSpPr>
          <p:cNvPr id="69" name="PlaceHolder 3"/>
          <p:cNvSpPr>
            <a:spLocks noGrp="1"/>
          </p:cNvSpPr>
          <p:nvPr>
            <p:ph type="body"/>
          </p:nvPr>
        </p:nvSpPr>
        <p:spPr>
          <a:xfrm>
            <a:off x="4361400" y="1600200"/>
            <a:ext cx="3718080" cy="2289600"/>
          </a:xfrm>
          <a:prstGeom prst="rect">
            <a:avLst/>
          </a:prstGeom>
        </p:spPr>
        <p:txBody>
          <a:bodyPr lIns="0" rIns="0" tIns="0" bIns="0">
            <a:normAutofit/>
          </a:bodyPr>
          <a:p>
            <a:endParaRPr b="0" lang="en-US" sz="2200" spc="-1" strike="noStrike">
              <a:solidFill>
                <a:srgbClr val="000000"/>
              </a:solidFill>
              <a:latin typeface="Calibri"/>
            </a:endParaRPr>
          </a:p>
        </p:txBody>
      </p:sp>
      <p:sp>
        <p:nvSpPr>
          <p:cNvPr id="70" name="PlaceHolder 4"/>
          <p:cNvSpPr>
            <a:spLocks noGrp="1"/>
          </p:cNvSpPr>
          <p:nvPr>
            <p:ph type="body"/>
          </p:nvPr>
        </p:nvSpPr>
        <p:spPr>
          <a:xfrm>
            <a:off x="457200" y="4107600"/>
            <a:ext cx="7619760" cy="2289600"/>
          </a:xfrm>
          <a:prstGeom prst="rect">
            <a:avLst/>
          </a:prstGeom>
        </p:spPr>
        <p:txBody>
          <a:bodyPr lIns="0" rIns="0" tIns="0" bIns="0">
            <a:normAutofit/>
          </a:bodyPr>
          <a:p>
            <a:endParaRPr b="0" lang="en-US" sz="2200" spc="-1" strike="noStrike">
              <a:solidFill>
                <a:srgbClr val="000000"/>
              </a:solidFill>
              <a:latin typeface="Calibr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457200" y="274680"/>
            <a:ext cx="7619760" cy="1142640"/>
          </a:xfrm>
          <a:prstGeom prst="rect">
            <a:avLst/>
          </a:prstGeom>
        </p:spPr>
        <p:txBody>
          <a:bodyPr lIns="0" rIns="0" tIns="0" bIns="0" anchor="ctr"/>
          <a:p>
            <a:endParaRPr b="0" lang="en-US" sz="1800" spc="-1" strike="noStrike">
              <a:solidFill>
                <a:srgbClr val="000000"/>
              </a:solidFill>
              <a:latin typeface="Calibri"/>
            </a:endParaRPr>
          </a:p>
        </p:txBody>
      </p:sp>
      <p:sp>
        <p:nvSpPr>
          <p:cNvPr id="72" name="PlaceHolder 2"/>
          <p:cNvSpPr>
            <a:spLocks noGrp="1"/>
          </p:cNvSpPr>
          <p:nvPr>
            <p:ph type="body"/>
          </p:nvPr>
        </p:nvSpPr>
        <p:spPr>
          <a:xfrm>
            <a:off x="457200" y="1600200"/>
            <a:ext cx="7619760" cy="2289600"/>
          </a:xfrm>
          <a:prstGeom prst="rect">
            <a:avLst/>
          </a:prstGeom>
        </p:spPr>
        <p:txBody>
          <a:bodyPr lIns="0" rIns="0" tIns="0" bIns="0">
            <a:normAutofit/>
          </a:bodyPr>
          <a:p>
            <a:endParaRPr b="0" lang="en-US" sz="2200" spc="-1" strike="noStrike">
              <a:solidFill>
                <a:srgbClr val="000000"/>
              </a:solidFill>
              <a:latin typeface="Calibri"/>
            </a:endParaRPr>
          </a:p>
        </p:txBody>
      </p:sp>
      <p:sp>
        <p:nvSpPr>
          <p:cNvPr id="73" name="PlaceHolder 3"/>
          <p:cNvSpPr>
            <a:spLocks noGrp="1"/>
          </p:cNvSpPr>
          <p:nvPr>
            <p:ph type="body"/>
          </p:nvPr>
        </p:nvSpPr>
        <p:spPr>
          <a:xfrm>
            <a:off x="457200" y="4107600"/>
            <a:ext cx="7619760" cy="2289600"/>
          </a:xfrm>
          <a:prstGeom prst="rect">
            <a:avLst/>
          </a:prstGeom>
        </p:spPr>
        <p:txBody>
          <a:bodyPr lIns="0" rIns="0" tIns="0" bIns="0">
            <a:normAutofit/>
          </a:bodyPr>
          <a:p>
            <a:endParaRPr b="0" lang="en-US" sz="2200" spc="-1" strike="noStrike">
              <a:solidFill>
                <a:srgbClr val="000000"/>
              </a:solidFill>
              <a:latin typeface="Calibr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457200" y="274680"/>
            <a:ext cx="7619760" cy="1142640"/>
          </a:xfrm>
          <a:prstGeom prst="rect">
            <a:avLst/>
          </a:prstGeom>
        </p:spPr>
        <p:txBody>
          <a:bodyPr lIns="0" rIns="0" tIns="0" bIns="0" anchor="ctr"/>
          <a:p>
            <a:endParaRPr b="0" lang="en-US" sz="1800" spc="-1" strike="noStrike">
              <a:solidFill>
                <a:srgbClr val="000000"/>
              </a:solidFill>
              <a:latin typeface="Calibri"/>
            </a:endParaRPr>
          </a:p>
        </p:txBody>
      </p:sp>
      <p:sp>
        <p:nvSpPr>
          <p:cNvPr id="75" name="PlaceHolder 2"/>
          <p:cNvSpPr>
            <a:spLocks noGrp="1"/>
          </p:cNvSpPr>
          <p:nvPr>
            <p:ph type="body"/>
          </p:nvPr>
        </p:nvSpPr>
        <p:spPr>
          <a:xfrm>
            <a:off x="457200" y="1600200"/>
            <a:ext cx="3718080" cy="2289600"/>
          </a:xfrm>
          <a:prstGeom prst="rect">
            <a:avLst/>
          </a:prstGeom>
        </p:spPr>
        <p:txBody>
          <a:bodyPr lIns="0" rIns="0" tIns="0" bIns="0">
            <a:normAutofit/>
          </a:bodyPr>
          <a:p>
            <a:endParaRPr b="0" lang="en-US" sz="2200" spc="-1" strike="noStrike">
              <a:solidFill>
                <a:srgbClr val="000000"/>
              </a:solidFill>
              <a:latin typeface="Calibri"/>
            </a:endParaRPr>
          </a:p>
        </p:txBody>
      </p:sp>
      <p:sp>
        <p:nvSpPr>
          <p:cNvPr id="76" name="PlaceHolder 3"/>
          <p:cNvSpPr>
            <a:spLocks noGrp="1"/>
          </p:cNvSpPr>
          <p:nvPr>
            <p:ph type="body"/>
          </p:nvPr>
        </p:nvSpPr>
        <p:spPr>
          <a:xfrm>
            <a:off x="4361400" y="1600200"/>
            <a:ext cx="3718080" cy="2289600"/>
          </a:xfrm>
          <a:prstGeom prst="rect">
            <a:avLst/>
          </a:prstGeom>
        </p:spPr>
        <p:txBody>
          <a:bodyPr lIns="0" rIns="0" tIns="0" bIns="0">
            <a:normAutofit/>
          </a:bodyPr>
          <a:p>
            <a:endParaRPr b="0" lang="en-US" sz="2200" spc="-1" strike="noStrike">
              <a:solidFill>
                <a:srgbClr val="000000"/>
              </a:solidFill>
              <a:latin typeface="Calibri"/>
            </a:endParaRPr>
          </a:p>
        </p:txBody>
      </p:sp>
      <p:sp>
        <p:nvSpPr>
          <p:cNvPr id="77" name="PlaceHolder 4"/>
          <p:cNvSpPr>
            <a:spLocks noGrp="1"/>
          </p:cNvSpPr>
          <p:nvPr>
            <p:ph type="body"/>
          </p:nvPr>
        </p:nvSpPr>
        <p:spPr>
          <a:xfrm>
            <a:off x="457200" y="4107600"/>
            <a:ext cx="3718080" cy="2289600"/>
          </a:xfrm>
          <a:prstGeom prst="rect">
            <a:avLst/>
          </a:prstGeom>
        </p:spPr>
        <p:txBody>
          <a:bodyPr lIns="0" rIns="0" tIns="0" bIns="0">
            <a:normAutofit/>
          </a:bodyPr>
          <a:p>
            <a:endParaRPr b="0" lang="en-US" sz="2200" spc="-1" strike="noStrike">
              <a:solidFill>
                <a:srgbClr val="000000"/>
              </a:solidFill>
              <a:latin typeface="Calibri"/>
            </a:endParaRPr>
          </a:p>
        </p:txBody>
      </p:sp>
      <p:sp>
        <p:nvSpPr>
          <p:cNvPr id="78" name="PlaceHolder 5"/>
          <p:cNvSpPr>
            <a:spLocks noGrp="1"/>
          </p:cNvSpPr>
          <p:nvPr>
            <p:ph type="body"/>
          </p:nvPr>
        </p:nvSpPr>
        <p:spPr>
          <a:xfrm>
            <a:off x="4361400" y="4107600"/>
            <a:ext cx="3718080" cy="2289600"/>
          </a:xfrm>
          <a:prstGeom prst="rect">
            <a:avLst/>
          </a:prstGeom>
        </p:spPr>
        <p:txBody>
          <a:bodyPr lIns="0" rIns="0" tIns="0" bIns="0">
            <a:normAutofit/>
          </a:bodyPr>
          <a:p>
            <a:endParaRPr b="0" lang="en-US" sz="2200" spc="-1" strike="noStrike">
              <a:solidFill>
                <a:srgbClr val="000000"/>
              </a:solidFill>
              <a:latin typeface="Calibr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457200" y="274680"/>
            <a:ext cx="7619760" cy="1142640"/>
          </a:xfrm>
          <a:prstGeom prst="rect">
            <a:avLst/>
          </a:prstGeom>
        </p:spPr>
        <p:txBody>
          <a:bodyPr lIns="0" rIns="0" tIns="0" bIns="0" anchor="ctr"/>
          <a:p>
            <a:endParaRPr b="0" lang="en-US" sz="1800" spc="-1" strike="noStrike">
              <a:solidFill>
                <a:srgbClr val="000000"/>
              </a:solidFill>
              <a:latin typeface="Calibri"/>
            </a:endParaRPr>
          </a:p>
        </p:txBody>
      </p:sp>
      <p:sp>
        <p:nvSpPr>
          <p:cNvPr id="80" name="PlaceHolder 2"/>
          <p:cNvSpPr>
            <a:spLocks noGrp="1"/>
          </p:cNvSpPr>
          <p:nvPr>
            <p:ph type="body"/>
          </p:nvPr>
        </p:nvSpPr>
        <p:spPr>
          <a:xfrm>
            <a:off x="457200" y="1600200"/>
            <a:ext cx="2453400" cy="2289600"/>
          </a:xfrm>
          <a:prstGeom prst="rect">
            <a:avLst/>
          </a:prstGeom>
        </p:spPr>
        <p:txBody>
          <a:bodyPr lIns="0" rIns="0" tIns="0" bIns="0">
            <a:normAutofit/>
          </a:bodyPr>
          <a:p>
            <a:endParaRPr b="0" lang="en-US" sz="2200" spc="-1" strike="noStrike">
              <a:solidFill>
                <a:srgbClr val="000000"/>
              </a:solidFill>
              <a:latin typeface="Calibri"/>
            </a:endParaRPr>
          </a:p>
        </p:txBody>
      </p:sp>
      <p:sp>
        <p:nvSpPr>
          <p:cNvPr id="81" name="PlaceHolder 3"/>
          <p:cNvSpPr>
            <a:spLocks noGrp="1"/>
          </p:cNvSpPr>
          <p:nvPr>
            <p:ph type="body"/>
          </p:nvPr>
        </p:nvSpPr>
        <p:spPr>
          <a:xfrm>
            <a:off x="3033720" y="1600200"/>
            <a:ext cx="2453400" cy="2289600"/>
          </a:xfrm>
          <a:prstGeom prst="rect">
            <a:avLst/>
          </a:prstGeom>
        </p:spPr>
        <p:txBody>
          <a:bodyPr lIns="0" rIns="0" tIns="0" bIns="0">
            <a:normAutofit/>
          </a:bodyPr>
          <a:p>
            <a:endParaRPr b="0" lang="en-US" sz="2200" spc="-1" strike="noStrike">
              <a:solidFill>
                <a:srgbClr val="000000"/>
              </a:solidFill>
              <a:latin typeface="Calibri"/>
            </a:endParaRPr>
          </a:p>
        </p:txBody>
      </p:sp>
      <p:sp>
        <p:nvSpPr>
          <p:cNvPr id="82" name="PlaceHolder 4"/>
          <p:cNvSpPr>
            <a:spLocks noGrp="1"/>
          </p:cNvSpPr>
          <p:nvPr>
            <p:ph type="body"/>
          </p:nvPr>
        </p:nvSpPr>
        <p:spPr>
          <a:xfrm>
            <a:off x="5610240" y="1600200"/>
            <a:ext cx="2453400" cy="2289600"/>
          </a:xfrm>
          <a:prstGeom prst="rect">
            <a:avLst/>
          </a:prstGeom>
        </p:spPr>
        <p:txBody>
          <a:bodyPr lIns="0" rIns="0" tIns="0" bIns="0">
            <a:normAutofit/>
          </a:bodyPr>
          <a:p>
            <a:endParaRPr b="0" lang="en-US" sz="2200" spc="-1" strike="noStrike">
              <a:solidFill>
                <a:srgbClr val="000000"/>
              </a:solidFill>
              <a:latin typeface="Calibri"/>
            </a:endParaRPr>
          </a:p>
        </p:txBody>
      </p:sp>
      <p:sp>
        <p:nvSpPr>
          <p:cNvPr id="83" name="PlaceHolder 5"/>
          <p:cNvSpPr>
            <a:spLocks noGrp="1"/>
          </p:cNvSpPr>
          <p:nvPr>
            <p:ph type="body"/>
          </p:nvPr>
        </p:nvSpPr>
        <p:spPr>
          <a:xfrm>
            <a:off x="457200" y="4107600"/>
            <a:ext cx="2453400" cy="2289600"/>
          </a:xfrm>
          <a:prstGeom prst="rect">
            <a:avLst/>
          </a:prstGeom>
        </p:spPr>
        <p:txBody>
          <a:bodyPr lIns="0" rIns="0" tIns="0" bIns="0">
            <a:normAutofit/>
          </a:bodyPr>
          <a:p>
            <a:endParaRPr b="0" lang="en-US" sz="2200" spc="-1" strike="noStrike">
              <a:solidFill>
                <a:srgbClr val="000000"/>
              </a:solidFill>
              <a:latin typeface="Calibri"/>
            </a:endParaRPr>
          </a:p>
        </p:txBody>
      </p:sp>
      <p:sp>
        <p:nvSpPr>
          <p:cNvPr id="84" name="PlaceHolder 6"/>
          <p:cNvSpPr>
            <a:spLocks noGrp="1"/>
          </p:cNvSpPr>
          <p:nvPr>
            <p:ph type="body"/>
          </p:nvPr>
        </p:nvSpPr>
        <p:spPr>
          <a:xfrm>
            <a:off x="3033720" y="4107600"/>
            <a:ext cx="2453400" cy="2289600"/>
          </a:xfrm>
          <a:prstGeom prst="rect">
            <a:avLst/>
          </a:prstGeom>
        </p:spPr>
        <p:txBody>
          <a:bodyPr lIns="0" rIns="0" tIns="0" bIns="0">
            <a:normAutofit/>
          </a:bodyPr>
          <a:p>
            <a:endParaRPr b="0" lang="en-US" sz="2200" spc="-1" strike="noStrike">
              <a:solidFill>
                <a:srgbClr val="000000"/>
              </a:solidFill>
              <a:latin typeface="Calibri"/>
            </a:endParaRPr>
          </a:p>
        </p:txBody>
      </p:sp>
      <p:sp>
        <p:nvSpPr>
          <p:cNvPr id="85" name="PlaceHolder 7"/>
          <p:cNvSpPr>
            <a:spLocks noGrp="1"/>
          </p:cNvSpPr>
          <p:nvPr>
            <p:ph type="body"/>
          </p:nvPr>
        </p:nvSpPr>
        <p:spPr>
          <a:xfrm>
            <a:off x="5610240" y="4107600"/>
            <a:ext cx="2453400" cy="2289600"/>
          </a:xfrm>
          <a:prstGeom prst="rect">
            <a:avLst/>
          </a:prstGeom>
        </p:spPr>
        <p:txBody>
          <a:bodyPr lIns="0" rIns="0" tIns="0" bIns="0">
            <a:normAutofit/>
          </a:bodyPr>
          <a:p>
            <a:endParaRPr b="0" lang="en-US" sz="2200" spc="-1" strike="noStrike">
              <a:solidFill>
                <a:srgbClr val="000000"/>
              </a:solidFill>
              <a:latin typeface="Calibri"/>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3" name="PlaceHolder 1"/>
          <p:cNvSpPr>
            <a:spLocks noGrp="1"/>
          </p:cNvSpPr>
          <p:nvPr>
            <p:ph type="title"/>
          </p:nvPr>
        </p:nvSpPr>
        <p:spPr>
          <a:xfrm>
            <a:off x="457200" y="274680"/>
            <a:ext cx="7619760" cy="1142640"/>
          </a:xfrm>
          <a:prstGeom prst="rect">
            <a:avLst/>
          </a:prstGeom>
        </p:spPr>
        <p:txBody>
          <a:bodyPr lIns="0" rIns="0" tIns="0" bIns="0" anchor="ctr"/>
          <a:p>
            <a:endParaRPr b="0" lang="en-US" sz="1800" spc="-1" strike="noStrike">
              <a:solidFill>
                <a:srgbClr val="000000"/>
              </a:solidFill>
              <a:latin typeface="Calibri"/>
            </a:endParaRPr>
          </a:p>
        </p:txBody>
      </p:sp>
      <p:sp>
        <p:nvSpPr>
          <p:cNvPr id="94" name="PlaceHolder 2"/>
          <p:cNvSpPr>
            <a:spLocks noGrp="1"/>
          </p:cNvSpPr>
          <p:nvPr>
            <p:ph type="subTitle"/>
          </p:nvPr>
        </p:nvSpPr>
        <p:spPr>
          <a:xfrm>
            <a:off x="457200" y="1600200"/>
            <a:ext cx="7619760" cy="480024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457200" y="274680"/>
            <a:ext cx="7619760" cy="1142640"/>
          </a:xfrm>
          <a:prstGeom prst="rect">
            <a:avLst/>
          </a:prstGeom>
        </p:spPr>
        <p:txBody>
          <a:bodyPr lIns="0" rIns="0" tIns="0" bIns="0" anchor="ctr"/>
          <a:p>
            <a:endParaRPr b="0" lang="en-US" sz="1800" spc="-1" strike="noStrike">
              <a:solidFill>
                <a:srgbClr val="000000"/>
              </a:solidFill>
              <a:latin typeface="Calibri"/>
            </a:endParaRPr>
          </a:p>
        </p:txBody>
      </p:sp>
      <p:sp>
        <p:nvSpPr>
          <p:cNvPr id="96" name="PlaceHolder 2"/>
          <p:cNvSpPr>
            <a:spLocks noGrp="1"/>
          </p:cNvSpPr>
          <p:nvPr>
            <p:ph type="body"/>
          </p:nvPr>
        </p:nvSpPr>
        <p:spPr>
          <a:xfrm>
            <a:off x="457200" y="1600200"/>
            <a:ext cx="7619760" cy="4800240"/>
          </a:xfrm>
          <a:prstGeom prst="rect">
            <a:avLst/>
          </a:prstGeom>
        </p:spPr>
        <p:txBody>
          <a:bodyPr lIns="0" rIns="0" tIns="0" bIns="0">
            <a:normAutofit/>
          </a:bodyPr>
          <a:p>
            <a:endParaRPr b="0" lang="en-US" sz="2200" spc="-1" strike="noStrike">
              <a:solidFill>
                <a:srgbClr val="000000"/>
              </a:solidFill>
              <a:latin typeface="Calibri"/>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457200" y="274680"/>
            <a:ext cx="7619760" cy="1142640"/>
          </a:xfrm>
          <a:prstGeom prst="rect">
            <a:avLst/>
          </a:prstGeom>
        </p:spPr>
        <p:txBody>
          <a:bodyPr lIns="0" rIns="0" tIns="0" bIns="0" anchor="ctr"/>
          <a:p>
            <a:endParaRPr b="0" lang="en-US" sz="1800" spc="-1" strike="noStrike">
              <a:solidFill>
                <a:srgbClr val="000000"/>
              </a:solidFill>
              <a:latin typeface="Calibri"/>
            </a:endParaRPr>
          </a:p>
        </p:txBody>
      </p:sp>
      <p:sp>
        <p:nvSpPr>
          <p:cNvPr id="98" name="PlaceHolder 2"/>
          <p:cNvSpPr>
            <a:spLocks noGrp="1"/>
          </p:cNvSpPr>
          <p:nvPr>
            <p:ph type="body"/>
          </p:nvPr>
        </p:nvSpPr>
        <p:spPr>
          <a:xfrm>
            <a:off x="457200" y="1600200"/>
            <a:ext cx="3718080" cy="4800240"/>
          </a:xfrm>
          <a:prstGeom prst="rect">
            <a:avLst/>
          </a:prstGeom>
        </p:spPr>
        <p:txBody>
          <a:bodyPr lIns="0" rIns="0" tIns="0" bIns="0">
            <a:normAutofit/>
          </a:bodyPr>
          <a:p>
            <a:endParaRPr b="0" lang="en-US" sz="2200" spc="-1" strike="noStrike">
              <a:solidFill>
                <a:srgbClr val="000000"/>
              </a:solidFill>
              <a:latin typeface="Calibri"/>
            </a:endParaRPr>
          </a:p>
        </p:txBody>
      </p:sp>
      <p:sp>
        <p:nvSpPr>
          <p:cNvPr id="99" name="PlaceHolder 3"/>
          <p:cNvSpPr>
            <a:spLocks noGrp="1"/>
          </p:cNvSpPr>
          <p:nvPr>
            <p:ph type="body"/>
          </p:nvPr>
        </p:nvSpPr>
        <p:spPr>
          <a:xfrm>
            <a:off x="4361400" y="1600200"/>
            <a:ext cx="3718080" cy="4800240"/>
          </a:xfrm>
          <a:prstGeom prst="rect">
            <a:avLst/>
          </a:prstGeom>
        </p:spPr>
        <p:txBody>
          <a:bodyPr lIns="0" rIns="0" tIns="0" bIns="0">
            <a:normAutofit/>
          </a:bodyPr>
          <a:p>
            <a:endParaRPr b="0" lang="en-US" sz="2200" spc="-1" strike="noStrike">
              <a:solidFill>
                <a:srgbClr val="000000"/>
              </a:solidFill>
              <a:latin typeface="Calibri"/>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0" name="PlaceHolder 1"/>
          <p:cNvSpPr>
            <a:spLocks noGrp="1"/>
          </p:cNvSpPr>
          <p:nvPr>
            <p:ph type="title"/>
          </p:nvPr>
        </p:nvSpPr>
        <p:spPr>
          <a:xfrm>
            <a:off x="457200" y="274680"/>
            <a:ext cx="7619760" cy="1142640"/>
          </a:xfrm>
          <a:prstGeom prst="rect">
            <a:avLst/>
          </a:prstGeom>
        </p:spPr>
        <p:txBody>
          <a:bodyPr lIns="0" rIns="0" tIns="0" bIns="0" anchor="ctr"/>
          <a:p>
            <a:endParaRPr b="0" lang="en-US" sz="1800" spc="-1" strike="noStrike">
              <a:solidFill>
                <a:srgbClr val="000000"/>
              </a:solidFill>
              <a:latin typeface="Calibri"/>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4680"/>
            <a:ext cx="7619760" cy="1142640"/>
          </a:xfrm>
          <a:prstGeom prst="rect">
            <a:avLst/>
          </a:prstGeom>
        </p:spPr>
        <p:txBody>
          <a:bodyPr lIns="0" rIns="0" tIns="0" bIns="0" anchor="ctr"/>
          <a:p>
            <a:endParaRPr b="0" lang="en-US" sz="1800" spc="-1" strike="noStrike">
              <a:solidFill>
                <a:srgbClr val="000000"/>
              </a:solidFill>
              <a:latin typeface="Calibri"/>
            </a:endParaRPr>
          </a:p>
        </p:txBody>
      </p:sp>
      <p:sp>
        <p:nvSpPr>
          <p:cNvPr id="10" name="PlaceHolder 2"/>
          <p:cNvSpPr>
            <a:spLocks noGrp="1"/>
          </p:cNvSpPr>
          <p:nvPr>
            <p:ph type="body"/>
          </p:nvPr>
        </p:nvSpPr>
        <p:spPr>
          <a:xfrm>
            <a:off x="457200" y="1600200"/>
            <a:ext cx="7619760" cy="4800240"/>
          </a:xfrm>
          <a:prstGeom prst="rect">
            <a:avLst/>
          </a:prstGeom>
        </p:spPr>
        <p:txBody>
          <a:bodyPr lIns="0" rIns="0" tIns="0" bIns="0">
            <a:normAutofit/>
          </a:bodyPr>
          <a:p>
            <a:endParaRPr b="0" lang="en-US" sz="2200" spc="-1" strike="noStrike">
              <a:solidFill>
                <a:srgbClr val="000000"/>
              </a:solidFill>
              <a:latin typeface="Calibri"/>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1" name="PlaceHolder 1"/>
          <p:cNvSpPr>
            <a:spLocks noGrp="1"/>
          </p:cNvSpPr>
          <p:nvPr>
            <p:ph type="subTitle"/>
          </p:nvPr>
        </p:nvSpPr>
        <p:spPr>
          <a:xfrm>
            <a:off x="457200" y="274680"/>
            <a:ext cx="7619760" cy="529776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457200" y="274680"/>
            <a:ext cx="7619760" cy="1142640"/>
          </a:xfrm>
          <a:prstGeom prst="rect">
            <a:avLst/>
          </a:prstGeom>
        </p:spPr>
        <p:txBody>
          <a:bodyPr lIns="0" rIns="0" tIns="0" bIns="0" anchor="ctr"/>
          <a:p>
            <a:endParaRPr b="0" lang="en-US" sz="1800" spc="-1" strike="noStrike">
              <a:solidFill>
                <a:srgbClr val="000000"/>
              </a:solidFill>
              <a:latin typeface="Calibri"/>
            </a:endParaRPr>
          </a:p>
        </p:txBody>
      </p:sp>
      <p:sp>
        <p:nvSpPr>
          <p:cNvPr id="103" name="PlaceHolder 2"/>
          <p:cNvSpPr>
            <a:spLocks noGrp="1"/>
          </p:cNvSpPr>
          <p:nvPr>
            <p:ph type="body"/>
          </p:nvPr>
        </p:nvSpPr>
        <p:spPr>
          <a:xfrm>
            <a:off x="457200" y="1600200"/>
            <a:ext cx="3718080" cy="2289600"/>
          </a:xfrm>
          <a:prstGeom prst="rect">
            <a:avLst/>
          </a:prstGeom>
        </p:spPr>
        <p:txBody>
          <a:bodyPr lIns="0" rIns="0" tIns="0" bIns="0">
            <a:normAutofit/>
          </a:bodyPr>
          <a:p>
            <a:endParaRPr b="0" lang="en-US" sz="2200" spc="-1" strike="noStrike">
              <a:solidFill>
                <a:srgbClr val="000000"/>
              </a:solidFill>
              <a:latin typeface="Calibri"/>
            </a:endParaRPr>
          </a:p>
        </p:txBody>
      </p:sp>
      <p:sp>
        <p:nvSpPr>
          <p:cNvPr id="104" name="PlaceHolder 3"/>
          <p:cNvSpPr>
            <a:spLocks noGrp="1"/>
          </p:cNvSpPr>
          <p:nvPr>
            <p:ph type="body"/>
          </p:nvPr>
        </p:nvSpPr>
        <p:spPr>
          <a:xfrm>
            <a:off x="4361400" y="1600200"/>
            <a:ext cx="3718080" cy="4800240"/>
          </a:xfrm>
          <a:prstGeom prst="rect">
            <a:avLst/>
          </a:prstGeom>
        </p:spPr>
        <p:txBody>
          <a:bodyPr lIns="0" rIns="0" tIns="0" bIns="0">
            <a:normAutofit/>
          </a:bodyPr>
          <a:p>
            <a:endParaRPr b="0" lang="en-US" sz="2200" spc="-1" strike="noStrike">
              <a:solidFill>
                <a:srgbClr val="000000"/>
              </a:solidFill>
              <a:latin typeface="Calibri"/>
            </a:endParaRPr>
          </a:p>
        </p:txBody>
      </p:sp>
      <p:sp>
        <p:nvSpPr>
          <p:cNvPr id="105" name="PlaceHolder 4"/>
          <p:cNvSpPr>
            <a:spLocks noGrp="1"/>
          </p:cNvSpPr>
          <p:nvPr>
            <p:ph type="body"/>
          </p:nvPr>
        </p:nvSpPr>
        <p:spPr>
          <a:xfrm>
            <a:off x="457200" y="4107600"/>
            <a:ext cx="3718080" cy="2289600"/>
          </a:xfrm>
          <a:prstGeom prst="rect">
            <a:avLst/>
          </a:prstGeom>
        </p:spPr>
        <p:txBody>
          <a:bodyPr lIns="0" rIns="0" tIns="0" bIns="0">
            <a:normAutofit/>
          </a:bodyPr>
          <a:p>
            <a:endParaRPr b="0" lang="en-US" sz="2200" spc="-1" strike="noStrike">
              <a:solidFill>
                <a:srgbClr val="000000"/>
              </a:solidFill>
              <a:latin typeface="Calibri"/>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457200" y="274680"/>
            <a:ext cx="7619760" cy="1142640"/>
          </a:xfrm>
          <a:prstGeom prst="rect">
            <a:avLst/>
          </a:prstGeom>
        </p:spPr>
        <p:txBody>
          <a:bodyPr lIns="0" rIns="0" tIns="0" bIns="0" anchor="ctr"/>
          <a:p>
            <a:endParaRPr b="0" lang="en-US" sz="1800" spc="-1" strike="noStrike">
              <a:solidFill>
                <a:srgbClr val="000000"/>
              </a:solidFill>
              <a:latin typeface="Calibri"/>
            </a:endParaRPr>
          </a:p>
        </p:txBody>
      </p:sp>
      <p:sp>
        <p:nvSpPr>
          <p:cNvPr id="107" name="PlaceHolder 2"/>
          <p:cNvSpPr>
            <a:spLocks noGrp="1"/>
          </p:cNvSpPr>
          <p:nvPr>
            <p:ph type="body"/>
          </p:nvPr>
        </p:nvSpPr>
        <p:spPr>
          <a:xfrm>
            <a:off x="457200" y="1600200"/>
            <a:ext cx="3718080" cy="4800240"/>
          </a:xfrm>
          <a:prstGeom prst="rect">
            <a:avLst/>
          </a:prstGeom>
        </p:spPr>
        <p:txBody>
          <a:bodyPr lIns="0" rIns="0" tIns="0" bIns="0">
            <a:normAutofit/>
          </a:bodyPr>
          <a:p>
            <a:endParaRPr b="0" lang="en-US" sz="2200" spc="-1" strike="noStrike">
              <a:solidFill>
                <a:srgbClr val="000000"/>
              </a:solidFill>
              <a:latin typeface="Calibri"/>
            </a:endParaRPr>
          </a:p>
        </p:txBody>
      </p:sp>
      <p:sp>
        <p:nvSpPr>
          <p:cNvPr id="108" name="PlaceHolder 3"/>
          <p:cNvSpPr>
            <a:spLocks noGrp="1"/>
          </p:cNvSpPr>
          <p:nvPr>
            <p:ph type="body"/>
          </p:nvPr>
        </p:nvSpPr>
        <p:spPr>
          <a:xfrm>
            <a:off x="4361400" y="1600200"/>
            <a:ext cx="3718080" cy="2289600"/>
          </a:xfrm>
          <a:prstGeom prst="rect">
            <a:avLst/>
          </a:prstGeom>
        </p:spPr>
        <p:txBody>
          <a:bodyPr lIns="0" rIns="0" tIns="0" bIns="0">
            <a:normAutofit/>
          </a:bodyPr>
          <a:p>
            <a:endParaRPr b="0" lang="en-US" sz="2200" spc="-1" strike="noStrike">
              <a:solidFill>
                <a:srgbClr val="000000"/>
              </a:solidFill>
              <a:latin typeface="Calibri"/>
            </a:endParaRPr>
          </a:p>
        </p:txBody>
      </p:sp>
      <p:sp>
        <p:nvSpPr>
          <p:cNvPr id="109" name="PlaceHolder 4"/>
          <p:cNvSpPr>
            <a:spLocks noGrp="1"/>
          </p:cNvSpPr>
          <p:nvPr>
            <p:ph type="body"/>
          </p:nvPr>
        </p:nvSpPr>
        <p:spPr>
          <a:xfrm>
            <a:off x="4361400" y="4107600"/>
            <a:ext cx="3718080" cy="2289600"/>
          </a:xfrm>
          <a:prstGeom prst="rect">
            <a:avLst/>
          </a:prstGeom>
        </p:spPr>
        <p:txBody>
          <a:bodyPr lIns="0" rIns="0" tIns="0" bIns="0">
            <a:normAutofit/>
          </a:bodyPr>
          <a:p>
            <a:endParaRPr b="0" lang="en-US" sz="2200" spc="-1" strike="noStrike">
              <a:solidFill>
                <a:srgbClr val="000000"/>
              </a:solidFill>
              <a:latin typeface="Calibri"/>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457200" y="274680"/>
            <a:ext cx="7619760" cy="1142640"/>
          </a:xfrm>
          <a:prstGeom prst="rect">
            <a:avLst/>
          </a:prstGeom>
        </p:spPr>
        <p:txBody>
          <a:bodyPr lIns="0" rIns="0" tIns="0" bIns="0" anchor="ctr"/>
          <a:p>
            <a:endParaRPr b="0" lang="en-US" sz="1800" spc="-1" strike="noStrike">
              <a:solidFill>
                <a:srgbClr val="000000"/>
              </a:solidFill>
              <a:latin typeface="Calibri"/>
            </a:endParaRPr>
          </a:p>
        </p:txBody>
      </p:sp>
      <p:sp>
        <p:nvSpPr>
          <p:cNvPr id="111" name="PlaceHolder 2"/>
          <p:cNvSpPr>
            <a:spLocks noGrp="1"/>
          </p:cNvSpPr>
          <p:nvPr>
            <p:ph type="body"/>
          </p:nvPr>
        </p:nvSpPr>
        <p:spPr>
          <a:xfrm>
            <a:off x="457200" y="1600200"/>
            <a:ext cx="3718080" cy="2289600"/>
          </a:xfrm>
          <a:prstGeom prst="rect">
            <a:avLst/>
          </a:prstGeom>
        </p:spPr>
        <p:txBody>
          <a:bodyPr lIns="0" rIns="0" tIns="0" bIns="0">
            <a:normAutofit/>
          </a:bodyPr>
          <a:p>
            <a:endParaRPr b="0" lang="en-US" sz="2200" spc="-1" strike="noStrike">
              <a:solidFill>
                <a:srgbClr val="000000"/>
              </a:solidFill>
              <a:latin typeface="Calibri"/>
            </a:endParaRPr>
          </a:p>
        </p:txBody>
      </p:sp>
      <p:sp>
        <p:nvSpPr>
          <p:cNvPr id="112" name="PlaceHolder 3"/>
          <p:cNvSpPr>
            <a:spLocks noGrp="1"/>
          </p:cNvSpPr>
          <p:nvPr>
            <p:ph type="body"/>
          </p:nvPr>
        </p:nvSpPr>
        <p:spPr>
          <a:xfrm>
            <a:off x="4361400" y="1600200"/>
            <a:ext cx="3718080" cy="2289600"/>
          </a:xfrm>
          <a:prstGeom prst="rect">
            <a:avLst/>
          </a:prstGeom>
        </p:spPr>
        <p:txBody>
          <a:bodyPr lIns="0" rIns="0" tIns="0" bIns="0">
            <a:normAutofit/>
          </a:bodyPr>
          <a:p>
            <a:endParaRPr b="0" lang="en-US" sz="2200" spc="-1" strike="noStrike">
              <a:solidFill>
                <a:srgbClr val="000000"/>
              </a:solidFill>
              <a:latin typeface="Calibri"/>
            </a:endParaRPr>
          </a:p>
        </p:txBody>
      </p:sp>
      <p:sp>
        <p:nvSpPr>
          <p:cNvPr id="113" name="PlaceHolder 4"/>
          <p:cNvSpPr>
            <a:spLocks noGrp="1"/>
          </p:cNvSpPr>
          <p:nvPr>
            <p:ph type="body"/>
          </p:nvPr>
        </p:nvSpPr>
        <p:spPr>
          <a:xfrm>
            <a:off x="457200" y="4107600"/>
            <a:ext cx="7619760" cy="2289600"/>
          </a:xfrm>
          <a:prstGeom prst="rect">
            <a:avLst/>
          </a:prstGeom>
        </p:spPr>
        <p:txBody>
          <a:bodyPr lIns="0" rIns="0" tIns="0" bIns="0">
            <a:normAutofit/>
          </a:bodyPr>
          <a:p>
            <a:endParaRPr b="0" lang="en-US" sz="2200" spc="-1" strike="noStrike">
              <a:solidFill>
                <a:srgbClr val="000000"/>
              </a:solidFill>
              <a:latin typeface="Calibri"/>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457200" y="274680"/>
            <a:ext cx="7619760" cy="1142640"/>
          </a:xfrm>
          <a:prstGeom prst="rect">
            <a:avLst/>
          </a:prstGeom>
        </p:spPr>
        <p:txBody>
          <a:bodyPr lIns="0" rIns="0" tIns="0" bIns="0" anchor="ctr"/>
          <a:p>
            <a:endParaRPr b="0" lang="en-US" sz="1800" spc="-1" strike="noStrike">
              <a:solidFill>
                <a:srgbClr val="000000"/>
              </a:solidFill>
              <a:latin typeface="Calibri"/>
            </a:endParaRPr>
          </a:p>
        </p:txBody>
      </p:sp>
      <p:sp>
        <p:nvSpPr>
          <p:cNvPr id="115" name="PlaceHolder 2"/>
          <p:cNvSpPr>
            <a:spLocks noGrp="1"/>
          </p:cNvSpPr>
          <p:nvPr>
            <p:ph type="body"/>
          </p:nvPr>
        </p:nvSpPr>
        <p:spPr>
          <a:xfrm>
            <a:off x="457200" y="1600200"/>
            <a:ext cx="7619760" cy="2289600"/>
          </a:xfrm>
          <a:prstGeom prst="rect">
            <a:avLst/>
          </a:prstGeom>
        </p:spPr>
        <p:txBody>
          <a:bodyPr lIns="0" rIns="0" tIns="0" bIns="0">
            <a:normAutofit/>
          </a:bodyPr>
          <a:p>
            <a:endParaRPr b="0" lang="en-US" sz="2200" spc="-1" strike="noStrike">
              <a:solidFill>
                <a:srgbClr val="000000"/>
              </a:solidFill>
              <a:latin typeface="Calibri"/>
            </a:endParaRPr>
          </a:p>
        </p:txBody>
      </p:sp>
      <p:sp>
        <p:nvSpPr>
          <p:cNvPr id="116" name="PlaceHolder 3"/>
          <p:cNvSpPr>
            <a:spLocks noGrp="1"/>
          </p:cNvSpPr>
          <p:nvPr>
            <p:ph type="body"/>
          </p:nvPr>
        </p:nvSpPr>
        <p:spPr>
          <a:xfrm>
            <a:off x="457200" y="4107600"/>
            <a:ext cx="7619760" cy="2289600"/>
          </a:xfrm>
          <a:prstGeom prst="rect">
            <a:avLst/>
          </a:prstGeom>
        </p:spPr>
        <p:txBody>
          <a:bodyPr lIns="0" rIns="0" tIns="0" bIns="0">
            <a:normAutofit/>
          </a:bodyPr>
          <a:p>
            <a:endParaRPr b="0" lang="en-US" sz="2200" spc="-1" strike="noStrike">
              <a:solidFill>
                <a:srgbClr val="000000"/>
              </a:solidFill>
              <a:latin typeface="Calibri"/>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457200" y="274680"/>
            <a:ext cx="7619760" cy="1142640"/>
          </a:xfrm>
          <a:prstGeom prst="rect">
            <a:avLst/>
          </a:prstGeom>
        </p:spPr>
        <p:txBody>
          <a:bodyPr lIns="0" rIns="0" tIns="0" bIns="0" anchor="ctr"/>
          <a:p>
            <a:endParaRPr b="0" lang="en-US" sz="1800" spc="-1" strike="noStrike">
              <a:solidFill>
                <a:srgbClr val="000000"/>
              </a:solidFill>
              <a:latin typeface="Calibri"/>
            </a:endParaRPr>
          </a:p>
        </p:txBody>
      </p:sp>
      <p:sp>
        <p:nvSpPr>
          <p:cNvPr id="118" name="PlaceHolder 2"/>
          <p:cNvSpPr>
            <a:spLocks noGrp="1"/>
          </p:cNvSpPr>
          <p:nvPr>
            <p:ph type="body"/>
          </p:nvPr>
        </p:nvSpPr>
        <p:spPr>
          <a:xfrm>
            <a:off x="457200" y="1600200"/>
            <a:ext cx="3718080" cy="2289600"/>
          </a:xfrm>
          <a:prstGeom prst="rect">
            <a:avLst/>
          </a:prstGeom>
        </p:spPr>
        <p:txBody>
          <a:bodyPr lIns="0" rIns="0" tIns="0" bIns="0">
            <a:normAutofit/>
          </a:bodyPr>
          <a:p>
            <a:endParaRPr b="0" lang="en-US" sz="2200" spc="-1" strike="noStrike">
              <a:solidFill>
                <a:srgbClr val="000000"/>
              </a:solidFill>
              <a:latin typeface="Calibri"/>
            </a:endParaRPr>
          </a:p>
        </p:txBody>
      </p:sp>
      <p:sp>
        <p:nvSpPr>
          <p:cNvPr id="119" name="PlaceHolder 3"/>
          <p:cNvSpPr>
            <a:spLocks noGrp="1"/>
          </p:cNvSpPr>
          <p:nvPr>
            <p:ph type="body"/>
          </p:nvPr>
        </p:nvSpPr>
        <p:spPr>
          <a:xfrm>
            <a:off x="4361400" y="1600200"/>
            <a:ext cx="3718080" cy="2289600"/>
          </a:xfrm>
          <a:prstGeom prst="rect">
            <a:avLst/>
          </a:prstGeom>
        </p:spPr>
        <p:txBody>
          <a:bodyPr lIns="0" rIns="0" tIns="0" bIns="0">
            <a:normAutofit/>
          </a:bodyPr>
          <a:p>
            <a:endParaRPr b="0" lang="en-US" sz="2200" spc="-1" strike="noStrike">
              <a:solidFill>
                <a:srgbClr val="000000"/>
              </a:solidFill>
              <a:latin typeface="Calibri"/>
            </a:endParaRPr>
          </a:p>
        </p:txBody>
      </p:sp>
      <p:sp>
        <p:nvSpPr>
          <p:cNvPr id="120" name="PlaceHolder 4"/>
          <p:cNvSpPr>
            <a:spLocks noGrp="1"/>
          </p:cNvSpPr>
          <p:nvPr>
            <p:ph type="body"/>
          </p:nvPr>
        </p:nvSpPr>
        <p:spPr>
          <a:xfrm>
            <a:off x="457200" y="4107600"/>
            <a:ext cx="3718080" cy="2289600"/>
          </a:xfrm>
          <a:prstGeom prst="rect">
            <a:avLst/>
          </a:prstGeom>
        </p:spPr>
        <p:txBody>
          <a:bodyPr lIns="0" rIns="0" tIns="0" bIns="0">
            <a:normAutofit/>
          </a:bodyPr>
          <a:p>
            <a:endParaRPr b="0" lang="en-US" sz="2200" spc="-1" strike="noStrike">
              <a:solidFill>
                <a:srgbClr val="000000"/>
              </a:solidFill>
              <a:latin typeface="Calibri"/>
            </a:endParaRPr>
          </a:p>
        </p:txBody>
      </p:sp>
      <p:sp>
        <p:nvSpPr>
          <p:cNvPr id="121" name="PlaceHolder 5"/>
          <p:cNvSpPr>
            <a:spLocks noGrp="1"/>
          </p:cNvSpPr>
          <p:nvPr>
            <p:ph type="body"/>
          </p:nvPr>
        </p:nvSpPr>
        <p:spPr>
          <a:xfrm>
            <a:off x="4361400" y="4107600"/>
            <a:ext cx="3718080" cy="2289600"/>
          </a:xfrm>
          <a:prstGeom prst="rect">
            <a:avLst/>
          </a:prstGeom>
        </p:spPr>
        <p:txBody>
          <a:bodyPr lIns="0" rIns="0" tIns="0" bIns="0">
            <a:normAutofit/>
          </a:bodyPr>
          <a:p>
            <a:endParaRPr b="0" lang="en-US" sz="2200" spc="-1" strike="noStrike">
              <a:solidFill>
                <a:srgbClr val="000000"/>
              </a:solidFill>
              <a:latin typeface="Calibri"/>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457200" y="274680"/>
            <a:ext cx="7619760" cy="1142640"/>
          </a:xfrm>
          <a:prstGeom prst="rect">
            <a:avLst/>
          </a:prstGeom>
        </p:spPr>
        <p:txBody>
          <a:bodyPr lIns="0" rIns="0" tIns="0" bIns="0" anchor="ctr"/>
          <a:p>
            <a:endParaRPr b="0" lang="en-US" sz="1800" spc="-1" strike="noStrike">
              <a:solidFill>
                <a:srgbClr val="000000"/>
              </a:solidFill>
              <a:latin typeface="Calibri"/>
            </a:endParaRPr>
          </a:p>
        </p:txBody>
      </p:sp>
      <p:sp>
        <p:nvSpPr>
          <p:cNvPr id="123" name="PlaceHolder 2"/>
          <p:cNvSpPr>
            <a:spLocks noGrp="1"/>
          </p:cNvSpPr>
          <p:nvPr>
            <p:ph type="body"/>
          </p:nvPr>
        </p:nvSpPr>
        <p:spPr>
          <a:xfrm>
            <a:off x="457200" y="1600200"/>
            <a:ext cx="2453400" cy="2289600"/>
          </a:xfrm>
          <a:prstGeom prst="rect">
            <a:avLst/>
          </a:prstGeom>
        </p:spPr>
        <p:txBody>
          <a:bodyPr lIns="0" rIns="0" tIns="0" bIns="0">
            <a:normAutofit/>
          </a:bodyPr>
          <a:p>
            <a:endParaRPr b="0" lang="en-US" sz="2200" spc="-1" strike="noStrike">
              <a:solidFill>
                <a:srgbClr val="000000"/>
              </a:solidFill>
              <a:latin typeface="Calibri"/>
            </a:endParaRPr>
          </a:p>
        </p:txBody>
      </p:sp>
      <p:sp>
        <p:nvSpPr>
          <p:cNvPr id="124" name="PlaceHolder 3"/>
          <p:cNvSpPr>
            <a:spLocks noGrp="1"/>
          </p:cNvSpPr>
          <p:nvPr>
            <p:ph type="body"/>
          </p:nvPr>
        </p:nvSpPr>
        <p:spPr>
          <a:xfrm>
            <a:off x="3033720" y="1600200"/>
            <a:ext cx="2453400" cy="2289600"/>
          </a:xfrm>
          <a:prstGeom prst="rect">
            <a:avLst/>
          </a:prstGeom>
        </p:spPr>
        <p:txBody>
          <a:bodyPr lIns="0" rIns="0" tIns="0" bIns="0">
            <a:normAutofit/>
          </a:bodyPr>
          <a:p>
            <a:endParaRPr b="0" lang="en-US" sz="2200" spc="-1" strike="noStrike">
              <a:solidFill>
                <a:srgbClr val="000000"/>
              </a:solidFill>
              <a:latin typeface="Calibri"/>
            </a:endParaRPr>
          </a:p>
        </p:txBody>
      </p:sp>
      <p:sp>
        <p:nvSpPr>
          <p:cNvPr id="125" name="PlaceHolder 4"/>
          <p:cNvSpPr>
            <a:spLocks noGrp="1"/>
          </p:cNvSpPr>
          <p:nvPr>
            <p:ph type="body"/>
          </p:nvPr>
        </p:nvSpPr>
        <p:spPr>
          <a:xfrm>
            <a:off x="5610240" y="1600200"/>
            <a:ext cx="2453400" cy="2289600"/>
          </a:xfrm>
          <a:prstGeom prst="rect">
            <a:avLst/>
          </a:prstGeom>
        </p:spPr>
        <p:txBody>
          <a:bodyPr lIns="0" rIns="0" tIns="0" bIns="0">
            <a:normAutofit/>
          </a:bodyPr>
          <a:p>
            <a:endParaRPr b="0" lang="en-US" sz="2200" spc="-1" strike="noStrike">
              <a:solidFill>
                <a:srgbClr val="000000"/>
              </a:solidFill>
              <a:latin typeface="Calibri"/>
            </a:endParaRPr>
          </a:p>
        </p:txBody>
      </p:sp>
      <p:sp>
        <p:nvSpPr>
          <p:cNvPr id="126" name="PlaceHolder 5"/>
          <p:cNvSpPr>
            <a:spLocks noGrp="1"/>
          </p:cNvSpPr>
          <p:nvPr>
            <p:ph type="body"/>
          </p:nvPr>
        </p:nvSpPr>
        <p:spPr>
          <a:xfrm>
            <a:off x="457200" y="4107600"/>
            <a:ext cx="2453400" cy="2289600"/>
          </a:xfrm>
          <a:prstGeom prst="rect">
            <a:avLst/>
          </a:prstGeom>
        </p:spPr>
        <p:txBody>
          <a:bodyPr lIns="0" rIns="0" tIns="0" bIns="0">
            <a:normAutofit/>
          </a:bodyPr>
          <a:p>
            <a:endParaRPr b="0" lang="en-US" sz="2200" spc="-1" strike="noStrike">
              <a:solidFill>
                <a:srgbClr val="000000"/>
              </a:solidFill>
              <a:latin typeface="Calibri"/>
            </a:endParaRPr>
          </a:p>
        </p:txBody>
      </p:sp>
      <p:sp>
        <p:nvSpPr>
          <p:cNvPr id="127" name="PlaceHolder 6"/>
          <p:cNvSpPr>
            <a:spLocks noGrp="1"/>
          </p:cNvSpPr>
          <p:nvPr>
            <p:ph type="body"/>
          </p:nvPr>
        </p:nvSpPr>
        <p:spPr>
          <a:xfrm>
            <a:off x="3033720" y="4107600"/>
            <a:ext cx="2453400" cy="2289600"/>
          </a:xfrm>
          <a:prstGeom prst="rect">
            <a:avLst/>
          </a:prstGeom>
        </p:spPr>
        <p:txBody>
          <a:bodyPr lIns="0" rIns="0" tIns="0" bIns="0">
            <a:normAutofit/>
          </a:bodyPr>
          <a:p>
            <a:endParaRPr b="0" lang="en-US" sz="2200" spc="-1" strike="noStrike">
              <a:solidFill>
                <a:srgbClr val="000000"/>
              </a:solidFill>
              <a:latin typeface="Calibri"/>
            </a:endParaRPr>
          </a:p>
        </p:txBody>
      </p:sp>
      <p:sp>
        <p:nvSpPr>
          <p:cNvPr id="128" name="PlaceHolder 7"/>
          <p:cNvSpPr>
            <a:spLocks noGrp="1"/>
          </p:cNvSpPr>
          <p:nvPr>
            <p:ph type="body"/>
          </p:nvPr>
        </p:nvSpPr>
        <p:spPr>
          <a:xfrm>
            <a:off x="5610240" y="4107600"/>
            <a:ext cx="2453400" cy="2289600"/>
          </a:xfrm>
          <a:prstGeom prst="rect">
            <a:avLst/>
          </a:prstGeom>
        </p:spPr>
        <p:txBody>
          <a:bodyPr lIns="0" rIns="0" tIns="0" bIns="0">
            <a:normAutofit/>
          </a:bodyPr>
          <a:p>
            <a:endParaRPr b="0" lang="en-US" sz="2200" spc="-1" strike="noStrike">
              <a:solidFill>
                <a:srgbClr val="000000"/>
              </a:solidFill>
              <a:latin typeface="Calibri"/>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36" name="PlaceHolder 1"/>
          <p:cNvSpPr>
            <a:spLocks noGrp="1"/>
          </p:cNvSpPr>
          <p:nvPr>
            <p:ph type="title"/>
          </p:nvPr>
        </p:nvSpPr>
        <p:spPr>
          <a:xfrm>
            <a:off x="457200" y="274680"/>
            <a:ext cx="7619760" cy="1142640"/>
          </a:xfrm>
          <a:prstGeom prst="rect">
            <a:avLst/>
          </a:prstGeom>
        </p:spPr>
        <p:txBody>
          <a:bodyPr lIns="0" rIns="0" tIns="0" bIns="0" anchor="ctr"/>
          <a:p>
            <a:endParaRPr b="0" lang="en-US" sz="1800" spc="-1" strike="noStrike">
              <a:solidFill>
                <a:srgbClr val="000000"/>
              </a:solidFill>
              <a:latin typeface="Calibri"/>
            </a:endParaRPr>
          </a:p>
        </p:txBody>
      </p:sp>
      <p:sp>
        <p:nvSpPr>
          <p:cNvPr id="137" name="PlaceHolder 2"/>
          <p:cNvSpPr>
            <a:spLocks noGrp="1"/>
          </p:cNvSpPr>
          <p:nvPr>
            <p:ph type="subTitle"/>
          </p:nvPr>
        </p:nvSpPr>
        <p:spPr>
          <a:xfrm>
            <a:off x="457200" y="1600200"/>
            <a:ext cx="7619760" cy="480024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8" name="PlaceHolder 1"/>
          <p:cNvSpPr>
            <a:spLocks noGrp="1"/>
          </p:cNvSpPr>
          <p:nvPr>
            <p:ph type="title"/>
          </p:nvPr>
        </p:nvSpPr>
        <p:spPr>
          <a:xfrm>
            <a:off x="457200" y="274680"/>
            <a:ext cx="7619760" cy="1142640"/>
          </a:xfrm>
          <a:prstGeom prst="rect">
            <a:avLst/>
          </a:prstGeom>
        </p:spPr>
        <p:txBody>
          <a:bodyPr lIns="0" rIns="0" tIns="0" bIns="0" anchor="ctr"/>
          <a:p>
            <a:endParaRPr b="0" lang="en-US" sz="1800" spc="-1" strike="noStrike">
              <a:solidFill>
                <a:srgbClr val="000000"/>
              </a:solidFill>
              <a:latin typeface="Calibri"/>
            </a:endParaRPr>
          </a:p>
        </p:txBody>
      </p:sp>
      <p:sp>
        <p:nvSpPr>
          <p:cNvPr id="139" name="PlaceHolder 2"/>
          <p:cNvSpPr>
            <a:spLocks noGrp="1"/>
          </p:cNvSpPr>
          <p:nvPr>
            <p:ph type="body"/>
          </p:nvPr>
        </p:nvSpPr>
        <p:spPr>
          <a:xfrm>
            <a:off x="457200" y="1600200"/>
            <a:ext cx="7619760" cy="4800240"/>
          </a:xfrm>
          <a:prstGeom prst="rect">
            <a:avLst/>
          </a:prstGeom>
        </p:spPr>
        <p:txBody>
          <a:bodyPr lIns="0" rIns="0" tIns="0" bIns="0">
            <a:normAutofit/>
          </a:bodyPr>
          <a:p>
            <a:endParaRPr b="0" lang="en-US" sz="2200" spc="-1" strike="noStrike">
              <a:solidFill>
                <a:srgbClr val="000000"/>
              </a:solid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4680"/>
            <a:ext cx="7619760" cy="1142640"/>
          </a:xfrm>
          <a:prstGeom prst="rect">
            <a:avLst/>
          </a:prstGeom>
        </p:spPr>
        <p:txBody>
          <a:bodyPr lIns="0" rIns="0" tIns="0" bIns="0" anchor="ctr"/>
          <a:p>
            <a:endParaRPr b="0" lang="en-US" sz="1800" spc="-1" strike="noStrike">
              <a:solidFill>
                <a:srgbClr val="000000"/>
              </a:solidFill>
              <a:latin typeface="Calibri"/>
            </a:endParaRPr>
          </a:p>
        </p:txBody>
      </p:sp>
      <p:sp>
        <p:nvSpPr>
          <p:cNvPr id="12" name="PlaceHolder 2"/>
          <p:cNvSpPr>
            <a:spLocks noGrp="1"/>
          </p:cNvSpPr>
          <p:nvPr>
            <p:ph type="body"/>
          </p:nvPr>
        </p:nvSpPr>
        <p:spPr>
          <a:xfrm>
            <a:off x="457200" y="1600200"/>
            <a:ext cx="3718080" cy="4800240"/>
          </a:xfrm>
          <a:prstGeom prst="rect">
            <a:avLst/>
          </a:prstGeom>
        </p:spPr>
        <p:txBody>
          <a:bodyPr lIns="0" rIns="0" tIns="0" bIns="0">
            <a:normAutofit/>
          </a:bodyPr>
          <a:p>
            <a:endParaRPr b="0" lang="en-US" sz="2200" spc="-1" strike="noStrike">
              <a:solidFill>
                <a:srgbClr val="000000"/>
              </a:solidFill>
              <a:latin typeface="Calibri"/>
            </a:endParaRPr>
          </a:p>
        </p:txBody>
      </p:sp>
      <p:sp>
        <p:nvSpPr>
          <p:cNvPr id="13" name="PlaceHolder 3"/>
          <p:cNvSpPr>
            <a:spLocks noGrp="1"/>
          </p:cNvSpPr>
          <p:nvPr>
            <p:ph type="body"/>
          </p:nvPr>
        </p:nvSpPr>
        <p:spPr>
          <a:xfrm>
            <a:off x="4361400" y="1600200"/>
            <a:ext cx="3718080" cy="4800240"/>
          </a:xfrm>
          <a:prstGeom prst="rect">
            <a:avLst/>
          </a:prstGeom>
        </p:spPr>
        <p:txBody>
          <a:bodyPr lIns="0" rIns="0" tIns="0" bIns="0">
            <a:normAutofit/>
          </a:bodyPr>
          <a:p>
            <a:endParaRPr b="0" lang="en-US" sz="2200" spc="-1" strike="noStrike">
              <a:solidFill>
                <a:srgbClr val="000000"/>
              </a:solidFill>
              <a:latin typeface="Calibri"/>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457200" y="274680"/>
            <a:ext cx="7619760" cy="1142640"/>
          </a:xfrm>
          <a:prstGeom prst="rect">
            <a:avLst/>
          </a:prstGeom>
        </p:spPr>
        <p:txBody>
          <a:bodyPr lIns="0" rIns="0" tIns="0" bIns="0" anchor="ctr"/>
          <a:p>
            <a:endParaRPr b="0" lang="en-US" sz="1800" spc="-1" strike="noStrike">
              <a:solidFill>
                <a:srgbClr val="000000"/>
              </a:solidFill>
              <a:latin typeface="Calibri"/>
            </a:endParaRPr>
          </a:p>
        </p:txBody>
      </p:sp>
      <p:sp>
        <p:nvSpPr>
          <p:cNvPr id="141" name="PlaceHolder 2"/>
          <p:cNvSpPr>
            <a:spLocks noGrp="1"/>
          </p:cNvSpPr>
          <p:nvPr>
            <p:ph type="body"/>
          </p:nvPr>
        </p:nvSpPr>
        <p:spPr>
          <a:xfrm>
            <a:off x="457200" y="1600200"/>
            <a:ext cx="3718080" cy="4800240"/>
          </a:xfrm>
          <a:prstGeom prst="rect">
            <a:avLst/>
          </a:prstGeom>
        </p:spPr>
        <p:txBody>
          <a:bodyPr lIns="0" rIns="0" tIns="0" bIns="0">
            <a:normAutofit/>
          </a:bodyPr>
          <a:p>
            <a:endParaRPr b="0" lang="en-US" sz="2200" spc="-1" strike="noStrike">
              <a:solidFill>
                <a:srgbClr val="000000"/>
              </a:solidFill>
              <a:latin typeface="Calibri"/>
            </a:endParaRPr>
          </a:p>
        </p:txBody>
      </p:sp>
      <p:sp>
        <p:nvSpPr>
          <p:cNvPr id="142" name="PlaceHolder 3"/>
          <p:cNvSpPr>
            <a:spLocks noGrp="1"/>
          </p:cNvSpPr>
          <p:nvPr>
            <p:ph type="body"/>
          </p:nvPr>
        </p:nvSpPr>
        <p:spPr>
          <a:xfrm>
            <a:off x="4361400" y="1600200"/>
            <a:ext cx="3718080" cy="4800240"/>
          </a:xfrm>
          <a:prstGeom prst="rect">
            <a:avLst/>
          </a:prstGeom>
        </p:spPr>
        <p:txBody>
          <a:bodyPr lIns="0" rIns="0" tIns="0" bIns="0">
            <a:normAutofit/>
          </a:bodyPr>
          <a:p>
            <a:endParaRPr b="0" lang="en-US" sz="2200" spc="-1" strike="noStrike">
              <a:solidFill>
                <a:srgbClr val="000000"/>
              </a:solidFill>
              <a:latin typeface="Calibri"/>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3" name="PlaceHolder 1"/>
          <p:cNvSpPr>
            <a:spLocks noGrp="1"/>
          </p:cNvSpPr>
          <p:nvPr>
            <p:ph type="title"/>
          </p:nvPr>
        </p:nvSpPr>
        <p:spPr>
          <a:xfrm>
            <a:off x="457200" y="274680"/>
            <a:ext cx="7619760" cy="1142640"/>
          </a:xfrm>
          <a:prstGeom prst="rect">
            <a:avLst/>
          </a:prstGeom>
        </p:spPr>
        <p:txBody>
          <a:bodyPr lIns="0" rIns="0" tIns="0" bIns="0" anchor="ctr"/>
          <a:p>
            <a:endParaRPr b="0" lang="en-US" sz="1800" spc="-1" strike="noStrike">
              <a:solidFill>
                <a:srgbClr val="000000"/>
              </a:solidFill>
              <a:latin typeface="Calibri"/>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4" name="PlaceHolder 1"/>
          <p:cNvSpPr>
            <a:spLocks noGrp="1"/>
          </p:cNvSpPr>
          <p:nvPr>
            <p:ph type="subTitle"/>
          </p:nvPr>
        </p:nvSpPr>
        <p:spPr>
          <a:xfrm>
            <a:off x="457200" y="274680"/>
            <a:ext cx="7619760" cy="529776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457200" y="274680"/>
            <a:ext cx="7619760" cy="1142640"/>
          </a:xfrm>
          <a:prstGeom prst="rect">
            <a:avLst/>
          </a:prstGeom>
        </p:spPr>
        <p:txBody>
          <a:bodyPr lIns="0" rIns="0" tIns="0" bIns="0" anchor="ctr"/>
          <a:p>
            <a:endParaRPr b="0" lang="en-US" sz="1800" spc="-1" strike="noStrike">
              <a:solidFill>
                <a:srgbClr val="000000"/>
              </a:solidFill>
              <a:latin typeface="Calibri"/>
            </a:endParaRPr>
          </a:p>
        </p:txBody>
      </p:sp>
      <p:sp>
        <p:nvSpPr>
          <p:cNvPr id="146" name="PlaceHolder 2"/>
          <p:cNvSpPr>
            <a:spLocks noGrp="1"/>
          </p:cNvSpPr>
          <p:nvPr>
            <p:ph type="body"/>
          </p:nvPr>
        </p:nvSpPr>
        <p:spPr>
          <a:xfrm>
            <a:off x="457200" y="1600200"/>
            <a:ext cx="3718080" cy="2289600"/>
          </a:xfrm>
          <a:prstGeom prst="rect">
            <a:avLst/>
          </a:prstGeom>
        </p:spPr>
        <p:txBody>
          <a:bodyPr lIns="0" rIns="0" tIns="0" bIns="0">
            <a:normAutofit/>
          </a:bodyPr>
          <a:p>
            <a:endParaRPr b="0" lang="en-US" sz="2200" spc="-1" strike="noStrike">
              <a:solidFill>
                <a:srgbClr val="000000"/>
              </a:solidFill>
              <a:latin typeface="Calibri"/>
            </a:endParaRPr>
          </a:p>
        </p:txBody>
      </p:sp>
      <p:sp>
        <p:nvSpPr>
          <p:cNvPr id="147" name="PlaceHolder 3"/>
          <p:cNvSpPr>
            <a:spLocks noGrp="1"/>
          </p:cNvSpPr>
          <p:nvPr>
            <p:ph type="body"/>
          </p:nvPr>
        </p:nvSpPr>
        <p:spPr>
          <a:xfrm>
            <a:off x="4361400" y="1600200"/>
            <a:ext cx="3718080" cy="4800240"/>
          </a:xfrm>
          <a:prstGeom prst="rect">
            <a:avLst/>
          </a:prstGeom>
        </p:spPr>
        <p:txBody>
          <a:bodyPr lIns="0" rIns="0" tIns="0" bIns="0">
            <a:normAutofit/>
          </a:bodyPr>
          <a:p>
            <a:endParaRPr b="0" lang="en-US" sz="2200" spc="-1" strike="noStrike">
              <a:solidFill>
                <a:srgbClr val="000000"/>
              </a:solidFill>
              <a:latin typeface="Calibri"/>
            </a:endParaRPr>
          </a:p>
        </p:txBody>
      </p:sp>
      <p:sp>
        <p:nvSpPr>
          <p:cNvPr id="148" name="PlaceHolder 4"/>
          <p:cNvSpPr>
            <a:spLocks noGrp="1"/>
          </p:cNvSpPr>
          <p:nvPr>
            <p:ph type="body"/>
          </p:nvPr>
        </p:nvSpPr>
        <p:spPr>
          <a:xfrm>
            <a:off x="457200" y="4107600"/>
            <a:ext cx="3718080" cy="2289600"/>
          </a:xfrm>
          <a:prstGeom prst="rect">
            <a:avLst/>
          </a:prstGeom>
        </p:spPr>
        <p:txBody>
          <a:bodyPr lIns="0" rIns="0" tIns="0" bIns="0">
            <a:normAutofit/>
          </a:bodyPr>
          <a:p>
            <a:endParaRPr b="0" lang="en-US" sz="2200" spc="-1" strike="noStrike">
              <a:solidFill>
                <a:srgbClr val="000000"/>
              </a:solidFill>
              <a:latin typeface="Calibri"/>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457200" y="274680"/>
            <a:ext cx="7619760" cy="1142640"/>
          </a:xfrm>
          <a:prstGeom prst="rect">
            <a:avLst/>
          </a:prstGeom>
        </p:spPr>
        <p:txBody>
          <a:bodyPr lIns="0" rIns="0" tIns="0" bIns="0" anchor="ctr"/>
          <a:p>
            <a:endParaRPr b="0" lang="en-US" sz="1800" spc="-1" strike="noStrike">
              <a:solidFill>
                <a:srgbClr val="000000"/>
              </a:solidFill>
              <a:latin typeface="Calibri"/>
            </a:endParaRPr>
          </a:p>
        </p:txBody>
      </p:sp>
      <p:sp>
        <p:nvSpPr>
          <p:cNvPr id="150" name="PlaceHolder 2"/>
          <p:cNvSpPr>
            <a:spLocks noGrp="1"/>
          </p:cNvSpPr>
          <p:nvPr>
            <p:ph type="body"/>
          </p:nvPr>
        </p:nvSpPr>
        <p:spPr>
          <a:xfrm>
            <a:off x="457200" y="1600200"/>
            <a:ext cx="3718080" cy="4800240"/>
          </a:xfrm>
          <a:prstGeom prst="rect">
            <a:avLst/>
          </a:prstGeom>
        </p:spPr>
        <p:txBody>
          <a:bodyPr lIns="0" rIns="0" tIns="0" bIns="0">
            <a:normAutofit/>
          </a:bodyPr>
          <a:p>
            <a:endParaRPr b="0" lang="en-US" sz="2200" spc="-1" strike="noStrike">
              <a:solidFill>
                <a:srgbClr val="000000"/>
              </a:solidFill>
              <a:latin typeface="Calibri"/>
            </a:endParaRPr>
          </a:p>
        </p:txBody>
      </p:sp>
      <p:sp>
        <p:nvSpPr>
          <p:cNvPr id="151" name="PlaceHolder 3"/>
          <p:cNvSpPr>
            <a:spLocks noGrp="1"/>
          </p:cNvSpPr>
          <p:nvPr>
            <p:ph type="body"/>
          </p:nvPr>
        </p:nvSpPr>
        <p:spPr>
          <a:xfrm>
            <a:off x="4361400" y="1600200"/>
            <a:ext cx="3718080" cy="2289600"/>
          </a:xfrm>
          <a:prstGeom prst="rect">
            <a:avLst/>
          </a:prstGeom>
        </p:spPr>
        <p:txBody>
          <a:bodyPr lIns="0" rIns="0" tIns="0" bIns="0">
            <a:normAutofit/>
          </a:bodyPr>
          <a:p>
            <a:endParaRPr b="0" lang="en-US" sz="2200" spc="-1" strike="noStrike">
              <a:solidFill>
                <a:srgbClr val="000000"/>
              </a:solidFill>
              <a:latin typeface="Calibri"/>
            </a:endParaRPr>
          </a:p>
        </p:txBody>
      </p:sp>
      <p:sp>
        <p:nvSpPr>
          <p:cNvPr id="152" name="PlaceHolder 4"/>
          <p:cNvSpPr>
            <a:spLocks noGrp="1"/>
          </p:cNvSpPr>
          <p:nvPr>
            <p:ph type="body"/>
          </p:nvPr>
        </p:nvSpPr>
        <p:spPr>
          <a:xfrm>
            <a:off x="4361400" y="4107600"/>
            <a:ext cx="3718080" cy="2289600"/>
          </a:xfrm>
          <a:prstGeom prst="rect">
            <a:avLst/>
          </a:prstGeom>
        </p:spPr>
        <p:txBody>
          <a:bodyPr lIns="0" rIns="0" tIns="0" bIns="0">
            <a:normAutofit/>
          </a:bodyPr>
          <a:p>
            <a:endParaRPr b="0" lang="en-US" sz="2200" spc="-1" strike="noStrike">
              <a:solidFill>
                <a:srgbClr val="000000"/>
              </a:solidFill>
              <a:latin typeface="Calibri"/>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53" name="PlaceHolder 1"/>
          <p:cNvSpPr>
            <a:spLocks noGrp="1"/>
          </p:cNvSpPr>
          <p:nvPr>
            <p:ph type="title"/>
          </p:nvPr>
        </p:nvSpPr>
        <p:spPr>
          <a:xfrm>
            <a:off x="457200" y="274680"/>
            <a:ext cx="7619760" cy="1142640"/>
          </a:xfrm>
          <a:prstGeom prst="rect">
            <a:avLst/>
          </a:prstGeom>
        </p:spPr>
        <p:txBody>
          <a:bodyPr lIns="0" rIns="0" tIns="0" bIns="0" anchor="ctr"/>
          <a:p>
            <a:endParaRPr b="0" lang="en-US" sz="1800" spc="-1" strike="noStrike">
              <a:solidFill>
                <a:srgbClr val="000000"/>
              </a:solidFill>
              <a:latin typeface="Calibri"/>
            </a:endParaRPr>
          </a:p>
        </p:txBody>
      </p:sp>
      <p:sp>
        <p:nvSpPr>
          <p:cNvPr id="154" name="PlaceHolder 2"/>
          <p:cNvSpPr>
            <a:spLocks noGrp="1"/>
          </p:cNvSpPr>
          <p:nvPr>
            <p:ph type="body"/>
          </p:nvPr>
        </p:nvSpPr>
        <p:spPr>
          <a:xfrm>
            <a:off x="457200" y="1600200"/>
            <a:ext cx="3718080" cy="2289600"/>
          </a:xfrm>
          <a:prstGeom prst="rect">
            <a:avLst/>
          </a:prstGeom>
        </p:spPr>
        <p:txBody>
          <a:bodyPr lIns="0" rIns="0" tIns="0" bIns="0">
            <a:normAutofit/>
          </a:bodyPr>
          <a:p>
            <a:endParaRPr b="0" lang="en-US" sz="2200" spc="-1" strike="noStrike">
              <a:solidFill>
                <a:srgbClr val="000000"/>
              </a:solidFill>
              <a:latin typeface="Calibri"/>
            </a:endParaRPr>
          </a:p>
        </p:txBody>
      </p:sp>
      <p:sp>
        <p:nvSpPr>
          <p:cNvPr id="155" name="PlaceHolder 3"/>
          <p:cNvSpPr>
            <a:spLocks noGrp="1"/>
          </p:cNvSpPr>
          <p:nvPr>
            <p:ph type="body"/>
          </p:nvPr>
        </p:nvSpPr>
        <p:spPr>
          <a:xfrm>
            <a:off x="4361400" y="1600200"/>
            <a:ext cx="3718080" cy="2289600"/>
          </a:xfrm>
          <a:prstGeom prst="rect">
            <a:avLst/>
          </a:prstGeom>
        </p:spPr>
        <p:txBody>
          <a:bodyPr lIns="0" rIns="0" tIns="0" bIns="0">
            <a:normAutofit/>
          </a:bodyPr>
          <a:p>
            <a:endParaRPr b="0" lang="en-US" sz="2200" spc="-1" strike="noStrike">
              <a:solidFill>
                <a:srgbClr val="000000"/>
              </a:solidFill>
              <a:latin typeface="Calibri"/>
            </a:endParaRPr>
          </a:p>
        </p:txBody>
      </p:sp>
      <p:sp>
        <p:nvSpPr>
          <p:cNvPr id="156" name="PlaceHolder 4"/>
          <p:cNvSpPr>
            <a:spLocks noGrp="1"/>
          </p:cNvSpPr>
          <p:nvPr>
            <p:ph type="body"/>
          </p:nvPr>
        </p:nvSpPr>
        <p:spPr>
          <a:xfrm>
            <a:off x="457200" y="4107600"/>
            <a:ext cx="7619760" cy="2289600"/>
          </a:xfrm>
          <a:prstGeom prst="rect">
            <a:avLst/>
          </a:prstGeom>
        </p:spPr>
        <p:txBody>
          <a:bodyPr lIns="0" rIns="0" tIns="0" bIns="0">
            <a:normAutofit/>
          </a:bodyPr>
          <a:p>
            <a:endParaRPr b="0" lang="en-US" sz="2200" spc="-1" strike="noStrike">
              <a:solidFill>
                <a:srgbClr val="000000"/>
              </a:solidFill>
              <a:latin typeface="Calibri"/>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57" name="PlaceHolder 1"/>
          <p:cNvSpPr>
            <a:spLocks noGrp="1"/>
          </p:cNvSpPr>
          <p:nvPr>
            <p:ph type="title"/>
          </p:nvPr>
        </p:nvSpPr>
        <p:spPr>
          <a:xfrm>
            <a:off x="457200" y="274680"/>
            <a:ext cx="7619760" cy="1142640"/>
          </a:xfrm>
          <a:prstGeom prst="rect">
            <a:avLst/>
          </a:prstGeom>
        </p:spPr>
        <p:txBody>
          <a:bodyPr lIns="0" rIns="0" tIns="0" bIns="0" anchor="ctr"/>
          <a:p>
            <a:endParaRPr b="0" lang="en-US" sz="1800" spc="-1" strike="noStrike">
              <a:solidFill>
                <a:srgbClr val="000000"/>
              </a:solidFill>
              <a:latin typeface="Calibri"/>
            </a:endParaRPr>
          </a:p>
        </p:txBody>
      </p:sp>
      <p:sp>
        <p:nvSpPr>
          <p:cNvPr id="158" name="PlaceHolder 2"/>
          <p:cNvSpPr>
            <a:spLocks noGrp="1"/>
          </p:cNvSpPr>
          <p:nvPr>
            <p:ph type="body"/>
          </p:nvPr>
        </p:nvSpPr>
        <p:spPr>
          <a:xfrm>
            <a:off x="457200" y="1600200"/>
            <a:ext cx="7619760" cy="2289600"/>
          </a:xfrm>
          <a:prstGeom prst="rect">
            <a:avLst/>
          </a:prstGeom>
        </p:spPr>
        <p:txBody>
          <a:bodyPr lIns="0" rIns="0" tIns="0" bIns="0">
            <a:normAutofit/>
          </a:bodyPr>
          <a:p>
            <a:endParaRPr b="0" lang="en-US" sz="2200" spc="-1" strike="noStrike">
              <a:solidFill>
                <a:srgbClr val="000000"/>
              </a:solidFill>
              <a:latin typeface="Calibri"/>
            </a:endParaRPr>
          </a:p>
        </p:txBody>
      </p:sp>
      <p:sp>
        <p:nvSpPr>
          <p:cNvPr id="159" name="PlaceHolder 3"/>
          <p:cNvSpPr>
            <a:spLocks noGrp="1"/>
          </p:cNvSpPr>
          <p:nvPr>
            <p:ph type="body"/>
          </p:nvPr>
        </p:nvSpPr>
        <p:spPr>
          <a:xfrm>
            <a:off x="457200" y="4107600"/>
            <a:ext cx="7619760" cy="2289600"/>
          </a:xfrm>
          <a:prstGeom prst="rect">
            <a:avLst/>
          </a:prstGeom>
        </p:spPr>
        <p:txBody>
          <a:bodyPr lIns="0" rIns="0" tIns="0" bIns="0">
            <a:normAutofit/>
          </a:bodyPr>
          <a:p>
            <a:endParaRPr b="0" lang="en-US" sz="2200" spc="-1" strike="noStrike">
              <a:solidFill>
                <a:srgbClr val="000000"/>
              </a:solidFill>
              <a:latin typeface="Calibri"/>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60" name="PlaceHolder 1"/>
          <p:cNvSpPr>
            <a:spLocks noGrp="1"/>
          </p:cNvSpPr>
          <p:nvPr>
            <p:ph type="title"/>
          </p:nvPr>
        </p:nvSpPr>
        <p:spPr>
          <a:xfrm>
            <a:off x="457200" y="274680"/>
            <a:ext cx="7619760" cy="1142640"/>
          </a:xfrm>
          <a:prstGeom prst="rect">
            <a:avLst/>
          </a:prstGeom>
        </p:spPr>
        <p:txBody>
          <a:bodyPr lIns="0" rIns="0" tIns="0" bIns="0" anchor="ctr"/>
          <a:p>
            <a:endParaRPr b="0" lang="en-US" sz="1800" spc="-1" strike="noStrike">
              <a:solidFill>
                <a:srgbClr val="000000"/>
              </a:solidFill>
              <a:latin typeface="Calibri"/>
            </a:endParaRPr>
          </a:p>
        </p:txBody>
      </p:sp>
      <p:sp>
        <p:nvSpPr>
          <p:cNvPr id="161" name="PlaceHolder 2"/>
          <p:cNvSpPr>
            <a:spLocks noGrp="1"/>
          </p:cNvSpPr>
          <p:nvPr>
            <p:ph type="body"/>
          </p:nvPr>
        </p:nvSpPr>
        <p:spPr>
          <a:xfrm>
            <a:off x="457200" y="1600200"/>
            <a:ext cx="3718080" cy="2289600"/>
          </a:xfrm>
          <a:prstGeom prst="rect">
            <a:avLst/>
          </a:prstGeom>
        </p:spPr>
        <p:txBody>
          <a:bodyPr lIns="0" rIns="0" tIns="0" bIns="0">
            <a:normAutofit/>
          </a:bodyPr>
          <a:p>
            <a:endParaRPr b="0" lang="en-US" sz="2200" spc="-1" strike="noStrike">
              <a:solidFill>
                <a:srgbClr val="000000"/>
              </a:solidFill>
              <a:latin typeface="Calibri"/>
            </a:endParaRPr>
          </a:p>
        </p:txBody>
      </p:sp>
      <p:sp>
        <p:nvSpPr>
          <p:cNvPr id="162" name="PlaceHolder 3"/>
          <p:cNvSpPr>
            <a:spLocks noGrp="1"/>
          </p:cNvSpPr>
          <p:nvPr>
            <p:ph type="body"/>
          </p:nvPr>
        </p:nvSpPr>
        <p:spPr>
          <a:xfrm>
            <a:off x="4361400" y="1600200"/>
            <a:ext cx="3718080" cy="2289600"/>
          </a:xfrm>
          <a:prstGeom prst="rect">
            <a:avLst/>
          </a:prstGeom>
        </p:spPr>
        <p:txBody>
          <a:bodyPr lIns="0" rIns="0" tIns="0" bIns="0">
            <a:normAutofit/>
          </a:bodyPr>
          <a:p>
            <a:endParaRPr b="0" lang="en-US" sz="2200" spc="-1" strike="noStrike">
              <a:solidFill>
                <a:srgbClr val="000000"/>
              </a:solidFill>
              <a:latin typeface="Calibri"/>
            </a:endParaRPr>
          </a:p>
        </p:txBody>
      </p:sp>
      <p:sp>
        <p:nvSpPr>
          <p:cNvPr id="163" name="PlaceHolder 4"/>
          <p:cNvSpPr>
            <a:spLocks noGrp="1"/>
          </p:cNvSpPr>
          <p:nvPr>
            <p:ph type="body"/>
          </p:nvPr>
        </p:nvSpPr>
        <p:spPr>
          <a:xfrm>
            <a:off x="457200" y="4107600"/>
            <a:ext cx="3718080" cy="2289600"/>
          </a:xfrm>
          <a:prstGeom prst="rect">
            <a:avLst/>
          </a:prstGeom>
        </p:spPr>
        <p:txBody>
          <a:bodyPr lIns="0" rIns="0" tIns="0" bIns="0">
            <a:normAutofit/>
          </a:bodyPr>
          <a:p>
            <a:endParaRPr b="0" lang="en-US" sz="2200" spc="-1" strike="noStrike">
              <a:solidFill>
                <a:srgbClr val="000000"/>
              </a:solidFill>
              <a:latin typeface="Calibri"/>
            </a:endParaRPr>
          </a:p>
        </p:txBody>
      </p:sp>
      <p:sp>
        <p:nvSpPr>
          <p:cNvPr id="164" name="PlaceHolder 5"/>
          <p:cNvSpPr>
            <a:spLocks noGrp="1"/>
          </p:cNvSpPr>
          <p:nvPr>
            <p:ph type="body"/>
          </p:nvPr>
        </p:nvSpPr>
        <p:spPr>
          <a:xfrm>
            <a:off x="4361400" y="4107600"/>
            <a:ext cx="3718080" cy="2289600"/>
          </a:xfrm>
          <a:prstGeom prst="rect">
            <a:avLst/>
          </a:prstGeom>
        </p:spPr>
        <p:txBody>
          <a:bodyPr lIns="0" rIns="0" tIns="0" bIns="0">
            <a:normAutofit/>
          </a:bodyPr>
          <a:p>
            <a:endParaRPr b="0" lang="en-US" sz="2200" spc="-1" strike="noStrike">
              <a:solidFill>
                <a:srgbClr val="000000"/>
              </a:solidFill>
              <a:latin typeface="Calibri"/>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65" name="PlaceHolder 1"/>
          <p:cNvSpPr>
            <a:spLocks noGrp="1"/>
          </p:cNvSpPr>
          <p:nvPr>
            <p:ph type="title"/>
          </p:nvPr>
        </p:nvSpPr>
        <p:spPr>
          <a:xfrm>
            <a:off x="457200" y="274680"/>
            <a:ext cx="7619760" cy="1142640"/>
          </a:xfrm>
          <a:prstGeom prst="rect">
            <a:avLst/>
          </a:prstGeom>
        </p:spPr>
        <p:txBody>
          <a:bodyPr lIns="0" rIns="0" tIns="0" bIns="0" anchor="ctr"/>
          <a:p>
            <a:endParaRPr b="0" lang="en-US" sz="1800" spc="-1" strike="noStrike">
              <a:solidFill>
                <a:srgbClr val="000000"/>
              </a:solidFill>
              <a:latin typeface="Calibri"/>
            </a:endParaRPr>
          </a:p>
        </p:txBody>
      </p:sp>
      <p:sp>
        <p:nvSpPr>
          <p:cNvPr id="166" name="PlaceHolder 2"/>
          <p:cNvSpPr>
            <a:spLocks noGrp="1"/>
          </p:cNvSpPr>
          <p:nvPr>
            <p:ph type="body"/>
          </p:nvPr>
        </p:nvSpPr>
        <p:spPr>
          <a:xfrm>
            <a:off x="457200" y="1600200"/>
            <a:ext cx="2453400" cy="2289600"/>
          </a:xfrm>
          <a:prstGeom prst="rect">
            <a:avLst/>
          </a:prstGeom>
        </p:spPr>
        <p:txBody>
          <a:bodyPr lIns="0" rIns="0" tIns="0" bIns="0">
            <a:normAutofit/>
          </a:bodyPr>
          <a:p>
            <a:endParaRPr b="0" lang="en-US" sz="2200" spc="-1" strike="noStrike">
              <a:solidFill>
                <a:srgbClr val="000000"/>
              </a:solidFill>
              <a:latin typeface="Calibri"/>
            </a:endParaRPr>
          </a:p>
        </p:txBody>
      </p:sp>
      <p:sp>
        <p:nvSpPr>
          <p:cNvPr id="167" name="PlaceHolder 3"/>
          <p:cNvSpPr>
            <a:spLocks noGrp="1"/>
          </p:cNvSpPr>
          <p:nvPr>
            <p:ph type="body"/>
          </p:nvPr>
        </p:nvSpPr>
        <p:spPr>
          <a:xfrm>
            <a:off x="3033720" y="1600200"/>
            <a:ext cx="2453400" cy="2289600"/>
          </a:xfrm>
          <a:prstGeom prst="rect">
            <a:avLst/>
          </a:prstGeom>
        </p:spPr>
        <p:txBody>
          <a:bodyPr lIns="0" rIns="0" tIns="0" bIns="0">
            <a:normAutofit/>
          </a:bodyPr>
          <a:p>
            <a:endParaRPr b="0" lang="en-US" sz="2200" spc="-1" strike="noStrike">
              <a:solidFill>
                <a:srgbClr val="000000"/>
              </a:solidFill>
              <a:latin typeface="Calibri"/>
            </a:endParaRPr>
          </a:p>
        </p:txBody>
      </p:sp>
      <p:sp>
        <p:nvSpPr>
          <p:cNvPr id="168" name="PlaceHolder 4"/>
          <p:cNvSpPr>
            <a:spLocks noGrp="1"/>
          </p:cNvSpPr>
          <p:nvPr>
            <p:ph type="body"/>
          </p:nvPr>
        </p:nvSpPr>
        <p:spPr>
          <a:xfrm>
            <a:off x="5610240" y="1600200"/>
            <a:ext cx="2453400" cy="2289600"/>
          </a:xfrm>
          <a:prstGeom prst="rect">
            <a:avLst/>
          </a:prstGeom>
        </p:spPr>
        <p:txBody>
          <a:bodyPr lIns="0" rIns="0" tIns="0" bIns="0">
            <a:normAutofit/>
          </a:bodyPr>
          <a:p>
            <a:endParaRPr b="0" lang="en-US" sz="2200" spc="-1" strike="noStrike">
              <a:solidFill>
                <a:srgbClr val="000000"/>
              </a:solidFill>
              <a:latin typeface="Calibri"/>
            </a:endParaRPr>
          </a:p>
        </p:txBody>
      </p:sp>
      <p:sp>
        <p:nvSpPr>
          <p:cNvPr id="169" name="PlaceHolder 5"/>
          <p:cNvSpPr>
            <a:spLocks noGrp="1"/>
          </p:cNvSpPr>
          <p:nvPr>
            <p:ph type="body"/>
          </p:nvPr>
        </p:nvSpPr>
        <p:spPr>
          <a:xfrm>
            <a:off x="457200" y="4107600"/>
            <a:ext cx="2453400" cy="2289600"/>
          </a:xfrm>
          <a:prstGeom prst="rect">
            <a:avLst/>
          </a:prstGeom>
        </p:spPr>
        <p:txBody>
          <a:bodyPr lIns="0" rIns="0" tIns="0" bIns="0">
            <a:normAutofit/>
          </a:bodyPr>
          <a:p>
            <a:endParaRPr b="0" lang="en-US" sz="2200" spc="-1" strike="noStrike">
              <a:solidFill>
                <a:srgbClr val="000000"/>
              </a:solidFill>
              <a:latin typeface="Calibri"/>
            </a:endParaRPr>
          </a:p>
        </p:txBody>
      </p:sp>
      <p:sp>
        <p:nvSpPr>
          <p:cNvPr id="170" name="PlaceHolder 6"/>
          <p:cNvSpPr>
            <a:spLocks noGrp="1"/>
          </p:cNvSpPr>
          <p:nvPr>
            <p:ph type="body"/>
          </p:nvPr>
        </p:nvSpPr>
        <p:spPr>
          <a:xfrm>
            <a:off x="3033720" y="4107600"/>
            <a:ext cx="2453400" cy="2289600"/>
          </a:xfrm>
          <a:prstGeom prst="rect">
            <a:avLst/>
          </a:prstGeom>
        </p:spPr>
        <p:txBody>
          <a:bodyPr lIns="0" rIns="0" tIns="0" bIns="0">
            <a:normAutofit/>
          </a:bodyPr>
          <a:p>
            <a:endParaRPr b="0" lang="en-US" sz="2200" spc="-1" strike="noStrike">
              <a:solidFill>
                <a:srgbClr val="000000"/>
              </a:solidFill>
              <a:latin typeface="Calibri"/>
            </a:endParaRPr>
          </a:p>
        </p:txBody>
      </p:sp>
      <p:sp>
        <p:nvSpPr>
          <p:cNvPr id="171" name="PlaceHolder 7"/>
          <p:cNvSpPr>
            <a:spLocks noGrp="1"/>
          </p:cNvSpPr>
          <p:nvPr>
            <p:ph type="body"/>
          </p:nvPr>
        </p:nvSpPr>
        <p:spPr>
          <a:xfrm>
            <a:off x="5610240" y="4107600"/>
            <a:ext cx="2453400" cy="2289600"/>
          </a:xfrm>
          <a:prstGeom prst="rect">
            <a:avLst/>
          </a:prstGeom>
        </p:spPr>
        <p:txBody>
          <a:bodyPr lIns="0" rIns="0" tIns="0" bIns="0">
            <a:normAutofit/>
          </a:bodyPr>
          <a:p>
            <a:endParaRPr b="0" lang="en-US" sz="2200" spc="-1" strike="noStrike">
              <a:solidFill>
                <a:srgbClr val="000000"/>
              </a:solid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4680"/>
            <a:ext cx="7619760" cy="1142640"/>
          </a:xfrm>
          <a:prstGeom prst="rect">
            <a:avLst/>
          </a:prstGeom>
        </p:spPr>
        <p:txBody>
          <a:bodyPr lIns="0" rIns="0" tIns="0" bIns="0" anchor="ctr"/>
          <a:p>
            <a:endParaRPr b="0" lang="en-US" sz="1800" spc="-1" strike="noStrike">
              <a:solidFill>
                <a:srgbClr val="000000"/>
              </a:solid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457200" y="274680"/>
            <a:ext cx="7619760" cy="529776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74680"/>
            <a:ext cx="7619760" cy="1142640"/>
          </a:xfrm>
          <a:prstGeom prst="rect">
            <a:avLst/>
          </a:prstGeom>
        </p:spPr>
        <p:txBody>
          <a:bodyPr lIns="0" rIns="0" tIns="0" bIns="0" anchor="ctr"/>
          <a:p>
            <a:endParaRPr b="0" lang="en-US" sz="1800" spc="-1" strike="noStrike">
              <a:solidFill>
                <a:srgbClr val="000000"/>
              </a:solidFill>
              <a:latin typeface="Calibri"/>
            </a:endParaRPr>
          </a:p>
        </p:txBody>
      </p:sp>
      <p:sp>
        <p:nvSpPr>
          <p:cNvPr id="17" name="PlaceHolder 2"/>
          <p:cNvSpPr>
            <a:spLocks noGrp="1"/>
          </p:cNvSpPr>
          <p:nvPr>
            <p:ph type="body"/>
          </p:nvPr>
        </p:nvSpPr>
        <p:spPr>
          <a:xfrm>
            <a:off x="457200" y="1600200"/>
            <a:ext cx="3718080" cy="2289600"/>
          </a:xfrm>
          <a:prstGeom prst="rect">
            <a:avLst/>
          </a:prstGeom>
        </p:spPr>
        <p:txBody>
          <a:bodyPr lIns="0" rIns="0" tIns="0" bIns="0">
            <a:normAutofit/>
          </a:bodyPr>
          <a:p>
            <a:endParaRPr b="0" lang="en-US" sz="2200" spc="-1" strike="noStrike">
              <a:solidFill>
                <a:srgbClr val="000000"/>
              </a:solidFill>
              <a:latin typeface="Calibri"/>
            </a:endParaRPr>
          </a:p>
        </p:txBody>
      </p:sp>
      <p:sp>
        <p:nvSpPr>
          <p:cNvPr id="18" name="PlaceHolder 3"/>
          <p:cNvSpPr>
            <a:spLocks noGrp="1"/>
          </p:cNvSpPr>
          <p:nvPr>
            <p:ph type="body"/>
          </p:nvPr>
        </p:nvSpPr>
        <p:spPr>
          <a:xfrm>
            <a:off x="4361400" y="1600200"/>
            <a:ext cx="3718080" cy="4800240"/>
          </a:xfrm>
          <a:prstGeom prst="rect">
            <a:avLst/>
          </a:prstGeom>
        </p:spPr>
        <p:txBody>
          <a:bodyPr lIns="0" rIns="0" tIns="0" bIns="0">
            <a:normAutofit/>
          </a:bodyPr>
          <a:p>
            <a:endParaRPr b="0" lang="en-US" sz="2200" spc="-1" strike="noStrike">
              <a:solidFill>
                <a:srgbClr val="000000"/>
              </a:solidFill>
              <a:latin typeface="Calibri"/>
            </a:endParaRPr>
          </a:p>
        </p:txBody>
      </p:sp>
      <p:sp>
        <p:nvSpPr>
          <p:cNvPr id="19" name="PlaceHolder 4"/>
          <p:cNvSpPr>
            <a:spLocks noGrp="1"/>
          </p:cNvSpPr>
          <p:nvPr>
            <p:ph type="body"/>
          </p:nvPr>
        </p:nvSpPr>
        <p:spPr>
          <a:xfrm>
            <a:off x="457200" y="4107600"/>
            <a:ext cx="3718080" cy="2289600"/>
          </a:xfrm>
          <a:prstGeom prst="rect">
            <a:avLst/>
          </a:prstGeom>
        </p:spPr>
        <p:txBody>
          <a:bodyPr lIns="0" rIns="0" tIns="0" bIns="0">
            <a:normAutofit/>
          </a:bodyPr>
          <a:p>
            <a:endParaRPr b="0" lang="en-US" sz="2200" spc="-1" strike="noStrike">
              <a:solidFill>
                <a:srgbClr val="000000"/>
              </a:solid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274680"/>
            <a:ext cx="7619760" cy="1142640"/>
          </a:xfrm>
          <a:prstGeom prst="rect">
            <a:avLst/>
          </a:prstGeom>
        </p:spPr>
        <p:txBody>
          <a:bodyPr lIns="0" rIns="0" tIns="0" bIns="0" anchor="ctr"/>
          <a:p>
            <a:endParaRPr b="0" lang="en-US" sz="1800" spc="-1" strike="noStrike">
              <a:solidFill>
                <a:srgbClr val="000000"/>
              </a:solidFill>
              <a:latin typeface="Calibri"/>
            </a:endParaRPr>
          </a:p>
        </p:txBody>
      </p:sp>
      <p:sp>
        <p:nvSpPr>
          <p:cNvPr id="21" name="PlaceHolder 2"/>
          <p:cNvSpPr>
            <a:spLocks noGrp="1"/>
          </p:cNvSpPr>
          <p:nvPr>
            <p:ph type="body"/>
          </p:nvPr>
        </p:nvSpPr>
        <p:spPr>
          <a:xfrm>
            <a:off x="457200" y="1600200"/>
            <a:ext cx="3718080" cy="4800240"/>
          </a:xfrm>
          <a:prstGeom prst="rect">
            <a:avLst/>
          </a:prstGeom>
        </p:spPr>
        <p:txBody>
          <a:bodyPr lIns="0" rIns="0" tIns="0" bIns="0">
            <a:normAutofit/>
          </a:bodyPr>
          <a:p>
            <a:endParaRPr b="0" lang="en-US" sz="2200" spc="-1" strike="noStrike">
              <a:solidFill>
                <a:srgbClr val="000000"/>
              </a:solidFill>
              <a:latin typeface="Calibri"/>
            </a:endParaRPr>
          </a:p>
        </p:txBody>
      </p:sp>
      <p:sp>
        <p:nvSpPr>
          <p:cNvPr id="22" name="PlaceHolder 3"/>
          <p:cNvSpPr>
            <a:spLocks noGrp="1"/>
          </p:cNvSpPr>
          <p:nvPr>
            <p:ph type="body"/>
          </p:nvPr>
        </p:nvSpPr>
        <p:spPr>
          <a:xfrm>
            <a:off x="4361400" y="1600200"/>
            <a:ext cx="3718080" cy="2289600"/>
          </a:xfrm>
          <a:prstGeom prst="rect">
            <a:avLst/>
          </a:prstGeom>
        </p:spPr>
        <p:txBody>
          <a:bodyPr lIns="0" rIns="0" tIns="0" bIns="0">
            <a:normAutofit/>
          </a:bodyPr>
          <a:p>
            <a:endParaRPr b="0" lang="en-US" sz="2200" spc="-1" strike="noStrike">
              <a:solidFill>
                <a:srgbClr val="000000"/>
              </a:solidFill>
              <a:latin typeface="Calibri"/>
            </a:endParaRPr>
          </a:p>
        </p:txBody>
      </p:sp>
      <p:sp>
        <p:nvSpPr>
          <p:cNvPr id="23" name="PlaceHolder 4"/>
          <p:cNvSpPr>
            <a:spLocks noGrp="1"/>
          </p:cNvSpPr>
          <p:nvPr>
            <p:ph type="body"/>
          </p:nvPr>
        </p:nvSpPr>
        <p:spPr>
          <a:xfrm>
            <a:off x="4361400" y="4107600"/>
            <a:ext cx="3718080" cy="2289600"/>
          </a:xfrm>
          <a:prstGeom prst="rect">
            <a:avLst/>
          </a:prstGeom>
        </p:spPr>
        <p:txBody>
          <a:bodyPr lIns="0" rIns="0" tIns="0" bIns="0">
            <a:normAutofit/>
          </a:bodyPr>
          <a:p>
            <a:endParaRPr b="0" lang="en-US" sz="2200" spc="-1" strike="noStrike">
              <a:solidFill>
                <a:srgbClr val="000000"/>
              </a:solid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74680"/>
            <a:ext cx="7619760" cy="1142640"/>
          </a:xfrm>
          <a:prstGeom prst="rect">
            <a:avLst/>
          </a:prstGeom>
        </p:spPr>
        <p:txBody>
          <a:bodyPr lIns="0" rIns="0" tIns="0" bIns="0" anchor="ctr"/>
          <a:p>
            <a:endParaRPr b="0" lang="en-US" sz="1800" spc="-1" strike="noStrike">
              <a:solidFill>
                <a:srgbClr val="000000"/>
              </a:solidFill>
              <a:latin typeface="Calibri"/>
            </a:endParaRPr>
          </a:p>
        </p:txBody>
      </p:sp>
      <p:sp>
        <p:nvSpPr>
          <p:cNvPr id="25" name="PlaceHolder 2"/>
          <p:cNvSpPr>
            <a:spLocks noGrp="1"/>
          </p:cNvSpPr>
          <p:nvPr>
            <p:ph type="body"/>
          </p:nvPr>
        </p:nvSpPr>
        <p:spPr>
          <a:xfrm>
            <a:off x="457200" y="1600200"/>
            <a:ext cx="3718080" cy="2289600"/>
          </a:xfrm>
          <a:prstGeom prst="rect">
            <a:avLst/>
          </a:prstGeom>
        </p:spPr>
        <p:txBody>
          <a:bodyPr lIns="0" rIns="0" tIns="0" bIns="0">
            <a:normAutofit/>
          </a:bodyPr>
          <a:p>
            <a:endParaRPr b="0" lang="en-US" sz="2200" spc="-1" strike="noStrike">
              <a:solidFill>
                <a:srgbClr val="000000"/>
              </a:solidFill>
              <a:latin typeface="Calibri"/>
            </a:endParaRPr>
          </a:p>
        </p:txBody>
      </p:sp>
      <p:sp>
        <p:nvSpPr>
          <p:cNvPr id="26" name="PlaceHolder 3"/>
          <p:cNvSpPr>
            <a:spLocks noGrp="1"/>
          </p:cNvSpPr>
          <p:nvPr>
            <p:ph type="body"/>
          </p:nvPr>
        </p:nvSpPr>
        <p:spPr>
          <a:xfrm>
            <a:off x="4361400" y="1600200"/>
            <a:ext cx="3718080" cy="2289600"/>
          </a:xfrm>
          <a:prstGeom prst="rect">
            <a:avLst/>
          </a:prstGeom>
        </p:spPr>
        <p:txBody>
          <a:bodyPr lIns="0" rIns="0" tIns="0" bIns="0">
            <a:normAutofit/>
          </a:bodyPr>
          <a:p>
            <a:endParaRPr b="0" lang="en-US" sz="2200" spc="-1" strike="noStrike">
              <a:solidFill>
                <a:srgbClr val="000000"/>
              </a:solidFill>
              <a:latin typeface="Calibri"/>
            </a:endParaRPr>
          </a:p>
        </p:txBody>
      </p:sp>
      <p:sp>
        <p:nvSpPr>
          <p:cNvPr id="27" name="PlaceHolder 4"/>
          <p:cNvSpPr>
            <a:spLocks noGrp="1"/>
          </p:cNvSpPr>
          <p:nvPr>
            <p:ph type="body"/>
          </p:nvPr>
        </p:nvSpPr>
        <p:spPr>
          <a:xfrm>
            <a:off x="457200" y="4107600"/>
            <a:ext cx="7619760" cy="2289600"/>
          </a:xfrm>
          <a:prstGeom prst="rect">
            <a:avLst/>
          </a:prstGeom>
        </p:spPr>
        <p:txBody>
          <a:bodyPr lIns="0" rIns="0" tIns="0" bIns="0">
            <a:normAutofit/>
          </a:bodyPr>
          <a:p>
            <a:endParaRPr b="0" lang="en-US" sz="2200" spc="-1" strike="noStrike">
              <a:solidFill>
                <a:srgbClr val="000000"/>
              </a:solid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CustomShape 1"/>
          <p:cNvSpPr/>
          <p:nvPr/>
        </p:nvSpPr>
        <p:spPr>
          <a:xfrm>
            <a:off x="8458200" y="0"/>
            <a:ext cx="685440" cy="68576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p:style>
      </p:sp>
      <p:sp>
        <p:nvSpPr>
          <p:cNvPr id="1" name="CustomShape 2"/>
          <p:cNvSpPr/>
          <p:nvPr/>
        </p:nvSpPr>
        <p:spPr>
          <a:xfrm>
            <a:off x="8458200" y="5486400"/>
            <a:ext cx="685440" cy="685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2" name="PlaceHolder 3"/>
          <p:cNvSpPr>
            <a:spLocks noGrp="1"/>
          </p:cNvSpPr>
          <p:nvPr>
            <p:ph type="title"/>
          </p:nvPr>
        </p:nvSpPr>
        <p:spPr>
          <a:xfrm>
            <a:off x="685800" y="1905120"/>
            <a:ext cx="7543440" cy="2593440"/>
          </a:xfrm>
          <a:prstGeom prst="rect">
            <a:avLst/>
          </a:prstGeom>
        </p:spPr>
        <p:txBody>
          <a:bodyPr anchor="b"/>
          <a:p>
            <a:pPr>
              <a:lnSpc>
                <a:spcPct val="100000"/>
              </a:lnSpc>
            </a:pPr>
            <a:r>
              <a:rPr b="0" lang="en-US" sz="6600" spc="-97" strike="noStrike">
                <a:solidFill>
                  <a:srgbClr val="1f497d"/>
                </a:solidFill>
                <a:latin typeface="Cambria"/>
              </a:rPr>
              <a:t>C</a:t>
            </a:r>
            <a:r>
              <a:rPr b="0" lang="en-US" sz="6600" spc="-97" strike="noStrike">
                <a:solidFill>
                  <a:srgbClr val="1f497d"/>
                </a:solidFill>
                <a:latin typeface="Cambria"/>
              </a:rPr>
              <a:t>l</a:t>
            </a:r>
            <a:r>
              <a:rPr b="0" lang="en-US" sz="6600" spc="-97" strike="noStrike">
                <a:solidFill>
                  <a:srgbClr val="1f497d"/>
                </a:solidFill>
                <a:latin typeface="Cambria"/>
              </a:rPr>
              <a:t>i</a:t>
            </a:r>
            <a:r>
              <a:rPr b="0" lang="en-US" sz="6600" spc="-97" strike="noStrike">
                <a:solidFill>
                  <a:srgbClr val="1f497d"/>
                </a:solidFill>
                <a:latin typeface="Cambria"/>
              </a:rPr>
              <a:t>c</a:t>
            </a:r>
            <a:r>
              <a:rPr b="0" lang="en-US" sz="6600" spc="-97" strike="noStrike">
                <a:solidFill>
                  <a:srgbClr val="1f497d"/>
                </a:solidFill>
                <a:latin typeface="Cambria"/>
              </a:rPr>
              <a:t>k</a:t>
            </a:r>
            <a:r>
              <a:rPr b="0" lang="en-US" sz="6600" spc="-97" strike="noStrike">
                <a:solidFill>
                  <a:srgbClr val="1f497d"/>
                </a:solidFill>
                <a:latin typeface="Cambria"/>
              </a:rPr>
              <a:t> </a:t>
            </a:r>
            <a:r>
              <a:rPr b="0" lang="en-US" sz="6600" spc="-97" strike="noStrike">
                <a:solidFill>
                  <a:srgbClr val="1f497d"/>
                </a:solidFill>
                <a:latin typeface="Cambria"/>
              </a:rPr>
              <a:t>t</a:t>
            </a:r>
            <a:r>
              <a:rPr b="0" lang="en-US" sz="6600" spc="-97" strike="noStrike">
                <a:solidFill>
                  <a:srgbClr val="1f497d"/>
                </a:solidFill>
                <a:latin typeface="Cambria"/>
              </a:rPr>
              <a:t>o</a:t>
            </a:r>
            <a:r>
              <a:rPr b="0" lang="en-US" sz="6600" spc="-97" strike="noStrike">
                <a:solidFill>
                  <a:srgbClr val="1f497d"/>
                </a:solidFill>
                <a:latin typeface="Cambria"/>
              </a:rPr>
              <a:t> </a:t>
            </a:r>
            <a:r>
              <a:rPr b="0" lang="en-US" sz="6600" spc="-97" strike="noStrike">
                <a:solidFill>
                  <a:srgbClr val="1f497d"/>
                </a:solidFill>
                <a:latin typeface="Cambria"/>
              </a:rPr>
              <a:t>e</a:t>
            </a:r>
            <a:r>
              <a:rPr b="0" lang="en-US" sz="6600" spc="-97" strike="noStrike">
                <a:solidFill>
                  <a:srgbClr val="1f497d"/>
                </a:solidFill>
                <a:latin typeface="Cambria"/>
              </a:rPr>
              <a:t>d</a:t>
            </a:r>
            <a:r>
              <a:rPr b="0" lang="en-US" sz="6600" spc="-97" strike="noStrike">
                <a:solidFill>
                  <a:srgbClr val="1f497d"/>
                </a:solidFill>
                <a:latin typeface="Cambria"/>
              </a:rPr>
              <a:t>i</a:t>
            </a:r>
            <a:r>
              <a:rPr b="0" lang="en-US" sz="6600" spc="-97" strike="noStrike">
                <a:solidFill>
                  <a:srgbClr val="1f497d"/>
                </a:solidFill>
                <a:latin typeface="Cambria"/>
              </a:rPr>
              <a:t>t </a:t>
            </a:r>
            <a:r>
              <a:rPr b="0" lang="en-US" sz="6600" spc="-97" strike="noStrike">
                <a:solidFill>
                  <a:srgbClr val="1f497d"/>
                </a:solidFill>
                <a:latin typeface="Cambria"/>
              </a:rPr>
              <a:t>M</a:t>
            </a:r>
            <a:r>
              <a:rPr b="0" lang="en-US" sz="6600" spc="-97" strike="noStrike">
                <a:solidFill>
                  <a:srgbClr val="1f497d"/>
                </a:solidFill>
                <a:latin typeface="Cambria"/>
              </a:rPr>
              <a:t>a</a:t>
            </a:r>
            <a:r>
              <a:rPr b="0" lang="en-US" sz="6600" spc="-97" strike="noStrike">
                <a:solidFill>
                  <a:srgbClr val="1f497d"/>
                </a:solidFill>
                <a:latin typeface="Cambria"/>
              </a:rPr>
              <a:t>s</a:t>
            </a:r>
            <a:r>
              <a:rPr b="0" lang="en-US" sz="6600" spc="-97" strike="noStrike">
                <a:solidFill>
                  <a:srgbClr val="1f497d"/>
                </a:solidFill>
                <a:latin typeface="Cambria"/>
              </a:rPr>
              <a:t>t</a:t>
            </a:r>
            <a:r>
              <a:rPr b="0" lang="en-US" sz="6600" spc="-97" strike="noStrike">
                <a:solidFill>
                  <a:srgbClr val="1f497d"/>
                </a:solidFill>
                <a:latin typeface="Cambria"/>
              </a:rPr>
              <a:t>e</a:t>
            </a:r>
            <a:r>
              <a:rPr b="0" lang="en-US" sz="6600" spc="-97" strike="noStrike">
                <a:solidFill>
                  <a:srgbClr val="1f497d"/>
                </a:solidFill>
                <a:latin typeface="Cambria"/>
              </a:rPr>
              <a:t>r</a:t>
            </a:r>
            <a:r>
              <a:rPr b="0" lang="en-US" sz="6600" spc="-97" strike="noStrike">
                <a:solidFill>
                  <a:srgbClr val="1f497d"/>
                </a:solidFill>
                <a:latin typeface="Cambria"/>
              </a:rPr>
              <a:t> </a:t>
            </a:r>
            <a:r>
              <a:rPr b="0" lang="en-US" sz="6600" spc="-97" strike="noStrike">
                <a:solidFill>
                  <a:srgbClr val="1f497d"/>
                </a:solidFill>
                <a:latin typeface="Cambria"/>
              </a:rPr>
              <a:t>t</a:t>
            </a:r>
            <a:r>
              <a:rPr b="0" lang="en-US" sz="6600" spc="-97" strike="noStrike">
                <a:solidFill>
                  <a:srgbClr val="1f497d"/>
                </a:solidFill>
                <a:latin typeface="Cambria"/>
              </a:rPr>
              <a:t>i</a:t>
            </a:r>
            <a:r>
              <a:rPr b="0" lang="en-US" sz="6600" spc="-97" strike="noStrike">
                <a:solidFill>
                  <a:srgbClr val="1f497d"/>
                </a:solidFill>
                <a:latin typeface="Cambria"/>
              </a:rPr>
              <a:t>t</a:t>
            </a:r>
            <a:r>
              <a:rPr b="0" lang="en-US" sz="6600" spc="-97" strike="noStrike">
                <a:solidFill>
                  <a:srgbClr val="1f497d"/>
                </a:solidFill>
                <a:latin typeface="Cambria"/>
              </a:rPr>
              <a:t>l</a:t>
            </a:r>
            <a:r>
              <a:rPr b="0" lang="en-US" sz="6600" spc="-97" strike="noStrike">
                <a:solidFill>
                  <a:srgbClr val="1f497d"/>
                </a:solidFill>
                <a:latin typeface="Cambria"/>
              </a:rPr>
              <a:t>e</a:t>
            </a:r>
            <a:r>
              <a:rPr b="0" lang="en-US" sz="6600" spc="-97" strike="noStrike">
                <a:solidFill>
                  <a:srgbClr val="1f497d"/>
                </a:solidFill>
                <a:latin typeface="Cambria"/>
              </a:rPr>
              <a:t> </a:t>
            </a:r>
            <a:r>
              <a:rPr b="0" lang="en-US" sz="6600" spc="-97" strike="noStrike">
                <a:solidFill>
                  <a:srgbClr val="1f497d"/>
                </a:solidFill>
                <a:latin typeface="Cambria"/>
              </a:rPr>
              <a:t>s</a:t>
            </a:r>
            <a:r>
              <a:rPr b="0" lang="en-US" sz="6600" spc="-97" strike="noStrike">
                <a:solidFill>
                  <a:srgbClr val="1f497d"/>
                </a:solidFill>
                <a:latin typeface="Cambria"/>
              </a:rPr>
              <a:t>t</a:t>
            </a:r>
            <a:r>
              <a:rPr b="0" lang="en-US" sz="6600" spc="-97" strike="noStrike">
                <a:solidFill>
                  <a:srgbClr val="1f497d"/>
                </a:solidFill>
                <a:latin typeface="Cambria"/>
              </a:rPr>
              <a:t>y</a:t>
            </a:r>
            <a:r>
              <a:rPr b="0" lang="en-US" sz="6600" spc="-97" strike="noStrike">
                <a:solidFill>
                  <a:srgbClr val="1f497d"/>
                </a:solidFill>
                <a:latin typeface="Cambria"/>
              </a:rPr>
              <a:t>l</a:t>
            </a:r>
            <a:r>
              <a:rPr b="0" lang="en-US" sz="6600" spc="-97" strike="noStrike">
                <a:solidFill>
                  <a:srgbClr val="1f497d"/>
                </a:solidFill>
                <a:latin typeface="Cambria"/>
              </a:rPr>
              <a:t>e</a:t>
            </a:r>
            <a:endParaRPr b="0" lang="en-US" sz="6600" spc="-1" strike="noStrike">
              <a:solidFill>
                <a:srgbClr val="000000"/>
              </a:solidFill>
              <a:latin typeface="Calibri"/>
            </a:endParaRPr>
          </a:p>
        </p:txBody>
      </p:sp>
      <p:sp>
        <p:nvSpPr>
          <p:cNvPr id="3" name="PlaceHolder 4"/>
          <p:cNvSpPr>
            <a:spLocks noGrp="1"/>
          </p:cNvSpPr>
          <p:nvPr>
            <p:ph type="dt"/>
          </p:nvPr>
        </p:nvSpPr>
        <p:spPr>
          <a:xfrm rot="16200000">
            <a:off x="7551360" y="1646280"/>
            <a:ext cx="2437920" cy="365400"/>
          </a:xfrm>
          <a:prstGeom prst="rect">
            <a:avLst/>
          </a:prstGeom>
        </p:spPr>
        <p:txBody>
          <a:bodyPr anchor="ctr"/>
          <a:p>
            <a:pPr>
              <a:lnSpc>
                <a:spcPct val="100000"/>
              </a:lnSpc>
            </a:pPr>
            <a:fld id="{B366DBC4-2504-4D77-92A4-B04BD05B7C32}" type="datetime">
              <a:rPr b="0" lang="en-GB" sz="1200" spc="-1" strike="noStrike">
                <a:solidFill>
                  <a:srgbClr val="eeece1"/>
                </a:solidFill>
                <a:latin typeface="Calibri"/>
              </a:rPr>
              <a:t>15/07/19</a:t>
            </a:fld>
            <a:endParaRPr b="0" lang="en-GB" sz="1200" spc="-1" strike="noStrike">
              <a:latin typeface="Times New Roman"/>
            </a:endParaRPr>
          </a:p>
        </p:txBody>
      </p:sp>
      <p:sp>
        <p:nvSpPr>
          <p:cNvPr id="4" name="PlaceHolder 5"/>
          <p:cNvSpPr>
            <a:spLocks noGrp="1"/>
          </p:cNvSpPr>
          <p:nvPr>
            <p:ph type="ftr"/>
          </p:nvPr>
        </p:nvSpPr>
        <p:spPr>
          <a:xfrm rot="16200000">
            <a:off x="7587000" y="4048920"/>
            <a:ext cx="2367000" cy="365400"/>
          </a:xfrm>
          <a:prstGeom prst="rect">
            <a:avLst/>
          </a:prstGeom>
        </p:spPr>
        <p:txBody>
          <a:bodyPr anchor="ctr"/>
          <a:p>
            <a:endParaRPr b="0" lang="en-GB" sz="2400" spc="-1" strike="noStrike">
              <a:latin typeface="Times New Roman"/>
            </a:endParaRPr>
          </a:p>
        </p:txBody>
      </p:sp>
      <p:sp>
        <p:nvSpPr>
          <p:cNvPr id="5" name="PlaceHolder 6"/>
          <p:cNvSpPr>
            <a:spLocks noGrp="1"/>
          </p:cNvSpPr>
          <p:nvPr>
            <p:ph type="sldNum"/>
          </p:nvPr>
        </p:nvSpPr>
        <p:spPr>
          <a:xfrm>
            <a:off x="8531640" y="5649120"/>
            <a:ext cx="548280" cy="396000"/>
          </a:xfrm>
          <a:prstGeom prst="rect">
            <a:avLst/>
          </a:prstGeom>
        </p:spPr>
        <p:txBody>
          <a:bodyPr lIns="0" rIns="0" tIns="0" bIns="0" anchor="ctr"/>
          <a:p>
            <a:pPr algn="ctr">
              <a:lnSpc>
                <a:spcPct val="100000"/>
              </a:lnSpc>
            </a:pPr>
            <a:fld id="{98396F51-D865-47BC-887A-83565F261FC0}" type="slidenum">
              <a:rPr b="0" lang="en-GB" sz="1800" spc="-1" strike="noStrike">
                <a:solidFill>
                  <a:srgbClr val="ffffff"/>
                </a:solidFill>
                <a:latin typeface="Calibri"/>
              </a:rPr>
              <a:t>&lt;number&gt;</a:t>
            </a:fld>
            <a:endParaRPr b="0" lang="en-GB" sz="1800" spc="-1" strike="noStrike">
              <a:latin typeface="Times New Roman"/>
            </a:endParaRPr>
          </a:p>
        </p:txBody>
      </p:sp>
      <p:sp>
        <p:nvSpPr>
          <p:cNvPr id="6" name="PlaceHolder 7"/>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200" spc="-1" strike="noStrike">
                <a:solidFill>
                  <a:srgbClr val="000000"/>
                </a:solidFill>
                <a:latin typeface="Calibri"/>
              </a:rPr>
              <a:t>Click to edit the outline text format</a:t>
            </a:r>
            <a:endParaRPr b="0" lang="en-US" sz="22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Calibri"/>
              </a:rPr>
              <a:t>Second Outline Level</a:t>
            </a:r>
            <a:endParaRPr b="0" lang="en-US" sz="18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US" sz="1600" spc="-1" strike="noStrike">
                <a:solidFill>
                  <a:srgbClr val="000000"/>
                </a:solidFill>
                <a:latin typeface="Calibri"/>
              </a:rPr>
              <a:t>Third Outline Level</a:t>
            </a:r>
            <a:endParaRPr b="0" lang="en-US" sz="16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Calibri"/>
              </a:rPr>
              <a:t>Fourth Outline Level</a:t>
            </a:r>
            <a:endParaRPr b="0" lang="en-US" sz="14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Calibri"/>
              </a:rPr>
              <a:t>Fifth Outline Level</a:t>
            </a:r>
            <a:endParaRPr b="0" lang="en-US"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Calibri"/>
              </a:rPr>
              <a:t>Sixth Outline Level</a:t>
            </a:r>
            <a:endParaRPr b="0" lang="en-US"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Calibri"/>
              </a:rPr>
              <a:t>Seventh Outline Level</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 name="CustomShape 1"/>
          <p:cNvSpPr/>
          <p:nvPr/>
        </p:nvSpPr>
        <p:spPr>
          <a:xfrm>
            <a:off x="8458200" y="0"/>
            <a:ext cx="685440" cy="68576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p:style>
      </p:sp>
      <p:sp>
        <p:nvSpPr>
          <p:cNvPr id="44" name="CustomShape 2"/>
          <p:cNvSpPr/>
          <p:nvPr/>
        </p:nvSpPr>
        <p:spPr>
          <a:xfrm>
            <a:off x="8458200" y="5486400"/>
            <a:ext cx="685440" cy="685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45" name="PlaceHolder 3"/>
          <p:cNvSpPr>
            <a:spLocks noGrp="1"/>
          </p:cNvSpPr>
          <p:nvPr>
            <p:ph type="title"/>
          </p:nvPr>
        </p:nvSpPr>
        <p:spPr>
          <a:xfrm>
            <a:off x="457200" y="274680"/>
            <a:ext cx="7619760" cy="1142640"/>
          </a:xfrm>
          <a:prstGeom prst="rect">
            <a:avLst/>
          </a:prstGeom>
        </p:spPr>
        <p:txBody>
          <a:bodyPr anchor="ctr"/>
          <a:p>
            <a:pPr>
              <a:lnSpc>
                <a:spcPct val="100000"/>
              </a:lnSpc>
            </a:pPr>
            <a:r>
              <a:rPr b="0" lang="en-US" sz="4600" spc="-97" strike="noStrike">
                <a:solidFill>
                  <a:srgbClr val="1f497d"/>
                </a:solidFill>
                <a:latin typeface="Cambria"/>
              </a:rPr>
              <a:t>Clic</a:t>
            </a:r>
            <a:r>
              <a:rPr b="0" lang="en-US" sz="4600" spc="-97" strike="noStrike">
                <a:solidFill>
                  <a:srgbClr val="1f497d"/>
                </a:solidFill>
                <a:latin typeface="Cambria"/>
              </a:rPr>
              <a:t>k to </a:t>
            </a:r>
            <a:r>
              <a:rPr b="0" lang="en-US" sz="4600" spc="-97" strike="noStrike">
                <a:solidFill>
                  <a:srgbClr val="1f497d"/>
                </a:solidFill>
                <a:latin typeface="Cambria"/>
              </a:rPr>
              <a:t>edit </a:t>
            </a:r>
            <a:r>
              <a:rPr b="0" lang="en-US" sz="4600" spc="-97" strike="noStrike">
                <a:solidFill>
                  <a:srgbClr val="1f497d"/>
                </a:solidFill>
                <a:latin typeface="Cambria"/>
              </a:rPr>
              <a:t>Mas</a:t>
            </a:r>
            <a:r>
              <a:rPr b="0" lang="en-US" sz="4600" spc="-97" strike="noStrike">
                <a:solidFill>
                  <a:srgbClr val="1f497d"/>
                </a:solidFill>
                <a:latin typeface="Cambria"/>
              </a:rPr>
              <a:t>ter </a:t>
            </a:r>
            <a:r>
              <a:rPr b="0" lang="en-US" sz="4600" spc="-97" strike="noStrike">
                <a:solidFill>
                  <a:srgbClr val="1f497d"/>
                </a:solidFill>
                <a:latin typeface="Cambria"/>
              </a:rPr>
              <a:t>title </a:t>
            </a:r>
            <a:r>
              <a:rPr b="0" lang="en-US" sz="4600" spc="-97" strike="noStrike">
                <a:solidFill>
                  <a:srgbClr val="1f497d"/>
                </a:solidFill>
                <a:latin typeface="Cambria"/>
              </a:rPr>
              <a:t>styl</a:t>
            </a:r>
            <a:r>
              <a:rPr b="0" lang="en-US" sz="4600" spc="-97" strike="noStrike">
                <a:solidFill>
                  <a:srgbClr val="1f497d"/>
                </a:solidFill>
                <a:latin typeface="Cambria"/>
              </a:rPr>
              <a:t>e</a:t>
            </a:r>
            <a:endParaRPr b="0" lang="en-US" sz="4600" spc="-1" strike="noStrike">
              <a:solidFill>
                <a:srgbClr val="000000"/>
              </a:solidFill>
              <a:latin typeface="Calibri"/>
            </a:endParaRPr>
          </a:p>
        </p:txBody>
      </p:sp>
      <p:sp>
        <p:nvSpPr>
          <p:cNvPr id="46" name="PlaceHolder 4"/>
          <p:cNvSpPr>
            <a:spLocks noGrp="1"/>
          </p:cNvSpPr>
          <p:nvPr>
            <p:ph type="body"/>
          </p:nvPr>
        </p:nvSpPr>
        <p:spPr>
          <a:xfrm>
            <a:off x="457200" y="1600200"/>
            <a:ext cx="7619760" cy="4800240"/>
          </a:xfrm>
          <a:prstGeom prst="rect">
            <a:avLst/>
          </a:prstGeom>
        </p:spPr>
        <p:txBody>
          <a:bodyPr/>
          <a:p>
            <a:pPr marL="343080" indent="-228240">
              <a:lnSpc>
                <a:spcPct val="100000"/>
              </a:lnSpc>
              <a:spcBef>
                <a:spcPts val="439"/>
              </a:spcBef>
              <a:buClr>
                <a:srgbClr val="4f81bd"/>
              </a:buClr>
              <a:buFont typeface="Arial"/>
              <a:buChar char="•"/>
            </a:pPr>
            <a:r>
              <a:rPr b="0" lang="en-US" sz="2200" spc="-1" strike="noStrike">
                <a:solidFill>
                  <a:srgbClr val="000000"/>
                </a:solidFill>
                <a:latin typeface="Calibri"/>
              </a:rPr>
              <a:t>Click to edit Master text styles</a:t>
            </a:r>
            <a:endParaRPr b="0" lang="en-US" sz="2200" spc="-1" strike="noStrike">
              <a:solidFill>
                <a:srgbClr val="000000"/>
              </a:solidFill>
              <a:latin typeface="Calibri"/>
            </a:endParaRPr>
          </a:p>
          <a:p>
            <a:pPr lvl="1" marL="640080" indent="-228240">
              <a:lnSpc>
                <a:spcPct val="100000"/>
              </a:lnSpc>
              <a:spcBef>
                <a:spcPts val="400"/>
              </a:spcBef>
              <a:buClr>
                <a:srgbClr val="c0504d"/>
              </a:buClr>
              <a:buFont typeface="Arial"/>
              <a:buChar char="•"/>
            </a:pPr>
            <a:r>
              <a:rPr b="0" lang="en-US" sz="2000" spc="-1" strike="noStrike">
                <a:solidFill>
                  <a:srgbClr val="000000"/>
                </a:solidFill>
                <a:latin typeface="Calibri"/>
              </a:rPr>
              <a:t>Second level</a:t>
            </a:r>
            <a:endParaRPr b="0" lang="en-US" sz="2000" spc="-1" strike="noStrike">
              <a:solidFill>
                <a:srgbClr val="000000"/>
              </a:solidFill>
              <a:latin typeface="Calibri"/>
            </a:endParaRPr>
          </a:p>
          <a:p>
            <a:pPr lvl="2" marL="1005840" indent="-228240">
              <a:lnSpc>
                <a:spcPct val="100000"/>
              </a:lnSpc>
              <a:spcBef>
                <a:spcPts val="360"/>
              </a:spcBef>
              <a:buClr>
                <a:srgbClr val="9bbb59"/>
              </a:buClr>
              <a:buFont typeface="Arial"/>
              <a:buChar char="•"/>
            </a:pPr>
            <a:r>
              <a:rPr b="0" lang="en-US" sz="1800" spc="-1" strike="noStrike">
                <a:solidFill>
                  <a:srgbClr val="000000"/>
                </a:solidFill>
                <a:latin typeface="Calibri"/>
              </a:rPr>
              <a:t>Third level</a:t>
            </a:r>
            <a:endParaRPr b="0" lang="en-US" sz="1800" spc="-1" strike="noStrike">
              <a:solidFill>
                <a:srgbClr val="000000"/>
              </a:solidFill>
              <a:latin typeface="Calibri"/>
            </a:endParaRPr>
          </a:p>
          <a:p>
            <a:pPr lvl="3" marL="1280160" indent="-228240">
              <a:lnSpc>
                <a:spcPct val="100000"/>
              </a:lnSpc>
              <a:spcBef>
                <a:spcPts val="320"/>
              </a:spcBef>
              <a:buClr>
                <a:srgbClr val="8064a2"/>
              </a:buClr>
              <a:buFont typeface="Arial"/>
              <a:buChar char="•"/>
            </a:pPr>
            <a:r>
              <a:rPr b="0" lang="en-US" sz="1600" spc="-1" strike="noStrike">
                <a:solidFill>
                  <a:srgbClr val="000000"/>
                </a:solidFill>
                <a:latin typeface="Calibri"/>
              </a:rPr>
              <a:t>Fourth level</a:t>
            </a:r>
            <a:endParaRPr b="0" lang="en-US" sz="1600" spc="-1" strike="noStrike">
              <a:solidFill>
                <a:srgbClr val="000000"/>
              </a:solidFill>
              <a:latin typeface="Calibri"/>
            </a:endParaRPr>
          </a:p>
          <a:p>
            <a:pPr lvl="4" marL="1554480" indent="-228240">
              <a:lnSpc>
                <a:spcPct val="100000"/>
              </a:lnSpc>
              <a:spcBef>
                <a:spcPts val="281"/>
              </a:spcBef>
              <a:buClr>
                <a:srgbClr val="4bacc6"/>
              </a:buClr>
              <a:buFont typeface="Arial"/>
              <a:buChar char="•"/>
            </a:pPr>
            <a:r>
              <a:rPr b="0" lang="en-US" sz="1400" spc="-1" strike="noStrike">
                <a:solidFill>
                  <a:srgbClr val="000000"/>
                </a:solidFill>
                <a:latin typeface="Calibri"/>
              </a:rPr>
              <a:t>Fifth level</a:t>
            </a:r>
            <a:endParaRPr b="0" lang="en-US" sz="1400" spc="-1" strike="noStrike">
              <a:solidFill>
                <a:srgbClr val="000000"/>
              </a:solidFill>
              <a:latin typeface="Calibri"/>
            </a:endParaRPr>
          </a:p>
        </p:txBody>
      </p:sp>
      <p:sp>
        <p:nvSpPr>
          <p:cNvPr id="47" name="PlaceHolder 5"/>
          <p:cNvSpPr>
            <a:spLocks noGrp="1"/>
          </p:cNvSpPr>
          <p:nvPr>
            <p:ph type="dt"/>
          </p:nvPr>
        </p:nvSpPr>
        <p:spPr>
          <a:xfrm rot="16200000">
            <a:off x="7551360" y="1646280"/>
            <a:ext cx="2437920" cy="365400"/>
          </a:xfrm>
          <a:prstGeom prst="rect">
            <a:avLst/>
          </a:prstGeom>
        </p:spPr>
        <p:txBody>
          <a:bodyPr anchor="ctr"/>
          <a:p>
            <a:pPr>
              <a:lnSpc>
                <a:spcPct val="100000"/>
              </a:lnSpc>
            </a:pPr>
            <a:fld id="{C1E138EE-15D0-4BD4-828C-7F1263D28978}" type="datetime">
              <a:rPr b="0" lang="en-GB" sz="1200" spc="-1" strike="noStrike">
                <a:solidFill>
                  <a:srgbClr val="eeece1"/>
                </a:solidFill>
                <a:latin typeface="Calibri"/>
              </a:rPr>
              <a:t>15/07/19</a:t>
            </a:fld>
            <a:endParaRPr b="0" lang="en-GB" sz="1200" spc="-1" strike="noStrike">
              <a:latin typeface="Times New Roman"/>
            </a:endParaRPr>
          </a:p>
        </p:txBody>
      </p:sp>
      <p:sp>
        <p:nvSpPr>
          <p:cNvPr id="48" name="PlaceHolder 6"/>
          <p:cNvSpPr>
            <a:spLocks noGrp="1"/>
          </p:cNvSpPr>
          <p:nvPr>
            <p:ph type="ftr"/>
          </p:nvPr>
        </p:nvSpPr>
        <p:spPr>
          <a:xfrm rot="16200000">
            <a:off x="7587000" y="4048920"/>
            <a:ext cx="2367000" cy="365400"/>
          </a:xfrm>
          <a:prstGeom prst="rect">
            <a:avLst/>
          </a:prstGeom>
        </p:spPr>
        <p:txBody>
          <a:bodyPr anchor="ctr"/>
          <a:p>
            <a:endParaRPr b="0" lang="en-GB" sz="2400" spc="-1" strike="noStrike">
              <a:latin typeface="Times New Roman"/>
            </a:endParaRPr>
          </a:p>
        </p:txBody>
      </p:sp>
      <p:sp>
        <p:nvSpPr>
          <p:cNvPr id="49" name="PlaceHolder 7"/>
          <p:cNvSpPr>
            <a:spLocks noGrp="1"/>
          </p:cNvSpPr>
          <p:nvPr>
            <p:ph type="sldNum"/>
          </p:nvPr>
        </p:nvSpPr>
        <p:spPr>
          <a:xfrm>
            <a:off x="8531640" y="5649120"/>
            <a:ext cx="548280" cy="396000"/>
          </a:xfrm>
          <a:prstGeom prst="rect">
            <a:avLst/>
          </a:prstGeom>
        </p:spPr>
        <p:txBody>
          <a:bodyPr lIns="0" rIns="0" tIns="0" bIns="0" anchor="ctr"/>
          <a:p>
            <a:pPr algn="ctr">
              <a:lnSpc>
                <a:spcPct val="100000"/>
              </a:lnSpc>
            </a:pPr>
            <a:fld id="{E8610167-DBE7-467E-A4F8-66C72C48D2D9}" type="slidenum">
              <a:rPr b="0" lang="en-GB" sz="1800" spc="-1" strike="noStrike">
                <a:solidFill>
                  <a:srgbClr val="ffffff"/>
                </a:solidFill>
                <a:latin typeface="Calibri"/>
              </a:rPr>
              <a:t>&lt;number&gt;</a:t>
            </a:fld>
            <a:endParaRPr b="0" lang="en-GB" sz="18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CustomShape 1"/>
          <p:cNvSpPr/>
          <p:nvPr/>
        </p:nvSpPr>
        <p:spPr>
          <a:xfrm>
            <a:off x="8458200" y="0"/>
            <a:ext cx="685440" cy="68576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p:style>
      </p:sp>
      <p:sp>
        <p:nvSpPr>
          <p:cNvPr id="87" name="CustomShape 2"/>
          <p:cNvSpPr/>
          <p:nvPr/>
        </p:nvSpPr>
        <p:spPr>
          <a:xfrm>
            <a:off x="8458200" y="5486400"/>
            <a:ext cx="685440" cy="685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88" name="PlaceHolder 3"/>
          <p:cNvSpPr>
            <a:spLocks noGrp="1"/>
          </p:cNvSpPr>
          <p:nvPr>
            <p:ph type="dt"/>
          </p:nvPr>
        </p:nvSpPr>
        <p:spPr>
          <a:xfrm rot="16200000">
            <a:off x="7551360" y="1646280"/>
            <a:ext cx="2437920" cy="365400"/>
          </a:xfrm>
          <a:prstGeom prst="rect">
            <a:avLst/>
          </a:prstGeom>
        </p:spPr>
        <p:txBody>
          <a:bodyPr anchor="ctr"/>
          <a:p>
            <a:pPr>
              <a:lnSpc>
                <a:spcPct val="100000"/>
              </a:lnSpc>
            </a:pPr>
            <a:fld id="{46F550A3-BEAF-482D-AC3B-7810C6405D12}" type="datetime">
              <a:rPr b="0" lang="en-GB" sz="1200" spc="-1" strike="noStrike">
                <a:solidFill>
                  <a:srgbClr val="eeece1"/>
                </a:solidFill>
                <a:latin typeface="Calibri"/>
              </a:rPr>
              <a:t>15/07/19</a:t>
            </a:fld>
            <a:endParaRPr b="0" lang="en-GB" sz="1200" spc="-1" strike="noStrike">
              <a:latin typeface="Times New Roman"/>
            </a:endParaRPr>
          </a:p>
        </p:txBody>
      </p:sp>
      <p:sp>
        <p:nvSpPr>
          <p:cNvPr id="89" name="PlaceHolder 4"/>
          <p:cNvSpPr>
            <a:spLocks noGrp="1"/>
          </p:cNvSpPr>
          <p:nvPr>
            <p:ph type="ftr"/>
          </p:nvPr>
        </p:nvSpPr>
        <p:spPr>
          <a:xfrm rot="16200000">
            <a:off x="7587000" y="4048920"/>
            <a:ext cx="2367000" cy="365400"/>
          </a:xfrm>
          <a:prstGeom prst="rect">
            <a:avLst/>
          </a:prstGeom>
        </p:spPr>
        <p:txBody>
          <a:bodyPr anchor="ctr"/>
          <a:p>
            <a:endParaRPr b="0" lang="en-GB" sz="2400" spc="-1" strike="noStrike">
              <a:latin typeface="Times New Roman"/>
            </a:endParaRPr>
          </a:p>
        </p:txBody>
      </p:sp>
      <p:sp>
        <p:nvSpPr>
          <p:cNvPr id="90" name="PlaceHolder 5"/>
          <p:cNvSpPr>
            <a:spLocks noGrp="1"/>
          </p:cNvSpPr>
          <p:nvPr>
            <p:ph type="sldNum"/>
          </p:nvPr>
        </p:nvSpPr>
        <p:spPr>
          <a:xfrm>
            <a:off x="8531640" y="5649120"/>
            <a:ext cx="548280" cy="396000"/>
          </a:xfrm>
          <a:prstGeom prst="rect">
            <a:avLst/>
          </a:prstGeom>
        </p:spPr>
        <p:txBody>
          <a:bodyPr lIns="0" rIns="0" tIns="0" bIns="0" anchor="ctr"/>
          <a:p>
            <a:pPr algn="ctr">
              <a:lnSpc>
                <a:spcPct val="100000"/>
              </a:lnSpc>
            </a:pPr>
            <a:fld id="{35EE7D46-FA00-4468-9F2E-CC6974605A69}" type="slidenum">
              <a:rPr b="0" lang="en-GB" sz="1800" spc="-1" strike="noStrike">
                <a:solidFill>
                  <a:srgbClr val="ffffff"/>
                </a:solidFill>
                <a:latin typeface="Calibri"/>
              </a:rPr>
              <a:t>&lt;number&gt;</a:t>
            </a:fld>
            <a:endParaRPr b="0" lang="en-GB" sz="1800" spc="-1" strike="noStrike">
              <a:latin typeface="Times New Roman"/>
            </a:endParaRPr>
          </a:p>
        </p:txBody>
      </p:sp>
      <p:sp>
        <p:nvSpPr>
          <p:cNvPr id="91" name="PlaceHolder 6"/>
          <p:cNvSpPr>
            <a:spLocks noGrp="1"/>
          </p:cNvSpPr>
          <p:nvPr>
            <p:ph type="title"/>
          </p:nvPr>
        </p:nvSpPr>
        <p:spPr>
          <a:xfrm>
            <a:off x="457200" y="273600"/>
            <a:ext cx="8229240" cy="1144800"/>
          </a:xfrm>
          <a:prstGeom prst="rect">
            <a:avLst/>
          </a:prstGeom>
        </p:spPr>
        <p:txBody>
          <a:bodyPr lIns="0" rIns="0" tIns="0" bIns="0" anchor="ctr"/>
          <a:p>
            <a:r>
              <a:rPr b="0" lang="en-US" sz="1800" spc="-1" strike="noStrike">
                <a:solidFill>
                  <a:srgbClr val="000000"/>
                </a:solidFill>
                <a:latin typeface="Calibri"/>
              </a:rPr>
              <a:t>Click to edit the title text format</a:t>
            </a:r>
            <a:endParaRPr b="0" lang="en-US" sz="1800" spc="-1" strike="noStrike">
              <a:solidFill>
                <a:srgbClr val="000000"/>
              </a:solidFill>
              <a:latin typeface="Calibri"/>
            </a:endParaRPr>
          </a:p>
        </p:txBody>
      </p:sp>
      <p:sp>
        <p:nvSpPr>
          <p:cNvPr id="92" name="PlaceHolder 7"/>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200" spc="-1" strike="noStrike">
                <a:solidFill>
                  <a:srgbClr val="000000"/>
                </a:solidFill>
                <a:latin typeface="Calibri"/>
              </a:rPr>
              <a:t>Click to edit the outline text format</a:t>
            </a:r>
            <a:endParaRPr b="0" lang="en-US" sz="22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Calibri"/>
              </a:rPr>
              <a:t>Second Outline Level</a:t>
            </a:r>
            <a:endParaRPr b="0" lang="en-US" sz="18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US" sz="1600" spc="-1" strike="noStrike">
                <a:solidFill>
                  <a:srgbClr val="000000"/>
                </a:solidFill>
                <a:latin typeface="Calibri"/>
              </a:rPr>
              <a:t>Third Outline Level</a:t>
            </a:r>
            <a:endParaRPr b="0" lang="en-US" sz="16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Calibri"/>
              </a:rPr>
              <a:t>Fourth Outline Level</a:t>
            </a:r>
            <a:endParaRPr b="0" lang="en-US" sz="14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Calibri"/>
              </a:rPr>
              <a:t>Fifth Outline Level</a:t>
            </a:r>
            <a:endParaRPr b="0" lang="en-US"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Calibri"/>
              </a:rPr>
              <a:t>Sixth Outline Level</a:t>
            </a:r>
            <a:endParaRPr b="0" lang="en-US"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Calibri"/>
              </a:rPr>
              <a:t>Seventh Outline Level</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CustomShape 1"/>
          <p:cNvSpPr/>
          <p:nvPr/>
        </p:nvSpPr>
        <p:spPr>
          <a:xfrm>
            <a:off x="8458200" y="0"/>
            <a:ext cx="685440" cy="68576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p:style>
      </p:sp>
      <p:sp>
        <p:nvSpPr>
          <p:cNvPr id="130" name="CustomShape 2"/>
          <p:cNvSpPr/>
          <p:nvPr/>
        </p:nvSpPr>
        <p:spPr>
          <a:xfrm>
            <a:off x="8458200" y="5486400"/>
            <a:ext cx="685440" cy="685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131" name="PlaceHolder 3"/>
          <p:cNvSpPr>
            <a:spLocks noGrp="1"/>
          </p:cNvSpPr>
          <p:nvPr>
            <p:ph type="title"/>
          </p:nvPr>
        </p:nvSpPr>
        <p:spPr>
          <a:xfrm>
            <a:off x="457200" y="274680"/>
            <a:ext cx="7619760" cy="1142640"/>
          </a:xfrm>
          <a:prstGeom prst="rect">
            <a:avLst/>
          </a:prstGeom>
        </p:spPr>
        <p:txBody>
          <a:bodyPr anchor="ctr"/>
          <a:p>
            <a:pPr>
              <a:lnSpc>
                <a:spcPct val="100000"/>
              </a:lnSpc>
            </a:pPr>
            <a:r>
              <a:rPr b="0" lang="en-US" sz="4600" spc="-97" strike="noStrike">
                <a:solidFill>
                  <a:srgbClr val="1f497d"/>
                </a:solidFill>
                <a:latin typeface="Cambria"/>
              </a:rPr>
              <a:t>Click to edit Master title style</a:t>
            </a:r>
            <a:endParaRPr b="0" lang="en-US" sz="4600" spc="-1" strike="noStrike">
              <a:solidFill>
                <a:srgbClr val="000000"/>
              </a:solidFill>
              <a:latin typeface="Calibri"/>
            </a:endParaRPr>
          </a:p>
        </p:txBody>
      </p:sp>
      <p:sp>
        <p:nvSpPr>
          <p:cNvPr id="132" name="PlaceHolder 4"/>
          <p:cNvSpPr>
            <a:spLocks noGrp="1"/>
          </p:cNvSpPr>
          <p:nvPr>
            <p:ph type="dt"/>
          </p:nvPr>
        </p:nvSpPr>
        <p:spPr>
          <a:xfrm rot="16200000">
            <a:off x="7551360" y="1646280"/>
            <a:ext cx="2437920" cy="365400"/>
          </a:xfrm>
          <a:prstGeom prst="rect">
            <a:avLst/>
          </a:prstGeom>
        </p:spPr>
        <p:txBody>
          <a:bodyPr anchor="ctr"/>
          <a:p>
            <a:pPr>
              <a:lnSpc>
                <a:spcPct val="100000"/>
              </a:lnSpc>
            </a:pPr>
            <a:fld id="{AF76EF6A-2920-48B7-ADC5-2FE09625A81F}" type="datetime">
              <a:rPr b="0" lang="en-GB" sz="1200" spc="-1" strike="noStrike">
                <a:solidFill>
                  <a:srgbClr val="eeece1"/>
                </a:solidFill>
                <a:latin typeface="Calibri"/>
              </a:rPr>
              <a:t>15/07/19</a:t>
            </a:fld>
            <a:endParaRPr b="0" lang="en-GB" sz="1200" spc="-1" strike="noStrike">
              <a:latin typeface="Times New Roman"/>
            </a:endParaRPr>
          </a:p>
        </p:txBody>
      </p:sp>
      <p:sp>
        <p:nvSpPr>
          <p:cNvPr id="133" name="PlaceHolder 5"/>
          <p:cNvSpPr>
            <a:spLocks noGrp="1"/>
          </p:cNvSpPr>
          <p:nvPr>
            <p:ph type="ftr"/>
          </p:nvPr>
        </p:nvSpPr>
        <p:spPr>
          <a:xfrm rot="16200000">
            <a:off x="7587000" y="4048920"/>
            <a:ext cx="2367000" cy="365400"/>
          </a:xfrm>
          <a:prstGeom prst="rect">
            <a:avLst/>
          </a:prstGeom>
        </p:spPr>
        <p:txBody>
          <a:bodyPr anchor="ctr"/>
          <a:p>
            <a:endParaRPr b="0" lang="en-GB" sz="2400" spc="-1" strike="noStrike">
              <a:latin typeface="Times New Roman"/>
            </a:endParaRPr>
          </a:p>
        </p:txBody>
      </p:sp>
      <p:sp>
        <p:nvSpPr>
          <p:cNvPr id="134" name="PlaceHolder 6"/>
          <p:cNvSpPr>
            <a:spLocks noGrp="1"/>
          </p:cNvSpPr>
          <p:nvPr>
            <p:ph type="sldNum"/>
          </p:nvPr>
        </p:nvSpPr>
        <p:spPr>
          <a:xfrm>
            <a:off x="8531640" y="5649120"/>
            <a:ext cx="548280" cy="396000"/>
          </a:xfrm>
          <a:prstGeom prst="rect">
            <a:avLst/>
          </a:prstGeom>
        </p:spPr>
        <p:txBody>
          <a:bodyPr lIns="0" rIns="0" tIns="0" bIns="0" anchor="ctr"/>
          <a:p>
            <a:pPr algn="ctr">
              <a:lnSpc>
                <a:spcPct val="100000"/>
              </a:lnSpc>
            </a:pPr>
            <a:fld id="{6CB9B0AB-0908-4AAD-B9A7-EB39E688D41B}" type="slidenum">
              <a:rPr b="0" lang="en-GB" sz="1800" spc="-1" strike="noStrike">
                <a:solidFill>
                  <a:srgbClr val="ffffff"/>
                </a:solidFill>
                <a:latin typeface="Calibri"/>
              </a:rPr>
              <a:t>&lt;number&gt;</a:t>
            </a:fld>
            <a:endParaRPr b="0" lang="en-GB" sz="1800" spc="-1" strike="noStrike">
              <a:latin typeface="Times New Roman"/>
            </a:endParaRPr>
          </a:p>
        </p:txBody>
      </p:sp>
      <p:sp>
        <p:nvSpPr>
          <p:cNvPr id="135" name="PlaceHolder 7"/>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200" spc="-1" strike="noStrike">
                <a:solidFill>
                  <a:srgbClr val="000000"/>
                </a:solidFill>
                <a:latin typeface="Calibri"/>
              </a:rPr>
              <a:t>Click to edit the outline text format</a:t>
            </a:r>
            <a:endParaRPr b="0" lang="en-US" sz="22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Calibri"/>
              </a:rPr>
              <a:t>Second Outline Level</a:t>
            </a:r>
            <a:endParaRPr b="0" lang="en-US" sz="18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US" sz="1600" spc="-1" strike="noStrike">
                <a:solidFill>
                  <a:srgbClr val="000000"/>
                </a:solidFill>
                <a:latin typeface="Calibri"/>
              </a:rPr>
              <a:t>Third Outline Level</a:t>
            </a:r>
            <a:endParaRPr b="0" lang="en-US" sz="16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Calibri"/>
              </a:rPr>
              <a:t>Fourth Outline Level</a:t>
            </a:r>
            <a:endParaRPr b="0" lang="en-US" sz="14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Calibri"/>
              </a:rPr>
              <a:t>Fifth Outline Level</a:t>
            </a:r>
            <a:endParaRPr b="0" lang="en-US"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Calibri"/>
              </a:rPr>
              <a:t>Sixth Outline Level</a:t>
            </a:r>
            <a:endParaRPr b="0" lang="en-US"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Calibri"/>
              </a:rPr>
              <a:t>Seventh Outline Level</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6" Type="http://schemas.openxmlformats.org/officeDocument/2006/relationships/image" Target="../media/image10.png"/><Relationship Id="rId7" Type="http://schemas.openxmlformats.org/officeDocument/2006/relationships/slideLayout" Target="../slideLayouts/slideLayout25.xml"/>
</Relationships>
</file>

<file path=ppt/slides/_rels/slide16.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png"/><Relationship Id="rId6" Type="http://schemas.openxmlformats.org/officeDocument/2006/relationships/image" Target="../media/image16.png"/><Relationship Id="rId7" Type="http://schemas.openxmlformats.org/officeDocument/2006/relationships/slideLayout" Target="../slideLayouts/slideLayout25.xml"/>
</Relationships>
</file>

<file path=ppt/slides/_rels/slide17.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image" Target="../media/image18.jpeg"/><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19.jpeg"/><Relationship Id="rId2"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25.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41.xml"/>
</Relationships>
</file>

<file path=ppt/slides/_rels/slide23.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41.xml"/>
</Relationships>
</file>

<file path=ppt/slides/_rels/slide24.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41.xml"/>
</Relationships>
</file>

<file path=ppt/slides/_rels/slide25.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25.xml"/>
</Relationships>
</file>

<file path=ppt/slides/_rels/slide26.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slideLayout" Target="../slideLayouts/slideLayout25.xml"/>
</Relationships>
</file>

<file path=ppt/slides/_rels/slide27.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slideLayout" Target="../slideLayouts/slideLayout41.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1.wmf"/><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 name="TextShape 1"/>
          <p:cNvSpPr txBox="1"/>
          <p:nvPr/>
        </p:nvSpPr>
        <p:spPr>
          <a:xfrm>
            <a:off x="457200" y="274680"/>
            <a:ext cx="7619760" cy="1142640"/>
          </a:xfrm>
          <a:prstGeom prst="rect">
            <a:avLst/>
          </a:prstGeom>
          <a:noFill/>
          <a:ln>
            <a:noFill/>
          </a:ln>
        </p:spPr>
        <p:txBody>
          <a:bodyPr anchor="ctr">
            <a:normAutofit/>
          </a:bodyPr>
          <a:p>
            <a:pPr>
              <a:lnSpc>
                <a:spcPct val="100000"/>
              </a:lnSpc>
            </a:pPr>
            <a:r>
              <a:rPr b="1" lang="en-US" sz="4400" spc="-97" strike="noStrike" u="sng">
                <a:solidFill>
                  <a:srgbClr val="1f497d"/>
                </a:solidFill>
                <a:uFillTx/>
                <a:latin typeface="Cambria"/>
              </a:rPr>
              <a:t>Project Title</a:t>
            </a:r>
            <a:endParaRPr b="0" lang="en-US" sz="4400" spc="-1" strike="noStrike">
              <a:solidFill>
                <a:srgbClr val="000000"/>
              </a:solidFill>
              <a:latin typeface="Calibri"/>
            </a:endParaRPr>
          </a:p>
        </p:txBody>
      </p:sp>
      <p:sp>
        <p:nvSpPr>
          <p:cNvPr id="173" name="TextShape 2"/>
          <p:cNvSpPr txBox="1"/>
          <p:nvPr/>
        </p:nvSpPr>
        <p:spPr>
          <a:xfrm>
            <a:off x="457200" y="2819520"/>
            <a:ext cx="8229240" cy="1904760"/>
          </a:xfrm>
          <a:prstGeom prst="rect">
            <a:avLst/>
          </a:prstGeom>
          <a:noFill/>
          <a:ln>
            <a:noFill/>
          </a:ln>
        </p:spPr>
        <p:txBody>
          <a:bodyPr>
            <a:normAutofit/>
          </a:bodyPr>
          <a:p>
            <a:pPr algn="ctr">
              <a:lnSpc>
                <a:spcPct val="100000"/>
              </a:lnSpc>
              <a:spcBef>
                <a:spcPts val="720"/>
              </a:spcBef>
            </a:pPr>
            <a:r>
              <a:rPr b="0" lang="en-US" sz="3600" spc="-1" strike="noStrike">
                <a:solidFill>
                  <a:srgbClr val="000000"/>
                </a:solidFill>
                <a:latin typeface="Calibri"/>
              </a:rPr>
              <a:t>Windows Log Classifier based on</a:t>
            </a:r>
            <a:endParaRPr b="0" lang="en-US" sz="3600" spc="-1" strike="noStrike">
              <a:solidFill>
                <a:srgbClr val="000000"/>
              </a:solidFill>
              <a:latin typeface="Calibri"/>
            </a:endParaRPr>
          </a:p>
          <a:p>
            <a:pPr algn="ctr">
              <a:lnSpc>
                <a:spcPct val="100000"/>
              </a:lnSpc>
              <a:spcBef>
                <a:spcPts val="720"/>
              </a:spcBef>
            </a:pPr>
            <a:r>
              <a:rPr b="0" lang="en-US" sz="3600" spc="-1" strike="noStrike">
                <a:solidFill>
                  <a:srgbClr val="000000"/>
                </a:solidFill>
                <a:latin typeface="Calibri"/>
              </a:rPr>
              <a:t> </a:t>
            </a:r>
            <a:r>
              <a:rPr b="0" lang="en-US" sz="3600" spc="-1" strike="noStrike">
                <a:solidFill>
                  <a:srgbClr val="000000"/>
                </a:solidFill>
                <a:latin typeface="Calibri"/>
              </a:rPr>
              <a:t>Naïve-Bayesian Algorithm</a:t>
            </a:r>
            <a:endParaRPr b="0" lang="en-US" sz="3600" spc="-1" strike="noStrike">
              <a:solidFill>
                <a:srgbClr val="000000"/>
              </a:solidFill>
              <a:latin typeface="Calibri"/>
            </a:endParaRPr>
          </a:p>
        </p:txBody>
      </p:sp>
      <p:sp>
        <p:nvSpPr>
          <p:cNvPr id="174" name="CustomShape 3"/>
          <p:cNvSpPr/>
          <p:nvPr/>
        </p:nvSpPr>
        <p:spPr>
          <a:xfrm>
            <a:off x="6254280" y="4248000"/>
            <a:ext cx="1737720" cy="364680"/>
          </a:xfrm>
          <a:prstGeom prst="rect">
            <a:avLst/>
          </a:prstGeom>
          <a:noFill/>
          <a:ln>
            <a:noFill/>
          </a:ln>
        </p:spPr>
        <p:style>
          <a:lnRef idx="0"/>
          <a:fillRef idx="0"/>
          <a:effectRef idx="0"/>
          <a:fontRef idx="minor"/>
        </p:style>
        <p:txBody>
          <a:bodyPr lIns="90000" rIns="90000" tIns="45000" bIns="45000"/>
          <a:p>
            <a:pPr algn="ctr">
              <a:lnSpc>
                <a:spcPct val="100000"/>
              </a:lnSpc>
            </a:pPr>
            <a:r>
              <a:rPr b="0" lang="en-GB" sz="1800" spc="-1" strike="noStrike">
                <a:solidFill>
                  <a:srgbClr val="000000"/>
                </a:solidFill>
                <a:latin typeface="Times New Roman"/>
              </a:rPr>
              <a:t>-Rajeev Sareen</a:t>
            </a:r>
            <a:endParaRPr b="0" lang="en-GB" sz="18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2" name="CustomShape 1"/>
          <p:cNvSpPr/>
          <p:nvPr/>
        </p:nvSpPr>
        <p:spPr>
          <a:xfrm>
            <a:off x="457200" y="616320"/>
            <a:ext cx="7009920" cy="760680"/>
          </a:xfrm>
          <a:prstGeom prst="rect">
            <a:avLst/>
          </a:prstGeom>
          <a:noFill/>
          <a:ln>
            <a:noFill/>
          </a:ln>
        </p:spPr>
        <p:style>
          <a:lnRef idx="0"/>
          <a:fillRef idx="0"/>
          <a:effectRef idx="0"/>
          <a:fontRef idx="minor"/>
        </p:style>
        <p:txBody>
          <a:bodyPr lIns="90000" rIns="90000" tIns="45000" bIns="45000"/>
          <a:p>
            <a:pPr>
              <a:lnSpc>
                <a:spcPct val="100000"/>
              </a:lnSpc>
            </a:pPr>
            <a:r>
              <a:rPr b="1" lang="en-GB" sz="4400" spc="-1" strike="noStrike" u="sng">
                <a:solidFill>
                  <a:srgbClr val="1f497d"/>
                </a:solidFill>
                <a:uFillTx/>
                <a:latin typeface="Cambria"/>
              </a:rPr>
              <a:t>Literature Review</a:t>
            </a:r>
            <a:endParaRPr b="0" lang="en-GB" sz="4400" spc="-1" strike="noStrike">
              <a:latin typeface="Arial"/>
            </a:endParaRPr>
          </a:p>
        </p:txBody>
      </p:sp>
      <p:sp>
        <p:nvSpPr>
          <p:cNvPr id="193" name="CustomShape 2"/>
          <p:cNvSpPr/>
          <p:nvPr/>
        </p:nvSpPr>
        <p:spPr>
          <a:xfrm>
            <a:off x="457200" y="1987920"/>
            <a:ext cx="7924320" cy="3874680"/>
          </a:xfrm>
          <a:prstGeom prst="rect">
            <a:avLst/>
          </a:prstGeom>
          <a:noFill/>
          <a:ln>
            <a:noFill/>
          </a:ln>
        </p:spPr>
        <p:style>
          <a:lnRef idx="0"/>
          <a:fillRef idx="0"/>
          <a:effectRef idx="0"/>
          <a:fontRef idx="minor"/>
        </p:style>
        <p:txBody>
          <a:bodyPr lIns="90000" rIns="90000" tIns="45000" bIns="45000"/>
          <a:p>
            <a:pPr algn="just">
              <a:lnSpc>
                <a:spcPct val="115000"/>
              </a:lnSpc>
            </a:pPr>
            <a:r>
              <a:rPr b="0" lang="en-GB" sz="1800" spc="-1" strike="noStrike">
                <a:solidFill>
                  <a:srgbClr val="000000"/>
                </a:solidFill>
                <a:latin typeface="Calibri"/>
                <a:ea typeface="Times New Roman"/>
              </a:rPr>
              <a:t>Classification of web log data using Naïve Bayesian classification to identify interested users from them was proposed in two phases. In the first phase the web log data is preprocessed, to extract the interested data and then to proceed with the extracted data. The second phase consists of segregating the data using Naive Bayesian Classification.</a:t>
            </a:r>
            <a:r>
              <a:rPr b="0" lang="en-GB" sz="1100" spc="-1" strike="noStrike">
                <a:solidFill>
                  <a:srgbClr val="000000"/>
                </a:solidFill>
                <a:latin typeface="Calibri"/>
                <a:ea typeface="Times New Roman"/>
              </a:rPr>
              <a:t> [1]</a:t>
            </a:r>
            <a:endParaRPr b="0" lang="en-GB" sz="1100" spc="-1" strike="noStrike">
              <a:latin typeface="Arial"/>
            </a:endParaRPr>
          </a:p>
          <a:p>
            <a:pPr algn="just">
              <a:lnSpc>
                <a:spcPct val="115000"/>
              </a:lnSpc>
            </a:pPr>
            <a:r>
              <a:rPr b="0" lang="en-GB" sz="1800" spc="-1" strike="noStrike">
                <a:solidFill>
                  <a:srgbClr val="000000"/>
                </a:solidFill>
                <a:latin typeface="Calibri"/>
                <a:ea typeface="Times New Roman"/>
              </a:rPr>
              <a:t> </a:t>
            </a:r>
            <a:endParaRPr b="0" lang="en-GB" sz="1800" spc="-1" strike="noStrike">
              <a:latin typeface="Arial"/>
            </a:endParaRPr>
          </a:p>
          <a:p>
            <a:pPr algn="just">
              <a:lnSpc>
                <a:spcPct val="115000"/>
              </a:lnSpc>
            </a:pPr>
            <a:r>
              <a:rPr b="0" lang="en-GB" sz="1800" spc="-1" strike="noStrike">
                <a:solidFill>
                  <a:srgbClr val="000000"/>
                </a:solidFill>
                <a:latin typeface="Calibri"/>
                <a:ea typeface="Times New Roman"/>
              </a:rPr>
              <a:t>Association for advancement of Artificial Intelligence researched on the problem of classifying text documents across different distributions.  In this work, the identical-distribution assumption on training and test data is relaxed, and a novel transfer learning version of the Naive Bayes classifiers is proposed, allowing the training and test data distributions to be different. This new algorithm is called Naive Bayes Transfer Classifier.</a:t>
            </a:r>
            <a:r>
              <a:rPr b="0" lang="en-GB" sz="1100" spc="-1" strike="noStrike">
                <a:solidFill>
                  <a:srgbClr val="000000"/>
                </a:solidFill>
                <a:latin typeface="Calibri"/>
                <a:ea typeface="Times New Roman"/>
              </a:rPr>
              <a:t> [2]</a:t>
            </a:r>
            <a:endParaRPr b="0" lang="en-GB" sz="1100" spc="-1" strike="noStrike">
              <a:latin typeface="Arial"/>
            </a:endParaRPr>
          </a:p>
        </p:txBody>
      </p:sp>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4" name="TextShape 1"/>
          <p:cNvSpPr txBox="1"/>
          <p:nvPr/>
        </p:nvSpPr>
        <p:spPr>
          <a:xfrm>
            <a:off x="228600" y="228600"/>
            <a:ext cx="7619760" cy="1142640"/>
          </a:xfrm>
          <a:prstGeom prst="rect">
            <a:avLst/>
          </a:prstGeom>
          <a:noFill/>
          <a:ln>
            <a:noFill/>
          </a:ln>
        </p:spPr>
        <p:txBody>
          <a:bodyPr anchor="ctr">
            <a:normAutofit/>
          </a:bodyPr>
          <a:p>
            <a:pPr>
              <a:lnSpc>
                <a:spcPct val="100000"/>
              </a:lnSpc>
            </a:pPr>
            <a:r>
              <a:rPr b="1" lang="en-US" sz="4400" spc="-97" strike="noStrike" u="sng">
                <a:solidFill>
                  <a:srgbClr val="1f497d"/>
                </a:solidFill>
                <a:uFillTx/>
                <a:latin typeface="Cambria"/>
              </a:rPr>
              <a:t>Methodology</a:t>
            </a:r>
            <a:endParaRPr b="0" lang="en-US" sz="4400" spc="-1" strike="noStrike">
              <a:solidFill>
                <a:srgbClr val="000000"/>
              </a:solidFill>
              <a:latin typeface="Calibri"/>
            </a:endParaRPr>
          </a:p>
        </p:txBody>
      </p:sp>
      <p:sp>
        <p:nvSpPr>
          <p:cNvPr id="195" name="CustomShape 2"/>
          <p:cNvSpPr/>
          <p:nvPr/>
        </p:nvSpPr>
        <p:spPr>
          <a:xfrm>
            <a:off x="2819520" y="6095880"/>
            <a:ext cx="3475440" cy="364680"/>
          </a:xfrm>
          <a:prstGeom prst="rect">
            <a:avLst/>
          </a:prstGeom>
          <a:noFill/>
          <a:ln>
            <a:noFill/>
          </a:ln>
        </p:spPr>
        <p:style>
          <a:lnRef idx="0"/>
          <a:fillRef idx="0"/>
          <a:effectRef idx="0"/>
          <a:fontRef idx="minor"/>
        </p:style>
        <p:txBody>
          <a:bodyPr lIns="90000" rIns="90000" tIns="45000" bIns="45000"/>
          <a:p>
            <a:pPr>
              <a:lnSpc>
                <a:spcPct val="100000"/>
              </a:lnSpc>
            </a:pPr>
            <a:r>
              <a:rPr b="1" lang="en-GB" sz="1800" spc="-1" strike="noStrike">
                <a:solidFill>
                  <a:srgbClr val="000000"/>
                </a:solidFill>
                <a:latin typeface="Calibri"/>
              </a:rPr>
              <a:t>Fig. 2.: Iterative Waterfall Model</a:t>
            </a:r>
            <a:r>
              <a:rPr b="1" lang="en-GB" sz="1800" spc="-1" strike="noStrike" baseline="30000">
                <a:solidFill>
                  <a:srgbClr val="000000"/>
                </a:solidFill>
                <a:latin typeface="Calibri"/>
              </a:rPr>
              <a:t>[3]</a:t>
            </a:r>
            <a:endParaRPr b="0" lang="en-GB" sz="1800" spc="-1" strike="noStrike">
              <a:latin typeface="Arial"/>
            </a:endParaRPr>
          </a:p>
        </p:txBody>
      </p:sp>
      <p:pic>
        <p:nvPicPr>
          <p:cNvPr id="196" name="Picture 4" descr=""/>
          <p:cNvPicPr/>
          <p:nvPr/>
        </p:nvPicPr>
        <p:blipFill>
          <a:blip r:embed="rId1"/>
          <a:srcRect l="0" t="8347" r="27750" b="23160"/>
          <a:stretch/>
        </p:blipFill>
        <p:spPr>
          <a:xfrm>
            <a:off x="685800" y="1600200"/>
            <a:ext cx="7391160" cy="4266720"/>
          </a:xfrm>
          <a:prstGeom prst="rect">
            <a:avLst/>
          </a:prstGeom>
          <a:ln>
            <a:noFill/>
          </a:ln>
        </p:spPr>
      </p:pic>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7" name="TextShape 1"/>
          <p:cNvSpPr txBox="1"/>
          <p:nvPr/>
        </p:nvSpPr>
        <p:spPr>
          <a:xfrm>
            <a:off x="228600" y="228600"/>
            <a:ext cx="7619760" cy="1142640"/>
          </a:xfrm>
          <a:prstGeom prst="rect">
            <a:avLst/>
          </a:prstGeom>
          <a:noFill/>
          <a:ln>
            <a:noFill/>
          </a:ln>
        </p:spPr>
        <p:txBody>
          <a:bodyPr anchor="ctr">
            <a:normAutofit/>
          </a:bodyPr>
          <a:p>
            <a:pPr>
              <a:lnSpc>
                <a:spcPct val="100000"/>
              </a:lnSpc>
            </a:pPr>
            <a:r>
              <a:rPr b="1" lang="en-US" sz="4400" spc="-97" strike="noStrike" u="sng">
                <a:solidFill>
                  <a:srgbClr val="1f497d"/>
                </a:solidFill>
                <a:uFillTx/>
                <a:latin typeface="Cambria"/>
              </a:rPr>
              <a:t>Methodology</a:t>
            </a:r>
            <a:endParaRPr b="0" lang="en-US" sz="4400" spc="-1" strike="noStrike">
              <a:solidFill>
                <a:srgbClr val="000000"/>
              </a:solidFill>
              <a:latin typeface="Calibri"/>
            </a:endParaRPr>
          </a:p>
        </p:txBody>
      </p:sp>
      <p:sp>
        <p:nvSpPr>
          <p:cNvPr id="198" name="TextShape 2"/>
          <p:cNvSpPr txBox="1"/>
          <p:nvPr/>
        </p:nvSpPr>
        <p:spPr>
          <a:xfrm>
            <a:off x="152280" y="1295280"/>
            <a:ext cx="8229240" cy="5211360"/>
          </a:xfrm>
          <a:prstGeom prst="rect">
            <a:avLst/>
          </a:prstGeom>
          <a:noFill/>
          <a:ln>
            <a:noFill/>
          </a:ln>
        </p:spPr>
        <p:txBody>
          <a:bodyPr/>
          <a:p>
            <a:pPr>
              <a:lnSpc>
                <a:spcPct val="100000"/>
              </a:lnSpc>
              <a:spcBef>
                <a:spcPts val="340"/>
              </a:spcBef>
            </a:pPr>
            <a:r>
              <a:rPr b="1" lang="en-US" sz="1700" spc="-1" strike="noStrike">
                <a:solidFill>
                  <a:srgbClr val="000000"/>
                </a:solidFill>
                <a:latin typeface="Calibri"/>
              </a:rPr>
              <a:t>Divided into the following phases:</a:t>
            </a:r>
            <a:br/>
            <a:endParaRPr b="0" lang="en-US" sz="1700" spc="-1" strike="noStrike">
              <a:solidFill>
                <a:srgbClr val="000000"/>
              </a:solidFill>
              <a:latin typeface="Calibri"/>
            </a:endParaRPr>
          </a:p>
          <a:p>
            <a:pPr marL="343080" indent="-228240" algn="just">
              <a:lnSpc>
                <a:spcPct val="100000"/>
              </a:lnSpc>
              <a:spcBef>
                <a:spcPts val="340"/>
              </a:spcBef>
              <a:buClr>
                <a:srgbClr val="4f81bd"/>
              </a:buClr>
              <a:buFont typeface="Wingdings" charset="2"/>
              <a:buChar char=""/>
            </a:pPr>
            <a:r>
              <a:rPr b="1" lang="en-US" sz="1700" spc="-1" strike="noStrike">
                <a:solidFill>
                  <a:srgbClr val="000000"/>
                </a:solidFill>
                <a:latin typeface="Calibri"/>
              </a:rPr>
              <a:t>Requirement Analysis</a:t>
            </a:r>
            <a:r>
              <a:rPr b="0" lang="en-US" sz="1700" spc="-1" strike="noStrike">
                <a:solidFill>
                  <a:srgbClr val="000000"/>
                </a:solidFill>
                <a:latin typeface="Calibri"/>
              </a:rPr>
              <a:t> - All possible requirements of the project for development was captured in this phase and documented.</a:t>
            </a:r>
            <a:endParaRPr b="0" lang="en-US" sz="1700" spc="-1" strike="noStrike">
              <a:solidFill>
                <a:srgbClr val="000000"/>
              </a:solidFill>
              <a:latin typeface="Calibri"/>
            </a:endParaRPr>
          </a:p>
          <a:p>
            <a:pPr marL="343080" indent="-228240" algn="just">
              <a:lnSpc>
                <a:spcPct val="100000"/>
              </a:lnSpc>
              <a:spcBef>
                <a:spcPts val="340"/>
              </a:spcBef>
              <a:buClr>
                <a:srgbClr val="4f81bd"/>
              </a:buClr>
              <a:buFont typeface="Wingdings" charset="2"/>
              <a:buChar char=""/>
            </a:pPr>
            <a:r>
              <a:rPr b="1" lang="en-US" sz="1700" spc="-1" strike="noStrike">
                <a:solidFill>
                  <a:srgbClr val="000000"/>
                </a:solidFill>
                <a:latin typeface="Calibri"/>
              </a:rPr>
              <a:t>Design</a:t>
            </a:r>
            <a:r>
              <a:rPr b="0" lang="en-US" sz="1700" spc="-1" strike="noStrike">
                <a:solidFill>
                  <a:srgbClr val="000000"/>
                </a:solidFill>
                <a:latin typeface="Calibri"/>
              </a:rPr>
              <a:t> - The requirement specifications from first phase was studied in this phase and system design was prepared. System design helps in defining overall system architecture.</a:t>
            </a:r>
            <a:endParaRPr b="0" lang="en-US" sz="1700" spc="-1" strike="noStrike">
              <a:solidFill>
                <a:srgbClr val="000000"/>
              </a:solidFill>
              <a:latin typeface="Calibri"/>
            </a:endParaRPr>
          </a:p>
          <a:p>
            <a:pPr marL="343080" indent="-228240" algn="just">
              <a:lnSpc>
                <a:spcPct val="100000"/>
              </a:lnSpc>
              <a:spcBef>
                <a:spcPts val="340"/>
              </a:spcBef>
              <a:buClr>
                <a:srgbClr val="4f81bd"/>
              </a:buClr>
              <a:buFont typeface="Wingdings" charset="2"/>
              <a:buChar char=""/>
            </a:pPr>
            <a:r>
              <a:rPr b="1" lang="en-US" sz="1700" spc="-1" strike="noStrike">
                <a:solidFill>
                  <a:srgbClr val="000000"/>
                </a:solidFill>
                <a:latin typeface="Calibri"/>
              </a:rPr>
              <a:t>Development</a:t>
            </a:r>
            <a:r>
              <a:rPr b="0" lang="en-US" sz="1700" spc="-1" strike="noStrike">
                <a:solidFill>
                  <a:srgbClr val="000000"/>
                </a:solidFill>
                <a:latin typeface="Calibri"/>
              </a:rPr>
              <a:t> - Training the log classifier using training data and then, the windows logs were captured; a small unit of program was developed. Each unit after development was tested for its functionality, which is referred to as unit testing.</a:t>
            </a:r>
            <a:endParaRPr b="0" lang="en-US" sz="1700" spc="-1" strike="noStrike">
              <a:solidFill>
                <a:srgbClr val="000000"/>
              </a:solidFill>
              <a:latin typeface="Calibri"/>
            </a:endParaRPr>
          </a:p>
          <a:p>
            <a:pPr marL="343080" indent="-228240" algn="just">
              <a:lnSpc>
                <a:spcPct val="100000"/>
              </a:lnSpc>
              <a:spcBef>
                <a:spcPts val="340"/>
              </a:spcBef>
              <a:buClr>
                <a:srgbClr val="4f81bd"/>
              </a:buClr>
              <a:buFont typeface="Wingdings" charset="2"/>
              <a:buChar char=""/>
            </a:pPr>
            <a:r>
              <a:rPr b="1" lang="en-US" sz="1700" spc="-1" strike="noStrike">
                <a:solidFill>
                  <a:srgbClr val="000000"/>
                </a:solidFill>
                <a:latin typeface="Calibri"/>
              </a:rPr>
              <a:t>Test</a:t>
            </a:r>
            <a:r>
              <a:rPr b="0" lang="en-US" sz="1700" spc="-1" strike="noStrike">
                <a:solidFill>
                  <a:srgbClr val="000000"/>
                </a:solidFill>
                <a:latin typeface="Calibri"/>
              </a:rPr>
              <a:t> - QA (Quality Assurance) testing was performed on the unit developed in the development phase &amp; was integrated into a system after testing.</a:t>
            </a:r>
            <a:endParaRPr b="0" lang="en-US" sz="1700" spc="-1" strike="noStrike">
              <a:solidFill>
                <a:srgbClr val="000000"/>
              </a:solidFill>
              <a:latin typeface="Calibri"/>
            </a:endParaRPr>
          </a:p>
          <a:p>
            <a:pPr marL="343080" indent="-228240" algn="just">
              <a:lnSpc>
                <a:spcPct val="100000"/>
              </a:lnSpc>
              <a:spcBef>
                <a:spcPts val="340"/>
              </a:spcBef>
              <a:buClr>
                <a:srgbClr val="4f81bd"/>
              </a:buClr>
              <a:buFont typeface="Wingdings" charset="2"/>
              <a:buChar char=""/>
            </a:pPr>
            <a:r>
              <a:rPr b="1" lang="en-US" sz="1700" spc="-1" strike="noStrike">
                <a:solidFill>
                  <a:srgbClr val="000000"/>
                </a:solidFill>
                <a:latin typeface="Calibri"/>
              </a:rPr>
              <a:t>Delivery</a:t>
            </a:r>
            <a:r>
              <a:rPr b="0" lang="en-US" sz="1700" spc="-1" strike="noStrike">
                <a:solidFill>
                  <a:srgbClr val="000000"/>
                </a:solidFill>
                <a:latin typeface="Calibri"/>
              </a:rPr>
              <a:t> </a:t>
            </a:r>
            <a:r>
              <a:rPr b="1" lang="en-US" sz="1700" spc="-1" strike="noStrike">
                <a:solidFill>
                  <a:srgbClr val="000000"/>
                </a:solidFill>
                <a:latin typeface="Calibri"/>
              </a:rPr>
              <a:t>and Feedback</a:t>
            </a:r>
            <a:r>
              <a:rPr b="0" lang="en-US" sz="1700" spc="-1" strike="noStrike">
                <a:solidFill>
                  <a:srgbClr val="000000"/>
                </a:solidFill>
                <a:latin typeface="Calibri"/>
              </a:rPr>
              <a:t>– The working iteration was integrated into production &amp; then delivered. User feedback will be accepted and will be working it into the requirements of the next iteration.</a:t>
            </a:r>
            <a:endParaRPr b="0" lang="en-US" sz="1700" spc="-1" strike="noStrike">
              <a:solidFill>
                <a:srgbClr val="000000"/>
              </a:solidFill>
              <a:latin typeface="Calibri"/>
            </a:endParaRPr>
          </a:p>
          <a:p>
            <a:pPr algn="just">
              <a:lnSpc>
                <a:spcPct val="100000"/>
              </a:lnSpc>
              <a:spcBef>
                <a:spcPts val="340"/>
              </a:spcBef>
            </a:pPr>
            <a:endParaRPr b="0" lang="en-US" sz="1700" spc="-1" strike="noStrike">
              <a:solidFill>
                <a:srgbClr val="000000"/>
              </a:solidFill>
              <a:latin typeface="Calibri"/>
            </a:endParaRPr>
          </a:p>
          <a:p>
            <a:pPr algn="just">
              <a:lnSpc>
                <a:spcPct val="100000"/>
              </a:lnSpc>
              <a:spcBef>
                <a:spcPts val="340"/>
              </a:spcBef>
            </a:pPr>
            <a:r>
              <a:rPr b="0" lang="en-US" sz="1700" spc="-1" strike="noStrike">
                <a:solidFill>
                  <a:srgbClr val="000000"/>
                </a:solidFill>
                <a:latin typeface="Calibri"/>
              </a:rPr>
              <a:t> </a:t>
            </a:r>
            <a:endParaRPr b="0" lang="en-US" sz="1700" spc="-1" strike="noStrike">
              <a:solidFill>
                <a:srgbClr val="000000"/>
              </a:solidFill>
              <a:latin typeface="Calibri"/>
            </a:endParaRPr>
          </a:p>
          <a:p>
            <a:pPr algn="just">
              <a:lnSpc>
                <a:spcPct val="100000"/>
              </a:lnSpc>
              <a:spcBef>
                <a:spcPts val="340"/>
              </a:spcBef>
            </a:pPr>
            <a:endParaRPr b="0" lang="en-US" sz="1700" spc="-1" strike="noStrike">
              <a:solidFill>
                <a:srgbClr val="000000"/>
              </a:solidFill>
              <a:latin typeface="Calibri"/>
            </a:endParaRPr>
          </a:p>
        </p:txBody>
      </p:sp>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9" name="TextShape 1"/>
          <p:cNvSpPr txBox="1"/>
          <p:nvPr/>
        </p:nvSpPr>
        <p:spPr>
          <a:xfrm>
            <a:off x="457200" y="274680"/>
            <a:ext cx="7619760" cy="1142640"/>
          </a:xfrm>
          <a:prstGeom prst="rect">
            <a:avLst/>
          </a:prstGeom>
          <a:noFill/>
          <a:ln>
            <a:noFill/>
          </a:ln>
        </p:spPr>
        <p:txBody>
          <a:bodyPr anchor="ctr"/>
          <a:p>
            <a:pPr>
              <a:lnSpc>
                <a:spcPct val="100000"/>
              </a:lnSpc>
            </a:pPr>
            <a:r>
              <a:rPr b="1" lang="en-US" sz="4400" spc="-97" strike="noStrike" u="sng">
                <a:solidFill>
                  <a:srgbClr val="1f497d"/>
                </a:solidFill>
                <a:uFillTx/>
                <a:latin typeface="Cambria"/>
              </a:rPr>
              <a:t>Pert Chart</a:t>
            </a:r>
            <a:endParaRPr b="0" lang="en-US" sz="4400" spc="-1" strike="noStrike">
              <a:solidFill>
                <a:srgbClr val="000000"/>
              </a:solidFill>
              <a:latin typeface="Calibri"/>
            </a:endParaRPr>
          </a:p>
        </p:txBody>
      </p:sp>
      <p:pic>
        <p:nvPicPr>
          <p:cNvPr id="200" name="Content Placeholder 5" descr=""/>
          <p:cNvPicPr/>
          <p:nvPr/>
        </p:nvPicPr>
        <p:blipFill>
          <a:blip r:embed="rId1"/>
          <a:stretch/>
        </p:blipFill>
        <p:spPr>
          <a:xfrm>
            <a:off x="457200" y="2133720"/>
            <a:ext cx="7619760" cy="3504960"/>
          </a:xfrm>
          <a:prstGeom prst="rect">
            <a:avLst/>
          </a:prstGeom>
          <a:ln>
            <a:noFill/>
          </a:ln>
        </p:spPr>
      </p:pic>
      <p:sp>
        <p:nvSpPr>
          <p:cNvPr id="201" name="CustomShape 2"/>
          <p:cNvSpPr/>
          <p:nvPr/>
        </p:nvSpPr>
        <p:spPr>
          <a:xfrm>
            <a:off x="2666880" y="5943600"/>
            <a:ext cx="3200040" cy="364680"/>
          </a:xfrm>
          <a:prstGeom prst="rect">
            <a:avLst/>
          </a:prstGeom>
          <a:noFill/>
          <a:ln>
            <a:noFill/>
          </a:ln>
        </p:spPr>
        <p:style>
          <a:lnRef idx="0"/>
          <a:fillRef idx="0"/>
          <a:effectRef idx="0"/>
          <a:fontRef idx="minor"/>
        </p:style>
        <p:txBody>
          <a:bodyPr lIns="90000" rIns="90000" tIns="45000" bIns="45000"/>
          <a:p>
            <a:pPr>
              <a:lnSpc>
                <a:spcPct val="100000"/>
              </a:lnSpc>
            </a:pPr>
            <a:r>
              <a:rPr b="1" lang="en-GB" sz="1800" spc="-1" strike="noStrike">
                <a:solidFill>
                  <a:srgbClr val="000000"/>
                </a:solidFill>
                <a:latin typeface="Calibri"/>
              </a:rPr>
              <a:t>Fig 3: Pert Chart (Progress)</a:t>
            </a:r>
            <a:endParaRPr b="0" lang="en-GB" sz="1800" spc="-1" strike="noStrike">
              <a:latin typeface="Arial"/>
            </a:endParaRPr>
          </a:p>
        </p:txBody>
      </p:sp>
    </p:spTree>
  </p:cSld>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2" name="TextShape 1"/>
          <p:cNvSpPr txBox="1"/>
          <p:nvPr/>
        </p:nvSpPr>
        <p:spPr>
          <a:xfrm>
            <a:off x="457200" y="380880"/>
            <a:ext cx="8229240" cy="5333760"/>
          </a:xfrm>
          <a:prstGeom prst="rect">
            <a:avLst/>
          </a:prstGeom>
          <a:noFill/>
          <a:ln>
            <a:noFill/>
          </a:ln>
        </p:spPr>
        <p:txBody>
          <a:bodyPr anchor="ctr">
            <a:normAutofit/>
          </a:bodyPr>
          <a:p>
            <a:pPr>
              <a:lnSpc>
                <a:spcPct val="100000"/>
              </a:lnSpc>
            </a:pPr>
            <a:r>
              <a:rPr b="1" lang="en-US" sz="5400" spc="-97" strike="noStrike" u="sng">
                <a:solidFill>
                  <a:srgbClr val="1f497d"/>
                </a:solidFill>
                <a:uFillTx/>
                <a:latin typeface="Cambria"/>
              </a:rPr>
              <a:t>Flow Chart</a:t>
            </a:r>
            <a:endParaRPr b="0" lang="en-US" sz="5400" spc="-1" strike="noStrike">
              <a:solidFill>
                <a:srgbClr val="000000"/>
              </a:solidFill>
              <a:latin typeface="Calibri"/>
            </a:endParaRPr>
          </a:p>
        </p:txBody>
      </p:sp>
    </p:spTree>
  </p:cSld>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203" name="Group 1"/>
          <p:cNvGrpSpPr/>
          <p:nvPr/>
        </p:nvGrpSpPr>
        <p:grpSpPr>
          <a:xfrm>
            <a:off x="2133720" y="86760"/>
            <a:ext cx="5028840" cy="6389640"/>
            <a:chOff x="2133720" y="86760"/>
            <a:chExt cx="5028840" cy="6389640"/>
          </a:xfrm>
        </p:grpSpPr>
        <p:sp>
          <p:nvSpPr>
            <p:cNvPr id="204" name="CustomShape 2"/>
            <p:cNvSpPr/>
            <p:nvPr/>
          </p:nvSpPr>
          <p:spPr>
            <a:xfrm>
              <a:off x="4722840" y="86760"/>
              <a:ext cx="960840" cy="314280"/>
            </a:xfrm>
            <a:custGeom>
              <a:avLst/>
              <a:gdLst/>
              <a:ahLst/>
              <a:rect l="l" t="t" r="r" b="b"/>
              <a:pathLst>
                <a:path w="897280" h="336737">
                  <a:moveTo>
                    <a:pt x="168303" y="336737"/>
                  </a:moveTo>
                  <a:lnTo>
                    <a:pt x="729104" y="336737"/>
                  </a:lnTo>
                  <a:cubicBezTo>
                    <a:pt x="821999" y="336737"/>
                    <a:pt x="897280" y="261272"/>
                    <a:pt x="897280" y="168305"/>
                  </a:cubicBezTo>
                  <a:cubicBezTo>
                    <a:pt x="897280" y="75337"/>
                    <a:pt x="821999" y="0"/>
                    <a:pt x="729104" y="0"/>
                  </a:cubicBezTo>
                  <a:lnTo>
                    <a:pt x="168303" y="0"/>
                  </a:lnTo>
                  <a:cubicBezTo>
                    <a:pt x="75407" y="0"/>
                    <a:pt x="0" y="75337"/>
                    <a:pt x="0" y="168305"/>
                  </a:cubicBezTo>
                  <a:cubicBezTo>
                    <a:pt x="0" y="261272"/>
                    <a:pt x="75407" y="336737"/>
                    <a:pt x="168303" y="336737"/>
                  </a:cubicBezTo>
                  <a:close/>
                </a:path>
              </a:pathLst>
            </a:custGeom>
            <a:noFill/>
            <a:ln w="9360">
              <a:miter/>
            </a:ln>
          </p:spPr>
          <p:style>
            <a:lnRef idx="1"/>
            <a:fillRef idx="0"/>
            <a:effectRef idx="0"/>
            <a:fontRef idx="minor"/>
          </p:style>
        </p:sp>
        <p:sp>
          <p:nvSpPr>
            <p:cNvPr id="205" name="CustomShape 3"/>
            <p:cNvSpPr/>
            <p:nvPr/>
          </p:nvSpPr>
          <p:spPr>
            <a:xfrm>
              <a:off x="5056560" y="160200"/>
              <a:ext cx="411840" cy="209520"/>
            </a:xfrm>
            <a:prstGeom prst="rect">
              <a:avLst/>
            </a:prstGeom>
            <a:noFill/>
            <a:ln>
              <a:noFill/>
            </a:ln>
          </p:spPr>
          <p:style>
            <a:lnRef idx="0"/>
            <a:fillRef idx="0"/>
            <a:effectRef idx="0"/>
            <a:fontRef idx="minor"/>
          </p:style>
          <p:txBody>
            <a:bodyPr lIns="0" rIns="0" tIns="0" bIns="0"/>
            <a:p>
              <a:pPr>
                <a:lnSpc>
                  <a:spcPct val="115000"/>
                </a:lnSpc>
              </a:pPr>
              <a:r>
                <a:rPr b="0" lang="en-GB" sz="1200" spc="-1" strike="noStrike">
                  <a:solidFill>
                    <a:srgbClr val="000000"/>
                  </a:solidFill>
                  <a:latin typeface="Times New Roman"/>
                  <a:ea typeface="Times New Roman"/>
                </a:rPr>
                <a:t>Start </a:t>
              </a:r>
              <a:endParaRPr b="0" lang="en-GB" sz="1200" spc="-1" strike="noStrike">
                <a:latin typeface="Arial"/>
              </a:endParaRPr>
            </a:p>
          </p:txBody>
        </p:sp>
        <p:sp>
          <p:nvSpPr>
            <p:cNvPr id="206" name="CustomShape 4"/>
            <p:cNvSpPr/>
            <p:nvPr/>
          </p:nvSpPr>
          <p:spPr>
            <a:xfrm>
              <a:off x="5203440" y="401400"/>
              <a:ext cx="360" cy="83880"/>
            </a:xfrm>
            <a:custGeom>
              <a:avLst/>
              <a:gdLst/>
              <a:ahLst/>
              <a:rect l="l" t="t" r="r" b="b"/>
              <a:pathLst>
                <a:path w="0" h="90177">
                  <a:moveTo>
                    <a:pt x="0" y="0"/>
                  </a:moveTo>
                  <a:lnTo>
                    <a:pt x="0" y="90177"/>
                  </a:lnTo>
                </a:path>
              </a:pathLst>
            </a:custGeom>
            <a:noFill/>
            <a:ln>
              <a:round/>
            </a:ln>
          </p:spPr>
          <p:style>
            <a:lnRef idx="1"/>
            <a:fillRef idx="0"/>
            <a:effectRef idx="0"/>
            <a:fontRef idx="minor"/>
          </p:style>
        </p:sp>
        <p:sp>
          <p:nvSpPr>
            <p:cNvPr id="207" name="CustomShape 5"/>
            <p:cNvSpPr/>
            <p:nvPr/>
          </p:nvSpPr>
          <p:spPr>
            <a:xfrm>
              <a:off x="5155560" y="475200"/>
              <a:ext cx="95040" cy="83160"/>
            </a:xfrm>
            <a:custGeom>
              <a:avLst/>
              <a:gdLst/>
              <a:ahLst/>
              <a:rect l="l" t="t" r="r" b="b"/>
              <a:pathLst>
                <a:path w="89221" h="89289">
                  <a:moveTo>
                    <a:pt x="0" y="0"/>
                  </a:moveTo>
                  <a:lnTo>
                    <a:pt x="89221" y="0"/>
                  </a:lnTo>
                  <a:lnTo>
                    <a:pt x="44610" y="89289"/>
                  </a:lnTo>
                  <a:lnTo>
                    <a:pt x="0" y="0"/>
                  </a:lnTo>
                  <a:close/>
                </a:path>
              </a:pathLst>
            </a:custGeom>
            <a:solidFill>
              <a:srgbClr val="000000"/>
            </a:solidFill>
            <a:ln>
              <a:noFill/>
            </a:ln>
          </p:spPr>
          <p:style>
            <a:lnRef idx="0"/>
            <a:fillRef idx="0"/>
            <a:effectRef idx="0"/>
            <a:fontRef idx="minor"/>
          </p:style>
        </p:sp>
        <p:sp>
          <p:nvSpPr>
            <p:cNvPr id="208" name="CustomShape 6"/>
            <p:cNvSpPr/>
            <p:nvPr/>
          </p:nvSpPr>
          <p:spPr>
            <a:xfrm>
              <a:off x="4482720" y="558720"/>
              <a:ext cx="1441440" cy="314280"/>
            </a:xfrm>
            <a:custGeom>
              <a:avLst/>
              <a:gdLst/>
              <a:ahLst/>
              <a:rect l="l" t="t" r="r" b="b"/>
              <a:pathLst>
                <a:path w="1345920" h="336737">
                  <a:moveTo>
                    <a:pt x="0" y="336737"/>
                  </a:moveTo>
                  <a:lnTo>
                    <a:pt x="1345920" y="336737"/>
                  </a:lnTo>
                  <a:lnTo>
                    <a:pt x="1345920" y="0"/>
                  </a:lnTo>
                  <a:lnTo>
                    <a:pt x="0" y="0"/>
                  </a:lnTo>
                  <a:close/>
                </a:path>
              </a:pathLst>
            </a:custGeom>
            <a:noFill/>
            <a:ln w="9360">
              <a:miter/>
            </a:ln>
          </p:spPr>
          <p:style>
            <a:lnRef idx="1"/>
            <a:fillRef idx="0"/>
            <a:effectRef idx="0"/>
            <a:fontRef idx="minor"/>
          </p:style>
        </p:sp>
        <p:sp>
          <p:nvSpPr>
            <p:cNvPr id="209" name="CustomShape 7"/>
            <p:cNvSpPr/>
            <p:nvPr/>
          </p:nvSpPr>
          <p:spPr>
            <a:xfrm>
              <a:off x="4804920" y="547200"/>
              <a:ext cx="1141920" cy="209520"/>
            </a:xfrm>
            <a:prstGeom prst="rect">
              <a:avLst/>
            </a:prstGeom>
            <a:noFill/>
            <a:ln>
              <a:noFill/>
            </a:ln>
          </p:spPr>
          <p:style>
            <a:lnRef idx="0"/>
            <a:fillRef idx="0"/>
            <a:effectRef idx="0"/>
            <a:fontRef idx="minor"/>
          </p:style>
          <p:txBody>
            <a:bodyPr lIns="0" rIns="0" tIns="0" bIns="0"/>
            <a:p>
              <a:pPr>
                <a:lnSpc>
                  <a:spcPct val="115000"/>
                </a:lnSpc>
              </a:pPr>
              <a:r>
                <a:rPr b="0" lang="en-GB" sz="1200" spc="-1" strike="noStrike">
                  <a:solidFill>
                    <a:srgbClr val="000000"/>
                  </a:solidFill>
                  <a:latin typeface="Times New Roman"/>
                  <a:ea typeface="Times New Roman"/>
                </a:rPr>
                <a:t>Select Cross </a:t>
              </a:r>
              <a:endParaRPr b="0" lang="en-GB" sz="1200" spc="-1" strike="noStrike">
                <a:latin typeface="Arial"/>
              </a:endParaRPr>
            </a:p>
          </p:txBody>
        </p:sp>
        <p:sp>
          <p:nvSpPr>
            <p:cNvPr id="210" name="CustomShape 8"/>
            <p:cNvSpPr/>
            <p:nvPr/>
          </p:nvSpPr>
          <p:spPr>
            <a:xfrm>
              <a:off x="4579200" y="684720"/>
              <a:ext cx="1572480" cy="219240"/>
            </a:xfrm>
            <a:prstGeom prst="rect">
              <a:avLst/>
            </a:prstGeom>
            <a:noFill/>
            <a:ln>
              <a:noFill/>
            </a:ln>
          </p:spPr>
          <p:style>
            <a:lnRef idx="0"/>
            <a:fillRef idx="0"/>
            <a:effectRef idx="0"/>
            <a:fontRef idx="minor"/>
          </p:style>
          <p:txBody>
            <a:bodyPr lIns="0" rIns="0" tIns="0" bIns="0"/>
            <a:p>
              <a:pPr>
                <a:lnSpc>
                  <a:spcPct val="115000"/>
                </a:lnSpc>
              </a:pPr>
              <a:r>
                <a:rPr b="0" lang="en-GB" sz="1200" spc="-1" strike="noStrike">
                  <a:solidFill>
                    <a:srgbClr val="000000"/>
                  </a:solidFill>
                  <a:latin typeface="Times New Roman"/>
                  <a:ea typeface="Times New Roman"/>
                </a:rPr>
                <a:t>Validation Method </a:t>
              </a:r>
              <a:endParaRPr b="0" lang="en-GB" sz="1200" spc="-1" strike="noStrike">
                <a:latin typeface="Arial"/>
              </a:endParaRPr>
            </a:p>
          </p:txBody>
        </p:sp>
        <p:sp>
          <p:nvSpPr>
            <p:cNvPr id="211" name="CustomShape 9"/>
            <p:cNvSpPr/>
            <p:nvPr/>
          </p:nvSpPr>
          <p:spPr>
            <a:xfrm>
              <a:off x="5203440" y="873360"/>
              <a:ext cx="360" cy="83880"/>
            </a:xfrm>
            <a:custGeom>
              <a:avLst/>
              <a:gdLst/>
              <a:ahLst/>
              <a:rect l="l" t="t" r="r" b="b"/>
              <a:pathLst>
                <a:path w="0" h="90304">
                  <a:moveTo>
                    <a:pt x="0" y="0"/>
                  </a:moveTo>
                  <a:lnTo>
                    <a:pt x="0" y="90304"/>
                  </a:lnTo>
                </a:path>
              </a:pathLst>
            </a:custGeom>
            <a:noFill/>
            <a:ln>
              <a:round/>
            </a:ln>
          </p:spPr>
          <p:style>
            <a:lnRef idx="1"/>
            <a:fillRef idx="0"/>
            <a:effectRef idx="0"/>
            <a:fontRef idx="minor"/>
          </p:style>
        </p:sp>
        <p:sp>
          <p:nvSpPr>
            <p:cNvPr id="212" name="CustomShape 10"/>
            <p:cNvSpPr/>
            <p:nvPr/>
          </p:nvSpPr>
          <p:spPr>
            <a:xfrm>
              <a:off x="5155560" y="947520"/>
              <a:ext cx="95040" cy="83160"/>
            </a:xfrm>
            <a:custGeom>
              <a:avLst/>
              <a:gdLst/>
              <a:ahLst/>
              <a:rect l="l" t="t" r="r" b="b"/>
              <a:pathLst>
                <a:path w="89221" h="89289">
                  <a:moveTo>
                    <a:pt x="0" y="0"/>
                  </a:moveTo>
                  <a:lnTo>
                    <a:pt x="89221" y="0"/>
                  </a:lnTo>
                  <a:lnTo>
                    <a:pt x="44610" y="89289"/>
                  </a:lnTo>
                  <a:lnTo>
                    <a:pt x="0" y="0"/>
                  </a:lnTo>
                  <a:close/>
                </a:path>
              </a:pathLst>
            </a:custGeom>
            <a:solidFill>
              <a:srgbClr val="000000"/>
            </a:solidFill>
            <a:ln>
              <a:noFill/>
            </a:ln>
          </p:spPr>
          <p:style>
            <a:lnRef idx="0"/>
            <a:fillRef idx="0"/>
            <a:effectRef idx="0"/>
            <a:fontRef idx="minor"/>
          </p:style>
        </p:sp>
        <p:sp>
          <p:nvSpPr>
            <p:cNvPr id="213" name="CustomShape 11"/>
            <p:cNvSpPr/>
            <p:nvPr/>
          </p:nvSpPr>
          <p:spPr>
            <a:xfrm>
              <a:off x="4482720" y="1030680"/>
              <a:ext cx="1441440" cy="261720"/>
            </a:xfrm>
            <a:custGeom>
              <a:avLst/>
              <a:gdLst/>
              <a:ahLst/>
              <a:rect l="l" t="t" r="r" b="b"/>
              <a:pathLst>
                <a:path w="1345920" h="280615">
                  <a:moveTo>
                    <a:pt x="0" y="280615"/>
                  </a:moveTo>
                  <a:lnTo>
                    <a:pt x="1345920" y="280615"/>
                  </a:lnTo>
                  <a:lnTo>
                    <a:pt x="1345920" y="0"/>
                  </a:lnTo>
                  <a:lnTo>
                    <a:pt x="0" y="0"/>
                  </a:lnTo>
                  <a:close/>
                </a:path>
              </a:pathLst>
            </a:custGeom>
            <a:noFill/>
            <a:ln w="9360">
              <a:miter/>
            </a:ln>
          </p:spPr>
          <p:style>
            <a:lnRef idx="1"/>
            <a:fillRef idx="0"/>
            <a:effectRef idx="0"/>
            <a:fontRef idx="minor"/>
          </p:style>
        </p:sp>
        <p:sp>
          <p:nvSpPr>
            <p:cNvPr id="214" name="CustomShape 12"/>
            <p:cNvSpPr/>
            <p:nvPr/>
          </p:nvSpPr>
          <p:spPr>
            <a:xfrm>
              <a:off x="4671000" y="1079280"/>
              <a:ext cx="1438560" cy="209520"/>
            </a:xfrm>
            <a:prstGeom prst="rect">
              <a:avLst/>
            </a:prstGeom>
            <a:noFill/>
            <a:ln>
              <a:noFill/>
            </a:ln>
          </p:spPr>
          <p:style>
            <a:lnRef idx="0"/>
            <a:fillRef idx="0"/>
            <a:effectRef idx="0"/>
            <a:fontRef idx="minor"/>
          </p:style>
          <p:txBody>
            <a:bodyPr lIns="0" rIns="0" tIns="0" bIns="0"/>
            <a:p>
              <a:pPr>
                <a:lnSpc>
                  <a:spcPct val="115000"/>
                </a:lnSpc>
              </a:pPr>
              <a:r>
                <a:rPr b="0" lang="en-GB" sz="1200" spc="-1" strike="noStrike">
                  <a:solidFill>
                    <a:srgbClr val="000000"/>
                  </a:solidFill>
                  <a:latin typeface="Times New Roman"/>
                  <a:ea typeface="Times New Roman"/>
                </a:rPr>
                <a:t>Select Input File </a:t>
              </a:r>
              <a:endParaRPr b="0" lang="en-GB" sz="1200" spc="-1" strike="noStrike">
                <a:latin typeface="Arial"/>
              </a:endParaRPr>
            </a:p>
          </p:txBody>
        </p:sp>
        <p:sp>
          <p:nvSpPr>
            <p:cNvPr id="215" name="CustomShape 13"/>
            <p:cNvSpPr/>
            <p:nvPr/>
          </p:nvSpPr>
          <p:spPr>
            <a:xfrm>
              <a:off x="5203440" y="1293120"/>
              <a:ext cx="360" cy="83880"/>
            </a:xfrm>
            <a:custGeom>
              <a:avLst/>
              <a:gdLst/>
              <a:ahLst/>
              <a:rect l="l" t="t" r="r" b="b"/>
              <a:pathLst>
                <a:path w="0" h="90304">
                  <a:moveTo>
                    <a:pt x="0" y="0"/>
                  </a:moveTo>
                  <a:lnTo>
                    <a:pt x="0" y="90304"/>
                  </a:lnTo>
                </a:path>
              </a:pathLst>
            </a:custGeom>
            <a:noFill/>
            <a:ln>
              <a:round/>
            </a:ln>
          </p:spPr>
          <p:style>
            <a:lnRef idx="1"/>
            <a:fillRef idx="0"/>
            <a:effectRef idx="0"/>
            <a:fontRef idx="minor"/>
          </p:style>
        </p:sp>
        <p:sp>
          <p:nvSpPr>
            <p:cNvPr id="216" name="CustomShape 14"/>
            <p:cNvSpPr/>
            <p:nvPr/>
          </p:nvSpPr>
          <p:spPr>
            <a:xfrm>
              <a:off x="5155560" y="1366920"/>
              <a:ext cx="95040" cy="83160"/>
            </a:xfrm>
            <a:custGeom>
              <a:avLst/>
              <a:gdLst/>
              <a:ahLst/>
              <a:rect l="l" t="t" r="r" b="b"/>
              <a:pathLst>
                <a:path w="89221" h="89289">
                  <a:moveTo>
                    <a:pt x="0" y="0"/>
                  </a:moveTo>
                  <a:lnTo>
                    <a:pt x="89221" y="0"/>
                  </a:lnTo>
                  <a:lnTo>
                    <a:pt x="44610" y="89289"/>
                  </a:lnTo>
                  <a:lnTo>
                    <a:pt x="0" y="0"/>
                  </a:lnTo>
                  <a:close/>
                </a:path>
              </a:pathLst>
            </a:custGeom>
            <a:solidFill>
              <a:srgbClr val="000000"/>
            </a:solidFill>
            <a:ln>
              <a:noFill/>
            </a:ln>
          </p:spPr>
          <p:style>
            <a:lnRef idx="0"/>
            <a:fillRef idx="0"/>
            <a:effectRef idx="0"/>
            <a:fontRef idx="minor"/>
          </p:style>
        </p:sp>
        <p:sp>
          <p:nvSpPr>
            <p:cNvPr id="217" name="CustomShape 15"/>
            <p:cNvSpPr/>
            <p:nvPr/>
          </p:nvSpPr>
          <p:spPr>
            <a:xfrm>
              <a:off x="4782960" y="1870200"/>
              <a:ext cx="840600" cy="550440"/>
            </a:xfrm>
            <a:custGeom>
              <a:avLst/>
              <a:gdLst/>
              <a:ahLst/>
              <a:rect l="l" t="t" r="r" b="b"/>
              <a:pathLst>
                <a:path w="785120" h="589259">
                  <a:moveTo>
                    <a:pt x="0" y="294629"/>
                  </a:moveTo>
                  <a:lnTo>
                    <a:pt x="392497" y="0"/>
                  </a:lnTo>
                  <a:lnTo>
                    <a:pt x="785120" y="294629"/>
                  </a:lnTo>
                  <a:lnTo>
                    <a:pt x="392497" y="589259"/>
                  </a:lnTo>
                  <a:lnTo>
                    <a:pt x="0" y="294629"/>
                  </a:lnTo>
                  <a:close/>
                </a:path>
              </a:pathLst>
            </a:custGeom>
            <a:noFill/>
            <a:ln w="9360">
              <a:miter/>
            </a:ln>
          </p:spPr>
          <p:style>
            <a:lnRef idx="1"/>
            <a:fillRef idx="0"/>
            <a:effectRef idx="0"/>
            <a:fontRef idx="minor"/>
          </p:style>
        </p:sp>
        <p:sp>
          <p:nvSpPr>
            <p:cNvPr id="218" name="CustomShape 16"/>
            <p:cNvSpPr/>
            <p:nvPr/>
          </p:nvSpPr>
          <p:spPr>
            <a:xfrm>
              <a:off x="4916160" y="2063880"/>
              <a:ext cx="679680" cy="209520"/>
            </a:xfrm>
            <a:prstGeom prst="rect">
              <a:avLst/>
            </a:prstGeom>
            <a:noFill/>
            <a:ln>
              <a:noFill/>
            </a:ln>
          </p:spPr>
          <p:style>
            <a:lnRef idx="0"/>
            <a:fillRef idx="0"/>
            <a:effectRef idx="0"/>
            <a:fontRef idx="minor"/>
          </p:style>
          <p:txBody>
            <a:bodyPr lIns="0" rIns="0" tIns="0" bIns="0"/>
            <a:p>
              <a:pPr>
                <a:lnSpc>
                  <a:spcPct val="115000"/>
                </a:lnSpc>
              </a:pPr>
              <a:r>
                <a:rPr b="0" lang="en-GB" sz="1200" spc="-1" strike="noStrike">
                  <a:solidFill>
                    <a:srgbClr val="000000"/>
                  </a:solidFill>
                  <a:latin typeface="Times New Roman"/>
                  <a:ea typeface="Times New Roman"/>
                </a:rPr>
                <a:t>Success</a:t>
              </a:r>
              <a:endParaRPr b="0" lang="en-GB" sz="1200" spc="-1" strike="noStrike">
                <a:latin typeface="Arial"/>
              </a:endParaRPr>
            </a:p>
          </p:txBody>
        </p:sp>
        <p:sp>
          <p:nvSpPr>
            <p:cNvPr id="219" name="CustomShape 17"/>
            <p:cNvSpPr/>
            <p:nvPr/>
          </p:nvSpPr>
          <p:spPr>
            <a:xfrm>
              <a:off x="5432760" y="2063880"/>
              <a:ext cx="96120" cy="209520"/>
            </a:xfrm>
            <a:prstGeom prst="rect">
              <a:avLst/>
            </a:prstGeom>
            <a:noFill/>
            <a:ln>
              <a:noFill/>
            </a:ln>
          </p:spPr>
          <p:style>
            <a:lnRef idx="0"/>
            <a:fillRef idx="0"/>
            <a:effectRef idx="0"/>
            <a:fontRef idx="minor"/>
          </p:style>
          <p:txBody>
            <a:bodyPr lIns="0" rIns="0" tIns="0" bIns="0"/>
            <a:p>
              <a:pPr>
                <a:lnSpc>
                  <a:spcPct val="115000"/>
                </a:lnSpc>
              </a:pPr>
              <a:r>
                <a:rPr b="0" lang="en-GB" sz="1200" spc="-1" strike="noStrike">
                  <a:solidFill>
                    <a:srgbClr val="000000"/>
                  </a:solidFill>
                  <a:latin typeface="Times New Roman"/>
                  <a:ea typeface="Times New Roman"/>
                </a:rPr>
                <a:t>? </a:t>
              </a:r>
              <a:endParaRPr b="0" lang="en-GB" sz="1200" spc="-1" strike="noStrike">
                <a:latin typeface="Arial"/>
              </a:endParaRPr>
            </a:p>
          </p:txBody>
        </p:sp>
        <p:sp>
          <p:nvSpPr>
            <p:cNvPr id="220" name="CustomShape 18"/>
            <p:cNvSpPr/>
            <p:nvPr/>
          </p:nvSpPr>
          <p:spPr>
            <a:xfrm>
              <a:off x="4386240" y="2145240"/>
              <a:ext cx="396720" cy="360"/>
            </a:xfrm>
            <a:custGeom>
              <a:avLst/>
              <a:gdLst/>
              <a:ahLst/>
              <a:rect l="l" t="t" r="r" b="b"/>
              <a:pathLst>
                <a:path w="370571" h="0">
                  <a:moveTo>
                    <a:pt x="370571" y="0"/>
                  </a:moveTo>
                  <a:lnTo>
                    <a:pt x="0" y="0"/>
                  </a:lnTo>
                </a:path>
              </a:pathLst>
            </a:custGeom>
            <a:noFill/>
            <a:ln>
              <a:round/>
            </a:ln>
          </p:spPr>
          <p:style>
            <a:lnRef idx="1"/>
            <a:fillRef idx="0"/>
            <a:effectRef idx="0"/>
            <a:fontRef idx="minor"/>
          </p:style>
        </p:sp>
        <p:sp>
          <p:nvSpPr>
            <p:cNvPr id="221" name="CustomShape 19"/>
            <p:cNvSpPr/>
            <p:nvPr/>
          </p:nvSpPr>
          <p:spPr>
            <a:xfrm>
              <a:off x="4302720" y="2103840"/>
              <a:ext cx="95040" cy="83160"/>
            </a:xfrm>
            <a:custGeom>
              <a:avLst/>
              <a:gdLst/>
              <a:ahLst/>
              <a:rect l="l" t="t" r="r" b="b"/>
              <a:pathLst>
                <a:path w="89221" h="89289">
                  <a:moveTo>
                    <a:pt x="89221" y="0"/>
                  </a:moveTo>
                  <a:lnTo>
                    <a:pt x="89221" y="89289"/>
                  </a:lnTo>
                  <a:lnTo>
                    <a:pt x="0" y="44645"/>
                  </a:lnTo>
                  <a:lnTo>
                    <a:pt x="89221" y="0"/>
                  </a:lnTo>
                  <a:close/>
                </a:path>
              </a:pathLst>
            </a:custGeom>
            <a:solidFill>
              <a:srgbClr val="000000"/>
            </a:solidFill>
            <a:ln>
              <a:noFill/>
            </a:ln>
          </p:spPr>
          <p:style>
            <a:lnRef idx="0"/>
            <a:fillRef idx="0"/>
            <a:effectRef idx="0"/>
            <a:fontRef idx="minor"/>
          </p:style>
        </p:sp>
        <p:sp>
          <p:nvSpPr>
            <p:cNvPr id="222" name="CustomShape 20"/>
            <p:cNvSpPr/>
            <p:nvPr/>
          </p:nvSpPr>
          <p:spPr>
            <a:xfrm>
              <a:off x="3341520" y="1935720"/>
              <a:ext cx="960840" cy="419400"/>
            </a:xfrm>
            <a:custGeom>
              <a:avLst/>
              <a:gdLst/>
              <a:ahLst/>
              <a:rect l="l" t="t" r="r" b="b"/>
              <a:pathLst>
                <a:path w="897280" h="448983">
                  <a:moveTo>
                    <a:pt x="0" y="448983"/>
                  </a:moveTo>
                  <a:lnTo>
                    <a:pt x="897280" y="448983"/>
                  </a:lnTo>
                  <a:lnTo>
                    <a:pt x="897280" y="0"/>
                  </a:lnTo>
                  <a:lnTo>
                    <a:pt x="0" y="0"/>
                  </a:lnTo>
                  <a:close/>
                </a:path>
              </a:pathLst>
            </a:custGeom>
            <a:noFill/>
            <a:ln w="9360">
              <a:miter/>
            </a:ln>
          </p:spPr>
          <p:style>
            <a:lnRef idx="1"/>
            <a:fillRef idx="0"/>
            <a:effectRef idx="0"/>
            <a:fontRef idx="minor"/>
          </p:style>
        </p:sp>
        <p:sp>
          <p:nvSpPr>
            <p:cNvPr id="223" name="CustomShape 21"/>
            <p:cNvSpPr/>
            <p:nvPr/>
          </p:nvSpPr>
          <p:spPr>
            <a:xfrm>
              <a:off x="3415680" y="1978560"/>
              <a:ext cx="1136880" cy="209520"/>
            </a:xfrm>
            <a:prstGeom prst="rect">
              <a:avLst/>
            </a:prstGeom>
            <a:noFill/>
            <a:ln>
              <a:noFill/>
            </a:ln>
          </p:spPr>
          <p:style>
            <a:lnRef idx="0"/>
            <a:fillRef idx="0"/>
            <a:effectRef idx="0"/>
            <a:fontRef idx="minor"/>
          </p:style>
          <p:txBody>
            <a:bodyPr lIns="0" rIns="0" tIns="0" bIns="0"/>
            <a:p>
              <a:pPr>
                <a:lnSpc>
                  <a:spcPct val="115000"/>
                </a:lnSpc>
              </a:pPr>
              <a:r>
                <a:rPr b="0" lang="en-GB" sz="1200" spc="-1" strike="noStrike">
                  <a:solidFill>
                    <a:srgbClr val="000000"/>
                  </a:solidFill>
                  <a:latin typeface="Times New Roman"/>
                  <a:ea typeface="Times New Roman"/>
                </a:rPr>
                <a:t>Throw Error </a:t>
              </a:r>
              <a:endParaRPr b="0" lang="en-GB" sz="1200" spc="-1" strike="noStrike">
                <a:latin typeface="Arial"/>
              </a:endParaRPr>
            </a:p>
          </p:txBody>
        </p:sp>
        <p:sp>
          <p:nvSpPr>
            <p:cNvPr id="224" name="CustomShape 22"/>
            <p:cNvSpPr/>
            <p:nvPr/>
          </p:nvSpPr>
          <p:spPr>
            <a:xfrm>
              <a:off x="3540240" y="2149920"/>
              <a:ext cx="759600" cy="209160"/>
            </a:xfrm>
            <a:prstGeom prst="rect">
              <a:avLst/>
            </a:prstGeom>
            <a:noFill/>
            <a:ln>
              <a:noFill/>
            </a:ln>
          </p:spPr>
          <p:style>
            <a:lnRef idx="0"/>
            <a:fillRef idx="0"/>
            <a:effectRef idx="0"/>
            <a:fontRef idx="minor"/>
          </p:style>
          <p:txBody>
            <a:bodyPr lIns="0" rIns="0" tIns="0" bIns="0"/>
            <a:p>
              <a:pPr>
                <a:lnSpc>
                  <a:spcPct val="115000"/>
                </a:lnSpc>
              </a:pPr>
              <a:r>
                <a:rPr b="0" lang="en-GB" sz="1200" spc="-1" strike="noStrike">
                  <a:solidFill>
                    <a:srgbClr val="000000"/>
                  </a:solidFill>
                  <a:latin typeface="Times New Roman"/>
                  <a:ea typeface="Times New Roman"/>
                </a:rPr>
                <a:t>Message </a:t>
              </a:r>
              <a:endParaRPr b="0" lang="en-GB" sz="1200" spc="-1" strike="noStrike">
                <a:latin typeface="Arial"/>
              </a:endParaRPr>
            </a:p>
          </p:txBody>
        </p:sp>
        <p:sp>
          <p:nvSpPr>
            <p:cNvPr id="225" name="CustomShape 23"/>
            <p:cNvSpPr/>
            <p:nvPr/>
          </p:nvSpPr>
          <p:spPr>
            <a:xfrm>
              <a:off x="3822120" y="1162080"/>
              <a:ext cx="576720" cy="773280"/>
            </a:xfrm>
            <a:custGeom>
              <a:avLst/>
              <a:gdLst/>
              <a:ahLst/>
              <a:rect l="l" t="t" r="r" b="b"/>
              <a:pathLst>
                <a:path w="538748" h="827828">
                  <a:moveTo>
                    <a:pt x="0" y="827828"/>
                  </a:moveTo>
                  <a:lnTo>
                    <a:pt x="0" y="0"/>
                  </a:lnTo>
                  <a:lnTo>
                    <a:pt x="538748" y="0"/>
                  </a:lnTo>
                </a:path>
              </a:pathLst>
            </a:custGeom>
            <a:noFill/>
            <a:ln>
              <a:round/>
            </a:ln>
          </p:spPr>
          <p:style>
            <a:lnRef idx="1"/>
            <a:fillRef idx="0"/>
            <a:effectRef idx="0"/>
            <a:fontRef idx="minor"/>
          </p:style>
        </p:sp>
        <p:sp>
          <p:nvSpPr>
            <p:cNvPr id="226" name="CustomShape 24"/>
            <p:cNvSpPr/>
            <p:nvPr/>
          </p:nvSpPr>
          <p:spPr>
            <a:xfrm>
              <a:off x="4386960" y="1120320"/>
              <a:ext cx="95040" cy="83160"/>
            </a:xfrm>
            <a:custGeom>
              <a:avLst/>
              <a:gdLst/>
              <a:ahLst/>
              <a:rect l="l" t="t" r="r" b="b"/>
              <a:pathLst>
                <a:path w="89221" h="89289">
                  <a:moveTo>
                    <a:pt x="0" y="0"/>
                  </a:moveTo>
                  <a:lnTo>
                    <a:pt x="89221" y="44645"/>
                  </a:lnTo>
                  <a:lnTo>
                    <a:pt x="0" y="89289"/>
                  </a:lnTo>
                  <a:lnTo>
                    <a:pt x="0" y="0"/>
                  </a:lnTo>
                  <a:close/>
                </a:path>
              </a:pathLst>
            </a:custGeom>
            <a:solidFill>
              <a:srgbClr val="000000"/>
            </a:solidFill>
            <a:ln>
              <a:noFill/>
            </a:ln>
          </p:spPr>
          <p:style>
            <a:lnRef idx="0"/>
            <a:fillRef idx="0"/>
            <a:effectRef idx="0"/>
            <a:fontRef idx="minor"/>
          </p:style>
        </p:sp>
        <p:sp>
          <p:nvSpPr>
            <p:cNvPr id="227" name="CustomShape 25"/>
            <p:cNvSpPr/>
            <p:nvPr/>
          </p:nvSpPr>
          <p:spPr>
            <a:xfrm>
              <a:off x="5203440" y="2420640"/>
              <a:ext cx="360" cy="110160"/>
            </a:xfrm>
            <a:custGeom>
              <a:avLst/>
              <a:gdLst/>
              <a:ahLst/>
              <a:rect l="l" t="t" r="r" b="b"/>
              <a:pathLst>
                <a:path w="0" h="118333">
                  <a:moveTo>
                    <a:pt x="0" y="0"/>
                  </a:moveTo>
                  <a:lnTo>
                    <a:pt x="0" y="118333"/>
                  </a:lnTo>
                </a:path>
              </a:pathLst>
            </a:custGeom>
            <a:noFill/>
            <a:ln>
              <a:round/>
            </a:ln>
          </p:spPr>
          <p:style>
            <a:lnRef idx="1"/>
            <a:fillRef idx="0"/>
            <a:effectRef idx="0"/>
            <a:fontRef idx="minor"/>
          </p:style>
        </p:sp>
        <p:sp>
          <p:nvSpPr>
            <p:cNvPr id="228" name="CustomShape 26"/>
            <p:cNvSpPr/>
            <p:nvPr/>
          </p:nvSpPr>
          <p:spPr>
            <a:xfrm>
              <a:off x="5155560" y="2521080"/>
              <a:ext cx="95040" cy="83160"/>
            </a:xfrm>
            <a:custGeom>
              <a:avLst/>
              <a:gdLst/>
              <a:ahLst/>
              <a:rect l="l" t="t" r="r" b="b"/>
              <a:pathLst>
                <a:path w="89221" h="89289">
                  <a:moveTo>
                    <a:pt x="0" y="0"/>
                  </a:moveTo>
                  <a:lnTo>
                    <a:pt x="89221" y="0"/>
                  </a:lnTo>
                  <a:lnTo>
                    <a:pt x="44610" y="89289"/>
                  </a:lnTo>
                  <a:lnTo>
                    <a:pt x="0" y="0"/>
                  </a:lnTo>
                  <a:close/>
                </a:path>
              </a:pathLst>
            </a:custGeom>
            <a:solidFill>
              <a:srgbClr val="000000"/>
            </a:solidFill>
            <a:ln>
              <a:noFill/>
            </a:ln>
          </p:spPr>
          <p:style>
            <a:lnRef idx="0"/>
            <a:fillRef idx="0"/>
            <a:effectRef idx="0"/>
            <a:fontRef idx="minor"/>
          </p:style>
        </p:sp>
        <p:sp>
          <p:nvSpPr>
            <p:cNvPr id="229" name="CustomShape 27"/>
            <p:cNvSpPr/>
            <p:nvPr/>
          </p:nvSpPr>
          <p:spPr>
            <a:xfrm>
              <a:off x="4482720" y="3653280"/>
              <a:ext cx="1441440" cy="419400"/>
            </a:xfrm>
            <a:custGeom>
              <a:avLst/>
              <a:gdLst/>
              <a:ahLst/>
              <a:rect l="l" t="t" r="r" b="b"/>
              <a:pathLst>
                <a:path w="1345920" h="448983">
                  <a:moveTo>
                    <a:pt x="0" y="448983"/>
                  </a:moveTo>
                  <a:lnTo>
                    <a:pt x="1345920" y="448983"/>
                  </a:lnTo>
                  <a:lnTo>
                    <a:pt x="1345920" y="0"/>
                  </a:lnTo>
                  <a:lnTo>
                    <a:pt x="0" y="0"/>
                  </a:lnTo>
                  <a:close/>
                </a:path>
              </a:pathLst>
            </a:custGeom>
            <a:noFill/>
            <a:ln w="9360">
              <a:miter/>
            </a:ln>
          </p:spPr>
          <p:style>
            <a:lnRef idx="1"/>
            <a:fillRef idx="0"/>
            <a:effectRef idx="0"/>
            <a:fontRef idx="minor"/>
          </p:style>
        </p:sp>
        <p:sp>
          <p:nvSpPr>
            <p:cNvPr id="230" name="CustomShape 28"/>
            <p:cNvSpPr/>
            <p:nvPr/>
          </p:nvSpPr>
          <p:spPr>
            <a:xfrm>
              <a:off x="4571640" y="3699000"/>
              <a:ext cx="1744920" cy="209160"/>
            </a:xfrm>
            <a:prstGeom prst="rect">
              <a:avLst/>
            </a:prstGeom>
            <a:noFill/>
            <a:ln>
              <a:noFill/>
            </a:ln>
          </p:spPr>
          <p:style>
            <a:lnRef idx="0"/>
            <a:fillRef idx="0"/>
            <a:effectRef idx="0"/>
            <a:fontRef idx="minor"/>
          </p:style>
          <p:txBody>
            <a:bodyPr lIns="0" rIns="0" tIns="0" bIns="0"/>
            <a:p>
              <a:pPr>
                <a:lnSpc>
                  <a:spcPct val="115000"/>
                </a:lnSpc>
              </a:pPr>
              <a:r>
                <a:rPr b="0" lang="en-GB" sz="1200" spc="-1" strike="noStrike">
                  <a:solidFill>
                    <a:srgbClr val="000000"/>
                  </a:solidFill>
                  <a:latin typeface="Times New Roman"/>
                  <a:ea typeface="Times New Roman"/>
                </a:rPr>
                <a:t>Create Training Set </a:t>
              </a:r>
              <a:endParaRPr b="0" lang="en-GB" sz="1200" spc="-1" strike="noStrike">
                <a:latin typeface="Arial"/>
              </a:endParaRPr>
            </a:p>
          </p:txBody>
        </p:sp>
        <p:sp>
          <p:nvSpPr>
            <p:cNvPr id="231" name="CustomShape 29"/>
            <p:cNvSpPr/>
            <p:nvPr/>
          </p:nvSpPr>
          <p:spPr>
            <a:xfrm>
              <a:off x="4807080" y="3870000"/>
              <a:ext cx="1078200" cy="209160"/>
            </a:xfrm>
            <a:prstGeom prst="rect">
              <a:avLst/>
            </a:prstGeom>
            <a:noFill/>
            <a:ln>
              <a:noFill/>
            </a:ln>
          </p:spPr>
          <p:style>
            <a:lnRef idx="0"/>
            <a:fillRef idx="0"/>
            <a:effectRef idx="0"/>
            <a:fontRef idx="minor"/>
          </p:style>
          <p:txBody>
            <a:bodyPr lIns="0" rIns="0" tIns="0" bIns="0"/>
            <a:p>
              <a:pPr>
                <a:lnSpc>
                  <a:spcPct val="115000"/>
                </a:lnSpc>
              </a:pPr>
              <a:r>
                <a:rPr b="0" lang="en-GB" sz="1200" spc="-1" strike="noStrike">
                  <a:solidFill>
                    <a:srgbClr val="000000"/>
                  </a:solidFill>
                  <a:latin typeface="Times New Roman"/>
                  <a:ea typeface="Times New Roman"/>
                </a:rPr>
                <a:t>and Test Set </a:t>
              </a:r>
              <a:endParaRPr b="0" lang="en-GB" sz="1200" spc="-1" strike="noStrike">
                <a:latin typeface="Arial"/>
              </a:endParaRPr>
            </a:p>
          </p:txBody>
        </p:sp>
        <p:sp>
          <p:nvSpPr>
            <p:cNvPr id="232" name="CustomShape 30"/>
            <p:cNvSpPr/>
            <p:nvPr/>
          </p:nvSpPr>
          <p:spPr>
            <a:xfrm>
              <a:off x="5203440" y="4073040"/>
              <a:ext cx="360" cy="83880"/>
            </a:xfrm>
            <a:custGeom>
              <a:avLst/>
              <a:gdLst/>
              <a:ahLst/>
              <a:rect l="l" t="t" r="r" b="b"/>
              <a:pathLst>
                <a:path w="0" h="90177">
                  <a:moveTo>
                    <a:pt x="0" y="0"/>
                  </a:moveTo>
                  <a:lnTo>
                    <a:pt x="0" y="90177"/>
                  </a:lnTo>
                </a:path>
              </a:pathLst>
            </a:custGeom>
            <a:noFill/>
            <a:ln>
              <a:round/>
            </a:ln>
          </p:spPr>
          <p:style>
            <a:lnRef idx="1"/>
            <a:fillRef idx="0"/>
            <a:effectRef idx="0"/>
            <a:fontRef idx="minor"/>
          </p:style>
        </p:sp>
        <p:sp>
          <p:nvSpPr>
            <p:cNvPr id="233" name="CustomShape 31"/>
            <p:cNvSpPr/>
            <p:nvPr/>
          </p:nvSpPr>
          <p:spPr>
            <a:xfrm>
              <a:off x="5155560" y="4146840"/>
              <a:ext cx="95040" cy="83160"/>
            </a:xfrm>
            <a:custGeom>
              <a:avLst/>
              <a:gdLst/>
              <a:ahLst/>
              <a:rect l="l" t="t" r="r" b="b"/>
              <a:pathLst>
                <a:path w="89221" h="89289">
                  <a:moveTo>
                    <a:pt x="0" y="0"/>
                  </a:moveTo>
                  <a:lnTo>
                    <a:pt x="89221" y="0"/>
                  </a:lnTo>
                  <a:lnTo>
                    <a:pt x="44610" y="89289"/>
                  </a:lnTo>
                  <a:lnTo>
                    <a:pt x="0" y="0"/>
                  </a:lnTo>
                  <a:close/>
                </a:path>
              </a:pathLst>
            </a:custGeom>
            <a:solidFill>
              <a:srgbClr val="000000"/>
            </a:solidFill>
            <a:ln>
              <a:noFill/>
            </a:ln>
          </p:spPr>
          <p:style>
            <a:lnRef idx="0"/>
            <a:fillRef idx="0"/>
            <a:effectRef idx="0"/>
            <a:fontRef idx="minor"/>
          </p:style>
        </p:sp>
        <p:sp>
          <p:nvSpPr>
            <p:cNvPr id="234" name="CustomShape 32"/>
            <p:cNvSpPr/>
            <p:nvPr/>
          </p:nvSpPr>
          <p:spPr>
            <a:xfrm>
              <a:off x="4242600" y="4230360"/>
              <a:ext cx="1921680" cy="419400"/>
            </a:xfrm>
            <a:custGeom>
              <a:avLst/>
              <a:gdLst/>
              <a:ahLst/>
              <a:rect l="l" t="t" r="r" b="b"/>
              <a:pathLst>
                <a:path w="1794560" h="448983">
                  <a:moveTo>
                    <a:pt x="0" y="448983"/>
                  </a:moveTo>
                  <a:lnTo>
                    <a:pt x="1794560" y="448983"/>
                  </a:lnTo>
                  <a:lnTo>
                    <a:pt x="1794560" y="0"/>
                  </a:lnTo>
                  <a:lnTo>
                    <a:pt x="0" y="0"/>
                  </a:lnTo>
                  <a:close/>
                </a:path>
              </a:pathLst>
            </a:custGeom>
            <a:noFill/>
            <a:ln w="9360">
              <a:miter/>
            </a:ln>
          </p:spPr>
          <p:style>
            <a:lnRef idx="1"/>
            <a:fillRef idx="0"/>
            <a:effectRef idx="0"/>
            <a:fontRef idx="minor"/>
          </p:style>
        </p:sp>
        <p:sp>
          <p:nvSpPr>
            <p:cNvPr id="235" name="CustomShape 33"/>
            <p:cNvSpPr/>
            <p:nvPr/>
          </p:nvSpPr>
          <p:spPr>
            <a:xfrm>
              <a:off x="4285440" y="4276800"/>
              <a:ext cx="2516760" cy="209160"/>
            </a:xfrm>
            <a:prstGeom prst="rect">
              <a:avLst/>
            </a:prstGeom>
            <a:noFill/>
            <a:ln>
              <a:noFill/>
            </a:ln>
          </p:spPr>
          <p:style>
            <a:lnRef idx="0"/>
            <a:fillRef idx="0"/>
            <a:effectRef idx="0"/>
            <a:fontRef idx="minor"/>
          </p:style>
          <p:txBody>
            <a:bodyPr lIns="0" rIns="0" tIns="0" bIns="0"/>
            <a:p>
              <a:pPr>
                <a:lnSpc>
                  <a:spcPct val="115000"/>
                </a:lnSpc>
              </a:pPr>
              <a:r>
                <a:rPr b="0" lang="en-GB" sz="1200" spc="-1" strike="noStrike">
                  <a:solidFill>
                    <a:srgbClr val="000000"/>
                  </a:solidFill>
                  <a:latin typeface="Times New Roman"/>
                  <a:ea typeface="Times New Roman"/>
                </a:rPr>
                <a:t>Calculate Prior Probabilities </a:t>
              </a:r>
              <a:endParaRPr b="0" lang="en-GB" sz="1200" spc="-1" strike="noStrike">
                <a:latin typeface="Arial"/>
              </a:endParaRPr>
            </a:p>
          </p:txBody>
        </p:sp>
        <p:sp>
          <p:nvSpPr>
            <p:cNvPr id="236" name="CustomShape 34"/>
            <p:cNvSpPr/>
            <p:nvPr/>
          </p:nvSpPr>
          <p:spPr>
            <a:xfrm>
              <a:off x="4689360" y="4447440"/>
              <a:ext cx="1386360" cy="209520"/>
            </a:xfrm>
            <a:prstGeom prst="rect">
              <a:avLst/>
            </a:prstGeom>
            <a:noFill/>
            <a:ln>
              <a:noFill/>
            </a:ln>
          </p:spPr>
          <p:style>
            <a:lnRef idx="0"/>
            <a:fillRef idx="0"/>
            <a:effectRef idx="0"/>
            <a:fontRef idx="minor"/>
          </p:style>
          <p:txBody>
            <a:bodyPr lIns="0" rIns="0" tIns="0" bIns="0"/>
            <a:p>
              <a:pPr>
                <a:lnSpc>
                  <a:spcPct val="115000"/>
                </a:lnSpc>
              </a:pPr>
              <a:r>
                <a:rPr b="0" lang="en-GB" sz="1200" spc="-1" strike="noStrike">
                  <a:solidFill>
                    <a:srgbClr val="000000"/>
                  </a:solidFill>
                  <a:latin typeface="Times New Roman"/>
                  <a:ea typeface="Times New Roman"/>
                </a:rPr>
                <a:t>for Training Set </a:t>
              </a:r>
              <a:endParaRPr b="0" lang="en-GB" sz="1200" spc="-1" strike="noStrike">
                <a:latin typeface="Arial"/>
              </a:endParaRPr>
            </a:p>
          </p:txBody>
        </p:sp>
        <p:sp>
          <p:nvSpPr>
            <p:cNvPr id="237" name="CustomShape 35"/>
            <p:cNvSpPr/>
            <p:nvPr/>
          </p:nvSpPr>
          <p:spPr>
            <a:xfrm>
              <a:off x="4317480" y="1450440"/>
              <a:ext cx="1771560" cy="261720"/>
            </a:xfrm>
            <a:custGeom>
              <a:avLst/>
              <a:gdLst/>
              <a:ahLst/>
              <a:rect l="l" t="t" r="r" b="b"/>
              <a:pathLst>
                <a:path w="1654265" h="280551">
                  <a:moveTo>
                    <a:pt x="0" y="280551"/>
                  </a:moveTo>
                  <a:lnTo>
                    <a:pt x="1514096" y="280551"/>
                  </a:lnTo>
                  <a:lnTo>
                    <a:pt x="1654265" y="0"/>
                  </a:lnTo>
                  <a:lnTo>
                    <a:pt x="140168" y="0"/>
                  </a:lnTo>
                  <a:lnTo>
                    <a:pt x="0" y="280551"/>
                  </a:lnTo>
                  <a:close/>
                </a:path>
              </a:pathLst>
            </a:custGeom>
            <a:noFill/>
            <a:ln w="9360">
              <a:miter/>
            </a:ln>
          </p:spPr>
          <p:style>
            <a:lnRef idx="1"/>
            <a:fillRef idx="0"/>
            <a:effectRef idx="0"/>
            <a:fontRef idx="minor"/>
          </p:style>
        </p:sp>
        <p:sp>
          <p:nvSpPr>
            <p:cNvPr id="238" name="CustomShape 36"/>
            <p:cNvSpPr/>
            <p:nvPr/>
          </p:nvSpPr>
          <p:spPr>
            <a:xfrm>
              <a:off x="4703040" y="1499400"/>
              <a:ext cx="1341000" cy="209520"/>
            </a:xfrm>
            <a:prstGeom prst="rect">
              <a:avLst/>
            </a:prstGeom>
            <a:noFill/>
            <a:ln>
              <a:noFill/>
            </a:ln>
          </p:spPr>
          <p:style>
            <a:lnRef idx="0"/>
            <a:fillRef idx="0"/>
            <a:effectRef idx="0"/>
            <a:fontRef idx="minor"/>
          </p:style>
          <p:txBody>
            <a:bodyPr lIns="0" rIns="0" tIns="0" bIns="0"/>
            <a:p>
              <a:pPr>
                <a:lnSpc>
                  <a:spcPct val="115000"/>
                </a:lnSpc>
              </a:pPr>
              <a:r>
                <a:rPr b="0" lang="en-GB" sz="1200" spc="-1" strike="noStrike">
                  <a:solidFill>
                    <a:srgbClr val="000000"/>
                  </a:solidFill>
                  <a:latin typeface="Times New Roman"/>
                  <a:ea typeface="Times New Roman"/>
                </a:rPr>
                <a:t>Read Input File </a:t>
              </a:r>
              <a:endParaRPr b="0" lang="en-GB" sz="1200" spc="-1" strike="noStrike">
                <a:latin typeface="Arial"/>
              </a:endParaRPr>
            </a:p>
          </p:txBody>
        </p:sp>
        <p:sp>
          <p:nvSpPr>
            <p:cNvPr id="239" name="CustomShape 37"/>
            <p:cNvSpPr/>
            <p:nvPr/>
          </p:nvSpPr>
          <p:spPr>
            <a:xfrm>
              <a:off x="5203440" y="1712520"/>
              <a:ext cx="360" cy="83880"/>
            </a:xfrm>
            <a:custGeom>
              <a:avLst/>
              <a:gdLst/>
              <a:ahLst/>
              <a:rect l="l" t="t" r="r" b="b"/>
              <a:pathLst>
                <a:path w="0" h="90305">
                  <a:moveTo>
                    <a:pt x="0" y="0"/>
                  </a:moveTo>
                  <a:lnTo>
                    <a:pt x="0" y="90305"/>
                  </a:lnTo>
                </a:path>
              </a:pathLst>
            </a:custGeom>
            <a:noFill/>
            <a:ln>
              <a:round/>
            </a:ln>
          </p:spPr>
          <p:style>
            <a:lnRef idx="1"/>
            <a:fillRef idx="0"/>
            <a:effectRef idx="0"/>
            <a:fontRef idx="minor"/>
          </p:style>
        </p:sp>
        <p:sp>
          <p:nvSpPr>
            <p:cNvPr id="240" name="CustomShape 38"/>
            <p:cNvSpPr/>
            <p:nvPr/>
          </p:nvSpPr>
          <p:spPr>
            <a:xfrm>
              <a:off x="5155560" y="1786680"/>
              <a:ext cx="95040" cy="83160"/>
            </a:xfrm>
            <a:custGeom>
              <a:avLst/>
              <a:gdLst/>
              <a:ahLst/>
              <a:rect l="l" t="t" r="r" b="b"/>
              <a:pathLst>
                <a:path w="89221" h="89289">
                  <a:moveTo>
                    <a:pt x="0" y="0"/>
                  </a:moveTo>
                  <a:lnTo>
                    <a:pt x="89221" y="0"/>
                  </a:lnTo>
                  <a:lnTo>
                    <a:pt x="44610" y="89289"/>
                  </a:lnTo>
                  <a:lnTo>
                    <a:pt x="0" y="0"/>
                  </a:lnTo>
                  <a:close/>
                </a:path>
              </a:pathLst>
            </a:custGeom>
            <a:solidFill>
              <a:srgbClr val="000000"/>
            </a:solidFill>
            <a:ln>
              <a:noFill/>
            </a:ln>
          </p:spPr>
          <p:style>
            <a:lnRef idx="0"/>
            <a:fillRef idx="0"/>
            <a:effectRef idx="0"/>
            <a:fontRef idx="minor"/>
          </p:style>
        </p:sp>
        <p:sp>
          <p:nvSpPr>
            <p:cNvPr id="241" name="CustomShape 39"/>
            <p:cNvSpPr/>
            <p:nvPr/>
          </p:nvSpPr>
          <p:spPr>
            <a:xfrm>
              <a:off x="5203440" y="4649760"/>
              <a:ext cx="360" cy="83880"/>
            </a:xfrm>
            <a:custGeom>
              <a:avLst/>
              <a:gdLst/>
              <a:ahLst/>
              <a:rect l="l" t="t" r="r" b="b"/>
              <a:pathLst>
                <a:path w="0" h="90304">
                  <a:moveTo>
                    <a:pt x="0" y="0"/>
                  </a:moveTo>
                  <a:lnTo>
                    <a:pt x="0" y="90304"/>
                  </a:lnTo>
                </a:path>
              </a:pathLst>
            </a:custGeom>
            <a:noFill/>
            <a:ln>
              <a:round/>
            </a:ln>
          </p:spPr>
          <p:style>
            <a:lnRef idx="1"/>
            <a:fillRef idx="0"/>
            <a:effectRef idx="0"/>
            <a:fontRef idx="minor"/>
          </p:style>
        </p:sp>
        <p:sp>
          <p:nvSpPr>
            <p:cNvPr id="242" name="CustomShape 40"/>
            <p:cNvSpPr/>
            <p:nvPr/>
          </p:nvSpPr>
          <p:spPr>
            <a:xfrm>
              <a:off x="5155560" y="4723920"/>
              <a:ext cx="95040" cy="83160"/>
            </a:xfrm>
            <a:custGeom>
              <a:avLst/>
              <a:gdLst/>
              <a:ahLst/>
              <a:rect l="l" t="t" r="r" b="b"/>
              <a:pathLst>
                <a:path w="89221" h="89289">
                  <a:moveTo>
                    <a:pt x="0" y="0"/>
                  </a:moveTo>
                  <a:lnTo>
                    <a:pt x="89221" y="0"/>
                  </a:lnTo>
                  <a:lnTo>
                    <a:pt x="44610" y="89289"/>
                  </a:lnTo>
                  <a:lnTo>
                    <a:pt x="0" y="0"/>
                  </a:lnTo>
                  <a:close/>
                </a:path>
              </a:pathLst>
            </a:custGeom>
            <a:solidFill>
              <a:srgbClr val="000000"/>
            </a:solidFill>
            <a:ln>
              <a:noFill/>
            </a:ln>
          </p:spPr>
          <p:style>
            <a:lnRef idx="0"/>
            <a:fillRef idx="0"/>
            <a:effectRef idx="0"/>
            <a:fontRef idx="minor"/>
          </p:style>
        </p:sp>
        <p:sp>
          <p:nvSpPr>
            <p:cNvPr id="243" name="CustomShape 41"/>
            <p:cNvSpPr/>
            <p:nvPr/>
          </p:nvSpPr>
          <p:spPr>
            <a:xfrm>
              <a:off x="4002120" y="4807080"/>
              <a:ext cx="2402280" cy="419400"/>
            </a:xfrm>
            <a:custGeom>
              <a:avLst/>
              <a:gdLst/>
              <a:ahLst/>
              <a:rect l="l" t="t" r="r" b="b"/>
              <a:pathLst>
                <a:path w="2243200" h="448983">
                  <a:moveTo>
                    <a:pt x="0" y="448983"/>
                  </a:moveTo>
                  <a:lnTo>
                    <a:pt x="2243200" y="448983"/>
                  </a:lnTo>
                  <a:lnTo>
                    <a:pt x="2243200" y="0"/>
                  </a:lnTo>
                  <a:lnTo>
                    <a:pt x="0" y="0"/>
                  </a:lnTo>
                  <a:close/>
                </a:path>
              </a:pathLst>
            </a:custGeom>
            <a:noFill/>
            <a:ln w="9360">
              <a:miter/>
            </a:ln>
          </p:spPr>
          <p:style>
            <a:lnRef idx="1"/>
            <a:fillRef idx="0"/>
            <a:effectRef idx="0"/>
            <a:fontRef idx="minor"/>
          </p:style>
        </p:sp>
        <p:sp>
          <p:nvSpPr>
            <p:cNvPr id="244" name="CustomShape 42"/>
            <p:cNvSpPr/>
            <p:nvPr/>
          </p:nvSpPr>
          <p:spPr>
            <a:xfrm>
              <a:off x="4063680" y="4854240"/>
              <a:ext cx="3098880" cy="209520"/>
            </a:xfrm>
            <a:prstGeom prst="rect">
              <a:avLst/>
            </a:prstGeom>
            <a:noFill/>
            <a:ln>
              <a:noFill/>
            </a:ln>
          </p:spPr>
          <p:style>
            <a:lnRef idx="0"/>
            <a:fillRef idx="0"/>
            <a:effectRef idx="0"/>
            <a:fontRef idx="minor"/>
          </p:style>
          <p:txBody>
            <a:bodyPr lIns="0" rIns="0" tIns="0" bIns="0"/>
            <a:p>
              <a:pPr>
                <a:lnSpc>
                  <a:spcPct val="115000"/>
                </a:lnSpc>
              </a:pPr>
              <a:r>
                <a:rPr b="0" lang="en-GB" sz="1200" spc="-1" strike="noStrike">
                  <a:solidFill>
                    <a:srgbClr val="000000"/>
                  </a:solidFill>
                  <a:latin typeface="Times New Roman"/>
                  <a:ea typeface="Times New Roman"/>
                </a:rPr>
                <a:t>Calculate Conditional Probabilities </a:t>
              </a:r>
              <a:endParaRPr b="0" lang="en-GB" sz="1200" spc="-1" strike="noStrike">
                <a:latin typeface="Arial"/>
              </a:endParaRPr>
            </a:p>
          </p:txBody>
        </p:sp>
        <p:sp>
          <p:nvSpPr>
            <p:cNvPr id="245" name="CustomShape 43"/>
            <p:cNvSpPr/>
            <p:nvPr/>
          </p:nvSpPr>
          <p:spPr>
            <a:xfrm>
              <a:off x="4183560" y="5025240"/>
              <a:ext cx="2735640" cy="209520"/>
            </a:xfrm>
            <a:prstGeom prst="rect">
              <a:avLst/>
            </a:prstGeom>
            <a:noFill/>
            <a:ln>
              <a:noFill/>
            </a:ln>
          </p:spPr>
          <p:style>
            <a:lnRef idx="0"/>
            <a:fillRef idx="0"/>
            <a:effectRef idx="0"/>
            <a:fontRef idx="minor"/>
          </p:style>
          <p:txBody>
            <a:bodyPr lIns="0" rIns="0" tIns="0" bIns="0"/>
            <a:p>
              <a:pPr>
                <a:lnSpc>
                  <a:spcPct val="115000"/>
                </a:lnSpc>
              </a:pPr>
              <a:r>
                <a:rPr b="0" lang="en-GB" sz="1200" spc="-1" strike="noStrike">
                  <a:solidFill>
                    <a:srgbClr val="000000"/>
                  </a:solidFill>
                  <a:latin typeface="Times New Roman"/>
                  <a:ea typeface="Times New Roman"/>
                </a:rPr>
                <a:t>for Feature Values in Test Data </a:t>
              </a:r>
              <a:endParaRPr b="0" lang="en-GB" sz="1200" spc="-1" strike="noStrike">
                <a:latin typeface="Arial"/>
              </a:endParaRPr>
            </a:p>
          </p:txBody>
        </p:sp>
        <p:sp>
          <p:nvSpPr>
            <p:cNvPr id="246" name="CustomShape 44"/>
            <p:cNvSpPr/>
            <p:nvPr/>
          </p:nvSpPr>
          <p:spPr>
            <a:xfrm>
              <a:off x="5203440" y="5226840"/>
              <a:ext cx="360" cy="83880"/>
            </a:xfrm>
            <a:custGeom>
              <a:avLst/>
              <a:gdLst/>
              <a:ahLst/>
              <a:rect l="l" t="t" r="r" b="b"/>
              <a:pathLst>
                <a:path w="0" h="90240">
                  <a:moveTo>
                    <a:pt x="0" y="0"/>
                  </a:moveTo>
                  <a:lnTo>
                    <a:pt x="0" y="90240"/>
                  </a:lnTo>
                </a:path>
              </a:pathLst>
            </a:custGeom>
            <a:noFill/>
            <a:ln>
              <a:round/>
            </a:ln>
          </p:spPr>
          <p:style>
            <a:lnRef idx="1"/>
            <a:fillRef idx="0"/>
            <a:effectRef idx="0"/>
            <a:fontRef idx="minor"/>
          </p:style>
        </p:sp>
        <p:sp>
          <p:nvSpPr>
            <p:cNvPr id="247" name="CustomShape 45"/>
            <p:cNvSpPr/>
            <p:nvPr/>
          </p:nvSpPr>
          <p:spPr>
            <a:xfrm>
              <a:off x="5155560" y="5300640"/>
              <a:ext cx="95040" cy="83160"/>
            </a:xfrm>
            <a:custGeom>
              <a:avLst/>
              <a:gdLst/>
              <a:ahLst/>
              <a:rect l="l" t="t" r="r" b="b"/>
              <a:pathLst>
                <a:path w="89221" h="89290">
                  <a:moveTo>
                    <a:pt x="0" y="0"/>
                  </a:moveTo>
                  <a:lnTo>
                    <a:pt x="89221" y="0"/>
                  </a:lnTo>
                  <a:lnTo>
                    <a:pt x="44610" y="89290"/>
                  </a:lnTo>
                  <a:lnTo>
                    <a:pt x="0" y="0"/>
                  </a:lnTo>
                  <a:close/>
                </a:path>
              </a:pathLst>
            </a:custGeom>
            <a:solidFill>
              <a:srgbClr val="000000"/>
            </a:solidFill>
            <a:ln>
              <a:noFill/>
            </a:ln>
          </p:spPr>
          <p:style>
            <a:lnRef idx="0"/>
            <a:fillRef idx="0"/>
            <a:effectRef idx="0"/>
            <a:fontRef idx="minor"/>
          </p:style>
        </p:sp>
        <p:sp>
          <p:nvSpPr>
            <p:cNvPr id="248" name="CustomShape 46"/>
            <p:cNvSpPr/>
            <p:nvPr/>
          </p:nvSpPr>
          <p:spPr>
            <a:xfrm>
              <a:off x="4122360" y="5384160"/>
              <a:ext cx="2162160" cy="419400"/>
            </a:xfrm>
            <a:custGeom>
              <a:avLst/>
              <a:gdLst/>
              <a:ahLst/>
              <a:rect l="l" t="t" r="r" b="b"/>
              <a:pathLst>
                <a:path w="2018880" h="448983">
                  <a:moveTo>
                    <a:pt x="0" y="448983"/>
                  </a:moveTo>
                  <a:lnTo>
                    <a:pt x="2018880" y="448983"/>
                  </a:lnTo>
                  <a:lnTo>
                    <a:pt x="2018880" y="0"/>
                  </a:lnTo>
                  <a:lnTo>
                    <a:pt x="0" y="0"/>
                  </a:lnTo>
                  <a:close/>
                </a:path>
              </a:pathLst>
            </a:custGeom>
            <a:noFill/>
            <a:ln w="9360">
              <a:miter/>
            </a:ln>
          </p:spPr>
          <p:style>
            <a:lnRef idx="1"/>
            <a:fillRef idx="0"/>
            <a:effectRef idx="0"/>
            <a:fontRef idx="minor"/>
          </p:style>
        </p:sp>
        <p:sp>
          <p:nvSpPr>
            <p:cNvPr id="249" name="CustomShape 47"/>
            <p:cNvSpPr/>
            <p:nvPr/>
          </p:nvSpPr>
          <p:spPr>
            <a:xfrm>
              <a:off x="4587120" y="5432040"/>
              <a:ext cx="1710000" cy="209520"/>
            </a:xfrm>
            <a:prstGeom prst="rect">
              <a:avLst/>
            </a:prstGeom>
            <a:noFill/>
            <a:ln>
              <a:noFill/>
            </a:ln>
          </p:spPr>
          <p:style>
            <a:lnRef idx="0"/>
            <a:fillRef idx="0"/>
            <a:effectRef idx="0"/>
            <a:fontRef idx="minor"/>
          </p:style>
          <p:txBody>
            <a:bodyPr lIns="0" rIns="0" tIns="0" bIns="0"/>
            <a:p>
              <a:pPr>
                <a:lnSpc>
                  <a:spcPct val="115000"/>
                </a:lnSpc>
              </a:pPr>
              <a:r>
                <a:rPr b="0" lang="en-GB" sz="1200" spc="-1" strike="noStrike">
                  <a:solidFill>
                    <a:srgbClr val="000000"/>
                  </a:solidFill>
                  <a:latin typeface="Times New Roman"/>
                  <a:ea typeface="Times New Roman"/>
                </a:rPr>
                <a:t>Calculate Posterior </a:t>
              </a:r>
              <a:endParaRPr b="0" lang="en-GB" sz="1200" spc="-1" strike="noStrike">
                <a:latin typeface="Arial"/>
              </a:endParaRPr>
            </a:p>
          </p:txBody>
        </p:sp>
        <p:sp>
          <p:nvSpPr>
            <p:cNvPr id="250" name="CustomShape 48"/>
            <p:cNvSpPr/>
            <p:nvPr/>
          </p:nvSpPr>
          <p:spPr>
            <a:xfrm>
              <a:off x="4301640" y="5603040"/>
              <a:ext cx="2418480" cy="209520"/>
            </a:xfrm>
            <a:prstGeom prst="rect">
              <a:avLst/>
            </a:prstGeom>
            <a:noFill/>
            <a:ln>
              <a:noFill/>
            </a:ln>
          </p:spPr>
          <p:style>
            <a:lnRef idx="0"/>
            <a:fillRef idx="0"/>
            <a:effectRef idx="0"/>
            <a:fontRef idx="minor"/>
          </p:style>
          <p:txBody>
            <a:bodyPr lIns="0" rIns="0" tIns="0" bIns="0"/>
            <a:p>
              <a:pPr>
                <a:lnSpc>
                  <a:spcPct val="115000"/>
                </a:lnSpc>
              </a:pPr>
              <a:r>
                <a:rPr b="0" lang="en-GB" sz="1200" spc="-1" strike="noStrike">
                  <a:solidFill>
                    <a:srgbClr val="000000"/>
                  </a:solidFill>
                  <a:latin typeface="Times New Roman"/>
                  <a:ea typeface="Times New Roman"/>
                </a:rPr>
                <a:t>Probabilities for Each Class </a:t>
              </a:r>
              <a:endParaRPr b="0" lang="en-GB" sz="1200" spc="-1" strike="noStrike">
                <a:latin typeface="Arial"/>
              </a:endParaRPr>
            </a:p>
          </p:txBody>
        </p:sp>
        <p:sp>
          <p:nvSpPr>
            <p:cNvPr id="251" name="CustomShape 49"/>
            <p:cNvSpPr/>
            <p:nvPr/>
          </p:nvSpPr>
          <p:spPr>
            <a:xfrm>
              <a:off x="5238000" y="3443400"/>
              <a:ext cx="360" cy="136440"/>
            </a:xfrm>
            <a:custGeom>
              <a:avLst/>
              <a:gdLst/>
              <a:ahLst/>
              <a:rect l="l" t="t" r="r" b="b"/>
              <a:pathLst>
                <a:path w="0" h="146363">
                  <a:moveTo>
                    <a:pt x="0" y="0"/>
                  </a:moveTo>
                  <a:lnTo>
                    <a:pt x="0" y="146363"/>
                  </a:lnTo>
                </a:path>
              </a:pathLst>
            </a:custGeom>
            <a:noFill/>
            <a:ln>
              <a:round/>
            </a:ln>
          </p:spPr>
          <p:style>
            <a:lnRef idx="1"/>
            <a:fillRef idx="0"/>
            <a:effectRef idx="0"/>
            <a:fontRef idx="minor"/>
          </p:style>
        </p:sp>
        <p:sp>
          <p:nvSpPr>
            <p:cNvPr id="252" name="CustomShape 50"/>
            <p:cNvSpPr/>
            <p:nvPr/>
          </p:nvSpPr>
          <p:spPr>
            <a:xfrm>
              <a:off x="5190120" y="3558600"/>
              <a:ext cx="95040" cy="83160"/>
            </a:xfrm>
            <a:custGeom>
              <a:avLst/>
              <a:gdLst/>
              <a:ahLst/>
              <a:rect l="l" t="t" r="r" b="b"/>
              <a:pathLst>
                <a:path w="89221" h="89289">
                  <a:moveTo>
                    <a:pt x="0" y="0"/>
                  </a:moveTo>
                  <a:lnTo>
                    <a:pt x="89221" y="0"/>
                  </a:lnTo>
                  <a:lnTo>
                    <a:pt x="44610" y="89289"/>
                  </a:lnTo>
                  <a:lnTo>
                    <a:pt x="0" y="0"/>
                  </a:lnTo>
                  <a:close/>
                </a:path>
              </a:pathLst>
            </a:custGeom>
            <a:solidFill>
              <a:srgbClr val="000000"/>
            </a:solidFill>
            <a:ln>
              <a:noFill/>
            </a:ln>
          </p:spPr>
          <p:style>
            <a:lnRef idx="0"/>
            <a:fillRef idx="0"/>
            <a:effectRef idx="0"/>
            <a:fontRef idx="minor"/>
          </p:style>
        </p:sp>
        <p:sp>
          <p:nvSpPr>
            <p:cNvPr id="253" name="CustomShape 51"/>
            <p:cNvSpPr/>
            <p:nvPr/>
          </p:nvSpPr>
          <p:spPr>
            <a:xfrm>
              <a:off x="4602960" y="2604240"/>
              <a:ext cx="1282320" cy="870480"/>
            </a:xfrm>
            <a:custGeom>
              <a:avLst/>
              <a:gdLst/>
              <a:ahLst/>
              <a:rect l="l" t="t" r="r" b="b"/>
              <a:pathLst>
                <a:path w="1121600" h="897967">
                  <a:moveTo>
                    <a:pt x="0" y="448983"/>
                  </a:moveTo>
                  <a:lnTo>
                    <a:pt x="560800" y="0"/>
                  </a:lnTo>
                  <a:lnTo>
                    <a:pt x="1121600" y="448983"/>
                  </a:lnTo>
                  <a:lnTo>
                    <a:pt x="560800" y="897967"/>
                  </a:lnTo>
                  <a:lnTo>
                    <a:pt x="0" y="448983"/>
                  </a:lnTo>
                  <a:close/>
                </a:path>
              </a:pathLst>
            </a:custGeom>
            <a:noFill/>
            <a:ln w="9360">
              <a:miter/>
            </a:ln>
          </p:spPr>
          <p:style>
            <a:lnRef idx="1"/>
            <a:fillRef idx="0"/>
            <a:effectRef idx="0"/>
            <a:fontRef idx="minor"/>
          </p:style>
        </p:sp>
        <p:sp>
          <p:nvSpPr>
            <p:cNvPr id="254" name="CustomShape 52"/>
            <p:cNvSpPr/>
            <p:nvPr/>
          </p:nvSpPr>
          <p:spPr>
            <a:xfrm>
              <a:off x="4913640" y="2772720"/>
              <a:ext cx="372960" cy="209520"/>
            </a:xfrm>
            <a:prstGeom prst="rect">
              <a:avLst/>
            </a:prstGeom>
            <a:noFill/>
            <a:ln>
              <a:noFill/>
            </a:ln>
          </p:spPr>
          <p:style>
            <a:lnRef idx="0"/>
            <a:fillRef idx="0"/>
            <a:effectRef idx="0"/>
            <a:fontRef idx="minor"/>
          </p:style>
          <p:txBody>
            <a:bodyPr lIns="0" rIns="0" tIns="0" bIns="0"/>
            <a:p>
              <a:pPr>
                <a:lnSpc>
                  <a:spcPct val="115000"/>
                </a:lnSpc>
              </a:pPr>
              <a:r>
                <a:rPr b="0" lang="en-GB" sz="1200" spc="-1" strike="noStrike">
                  <a:solidFill>
                    <a:srgbClr val="000000"/>
                  </a:solidFill>
                  <a:latin typeface="Times New Roman"/>
                  <a:ea typeface="Times New Roman"/>
                </a:rPr>
                <a:t>Is K</a:t>
              </a:r>
              <a:endParaRPr b="0" lang="en-GB" sz="1200" spc="-1" strike="noStrike">
                <a:latin typeface="Arial"/>
              </a:endParaRPr>
            </a:p>
          </p:txBody>
        </p:sp>
        <p:sp>
          <p:nvSpPr>
            <p:cNvPr id="255" name="CustomShape 53"/>
            <p:cNvSpPr/>
            <p:nvPr/>
          </p:nvSpPr>
          <p:spPr>
            <a:xfrm>
              <a:off x="5190120" y="2772720"/>
              <a:ext cx="72000" cy="209520"/>
            </a:xfrm>
            <a:prstGeom prst="rect">
              <a:avLst/>
            </a:prstGeom>
            <a:noFill/>
            <a:ln>
              <a:noFill/>
            </a:ln>
          </p:spPr>
          <p:style>
            <a:lnRef idx="0"/>
            <a:fillRef idx="0"/>
            <a:effectRef idx="0"/>
            <a:fontRef idx="minor"/>
          </p:style>
          <p:txBody>
            <a:bodyPr lIns="0" rIns="0" tIns="0" bIns="0"/>
            <a:p>
              <a:pPr>
                <a:lnSpc>
                  <a:spcPct val="115000"/>
                </a:lnSpc>
              </a:pPr>
              <a:r>
                <a:rPr b="0" lang="en-GB" sz="1200" spc="-1" strike="noStrike">
                  <a:solidFill>
                    <a:srgbClr val="000000"/>
                  </a:solidFill>
                  <a:latin typeface="Times New Roman"/>
                  <a:ea typeface="Times New Roman"/>
                </a:rPr>
                <a:t>-</a:t>
              </a:r>
              <a:endParaRPr b="0" lang="en-GB" sz="1200" spc="-1" strike="noStrike">
                <a:latin typeface="Arial"/>
              </a:endParaRPr>
            </a:p>
          </p:txBody>
        </p:sp>
        <p:sp>
          <p:nvSpPr>
            <p:cNvPr id="256" name="CustomShape 54"/>
            <p:cNvSpPr/>
            <p:nvPr/>
          </p:nvSpPr>
          <p:spPr>
            <a:xfrm>
              <a:off x="5244480" y="2772720"/>
              <a:ext cx="407520" cy="209520"/>
            </a:xfrm>
            <a:prstGeom prst="rect">
              <a:avLst/>
            </a:prstGeom>
            <a:noFill/>
            <a:ln>
              <a:noFill/>
            </a:ln>
          </p:spPr>
          <p:style>
            <a:lnRef idx="0"/>
            <a:fillRef idx="0"/>
            <a:effectRef idx="0"/>
            <a:fontRef idx="minor"/>
          </p:style>
          <p:txBody>
            <a:bodyPr lIns="0" rIns="0" tIns="0" bIns="0"/>
            <a:p>
              <a:pPr>
                <a:lnSpc>
                  <a:spcPct val="115000"/>
                </a:lnSpc>
              </a:pPr>
              <a:r>
                <a:rPr b="0" lang="en-GB" sz="1200" spc="-1" strike="noStrike">
                  <a:solidFill>
                    <a:srgbClr val="000000"/>
                  </a:solidFill>
                  <a:latin typeface="Times New Roman"/>
                  <a:ea typeface="Times New Roman"/>
                </a:rPr>
                <a:t>fold </a:t>
              </a:r>
              <a:endParaRPr b="0" lang="en-GB" sz="1200" spc="-1" strike="noStrike">
                <a:latin typeface="Arial"/>
              </a:endParaRPr>
            </a:p>
          </p:txBody>
        </p:sp>
        <p:sp>
          <p:nvSpPr>
            <p:cNvPr id="257" name="CustomShape 55"/>
            <p:cNvSpPr/>
            <p:nvPr/>
          </p:nvSpPr>
          <p:spPr>
            <a:xfrm>
              <a:off x="5024880" y="2943720"/>
              <a:ext cx="542880" cy="209520"/>
            </a:xfrm>
            <a:prstGeom prst="rect">
              <a:avLst/>
            </a:prstGeom>
            <a:noFill/>
            <a:ln>
              <a:noFill/>
            </a:ln>
          </p:spPr>
          <p:style>
            <a:lnRef idx="0"/>
            <a:fillRef idx="0"/>
            <a:effectRef idx="0"/>
            <a:fontRef idx="minor"/>
          </p:style>
          <p:txBody>
            <a:bodyPr lIns="0" rIns="0" tIns="0" bIns="0"/>
            <a:p>
              <a:pPr>
                <a:lnSpc>
                  <a:spcPct val="115000"/>
                </a:lnSpc>
              </a:pPr>
              <a:r>
                <a:rPr b="0" lang="en-GB" sz="1200" spc="-1" strike="noStrike">
                  <a:solidFill>
                    <a:srgbClr val="000000"/>
                  </a:solidFill>
                  <a:latin typeface="Times New Roman"/>
                  <a:ea typeface="Times New Roman"/>
                </a:rPr>
                <a:t>Cross </a:t>
              </a:r>
              <a:endParaRPr b="0" lang="en-GB" sz="1200" spc="-1" strike="noStrike">
                <a:latin typeface="Arial"/>
              </a:endParaRPr>
            </a:p>
          </p:txBody>
        </p:sp>
        <p:sp>
          <p:nvSpPr>
            <p:cNvPr id="258" name="CustomShape 56"/>
            <p:cNvSpPr/>
            <p:nvPr/>
          </p:nvSpPr>
          <p:spPr>
            <a:xfrm>
              <a:off x="4885560" y="3090600"/>
              <a:ext cx="921240" cy="209520"/>
            </a:xfrm>
            <a:prstGeom prst="rect">
              <a:avLst/>
            </a:prstGeom>
            <a:noFill/>
            <a:ln>
              <a:noFill/>
            </a:ln>
          </p:spPr>
          <p:style>
            <a:lnRef idx="0"/>
            <a:fillRef idx="0"/>
            <a:effectRef idx="0"/>
            <a:fontRef idx="minor"/>
          </p:style>
          <p:txBody>
            <a:bodyPr lIns="0" rIns="0" tIns="0" bIns="0"/>
            <a:p>
              <a:pPr>
                <a:lnSpc>
                  <a:spcPct val="115000"/>
                </a:lnSpc>
              </a:pPr>
              <a:r>
                <a:rPr b="0" lang="en-GB" sz="1200" spc="-1" strike="noStrike">
                  <a:solidFill>
                    <a:srgbClr val="000000"/>
                  </a:solidFill>
                  <a:latin typeface="Times New Roman"/>
                  <a:ea typeface="Times New Roman"/>
                </a:rPr>
                <a:t>Validation</a:t>
              </a:r>
              <a:endParaRPr b="0" lang="en-GB" sz="1200" spc="-1" strike="noStrike">
                <a:latin typeface="Arial"/>
              </a:endParaRPr>
            </a:p>
          </p:txBody>
        </p:sp>
        <p:sp>
          <p:nvSpPr>
            <p:cNvPr id="259" name="CustomShape 57"/>
            <p:cNvSpPr/>
            <p:nvPr/>
          </p:nvSpPr>
          <p:spPr>
            <a:xfrm>
              <a:off x="5519160" y="3114720"/>
              <a:ext cx="96120" cy="209520"/>
            </a:xfrm>
            <a:prstGeom prst="rect">
              <a:avLst/>
            </a:prstGeom>
            <a:noFill/>
            <a:ln>
              <a:noFill/>
            </a:ln>
          </p:spPr>
          <p:style>
            <a:lnRef idx="0"/>
            <a:fillRef idx="0"/>
            <a:effectRef idx="0"/>
            <a:fontRef idx="minor"/>
          </p:style>
          <p:txBody>
            <a:bodyPr lIns="0" rIns="0" tIns="0" bIns="0"/>
            <a:p>
              <a:pPr>
                <a:lnSpc>
                  <a:spcPct val="115000"/>
                </a:lnSpc>
              </a:pPr>
              <a:r>
                <a:rPr b="0" lang="en-GB" sz="1200" spc="-1" strike="noStrike">
                  <a:solidFill>
                    <a:srgbClr val="000000"/>
                  </a:solidFill>
                  <a:latin typeface="Times New Roman"/>
                  <a:ea typeface="Times New Roman"/>
                </a:rPr>
                <a:t>? </a:t>
              </a:r>
              <a:endParaRPr b="0" lang="en-GB" sz="1200" spc="-1" strike="noStrike">
                <a:latin typeface="Arial"/>
              </a:endParaRPr>
            </a:p>
          </p:txBody>
        </p:sp>
        <p:sp>
          <p:nvSpPr>
            <p:cNvPr id="260" name="CustomShape 58"/>
            <p:cNvSpPr/>
            <p:nvPr/>
          </p:nvSpPr>
          <p:spPr>
            <a:xfrm>
              <a:off x="4386240" y="3024000"/>
              <a:ext cx="216360" cy="360"/>
            </a:xfrm>
            <a:custGeom>
              <a:avLst/>
              <a:gdLst/>
              <a:ahLst/>
              <a:rect l="l" t="t" r="r" b="b"/>
              <a:pathLst>
                <a:path w="202268" h="0">
                  <a:moveTo>
                    <a:pt x="202268" y="0"/>
                  </a:moveTo>
                  <a:lnTo>
                    <a:pt x="0" y="0"/>
                  </a:lnTo>
                </a:path>
              </a:pathLst>
            </a:custGeom>
            <a:noFill/>
            <a:ln>
              <a:round/>
            </a:ln>
          </p:spPr>
          <p:style>
            <a:lnRef idx="1"/>
            <a:fillRef idx="0"/>
            <a:effectRef idx="0"/>
            <a:fontRef idx="minor"/>
          </p:style>
        </p:sp>
        <p:sp>
          <p:nvSpPr>
            <p:cNvPr id="261" name="CustomShape 59"/>
            <p:cNvSpPr/>
            <p:nvPr/>
          </p:nvSpPr>
          <p:spPr>
            <a:xfrm>
              <a:off x="4302720" y="2982240"/>
              <a:ext cx="95040" cy="83160"/>
            </a:xfrm>
            <a:custGeom>
              <a:avLst/>
              <a:gdLst/>
              <a:ahLst/>
              <a:rect l="l" t="t" r="r" b="b"/>
              <a:pathLst>
                <a:path w="89221" h="89290">
                  <a:moveTo>
                    <a:pt x="89221" y="0"/>
                  </a:moveTo>
                  <a:lnTo>
                    <a:pt x="89221" y="89290"/>
                  </a:lnTo>
                  <a:lnTo>
                    <a:pt x="0" y="44645"/>
                  </a:lnTo>
                  <a:lnTo>
                    <a:pt x="89221" y="0"/>
                  </a:lnTo>
                  <a:close/>
                </a:path>
              </a:pathLst>
            </a:custGeom>
            <a:solidFill>
              <a:srgbClr val="000000"/>
            </a:solidFill>
            <a:ln>
              <a:noFill/>
            </a:ln>
          </p:spPr>
          <p:style>
            <a:lnRef idx="0"/>
            <a:fillRef idx="0"/>
            <a:effectRef idx="0"/>
            <a:fontRef idx="minor"/>
          </p:style>
        </p:sp>
        <p:sp>
          <p:nvSpPr>
            <p:cNvPr id="262" name="CustomShape 60"/>
            <p:cNvSpPr/>
            <p:nvPr/>
          </p:nvSpPr>
          <p:spPr>
            <a:xfrm>
              <a:off x="3341520" y="2709360"/>
              <a:ext cx="960840" cy="628920"/>
            </a:xfrm>
            <a:custGeom>
              <a:avLst/>
              <a:gdLst/>
              <a:ahLst/>
              <a:rect l="l" t="t" r="r" b="b"/>
              <a:pathLst>
                <a:path w="897280" h="673475">
                  <a:moveTo>
                    <a:pt x="0" y="673475"/>
                  </a:moveTo>
                  <a:lnTo>
                    <a:pt x="897280" y="673475"/>
                  </a:lnTo>
                  <a:lnTo>
                    <a:pt x="897280" y="0"/>
                  </a:lnTo>
                  <a:lnTo>
                    <a:pt x="0" y="0"/>
                  </a:lnTo>
                  <a:close/>
                </a:path>
              </a:pathLst>
            </a:custGeom>
            <a:noFill/>
            <a:ln w="9360">
              <a:miter/>
            </a:ln>
          </p:spPr>
          <p:style>
            <a:lnRef idx="1"/>
            <a:fillRef idx="0"/>
            <a:effectRef idx="0"/>
            <a:fontRef idx="minor"/>
          </p:style>
        </p:sp>
        <p:sp>
          <p:nvSpPr>
            <p:cNvPr id="263" name="CustomShape 61"/>
            <p:cNvSpPr/>
            <p:nvPr/>
          </p:nvSpPr>
          <p:spPr>
            <a:xfrm>
              <a:off x="3429360" y="2772720"/>
              <a:ext cx="1110600" cy="209520"/>
            </a:xfrm>
            <a:prstGeom prst="rect">
              <a:avLst/>
            </a:prstGeom>
            <a:noFill/>
            <a:ln>
              <a:noFill/>
            </a:ln>
          </p:spPr>
          <p:style>
            <a:lnRef idx="0"/>
            <a:fillRef idx="0"/>
            <a:effectRef idx="0"/>
            <a:fontRef idx="minor"/>
          </p:style>
          <p:txBody>
            <a:bodyPr lIns="0" rIns="0" tIns="0" bIns="0"/>
            <a:p>
              <a:pPr>
                <a:lnSpc>
                  <a:spcPct val="115000"/>
                </a:lnSpc>
              </a:pPr>
              <a:r>
                <a:rPr b="0" lang="en-GB" sz="1200" spc="-1" strike="noStrike">
                  <a:solidFill>
                    <a:srgbClr val="000000"/>
                  </a:solidFill>
                  <a:latin typeface="Times New Roman"/>
                  <a:ea typeface="Times New Roman"/>
                </a:rPr>
                <a:t>Divide Data </a:t>
              </a:r>
              <a:endParaRPr b="0" lang="en-GB" sz="1200" spc="-1" strike="noStrike">
                <a:latin typeface="Arial"/>
              </a:endParaRPr>
            </a:p>
          </p:txBody>
        </p:sp>
        <p:sp>
          <p:nvSpPr>
            <p:cNvPr id="264" name="CustomShape 62"/>
            <p:cNvSpPr/>
            <p:nvPr/>
          </p:nvSpPr>
          <p:spPr>
            <a:xfrm>
              <a:off x="3513240" y="2943720"/>
              <a:ext cx="879840" cy="209520"/>
            </a:xfrm>
            <a:prstGeom prst="rect">
              <a:avLst/>
            </a:prstGeom>
            <a:noFill/>
            <a:ln>
              <a:noFill/>
            </a:ln>
          </p:spPr>
          <p:style>
            <a:lnRef idx="0"/>
            <a:fillRef idx="0"/>
            <a:effectRef idx="0"/>
            <a:fontRef idx="minor"/>
          </p:style>
          <p:txBody>
            <a:bodyPr lIns="0" rIns="0" tIns="0" bIns="0"/>
            <a:p>
              <a:pPr>
                <a:lnSpc>
                  <a:spcPct val="115000"/>
                </a:lnSpc>
              </a:pPr>
              <a:r>
                <a:rPr b="0" lang="en-GB" sz="1200" spc="-1" strike="noStrike">
                  <a:solidFill>
                    <a:srgbClr val="000000"/>
                  </a:solidFill>
                  <a:latin typeface="Times New Roman"/>
                  <a:ea typeface="Times New Roman"/>
                </a:rPr>
                <a:t>Set into k </a:t>
              </a:r>
              <a:endParaRPr b="0" lang="en-GB" sz="1200" spc="-1" strike="noStrike">
                <a:latin typeface="Arial"/>
              </a:endParaRPr>
            </a:p>
          </p:txBody>
        </p:sp>
        <p:sp>
          <p:nvSpPr>
            <p:cNvPr id="265" name="CustomShape 63"/>
            <p:cNvSpPr/>
            <p:nvPr/>
          </p:nvSpPr>
          <p:spPr>
            <a:xfrm>
              <a:off x="3703680" y="3114720"/>
              <a:ext cx="327600" cy="209520"/>
            </a:xfrm>
            <a:prstGeom prst="rect">
              <a:avLst/>
            </a:prstGeom>
            <a:noFill/>
            <a:ln>
              <a:noFill/>
            </a:ln>
          </p:spPr>
          <p:style>
            <a:lnRef idx="0"/>
            <a:fillRef idx="0"/>
            <a:effectRef idx="0"/>
            <a:fontRef idx="minor"/>
          </p:style>
          <p:txBody>
            <a:bodyPr lIns="0" rIns="0" tIns="0" bIns="0"/>
            <a:p>
              <a:pPr>
                <a:lnSpc>
                  <a:spcPct val="115000"/>
                </a:lnSpc>
              </a:pPr>
              <a:r>
                <a:rPr b="0" lang="en-GB" sz="1200" spc="-1" strike="noStrike">
                  <a:solidFill>
                    <a:srgbClr val="000000"/>
                  </a:solidFill>
                  <a:latin typeface="Times New Roman"/>
                  <a:ea typeface="Times New Roman"/>
                </a:rPr>
                <a:t>sets</a:t>
              </a:r>
              <a:endParaRPr b="0" lang="en-GB" sz="1200" spc="-1" strike="noStrike">
                <a:latin typeface="Arial"/>
              </a:endParaRPr>
            </a:p>
          </p:txBody>
        </p:sp>
        <p:sp>
          <p:nvSpPr>
            <p:cNvPr id="266" name="CustomShape 64"/>
            <p:cNvSpPr/>
            <p:nvPr/>
          </p:nvSpPr>
          <p:spPr>
            <a:xfrm>
              <a:off x="3097080" y="3024000"/>
              <a:ext cx="1301760" cy="838800"/>
            </a:xfrm>
            <a:custGeom>
              <a:avLst/>
              <a:gdLst/>
              <a:ahLst/>
              <a:rect l="l" t="t" r="r" b="b"/>
              <a:pathLst>
                <a:path w="1215523" h="897966">
                  <a:moveTo>
                    <a:pt x="228122" y="0"/>
                  </a:moveTo>
                  <a:lnTo>
                    <a:pt x="0" y="0"/>
                  </a:lnTo>
                  <a:lnTo>
                    <a:pt x="0" y="897966"/>
                  </a:lnTo>
                  <a:lnTo>
                    <a:pt x="1215523" y="897966"/>
                  </a:lnTo>
                </a:path>
              </a:pathLst>
            </a:custGeom>
            <a:noFill/>
            <a:ln>
              <a:round/>
            </a:ln>
          </p:spPr>
          <p:style>
            <a:lnRef idx="1"/>
            <a:fillRef idx="0"/>
            <a:effectRef idx="0"/>
            <a:fontRef idx="minor"/>
          </p:style>
        </p:sp>
        <p:sp>
          <p:nvSpPr>
            <p:cNvPr id="267" name="CustomShape 65"/>
            <p:cNvSpPr/>
            <p:nvPr/>
          </p:nvSpPr>
          <p:spPr>
            <a:xfrm>
              <a:off x="4386960" y="3821400"/>
              <a:ext cx="95040" cy="83160"/>
            </a:xfrm>
            <a:custGeom>
              <a:avLst/>
              <a:gdLst/>
              <a:ahLst/>
              <a:rect l="l" t="t" r="r" b="b"/>
              <a:pathLst>
                <a:path w="89221" h="89290">
                  <a:moveTo>
                    <a:pt x="0" y="0"/>
                  </a:moveTo>
                  <a:lnTo>
                    <a:pt x="89221" y="44645"/>
                  </a:lnTo>
                  <a:lnTo>
                    <a:pt x="0" y="89290"/>
                  </a:lnTo>
                  <a:lnTo>
                    <a:pt x="0" y="0"/>
                  </a:lnTo>
                  <a:close/>
                </a:path>
              </a:pathLst>
            </a:custGeom>
            <a:solidFill>
              <a:srgbClr val="000000"/>
            </a:solidFill>
            <a:ln>
              <a:noFill/>
            </a:ln>
          </p:spPr>
          <p:style>
            <a:lnRef idx="0"/>
            <a:fillRef idx="0"/>
            <a:effectRef idx="0"/>
            <a:fontRef idx="minor"/>
          </p:style>
        </p:sp>
        <p:sp>
          <p:nvSpPr>
            <p:cNvPr id="268" name="CustomShape 66"/>
            <p:cNvSpPr/>
            <p:nvPr/>
          </p:nvSpPr>
          <p:spPr>
            <a:xfrm>
              <a:off x="5324760" y="2431800"/>
              <a:ext cx="341640" cy="209520"/>
            </a:xfrm>
            <a:prstGeom prst="rect">
              <a:avLst/>
            </a:prstGeom>
            <a:noFill/>
            <a:ln>
              <a:noFill/>
            </a:ln>
          </p:spPr>
          <p:style>
            <a:lnRef idx="0"/>
            <a:fillRef idx="0"/>
            <a:effectRef idx="0"/>
            <a:fontRef idx="minor"/>
          </p:style>
          <p:txBody>
            <a:bodyPr lIns="0" rIns="0" tIns="0" bIns="0"/>
            <a:p>
              <a:pPr>
                <a:lnSpc>
                  <a:spcPct val="115000"/>
                </a:lnSpc>
              </a:pPr>
              <a:r>
                <a:rPr b="0" lang="en-GB" sz="1200" spc="-1" strike="noStrike">
                  <a:solidFill>
                    <a:srgbClr val="000000"/>
                  </a:solidFill>
                  <a:latin typeface="Times New Roman"/>
                  <a:ea typeface="Times New Roman"/>
                </a:rPr>
                <a:t>Yes </a:t>
              </a:r>
              <a:endParaRPr b="0" lang="en-GB" sz="1200" spc="-1" strike="noStrike">
                <a:latin typeface="Arial"/>
              </a:endParaRPr>
            </a:p>
          </p:txBody>
        </p:sp>
        <p:sp>
          <p:nvSpPr>
            <p:cNvPr id="269" name="CustomShape 67"/>
            <p:cNvSpPr/>
            <p:nvPr/>
          </p:nvSpPr>
          <p:spPr>
            <a:xfrm>
              <a:off x="4509000" y="1959480"/>
              <a:ext cx="271080" cy="209160"/>
            </a:xfrm>
            <a:prstGeom prst="rect">
              <a:avLst/>
            </a:prstGeom>
            <a:noFill/>
            <a:ln>
              <a:noFill/>
            </a:ln>
          </p:spPr>
          <p:style>
            <a:lnRef idx="0"/>
            <a:fillRef idx="0"/>
            <a:effectRef idx="0"/>
            <a:fontRef idx="minor"/>
          </p:style>
          <p:txBody>
            <a:bodyPr lIns="0" rIns="0" tIns="0" bIns="0"/>
            <a:p>
              <a:pPr>
                <a:lnSpc>
                  <a:spcPct val="115000"/>
                </a:lnSpc>
              </a:pPr>
              <a:r>
                <a:rPr b="0" lang="en-GB" sz="1200" spc="-1" strike="noStrike">
                  <a:solidFill>
                    <a:srgbClr val="000000"/>
                  </a:solidFill>
                  <a:latin typeface="Times New Roman"/>
                  <a:ea typeface="Times New Roman"/>
                </a:rPr>
                <a:t>No </a:t>
              </a:r>
              <a:endParaRPr b="0" lang="en-GB" sz="1200" spc="-1" strike="noStrike">
                <a:latin typeface="Arial"/>
              </a:endParaRPr>
            </a:p>
          </p:txBody>
        </p:sp>
        <p:sp>
          <p:nvSpPr>
            <p:cNvPr id="270" name="CustomShape 68"/>
            <p:cNvSpPr/>
            <p:nvPr/>
          </p:nvSpPr>
          <p:spPr>
            <a:xfrm>
              <a:off x="5324760" y="3456000"/>
              <a:ext cx="341640" cy="209520"/>
            </a:xfrm>
            <a:prstGeom prst="rect">
              <a:avLst/>
            </a:prstGeom>
            <a:noFill/>
            <a:ln>
              <a:noFill/>
            </a:ln>
          </p:spPr>
          <p:style>
            <a:lnRef idx="0"/>
            <a:fillRef idx="0"/>
            <a:effectRef idx="0"/>
            <a:fontRef idx="minor"/>
          </p:style>
          <p:txBody>
            <a:bodyPr lIns="0" rIns="0" tIns="0" bIns="0"/>
            <a:p>
              <a:pPr>
                <a:lnSpc>
                  <a:spcPct val="115000"/>
                </a:lnSpc>
              </a:pPr>
              <a:r>
                <a:rPr b="0" lang="en-GB" sz="1200" spc="-1" strike="noStrike">
                  <a:solidFill>
                    <a:srgbClr val="000000"/>
                  </a:solidFill>
                  <a:latin typeface="Times New Roman"/>
                  <a:ea typeface="Times New Roman"/>
                </a:rPr>
                <a:t>Yes </a:t>
              </a:r>
              <a:endParaRPr b="0" lang="en-GB" sz="1200" spc="-1" strike="noStrike">
                <a:latin typeface="Arial"/>
              </a:endParaRPr>
            </a:p>
          </p:txBody>
        </p:sp>
        <p:sp>
          <p:nvSpPr>
            <p:cNvPr id="271" name="CustomShape 69"/>
            <p:cNvSpPr/>
            <p:nvPr/>
          </p:nvSpPr>
          <p:spPr>
            <a:xfrm>
              <a:off x="4388400" y="2825640"/>
              <a:ext cx="271080" cy="209520"/>
            </a:xfrm>
            <a:prstGeom prst="rect">
              <a:avLst/>
            </a:prstGeom>
            <a:noFill/>
            <a:ln>
              <a:noFill/>
            </a:ln>
          </p:spPr>
          <p:style>
            <a:lnRef idx="0"/>
            <a:fillRef idx="0"/>
            <a:effectRef idx="0"/>
            <a:fontRef idx="minor"/>
          </p:style>
          <p:txBody>
            <a:bodyPr lIns="0" rIns="0" tIns="0" bIns="0"/>
            <a:p>
              <a:pPr>
                <a:lnSpc>
                  <a:spcPct val="115000"/>
                </a:lnSpc>
              </a:pPr>
              <a:r>
                <a:rPr b="0" lang="en-GB" sz="1200" spc="-1" strike="noStrike">
                  <a:solidFill>
                    <a:srgbClr val="000000"/>
                  </a:solidFill>
                  <a:latin typeface="Times New Roman"/>
                  <a:ea typeface="Times New Roman"/>
                </a:rPr>
                <a:t>No</a:t>
              </a:r>
              <a:endParaRPr b="0" lang="en-GB" sz="1200" spc="-1" strike="noStrike">
                <a:latin typeface="Arial"/>
              </a:endParaRPr>
            </a:p>
          </p:txBody>
        </p:sp>
        <p:sp>
          <p:nvSpPr>
            <p:cNvPr id="272" name="CustomShape 70"/>
            <p:cNvSpPr/>
            <p:nvPr/>
          </p:nvSpPr>
          <p:spPr>
            <a:xfrm>
              <a:off x="5203440" y="5803560"/>
              <a:ext cx="360" cy="120240"/>
            </a:xfrm>
            <a:custGeom>
              <a:avLst/>
              <a:gdLst/>
              <a:ahLst/>
              <a:rect l="l" t="t" r="r" b="b"/>
              <a:pathLst>
                <a:path w="0" h="129000">
                  <a:moveTo>
                    <a:pt x="0" y="0"/>
                  </a:moveTo>
                  <a:lnTo>
                    <a:pt x="0" y="129000"/>
                  </a:lnTo>
                </a:path>
              </a:pathLst>
            </a:custGeom>
            <a:noFill/>
            <a:ln>
              <a:round/>
            </a:ln>
          </p:spPr>
          <p:style>
            <a:lnRef idx="1"/>
            <a:fillRef idx="0"/>
            <a:effectRef idx="0"/>
            <a:fontRef idx="minor"/>
          </p:style>
        </p:sp>
        <p:sp>
          <p:nvSpPr>
            <p:cNvPr id="273" name="CustomShape 71"/>
            <p:cNvSpPr/>
            <p:nvPr/>
          </p:nvSpPr>
          <p:spPr>
            <a:xfrm>
              <a:off x="5155560" y="5913720"/>
              <a:ext cx="95040" cy="83160"/>
            </a:xfrm>
            <a:custGeom>
              <a:avLst/>
              <a:gdLst/>
              <a:ahLst/>
              <a:rect l="l" t="t" r="r" b="b"/>
              <a:pathLst>
                <a:path w="89221" h="89289">
                  <a:moveTo>
                    <a:pt x="0" y="0"/>
                  </a:moveTo>
                  <a:lnTo>
                    <a:pt x="89221" y="0"/>
                  </a:lnTo>
                  <a:lnTo>
                    <a:pt x="44610" y="89289"/>
                  </a:lnTo>
                  <a:lnTo>
                    <a:pt x="0" y="0"/>
                  </a:lnTo>
                  <a:close/>
                </a:path>
              </a:pathLst>
            </a:custGeom>
            <a:solidFill>
              <a:srgbClr val="000000"/>
            </a:solidFill>
            <a:ln>
              <a:noFill/>
            </a:ln>
          </p:spPr>
          <p:style>
            <a:lnRef idx="0"/>
            <a:fillRef idx="0"/>
            <a:effectRef idx="0"/>
            <a:fontRef idx="minor"/>
          </p:style>
        </p:sp>
        <p:pic>
          <p:nvPicPr>
            <p:cNvPr id="274" name="Picture 73" descr=""/>
            <p:cNvPicPr/>
            <p:nvPr/>
          </p:nvPicPr>
          <p:blipFill>
            <a:blip r:embed="rId1"/>
            <a:stretch/>
          </p:blipFill>
          <p:spPr>
            <a:xfrm>
              <a:off x="2917440" y="4820400"/>
              <a:ext cx="498600" cy="435240"/>
            </a:xfrm>
            <a:prstGeom prst="rect">
              <a:avLst/>
            </a:prstGeom>
            <a:ln>
              <a:noFill/>
            </a:ln>
          </p:spPr>
        </p:pic>
        <p:sp>
          <p:nvSpPr>
            <p:cNvPr id="275" name="CustomShape 72"/>
            <p:cNvSpPr/>
            <p:nvPr/>
          </p:nvSpPr>
          <p:spPr>
            <a:xfrm>
              <a:off x="2984040" y="4857120"/>
              <a:ext cx="366120" cy="319680"/>
            </a:xfrm>
            <a:custGeom>
              <a:avLst/>
              <a:gdLst/>
              <a:ahLst/>
              <a:rect l="l" t="t" r="r" b="b"/>
              <a:pathLst>
                <a:path w="342183" h="342445">
                  <a:moveTo>
                    <a:pt x="0" y="171223"/>
                  </a:moveTo>
                  <a:cubicBezTo>
                    <a:pt x="0" y="76606"/>
                    <a:pt x="76611" y="0"/>
                    <a:pt x="171092" y="0"/>
                  </a:cubicBezTo>
                  <a:cubicBezTo>
                    <a:pt x="265585" y="0"/>
                    <a:pt x="342183" y="76606"/>
                    <a:pt x="342183" y="171223"/>
                  </a:cubicBezTo>
                  <a:cubicBezTo>
                    <a:pt x="342183" y="265712"/>
                    <a:pt x="265585" y="342445"/>
                    <a:pt x="171092" y="342445"/>
                  </a:cubicBezTo>
                  <a:cubicBezTo>
                    <a:pt x="76611" y="342445"/>
                    <a:pt x="0" y="265712"/>
                    <a:pt x="0" y="171223"/>
                  </a:cubicBezTo>
                  <a:close/>
                </a:path>
              </a:pathLst>
            </a:custGeom>
            <a:noFill/>
            <a:ln w="9360">
              <a:miter/>
            </a:ln>
          </p:spPr>
          <p:style>
            <a:lnRef idx="1"/>
            <a:fillRef idx="0"/>
            <a:effectRef idx="0"/>
            <a:fontRef idx="minor"/>
          </p:style>
        </p:sp>
        <p:pic>
          <p:nvPicPr>
            <p:cNvPr id="276" name="Picture 75" descr=""/>
            <p:cNvPicPr/>
            <p:nvPr/>
          </p:nvPicPr>
          <p:blipFill>
            <a:blip r:embed="rId2"/>
            <a:stretch/>
          </p:blipFill>
          <p:spPr>
            <a:xfrm>
              <a:off x="2978640" y="4865040"/>
              <a:ext cx="386640" cy="372960"/>
            </a:xfrm>
            <a:prstGeom prst="rect">
              <a:avLst/>
            </a:prstGeom>
            <a:ln>
              <a:noFill/>
            </a:ln>
          </p:spPr>
        </p:pic>
        <p:sp>
          <p:nvSpPr>
            <p:cNvPr id="277" name="CustomShape 73"/>
            <p:cNvSpPr/>
            <p:nvPr/>
          </p:nvSpPr>
          <p:spPr>
            <a:xfrm>
              <a:off x="3115440" y="4939920"/>
              <a:ext cx="144000" cy="209160"/>
            </a:xfrm>
            <a:prstGeom prst="rect">
              <a:avLst/>
            </a:prstGeom>
            <a:noFill/>
            <a:ln>
              <a:noFill/>
            </a:ln>
          </p:spPr>
          <p:style>
            <a:lnRef idx="0"/>
            <a:fillRef idx="0"/>
            <a:effectRef idx="0"/>
            <a:fontRef idx="minor"/>
          </p:style>
          <p:txBody>
            <a:bodyPr lIns="0" rIns="0" tIns="0" bIns="0"/>
            <a:p>
              <a:pPr>
                <a:lnSpc>
                  <a:spcPct val="115000"/>
                </a:lnSpc>
              </a:pPr>
              <a:r>
                <a:rPr b="0" lang="en-GB" sz="1200" spc="-1" strike="noStrike">
                  <a:solidFill>
                    <a:srgbClr val="000000"/>
                  </a:solidFill>
                  <a:latin typeface="Times New Roman"/>
                  <a:ea typeface="Times New Roman"/>
                </a:rPr>
                <a:t>B </a:t>
              </a:r>
              <a:endParaRPr b="0" lang="en-GB" sz="1200" spc="-1" strike="noStrike">
                <a:latin typeface="Arial"/>
              </a:endParaRPr>
            </a:p>
          </p:txBody>
        </p:sp>
        <p:pic>
          <p:nvPicPr>
            <p:cNvPr id="278" name="Picture 77" descr=""/>
            <p:cNvPicPr/>
            <p:nvPr/>
          </p:nvPicPr>
          <p:blipFill>
            <a:blip r:embed="rId3"/>
            <a:stretch/>
          </p:blipFill>
          <p:spPr>
            <a:xfrm>
              <a:off x="2133720" y="3664800"/>
              <a:ext cx="498600" cy="435240"/>
            </a:xfrm>
            <a:prstGeom prst="rect">
              <a:avLst/>
            </a:prstGeom>
            <a:ln>
              <a:noFill/>
            </a:ln>
          </p:spPr>
        </p:pic>
        <p:sp>
          <p:nvSpPr>
            <p:cNvPr id="279" name="CustomShape 74"/>
            <p:cNvSpPr/>
            <p:nvPr/>
          </p:nvSpPr>
          <p:spPr>
            <a:xfrm>
              <a:off x="2189880" y="3702960"/>
              <a:ext cx="366120" cy="319680"/>
            </a:xfrm>
            <a:custGeom>
              <a:avLst/>
              <a:gdLst/>
              <a:ahLst/>
              <a:rect l="l" t="t" r="r" b="b"/>
              <a:pathLst>
                <a:path w="342178" h="342445">
                  <a:moveTo>
                    <a:pt x="0" y="171222"/>
                  </a:moveTo>
                  <a:cubicBezTo>
                    <a:pt x="0" y="76606"/>
                    <a:pt x="76606" y="0"/>
                    <a:pt x="171086" y="0"/>
                  </a:cubicBezTo>
                  <a:cubicBezTo>
                    <a:pt x="265580" y="0"/>
                    <a:pt x="342178" y="76606"/>
                    <a:pt x="342178" y="171222"/>
                  </a:cubicBezTo>
                  <a:cubicBezTo>
                    <a:pt x="342178" y="265712"/>
                    <a:pt x="265580" y="342445"/>
                    <a:pt x="171086" y="342445"/>
                  </a:cubicBezTo>
                  <a:cubicBezTo>
                    <a:pt x="76606" y="342445"/>
                    <a:pt x="0" y="265712"/>
                    <a:pt x="0" y="171222"/>
                  </a:cubicBezTo>
                  <a:close/>
                </a:path>
              </a:pathLst>
            </a:custGeom>
            <a:noFill/>
            <a:ln w="9360">
              <a:miter/>
            </a:ln>
          </p:spPr>
          <p:style>
            <a:lnRef idx="1"/>
            <a:fillRef idx="0"/>
            <a:effectRef idx="0"/>
            <a:fontRef idx="minor"/>
          </p:style>
        </p:sp>
        <p:pic>
          <p:nvPicPr>
            <p:cNvPr id="280" name="Picture 79" descr=""/>
            <p:cNvPicPr/>
            <p:nvPr/>
          </p:nvPicPr>
          <p:blipFill>
            <a:blip r:embed="rId4"/>
            <a:stretch/>
          </p:blipFill>
          <p:spPr>
            <a:xfrm>
              <a:off x="2184480" y="3709440"/>
              <a:ext cx="386640" cy="372960"/>
            </a:xfrm>
            <a:prstGeom prst="rect">
              <a:avLst/>
            </a:prstGeom>
            <a:ln>
              <a:noFill/>
            </a:ln>
          </p:spPr>
        </p:pic>
        <p:sp>
          <p:nvSpPr>
            <p:cNvPr id="281" name="CustomShape 75"/>
            <p:cNvSpPr/>
            <p:nvPr/>
          </p:nvSpPr>
          <p:spPr>
            <a:xfrm>
              <a:off x="2319120" y="3784320"/>
              <a:ext cx="144360" cy="209520"/>
            </a:xfrm>
            <a:prstGeom prst="rect">
              <a:avLst/>
            </a:prstGeom>
            <a:noFill/>
            <a:ln>
              <a:noFill/>
            </a:ln>
          </p:spPr>
          <p:style>
            <a:lnRef idx="0"/>
            <a:fillRef idx="0"/>
            <a:effectRef idx="0"/>
            <a:fontRef idx="minor"/>
          </p:style>
          <p:txBody>
            <a:bodyPr lIns="0" rIns="0" tIns="0" bIns="0"/>
            <a:p>
              <a:pPr>
                <a:lnSpc>
                  <a:spcPct val="115000"/>
                </a:lnSpc>
              </a:pPr>
              <a:r>
                <a:rPr b="0" lang="en-GB" sz="1200" spc="-1" strike="noStrike">
                  <a:solidFill>
                    <a:srgbClr val="000000"/>
                  </a:solidFill>
                  <a:latin typeface="Times New Roman"/>
                  <a:ea typeface="Times New Roman"/>
                </a:rPr>
                <a:t>C </a:t>
              </a:r>
              <a:endParaRPr b="0" lang="en-GB" sz="1200" spc="-1" strike="noStrike">
                <a:latin typeface="Arial"/>
              </a:endParaRPr>
            </a:p>
          </p:txBody>
        </p:sp>
        <p:sp>
          <p:nvSpPr>
            <p:cNvPr id="282" name="CustomShape 76"/>
            <p:cNvSpPr/>
            <p:nvPr/>
          </p:nvSpPr>
          <p:spPr>
            <a:xfrm>
              <a:off x="3350520" y="5016960"/>
              <a:ext cx="567720" cy="360"/>
            </a:xfrm>
            <a:custGeom>
              <a:avLst/>
              <a:gdLst/>
              <a:ahLst/>
              <a:rect l="l" t="t" r="r" b="b"/>
              <a:pathLst>
                <a:path w="530206" h="0">
                  <a:moveTo>
                    <a:pt x="0" y="0"/>
                  </a:moveTo>
                  <a:lnTo>
                    <a:pt x="530206" y="0"/>
                  </a:lnTo>
                </a:path>
              </a:pathLst>
            </a:custGeom>
            <a:noFill/>
            <a:ln>
              <a:round/>
            </a:ln>
          </p:spPr>
          <p:style>
            <a:lnRef idx="1"/>
            <a:fillRef idx="0"/>
            <a:effectRef idx="0"/>
            <a:fontRef idx="minor"/>
          </p:style>
        </p:sp>
        <p:sp>
          <p:nvSpPr>
            <p:cNvPr id="283" name="CustomShape 77"/>
            <p:cNvSpPr/>
            <p:nvPr/>
          </p:nvSpPr>
          <p:spPr>
            <a:xfrm>
              <a:off x="3906720" y="4975200"/>
              <a:ext cx="95040" cy="83160"/>
            </a:xfrm>
            <a:custGeom>
              <a:avLst/>
              <a:gdLst/>
              <a:ahLst/>
              <a:rect l="l" t="t" r="r" b="b"/>
              <a:pathLst>
                <a:path w="89221" h="89290">
                  <a:moveTo>
                    <a:pt x="0" y="0"/>
                  </a:moveTo>
                  <a:lnTo>
                    <a:pt x="89221" y="44645"/>
                  </a:lnTo>
                  <a:lnTo>
                    <a:pt x="0" y="89290"/>
                  </a:lnTo>
                  <a:lnTo>
                    <a:pt x="0" y="0"/>
                  </a:lnTo>
                  <a:close/>
                </a:path>
              </a:pathLst>
            </a:custGeom>
            <a:solidFill>
              <a:srgbClr val="000000"/>
            </a:solidFill>
            <a:ln>
              <a:noFill/>
            </a:ln>
          </p:spPr>
          <p:style>
            <a:lnRef idx="0"/>
            <a:fillRef idx="0"/>
            <a:effectRef idx="0"/>
            <a:fontRef idx="minor"/>
          </p:style>
        </p:sp>
        <p:sp>
          <p:nvSpPr>
            <p:cNvPr id="284" name="CustomShape 78"/>
            <p:cNvSpPr/>
            <p:nvPr/>
          </p:nvSpPr>
          <p:spPr>
            <a:xfrm>
              <a:off x="2556360" y="3863160"/>
              <a:ext cx="1842120" cy="360"/>
            </a:xfrm>
            <a:custGeom>
              <a:avLst/>
              <a:gdLst/>
              <a:ahLst/>
              <a:rect l="l" t="t" r="r" b="b"/>
              <a:pathLst>
                <a:path w="1720243" h="0">
                  <a:moveTo>
                    <a:pt x="0" y="0"/>
                  </a:moveTo>
                  <a:lnTo>
                    <a:pt x="1720243" y="0"/>
                  </a:lnTo>
                </a:path>
              </a:pathLst>
            </a:custGeom>
            <a:noFill/>
            <a:ln>
              <a:round/>
            </a:ln>
          </p:spPr>
          <p:style>
            <a:lnRef idx="1"/>
            <a:fillRef idx="0"/>
            <a:effectRef idx="0"/>
            <a:fontRef idx="minor"/>
          </p:style>
        </p:sp>
        <p:sp>
          <p:nvSpPr>
            <p:cNvPr id="285" name="CustomShape 79"/>
            <p:cNvSpPr/>
            <p:nvPr/>
          </p:nvSpPr>
          <p:spPr>
            <a:xfrm>
              <a:off x="4386960" y="3821400"/>
              <a:ext cx="95040" cy="83160"/>
            </a:xfrm>
            <a:custGeom>
              <a:avLst/>
              <a:gdLst/>
              <a:ahLst/>
              <a:rect l="l" t="t" r="r" b="b"/>
              <a:pathLst>
                <a:path w="89221" h="89290">
                  <a:moveTo>
                    <a:pt x="0" y="0"/>
                  </a:moveTo>
                  <a:lnTo>
                    <a:pt x="89221" y="44645"/>
                  </a:lnTo>
                  <a:lnTo>
                    <a:pt x="0" y="89290"/>
                  </a:lnTo>
                  <a:lnTo>
                    <a:pt x="0" y="0"/>
                  </a:lnTo>
                  <a:close/>
                </a:path>
              </a:pathLst>
            </a:custGeom>
            <a:solidFill>
              <a:srgbClr val="000000"/>
            </a:solidFill>
            <a:ln>
              <a:noFill/>
            </a:ln>
          </p:spPr>
          <p:style>
            <a:lnRef idx="0"/>
            <a:fillRef idx="0"/>
            <a:effectRef idx="0"/>
            <a:fontRef idx="minor"/>
          </p:style>
        </p:sp>
        <p:pic>
          <p:nvPicPr>
            <p:cNvPr id="286" name="Picture 85" descr=""/>
            <p:cNvPicPr/>
            <p:nvPr/>
          </p:nvPicPr>
          <p:blipFill>
            <a:blip r:embed="rId5"/>
            <a:stretch/>
          </p:blipFill>
          <p:spPr>
            <a:xfrm>
              <a:off x="4991400" y="5988960"/>
              <a:ext cx="441720" cy="385200"/>
            </a:xfrm>
            <a:prstGeom prst="rect">
              <a:avLst/>
            </a:prstGeom>
            <a:ln>
              <a:noFill/>
            </a:ln>
          </p:spPr>
        </p:pic>
        <p:sp>
          <p:nvSpPr>
            <p:cNvPr id="287" name="CustomShape 80"/>
            <p:cNvSpPr/>
            <p:nvPr/>
          </p:nvSpPr>
          <p:spPr>
            <a:xfrm>
              <a:off x="5020200" y="5997240"/>
              <a:ext cx="366120" cy="319680"/>
            </a:xfrm>
            <a:custGeom>
              <a:avLst/>
              <a:gdLst/>
              <a:ahLst/>
              <a:rect l="l" t="t" r="r" b="b"/>
              <a:pathLst>
                <a:path w="342183" h="342449">
                  <a:moveTo>
                    <a:pt x="0" y="171222"/>
                  </a:moveTo>
                  <a:cubicBezTo>
                    <a:pt x="0" y="76657"/>
                    <a:pt x="76674" y="0"/>
                    <a:pt x="171092" y="0"/>
                  </a:cubicBezTo>
                  <a:cubicBezTo>
                    <a:pt x="265636" y="0"/>
                    <a:pt x="342183" y="76657"/>
                    <a:pt x="342183" y="171222"/>
                  </a:cubicBezTo>
                  <a:cubicBezTo>
                    <a:pt x="342183" y="265788"/>
                    <a:pt x="265636" y="342449"/>
                    <a:pt x="171092" y="342449"/>
                  </a:cubicBezTo>
                  <a:cubicBezTo>
                    <a:pt x="76674" y="342449"/>
                    <a:pt x="0" y="265788"/>
                    <a:pt x="0" y="171222"/>
                  </a:cubicBezTo>
                  <a:close/>
                </a:path>
              </a:pathLst>
            </a:custGeom>
            <a:noFill/>
            <a:ln w="9360">
              <a:miter/>
            </a:ln>
          </p:spPr>
          <p:style>
            <a:lnRef idx="1"/>
            <a:fillRef idx="0"/>
            <a:effectRef idx="0"/>
            <a:fontRef idx="minor"/>
          </p:style>
        </p:sp>
        <p:pic>
          <p:nvPicPr>
            <p:cNvPr id="288" name="Picture 87" descr=""/>
            <p:cNvPicPr/>
            <p:nvPr/>
          </p:nvPicPr>
          <p:blipFill>
            <a:blip r:embed="rId6"/>
            <a:stretch/>
          </p:blipFill>
          <p:spPr>
            <a:xfrm>
              <a:off x="5004720" y="6011640"/>
              <a:ext cx="406800" cy="363960"/>
            </a:xfrm>
            <a:prstGeom prst="rect">
              <a:avLst/>
            </a:prstGeom>
            <a:ln>
              <a:noFill/>
            </a:ln>
          </p:spPr>
        </p:pic>
        <p:sp>
          <p:nvSpPr>
            <p:cNvPr id="289" name="CustomShape 81"/>
            <p:cNvSpPr/>
            <p:nvPr/>
          </p:nvSpPr>
          <p:spPr>
            <a:xfrm>
              <a:off x="5151960" y="6081480"/>
              <a:ext cx="156600" cy="209520"/>
            </a:xfrm>
            <a:prstGeom prst="rect">
              <a:avLst/>
            </a:prstGeom>
            <a:noFill/>
            <a:ln>
              <a:noFill/>
            </a:ln>
          </p:spPr>
          <p:style>
            <a:lnRef idx="0"/>
            <a:fillRef idx="0"/>
            <a:effectRef idx="0"/>
            <a:fontRef idx="minor"/>
          </p:style>
          <p:txBody>
            <a:bodyPr lIns="0" rIns="0" tIns="0" bIns="0"/>
            <a:p>
              <a:pPr>
                <a:lnSpc>
                  <a:spcPct val="115000"/>
                </a:lnSpc>
              </a:pPr>
              <a:r>
                <a:rPr b="0" lang="en-GB" sz="1200" spc="-1" strike="noStrike">
                  <a:solidFill>
                    <a:srgbClr val="000000"/>
                  </a:solidFill>
                  <a:latin typeface="Times New Roman"/>
                  <a:ea typeface="Times New Roman"/>
                </a:rPr>
                <a:t>A </a:t>
              </a:r>
              <a:endParaRPr b="0" lang="en-GB" sz="1200" spc="-1" strike="noStrike">
                <a:latin typeface="Arial"/>
              </a:endParaRPr>
            </a:p>
          </p:txBody>
        </p:sp>
        <p:sp>
          <p:nvSpPr>
            <p:cNvPr id="290" name="CustomShape 82"/>
            <p:cNvSpPr/>
            <p:nvPr/>
          </p:nvSpPr>
          <p:spPr>
            <a:xfrm>
              <a:off x="6430320" y="6267240"/>
              <a:ext cx="54000" cy="209160"/>
            </a:xfrm>
            <a:prstGeom prst="rect">
              <a:avLst/>
            </a:prstGeom>
            <a:noFill/>
            <a:ln>
              <a:noFill/>
            </a:ln>
          </p:spPr>
          <p:style>
            <a:lnRef idx="0"/>
            <a:fillRef idx="0"/>
            <a:effectRef idx="0"/>
            <a:fontRef idx="minor"/>
          </p:style>
          <p:txBody>
            <a:bodyPr lIns="0" rIns="0" tIns="0" bIns="0"/>
            <a:p>
              <a:pPr>
                <a:lnSpc>
                  <a:spcPct val="115000"/>
                </a:lnSpc>
              </a:pPr>
              <a:r>
                <a:rPr b="0" lang="en-GB" sz="1200" spc="-1" strike="noStrike">
                  <a:solidFill>
                    <a:srgbClr val="000000"/>
                  </a:solidFill>
                  <a:latin typeface="Times New Roman"/>
                  <a:ea typeface="Times New Roman"/>
                </a:rPr>
                <a:t> </a:t>
              </a:r>
              <a:endParaRPr b="0" lang="en-GB" sz="1200" spc="-1" strike="noStrike">
                <a:latin typeface="Arial"/>
              </a:endParaRPr>
            </a:p>
          </p:txBody>
        </p:sp>
      </p:grpSp>
      <p:sp>
        <p:nvSpPr>
          <p:cNvPr id="291" name="CustomShape 83"/>
          <p:cNvSpPr/>
          <p:nvPr/>
        </p:nvSpPr>
        <p:spPr>
          <a:xfrm>
            <a:off x="4486320" y="183240"/>
            <a:ext cx="183960" cy="548280"/>
          </a:xfrm>
          <a:prstGeom prst="rect">
            <a:avLst/>
          </a:prstGeom>
          <a:noFill/>
          <a:ln>
            <a:noFill/>
          </a:ln>
        </p:spPr>
        <p:style>
          <a:lnRef idx="0"/>
          <a:fillRef idx="0"/>
          <a:effectRef idx="0"/>
          <a:fontRef idx="minor"/>
        </p:style>
        <p:txBody>
          <a:bodyPr wrap="none" anchor="ctr"/>
          <a:p>
            <a:pPr algn="r">
              <a:lnSpc>
                <a:spcPct val="100000"/>
              </a:lnSpc>
            </a:pPr>
            <a:endParaRPr b="0" lang="en-GB" sz="1800" spc="-1" strike="noStrike">
              <a:latin typeface="Arial"/>
            </a:endParaRPr>
          </a:p>
          <a:p>
            <a:pPr algn="r">
              <a:lnSpc>
                <a:spcPct val="100000"/>
              </a:lnSpc>
            </a:pPr>
            <a:br/>
            <a:endParaRPr b="0" lang="en-GB" sz="1800" spc="-1" strike="noStrike">
              <a:latin typeface="Arial"/>
            </a:endParaRPr>
          </a:p>
        </p:txBody>
      </p:sp>
      <p:sp>
        <p:nvSpPr>
          <p:cNvPr id="292" name="CustomShape 84"/>
          <p:cNvSpPr/>
          <p:nvPr/>
        </p:nvSpPr>
        <p:spPr>
          <a:xfrm>
            <a:off x="2331000" y="6375960"/>
            <a:ext cx="4679280" cy="364680"/>
          </a:xfrm>
          <a:prstGeom prst="rect">
            <a:avLst/>
          </a:prstGeom>
          <a:noFill/>
          <a:ln>
            <a:noFill/>
          </a:ln>
        </p:spPr>
        <p:style>
          <a:lnRef idx="0"/>
          <a:fillRef idx="0"/>
          <a:effectRef idx="0"/>
          <a:fontRef idx="minor"/>
        </p:style>
        <p:txBody>
          <a:bodyPr lIns="90000" rIns="90000" tIns="45000" bIns="45000"/>
          <a:p>
            <a:pPr algn="r">
              <a:lnSpc>
                <a:spcPct val="100000"/>
              </a:lnSpc>
            </a:pPr>
            <a:r>
              <a:rPr b="1" lang="en-GB" sz="1800" spc="-1" strike="noStrike">
                <a:solidFill>
                  <a:srgbClr val="000000"/>
                </a:solidFill>
                <a:latin typeface="Calibri"/>
              </a:rPr>
              <a:t>Fig . 4 </a:t>
            </a:r>
            <a:r>
              <a:rPr b="1" lang="en-GB" sz="1800" spc="-1" strike="noStrike">
                <a:solidFill>
                  <a:srgbClr val="000000"/>
                </a:solidFill>
                <a:latin typeface="Calibri"/>
                <a:ea typeface="Times New Roman"/>
              </a:rPr>
              <a:t>: Flowchart for Naive Bayes Classifier </a:t>
            </a:r>
            <a:endParaRPr b="0" lang="en-GB" sz="1800" spc="-1" strike="noStrike">
              <a:latin typeface="Arial"/>
            </a:endParaRPr>
          </a:p>
        </p:txBody>
      </p:sp>
    </p:spTree>
  </p:cSld>
  <p:timing>
    <p:tnLst>
      <p:par>
        <p:cTn id="29" dur="indefinite" restart="never" nodeType="tmRoot">
          <p:childTnLst>
            <p:seq>
              <p:cTn id="30"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293" name="Group 1"/>
          <p:cNvGrpSpPr/>
          <p:nvPr/>
        </p:nvGrpSpPr>
        <p:grpSpPr>
          <a:xfrm>
            <a:off x="1828800" y="152280"/>
            <a:ext cx="4876560" cy="5790960"/>
            <a:chOff x="1828800" y="152280"/>
            <a:chExt cx="4876560" cy="5790960"/>
          </a:xfrm>
        </p:grpSpPr>
        <p:sp>
          <p:nvSpPr>
            <p:cNvPr id="294" name="CustomShape 2"/>
            <p:cNvSpPr/>
            <p:nvPr/>
          </p:nvSpPr>
          <p:spPr>
            <a:xfrm>
              <a:off x="4906080" y="753480"/>
              <a:ext cx="991440" cy="338040"/>
            </a:xfrm>
            <a:custGeom>
              <a:avLst/>
              <a:gdLst/>
              <a:ahLst/>
              <a:rect l="l" t="t" r="r" b="b"/>
              <a:pathLst>
                <a:path w="897070" h="309778">
                  <a:moveTo>
                    <a:pt x="0" y="309778"/>
                  </a:moveTo>
                  <a:lnTo>
                    <a:pt x="897070" y="309778"/>
                  </a:lnTo>
                  <a:lnTo>
                    <a:pt x="897070" y="0"/>
                  </a:lnTo>
                  <a:lnTo>
                    <a:pt x="0" y="0"/>
                  </a:lnTo>
                  <a:close/>
                </a:path>
              </a:pathLst>
            </a:custGeom>
            <a:noFill/>
            <a:ln w="9360">
              <a:miter/>
            </a:ln>
          </p:spPr>
          <p:style>
            <a:lnRef idx="1"/>
            <a:fillRef idx="0"/>
            <a:effectRef idx="0"/>
            <a:fontRef idx="minor"/>
          </p:style>
        </p:sp>
        <p:sp>
          <p:nvSpPr>
            <p:cNvPr id="295" name="CustomShape 3"/>
            <p:cNvSpPr/>
            <p:nvPr/>
          </p:nvSpPr>
          <p:spPr>
            <a:xfrm>
              <a:off x="5133960" y="825480"/>
              <a:ext cx="725760" cy="245880"/>
            </a:xfrm>
            <a:prstGeom prst="rect">
              <a:avLst/>
            </a:prstGeom>
            <a:noFill/>
            <a:ln>
              <a:noFill/>
            </a:ln>
          </p:spPr>
          <p:style>
            <a:lnRef idx="0"/>
            <a:fillRef idx="0"/>
            <a:effectRef idx="0"/>
            <a:fontRef idx="minor"/>
          </p:style>
          <p:txBody>
            <a:bodyPr lIns="0" rIns="0" tIns="0" bIns="0"/>
            <a:p>
              <a:pPr>
                <a:lnSpc>
                  <a:spcPct val="115000"/>
                </a:lnSpc>
              </a:pPr>
              <a:r>
                <a:rPr b="0" lang="en-GB" sz="1200" spc="-1" strike="noStrike">
                  <a:solidFill>
                    <a:srgbClr val="000000"/>
                  </a:solidFill>
                  <a:latin typeface="Times New Roman"/>
                  <a:ea typeface="Times New Roman"/>
                </a:rPr>
                <a:t>Classify </a:t>
              </a:r>
              <a:endParaRPr b="0" lang="en-GB" sz="1200" spc="-1" strike="noStrike">
                <a:latin typeface="Arial"/>
              </a:endParaRPr>
            </a:p>
          </p:txBody>
        </p:sp>
        <p:sp>
          <p:nvSpPr>
            <p:cNvPr id="296" name="CustomShape 4"/>
            <p:cNvSpPr/>
            <p:nvPr/>
          </p:nvSpPr>
          <p:spPr>
            <a:xfrm>
              <a:off x="5401800" y="1091880"/>
              <a:ext cx="1080" cy="133200"/>
            </a:xfrm>
            <a:custGeom>
              <a:avLst/>
              <a:gdLst/>
              <a:ahLst/>
              <a:rect l="l" t="t" r="r" b="b"/>
              <a:pathLst>
                <a:path w="1267" h="122317">
                  <a:moveTo>
                    <a:pt x="0" y="0"/>
                  </a:moveTo>
                  <a:lnTo>
                    <a:pt x="1267" y="122317"/>
                  </a:lnTo>
                </a:path>
              </a:pathLst>
            </a:custGeom>
            <a:noFill/>
            <a:ln>
              <a:round/>
            </a:ln>
          </p:spPr>
          <p:style>
            <a:lnRef idx="1"/>
            <a:fillRef idx="0"/>
            <a:effectRef idx="0"/>
            <a:fontRef idx="minor"/>
          </p:style>
        </p:sp>
        <p:sp>
          <p:nvSpPr>
            <p:cNvPr id="297" name="CustomShape 5"/>
            <p:cNvSpPr/>
            <p:nvPr/>
          </p:nvSpPr>
          <p:spPr>
            <a:xfrm>
              <a:off x="5353920" y="1212480"/>
              <a:ext cx="98280" cy="97920"/>
            </a:xfrm>
            <a:custGeom>
              <a:avLst/>
              <a:gdLst/>
              <a:ahLst/>
              <a:rect l="l" t="t" r="r" b="b"/>
              <a:pathLst>
                <a:path w="89200" h="90115">
                  <a:moveTo>
                    <a:pt x="89200" y="0"/>
                  </a:moveTo>
                  <a:lnTo>
                    <a:pt x="45360" y="90115"/>
                  </a:lnTo>
                  <a:lnTo>
                    <a:pt x="0" y="891"/>
                  </a:lnTo>
                  <a:lnTo>
                    <a:pt x="89200" y="0"/>
                  </a:lnTo>
                  <a:close/>
                </a:path>
              </a:pathLst>
            </a:custGeom>
            <a:solidFill>
              <a:srgbClr val="000000"/>
            </a:solidFill>
            <a:ln>
              <a:noFill/>
            </a:ln>
          </p:spPr>
          <p:style>
            <a:lnRef idx="0"/>
            <a:fillRef idx="0"/>
            <a:effectRef idx="0"/>
            <a:fontRef idx="minor"/>
          </p:style>
        </p:sp>
        <p:sp>
          <p:nvSpPr>
            <p:cNvPr id="298" name="CustomShape 6"/>
            <p:cNvSpPr/>
            <p:nvPr/>
          </p:nvSpPr>
          <p:spPr>
            <a:xfrm>
              <a:off x="4412160" y="1310760"/>
              <a:ext cx="1982880" cy="338040"/>
            </a:xfrm>
            <a:custGeom>
              <a:avLst/>
              <a:gdLst/>
              <a:ahLst/>
              <a:rect l="l" t="t" r="r" b="b"/>
              <a:pathLst>
                <a:path w="1794139" h="309778">
                  <a:moveTo>
                    <a:pt x="0" y="309778"/>
                  </a:moveTo>
                  <a:lnTo>
                    <a:pt x="1794139" y="309778"/>
                  </a:lnTo>
                  <a:lnTo>
                    <a:pt x="1794139" y="0"/>
                  </a:lnTo>
                  <a:lnTo>
                    <a:pt x="0" y="0"/>
                  </a:lnTo>
                  <a:close/>
                </a:path>
              </a:pathLst>
            </a:custGeom>
            <a:noFill/>
            <a:ln w="9360">
              <a:miter/>
            </a:ln>
          </p:spPr>
          <p:style>
            <a:lnRef idx="1"/>
            <a:fillRef idx="0"/>
            <a:effectRef idx="0"/>
            <a:fontRef idx="minor"/>
          </p:style>
        </p:sp>
        <p:sp>
          <p:nvSpPr>
            <p:cNvPr id="299" name="CustomShape 7"/>
            <p:cNvSpPr/>
            <p:nvPr/>
          </p:nvSpPr>
          <p:spPr>
            <a:xfrm>
              <a:off x="4665960" y="1283400"/>
              <a:ext cx="2039400" cy="245880"/>
            </a:xfrm>
            <a:prstGeom prst="rect">
              <a:avLst/>
            </a:prstGeom>
            <a:noFill/>
            <a:ln>
              <a:noFill/>
            </a:ln>
          </p:spPr>
          <p:style>
            <a:lnRef idx="0"/>
            <a:fillRef idx="0"/>
            <a:effectRef idx="0"/>
            <a:fontRef idx="minor"/>
          </p:style>
          <p:txBody>
            <a:bodyPr lIns="0" rIns="0" tIns="0" bIns="0"/>
            <a:p>
              <a:pPr>
                <a:lnSpc>
                  <a:spcPct val="115000"/>
                </a:lnSpc>
              </a:pPr>
              <a:r>
                <a:rPr b="0" lang="en-GB" sz="1200" spc="-1" strike="noStrike">
                  <a:solidFill>
                    <a:srgbClr val="000000"/>
                  </a:solidFill>
                  <a:latin typeface="Times New Roman"/>
                  <a:ea typeface="Times New Roman"/>
                </a:rPr>
                <a:t>Display Classification </a:t>
              </a:r>
              <a:endParaRPr b="0" lang="en-GB" sz="1200" spc="-1" strike="noStrike">
                <a:latin typeface="Arial"/>
              </a:endParaRPr>
            </a:p>
          </p:txBody>
        </p:sp>
        <p:sp>
          <p:nvSpPr>
            <p:cNvPr id="300" name="CustomShape 8"/>
            <p:cNvSpPr/>
            <p:nvPr/>
          </p:nvSpPr>
          <p:spPr>
            <a:xfrm>
              <a:off x="5200920" y="1446840"/>
              <a:ext cx="566640" cy="245880"/>
            </a:xfrm>
            <a:prstGeom prst="rect">
              <a:avLst/>
            </a:prstGeom>
            <a:noFill/>
            <a:ln>
              <a:noFill/>
            </a:ln>
          </p:spPr>
          <p:style>
            <a:lnRef idx="0"/>
            <a:fillRef idx="0"/>
            <a:effectRef idx="0"/>
            <a:fontRef idx="minor"/>
          </p:style>
          <p:txBody>
            <a:bodyPr lIns="0" rIns="0" tIns="0" bIns="0"/>
            <a:p>
              <a:pPr>
                <a:lnSpc>
                  <a:spcPct val="115000"/>
                </a:lnSpc>
              </a:pPr>
              <a:r>
                <a:rPr b="0" lang="en-GB" sz="1200" spc="-1" strike="noStrike">
                  <a:solidFill>
                    <a:srgbClr val="000000"/>
                  </a:solidFill>
                  <a:latin typeface="Times New Roman"/>
                  <a:ea typeface="Times New Roman"/>
                </a:rPr>
                <a:t>Result </a:t>
              </a:r>
              <a:endParaRPr b="0" lang="en-GB" sz="1200" spc="-1" strike="noStrike">
                <a:latin typeface="Arial"/>
              </a:endParaRPr>
            </a:p>
          </p:txBody>
        </p:sp>
        <p:sp>
          <p:nvSpPr>
            <p:cNvPr id="301" name="CustomShape 9"/>
            <p:cNvSpPr/>
            <p:nvPr/>
          </p:nvSpPr>
          <p:spPr>
            <a:xfrm>
              <a:off x="5403960" y="1649160"/>
              <a:ext cx="360" cy="164160"/>
            </a:xfrm>
            <a:custGeom>
              <a:avLst/>
              <a:gdLst/>
              <a:ahLst/>
              <a:rect l="l" t="t" r="r" b="b"/>
              <a:pathLst>
                <a:path w="0" h="150701">
                  <a:moveTo>
                    <a:pt x="0" y="0"/>
                  </a:moveTo>
                  <a:lnTo>
                    <a:pt x="0" y="150701"/>
                  </a:lnTo>
                </a:path>
              </a:pathLst>
            </a:custGeom>
            <a:noFill/>
            <a:ln>
              <a:round/>
            </a:ln>
          </p:spPr>
          <p:style>
            <a:lnRef idx="1"/>
            <a:fillRef idx="0"/>
            <a:effectRef idx="0"/>
            <a:fontRef idx="minor"/>
          </p:style>
        </p:sp>
        <p:sp>
          <p:nvSpPr>
            <p:cNvPr id="302" name="CustomShape 10"/>
            <p:cNvSpPr/>
            <p:nvPr/>
          </p:nvSpPr>
          <p:spPr>
            <a:xfrm>
              <a:off x="5354640" y="1801440"/>
              <a:ext cx="98280" cy="97560"/>
            </a:xfrm>
            <a:custGeom>
              <a:avLst/>
              <a:gdLst/>
              <a:ahLst/>
              <a:rect l="l" t="t" r="r" b="b"/>
              <a:pathLst>
                <a:path w="89200" h="89606">
                  <a:moveTo>
                    <a:pt x="0" y="0"/>
                  </a:moveTo>
                  <a:lnTo>
                    <a:pt x="89200" y="0"/>
                  </a:lnTo>
                  <a:lnTo>
                    <a:pt x="44600" y="89606"/>
                  </a:lnTo>
                  <a:lnTo>
                    <a:pt x="0" y="0"/>
                  </a:lnTo>
                  <a:close/>
                </a:path>
              </a:pathLst>
            </a:custGeom>
            <a:solidFill>
              <a:srgbClr val="000000"/>
            </a:solidFill>
            <a:ln>
              <a:noFill/>
            </a:ln>
          </p:spPr>
          <p:style>
            <a:lnRef idx="0"/>
            <a:fillRef idx="0"/>
            <a:effectRef idx="0"/>
            <a:fontRef idx="minor"/>
          </p:style>
        </p:sp>
        <p:sp>
          <p:nvSpPr>
            <p:cNvPr id="303" name="CustomShape 11"/>
            <p:cNvSpPr/>
            <p:nvPr/>
          </p:nvSpPr>
          <p:spPr>
            <a:xfrm>
              <a:off x="4846320" y="1899360"/>
              <a:ext cx="1115280" cy="829800"/>
            </a:xfrm>
            <a:custGeom>
              <a:avLst/>
              <a:gdLst/>
              <a:ahLst/>
              <a:rect l="l" t="t" r="r" b="b"/>
              <a:pathLst>
                <a:path w="1009203" h="760378">
                  <a:moveTo>
                    <a:pt x="0" y="380189"/>
                  </a:moveTo>
                  <a:lnTo>
                    <a:pt x="504538" y="0"/>
                  </a:lnTo>
                  <a:lnTo>
                    <a:pt x="1009203" y="380189"/>
                  </a:lnTo>
                  <a:lnTo>
                    <a:pt x="504538" y="760378"/>
                  </a:lnTo>
                  <a:lnTo>
                    <a:pt x="0" y="380189"/>
                  </a:lnTo>
                  <a:close/>
                </a:path>
              </a:pathLst>
            </a:custGeom>
            <a:noFill/>
            <a:ln w="9360">
              <a:miter/>
            </a:ln>
          </p:spPr>
          <p:style>
            <a:lnRef idx="1"/>
            <a:fillRef idx="0"/>
            <a:effectRef idx="0"/>
            <a:fontRef idx="minor"/>
          </p:style>
        </p:sp>
        <p:sp>
          <p:nvSpPr>
            <p:cNvPr id="304" name="CustomShape 12"/>
            <p:cNvSpPr/>
            <p:nvPr/>
          </p:nvSpPr>
          <p:spPr>
            <a:xfrm>
              <a:off x="5103360" y="2119680"/>
              <a:ext cx="882360" cy="245880"/>
            </a:xfrm>
            <a:prstGeom prst="rect">
              <a:avLst/>
            </a:prstGeom>
            <a:noFill/>
            <a:ln>
              <a:noFill/>
            </a:ln>
          </p:spPr>
          <p:style>
            <a:lnRef idx="0"/>
            <a:fillRef idx="0"/>
            <a:effectRef idx="0"/>
            <a:fontRef idx="minor"/>
          </p:style>
          <p:txBody>
            <a:bodyPr lIns="0" rIns="0" tIns="0" bIns="0"/>
            <a:p>
              <a:pPr>
                <a:lnSpc>
                  <a:spcPct val="115000"/>
                </a:lnSpc>
              </a:pPr>
              <a:r>
                <a:rPr b="0" lang="en-GB" sz="1200" spc="-1" strike="noStrike">
                  <a:solidFill>
                    <a:srgbClr val="000000"/>
                  </a:solidFill>
                  <a:latin typeface="Times New Roman"/>
                  <a:ea typeface="Times New Roman"/>
                </a:rPr>
                <a:t>Is End of </a:t>
              </a:r>
              <a:endParaRPr b="0" lang="en-GB" sz="1200" spc="-1" strike="noStrike">
                <a:latin typeface="Arial"/>
              </a:endParaRPr>
            </a:p>
          </p:txBody>
        </p:sp>
        <p:sp>
          <p:nvSpPr>
            <p:cNvPr id="305" name="CustomShape 13"/>
            <p:cNvSpPr/>
            <p:nvPr/>
          </p:nvSpPr>
          <p:spPr>
            <a:xfrm>
              <a:off x="5101200" y="2320200"/>
              <a:ext cx="731880" cy="245880"/>
            </a:xfrm>
            <a:prstGeom prst="rect">
              <a:avLst/>
            </a:prstGeom>
            <a:noFill/>
            <a:ln>
              <a:noFill/>
            </a:ln>
          </p:spPr>
          <p:style>
            <a:lnRef idx="0"/>
            <a:fillRef idx="0"/>
            <a:effectRef idx="0"/>
            <a:fontRef idx="minor"/>
          </p:style>
          <p:txBody>
            <a:bodyPr lIns="0" rIns="0" tIns="0" bIns="0"/>
            <a:p>
              <a:pPr>
                <a:lnSpc>
                  <a:spcPct val="115000"/>
                </a:lnSpc>
              </a:pPr>
              <a:r>
                <a:rPr b="0" lang="en-GB" sz="1200" spc="-1" strike="noStrike">
                  <a:solidFill>
                    <a:srgbClr val="000000"/>
                  </a:solidFill>
                  <a:latin typeface="Times New Roman"/>
                  <a:ea typeface="Times New Roman"/>
                </a:rPr>
                <a:t>Test Set</a:t>
              </a:r>
              <a:endParaRPr b="0" lang="en-GB" sz="1200" spc="-1" strike="noStrike">
                <a:latin typeface="Arial"/>
              </a:endParaRPr>
            </a:p>
          </p:txBody>
        </p:sp>
        <p:sp>
          <p:nvSpPr>
            <p:cNvPr id="306" name="CustomShape 14"/>
            <p:cNvSpPr/>
            <p:nvPr/>
          </p:nvSpPr>
          <p:spPr>
            <a:xfrm>
              <a:off x="5648400" y="2320200"/>
              <a:ext cx="99000" cy="245880"/>
            </a:xfrm>
            <a:prstGeom prst="rect">
              <a:avLst/>
            </a:prstGeom>
            <a:noFill/>
            <a:ln>
              <a:noFill/>
            </a:ln>
          </p:spPr>
          <p:style>
            <a:lnRef idx="0"/>
            <a:fillRef idx="0"/>
            <a:effectRef idx="0"/>
            <a:fontRef idx="minor"/>
          </p:style>
          <p:txBody>
            <a:bodyPr lIns="0" rIns="0" tIns="0" bIns="0"/>
            <a:p>
              <a:pPr>
                <a:lnSpc>
                  <a:spcPct val="115000"/>
                </a:lnSpc>
              </a:pPr>
              <a:r>
                <a:rPr b="0" lang="en-GB" sz="1200" spc="-1" strike="noStrike">
                  <a:solidFill>
                    <a:srgbClr val="000000"/>
                  </a:solidFill>
                  <a:latin typeface="Times New Roman"/>
                  <a:ea typeface="Times New Roman"/>
                </a:rPr>
                <a:t>? </a:t>
              </a:r>
              <a:endParaRPr b="0" lang="en-GB" sz="1200" spc="-1" strike="noStrike">
                <a:latin typeface="Arial"/>
              </a:endParaRPr>
            </a:p>
          </p:txBody>
        </p:sp>
        <p:sp>
          <p:nvSpPr>
            <p:cNvPr id="307" name="CustomShape 15"/>
            <p:cNvSpPr/>
            <p:nvPr/>
          </p:nvSpPr>
          <p:spPr>
            <a:xfrm>
              <a:off x="5403960" y="2729520"/>
              <a:ext cx="360" cy="164160"/>
            </a:xfrm>
            <a:custGeom>
              <a:avLst/>
              <a:gdLst/>
              <a:ahLst/>
              <a:rect l="l" t="t" r="r" b="b"/>
              <a:pathLst>
                <a:path w="0" h="150702">
                  <a:moveTo>
                    <a:pt x="0" y="0"/>
                  </a:moveTo>
                  <a:lnTo>
                    <a:pt x="0" y="150702"/>
                  </a:lnTo>
                </a:path>
              </a:pathLst>
            </a:custGeom>
            <a:noFill/>
            <a:ln>
              <a:round/>
            </a:ln>
          </p:spPr>
          <p:style>
            <a:lnRef idx="1"/>
            <a:fillRef idx="0"/>
            <a:effectRef idx="0"/>
            <a:fontRef idx="minor"/>
          </p:style>
        </p:sp>
        <p:sp>
          <p:nvSpPr>
            <p:cNvPr id="308" name="CustomShape 16"/>
            <p:cNvSpPr/>
            <p:nvPr/>
          </p:nvSpPr>
          <p:spPr>
            <a:xfrm>
              <a:off x="5354640" y="2881800"/>
              <a:ext cx="98280" cy="97560"/>
            </a:xfrm>
            <a:custGeom>
              <a:avLst/>
              <a:gdLst/>
              <a:ahLst/>
              <a:rect l="l" t="t" r="r" b="b"/>
              <a:pathLst>
                <a:path w="89200" h="89606">
                  <a:moveTo>
                    <a:pt x="0" y="0"/>
                  </a:moveTo>
                  <a:lnTo>
                    <a:pt x="89200" y="0"/>
                  </a:lnTo>
                  <a:lnTo>
                    <a:pt x="44600" y="89606"/>
                  </a:lnTo>
                  <a:lnTo>
                    <a:pt x="0" y="0"/>
                  </a:lnTo>
                  <a:close/>
                </a:path>
              </a:pathLst>
            </a:custGeom>
            <a:solidFill>
              <a:srgbClr val="000000"/>
            </a:solidFill>
            <a:ln>
              <a:noFill/>
            </a:ln>
          </p:spPr>
          <p:style>
            <a:lnRef idx="0"/>
            <a:fillRef idx="0"/>
            <a:effectRef idx="0"/>
            <a:fontRef idx="minor"/>
          </p:style>
        </p:sp>
        <p:sp>
          <p:nvSpPr>
            <p:cNvPr id="309" name="CustomShape 17"/>
            <p:cNvSpPr/>
            <p:nvPr/>
          </p:nvSpPr>
          <p:spPr>
            <a:xfrm>
              <a:off x="4722120" y="4156560"/>
              <a:ext cx="1363320" cy="1045080"/>
            </a:xfrm>
            <a:custGeom>
              <a:avLst/>
              <a:gdLst/>
              <a:ahLst/>
              <a:rect l="l" t="t" r="r" b="b"/>
              <a:pathLst>
                <a:path w="1233471" h="957435">
                  <a:moveTo>
                    <a:pt x="0" y="478692"/>
                  </a:moveTo>
                  <a:lnTo>
                    <a:pt x="616672" y="0"/>
                  </a:lnTo>
                  <a:lnTo>
                    <a:pt x="1233471" y="478692"/>
                  </a:lnTo>
                  <a:lnTo>
                    <a:pt x="616672" y="957435"/>
                  </a:lnTo>
                  <a:lnTo>
                    <a:pt x="0" y="478692"/>
                  </a:lnTo>
                  <a:close/>
                </a:path>
              </a:pathLst>
            </a:custGeom>
            <a:noFill/>
            <a:ln w="9360">
              <a:miter/>
            </a:ln>
          </p:spPr>
          <p:style>
            <a:lnRef idx="1"/>
            <a:fillRef idx="0"/>
            <a:effectRef idx="0"/>
            <a:fontRef idx="minor"/>
          </p:style>
        </p:sp>
        <p:sp>
          <p:nvSpPr>
            <p:cNvPr id="310" name="CustomShape 18"/>
            <p:cNvSpPr/>
            <p:nvPr/>
          </p:nvSpPr>
          <p:spPr>
            <a:xfrm>
              <a:off x="4892760" y="4488480"/>
              <a:ext cx="384840" cy="245880"/>
            </a:xfrm>
            <a:prstGeom prst="rect">
              <a:avLst/>
            </a:prstGeom>
            <a:noFill/>
            <a:ln>
              <a:noFill/>
            </a:ln>
          </p:spPr>
          <p:style>
            <a:lnRef idx="0"/>
            <a:fillRef idx="0"/>
            <a:effectRef idx="0"/>
            <a:fontRef idx="minor"/>
          </p:style>
          <p:txBody>
            <a:bodyPr lIns="0" rIns="0" tIns="0" bIns="0"/>
            <a:p>
              <a:pPr>
                <a:lnSpc>
                  <a:spcPct val="115000"/>
                </a:lnSpc>
              </a:pPr>
              <a:r>
                <a:rPr b="0" lang="en-GB" sz="1200" spc="-1" strike="noStrike">
                  <a:solidFill>
                    <a:srgbClr val="000000"/>
                  </a:solidFill>
                  <a:latin typeface="Times New Roman"/>
                  <a:ea typeface="Times New Roman"/>
                </a:rPr>
                <a:t>Is K</a:t>
              </a:r>
              <a:endParaRPr b="0" lang="en-GB" sz="1200" spc="-1" strike="noStrike">
                <a:latin typeface="Arial"/>
              </a:endParaRPr>
            </a:p>
          </p:txBody>
        </p:sp>
        <p:sp>
          <p:nvSpPr>
            <p:cNvPr id="311" name="CustomShape 19"/>
            <p:cNvSpPr/>
            <p:nvPr/>
          </p:nvSpPr>
          <p:spPr>
            <a:xfrm>
              <a:off x="5178240" y="4488480"/>
              <a:ext cx="74160" cy="245880"/>
            </a:xfrm>
            <a:prstGeom prst="rect">
              <a:avLst/>
            </a:prstGeom>
            <a:noFill/>
            <a:ln>
              <a:noFill/>
            </a:ln>
          </p:spPr>
          <p:style>
            <a:lnRef idx="0"/>
            <a:fillRef idx="0"/>
            <a:effectRef idx="0"/>
            <a:fontRef idx="minor"/>
          </p:style>
          <p:txBody>
            <a:bodyPr lIns="0" rIns="0" tIns="0" bIns="0"/>
            <a:p>
              <a:pPr>
                <a:lnSpc>
                  <a:spcPct val="115000"/>
                </a:lnSpc>
              </a:pPr>
              <a:r>
                <a:rPr b="0" lang="en-GB" sz="1200" spc="-1" strike="noStrike">
                  <a:solidFill>
                    <a:srgbClr val="000000"/>
                  </a:solidFill>
                  <a:latin typeface="Times New Roman"/>
                  <a:ea typeface="Times New Roman"/>
                </a:rPr>
                <a:t>-</a:t>
              </a:r>
              <a:endParaRPr b="0" lang="en-GB" sz="1200" spc="-1" strike="noStrike">
                <a:latin typeface="Arial"/>
              </a:endParaRPr>
            </a:p>
          </p:txBody>
        </p:sp>
        <p:sp>
          <p:nvSpPr>
            <p:cNvPr id="312" name="CustomShape 20"/>
            <p:cNvSpPr/>
            <p:nvPr/>
          </p:nvSpPr>
          <p:spPr>
            <a:xfrm>
              <a:off x="5234040" y="4488480"/>
              <a:ext cx="977760" cy="245880"/>
            </a:xfrm>
            <a:prstGeom prst="rect">
              <a:avLst/>
            </a:prstGeom>
            <a:noFill/>
            <a:ln>
              <a:noFill/>
            </a:ln>
          </p:spPr>
          <p:style>
            <a:lnRef idx="0"/>
            <a:fillRef idx="0"/>
            <a:effectRef idx="0"/>
            <a:fontRef idx="minor"/>
          </p:style>
          <p:txBody>
            <a:bodyPr lIns="0" rIns="0" tIns="0" bIns="0"/>
            <a:p>
              <a:pPr>
                <a:lnSpc>
                  <a:spcPct val="115000"/>
                </a:lnSpc>
              </a:pPr>
              <a:r>
                <a:rPr b="0" lang="en-GB" sz="1200" spc="-1" strike="noStrike">
                  <a:solidFill>
                    <a:srgbClr val="000000"/>
                  </a:solidFill>
                  <a:latin typeface="Times New Roman"/>
                  <a:ea typeface="Times New Roman"/>
                </a:rPr>
                <a:t>fold Cross </a:t>
              </a:r>
              <a:endParaRPr b="0" lang="en-GB" sz="1200" spc="-1" strike="noStrike">
                <a:latin typeface="Arial"/>
              </a:endParaRPr>
            </a:p>
          </p:txBody>
        </p:sp>
        <p:sp>
          <p:nvSpPr>
            <p:cNvPr id="313" name="CustomShape 21"/>
            <p:cNvSpPr/>
            <p:nvPr/>
          </p:nvSpPr>
          <p:spPr>
            <a:xfrm>
              <a:off x="5019120" y="4689000"/>
              <a:ext cx="950040" cy="245880"/>
            </a:xfrm>
            <a:prstGeom prst="rect">
              <a:avLst/>
            </a:prstGeom>
            <a:noFill/>
            <a:ln>
              <a:noFill/>
            </a:ln>
          </p:spPr>
          <p:style>
            <a:lnRef idx="0"/>
            <a:fillRef idx="0"/>
            <a:effectRef idx="0"/>
            <a:fontRef idx="minor"/>
          </p:style>
          <p:txBody>
            <a:bodyPr lIns="0" rIns="0" tIns="0" bIns="0"/>
            <a:p>
              <a:pPr>
                <a:lnSpc>
                  <a:spcPct val="115000"/>
                </a:lnSpc>
              </a:pPr>
              <a:r>
                <a:rPr b="0" lang="en-GB" sz="1200" spc="-1" strike="noStrike">
                  <a:solidFill>
                    <a:srgbClr val="000000"/>
                  </a:solidFill>
                  <a:latin typeface="Times New Roman"/>
                  <a:ea typeface="Times New Roman"/>
                </a:rPr>
                <a:t>Validation</a:t>
              </a:r>
              <a:endParaRPr b="0" lang="en-GB" sz="1200" spc="-1" strike="noStrike">
                <a:latin typeface="Arial"/>
              </a:endParaRPr>
            </a:p>
          </p:txBody>
        </p:sp>
        <p:sp>
          <p:nvSpPr>
            <p:cNvPr id="314" name="CustomShape 22"/>
            <p:cNvSpPr/>
            <p:nvPr/>
          </p:nvSpPr>
          <p:spPr>
            <a:xfrm>
              <a:off x="5730120" y="4689000"/>
              <a:ext cx="99000" cy="245880"/>
            </a:xfrm>
            <a:prstGeom prst="rect">
              <a:avLst/>
            </a:prstGeom>
            <a:noFill/>
            <a:ln>
              <a:noFill/>
            </a:ln>
          </p:spPr>
          <p:style>
            <a:lnRef idx="0"/>
            <a:fillRef idx="0"/>
            <a:effectRef idx="0"/>
            <a:fontRef idx="minor"/>
          </p:style>
          <p:txBody>
            <a:bodyPr lIns="0" rIns="0" tIns="0" bIns="0"/>
            <a:p>
              <a:pPr>
                <a:lnSpc>
                  <a:spcPct val="115000"/>
                </a:lnSpc>
              </a:pPr>
              <a:r>
                <a:rPr b="0" lang="en-GB" sz="1200" spc="-1" strike="noStrike">
                  <a:solidFill>
                    <a:srgbClr val="000000"/>
                  </a:solidFill>
                  <a:latin typeface="Times New Roman"/>
                  <a:ea typeface="Times New Roman"/>
                </a:rPr>
                <a:t>? </a:t>
              </a:r>
              <a:endParaRPr b="0" lang="en-GB" sz="1200" spc="-1" strike="noStrike">
                <a:latin typeface="Arial"/>
              </a:endParaRPr>
            </a:p>
          </p:txBody>
        </p:sp>
        <p:sp>
          <p:nvSpPr>
            <p:cNvPr id="315" name="CustomShape 23"/>
            <p:cNvSpPr/>
            <p:nvPr/>
          </p:nvSpPr>
          <p:spPr>
            <a:xfrm>
              <a:off x="4002840" y="4679280"/>
              <a:ext cx="719280" cy="360"/>
            </a:xfrm>
            <a:custGeom>
              <a:avLst/>
              <a:gdLst/>
              <a:ahLst/>
              <a:rect l="l" t="t" r="r" b="b"/>
              <a:pathLst>
                <a:path w="650882" h="433">
                  <a:moveTo>
                    <a:pt x="650882" y="0"/>
                  </a:moveTo>
                  <a:lnTo>
                    <a:pt x="0" y="433"/>
                  </a:lnTo>
                </a:path>
              </a:pathLst>
            </a:custGeom>
            <a:noFill/>
            <a:ln>
              <a:round/>
            </a:ln>
          </p:spPr>
          <p:style>
            <a:lnRef idx="1"/>
            <a:fillRef idx="0"/>
            <a:effectRef idx="0"/>
            <a:fontRef idx="minor"/>
          </p:style>
        </p:sp>
        <p:sp>
          <p:nvSpPr>
            <p:cNvPr id="316" name="CustomShape 24"/>
            <p:cNvSpPr/>
            <p:nvPr/>
          </p:nvSpPr>
          <p:spPr>
            <a:xfrm>
              <a:off x="3916440" y="4631040"/>
              <a:ext cx="98280" cy="97560"/>
            </a:xfrm>
            <a:custGeom>
              <a:avLst/>
              <a:gdLst/>
              <a:ahLst/>
              <a:rect l="l" t="t" r="r" b="b"/>
              <a:pathLst>
                <a:path w="89327" h="89606">
                  <a:moveTo>
                    <a:pt x="89200" y="0"/>
                  </a:moveTo>
                  <a:lnTo>
                    <a:pt x="89327" y="89606"/>
                  </a:lnTo>
                  <a:lnTo>
                    <a:pt x="0" y="44867"/>
                  </a:lnTo>
                  <a:lnTo>
                    <a:pt x="89200" y="0"/>
                  </a:lnTo>
                  <a:close/>
                </a:path>
              </a:pathLst>
            </a:custGeom>
            <a:solidFill>
              <a:srgbClr val="000000"/>
            </a:solidFill>
            <a:ln>
              <a:noFill/>
            </a:ln>
          </p:spPr>
          <p:style>
            <a:lnRef idx="0"/>
            <a:fillRef idx="0"/>
            <a:effectRef idx="0"/>
            <a:fontRef idx="minor"/>
          </p:style>
        </p:sp>
        <p:sp>
          <p:nvSpPr>
            <p:cNvPr id="317" name="CustomShape 25"/>
            <p:cNvSpPr/>
            <p:nvPr/>
          </p:nvSpPr>
          <p:spPr>
            <a:xfrm>
              <a:off x="2925000" y="4311000"/>
              <a:ext cx="991080" cy="737640"/>
            </a:xfrm>
            <a:custGeom>
              <a:avLst/>
              <a:gdLst/>
              <a:ahLst/>
              <a:rect l="l" t="t" r="r" b="b"/>
              <a:pathLst>
                <a:path w="897019" h="675825">
                  <a:moveTo>
                    <a:pt x="0" y="337894"/>
                  </a:moveTo>
                  <a:lnTo>
                    <a:pt x="448484" y="0"/>
                  </a:lnTo>
                  <a:lnTo>
                    <a:pt x="897019" y="337894"/>
                  </a:lnTo>
                  <a:lnTo>
                    <a:pt x="448484" y="675825"/>
                  </a:lnTo>
                  <a:lnTo>
                    <a:pt x="0" y="337894"/>
                  </a:lnTo>
                  <a:close/>
                </a:path>
              </a:pathLst>
            </a:custGeom>
            <a:noFill/>
            <a:ln w="9360">
              <a:miter/>
            </a:ln>
          </p:spPr>
          <p:style>
            <a:lnRef idx="1"/>
            <a:fillRef idx="0"/>
            <a:effectRef idx="0"/>
            <a:fontRef idx="minor"/>
          </p:style>
        </p:sp>
        <p:sp>
          <p:nvSpPr>
            <p:cNvPr id="318" name="CustomShape 26"/>
            <p:cNvSpPr/>
            <p:nvPr/>
          </p:nvSpPr>
          <p:spPr>
            <a:xfrm>
              <a:off x="3073320" y="4589280"/>
              <a:ext cx="834840" cy="245880"/>
            </a:xfrm>
            <a:prstGeom prst="rect">
              <a:avLst/>
            </a:prstGeom>
            <a:noFill/>
            <a:ln>
              <a:noFill/>
            </a:ln>
          </p:spPr>
          <p:style>
            <a:lnRef idx="0"/>
            <a:fillRef idx="0"/>
            <a:effectRef idx="0"/>
            <a:fontRef idx="minor"/>
          </p:style>
          <p:txBody>
            <a:bodyPr lIns="0" rIns="0" tIns="0" bIns="0"/>
            <a:p>
              <a:pPr>
                <a:lnSpc>
                  <a:spcPct val="115000"/>
                </a:lnSpc>
              </a:pPr>
              <a:r>
                <a:rPr b="0" lang="en-GB" sz="1200" spc="-1" strike="noStrike">
                  <a:solidFill>
                    <a:srgbClr val="000000"/>
                  </a:solidFill>
                  <a:latin typeface="Times New Roman"/>
                  <a:ea typeface="Times New Roman"/>
                </a:rPr>
                <a:t>Is last set</a:t>
              </a:r>
              <a:endParaRPr b="0" lang="en-GB" sz="1200" spc="-1" strike="noStrike">
                <a:latin typeface="Arial"/>
              </a:endParaRPr>
            </a:p>
          </p:txBody>
        </p:sp>
        <p:sp>
          <p:nvSpPr>
            <p:cNvPr id="319" name="CustomShape 27"/>
            <p:cNvSpPr/>
            <p:nvPr/>
          </p:nvSpPr>
          <p:spPr>
            <a:xfrm>
              <a:off x="3700440" y="4589280"/>
              <a:ext cx="99000" cy="245880"/>
            </a:xfrm>
            <a:prstGeom prst="rect">
              <a:avLst/>
            </a:prstGeom>
            <a:noFill/>
            <a:ln>
              <a:noFill/>
            </a:ln>
          </p:spPr>
          <p:style>
            <a:lnRef idx="0"/>
            <a:fillRef idx="0"/>
            <a:effectRef idx="0"/>
            <a:fontRef idx="minor"/>
          </p:style>
          <p:txBody>
            <a:bodyPr lIns="0" rIns="0" tIns="0" bIns="0"/>
            <a:p>
              <a:pPr>
                <a:lnSpc>
                  <a:spcPct val="115000"/>
                </a:lnSpc>
              </a:pPr>
              <a:r>
                <a:rPr b="0" lang="en-GB" sz="1200" spc="-1" strike="noStrike">
                  <a:solidFill>
                    <a:srgbClr val="000000"/>
                  </a:solidFill>
                  <a:latin typeface="Times New Roman"/>
                  <a:ea typeface="Times New Roman"/>
                </a:rPr>
                <a:t>? </a:t>
              </a:r>
              <a:endParaRPr b="0" lang="en-GB" sz="1200" spc="-1" strike="noStrike">
                <a:latin typeface="Arial"/>
              </a:endParaRPr>
            </a:p>
          </p:txBody>
        </p:sp>
        <p:sp>
          <p:nvSpPr>
            <p:cNvPr id="320" name="CustomShape 28"/>
            <p:cNvSpPr/>
            <p:nvPr/>
          </p:nvSpPr>
          <p:spPr>
            <a:xfrm>
              <a:off x="5403960" y="3318120"/>
              <a:ext cx="360" cy="164160"/>
            </a:xfrm>
            <a:custGeom>
              <a:avLst/>
              <a:gdLst/>
              <a:ahLst/>
              <a:rect l="l" t="t" r="r" b="b"/>
              <a:pathLst>
                <a:path w="0" h="150701">
                  <a:moveTo>
                    <a:pt x="0" y="0"/>
                  </a:moveTo>
                  <a:lnTo>
                    <a:pt x="0" y="150701"/>
                  </a:lnTo>
                </a:path>
              </a:pathLst>
            </a:custGeom>
            <a:noFill/>
            <a:ln>
              <a:round/>
            </a:ln>
          </p:spPr>
          <p:style>
            <a:lnRef idx="1"/>
            <a:fillRef idx="0"/>
            <a:effectRef idx="0"/>
            <a:fontRef idx="minor"/>
          </p:style>
        </p:sp>
        <p:sp>
          <p:nvSpPr>
            <p:cNvPr id="321" name="CustomShape 29"/>
            <p:cNvSpPr/>
            <p:nvPr/>
          </p:nvSpPr>
          <p:spPr>
            <a:xfrm>
              <a:off x="5354640" y="3470400"/>
              <a:ext cx="98280" cy="97560"/>
            </a:xfrm>
            <a:custGeom>
              <a:avLst/>
              <a:gdLst/>
              <a:ahLst/>
              <a:rect l="l" t="t" r="r" b="b"/>
              <a:pathLst>
                <a:path w="89200" h="89606">
                  <a:moveTo>
                    <a:pt x="0" y="0"/>
                  </a:moveTo>
                  <a:lnTo>
                    <a:pt x="89200" y="0"/>
                  </a:lnTo>
                  <a:lnTo>
                    <a:pt x="44600" y="89606"/>
                  </a:lnTo>
                  <a:lnTo>
                    <a:pt x="0" y="0"/>
                  </a:lnTo>
                  <a:close/>
                </a:path>
              </a:pathLst>
            </a:custGeom>
            <a:solidFill>
              <a:srgbClr val="000000"/>
            </a:solidFill>
            <a:ln>
              <a:noFill/>
            </a:ln>
          </p:spPr>
          <p:style>
            <a:lnRef idx="0"/>
            <a:fillRef idx="0"/>
            <a:effectRef idx="0"/>
            <a:fontRef idx="minor"/>
          </p:style>
        </p:sp>
        <p:sp>
          <p:nvSpPr>
            <p:cNvPr id="322" name="CustomShape 30"/>
            <p:cNvSpPr/>
            <p:nvPr/>
          </p:nvSpPr>
          <p:spPr>
            <a:xfrm>
              <a:off x="4660200" y="2979720"/>
              <a:ext cx="1487160" cy="338040"/>
            </a:xfrm>
            <a:custGeom>
              <a:avLst/>
              <a:gdLst/>
              <a:ahLst/>
              <a:rect l="l" t="t" r="r" b="b"/>
              <a:pathLst>
                <a:path w="1345604" h="309764">
                  <a:moveTo>
                    <a:pt x="0" y="309764"/>
                  </a:moveTo>
                  <a:lnTo>
                    <a:pt x="1345604" y="309764"/>
                  </a:lnTo>
                  <a:lnTo>
                    <a:pt x="1345604" y="0"/>
                  </a:lnTo>
                  <a:lnTo>
                    <a:pt x="0" y="0"/>
                  </a:lnTo>
                  <a:close/>
                </a:path>
              </a:pathLst>
            </a:custGeom>
            <a:noFill/>
            <a:ln w="9360">
              <a:miter/>
            </a:ln>
          </p:spPr>
          <p:style>
            <a:lnRef idx="1"/>
            <a:fillRef idx="0"/>
            <a:effectRef idx="0"/>
            <a:fontRef idx="minor"/>
          </p:style>
        </p:sp>
        <p:sp>
          <p:nvSpPr>
            <p:cNvPr id="323" name="CustomShape 31"/>
            <p:cNvSpPr/>
            <p:nvPr/>
          </p:nvSpPr>
          <p:spPr>
            <a:xfrm>
              <a:off x="4750200" y="3055680"/>
              <a:ext cx="1766160" cy="245880"/>
            </a:xfrm>
            <a:prstGeom prst="rect">
              <a:avLst/>
            </a:prstGeom>
            <a:noFill/>
            <a:ln>
              <a:noFill/>
            </a:ln>
          </p:spPr>
          <p:style>
            <a:lnRef idx="0"/>
            <a:fillRef idx="0"/>
            <a:effectRef idx="0"/>
            <a:fontRef idx="minor"/>
          </p:style>
          <p:txBody>
            <a:bodyPr lIns="0" rIns="0" tIns="0" bIns="0"/>
            <a:p>
              <a:pPr>
                <a:lnSpc>
                  <a:spcPct val="115000"/>
                </a:lnSpc>
              </a:pPr>
              <a:r>
                <a:rPr b="0" lang="en-GB" sz="1200" spc="-1" strike="noStrike">
                  <a:solidFill>
                    <a:srgbClr val="000000"/>
                  </a:solidFill>
                  <a:latin typeface="Times New Roman"/>
                  <a:ea typeface="Times New Roman"/>
                </a:rPr>
                <a:t>Calculate Accuracy </a:t>
              </a:r>
              <a:endParaRPr b="0" lang="en-GB" sz="1200" spc="-1" strike="noStrike">
                <a:latin typeface="Arial"/>
              </a:endParaRPr>
            </a:p>
          </p:txBody>
        </p:sp>
        <p:sp>
          <p:nvSpPr>
            <p:cNvPr id="324" name="CustomShape 32"/>
            <p:cNvSpPr/>
            <p:nvPr/>
          </p:nvSpPr>
          <p:spPr>
            <a:xfrm>
              <a:off x="5403960" y="3906360"/>
              <a:ext cx="360" cy="164160"/>
            </a:xfrm>
            <a:custGeom>
              <a:avLst/>
              <a:gdLst/>
              <a:ahLst/>
              <a:rect l="l" t="t" r="r" b="b"/>
              <a:pathLst>
                <a:path w="0" h="150701">
                  <a:moveTo>
                    <a:pt x="0" y="0"/>
                  </a:moveTo>
                  <a:lnTo>
                    <a:pt x="0" y="150701"/>
                  </a:lnTo>
                </a:path>
              </a:pathLst>
            </a:custGeom>
            <a:noFill/>
            <a:ln>
              <a:round/>
            </a:ln>
          </p:spPr>
          <p:style>
            <a:lnRef idx="1"/>
            <a:fillRef idx="0"/>
            <a:effectRef idx="0"/>
            <a:fontRef idx="minor"/>
          </p:style>
        </p:sp>
        <p:sp>
          <p:nvSpPr>
            <p:cNvPr id="325" name="CustomShape 33"/>
            <p:cNvSpPr/>
            <p:nvPr/>
          </p:nvSpPr>
          <p:spPr>
            <a:xfrm>
              <a:off x="5354640" y="4059000"/>
              <a:ext cx="98280" cy="97560"/>
            </a:xfrm>
            <a:custGeom>
              <a:avLst/>
              <a:gdLst/>
              <a:ahLst/>
              <a:rect l="l" t="t" r="r" b="b"/>
              <a:pathLst>
                <a:path w="89200" h="89606">
                  <a:moveTo>
                    <a:pt x="0" y="0"/>
                  </a:moveTo>
                  <a:lnTo>
                    <a:pt x="89200" y="0"/>
                  </a:lnTo>
                  <a:lnTo>
                    <a:pt x="44600" y="89606"/>
                  </a:lnTo>
                  <a:lnTo>
                    <a:pt x="0" y="0"/>
                  </a:lnTo>
                  <a:close/>
                </a:path>
              </a:pathLst>
            </a:custGeom>
            <a:solidFill>
              <a:srgbClr val="000000"/>
            </a:solidFill>
            <a:ln>
              <a:noFill/>
            </a:ln>
          </p:spPr>
          <p:style>
            <a:lnRef idx="0"/>
            <a:fillRef idx="0"/>
            <a:effectRef idx="0"/>
            <a:fontRef idx="minor"/>
          </p:style>
        </p:sp>
        <p:sp>
          <p:nvSpPr>
            <p:cNvPr id="326" name="CustomShape 34"/>
            <p:cNvSpPr/>
            <p:nvPr/>
          </p:nvSpPr>
          <p:spPr>
            <a:xfrm>
              <a:off x="4660200" y="3568320"/>
              <a:ext cx="1487160" cy="338040"/>
            </a:xfrm>
            <a:custGeom>
              <a:avLst/>
              <a:gdLst/>
              <a:ahLst/>
              <a:rect l="l" t="t" r="r" b="b"/>
              <a:pathLst>
                <a:path w="1345604" h="309765">
                  <a:moveTo>
                    <a:pt x="0" y="309765"/>
                  </a:moveTo>
                  <a:lnTo>
                    <a:pt x="1345604" y="309765"/>
                  </a:lnTo>
                  <a:lnTo>
                    <a:pt x="1345604" y="0"/>
                  </a:lnTo>
                  <a:lnTo>
                    <a:pt x="0" y="0"/>
                  </a:lnTo>
                  <a:close/>
                </a:path>
              </a:pathLst>
            </a:custGeom>
            <a:noFill/>
            <a:ln w="9360">
              <a:miter/>
            </a:ln>
          </p:spPr>
          <p:style>
            <a:lnRef idx="1"/>
            <a:fillRef idx="0"/>
            <a:effectRef idx="0"/>
            <a:fontRef idx="minor"/>
          </p:style>
        </p:sp>
        <p:sp>
          <p:nvSpPr>
            <p:cNvPr id="327" name="CustomShape 35"/>
            <p:cNvSpPr/>
            <p:nvPr/>
          </p:nvSpPr>
          <p:spPr>
            <a:xfrm>
              <a:off x="4806360" y="3645360"/>
              <a:ext cx="1611360" cy="245880"/>
            </a:xfrm>
            <a:prstGeom prst="rect">
              <a:avLst/>
            </a:prstGeom>
            <a:noFill/>
            <a:ln>
              <a:noFill/>
            </a:ln>
          </p:spPr>
          <p:style>
            <a:lnRef idx="0"/>
            <a:fillRef idx="0"/>
            <a:effectRef idx="0"/>
            <a:fontRef idx="minor"/>
          </p:style>
          <p:txBody>
            <a:bodyPr lIns="0" rIns="0" tIns="0" bIns="0"/>
            <a:p>
              <a:pPr>
                <a:lnSpc>
                  <a:spcPct val="115000"/>
                </a:lnSpc>
              </a:pPr>
              <a:r>
                <a:rPr b="0" lang="en-GB" sz="1200" spc="-1" strike="noStrike">
                  <a:solidFill>
                    <a:srgbClr val="000000"/>
                  </a:solidFill>
                  <a:latin typeface="Times New Roman"/>
                  <a:ea typeface="Times New Roman"/>
                </a:rPr>
                <a:t>Display Accuracy </a:t>
              </a:r>
              <a:endParaRPr b="0" lang="en-GB" sz="1200" spc="-1" strike="noStrike">
                <a:latin typeface="Arial"/>
              </a:endParaRPr>
            </a:p>
          </p:txBody>
        </p:sp>
        <p:sp>
          <p:nvSpPr>
            <p:cNvPr id="328" name="CustomShape 36"/>
            <p:cNvSpPr/>
            <p:nvPr/>
          </p:nvSpPr>
          <p:spPr>
            <a:xfrm>
              <a:off x="5403960" y="5202000"/>
              <a:ext cx="360" cy="170280"/>
            </a:xfrm>
            <a:custGeom>
              <a:avLst/>
              <a:gdLst/>
              <a:ahLst/>
              <a:rect l="l" t="t" r="r" b="b"/>
              <a:pathLst>
                <a:path w="0" h="156429">
                  <a:moveTo>
                    <a:pt x="0" y="0"/>
                  </a:moveTo>
                  <a:lnTo>
                    <a:pt x="0" y="156429"/>
                  </a:lnTo>
                </a:path>
              </a:pathLst>
            </a:custGeom>
            <a:noFill/>
            <a:ln>
              <a:round/>
            </a:ln>
          </p:spPr>
          <p:style>
            <a:lnRef idx="1"/>
            <a:fillRef idx="0"/>
            <a:effectRef idx="0"/>
            <a:fontRef idx="minor"/>
          </p:style>
        </p:sp>
        <p:sp>
          <p:nvSpPr>
            <p:cNvPr id="329" name="CustomShape 37"/>
            <p:cNvSpPr/>
            <p:nvPr/>
          </p:nvSpPr>
          <p:spPr>
            <a:xfrm>
              <a:off x="5354640" y="5360760"/>
              <a:ext cx="98280" cy="97560"/>
            </a:xfrm>
            <a:custGeom>
              <a:avLst/>
              <a:gdLst/>
              <a:ahLst/>
              <a:rect l="l" t="t" r="r" b="b"/>
              <a:pathLst>
                <a:path w="89200" h="89606">
                  <a:moveTo>
                    <a:pt x="0" y="0"/>
                  </a:moveTo>
                  <a:lnTo>
                    <a:pt x="89200" y="0"/>
                  </a:lnTo>
                  <a:lnTo>
                    <a:pt x="44600" y="89606"/>
                  </a:lnTo>
                  <a:lnTo>
                    <a:pt x="0" y="0"/>
                  </a:lnTo>
                  <a:close/>
                </a:path>
              </a:pathLst>
            </a:custGeom>
            <a:solidFill>
              <a:srgbClr val="000000"/>
            </a:solidFill>
            <a:ln>
              <a:noFill/>
            </a:ln>
          </p:spPr>
          <p:style>
            <a:lnRef idx="0"/>
            <a:fillRef idx="0"/>
            <a:effectRef idx="0"/>
            <a:fontRef idx="minor"/>
          </p:style>
        </p:sp>
        <p:sp>
          <p:nvSpPr>
            <p:cNvPr id="330" name="CustomShape 38"/>
            <p:cNvSpPr/>
            <p:nvPr/>
          </p:nvSpPr>
          <p:spPr>
            <a:xfrm>
              <a:off x="4908240" y="5458680"/>
              <a:ext cx="991440" cy="368640"/>
            </a:xfrm>
            <a:custGeom>
              <a:avLst/>
              <a:gdLst/>
              <a:ahLst/>
              <a:rect l="l" t="t" r="r" b="b"/>
              <a:pathLst>
                <a:path w="897070" h="337927">
                  <a:moveTo>
                    <a:pt x="168264" y="337927"/>
                  </a:moveTo>
                  <a:lnTo>
                    <a:pt x="728933" y="337927"/>
                  </a:lnTo>
                  <a:cubicBezTo>
                    <a:pt x="821807" y="337927"/>
                    <a:pt x="897070" y="262278"/>
                    <a:pt x="897070" y="168966"/>
                  </a:cubicBezTo>
                  <a:cubicBezTo>
                    <a:pt x="897070" y="75643"/>
                    <a:pt x="821807" y="0"/>
                    <a:pt x="728933" y="0"/>
                  </a:cubicBezTo>
                  <a:lnTo>
                    <a:pt x="168264" y="0"/>
                  </a:lnTo>
                  <a:cubicBezTo>
                    <a:pt x="75389" y="0"/>
                    <a:pt x="0" y="75643"/>
                    <a:pt x="0" y="168966"/>
                  </a:cubicBezTo>
                  <a:cubicBezTo>
                    <a:pt x="0" y="262278"/>
                    <a:pt x="75389" y="337927"/>
                    <a:pt x="168264" y="337927"/>
                  </a:cubicBezTo>
                  <a:close/>
                </a:path>
              </a:pathLst>
            </a:custGeom>
            <a:noFill/>
            <a:ln w="9360">
              <a:miter/>
            </a:ln>
          </p:spPr>
          <p:style>
            <a:lnRef idx="1"/>
            <a:fillRef idx="0"/>
            <a:effectRef idx="0"/>
            <a:fontRef idx="minor"/>
          </p:style>
        </p:sp>
        <p:sp>
          <p:nvSpPr>
            <p:cNvPr id="331" name="CustomShape 39"/>
            <p:cNvSpPr/>
            <p:nvPr/>
          </p:nvSpPr>
          <p:spPr>
            <a:xfrm>
              <a:off x="5276520" y="5554800"/>
              <a:ext cx="362520" cy="245160"/>
            </a:xfrm>
            <a:prstGeom prst="rect">
              <a:avLst/>
            </a:prstGeom>
            <a:noFill/>
            <a:ln>
              <a:noFill/>
            </a:ln>
          </p:spPr>
          <p:style>
            <a:lnRef idx="0"/>
            <a:fillRef idx="0"/>
            <a:effectRef idx="0"/>
            <a:fontRef idx="minor"/>
          </p:style>
          <p:txBody>
            <a:bodyPr lIns="0" rIns="0" tIns="0" bIns="0"/>
            <a:p>
              <a:pPr>
                <a:lnSpc>
                  <a:spcPct val="115000"/>
                </a:lnSpc>
              </a:pPr>
              <a:r>
                <a:rPr b="0" lang="en-GB" sz="1200" spc="-1" strike="noStrike">
                  <a:solidFill>
                    <a:srgbClr val="000000"/>
                  </a:solidFill>
                  <a:latin typeface="Times New Roman"/>
                  <a:ea typeface="Times New Roman"/>
                </a:rPr>
                <a:t>End </a:t>
              </a:r>
              <a:endParaRPr b="0" lang="en-GB" sz="1200" spc="-1" strike="noStrike">
                <a:latin typeface="Arial"/>
              </a:endParaRPr>
            </a:p>
          </p:txBody>
        </p:sp>
        <p:sp>
          <p:nvSpPr>
            <p:cNvPr id="332" name="CustomShape 40"/>
            <p:cNvSpPr/>
            <p:nvPr/>
          </p:nvSpPr>
          <p:spPr>
            <a:xfrm>
              <a:off x="3420720" y="5049000"/>
              <a:ext cx="1400760" cy="593640"/>
            </a:xfrm>
            <a:custGeom>
              <a:avLst/>
              <a:gdLst/>
              <a:ahLst/>
              <a:rect l="l" t="t" r="r" b="b"/>
              <a:pathLst>
                <a:path w="1267554" h="544128">
                  <a:moveTo>
                    <a:pt x="0" y="0"/>
                  </a:moveTo>
                  <a:lnTo>
                    <a:pt x="0" y="544128"/>
                  </a:lnTo>
                  <a:lnTo>
                    <a:pt x="1267554" y="544128"/>
                  </a:lnTo>
                </a:path>
              </a:pathLst>
            </a:custGeom>
            <a:noFill/>
            <a:ln>
              <a:round/>
            </a:ln>
          </p:spPr>
          <p:style>
            <a:lnRef idx="1"/>
            <a:fillRef idx="0"/>
            <a:effectRef idx="0"/>
            <a:fontRef idx="minor"/>
          </p:style>
        </p:sp>
        <p:sp>
          <p:nvSpPr>
            <p:cNvPr id="333" name="CustomShape 41"/>
            <p:cNvSpPr/>
            <p:nvPr/>
          </p:nvSpPr>
          <p:spPr>
            <a:xfrm>
              <a:off x="4809600" y="5594040"/>
              <a:ext cx="98280" cy="97560"/>
            </a:xfrm>
            <a:custGeom>
              <a:avLst/>
              <a:gdLst/>
              <a:ahLst/>
              <a:rect l="l" t="t" r="r" b="b"/>
              <a:pathLst>
                <a:path w="89200" h="89606">
                  <a:moveTo>
                    <a:pt x="0" y="0"/>
                  </a:moveTo>
                  <a:lnTo>
                    <a:pt x="89200" y="44803"/>
                  </a:lnTo>
                  <a:lnTo>
                    <a:pt x="0" y="89606"/>
                  </a:lnTo>
                  <a:lnTo>
                    <a:pt x="0" y="0"/>
                  </a:lnTo>
                  <a:close/>
                </a:path>
              </a:pathLst>
            </a:custGeom>
            <a:solidFill>
              <a:srgbClr val="000000"/>
            </a:solidFill>
            <a:ln>
              <a:noFill/>
            </a:ln>
          </p:spPr>
          <p:style>
            <a:lnRef idx="0"/>
            <a:fillRef idx="0"/>
            <a:effectRef idx="0"/>
            <a:fontRef idx="minor"/>
          </p:style>
        </p:sp>
        <p:sp>
          <p:nvSpPr>
            <p:cNvPr id="334" name="CustomShape 42"/>
            <p:cNvSpPr/>
            <p:nvPr/>
          </p:nvSpPr>
          <p:spPr>
            <a:xfrm>
              <a:off x="5454000" y="2737080"/>
              <a:ext cx="353160" cy="245880"/>
            </a:xfrm>
            <a:prstGeom prst="rect">
              <a:avLst/>
            </a:prstGeom>
            <a:noFill/>
            <a:ln>
              <a:noFill/>
            </a:ln>
          </p:spPr>
          <p:style>
            <a:lnRef idx="0"/>
            <a:fillRef idx="0"/>
            <a:effectRef idx="0"/>
            <a:fontRef idx="minor"/>
          </p:style>
          <p:txBody>
            <a:bodyPr lIns="0" rIns="0" tIns="0" bIns="0"/>
            <a:p>
              <a:pPr>
                <a:lnSpc>
                  <a:spcPct val="115000"/>
                </a:lnSpc>
              </a:pPr>
              <a:r>
                <a:rPr b="0" lang="en-GB" sz="1200" spc="-1" strike="noStrike">
                  <a:solidFill>
                    <a:srgbClr val="000000"/>
                  </a:solidFill>
                  <a:latin typeface="Times New Roman"/>
                  <a:ea typeface="Times New Roman"/>
                </a:rPr>
                <a:t>Yes </a:t>
              </a:r>
              <a:endParaRPr b="0" lang="en-GB" sz="1200" spc="-1" strike="noStrike">
                <a:latin typeface="Arial"/>
              </a:endParaRPr>
            </a:p>
          </p:txBody>
        </p:sp>
        <p:sp>
          <p:nvSpPr>
            <p:cNvPr id="335" name="CustomShape 43"/>
            <p:cNvSpPr/>
            <p:nvPr/>
          </p:nvSpPr>
          <p:spPr>
            <a:xfrm>
              <a:off x="4473360" y="2073600"/>
              <a:ext cx="279360" cy="245880"/>
            </a:xfrm>
            <a:prstGeom prst="rect">
              <a:avLst/>
            </a:prstGeom>
            <a:noFill/>
            <a:ln>
              <a:noFill/>
            </a:ln>
          </p:spPr>
          <p:style>
            <a:lnRef idx="0"/>
            <a:fillRef idx="0"/>
            <a:effectRef idx="0"/>
            <a:fontRef idx="minor"/>
          </p:style>
          <p:txBody>
            <a:bodyPr lIns="0" rIns="0" tIns="0" bIns="0"/>
            <a:p>
              <a:pPr>
                <a:lnSpc>
                  <a:spcPct val="115000"/>
                </a:lnSpc>
              </a:pPr>
              <a:r>
                <a:rPr b="0" lang="en-GB" sz="1200" spc="-1" strike="noStrike">
                  <a:solidFill>
                    <a:srgbClr val="000000"/>
                  </a:solidFill>
                  <a:latin typeface="Times New Roman"/>
                  <a:ea typeface="Times New Roman"/>
                </a:rPr>
                <a:t>No</a:t>
              </a:r>
              <a:endParaRPr b="0" lang="en-GB" sz="1200" spc="-1" strike="noStrike">
                <a:latin typeface="Arial"/>
              </a:endParaRPr>
            </a:p>
          </p:txBody>
        </p:sp>
        <p:sp>
          <p:nvSpPr>
            <p:cNvPr id="336" name="CustomShape 44"/>
            <p:cNvSpPr/>
            <p:nvPr/>
          </p:nvSpPr>
          <p:spPr>
            <a:xfrm>
              <a:off x="4242960" y="4440240"/>
              <a:ext cx="353160" cy="245880"/>
            </a:xfrm>
            <a:prstGeom prst="rect">
              <a:avLst/>
            </a:prstGeom>
            <a:noFill/>
            <a:ln>
              <a:noFill/>
            </a:ln>
          </p:spPr>
          <p:style>
            <a:lnRef idx="0"/>
            <a:fillRef idx="0"/>
            <a:effectRef idx="0"/>
            <a:fontRef idx="minor"/>
          </p:style>
          <p:txBody>
            <a:bodyPr lIns="0" rIns="0" tIns="0" bIns="0"/>
            <a:p>
              <a:pPr>
                <a:lnSpc>
                  <a:spcPct val="115000"/>
                </a:lnSpc>
              </a:pPr>
              <a:r>
                <a:rPr b="0" lang="en-GB" sz="1200" spc="-1" strike="noStrike">
                  <a:solidFill>
                    <a:srgbClr val="000000"/>
                  </a:solidFill>
                  <a:latin typeface="Times New Roman"/>
                  <a:ea typeface="Times New Roman"/>
                </a:rPr>
                <a:t>Yes</a:t>
              </a:r>
              <a:endParaRPr b="0" lang="en-GB" sz="1200" spc="-1" strike="noStrike">
                <a:latin typeface="Arial"/>
              </a:endParaRPr>
            </a:p>
          </p:txBody>
        </p:sp>
        <p:sp>
          <p:nvSpPr>
            <p:cNvPr id="337" name="CustomShape 45"/>
            <p:cNvSpPr/>
            <p:nvPr/>
          </p:nvSpPr>
          <p:spPr>
            <a:xfrm>
              <a:off x="5520240" y="5223960"/>
              <a:ext cx="279360" cy="245160"/>
            </a:xfrm>
            <a:prstGeom prst="rect">
              <a:avLst/>
            </a:prstGeom>
            <a:noFill/>
            <a:ln>
              <a:noFill/>
            </a:ln>
          </p:spPr>
          <p:style>
            <a:lnRef idx="0"/>
            <a:fillRef idx="0"/>
            <a:effectRef idx="0"/>
            <a:fontRef idx="minor"/>
          </p:style>
          <p:txBody>
            <a:bodyPr lIns="0" rIns="0" tIns="0" bIns="0"/>
            <a:p>
              <a:pPr>
                <a:lnSpc>
                  <a:spcPct val="115000"/>
                </a:lnSpc>
              </a:pPr>
              <a:r>
                <a:rPr b="0" lang="en-GB" sz="1200" spc="-1" strike="noStrike">
                  <a:solidFill>
                    <a:srgbClr val="000000"/>
                  </a:solidFill>
                  <a:latin typeface="Times New Roman"/>
                  <a:ea typeface="Times New Roman"/>
                </a:rPr>
                <a:t>No </a:t>
              </a:r>
              <a:endParaRPr b="0" lang="en-GB" sz="1200" spc="-1" strike="noStrike">
                <a:latin typeface="Arial"/>
              </a:endParaRPr>
            </a:p>
          </p:txBody>
        </p:sp>
        <p:pic>
          <p:nvPicPr>
            <p:cNvPr id="338" name="Picture 46" descr=""/>
            <p:cNvPicPr/>
            <p:nvPr/>
          </p:nvPicPr>
          <p:blipFill>
            <a:blip r:embed="rId1"/>
            <a:stretch/>
          </p:blipFill>
          <p:spPr>
            <a:xfrm>
              <a:off x="5175000" y="152280"/>
              <a:ext cx="455760" cy="450360"/>
            </a:xfrm>
            <a:prstGeom prst="rect">
              <a:avLst/>
            </a:prstGeom>
            <a:ln>
              <a:noFill/>
            </a:ln>
          </p:spPr>
        </p:pic>
        <p:sp>
          <p:nvSpPr>
            <p:cNvPr id="339" name="CustomShape 46"/>
            <p:cNvSpPr/>
            <p:nvPr/>
          </p:nvSpPr>
          <p:spPr>
            <a:xfrm>
              <a:off x="5212800" y="159120"/>
              <a:ext cx="377640" cy="374760"/>
            </a:xfrm>
            <a:custGeom>
              <a:avLst/>
              <a:gdLst/>
              <a:ahLst/>
              <a:rect l="l" t="t" r="r" b="b"/>
              <a:pathLst>
                <a:path w="342103" h="343660">
                  <a:moveTo>
                    <a:pt x="0" y="171830"/>
                  </a:moveTo>
                  <a:cubicBezTo>
                    <a:pt x="0" y="77005"/>
                    <a:pt x="76656" y="0"/>
                    <a:pt x="171052" y="0"/>
                  </a:cubicBezTo>
                  <a:cubicBezTo>
                    <a:pt x="265573" y="0"/>
                    <a:pt x="342103" y="77005"/>
                    <a:pt x="342103" y="171830"/>
                  </a:cubicBezTo>
                  <a:cubicBezTo>
                    <a:pt x="342103" y="266781"/>
                    <a:pt x="265573" y="343660"/>
                    <a:pt x="171052" y="343660"/>
                  </a:cubicBezTo>
                  <a:cubicBezTo>
                    <a:pt x="76656" y="343660"/>
                    <a:pt x="0" y="266781"/>
                    <a:pt x="0" y="171830"/>
                  </a:cubicBezTo>
                  <a:close/>
                </a:path>
              </a:pathLst>
            </a:custGeom>
            <a:noFill/>
            <a:ln w="9360">
              <a:miter/>
            </a:ln>
          </p:spPr>
          <p:style>
            <a:lnRef idx="1"/>
            <a:fillRef idx="0"/>
            <a:effectRef idx="0"/>
            <a:fontRef idx="minor"/>
          </p:style>
        </p:sp>
        <p:pic>
          <p:nvPicPr>
            <p:cNvPr id="340" name="Picture 48" descr=""/>
            <p:cNvPicPr/>
            <p:nvPr/>
          </p:nvPicPr>
          <p:blipFill>
            <a:blip r:embed="rId2"/>
            <a:stretch/>
          </p:blipFill>
          <p:spPr>
            <a:xfrm>
              <a:off x="5200920" y="176040"/>
              <a:ext cx="409320" cy="426960"/>
            </a:xfrm>
            <a:prstGeom prst="rect">
              <a:avLst/>
            </a:prstGeom>
            <a:ln>
              <a:noFill/>
            </a:ln>
          </p:spPr>
        </p:pic>
        <p:sp>
          <p:nvSpPr>
            <p:cNvPr id="341" name="CustomShape 47"/>
            <p:cNvSpPr/>
            <p:nvPr/>
          </p:nvSpPr>
          <p:spPr>
            <a:xfrm>
              <a:off x="5348880" y="248760"/>
              <a:ext cx="160920" cy="245160"/>
            </a:xfrm>
            <a:prstGeom prst="rect">
              <a:avLst/>
            </a:prstGeom>
            <a:noFill/>
            <a:ln>
              <a:noFill/>
            </a:ln>
          </p:spPr>
          <p:style>
            <a:lnRef idx="0"/>
            <a:fillRef idx="0"/>
            <a:effectRef idx="0"/>
            <a:fontRef idx="minor"/>
          </p:style>
          <p:txBody>
            <a:bodyPr lIns="0" rIns="0" tIns="0" bIns="0"/>
            <a:p>
              <a:pPr>
                <a:lnSpc>
                  <a:spcPct val="115000"/>
                </a:lnSpc>
              </a:pPr>
              <a:r>
                <a:rPr b="0" lang="en-GB" sz="1200" spc="-1" strike="noStrike">
                  <a:solidFill>
                    <a:srgbClr val="000000"/>
                  </a:solidFill>
                  <a:latin typeface="Times New Roman"/>
                  <a:ea typeface="Times New Roman"/>
                </a:rPr>
                <a:t>A </a:t>
              </a:r>
              <a:endParaRPr b="0" lang="en-GB" sz="1200" spc="-1" strike="noStrike">
                <a:latin typeface="Arial"/>
              </a:endParaRPr>
            </a:p>
          </p:txBody>
        </p:sp>
        <p:sp>
          <p:nvSpPr>
            <p:cNvPr id="342" name="CustomShape 48"/>
            <p:cNvSpPr/>
            <p:nvPr/>
          </p:nvSpPr>
          <p:spPr>
            <a:xfrm>
              <a:off x="5401800" y="534240"/>
              <a:ext cx="360" cy="133200"/>
            </a:xfrm>
            <a:custGeom>
              <a:avLst/>
              <a:gdLst/>
              <a:ahLst/>
              <a:rect l="l" t="t" r="r" b="b"/>
              <a:pathLst>
                <a:path w="0" h="122317">
                  <a:moveTo>
                    <a:pt x="0" y="0"/>
                  </a:moveTo>
                  <a:lnTo>
                    <a:pt x="0" y="122317"/>
                  </a:lnTo>
                </a:path>
              </a:pathLst>
            </a:custGeom>
            <a:noFill/>
            <a:ln>
              <a:round/>
            </a:ln>
          </p:spPr>
          <p:style>
            <a:lnRef idx="1"/>
            <a:fillRef idx="0"/>
            <a:effectRef idx="0"/>
            <a:fontRef idx="minor"/>
          </p:style>
        </p:sp>
        <p:sp>
          <p:nvSpPr>
            <p:cNvPr id="343" name="CustomShape 49"/>
            <p:cNvSpPr/>
            <p:nvPr/>
          </p:nvSpPr>
          <p:spPr>
            <a:xfrm>
              <a:off x="5352480" y="655560"/>
              <a:ext cx="98280" cy="97560"/>
            </a:xfrm>
            <a:custGeom>
              <a:avLst/>
              <a:gdLst/>
              <a:ahLst/>
              <a:rect l="l" t="t" r="r" b="b"/>
              <a:pathLst>
                <a:path w="89200" h="89606">
                  <a:moveTo>
                    <a:pt x="0" y="0"/>
                  </a:moveTo>
                  <a:lnTo>
                    <a:pt x="89200" y="0"/>
                  </a:lnTo>
                  <a:lnTo>
                    <a:pt x="44600" y="89606"/>
                  </a:lnTo>
                  <a:lnTo>
                    <a:pt x="0" y="0"/>
                  </a:lnTo>
                  <a:close/>
                </a:path>
              </a:pathLst>
            </a:custGeom>
            <a:solidFill>
              <a:srgbClr val="000000"/>
            </a:solidFill>
            <a:ln>
              <a:noFill/>
            </a:ln>
          </p:spPr>
          <p:style>
            <a:lnRef idx="0"/>
            <a:fillRef idx="0"/>
            <a:effectRef idx="0"/>
            <a:fontRef idx="minor"/>
          </p:style>
        </p:sp>
        <p:pic>
          <p:nvPicPr>
            <p:cNvPr id="344" name="Picture 52" descr=""/>
            <p:cNvPicPr/>
            <p:nvPr/>
          </p:nvPicPr>
          <p:blipFill>
            <a:blip r:embed="rId3"/>
            <a:stretch/>
          </p:blipFill>
          <p:spPr>
            <a:xfrm>
              <a:off x="1828800" y="4449960"/>
              <a:ext cx="514440" cy="510480"/>
            </a:xfrm>
            <a:prstGeom prst="rect">
              <a:avLst/>
            </a:prstGeom>
            <a:ln>
              <a:noFill/>
            </a:ln>
          </p:spPr>
        </p:pic>
        <p:sp>
          <p:nvSpPr>
            <p:cNvPr id="345" name="CustomShape 50"/>
            <p:cNvSpPr/>
            <p:nvPr/>
          </p:nvSpPr>
          <p:spPr>
            <a:xfrm>
              <a:off x="1887120" y="4492440"/>
              <a:ext cx="377640" cy="374760"/>
            </a:xfrm>
            <a:custGeom>
              <a:avLst/>
              <a:gdLst/>
              <a:ahLst/>
              <a:rect l="l" t="t" r="r" b="b"/>
              <a:pathLst>
                <a:path w="342098" h="343660">
                  <a:moveTo>
                    <a:pt x="0" y="171830"/>
                  </a:moveTo>
                  <a:cubicBezTo>
                    <a:pt x="0" y="76929"/>
                    <a:pt x="76588" y="0"/>
                    <a:pt x="171046" y="0"/>
                  </a:cubicBezTo>
                  <a:cubicBezTo>
                    <a:pt x="265517" y="0"/>
                    <a:pt x="342098" y="76929"/>
                    <a:pt x="342098" y="171830"/>
                  </a:cubicBezTo>
                  <a:cubicBezTo>
                    <a:pt x="342098" y="266718"/>
                    <a:pt x="265517" y="343660"/>
                    <a:pt x="171046" y="343660"/>
                  </a:cubicBezTo>
                  <a:cubicBezTo>
                    <a:pt x="76588" y="343660"/>
                    <a:pt x="0" y="266718"/>
                    <a:pt x="0" y="171830"/>
                  </a:cubicBezTo>
                  <a:close/>
                </a:path>
              </a:pathLst>
            </a:custGeom>
            <a:noFill/>
            <a:ln w="9360">
              <a:miter/>
            </a:ln>
          </p:spPr>
          <p:style>
            <a:lnRef idx="1"/>
            <a:fillRef idx="0"/>
            <a:effectRef idx="0"/>
            <a:fontRef idx="minor"/>
          </p:style>
        </p:sp>
        <p:pic>
          <p:nvPicPr>
            <p:cNvPr id="346" name="Picture 54" descr=""/>
            <p:cNvPicPr/>
            <p:nvPr/>
          </p:nvPicPr>
          <p:blipFill>
            <a:blip r:embed="rId4"/>
            <a:stretch/>
          </p:blipFill>
          <p:spPr>
            <a:xfrm>
              <a:off x="1881360" y="4501800"/>
              <a:ext cx="398880" cy="437400"/>
            </a:xfrm>
            <a:prstGeom prst="rect">
              <a:avLst/>
            </a:prstGeom>
            <a:ln>
              <a:noFill/>
            </a:ln>
          </p:spPr>
        </p:pic>
        <p:sp>
          <p:nvSpPr>
            <p:cNvPr id="347" name="CustomShape 51"/>
            <p:cNvSpPr/>
            <p:nvPr/>
          </p:nvSpPr>
          <p:spPr>
            <a:xfrm>
              <a:off x="2020320" y="4589280"/>
              <a:ext cx="149040" cy="245880"/>
            </a:xfrm>
            <a:prstGeom prst="rect">
              <a:avLst/>
            </a:prstGeom>
            <a:noFill/>
            <a:ln>
              <a:noFill/>
            </a:ln>
          </p:spPr>
          <p:style>
            <a:lnRef idx="0"/>
            <a:fillRef idx="0"/>
            <a:effectRef idx="0"/>
            <a:fontRef idx="minor"/>
          </p:style>
          <p:txBody>
            <a:bodyPr lIns="0" rIns="0" tIns="0" bIns="0"/>
            <a:p>
              <a:pPr>
                <a:lnSpc>
                  <a:spcPct val="115000"/>
                </a:lnSpc>
              </a:pPr>
              <a:r>
                <a:rPr b="0" lang="en-GB" sz="1200" spc="-1" strike="noStrike">
                  <a:solidFill>
                    <a:srgbClr val="000000"/>
                  </a:solidFill>
                  <a:latin typeface="Times New Roman"/>
                  <a:ea typeface="Times New Roman"/>
                </a:rPr>
                <a:t>C</a:t>
              </a:r>
              <a:endParaRPr b="0" lang="en-GB" sz="1200" spc="-1" strike="noStrike">
                <a:latin typeface="Arial"/>
              </a:endParaRPr>
            </a:p>
          </p:txBody>
        </p:sp>
        <p:sp>
          <p:nvSpPr>
            <p:cNvPr id="348" name="CustomShape 52"/>
            <p:cNvSpPr/>
            <p:nvPr/>
          </p:nvSpPr>
          <p:spPr>
            <a:xfrm>
              <a:off x="2351520" y="4680000"/>
              <a:ext cx="573120" cy="360"/>
            </a:xfrm>
            <a:custGeom>
              <a:avLst/>
              <a:gdLst/>
              <a:ahLst/>
              <a:rect l="l" t="t" r="r" b="b"/>
              <a:pathLst>
                <a:path w="518729" h="0">
                  <a:moveTo>
                    <a:pt x="518729" y="0"/>
                  </a:moveTo>
                  <a:lnTo>
                    <a:pt x="0" y="0"/>
                  </a:lnTo>
                </a:path>
              </a:pathLst>
            </a:custGeom>
            <a:noFill/>
            <a:ln>
              <a:round/>
            </a:ln>
          </p:spPr>
          <p:style>
            <a:lnRef idx="1"/>
            <a:fillRef idx="0"/>
            <a:effectRef idx="0"/>
            <a:fontRef idx="minor"/>
          </p:style>
        </p:sp>
        <p:sp>
          <p:nvSpPr>
            <p:cNvPr id="349" name="CustomShape 53"/>
            <p:cNvSpPr/>
            <p:nvPr/>
          </p:nvSpPr>
          <p:spPr>
            <a:xfrm>
              <a:off x="2265120" y="4631040"/>
              <a:ext cx="98280" cy="97560"/>
            </a:xfrm>
            <a:custGeom>
              <a:avLst/>
              <a:gdLst/>
              <a:ahLst/>
              <a:rect l="l" t="t" r="r" b="b"/>
              <a:pathLst>
                <a:path w="89200" h="89606">
                  <a:moveTo>
                    <a:pt x="89200" y="0"/>
                  </a:moveTo>
                  <a:lnTo>
                    <a:pt x="89200" y="89606"/>
                  </a:lnTo>
                  <a:lnTo>
                    <a:pt x="0" y="44803"/>
                  </a:lnTo>
                  <a:lnTo>
                    <a:pt x="89200" y="0"/>
                  </a:lnTo>
                  <a:close/>
                </a:path>
              </a:pathLst>
            </a:custGeom>
            <a:solidFill>
              <a:srgbClr val="000000"/>
            </a:solidFill>
            <a:ln>
              <a:noFill/>
            </a:ln>
          </p:spPr>
          <p:style>
            <a:lnRef idx="0"/>
            <a:fillRef idx="0"/>
            <a:effectRef idx="0"/>
            <a:fontRef idx="minor"/>
          </p:style>
        </p:sp>
        <p:pic>
          <p:nvPicPr>
            <p:cNvPr id="350" name="Picture 58" descr=""/>
            <p:cNvPicPr/>
            <p:nvPr/>
          </p:nvPicPr>
          <p:blipFill>
            <a:blip r:embed="rId5"/>
            <a:stretch/>
          </p:blipFill>
          <p:spPr>
            <a:xfrm>
              <a:off x="3782520" y="2083680"/>
              <a:ext cx="514440" cy="510480"/>
            </a:xfrm>
            <a:prstGeom prst="rect">
              <a:avLst/>
            </a:prstGeom>
            <a:ln>
              <a:noFill/>
            </a:ln>
          </p:spPr>
        </p:pic>
        <p:sp>
          <p:nvSpPr>
            <p:cNvPr id="351" name="CustomShape 54"/>
            <p:cNvSpPr/>
            <p:nvPr/>
          </p:nvSpPr>
          <p:spPr>
            <a:xfrm>
              <a:off x="3840840" y="2126880"/>
              <a:ext cx="377640" cy="374760"/>
            </a:xfrm>
            <a:custGeom>
              <a:avLst/>
              <a:gdLst/>
              <a:ahLst/>
              <a:rect l="l" t="t" r="r" b="b"/>
              <a:pathLst>
                <a:path w="342103" h="343660">
                  <a:moveTo>
                    <a:pt x="0" y="171830"/>
                  </a:moveTo>
                  <a:cubicBezTo>
                    <a:pt x="0" y="77005"/>
                    <a:pt x="76657" y="0"/>
                    <a:pt x="171052" y="0"/>
                  </a:cubicBezTo>
                  <a:cubicBezTo>
                    <a:pt x="265573" y="0"/>
                    <a:pt x="342103" y="77005"/>
                    <a:pt x="342103" y="171830"/>
                  </a:cubicBezTo>
                  <a:cubicBezTo>
                    <a:pt x="342103" y="266782"/>
                    <a:pt x="265573" y="343660"/>
                    <a:pt x="171052" y="343660"/>
                  </a:cubicBezTo>
                  <a:cubicBezTo>
                    <a:pt x="76657" y="343660"/>
                    <a:pt x="0" y="266782"/>
                    <a:pt x="0" y="171830"/>
                  </a:cubicBezTo>
                  <a:close/>
                </a:path>
              </a:pathLst>
            </a:custGeom>
            <a:noFill/>
            <a:ln w="9360">
              <a:miter/>
            </a:ln>
          </p:spPr>
          <p:style>
            <a:lnRef idx="1"/>
            <a:fillRef idx="0"/>
            <a:effectRef idx="0"/>
            <a:fontRef idx="minor"/>
          </p:style>
        </p:sp>
        <p:pic>
          <p:nvPicPr>
            <p:cNvPr id="352" name="Picture 60" descr=""/>
            <p:cNvPicPr/>
            <p:nvPr/>
          </p:nvPicPr>
          <p:blipFill>
            <a:blip r:embed="rId6"/>
            <a:stretch/>
          </p:blipFill>
          <p:spPr>
            <a:xfrm>
              <a:off x="3835080" y="2135880"/>
              <a:ext cx="398880" cy="437400"/>
            </a:xfrm>
            <a:prstGeom prst="rect">
              <a:avLst/>
            </a:prstGeom>
            <a:ln>
              <a:noFill/>
            </a:ln>
          </p:spPr>
        </p:pic>
        <p:sp>
          <p:nvSpPr>
            <p:cNvPr id="353" name="CustomShape 55"/>
            <p:cNvSpPr/>
            <p:nvPr/>
          </p:nvSpPr>
          <p:spPr>
            <a:xfrm>
              <a:off x="3978720" y="2219760"/>
              <a:ext cx="149040" cy="245880"/>
            </a:xfrm>
            <a:prstGeom prst="rect">
              <a:avLst/>
            </a:prstGeom>
            <a:noFill/>
            <a:ln>
              <a:noFill/>
            </a:ln>
          </p:spPr>
          <p:style>
            <a:lnRef idx="0"/>
            <a:fillRef idx="0"/>
            <a:effectRef idx="0"/>
            <a:fontRef idx="minor"/>
          </p:style>
          <p:txBody>
            <a:bodyPr lIns="0" rIns="0" tIns="0" bIns="0"/>
            <a:p>
              <a:pPr>
                <a:lnSpc>
                  <a:spcPct val="115000"/>
                </a:lnSpc>
              </a:pPr>
              <a:r>
                <a:rPr b="0" lang="en-GB" sz="1200" spc="-1" strike="noStrike">
                  <a:solidFill>
                    <a:srgbClr val="000000"/>
                  </a:solidFill>
                  <a:latin typeface="Times New Roman"/>
                  <a:ea typeface="Times New Roman"/>
                </a:rPr>
                <a:t>B </a:t>
              </a:r>
              <a:endParaRPr b="0" lang="en-GB" sz="1200" spc="-1" strike="noStrike">
                <a:latin typeface="Arial"/>
              </a:endParaRPr>
            </a:p>
          </p:txBody>
        </p:sp>
        <p:sp>
          <p:nvSpPr>
            <p:cNvPr id="354" name="CustomShape 56"/>
            <p:cNvSpPr/>
            <p:nvPr/>
          </p:nvSpPr>
          <p:spPr>
            <a:xfrm>
              <a:off x="4305240" y="2314440"/>
              <a:ext cx="540720" cy="360"/>
            </a:xfrm>
            <a:custGeom>
              <a:avLst/>
              <a:gdLst/>
              <a:ahLst/>
              <a:rect l="l" t="t" r="r" b="b"/>
              <a:pathLst>
                <a:path w="489334" h="0">
                  <a:moveTo>
                    <a:pt x="489334" y="0"/>
                  </a:moveTo>
                  <a:lnTo>
                    <a:pt x="0" y="0"/>
                  </a:lnTo>
                </a:path>
              </a:pathLst>
            </a:custGeom>
            <a:noFill/>
            <a:ln>
              <a:round/>
            </a:ln>
          </p:spPr>
          <p:style>
            <a:lnRef idx="1"/>
            <a:fillRef idx="0"/>
            <a:effectRef idx="0"/>
            <a:fontRef idx="minor"/>
          </p:style>
        </p:sp>
        <p:sp>
          <p:nvSpPr>
            <p:cNvPr id="355" name="CustomShape 57"/>
            <p:cNvSpPr/>
            <p:nvPr/>
          </p:nvSpPr>
          <p:spPr>
            <a:xfrm>
              <a:off x="4218840" y="2265480"/>
              <a:ext cx="98280" cy="97560"/>
            </a:xfrm>
            <a:custGeom>
              <a:avLst/>
              <a:gdLst/>
              <a:ahLst/>
              <a:rect l="l" t="t" r="r" b="b"/>
              <a:pathLst>
                <a:path w="89200" h="89606">
                  <a:moveTo>
                    <a:pt x="89200" y="0"/>
                  </a:moveTo>
                  <a:lnTo>
                    <a:pt x="89200" y="89606"/>
                  </a:lnTo>
                  <a:lnTo>
                    <a:pt x="0" y="44803"/>
                  </a:lnTo>
                  <a:lnTo>
                    <a:pt x="89200" y="0"/>
                  </a:lnTo>
                  <a:close/>
                </a:path>
              </a:pathLst>
            </a:custGeom>
            <a:solidFill>
              <a:srgbClr val="000000"/>
            </a:solidFill>
            <a:ln>
              <a:noFill/>
            </a:ln>
          </p:spPr>
          <p:style>
            <a:lnRef idx="0"/>
            <a:fillRef idx="0"/>
            <a:effectRef idx="0"/>
            <a:fontRef idx="minor"/>
          </p:style>
        </p:sp>
        <p:sp>
          <p:nvSpPr>
            <p:cNvPr id="356" name="CustomShape 58"/>
            <p:cNvSpPr/>
            <p:nvPr/>
          </p:nvSpPr>
          <p:spPr>
            <a:xfrm>
              <a:off x="3458520" y="5238000"/>
              <a:ext cx="352080" cy="245880"/>
            </a:xfrm>
            <a:prstGeom prst="rect">
              <a:avLst/>
            </a:prstGeom>
            <a:noFill/>
            <a:ln>
              <a:noFill/>
            </a:ln>
          </p:spPr>
          <p:style>
            <a:lnRef idx="0"/>
            <a:fillRef idx="0"/>
            <a:effectRef idx="0"/>
            <a:fontRef idx="minor"/>
          </p:style>
          <p:txBody>
            <a:bodyPr lIns="0" rIns="0" tIns="0" bIns="0"/>
            <a:p>
              <a:pPr>
                <a:lnSpc>
                  <a:spcPct val="115000"/>
                </a:lnSpc>
              </a:pPr>
              <a:r>
                <a:rPr b="0" lang="en-GB" sz="1200" spc="-1" strike="noStrike">
                  <a:solidFill>
                    <a:srgbClr val="000000"/>
                  </a:solidFill>
                  <a:latin typeface="Times New Roman"/>
                  <a:ea typeface="Times New Roman"/>
                </a:rPr>
                <a:t>Yes</a:t>
              </a:r>
              <a:endParaRPr b="0" lang="en-GB" sz="1200" spc="-1" strike="noStrike">
                <a:latin typeface="Arial"/>
              </a:endParaRPr>
            </a:p>
          </p:txBody>
        </p:sp>
        <p:sp>
          <p:nvSpPr>
            <p:cNvPr id="357" name="CustomShape 59"/>
            <p:cNvSpPr/>
            <p:nvPr/>
          </p:nvSpPr>
          <p:spPr>
            <a:xfrm>
              <a:off x="2493720" y="4440960"/>
              <a:ext cx="279720" cy="245880"/>
            </a:xfrm>
            <a:prstGeom prst="rect">
              <a:avLst/>
            </a:prstGeom>
            <a:noFill/>
            <a:ln>
              <a:noFill/>
            </a:ln>
          </p:spPr>
          <p:style>
            <a:lnRef idx="0"/>
            <a:fillRef idx="0"/>
            <a:effectRef idx="0"/>
            <a:fontRef idx="minor"/>
          </p:style>
          <p:txBody>
            <a:bodyPr lIns="0" rIns="0" tIns="0" bIns="0"/>
            <a:p>
              <a:pPr>
                <a:lnSpc>
                  <a:spcPct val="115000"/>
                </a:lnSpc>
              </a:pPr>
              <a:r>
                <a:rPr b="0" lang="en-GB" sz="1200" spc="-1" strike="noStrike">
                  <a:solidFill>
                    <a:srgbClr val="000000"/>
                  </a:solidFill>
                  <a:latin typeface="Times New Roman"/>
                  <a:ea typeface="Times New Roman"/>
                </a:rPr>
                <a:t>No</a:t>
              </a:r>
              <a:endParaRPr b="0" lang="en-GB" sz="1200" spc="-1" strike="noStrike">
                <a:latin typeface="Arial"/>
              </a:endParaRPr>
            </a:p>
          </p:txBody>
        </p:sp>
        <p:sp>
          <p:nvSpPr>
            <p:cNvPr id="358" name="CustomShape 60"/>
            <p:cNvSpPr/>
            <p:nvPr/>
          </p:nvSpPr>
          <p:spPr>
            <a:xfrm>
              <a:off x="6419880" y="5698440"/>
              <a:ext cx="55800" cy="244800"/>
            </a:xfrm>
            <a:prstGeom prst="rect">
              <a:avLst/>
            </a:prstGeom>
            <a:noFill/>
            <a:ln>
              <a:noFill/>
            </a:ln>
          </p:spPr>
          <p:style>
            <a:lnRef idx="0"/>
            <a:fillRef idx="0"/>
            <a:effectRef idx="0"/>
            <a:fontRef idx="minor"/>
          </p:style>
          <p:txBody>
            <a:bodyPr lIns="0" rIns="0" tIns="0" bIns="0"/>
            <a:p>
              <a:pPr>
                <a:lnSpc>
                  <a:spcPct val="115000"/>
                </a:lnSpc>
              </a:pPr>
              <a:r>
                <a:rPr b="0" lang="en-GB" sz="1200" spc="-1" strike="noStrike">
                  <a:solidFill>
                    <a:srgbClr val="000000"/>
                  </a:solidFill>
                  <a:latin typeface="Times New Roman"/>
                  <a:ea typeface="Times New Roman"/>
                </a:rPr>
                <a:t> </a:t>
              </a:r>
              <a:endParaRPr b="0" lang="en-GB" sz="1200" spc="-1" strike="noStrike">
                <a:latin typeface="Arial"/>
              </a:endParaRPr>
            </a:p>
          </p:txBody>
        </p:sp>
      </p:grpSp>
      <p:sp>
        <p:nvSpPr>
          <p:cNvPr id="359" name="CustomShape 61"/>
          <p:cNvSpPr/>
          <p:nvPr/>
        </p:nvSpPr>
        <p:spPr>
          <a:xfrm>
            <a:off x="2209680" y="6176880"/>
            <a:ext cx="5943240" cy="364680"/>
          </a:xfrm>
          <a:prstGeom prst="rect">
            <a:avLst/>
          </a:prstGeom>
          <a:noFill/>
          <a:ln>
            <a:noFill/>
          </a:ln>
        </p:spPr>
        <p:style>
          <a:lnRef idx="0"/>
          <a:fillRef idx="0"/>
          <a:effectRef idx="0"/>
          <a:fontRef idx="minor"/>
        </p:style>
        <p:txBody>
          <a:bodyPr lIns="90000" rIns="90000" tIns="45000" bIns="45000"/>
          <a:p>
            <a:pPr>
              <a:lnSpc>
                <a:spcPct val="100000"/>
              </a:lnSpc>
            </a:pPr>
            <a:r>
              <a:rPr b="1" lang="en-GB" sz="1800" spc="-1" strike="noStrike">
                <a:solidFill>
                  <a:srgbClr val="000000"/>
                </a:solidFill>
                <a:latin typeface="Calibri"/>
              </a:rPr>
              <a:t>Fig 4 </a:t>
            </a:r>
            <a:r>
              <a:rPr b="1" lang="en-GB" sz="1800" spc="-1" strike="noStrike">
                <a:solidFill>
                  <a:srgbClr val="000000"/>
                </a:solidFill>
                <a:latin typeface="Calibri"/>
                <a:ea typeface="Times New Roman"/>
              </a:rPr>
              <a:t>: Flowchart for Naive Bayes Classifier (continued)</a:t>
            </a:r>
            <a:r>
              <a:rPr b="0" lang="en-GB" sz="1800" spc="-1" strike="noStrike">
                <a:solidFill>
                  <a:srgbClr val="000000"/>
                </a:solidFill>
                <a:latin typeface="Calibri"/>
                <a:ea typeface="Times New Roman"/>
              </a:rPr>
              <a:t> </a:t>
            </a:r>
            <a:endParaRPr b="0" lang="en-GB" sz="1800" spc="-1" strike="noStrike">
              <a:latin typeface="Arial"/>
            </a:endParaRPr>
          </a:p>
        </p:txBody>
      </p:sp>
    </p:spTree>
  </p:cSld>
  <p:timing>
    <p:tnLst>
      <p:par>
        <p:cTn id="31" dur="indefinite" restart="never" nodeType="tmRoot">
          <p:childTnLst>
            <p:seq>
              <p:cTn id="32" dur="indefinite"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0" name="TextShape 1"/>
          <p:cNvSpPr txBox="1"/>
          <p:nvPr/>
        </p:nvSpPr>
        <p:spPr>
          <a:xfrm>
            <a:off x="457200" y="76320"/>
            <a:ext cx="7619760" cy="1142640"/>
          </a:xfrm>
          <a:prstGeom prst="rect">
            <a:avLst/>
          </a:prstGeom>
          <a:noFill/>
          <a:ln>
            <a:noFill/>
          </a:ln>
        </p:spPr>
        <p:txBody>
          <a:bodyPr anchor="ctr"/>
          <a:p>
            <a:pPr>
              <a:lnSpc>
                <a:spcPct val="100000"/>
              </a:lnSpc>
            </a:pPr>
            <a:r>
              <a:rPr b="1" lang="en-US" sz="4400" spc="-97" strike="noStrike" u="sng">
                <a:solidFill>
                  <a:srgbClr val="1f497d"/>
                </a:solidFill>
                <a:uFillTx/>
                <a:latin typeface="Cambria"/>
              </a:rPr>
              <a:t>ER Diagram</a:t>
            </a:r>
            <a:endParaRPr b="0" lang="en-US" sz="4400" spc="-1" strike="noStrike">
              <a:solidFill>
                <a:srgbClr val="000000"/>
              </a:solidFill>
              <a:latin typeface="Calibri"/>
            </a:endParaRPr>
          </a:p>
        </p:txBody>
      </p:sp>
      <p:sp>
        <p:nvSpPr>
          <p:cNvPr id="361" name="CustomShape 2"/>
          <p:cNvSpPr/>
          <p:nvPr/>
        </p:nvSpPr>
        <p:spPr>
          <a:xfrm>
            <a:off x="2971800" y="6293160"/>
            <a:ext cx="3123720" cy="395280"/>
          </a:xfrm>
          <a:prstGeom prst="rect">
            <a:avLst/>
          </a:prstGeom>
          <a:noFill/>
          <a:ln>
            <a:noFill/>
          </a:ln>
        </p:spPr>
        <p:style>
          <a:lnRef idx="0"/>
          <a:fillRef idx="0"/>
          <a:effectRef idx="0"/>
          <a:fontRef idx="minor"/>
        </p:style>
        <p:txBody>
          <a:bodyPr lIns="90000" rIns="90000" tIns="45000" bIns="45000"/>
          <a:p>
            <a:pPr>
              <a:lnSpc>
                <a:spcPct val="100000"/>
              </a:lnSpc>
            </a:pPr>
            <a:r>
              <a:rPr b="1" lang="en-GB" sz="2000" spc="-1" strike="noStrike">
                <a:solidFill>
                  <a:srgbClr val="000000"/>
                </a:solidFill>
                <a:latin typeface="Calibri"/>
              </a:rPr>
              <a:t>Fig 5: ER Diagram</a:t>
            </a:r>
            <a:endParaRPr b="0" lang="en-GB" sz="2000" spc="-1" strike="noStrike">
              <a:latin typeface="Arial"/>
            </a:endParaRPr>
          </a:p>
        </p:txBody>
      </p:sp>
      <p:pic>
        <p:nvPicPr>
          <p:cNvPr id="362" name="Picture 2" descr=""/>
          <p:cNvPicPr/>
          <p:nvPr/>
        </p:nvPicPr>
        <p:blipFill>
          <a:blip r:embed="rId1"/>
          <a:srcRect l="0" t="-25047" r="0" b="25047"/>
          <a:stretch/>
        </p:blipFill>
        <p:spPr>
          <a:xfrm>
            <a:off x="181800" y="914400"/>
            <a:ext cx="7745040" cy="4419360"/>
          </a:xfrm>
          <a:prstGeom prst="rect">
            <a:avLst/>
          </a:prstGeom>
          <a:ln>
            <a:noFill/>
          </a:ln>
        </p:spPr>
      </p:pic>
    </p:spTree>
  </p:cSld>
  <p:timing>
    <p:tnLst>
      <p:par>
        <p:cTn id="33" dur="indefinite" restart="never" nodeType="tmRoot">
          <p:childTnLst>
            <p:seq>
              <p:cTn id="34" dur="indefinite"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3" name="TextShape 1"/>
          <p:cNvSpPr txBox="1"/>
          <p:nvPr/>
        </p:nvSpPr>
        <p:spPr>
          <a:xfrm>
            <a:off x="533520" y="2514600"/>
            <a:ext cx="8229240" cy="1142640"/>
          </a:xfrm>
          <a:prstGeom prst="rect">
            <a:avLst/>
          </a:prstGeom>
          <a:noFill/>
          <a:ln>
            <a:noFill/>
          </a:ln>
        </p:spPr>
        <p:txBody>
          <a:bodyPr anchor="ctr"/>
          <a:p>
            <a:pPr>
              <a:lnSpc>
                <a:spcPct val="100000"/>
              </a:lnSpc>
            </a:pPr>
            <a:r>
              <a:rPr b="1" lang="en-US" sz="5400" spc="-97" strike="noStrike" u="sng">
                <a:solidFill>
                  <a:srgbClr val="1f497d"/>
                </a:solidFill>
                <a:uFillTx/>
                <a:latin typeface="Cambria"/>
              </a:rPr>
              <a:t>UML Diagrams</a:t>
            </a:r>
            <a:endParaRPr b="0" lang="en-US" sz="5400" spc="-1" strike="noStrike">
              <a:solidFill>
                <a:srgbClr val="000000"/>
              </a:solidFill>
              <a:latin typeface="Calibri"/>
            </a:endParaRPr>
          </a:p>
        </p:txBody>
      </p:sp>
    </p:spTree>
  </p:cSld>
  <p:timing>
    <p:tnLst>
      <p:par>
        <p:cTn id="35" dur="indefinite" restart="never" nodeType="tmRoot">
          <p:childTnLst>
            <p:seq>
              <p:cTn id="36" dur="indefinite"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64" name="Picture 4" descr=""/>
          <p:cNvPicPr/>
          <p:nvPr/>
        </p:nvPicPr>
        <p:blipFill>
          <a:blip r:embed="rId1"/>
          <a:stretch/>
        </p:blipFill>
        <p:spPr>
          <a:xfrm>
            <a:off x="685800" y="981000"/>
            <a:ext cx="6714720" cy="5876640"/>
          </a:xfrm>
          <a:prstGeom prst="rect">
            <a:avLst/>
          </a:prstGeom>
          <a:ln>
            <a:noFill/>
          </a:ln>
        </p:spPr>
      </p:pic>
      <p:sp>
        <p:nvSpPr>
          <p:cNvPr id="365" name="TextShape 1"/>
          <p:cNvSpPr txBox="1"/>
          <p:nvPr/>
        </p:nvSpPr>
        <p:spPr>
          <a:xfrm>
            <a:off x="457200" y="76320"/>
            <a:ext cx="8229240" cy="1142640"/>
          </a:xfrm>
          <a:prstGeom prst="rect">
            <a:avLst/>
          </a:prstGeom>
          <a:noFill/>
          <a:ln>
            <a:noFill/>
          </a:ln>
        </p:spPr>
        <p:txBody>
          <a:bodyPr anchor="ctr"/>
          <a:p>
            <a:pPr>
              <a:lnSpc>
                <a:spcPct val="100000"/>
              </a:lnSpc>
            </a:pPr>
            <a:r>
              <a:rPr b="1" lang="en-US" sz="4400" spc="-97" strike="noStrike" u="sng">
                <a:solidFill>
                  <a:srgbClr val="1f497d"/>
                </a:solidFill>
                <a:uFillTx/>
                <a:latin typeface="Cambria"/>
              </a:rPr>
              <a:t>Usecase Diagram</a:t>
            </a:r>
            <a:endParaRPr b="0" lang="en-US" sz="4400" spc="-1" strike="noStrike">
              <a:solidFill>
                <a:srgbClr val="000000"/>
              </a:solidFill>
              <a:latin typeface="Calibri"/>
            </a:endParaRPr>
          </a:p>
        </p:txBody>
      </p:sp>
      <p:sp>
        <p:nvSpPr>
          <p:cNvPr id="366" name="CustomShape 2"/>
          <p:cNvSpPr/>
          <p:nvPr/>
        </p:nvSpPr>
        <p:spPr>
          <a:xfrm>
            <a:off x="3200400" y="6477120"/>
            <a:ext cx="2361960" cy="364680"/>
          </a:xfrm>
          <a:prstGeom prst="rect">
            <a:avLst/>
          </a:prstGeom>
          <a:noFill/>
          <a:ln>
            <a:noFill/>
          </a:ln>
        </p:spPr>
        <p:style>
          <a:lnRef idx="0"/>
          <a:fillRef idx="0"/>
          <a:effectRef idx="0"/>
          <a:fontRef idx="minor"/>
        </p:style>
        <p:txBody>
          <a:bodyPr lIns="90000" rIns="90000" tIns="45000" bIns="45000"/>
          <a:p>
            <a:pPr>
              <a:lnSpc>
                <a:spcPct val="100000"/>
              </a:lnSpc>
            </a:pPr>
            <a:r>
              <a:rPr b="1" lang="en-GB" sz="1800" spc="-1" strike="noStrike">
                <a:solidFill>
                  <a:srgbClr val="000000"/>
                </a:solidFill>
                <a:latin typeface="Calibri"/>
              </a:rPr>
              <a:t>Fig 6: Usecse Diagram</a:t>
            </a:r>
            <a:endParaRPr b="0" lang="en-GB" sz="1800" spc="-1" strike="noStrike">
              <a:latin typeface="Arial"/>
            </a:endParaRPr>
          </a:p>
        </p:txBody>
      </p:sp>
    </p:spTree>
  </p:cSld>
  <p:timing>
    <p:tnLst>
      <p:par>
        <p:cTn id="37" dur="indefinite" restart="never" nodeType="tmRoot">
          <p:childTnLst>
            <p:seq>
              <p:cTn id="38"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5" name="TextShape 1"/>
          <p:cNvSpPr txBox="1"/>
          <p:nvPr/>
        </p:nvSpPr>
        <p:spPr>
          <a:xfrm>
            <a:off x="457200" y="274680"/>
            <a:ext cx="7619760" cy="1142640"/>
          </a:xfrm>
          <a:prstGeom prst="rect">
            <a:avLst/>
          </a:prstGeom>
          <a:noFill/>
          <a:ln>
            <a:noFill/>
          </a:ln>
        </p:spPr>
        <p:txBody>
          <a:bodyPr anchor="ctr"/>
          <a:p>
            <a:pPr>
              <a:lnSpc>
                <a:spcPct val="100000"/>
              </a:lnSpc>
            </a:pPr>
            <a:r>
              <a:rPr b="1" lang="en-US" sz="4400" spc="-97" strike="noStrike" u="sng">
                <a:solidFill>
                  <a:srgbClr val="1f497d"/>
                </a:solidFill>
                <a:uFillTx/>
                <a:latin typeface="Cambria"/>
              </a:rPr>
              <a:t>Abstract</a:t>
            </a:r>
            <a:endParaRPr b="0" lang="en-US" sz="4400" spc="-1" strike="noStrike">
              <a:solidFill>
                <a:srgbClr val="000000"/>
              </a:solidFill>
              <a:latin typeface="Calibri"/>
            </a:endParaRPr>
          </a:p>
        </p:txBody>
      </p:sp>
      <p:sp>
        <p:nvSpPr>
          <p:cNvPr id="176" name="TextShape 2"/>
          <p:cNvSpPr txBox="1"/>
          <p:nvPr/>
        </p:nvSpPr>
        <p:spPr>
          <a:xfrm>
            <a:off x="457200" y="1600200"/>
            <a:ext cx="7619760" cy="4800240"/>
          </a:xfrm>
          <a:prstGeom prst="rect">
            <a:avLst/>
          </a:prstGeom>
          <a:noFill/>
          <a:ln>
            <a:noFill/>
          </a:ln>
        </p:spPr>
        <p:txBody>
          <a:bodyPr/>
          <a:p>
            <a:pPr algn="just">
              <a:lnSpc>
                <a:spcPct val="100000"/>
              </a:lnSpc>
              <a:spcBef>
                <a:spcPts val="400"/>
              </a:spcBef>
            </a:pPr>
            <a:endParaRPr b="0" lang="en-US" sz="2200" spc="-1" strike="noStrike">
              <a:solidFill>
                <a:srgbClr val="000000"/>
              </a:solidFill>
              <a:latin typeface="Calibri"/>
            </a:endParaRPr>
          </a:p>
          <a:p>
            <a:pPr algn="just">
              <a:lnSpc>
                <a:spcPct val="100000"/>
              </a:lnSpc>
              <a:spcBef>
                <a:spcPts val="400"/>
              </a:spcBef>
            </a:pPr>
            <a:r>
              <a:rPr b="0" lang="en-US" sz="2000" spc="-1" strike="noStrike">
                <a:solidFill>
                  <a:srgbClr val="000000"/>
                </a:solidFill>
                <a:latin typeface="Calibri"/>
              </a:rPr>
              <a:t>Logging is mechanism to ensure compliance with regulations and to detect abnormalities, security breaches, and privacy violations; however, logging too many events causes overwhelming use of system resources and impacts performance. Consequently, a classification of events is used to prioritize events and configure the log system. Rules can be applied according to this classification to make decisions about events to be archived and types of actions invoked by events. Current classification methodologies are fixed to specific types of incident occurrences and applied in terms of system-dependent description. </a:t>
            </a:r>
            <a:endParaRPr b="0" lang="en-US" sz="2000" spc="-1" strike="noStrike">
              <a:solidFill>
                <a:srgbClr val="000000"/>
              </a:solidFill>
              <a:latin typeface="Calibri"/>
            </a:endParaRPr>
          </a:p>
          <a:p>
            <a:pPr algn="just">
              <a:lnSpc>
                <a:spcPct val="100000"/>
              </a:lnSpc>
              <a:spcBef>
                <a:spcPts val="400"/>
              </a:spcBef>
            </a:pPr>
            <a:endParaRPr b="0" lang="en-US" sz="2000" spc="-1" strike="noStrike">
              <a:solidFill>
                <a:srgbClr val="000000"/>
              </a:solidFill>
              <a:latin typeface="Calibri"/>
            </a:endParaRPr>
          </a:p>
          <a:p>
            <a:pPr algn="just">
              <a:lnSpc>
                <a:spcPct val="100000"/>
              </a:lnSpc>
              <a:spcBef>
                <a:spcPts val="400"/>
              </a:spcBef>
            </a:pPr>
            <a:r>
              <a:rPr b="1" lang="en-US" sz="2000" spc="-1" strike="noStrike">
                <a:solidFill>
                  <a:srgbClr val="000000"/>
                </a:solidFill>
                <a:latin typeface="Calibri"/>
              </a:rPr>
              <a:t>KEYWORDS: </a:t>
            </a:r>
            <a:r>
              <a:rPr b="0" i="1" lang="en-US" sz="2000" spc="-1" strike="noStrike">
                <a:solidFill>
                  <a:srgbClr val="000000"/>
                </a:solidFill>
                <a:latin typeface="Calibri"/>
              </a:rPr>
              <a:t>Logging, events, System resources, Log system, Incident.</a:t>
            </a:r>
            <a:endParaRPr b="0" lang="en-US" sz="2000" spc="-1" strike="noStrike">
              <a:solidFill>
                <a:srgbClr val="000000"/>
              </a:solidFill>
              <a:latin typeface="Calibri"/>
            </a:endParaRPr>
          </a:p>
          <a:p>
            <a:pPr algn="just">
              <a:lnSpc>
                <a:spcPct val="100000"/>
              </a:lnSpc>
              <a:spcBef>
                <a:spcPts val="400"/>
              </a:spcBef>
            </a:pPr>
            <a:endParaRPr b="0" lang="en-US" sz="2000" spc="-1" strike="noStrike">
              <a:solidFill>
                <a:srgbClr val="000000"/>
              </a:solidFill>
              <a:latin typeface="Calibri"/>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7" name="TextShape 1"/>
          <p:cNvSpPr txBox="1"/>
          <p:nvPr/>
        </p:nvSpPr>
        <p:spPr>
          <a:xfrm>
            <a:off x="457200" y="76320"/>
            <a:ext cx="7619760" cy="1142640"/>
          </a:xfrm>
          <a:prstGeom prst="rect">
            <a:avLst/>
          </a:prstGeom>
          <a:noFill/>
          <a:ln>
            <a:noFill/>
          </a:ln>
        </p:spPr>
        <p:txBody>
          <a:bodyPr anchor="ctr"/>
          <a:p>
            <a:pPr>
              <a:lnSpc>
                <a:spcPct val="100000"/>
              </a:lnSpc>
            </a:pPr>
            <a:r>
              <a:rPr b="1" lang="en-US" sz="4400" spc="-97" strike="noStrike" u="sng">
                <a:solidFill>
                  <a:srgbClr val="1f497d"/>
                </a:solidFill>
                <a:uFillTx/>
                <a:latin typeface="Cambria"/>
              </a:rPr>
              <a:t>Class Diagram</a:t>
            </a:r>
            <a:endParaRPr b="0" lang="en-US" sz="4400" spc="-1" strike="noStrike">
              <a:solidFill>
                <a:srgbClr val="000000"/>
              </a:solidFill>
              <a:latin typeface="Calibri"/>
            </a:endParaRPr>
          </a:p>
        </p:txBody>
      </p:sp>
      <p:pic>
        <p:nvPicPr>
          <p:cNvPr id="368" name="Picture 4" descr=""/>
          <p:cNvPicPr/>
          <p:nvPr/>
        </p:nvPicPr>
        <p:blipFill>
          <a:blip r:embed="rId1"/>
          <a:stretch/>
        </p:blipFill>
        <p:spPr>
          <a:xfrm>
            <a:off x="838080" y="1447920"/>
            <a:ext cx="7238520" cy="4495320"/>
          </a:xfrm>
          <a:prstGeom prst="rect">
            <a:avLst/>
          </a:prstGeom>
          <a:ln>
            <a:noFill/>
          </a:ln>
        </p:spPr>
      </p:pic>
      <p:sp>
        <p:nvSpPr>
          <p:cNvPr id="369" name="CustomShape 2"/>
          <p:cNvSpPr/>
          <p:nvPr/>
        </p:nvSpPr>
        <p:spPr>
          <a:xfrm>
            <a:off x="2971800" y="6095880"/>
            <a:ext cx="2819160" cy="364680"/>
          </a:xfrm>
          <a:prstGeom prst="rect">
            <a:avLst/>
          </a:prstGeom>
          <a:noFill/>
          <a:ln>
            <a:noFill/>
          </a:ln>
        </p:spPr>
        <p:style>
          <a:lnRef idx="0"/>
          <a:fillRef idx="0"/>
          <a:effectRef idx="0"/>
          <a:fontRef idx="minor"/>
        </p:style>
        <p:txBody>
          <a:bodyPr lIns="90000" rIns="90000" tIns="45000" bIns="45000"/>
          <a:p>
            <a:pPr>
              <a:lnSpc>
                <a:spcPct val="100000"/>
              </a:lnSpc>
            </a:pPr>
            <a:r>
              <a:rPr b="1" lang="en-GB" sz="1800" spc="-1" strike="noStrike">
                <a:solidFill>
                  <a:srgbClr val="000000"/>
                </a:solidFill>
                <a:latin typeface="Calibri"/>
              </a:rPr>
              <a:t>Fig 7:Class Diagram</a:t>
            </a:r>
            <a:endParaRPr b="0" lang="en-GB" sz="1800" spc="-1" strike="noStrike">
              <a:latin typeface="Arial"/>
            </a:endParaRPr>
          </a:p>
        </p:txBody>
      </p:sp>
    </p:spTree>
  </p:cSld>
  <p:timing>
    <p:tnLst>
      <p:par>
        <p:cTn id="39" dur="indefinite" restart="never" nodeType="tmRoot">
          <p:childTnLst>
            <p:seq>
              <p:cTn id="40" dur="indefinite"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0" name="CustomShape 1"/>
          <p:cNvSpPr/>
          <p:nvPr/>
        </p:nvSpPr>
        <p:spPr>
          <a:xfrm>
            <a:off x="457200" y="274680"/>
            <a:ext cx="8229240" cy="1142640"/>
          </a:xfrm>
          <a:prstGeom prst="rect">
            <a:avLst/>
          </a:prstGeom>
          <a:noFill/>
          <a:ln>
            <a:noFill/>
          </a:ln>
        </p:spPr>
        <p:style>
          <a:lnRef idx="0"/>
          <a:fillRef idx="0"/>
          <a:effectRef idx="0"/>
          <a:fontRef idx="minor"/>
        </p:style>
        <p:txBody>
          <a:bodyPr lIns="90000" rIns="90000" tIns="45000" bIns="45000"/>
          <a:p>
            <a:pPr>
              <a:lnSpc>
                <a:spcPct val="100000"/>
              </a:lnSpc>
            </a:pPr>
            <a:r>
              <a:rPr b="1" lang="en-GB" sz="4400" spc="-1" strike="noStrike" u="sng">
                <a:solidFill>
                  <a:srgbClr val="1f497d"/>
                </a:solidFill>
                <a:uFillTx/>
                <a:latin typeface="Cambria"/>
              </a:rPr>
              <a:t>Sequence Diagram</a:t>
            </a:r>
            <a:endParaRPr b="0" lang="en-GB" sz="4400" spc="-1" strike="noStrike">
              <a:latin typeface="Arial"/>
            </a:endParaRPr>
          </a:p>
        </p:txBody>
      </p:sp>
      <p:sp>
        <p:nvSpPr>
          <p:cNvPr id="371" name="CustomShape 2"/>
          <p:cNvSpPr/>
          <p:nvPr/>
        </p:nvSpPr>
        <p:spPr>
          <a:xfrm>
            <a:off x="2819520" y="6477120"/>
            <a:ext cx="2819160" cy="364680"/>
          </a:xfrm>
          <a:prstGeom prst="rect">
            <a:avLst/>
          </a:prstGeom>
          <a:noFill/>
          <a:ln>
            <a:noFill/>
          </a:ln>
        </p:spPr>
        <p:style>
          <a:lnRef idx="0"/>
          <a:fillRef idx="0"/>
          <a:effectRef idx="0"/>
          <a:fontRef idx="minor"/>
        </p:style>
        <p:txBody>
          <a:bodyPr lIns="90000" rIns="90000" tIns="45000" bIns="45000"/>
          <a:p>
            <a:pPr>
              <a:lnSpc>
                <a:spcPct val="100000"/>
              </a:lnSpc>
            </a:pPr>
            <a:r>
              <a:rPr b="1" lang="en-GB" sz="1800" spc="-1" strike="noStrike">
                <a:solidFill>
                  <a:srgbClr val="000000"/>
                </a:solidFill>
                <a:latin typeface="Calibri"/>
              </a:rPr>
              <a:t>Fig 8: Sequence Diagram</a:t>
            </a:r>
            <a:endParaRPr b="0" lang="en-GB" sz="1800" spc="-1" strike="noStrike">
              <a:latin typeface="Arial"/>
            </a:endParaRPr>
          </a:p>
        </p:txBody>
      </p:sp>
      <p:pic>
        <p:nvPicPr>
          <p:cNvPr id="372" name="Picture 5" descr=""/>
          <p:cNvPicPr/>
          <p:nvPr/>
        </p:nvPicPr>
        <p:blipFill>
          <a:blip r:embed="rId1"/>
          <a:srcRect l="16665" t="29247" r="34995" b="8499"/>
          <a:stretch/>
        </p:blipFill>
        <p:spPr>
          <a:xfrm>
            <a:off x="472680" y="1143000"/>
            <a:ext cx="7086240" cy="5131440"/>
          </a:xfrm>
          <a:prstGeom prst="rect">
            <a:avLst/>
          </a:prstGeom>
          <a:ln>
            <a:noFill/>
          </a:ln>
        </p:spPr>
      </p:pic>
    </p:spTree>
  </p:cSld>
  <p:timing>
    <p:tnLst>
      <p:par>
        <p:cTn id="41" dur="indefinite" restart="never" nodeType="tmRoot">
          <p:childTnLst>
            <p:seq>
              <p:cTn id="42" dur="indefinite"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3" name="TextShape 1"/>
          <p:cNvSpPr txBox="1"/>
          <p:nvPr/>
        </p:nvSpPr>
        <p:spPr>
          <a:xfrm>
            <a:off x="533520" y="2971800"/>
            <a:ext cx="7619760" cy="1142640"/>
          </a:xfrm>
          <a:prstGeom prst="rect">
            <a:avLst/>
          </a:prstGeom>
          <a:noFill/>
          <a:ln>
            <a:noFill/>
          </a:ln>
        </p:spPr>
        <p:txBody>
          <a:bodyPr anchor="ctr"/>
          <a:p>
            <a:pPr algn="ctr">
              <a:lnSpc>
                <a:spcPct val="100000"/>
              </a:lnSpc>
            </a:pPr>
            <a:r>
              <a:rPr b="1" lang="en-US" sz="4600" spc="-97" strike="noStrike" u="sng">
                <a:solidFill>
                  <a:srgbClr val="1f497d"/>
                </a:solidFill>
                <a:uFillTx/>
                <a:latin typeface="Cambria"/>
              </a:rPr>
              <a:t>Working Code(Screenshots)</a:t>
            </a:r>
            <a:endParaRPr b="0" lang="en-US" sz="4600" spc="-1" strike="noStrike">
              <a:solidFill>
                <a:srgbClr val="000000"/>
              </a:solidFill>
              <a:latin typeface="Calibri"/>
            </a:endParaRPr>
          </a:p>
        </p:txBody>
      </p:sp>
    </p:spTree>
  </p:cSld>
  <p:timing>
    <p:tnLst>
      <p:par>
        <p:cTn id="43" dur="indefinite" restart="never" nodeType="tmRoot">
          <p:childTnLst>
            <p:seq>
              <p:cTn id="44" dur="indefinite"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74" name="Picture 2" descr=""/>
          <p:cNvPicPr/>
          <p:nvPr/>
        </p:nvPicPr>
        <p:blipFill>
          <a:blip r:embed="rId1"/>
          <a:srcRect l="0" t="0" r="49994" b="138"/>
          <a:stretch/>
        </p:blipFill>
        <p:spPr>
          <a:xfrm>
            <a:off x="609480" y="434520"/>
            <a:ext cx="7619760" cy="5965920"/>
          </a:xfrm>
          <a:prstGeom prst="rect">
            <a:avLst/>
          </a:prstGeom>
          <a:ln>
            <a:noFill/>
          </a:ln>
        </p:spPr>
      </p:pic>
      <p:sp>
        <p:nvSpPr>
          <p:cNvPr id="375" name="CustomShape 1"/>
          <p:cNvSpPr/>
          <p:nvPr/>
        </p:nvSpPr>
        <p:spPr>
          <a:xfrm>
            <a:off x="2819520" y="6400800"/>
            <a:ext cx="3200040" cy="364680"/>
          </a:xfrm>
          <a:prstGeom prst="rect">
            <a:avLst/>
          </a:prstGeom>
          <a:noFill/>
          <a:ln>
            <a:noFill/>
          </a:ln>
        </p:spPr>
        <p:style>
          <a:lnRef idx="0"/>
          <a:fillRef idx="0"/>
          <a:effectRef idx="0"/>
          <a:fontRef idx="minor"/>
        </p:style>
        <p:txBody>
          <a:bodyPr lIns="90000" rIns="90000" tIns="45000" bIns="45000"/>
          <a:p>
            <a:pPr>
              <a:lnSpc>
                <a:spcPct val="100000"/>
              </a:lnSpc>
            </a:pPr>
            <a:r>
              <a:rPr b="1" lang="en-GB" sz="1800" spc="-1" strike="noStrike">
                <a:solidFill>
                  <a:srgbClr val="000000"/>
                </a:solidFill>
                <a:latin typeface="Calibri"/>
              </a:rPr>
              <a:t>Fig. 9: Database content</a:t>
            </a:r>
            <a:endParaRPr b="0" lang="en-GB" sz="1800" spc="-1" strike="noStrike">
              <a:latin typeface="Arial"/>
            </a:endParaRPr>
          </a:p>
        </p:txBody>
      </p:sp>
    </p:spTree>
  </p:cSld>
  <p:timing>
    <p:tnLst>
      <p:par>
        <p:cTn id="45" dur="indefinite" restart="never" nodeType="tmRoot">
          <p:childTnLst>
            <p:seq>
              <p:cTn id="46" dur="indefinite"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76" name="Picture 2" descr=""/>
          <p:cNvPicPr/>
          <p:nvPr/>
        </p:nvPicPr>
        <p:blipFill>
          <a:blip r:embed="rId1"/>
          <a:srcRect l="0" t="0" r="49994" b="0"/>
          <a:stretch/>
        </p:blipFill>
        <p:spPr>
          <a:xfrm>
            <a:off x="531000" y="457200"/>
            <a:ext cx="7469640" cy="5866920"/>
          </a:xfrm>
          <a:prstGeom prst="rect">
            <a:avLst/>
          </a:prstGeom>
          <a:ln>
            <a:noFill/>
          </a:ln>
        </p:spPr>
      </p:pic>
      <p:sp>
        <p:nvSpPr>
          <p:cNvPr id="377" name="CustomShape 1"/>
          <p:cNvSpPr/>
          <p:nvPr/>
        </p:nvSpPr>
        <p:spPr>
          <a:xfrm>
            <a:off x="2829960" y="6346800"/>
            <a:ext cx="2447280" cy="364680"/>
          </a:xfrm>
          <a:prstGeom prst="rect">
            <a:avLst/>
          </a:prstGeom>
          <a:noFill/>
          <a:ln>
            <a:noFill/>
          </a:ln>
        </p:spPr>
        <p:style>
          <a:lnRef idx="0"/>
          <a:fillRef idx="0"/>
          <a:effectRef idx="0"/>
          <a:fontRef idx="minor"/>
        </p:style>
        <p:txBody>
          <a:bodyPr wrap="none" lIns="90000" rIns="90000" tIns="45000" bIns="45000"/>
          <a:p>
            <a:pPr>
              <a:lnSpc>
                <a:spcPct val="100000"/>
              </a:lnSpc>
            </a:pPr>
            <a:r>
              <a:rPr b="1" lang="en-GB" sz="1800" spc="-1" strike="noStrike">
                <a:solidFill>
                  <a:srgbClr val="000000"/>
                </a:solidFill>
                <a:latin typeface="Calibri"/>
              </a:rPr>
              <a:t>Fig. 10: Training Dataset</a:t>
            </a:r>
            <a:endParaRPr b="0" lang="en-GB" sz="1800" spc="-1" strike="noStrike">
              <a:latin typeface="Arial"/>
            </a:endParaRPr>
          </a:p>
        </p:txBody>
      </p:sp>
    </p:spTree>
  </p:cSld>
  <p:timing>
    <p:tnLst>
      <p:par>
        <p:cTn id="47" dur="indefinite" restart="never" nodeType="tmRoot">
          <p:childTnLst>
            <p:seq>
              <p:cTn id="48" dur="indefinite"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78" name="Picture 2" descr=""/>
          <p:cNvPicPr/>
          <p:nvPr/>
        </p:nvPicPr>
        <p:blipFill>
          <a:blip r:embed="rId1"/>
          <a:srcRect l="0" t="0" r="26745" b="13263"/>
          <a:stretch/>
        </p:blipFill>
        <p:spPr>
          <a:xfrm>
            <a:off x="304920" y="228600"/>
            <a:ext cx="7848360" cy="5486040"/>
          </a:xfrm>
          <a:prstGeom prst="rect">
            <a:avLst/>
          </a:prstGeom>
          <a:ln>
            <a:noFill/>
          </a:ln>
        </p:spPr>
      </p:pic>
      <p:sp>
        <p:nvSpPr>
          <p:cNvPr id="379" name="CustomShape 1"/>
          <p:cNvSpPr/>
          <p:nvPr/>
        </p:nvSpPr>
        <p:spPr>
          <a:xfrm>
            <a:off x="2832120" y="5943600"/>
            <a:ext cx="2937960" cy="364680"/>
          </a:xfrm>
          <a:prstGeom prst="rect">
            <a:avLst/>
          </a:prstGeom>
          <a:noFill/>
          <a:ln>
            <a:noFill/>
          </a:ln>
        </p:spPr>
        <p:style>
          <a:lnRef idx="0"/>
          <a:fillRef idx="0"/>
          <a:effectRef idx="0"/>
          <a:fontRef idx="minor"/>
        </p:style>
        <p:txBody>
          <a:bodyPr wrap="none" lIns="90000" rIns="90000" tIns="45000" bIns="45000"/>
          <a:p>
            <a:pPr>
              <a:lnSpc>
                <a:spcPct val="100000"/>
              </a:lnSpc>
            </a:pPr>
            <a:r>
              <a:rPr b="1" lang="en-GB" sz="1800" spc="-1" strike="noStrike">
                <a:solidFill>
                  <a:srgbClr val="000000"/>
                </a:solidFill>
                <a:latin typeface="Calibri"/>
              </a:rPr>
              <a:t>Fig. 11: Training the Classifier</a:t>
            </a:r>
            <a:endParaRPr b="0" lang="en-GB" sz="1800" spc="-1" strike="noStrike">
              <a:latin typeface="Arial"/>
            </a:endParaRPr>
          </a:p>
        </p:txBody>
      </p:sp>
    </p:spTree>
  </p:cSld>
  <p:timing>
    <p:tnLst>
      <p:par>
        <p:cTn id="49" dur="indefinite" restart="never" nodeType="tmRoot">
          <p:childTnLst>
            <p:seq>
              <p:cTn id="50" dur="indefinite"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80" name="Picture 2" descr=""/>
          <p:cNvPicPr/>
          <p:nvPr/>
        </p:nvPicPr>
        <p:blipFill>
          <a:blip r:embed="rId1"/>
          <a:srcRect l="0" t="0" r="26067" b="14011"/>
          <a:stretch/>
        </p:blipFill>
        <p:spPr>
          <a:xfrm>
            <a:off x="228600" y="304920"/>
            <a:ext cx="8096040" cy="5257440"/>
          </a:xfrm>
          <a:prstGeom prst="rect">
            <a:avLst/>
          </a:prstGeom>
          <a:ln>
            <a:noFill/>
          </a:ln>
        </p:spPr>
      </p:pic>
      <p:sp>
        <p:nvSpPr>
          <p:cNvPr id="381" name="CustomShape 1"/>
          <p:cNvSpPr/>
          <p:nvPr/>
        </p:nvSpPr>
        <p:spPr>
          <a:xfrm>
            <a:off x="2757600" y="5715000"/>
            <a:ext cx="3335760" cy="364680"/>
          </a:xfrm>
          <a:prstGeom prst="rect">
            <a:avLst/>
          </a:prstGeom>
          <a:noFill/>
          <a:ln>
            <a:noFill/>
          </a:ln>
        </p:spPr>
        <p:style>
          <a:lnRef idx="0"/>
          <a:fillRef idx="0"/>
          <a:effectRef idx="0"/>
          <a:fontRef idx="minor"/>
        </p:style>
        <p:txBody>
          <a:bodyPr wrap="none" lIns="90000" rIns="90000" tIns="45000" bIns="45000"/>
          <a:p>
            <a:pPr>
              <a:lnSpc>
                <a:spcPct val="100000"/>
              </a:lnSpc>
            </a:pPr>
            <a:r>
              <a:rPr b="1" lang="en-GB" sz="1800" spc="-1" strike="noStrike">
                <a:solidFill>
                  <a:srgbClr val="000000"/>
                </a:solidFill>
                <a:latin typeface="Calibri"/>
              </a:rPr>
              <a:t>Fig. 12: Classification by Classifier</a:t>
            </a:r>
            <a:endParaRPr b="0" lang="en-GB" sz="1800" spc="-1" strike="noStrike">
              <a:latin typeface="Arial"/>
            </a:endParaRPr>
          </a:p>
        </p:txBody>
      </p:sp>
    </p:spTree>
  </p:cSld>
  <p:timing>
    <p:tnLst>
      <p:par>
        <p:cTn id="51" dur="indefinite" restart="never" nodeType="tmRoot">
          <p:childTnLst>
            <p:seq>
              <p:cTn id="52" dur="indefinite"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2" name="TextShape 1"/>
          <p:cNvSpPr txBox="1"/>
          <p:nvPr/>
        </p:nvSpPr>
        <p:spPr>
          <a:xfrm>
            <a:off x="457200" y="274680"/>
            <a:ext cx="7619760" cy="1142640"/>
          </a:xfrm>
          <a:prstGeom prst="rect">
            <a:avLst/>
          </a:prstGeom>
          <a:noFill/>
          <a:ln>
            <a:noFill/>
          </a:ln>
        </p:spPr>
        <p:txBody>
          <a:bodyPr anchor="ctr"/>
          <a:p>
            <a:pPr>
              <a:lnSpc>
                <a:spcPts val="4141"/>
              </a:lnSpc>
            </a:pPr>
            <a:r>
              <a:rPr b="1" lang="en-US" sz="4800" spc="-9" strike="noStrike">
                <a:solidFill>
                  <a:srgbClr val="3f3f3f"/>
                </a:solidFill>
                <a:latin typeface="Arial"/>
              </a:rPr>
              <a:t>Test Cases and Results</a:t>
            </a:r>
            <a:endParaRPr b="0" lang="en-US" sz="4800" spc="-1" strike="noStrike">
              <a:solidFill>
                <a:srgbClr val="000000"/>
              </a:solidFill>
              <a:latin typeface="Calibri"/>
            </a:endParaRPr>
          </a:p>
        </p:txBody>
      </p:sp>
      <p:pic>
        <p:nvPicPr>
          <p:cNvPr id="383" name="Picture 2" descr=""/>
          <p:cNvPicPr/>
          <p:nvPr/>
        </p:nvPicPr>
        <p:blipFill>
          <a:blip r:embed="rId1"/>
          <a:srcRect l="1934" t="23445" r="37737" b="9528"/>
          <a:stretch/>
        </p:blipFill>
        <p:spPr>
          <a:xfrm>
            <a:off x="834840" y="1523880"/>
            <a:ext cx="6708600" cy="4190760"/>
          </a:xfrm>
          <a:prstGeom prst="rect">
            <a:avLst/>
          </a:prstGeom>
          <a:ln>
            <a:noFill/>
          </a:ln>
        </p:spPr>
      </p:pic>
      <p:sp>
        <p:nvSpPr>
          <p:cNvPr id="384" name="CustomShape 2"/>
          <p:cNvSpPr/>
          <p:nvPr/>
        </p:nvSpPr>
        <p:spPr>
          <a:xfrm>
            <a:off x="2590920" y="5943600"/>
            <a:ext cx="3276360" cy="364680"/>
          </a:xfrm>
          <a:prstGeom prst="rect">
            <a:avLst/>
          </a:prstGeom>
          <a:noFill/>
          <a:ln>
            <a:noFill/>
          </a:ln>
        </p:spPr>
        <p:style>
          <a:lnRef idx="0"/>
          <a:fillRef idx="0"/>
          <a:effectRef idx="0"/>
          <a:fontRef idx="minor"/>
        </p:style>
        <p:txBody>
          <a:bodyPr lIns="90000" rIns="90000" tIns="45000" bIns="45000"/>
          <a:p>
            <a:pPr>
              <a:lnSpc>
                <a:spcPct val="100000"/>
              </a:lnSpc>
            </a:pPr>
            <a:r>
              <a:rPr b="0" lang="en-GB" sz="1800" spc="-1" strike="noStrike">
                <a:solidFill>
                  <a:srgbClr val="000000"/>
                </a:solidFill>
                <a:latin typeface="Calibri"/>
              </a:rPr>
              <a:t>Table 7.1: Test Cases &amp; Results</a:t>
            </a:r>
            <a:endParaRPr b="0" lang="en-GB" sz="1800" spc="-1" strike="noStrike">
              <a:latin typeface="Arial"/>
            </a:endParaRPr>
          </a:p>
        </p:txBody>
      </p:sp>
    </p:spTree>
  </p:cSld>
  <p:timing>
    <p:tnLst>
      <p:par>
        <p:cTn id="53" dur="indefinite" restart="never" nodeType="tmRoot">
          <p:childTnLst>
            <p:seq>
              <p:cTn id="54" dur="indefinite"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5" name="TextShape 1"/>
          <p:cNvSpPr txBox="1"/>
          <p:nvPr/>
        </p:nvSpPr>
        <p:spPr>
          <a:xfrm>
            <a:off x="457200" y="274680"/>
            <a:ext cx="7619760" cy="1142640"/>
          </a:xfrm>
          <a:prstGeom prst="rect">
            <a:avLst/>
          </a:prstGeom>
          <a:noFill/>
          <a:ln>
            <a:noFill/>
          </a:ln>
        </p:spPr>
        <p:txBody>
          <a:bodyPr anchor="ctr"/>
          <a:p>
            <a:pPr>
              <a:lnSpc>
                <a:spcPct val="100000"/>
              </a:lnSpc>
            </a:pPr>
            <a:r>
              <a:rPr b="1" lang="en-US" sz="4600" spc="-97" strike="noStrike">
                <a:solidFill>
                  <a:srgbClr val="1f497d"/>
                </a:solidFill>
                <a:latin typeface="Cambria"/>
              </a:rPr>
              <a:t>Conclusion</a:t>
            </a:r>
            <a:endParaRPr b="0" lang="en-US" sz="4600" spc="-1" strike="noStrike">
              <a:solidFill>
                <a:srgbClr val="000000"/>
              </a:solidFill>
              <a:latin typeface="Calibri"/>
            </a:endParaRPr>
          </a:p>
        </p:txBody>
      </p:sp>
      <p:sp>
        <p:nvSpPr>
          <p:cNvPr id="386" name="TextShape 2"/>
          <p:cNvSpPr txBox="1"/>
          <p:nvPr/>
        </p:nvSpPr>
        <p:spPr>
          <a:xfrm>
            <a:off x="457200" y="1600200"/>
            <a:ext cx="7619760" cy="4800240"/>
          </a:xfrm>
          <a:prstGeom prst="rect">
            <a:avLst/>
          </a:prstGeom>
          <a:noFill/>
          <a:ln>
            <a:noFill/>
          </a:ln>
        </p:spPr>
        <p:txBody>
          <a:bodyPr/>
          <a:p>
            <a:pPr marL="114480" algn="just">
              <a:lnSpc>
                <a:spcPct val="100000"/>
              </a:lnSpc>
              <a:spcBef>
                <a:spcPts val="479"/>
              </a:spcBef>
            </a:pPr>
            <a:r>
              <a:rPr b="0" lang="en-US" sz="2400" spc="-1" strike="noStrike">
                <a:solidFill>
                  <a:srgbClr val="000000"/>
                </a:solidFill>
                <a:latin typeface="Calibri"/>
              </a:rPr>
              <a:t>Towards the end of the project, developers were successfully able to learn about the working of Naïve Bayesian Algorithm for text classification. Developers learned new concepts related to java language, java database connectivity &amp; different type of logs and their criticality in the window’s environment. Because of the limited knowledge and time constraints, developers were only able to build a prototype of the Naïve Bayes Classifier.</a:t>
            </a:r>
            <a:endParaRPr b="0" lang="en-US" sz="2400" spc="-1" strike="noStrike">
              <a:solidFill>
                <a:srgbClr val="000000"/>
              </a:solidFill>
              <a:latin typeface="Calibri"/>
            </a:endParaRPr>
          </a:p>
          <a:p>
            <a:pPr marL="114480" algn="just">
              <a:lnSpc>
                <a:spcPct val="100000"/>
              </a:lnSpc>
              <a:spcBef>
                <a:spcPts val="439"/>
              </a:spcBef>
            </a:pPr>
            <a:endParaRPr b="0" lang="en-US" sz="2400" spc="-1" strike="noStrike">
              <a:solidFill>
                <a:srgbClr val="000000"/>
              </a:solidFill>
              <a:latin typeface="Calibri"/>
            </a:endParaRPr>
          </a:p>
        </p:txBody>
      </p:sp>
    </p:spTree>
  </p:cSld>
  <p:timing>
    <p:tnLst>
      <p:par>
        <p:cTn id="55" dur="indefinite" restart="never" nodeType="tmRoot">
          <p:childTnLst>
            <p:seq>
              <p:cTn id="56" dur="indefinite" nodeType="mainSeq"/>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7" name="TextShape 1"/>
          <p:cNvSpPr txBox="1"/>
          <p:nvPr/>
        </p:nvSpPr>
        <p:spPr>
          <a:xfrm>
            <a:off x="457200" y="274680"/>
            <a:ext cx="7619760" cy="1142640"/>
          </a:xfrm>
          <a:prstGeom prst="rect">
            <a:avLst/>
          </a:prstGeom>
          <a:noFill/>
          <a:ln>
            <a:noFill/>
          </a:ln>
        </p:spPr>
        <p:txBody>
          <a:bodyPr anchor="ctr"/>
          <a:p>
            <a:pPr>
              <a:lnSpc>
                <a:spcPct val="100000"/>
              </a:lnSpc>
            </a:pPr>
            <a:r>
              <a:rPr b="1" lang="en-US" sz="4600" spc="-97" strike="noStrike">
                <a:solidFill>
                  <a:srgbClr val="1f497d"/>
                </a:solidFill>
                <a:latin typeface="Cambria"/>
              </a:rPr>
              <a:t>Future Scope</a:t>
            </a:r>
            <a:endParaRPr b="0" lang="en-US" sz="4600" spc="-1" strike="noStrike">
              <a:solidFill>
                <a:srgbClr val="000000"/>
              </a:solidFill>
              <a:latin typeface="Calibri"/>
            </a:endParaRPr>
          </a:p>
        </p:txBody>
      </p:sp>
      <p:sp>
        <p:nvSpPr>
          <p:cNvPr id="388" name="TextShape 2"/>
          <p:cNvSpPr txBox="1"/>
          <p:nvPr/>
        </p:nvSpPr>
        <p:spPr>
          <a:xfrm>
            <a:off x="457200" y="1600200"/>
            <a:ext cx="7619760" cy="4800240"/>
          </a:xfrm>
          <a:prstGeom prst="rect">
            <a:avLst/>
          </a:prstGeom>
          <a:noFill/>
          <a:ln>
            <a:noFill/>
          </a:ln>
        </p:spPr>
        <p:txBody>
          <a:bodyPr/>
          <a:p>
            <a:pPr marL="343080" indent="-228240">
              <a:lnSpc>
                <a:spcPct val="100000"/>
              </a:lnSpc>
              <a:spcBef>
                <a:spcPts val="439"/>
              </a:spcBef>
              <a:buClr>
                <a:srgbClr val="4f81bd"/>
              </a:buClr>
              <a:buFont typeface="Arial"/>
              <a:buChar char="•"/>
            </a:pPr>
            <a:r>
              <a:rPr b="0" lang="en-US" sz="2200" spc="-1" strike="noStrike">
                <a:solidFill>
                  <a:srgbClr val="000000"/>
                </a:solidFill>
                <a:latin typeface="Calibri"/>
              </a:rPr>
              <a:t>The reliability and usability of the application can be improved by usage of automation in the input and output fields.</a:t>
            </a:r>
            <a:endParaRPr b="0" lang="en-US" sz="2200" spc="-1" strike="noStrike">
              <a:solidFill>
                <a:srgbClr val="000000"/>
              </a:solidFill>
              <a:latin typeface="Calibri"/>
            </a:endParaRPr>
          </a:p>
          <a:p>
            <a:pPr marL="343080" indent="-228240">
              <a:lnSpc>
                <a:spcPct val="100000"/>
              </a:lnSpc>
              <a:spcBef>
                <a:spcPts val="439"/>
              </a:spcBef>
              <a:buClr>
                <a:srgbClr val="4f81bd"/>
              </a:buClr>
              <a:buFont typeface="Arial"/>
              <a:buChar char="•"/>
            </a:pPr>
            <a:r>
              <a:rPr b="0" lang="en-US" sz="2200" spc="-1" strike="noStrike">
                <a:solidFill>
                  <a:srgbClr val="000000"/>
                </a:solidFill>
                <a:latin typeface="Calibri"/>
              </a:rPr>
              <a:t>The classified results can be shown graphically by implementing GUI.</a:t>
            </a:r>
            <a:endParaRPr b="0" lang="en-US" sz="2200" spc="-1" strike="noStrike">
              <a:solidFill>
                <a:srgbClr val="000000"/>
              </a:solidFill>
              <a:latin typeface="Calibri"/>
            </a:endParaRPr>
          </a:p>
          <a:p>
            <a:pPr marL="343080" indent="-228240">
              <a:lnSpc>
                <a:spcPct val="100000"/>
              </a:lnSpc>
              <a:spcBef>
                <a:spcPts val="439"/>
              </a:spcBef>
              <a:buClr>
                <a:srgbClr val="4f81bd"/>
              </a:buClr>
              <a:buFont typeface="Arial"/>
              <a:buChar char="•"/>
            </a:pPr>
            <a:r>
              <a:rPr b="0" lang="en-US" sz="2200" spc="-1" strike="noStrike">
                <a:solidFill>
                  <a:srgbClr val="000000"/>
                </a:solidFill>
                <a:latin typeface="Calibri"/>
              </a:rPr>
              <a:t>Accuracy of the classifier can be improved by increasing the size of data set and training the classifier.</a:t>
            </a:r>
            <a:endParaRPr b="0" lang="en-US" sz="2200" spc="-1" strike="noStrike">
              <a:solidFill>
                <a:srgbClr val="000000"/>
              </a:solidFill>
              <a:latin typeface="Calibri"/>
            </a:endParaRPr>
          </a:p>
        </p:txBody>
      </p:sp>
    </p:spTree>
  </p:cSld>
  <p:timing>
    <p:tnLst>
      <p:par>
        <p:cTn id="57" dur="indefinite" restart="never" nodeType="tmRoot">
          <p:childTnLst>
            <p:seq>
              <p:cTn id="58"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TextShape 1"/>
          <p:cNvSpPr txBox="1"/>
          <p:nvPr/>
        </p:nvSpPr>
        <p:spPr>
          <a:xfrm>
            <a:off x="457200" y="274680"/>
            <a:ext cx="7619760" cy="1142640"/>
          </a:xfrm>
          <a:prstGeom prst="rect">
            <a:avLst/>
          </a:prstGeom>
          <a:noFill/>
          <a:ln>
            <a:noFill/>
          </a:ln>
        </p:spPr>
        <p:txBody>
          <a:bodyPr anchor="ctr"/>
          <a:p>
            <a:pPr>
              <a:lnSpc>
                <a:spcPct val="100000"/>
              </a:lnSpc>
            </a:pPr>
            <a:r>
              <a:rPr b="1" lang="en-US" sz="4400" spc="-97" strike="noStrike" u="sng">
                <a:solidFill>
                  <a:srgbClr val="1f497d"/>
                </a:solidFill>
                <a:uFillTx/>
                <a:latin typeface="Cambria"/>
              </a:rPr>
              <a:t>Problem Statement</a:t>
            </a:r>
            <a:endParaRPr b="0" lang="en-US" sz="4400" spc="-1" strike="noStrike">
              <a:solidFill>
                <a:srgbClr val="000000"/>
              </a:solidFill>
              <a:latin typeface="Calibri"/>
            </a:endParaRPr>
          </a:p>
        </p:txBody>
      </p:sp>
      <p:sp>
        <p:nvSpPr>
          <p:cNvPr id="178" name="TextShape 2"/>
          <p:cNvSpPr txBox="1"/>
          <p:nvPr/>
        </p:nvSpPr>
        <p:spPr>
          <a:xfrm>
            <a:off x="457200" y="1600200"/>
            <a:ext cx="7619760" cy="4800240"/>
          </a:xfrm>
          <a:prstGeom prst="rect">
            <a:avLst/>
          </a:prstGeom>
          <a:noFill/>
          <a:ln>
            <a:noFill/>
          </a:ln>
        </p:spPr>
        <p:txBody>
          <a:bodyPr>
            <a:normAutofit/>
          </a:bodyPr>
          <a:p>
            <a:pPr algn="just">
              <a:lnSpc>
                <a:spcPct val="100000"/>
              </a:lnSpc>
              <a:spcBef>
                <a:spcPts val="479"/>
              </a:spcBef>
            </a:pPr>
            <a:endParaRPr b="0" lang="en-US" sz="2200" spc="-1" strike="noStrike">
              <a:solidFill>
                <a:srgbClr val="000000"/>
              </a:solidFill>
              <a:latin typeface="Calibri"/>
            </a:endParaRPr>
          </a:p>
          <a:p>
            <a:pPr algn="just">
              <a:lnSpc>
                <a:spcPct val="100000"/>
              </a:lnSpc>
              <a:spcBef>
                <a:spcPts val="479"/>
              </a:spcBef>
            </a:pPr>
            <a:endParaRPr b="0" lang="en-US" sz="2200" spc="-1" strike="noStrike">
              <a:solidFill>
                <a:srgbClr val="000000"/>
              </a:solidFill>
              <a:latin typeface="Calibri"/>
            </a:endParaRPr>
          </a:p>
          <a:p>
            <a:pPr algn="just">
              <a:lnSpc>
                <a:spcPct val="100000"/>
              </a:lnSpc>
              <a:spcBef>
                <a:spcPts val="479"/>
              </a:spcBef>
            </a:pPr>
            <a:r>
              <a:rPr b="0" lang="en-US" sz="2400" spc="-1" strike="noStrike">
                <a:solidFill>
                  <a:srgbClr val="000000"/>
                </a:solidFill>
                <a:latin typeface="Calibri"/>
              </a:rPr>
              <a:t>Log analysis involves a human expert who defines message patterns and responses to occurrences. Tools can be used to graphically visualize log data to help in the analysis but detecting message patterns may focus on frequency of occurrences.</a:t>
            </a:r>
            <a:endParaRPr b="0" lang="en-US" sz="2400" spc="-1" strike="noStrike">
              <a:solidFill>
                <a:srgbClr val="000000"/>
              </a:solidFill>
              <a:latin typeface="Calibri"/>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9" name="TextShape 1"/>
          <p:cNvSpPr txBox="1"/>
          <p:nvPr/>
        </p:nvSpPr>
        <p:spPr>
          <a:xfrm>
            <a:off x="457200" y="274680"/>
            <a:ext cx="7619760" cy="1142640"/>
          </a:xfrm>
          <a:prstGeom prst="rect">
            <a:avLst/>
          </a:prstGeom>
          <a:noFill/>
          <a:ln>
            <a:noFill/>
          </a:ln>
        </p:spPr>
        <p:txBody>
          <a:bodyPr anchor="ctr"/>
          <a:p>
            <a:pPr>
              <a:lnSpc>
                <a:spcPct val="100000"/>
              </a:lnSpc>
            </a:pPr>
            <a:r>
              <a:rPr b="1" lang="en-US" sz="4400" spc="-97" strike="noStrike" u="sng">
                <a:solidFill>
                  <a:srgbClr val="1f497d"/>
                </a:solidFill>
                <a:uFillTx/>
                <a:latin typeface="Cambria"/>
              </a:rPr>
              <a:t>References</a:t>
            </a:r>
            <a:endParaRPr b="0" lang="en-US" sz="4400" spc="-1" strike="noStrike">
              <a:solidFill>
                <a:srgbClr val="000000"/>
              </a:solidFill>
              <a:latin typeface="Calibri"/>
            </a:endParaRPr>
          </a:p>
        </p:txBody>
      </p:sp>
      <p:sp>
        <p:nvSpPr>
          <p:cNvPr id="390" name="TextShape 2"/>
          <p:cNvSpPr txBox="1"/>
          <p:nvPr/>
        </p:nvSpPr>
        <p:spPr>
          <a:xfrm>
            <a:off x="457200" y="1600200"/>
            <a:ext cx="7619760" cy="4800240"/>
          </a:xfrm>
          <a:prstGeom prst="rect">
            <a:avLst/>
          </a:prstGeom>
          <a:noFill/>
          <a:ln>
            <a:noFill/>
          </a:ln>
        </p:spPr>
        <p:txBody>
          <a:bodyPr>
            <a:normAutofit/>
          </a:bodyPr>
          <a:p>
            <a:pPr algn="just">
              <a:lnSpc>
                <a:spcPct val="100000"/>
              </a:lnSpc>
              <a:spcBef>
                <a:spcPts val="439"/>
              </a:spcBef>
            </a:pPr>
            <a:endParaRPr b="0" lang="en-US" sz="2200" spc="-1" strike="noStrike">
              <a:solidFill>
                <a:srgbClr val="000000"/>
              </a:solidFill>
              <a:latin typeface="Calibri"/>
            </a:endParaRPr>
          </a:p>
          <a:p>
            <a:pPr algn="just">
              <a:lnSpc>
                <a:spcPct val="100000"/>
              </a:lnSpc>
              <a:spcBef>
                <a:spcPts val="439"/>
              </a:spcBef>
            </a:pPr>
            <a:r>
              <a:rPr b="0" lang="en-US" sz="2200" spc="-1" strike="noStrike">
                <a:solidFill>
                  <a:srgbClr val="000000"/>
                </a:solidFill>
                <a:latin typeface="Calibri"/>
              </a:rPr>
              <a:t>[1] Santra, A. K., &amp; Jayasudha, S. (2012, January). </a:t>
            </a:r>
            <a:r>
              <a:rPr b="0" i="1" lang="en-US" sz="2200" spc="-1" strike="noStrike">
                <a:solidFill>
                  <a:srgbClr val="000000"/>
                </a:solidFill>
                <a:latin typeface="Calibri"/>
              </a:rPr>
              <a:t>Classification of Web Log Data to Identify Interested Users Using Naïve Bayesian Classification.</a:t>
            </a:r>
            <a:r>
              <a:rPr b="0" lang="en-US" sz="2200" spc="-1" strike="noStrike">
                <a:solidFill>
                  <a:srgbClr val="000000"/>
                </a:solidFill>
                <a:latin typeface="Calibri"/>
              </a:rPr>
              <a:t>, International Journal of Computer Science Issues, Vol. 9, Issue 1, No 2 (pp. 381-387) </a:t>
            </a:r>
            <a:endParaRPr b="0" lang="en-US" sz="2200" spc="-1" strike="noStrike">
              <a:solidFill>
                <a:srgbClr val="000000"/>
              </a:solidFill>
              <a:latin typeface="Calibri"/>
            </a:endParaRPr>
          </a:p>
          <a:p>
            <a:pPr algn="just">
              <a:lnSpc>
                <a:spcPct val="100000"/>
              </a:lnSpc>
              <a:spcBef>
                <a:spcPts val="439"/>
              </a:spcBef>
            </a:pPr>
            <a:endParaRPr b="0" lang="en-US" sz="2200" spc="-1" strike="noStrike">
              <a:solidFill>
                <a:srgbClr val="000000"/>
              </a:solidFill>
              <a:latin typeface="Calibri"/>
            </a:endParaRPr>
          </a:p>
          <a:p>
            <a:pPr algn="just">
              <a:lnSpc>
                <a:spcPct val="100000"/>
              </a:lnSpc>
              <a:spcBef>
                <a:spcPts val="439"/>
              </a:spcBef>
            </a:pPr>
            <a:r>
              <a:rPr b="0" lang="en-US" sz="2200" spc="-1" strike="noStrike">
                <a:solidFill>
                  <a:srgbClr val="000000"/>
                </a:solidFill>
                <a:latin typeface="Calibri"/>
              </a:rPr>
              <a:t>[2] Dai, Wenyuan, Xue, Gui-Rong, Yang, Qiang, &amp; Yu, Yong. (2007). </a:t>
            </a:r>
            <a:r>
              <a:rPr b="0" i="1" lang="en-US" sz="2200" spc="-1" strike="noStrike">
                <a:solidFill>
                  <a:srgbClr val="000000"/>
                </a:solidFill>
                <a:latin typeface="Calibri"/>
              </a:rPr>
              <a:t>Transferring Naïve Bayes Classifiers for Text Classification.</a:t>
            </a:r>
            <a:r>
              <a:rPr b="0" lang="en-US" sz="2200" spc="-1" strike="noStrike">
                <a:solidFill>
                  <a:srgbClr val="000000"/>
                </a:solidFill>
                <a:latin typeface="Calibri"/>
              </a:rPr>
              <a:t> Association for the Advancement of Artificial Intelligence, Machine Learning (pp. 540-545)</a:t>
            </a:r>
            <a:endParaRPr b="0" lang="en-US" sz="2200" spc="-1" strike="noStrike">
              <a:solidFill>
                <a:srgbClr val="000000"/>
              </a:solidFill>
              <a:latin typeface="Calibri"/>
            </a:endParaRPr>
          </a:p>
          <a:p>
            <a:pPr algn="just">
              <a:lnSpc>
                <a:spcPct val="100000"/>
              </a:lnSpc>
              <a:spcBef>
                <a:spcPts val="439"/>
              </a:spcBef>
            </a:pPr>
            <a:endParaRPr b="0" lang="en-US" sz="2200" spc="-1" strike="noStrike">
              <a:solidFill>
                <a:srgbClr val="000000"/>
              </a:solidFill>
              <a:latin typeface="Calibri"/>
            </a:endParaRPr>
          </a:p>
          <a:p>
            <a:pPr algn="just">
              <a:lnSpc>
                <a:spcPct val="100000"/>
              </a:lnSpc>
              <a:spcBef>
                <a:spcPts val="439"/>
              </a:spcBef>
            </a:pPr>
            <a:r>
              <a:rPr b="0" lang="en-US" sz="2200" spc="-1" strike="noStrike">
                <a:solidFill>
                  <a:srgbClr val="000000"/>
                </a:solidFill>
                <a:latin typeface="Calibri"/>
              </a:rPr>
              <a:t>[3] Aggarwal, K.K., Singh, Y. (2007). </a:t>
            </a:r>
            <a:r>
              <a:rPr b="0" i="1" lang="en-US" sz="2200" spc="-1" strike="noStrike">
                <a:solidFill>
                  <a:srgbClr val="000000"/>
                </a:solidFill>
                <a:latin typeface="Calibri"/>
              </a:rPr>
              <a:t>Software Engineering, 3</a:t>
            </a:r>
            <a:r>
              <a:rPr b="0" i="1" lang="en-US" sz="2200" spc="-1" strike="noStrike" baseline="30000">
                <a:solidFill>
                  <a:srgbClr val="000000"/>
                </a:solidFill>
                <a:latin typeface="Calibri"/>
              </a:rPr>
              <a:t>rd</a:t>
            </a:r>
            <a:r>
              <a:rPr b="0" i="1" lang="en-US" sz="2200" spc="-1" strike="noStrike">
                <a:solidFill>
                  <a:srgbClr val="000000"/>
                </a:solidFill>
                <a:latin typeface="Calibri"/>
              </a:rPr>
              <a:t> Edition, </a:t>
            </a:r>
            <a:r>
              <a:rPr b="0" lang="en-US" sz="2200" spc="-1" strike="noStrike">
                <a:solidFill>
                  <a:srgbClr val="000000"/>
                </a:solidFill>
                <a:latin typeface="Calibri"/>
              </a:rPr>
              <a:t>New Age International Publishers </a:t>
            </a:r>
            <a:endParaRPr b="0" lang="en-US" sz="2200" spc="-1" strike="noStrike">
              <a:solidFill>
                <a:srgbClr val="000000"/>
              </a:solidFill>
              <a:latin typeface="Calibri"/>
            </a:endParaRPr>
          </a:p>
        </p:txBody>
      </p:sp>
    </p:spTree>
  </p:cSld>
  <p:timing>
    <p:tnLst>
      <p:par>
        <p:cTn id="59" dur="indefinite" restart="never" nodeType="tmRoot">
          <p:childTnLst>
            <p:seq>
              <p:cTn id="60" dur="indefinite" nodeType="mainSeq"/>
              <p:prevCondLst>
                <p:cond delay="0" evt="onPrev">
                  <p:tgtEl>
                    <p:sldTgt/>
                  </p:tgtEl>
                </p:cond>
              </p:prevCondLst>
              <p:nextCondLst>
                <p:cond delay="0" evt="onNext">
                  <p:tgtEl>
                    <p:sldTgt/>
                  </p:tgtEl>
                </p:cond>
              </p:nextCondLst>
            </p:seq>
          </p:childTnLst>
        </p:cTn>
      </p:par>
    </p:tnLst>
  </p:timing>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1" name="TextShape 1"/>
          <p:cNvSpPr txBox="1"/>
          <p:nvPr/>
        </p:nvSpPr>
        <p:spPr>
          <a:xfrm>
            <a:off x="1447920" y="1752480"/>
            <a:ext cx="6019560" cy="3657240"/>
          </a:xfrm>
          <a:prstGeom prst="rect">
            <a:avLst/>
          </a:prstGeom>
          <a:noFill/>
          <a:ln>
            <a:noFill/>
          </a:ln>
        </p:spPr>
        <p:txBody>
          <a:bodyPr/>
          <a:p>
            <a:pPr algn="ctr">
              <a:lnSpc>
                <a:spcPct val="100000"/>
              </a:lnSpc>
              <a:spcBef>
                <a:spcPts val="1919"/>
              </a:spcBef>
            </a:pPr>
            <a:r>
              <a:rPr b="1" lang="en-US" sz="9600" spc="-1" strike="noStrike">
                <a:solidFill>
                  <a:srgbClr val="1f497d"/>
                </a:solidFill>
                <a:latin typeface="Showcard Gothic"/>
              </a:rPr>
              <a:t>THANK YOU</a:t>
            </a:r>
            <a:endParaRPr b="0" lang="en-US" sz="9600" spc="-1" strike="noStrike">
              <a:solidFill>
                <a:srgbClr val="000000"/>
              </a:solidFill>
              <a:latin typeface="Calibri"/>
            </a:endParaRPr>
          </a:p>
        </p:txBody>
      </p:sp>
    </p:spTree>
  </p:cSld>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9" name="TextShape 1"/>
          <p:cNvSpPr txBox="1"/>
          <p:nvPr/>
        </p:nvSpPr>
        <p:spPr>
          <a:xfrm>
            <a:off x="457200" y="274680"/>
            <a:ext cx="7619760" cy="1142640"/>
          </a:xfrm>
          <a:prstGeom prst="rect">
            <a:avLst/>
          </a:prstGeom>
          <a:noFill/>
          <a:ln>
            <a:noFill/>
          </a:ln>
        </p:spPr>
        <p:txBody>
          <a:bodyPr anchor="ctr"/>
          <a:p>
            <a:pPr>
              <a:lnSpc>
                <a:spcPct val="100000"/>
              </a:lnSpc>
            </a:pPr>
            <a:r>
              <a:rPr b="1" lang="en-US" sz="4400" spc="-97" strike="noStrike" u="sng">
                <a:solidFill>
                  <a:srgbClr val="1f497d"/>
                </a:solidFill>
                <a:uFillTx/>
                <a:latin typeface="Cambria"/>
              </a:rPr>
              <a:t>Objectives</a:t>
            </a:r>
            <a:endParaRPr b="0" lang="en-US" sz="4400" spc="-1" strike="noStrike">
              <a:solidFill>
                <a:srgbClr val="000000"/>
              </a:solidFill>
              <a:latin typeface="Calibri"/>
            </a:endParaRPr>
          </a:p>
        </p:txBody>
      </p:sp>
      <p:sp>
        <p:nvSpPr>
          <p:cNvPr id="180" name="TextShape 2"/>
          <p:cNvSpPr txBox="1"/>
          <p:nvPr/>
        </p:nvSpPr>
        <p:spPr>
          <a:xfrm>
            <a:off x="228600" y="1905120"/>
            <a:ext cx="8229240" cy="3962160"/>
          </a:xfrm>
          <a:prstGeom prst="rect">
            <a:avLst/>
          </a:prstGeom>
          <a:noFill/>
          <a:ln>
            <a:noFill/>
          </a:ln>
        </p:spPr>
        <p:txBody>
          <a:bodyPr>
            <a:normAutofit/>
          </a:bodyPr>
          <a:p>
            <a:pPr algn="just">
              <a:lnSpc>
                <a:spcPct val="100000"/>
              </a:lnSpc>
              <a:spcBef>
                <a:spcPts val="479"/>
              </a:spcBef>
            </a:pPr>
            <a:endParaRPr b="0" lang="en-US" sz="2200" spc="-1" strike="noStrike">
              <a:solidFill>
                <a:srgbClr val="000000"/>
              </a:solidFill>
              <a:latin typeface="Calibri"/>
            </a:endParaRPr>
          </a:p>
          <a:p>
            <a:pPr algn="just">
              <a:lnSpc>
                <a:spcPct val="100000"/>
              </a:lnSpc>
              <a:spcBef>
                <a:spcPts val="479"/>
              </a:spcBef>
            </a:pPr>
            <a:endParaRPr b="0" lang="en-US" sz="2200" spc="-1" strike="noStrike">
              <a:solidFill>
                <a:srgbClr val="000000"/>
              </a:solidFill>
              <a:latin typeface="Calibri"/>
            </a:endParaRPr>
          </a:p>
          <a:p>
            <a:pPr algn="just">
              <a:lnSpc>
                <a:spcPct val="100000"/>
              </a:lnSpc>
              <a:spcBef>
                <a:spcPts val="479"/>
              </a:spcBef>
            </a:pPr>
            <a:r>
              <a:rPr b="0" lang="en-US" sz="2400" spc="-1" strike="noStrike">
                <a:solidFill>
                  <a:srgbClr val="000000"/>
                </a:solidFill>
                <a:latin typeface="Calibri"/>
              </a:rPr>
              <a:t>To develop an application that produces a logging scheme to monitor critical &amp; malicious events specifically for windows operating system by using Naïve Bayes Algorithm.</a:t>
            </a:r>
            <a:endParaRPr b="0" lang="en-US" sz="2400" spc="-1" strike="noStrike">
              <a:solidFill>
                <a:srgbClr val="000000"/>
              </a:solidFill>
              <a:latin typeface="Calibri"/>
            </a:endParaRPr>
          </a:p>
          <a:p>
            <a:pPr algn="just">
              <a:lnSpc>
                <a:spcPct val="100000"/>
              </a:lnSpc>
              <a:spcBef>
                <a:spcPts val="479"/>
              </a:spcBef>
            </a:pPr>
            <a:endParaRPr b="0" lang="en-US" sz="2400" spc="-1" strike="noStrike">
              <a:solidFill>
                <a:srgbClr val="000000"/>
              </a:solidFill>
              <a:latin typeface="Calibri"/>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1" name="TextShape 1"/>
          <p:cNvSpPr txBox="1"/>
          <p:nvPr/>
        </p:nvSpPr>
        <p:spPr>
          <a:xfrm>
            <a:off x="457200" y="76320"/>
            <a:ext cx="8229240" cy="1142640"/>
          </a:xfrm>
          <a:prstGeom prst="rect">
            <a:avLst/>
          </a:prstGeom>
          <a:noFill/>
          <a:ln>
            <a:noFill/>
          </a:ln>
        </p:spPr>
        <p:txBody>
          <a:bodyPr anchor="ctr">
            <a:normAutofit/>
          </a:bodyPr>
          <a:p>
            <a:pPr>
              <a:lnSpc>
                <a:spcPct val="100000"/>
              </a:lnSpc>
            </a:pPr>
            <a:r>
              <a:rPr b="1" lang="en-US" sz="4400" spc="-97" strike="noStrike" u="sng">
                <a:solidFill>
                  <a:srgbClr val="1f497d"/>
                </a:solidFill>
                <a:uFillTx/>
                <a:latin typeface="Cambria"/>
              </a:rPr>
              <a:t>Introduction</a:t>
            </a:r>
            <a:endParaRPr b="0" lang="en-US" sz="4400" spc="-1" strike="noStrike">
              <a:solidFill>
                <a:srgbClr val="000000"/>
              </a:solidFill>
              <a:latin typeface="Calibri"/>
            </a:endParaRPr>
          </a:p>
        </p:txBody>
      </p:sp>
      <p:sp>
        <p:nvSpPr>
          <p:cNvPr id="182" name="TextShape 2"/>
          <p:cNvSpPr txBox="1"/>
          <p:nvPr/>
        </p:nvSpPr>
        <p:spPr>
          <a:xfrm>
            <a:off x="152280" y="1219320"/>
            <a:ext cx="8305560" cy="5248800"/>
          </a:xfrm>
          <a:prstGeom prst="rect">
            <a:avLst/>
          </a:prstGeom>
          <a:noFill/>
          <a:ln>
            <a:noFill/>
          </a:ln>
        </p:spPr>
        <p:txBody>
          <a:bodyPr/>
          <a:p>
            <a:pPr marL="343080" indent="-228240" algn="just">
              <a:lnSpc>
                <a:spcPct val="100000"/>
              </a:lnSpc>
              <a:spcBef>
                <a:spcPts val="400"/>
              </a:spcBef>
              <a:buClr>
                <a:srgbClr val="4f81bd"/>
              </a:buClr>
              <a:buFont typeface="Wingdings" charset="2"/>
              <a:buChar char=""/>
            </a:pPr>
            <a:r>
              <a:rPr b="0" lang="en-US" sz="2000" spc="-1" strike="noStrike">
                <a:solidFill>
                  <a:srgbClr val="000000"/>
                </a:solidFill>
                <a:latin typeface="Calibri"/>
              </a:rPr>
              <a:t>An </a:t>
            </a:r>
            <a:r>
              <a:rPr b="1" lang="en-US" sz="2000" spc="-1" strike="noStrike">
                <a:solidFill>
                  <a:srgbClr val="000000"/>
                </a:solidFill>
                <a:latin typeface="Calibri"/>
              </a:rPr>
              <a:t>event log</a:t>
            </a:r>
            <a:r>
              <a:rPr b="0" lang="en-US" sz="2000" spc="-1" strike="noStrike">
                <a:solidFill>
                  <a:srgbClr val="000000"/>
                </a:solidFill>
                <a:latin typeface="Calibri"/>
              </a:rPr>
              <a:t> is an ordered sequence of occurrences containing evidence of the execution of a “process” by users, systems, or other entities, including logs about the following: </a:t>
            </a:r>
            <a:endParaRPr b="0" lang="en-US" sz="2000" spc="-1" strike="noStrike">
              <a:solidFill>
                <a:srgbClr val="000000"/>
              </a:solidFill>
              <a:latin typeface="Calibri"/>
            </a:endParaRPr>
          </a:p>
          <a:p>
            <a:pPr marL="343080" indent="-228240" algn="just">
              <a:lnSpc>
                <a:spcPct val="100000"/>
              </a:lnSpc>
              <a:spcBef>
                <a:spcPts val="400"/>
              </a:spcBef>
              <a:buClr>
                <a:srgbClr val="4f81bd"/>
              </a:buClr>
              <a:buFont typeface="Arial"/>
              <a:buChar char="•"/>
            </a:pPr>
            <a:r>
              <a:rPr b="1" lang="en-US" sz="2000" spc="-1" strike="noStrike">
                <a:solidFill>
                  <a:srgbClr val="000000"/>
                </a:solidFill>
                <a:latin typeface="Calibri"/>
              </a:rPr>
              <a:t>Application events</a:t>
            </a:r>
            <a:endParaRPr b="0" lang="en-US" sz="2000" spc="-1" strike="noStrike">
              <a:solidFill>
                <a:srgbClr val="000000"/>
              </a:solidFill>
              <a:latin typeface="Calibri"/>
            </a:endParaRPr>
          </a:p>
          <a:p>
            <a:pPr marL="343080" indent="-228240" algn="just">
              <a:lnSpc>
                <a:spcPct val="100000"/>
              </a:lnSpc>
              <a:spcBef>
                <a:spcPts val="400"/>
              </a:spcBef>
              <a:buClr>
                <a:srgbClr val="4f81bd"/>
              </a:buClr>
              <a:buFont typeface="Arial"/>
              <a:buChar char="•"/>
            </a:pPr>
            <a:r>
              <a:rPr b="1" lang="en-US" sz="2000" spc="-1" strike="noStrike">
                <a:solidFill>
                  <a:srgbClr val="000000"/>
                </a:solidFill>
                <a:latin typeface="Calibri"/>
              </a:rPr>
              <a:t>Security-related events</a:t>
            </a:r>
            <a:endParaRPr b="0" lang="en-US" sz="2000" spc="-1" strike="noStrike">
              <a:solidFill>
                <a:srgbClr val="000000"/>
              </a:solidFill>
              <a:latin typeface="Calibri"/>
            </a:endParaRPr>
          </a:p>
          <a:p>
            <a:pPr marL="343080" indent="-228240" algn="just">
              <a:lnSpc>
                <a:spcPct val="100000"/>
              </a:lnSpc>
              <a:spcBef>
                <a:spcPts val="400"/>
              </a:spcBef>
              <a:buClr>
                <a:srgbClr val="4f81bd"/>
              </a:buClr>
              <a:buFont typeface="Arial"/>
              <a:buChar char="•"/>
            </a:pPr>
            <a:r>
              <a:rPr b="1" lang="en-US" sz="2000" spc="-1" strike="noStrike">
                <a:solidFill>
                  <a:srgbClr val="000000"/>
                </a:solidFill>
                <a:latin typeface="Calibri"/>
              </a:rPr>
              <a:t>System events</a:t>
            </a:r>
            <a:endParaRPr b="0" lang="en-US" sz="2000" spc="-1" strike="noStrike">
              <a:solidFill>
                <a:srgbClr val="000000"/>
              </a:solidFill>
              <a:latin typeface="Calibri"/>
            </a:endParaRPr>
          </a:p>
          <a:p>
            <a:pPr algn="just">
              <a:lnSpc>
                <a:spcPct val="100000"/>
              </a:lnSpc>
              <a:spcBef>
                <a:spcPts val="400"/>
              </a:spcBef>
            </a:pPr>
            <a:endParaRPr b="0" lang="en-US" sz="2000" spc="-1" strike="noStrike">
              <a:solidFill>
                <a:srgbClr val="000000"/>
              </a:solidFill>
              <a:latin typeface="Calibri"/>
            </a:endParaRPr>
          </a:p>
          <a:p>
            <a:pPr marL="343080" indent="-228240" algn="just">
              <a:lnSpc>
                <a:spcPct val="100000"/>
              </a:lnSpc>
              <a:spcBef>
                <a:spcPts val="400"/>
              </a:spcBef>
              <a:buClr>
                <a:srgbClr val="4f81bd"/>
              </a:buClr>
              <a:buFont typeface="Wingdings" charset="2"/>
              <a:buChar char=""/>
            </a:pPr>
            <a:r>
              <a:rPr b="1" lang="en-US" sz="2000" spc="-1" strike="noStrike">
                <a:solidFill>
                  <a:srgbClr val="000000"/>
                </a:solidFill>
                <a:latin typeface="Calibri"/>
              </a:rPr>
              <a:t>Log entries</a:t>
            </a:r>
            <a:r>
              <a:rPr b="0" lang="en-US" sz="2000" spc="-1" strike="noStrike">
                <a:solidFill>
                  <a:srgbClr val="000000"/>
                </a:solidFill>
                <a:latin typeface="Calibri"/>
              </a:rPr>
              <a:t> are produced by the activities in network devices, operating systems, applications, hardware and software-based firewalls, Web servers, authentication servers, management information system servers, Web portals, database, query and index servers, mail servers, and Web mail servers.</a:t>
            </a:r>
            <a:endParaRPr b="0" lang="en-US" sz="2000" spc="-1" strike="noStrike">
              <a:solidFill>
                <a:srgbClr val="000000"/>
              </a:solidFill>
              <a:latin typeface="Calibri"/>
            </a:endParaRPr>
          </a:p>
          <a:p>
            <a:pPr algn="just">
              <a:lnSpc>
                <a:spcPct val="100000"/>
              </a:lnSpc>
              <a:spcBef>
                <a:spcPts val="400"/>
              </a:spcBef>
            </a:pPr>
            <a:r>
              <a:rPr b="0" lang="en-US" sz="2000" spc="-1" strike="noStrike">
                <a:solidFill>
                  <a:srgbClr val="000000"/>
                </a:solidFill>
                <a:latin typeface="Calibri"/>
              </a:rPr>
              <a:t> </a:t>
            </a:r>
            <a:endParaRPr b="0" lang="en-US" sz="2000" spc="-1" strike="noStrike">
              <a:solidFill>
                <a:srgbClr val="000000"/>
              </a:solidFill>
              <a:latin typeface="Calibri"/>
            </a:endParaRPr>
          </a:p>
          <a:p>
            <a:pPr marL="343080" indent="-228240" algn="just">
              <a:lnSpc>
                <a:spcPct val="100000"/>
              </a:lnSpc>
              <a:spcBef>
                <a:spcPts val="400"/>
              </a:spcBef>
              <a:buClr>
                <a:srgbClr val="4f81bd"/>
              </a:buClr>
              <a:buFont typeface="Wingdings" charset="2"/>
              <a:buChar char=""/>
            </a:pPr>
            <a:r>
              <a:rPr b="0" lang="en-US" sz="2000" spc="-1" strike="noStrike">
                <a:solidFill>
                  <a:srgbClr val="000000"/>
                </a:solidFill>
                <a:latin typeface="Calibri"/>
              </a:rPr>
              <a:t>In our context, the usage data is windows log data, which maintains the information regarding the user interaction with windows operating system using different applications.</a:t>
            </a:r>
            <a:endParaRPr b="0" lang="en-US" sz="2000" spc="-1" strike="noStrike">
              <a:solidFill>
                <a:srgbClr val="000000"/>
              </a:solidFill>
              <a:latin typeface="Calibri"/>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3" name="TextShape 1"/>
          <p:cNvSpPr txBox="1"/>
          <p:nvPr/>
        </p:nvSpPr>
        <p:spPr>
          <a:xfrm>
            <a:off x="457200" y="76320"/>
            <a:ext cx="7619760" cy="1142640"/>
          </a:xfrm>
          <a:prstGeom prst="rect">
            <a:avLst/>
          </a:prstGeom>
          <a:noFill/>
          <a:ln>
            <a:noFill/>
          </a:ln>
        </p:spPr>
        <p:txBody>
          <a:bodyPr anchor="ctr"/>
          <a:p>
            <a:pPr>
              <a:lnSpc>
                <a:spcPct val="100000"/>
              </a:lnSpc>
            </a:pPr>
            <a:r>
              <a:rPr b="1" lang="en-US" sz="4400" spc="-97" strike="noStrike" u="sng">
                <a:solidFill>
                  <a:srgbClr val="1f497d"/>
                </a:solidFill>
                <a:uFillTx/>
                <a:latin typeface="Cambria"/>
              </a:rPr>
              <a:t>Naïve Bayes Classifier</a:t>
            </a:r>
            <a:endParaRPr b="0" lang="en-US" sz="4400" spc="-1" strike="noStrike">
              <a:solidFill>
                <a:srgbClr val="000000"/>
              </a:solidFill>
              <a:latin typeface="Calibri"/>
            </a:endParaRPr>
          </a:p>
        </p:txBody>
      </p:sp>
      <p:sp>
        <p:nvSpPr>
          <p:cNvPr id="184" name="TextShape 2"/>
          <p:cNvSpPr txBox="1"/>
          <p:nvPr/>
        </p:nvSpPr>
        <p:spPr>
          <a:xfrm>
            <a:off x="228600" y="1752480"/>
            <a:ext cx="8229240" cy="4495320"/>
          </a:xfrm>
          <a:prstGeom prst="rect">
            <a:avLst/>
          </a:prstGeom>
          <a:noFill/>
          <a:ln>
            <a:noFill/>
          </a:ln>
        </p:spPr>
        <p:txBody>
          <a:bodyPr>
            <a:normAutofit/>
          </a:bodyPr>
          <a:p>
            <a:pPr marL="343080" indent="-228240" algn="just">
              <a:lnSpc>
                <a:spcPct val="90000"/>
              </a:lnSpc>
              <a:spcBef>
                <a:spcPts val="479"/>
              </a:spcBef>
              <a:buClr>
                <a:srgbClr val="4f81bd"/>
              </a:buClr>
              <a:buFont typeface="Wingdings" charset="2"/>
              <a:buChar char=""/>
            </a:pPr>
            <a:r>
              <a:rPr b="0" lang="en-US" sz="2400" spc="-1" strike="noStrike">
                <a:solidFill>
                  <a:srgbClr val="000000"/>
                </a:solidFill>
                <a:latin typeface="Calibri"/>
              </a:rPr>
              <a:t>Naïve Bayes Classifiers are a family of simple probabilistic classifiers based on applying Bayes’ theorem with strong(</a:t>
            </a:r>
            <a:r>
              <a:rPr b="1" lang="en-US" sz="2400" spc="-1" strike="noStrike">
                <a:solidFill>
                  <a:srgbClr val="000000"/>
                </a:solidFill>
                <a:latin typeface="Calibri"/>
              </a:rPr>
              <a:t>naïve</a:t>
            </a:r>
            <a:r>
              <a:rPr b="0" lang="en-US" sz="2400" spc="-1" strike="noStrike">
                <a:solidFill>
                  <a:srgbClr val="000000"/>
                </a:solidFill>
                <a:latin typeface="Calibri"/>
              </a:rPr>
              <a:t>) independence in assumptions between the features.</a:t>
            </a:r>
            <a:endParaRPr b="0" lang="en-US" sz="2400" spc="-1" strike="noStrike">
              <a:solidFill>
                <a:srgbClr val="000000"/>
              </a:solidFill>
              <a:latin typeface="Calibri"/>
            </a:endParaRPr>
          </a:p>
          <a:p>
            <a:pPr marL="343080" indent="-228240" algn="just">
              <a:lnSpc>
                <a:spcPct val="90000"/>
              </a:lnSpc>
              <a:spcBef>
                <a:spcPts val="479"/>
              </a:spcBef>
              <a:buClr>
                <a:srgbClr val="4f81bd"/>
              </a:buClr>
              <a:buFont typeface="Wingdings" charset="2"/>
              <a:buChar char=""/>
            </a:pPr>
            <a:r>
              <a:rPr b="0" lang="en-US" sz="2400" spc="-1" strike="noStrike">
                <a:solidFill>
                  <a:srgbClr val="000000"/>
                </a:solidFill>
                <a:latin typeface="Calibri"/>
              </a:rPr>
              <a:t>Bayes theorem plays a critical role in probabilistic learning and classification.</a:t>
            </a:r>
            <a:endParaRPr b="0" lang="en-US" sz="2400" spc="-1" strike="noStrike">
              <a:solidFill>
                <a:srgbClr val="000000"/>
              </a:solidFill>
              <a:latin typeface="Calibri"/>
            </a:endParaRPr>
          </a:p>
          <a:p>
            <a:pPr marL="343080" indent="-228240" algn="just">
              <a:lnSpc>
                <a:spcPct val="90000"/>
              </a:lnSpc>
              <a:spcBef>
                <a:spcPts val="479"/>
              </a:spcBef>
              <a:buClr>
                <a:srgbClr val="4f81bd"/>
              </a:buClr>
              <a:buFont typeface="Wingdings" charset="2"/>
              <a:buChar char=""/>
            </a:pPr>
            <a:r>
              <a:rPr b="0" lang="en-US" sz="2400" spc="-1" strike="noStrike">
                <a:solidFill>
                  <a:srgbClr val="000000"/>
                </a:solidFill>
                <a:latin typeface="Calibri"/>
              </a:rPr>
              <a:t>Uses </a:t>
            </a:r>
            <a:r>
              <a:rPr b="0" i="1" lang="en-US" sz="2400" spc="-1" strike="noStrike">
                <a:solidFill>
                  <a:srgbClr val="000000"/>
                </a:solidFill>
                <a:latin typeface="Calibri"/>
              </a:rPr>
              <a:t>prior</a:t>
            </a:r>
            <a:r>
              <a:rPr b="0" lang="en-US" sz="2400" spc="-1" strike="noStrike">
                <a:solidFill>
                  <a:srgbClr val="000000"/>
                </a:solidFill>
                <a:latin typeface="Calibri"/>
              </a:rPr>
              <a:t> probability of each category given no information about an item.</a:t>
            </a:r>
            <a:endParaRPr b="0" lang="en-US" sz="2400" spc="-1" strike="noStrike">
              <a:solidFill>
                <a:srgbClr val="000000"/>
              </a:solidFill>
              <a:latin typeface="Calibri"/>
            </a:endParaRPr>
          </a:p>
          <a:p>
            <a:pPr marL="343080" indent="-228240" algn="just">
              <a:lnSpc>
                <a:spcPct val="90000"/>
              </a:lnSpc>
              <a:spcBef>
                <a:spcPts val="479"/>
              </a:spcBef>
              <a:buClr>
                <a:srgbClr val="4f81bd"/>
              </a:buClr>
              <a:buFont typeface="Wingdings" charset="2"/>
              <a:buChar char=""/>
            </a:pPr>
            <a:r>
              <a:rPr b="0" lang="en-US" sz="2400" spc="-1" strike="noStrike">
                <a:solidFill>
                  <a:srgbClr val="000000"/>
                </a:solidFill>
                <a:latin typeface="Calibri"/>
              </a:rPr>
              <a:t>Categorization produces a </a:t>
            </a:r>
            <a:r>
              <a:rPr b="0" i="1" lang="en-US" sz="2400" spc="-1" strike="noStrike">
                <a:solidFill>
                  <a:srgbClr val="000000"/>
                </a:solidFill>
                <a:latin typeface="Calibri"/>
              </a:rPr>
              <a:t>posterior</a:t>
            </a:r>
            <a:r>
              <a:rPr b="0" lang="en-US" sz="2400" spc="-1" strike="noStrike">
                <a:solidFill>
                  <a:srgbClr val="000000"/>
                </a:solidFill>
                <a:latin typeface="Calibri"/>
              </a:rPr>
              <a:t> probability distribution over the possible categories given a description of an item.</a:t>
            </a:r>
            <a:endParaRPr b="0" lang="en-US" sz="2400" spc="-1" strike="noStrike">
              <a:solidFill>
                <a:srgbClr val="000000"/>
              </a:solidFill>
              <a:latin typeface="Calibri"/>
            </a:endParaRPr>
          </a:p>
          <a:p>
            <a:pPr marL="343080" indent="-228240" algn="just">
              <a:lnSpc>
                <a:spcPct val="90000"/>
              </a:lnSpc>
              <a:spcBef>
                <a:spcPts val="479"/>
              </a:spcBef>
              <a:buClr>
                <a:srgbClr val="4f81bd"/>
              </a:buClr>
              <a:buFont typeface="Wingdings" charset="2"/>
              <a:buChar char=""/>
            </a:pPr>
            <a:r>
              <a:rPr b="0" lang="en-US" sz="2400" spc="-1" strike="noStrike">
                <a:solidFill>
                  <a:srgbClr val="000000"/>
                </a:solidFill>
                <a:latin typeface="Calibri"/>
              </a:rPr>
              <a:t>It is fast and as compared to other algorithms, it is easy to compute.</a:t>
            </a:r>
            <a:endParaRPr b="0" lang="en-US" sz="2400" spc="-1" strike="noStrike">
              <a:solidFill>
                <a:srgbClr val="000000"/>
              </a:solidFill>
              <a:latin typeface="Calibri"/>
            </a:endParaRPr>
          </a:p>
          <a:p>
            <a:pPr algn="just">
              <a:lnSpc>
                <a:spcPct val="100000"/>
              </a:lnSpc>
              <a:spcBef>
                <a:spcPts val="479"/>
              </a:spcBef>
            </a:pPr>
            <a:endParaRPr b="0" lang="en-US" sz="2400" spc="-1" strike="noStrike">
              <a:solidFill>
                <a:srgbClr val="000000"/>
              </a:solidFill>
              <a:latin typeface="Calibri"/>
            </a:endParaRPr>
          </a:p>
          <a:p>
            <a:pPr algn="just">
              <a:lnSpc>
                <a:spcPct val="100000"/>
              </a:lnSpc>
              <a:spcBef>
                <a:spcPts val="439"/>
              </a:spcBef>
            </a:pPr>
            <a:endParaRPr b="0" lang="en-US" sz="2400" spc="-1" strike="noStrike">
              <a:solidFill>
                <a:srgbClr val="000000"/>
              </a:solidFill>
              <a:latin typeface="Calibri"/>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5" name="TextShape 1"/>
          <p:cNvSpPr txBox="1"/>
          <p:nvPr/>
        </p:nvSpPr>
        <p:spPr>
          <a:xfrm>
            <a:off x="457200" y="274680"/>
            <a:ext cx="7619760" cy="1142640"/>
          </a:xfrm>
          <a:prstGeom prst="rect">
            <a:avLst/>
          </a:prstGeom>
          <a:noFill/>
          <a:ln>
            <a:noFill/>
          </a:ln>
        </p:spPr>
        <p:txBody>
          <a:bodyPr anchor="ctr"/>
          <a:p>
            <a:pPr>
              <a:lnSpc>
                <a:spcPct val="100000"/>
              </a:lnSpc>
            </a:pPr>
            <a:r>
              <a:rPr b="1" lang="en-US" sz="4400" spc="-97" strike="noStrike" u="sng">
                <a:solidFill>
                  <a:srgbClr val="1f497d"/>
                </a:solidFill>
                <a:uFillTx/>
                <a:latin typeface="Cambria"/>
              </a:rPr>
              <a:t>Bayes Theorem</a:t>
            </a:r>
            <a:endParaRPr b="0" lang="en-US" sz="4400" spc="-1" strike="noStrike">
              <a:solidFill>
                <a:srgbClr val="000000"/>
              </a:solidFill>
              <a:latin typeface="Calibri"/>
            </a:endParaRPr>
          </a:p>
        </p:txBody>
      </p:sp>
      <p:sp>
        <p:nvSpPr>
          <p:cNvPr id="186" name="TextShape 2"/>
          <p:cNvSpPr txBox="1"/>
          <p:nvPr/>
        </p:nvSpPr>
        <p:spPr>
          <a:xfrm>
            <a:off x="457200" y="1600200"/>
            <a:ext cx="7619760" cy="4800240"/>
          </a:xfrm>
          <a:prstGeom prst="rect">
            <a:avLst/>
          </a:prstGeom>
          <a:noFill/>
          <a:ln>
            <a:noFill/>
          </a:ln>
        </p:spPr>
        <p:txBody>
          <a:bodyPr/>
          <a:p>
            <a:pPr marL="343080" indent="-228240">
              <a:lnSpc>
                <a:spcPct val="100000"/>
              </a:lnSpc>
              <a:spcBef>
                <a:spcPts val="479"/>
              </a:spcBef>
              <a:buClr>
                <a:srgbClr val="4f81bd"/>
              </a:buClr>
              <a:buFont typeface="Wingdings" charset="2"/>
              <a:buChar char=""/>
            </a:pPr>
            <a:r>
              <a:rPr b="0" lang="en-US" sz="2400" spc="-1" strike="noStrike">
                <a:solidFill>
                  <a:srgbClr val="000000"/>
                </a:solidFill>
                <a:latin typeface="Calibri"/>
              </a:rPr>
              <a:t>Given a hypothesis </a:t>
            </a:r>
            <a:r>
              <a:rPr b="0" i="1" lang="en-US" sz="2400" spc="-1" strike="noStrike">
                <a:solidFill>
                  <a:srgbClr val="000000"/>
                </a:solidFill>
                <a:latin typeface="Calibri"/>
              </a:rPr>
              <a:t>h</a:t>
            </a:r>
            <a:r>
              <a:rPr b="0" lang="en-US" sz="2400" spc="-1" strike="noStrike">
                <a:solidFill>
                  <a:srgbClr val="000000"/>
                </a:solidFill>
                <a:latin typeface="Calibri"/>
              </a:rPr>
              <a:t> and data </a:t>
            </a:r>
            <a:r>
              <a:rPr b="0" i="1" lang="en-US" sz="2400" spc="-1" strike="noStrike">
                <a:solidFill>
                  <a:srgbClr val="000000"/>
                </a:solidFill>
                <a:latin typeface="Calibri"/>
              </a:rPr>
              <a:t>D</a:t>
            </a:r>
            <a:r>
              <a:rPr b="0" lang="en-US" sz="2400" spc="-1" strike="noStrike">
                <a:solidFill>
                  <a:srgbClr val="000000"/>
                </a:solidFill>
                <a:latin typeface="Calibri"/>
              </a:rPr>
              <a:t> which bears on the hypothesis:</a:t>
            </a:r>
            <a:endParaRPr b="0" lang="en-US" sz="2400" spc="-1" strike="noStrike">
              <a:solidFill>
                <a:srgbClr val="000000"/>
              </a:solidFill>
              <a:latin typeface="Calibri"/>
            </a:endParaRPr>
          </a:p>
          <a:p>
            <a:pPr>
              <a:lnSpc>
                <a:spcPct val="100000"/>
              </a:lnSpc>
              <a:spcBef>
                <a:spcPts val="479"/>
              </a:spcBef>
            </a:pPr>
            <a:endParaRPr b="0" lang="en-US" sz="2400" spc="-1" strike="noStrike">
              <a:solidFill>
                <a:srgbClr val="000000"/>
              </a:solidFill>
              <a:latin typeface="Calibri"/>
            </a:endParaRPr>
          </a:p>
          <a:p>
            <a:pPr>
              <a:lnSpc>
                <a:spcPct val="100000"/>
              </a:lnSpc>
              <a:spcBef>
                <a:spcPts val="479"/>
              </a:spcBef>
            </a:pPr>
            <a:endParaRPr b="0" lang="en-US" sz="2400" spc="-1" strike="noStrike">
              <a:solidFill>
                <a:srgbClr val="000000"/>
              </a:solidFill>
              <a:latin typeface="Calibri"/>
            </a:endParaRPr>
          </a:p>
          <a:p>
            <a:pPr>
              <a:lnSpc>
                <a:spcPct val="100000"/>
              </a:lnSpc>
              <a:spcBef>
                <a:spcPts val="479"/>
              </a:spcBef>
            </a:pPr>
            <a:endParaRPr b="0" lang="en-US" sz="2400" spc="-1" strike="noStrike">
              <a:solidFill>
                <a:srgbClr val="000000"/>
              </a:solidFill>
              <a:latin typeface="Calibri"/>
            </a:endParaRPr>
          </a:p>
          <a:p>
            <a:pPr marL="343080" indent="-228240">
              <a:lnSpc>
                <a:spcPct val="100000"/>
              </a:lnSpc>
              <a:spcBef>
                <a:spcPts val="479"/>
              </a:spcBef>
              <a:buClr>
                <a:srgbClr val="4f81bd"/>
              </a:buClr>
              <a:buFont typeface="Arial"/>
              <a:buChar char="•"/>
            </a:pPr>
            <a:r>
              <a:rPr b="0" i="1" lang="en-US" sz="2400" spc="-1" strike="noStrike">
                <a:solidFill>
                  <a:srgbClr val="000000"/>
                </a:solidFill>
                <a:latin typeface="Calibri"/>
              </a:rPr>
              <a:t>P(h)</a:t>
            </a:r>
            <a:r>
              <a:rPr b="0" lang="en-US" sz="2400" spc="-1" strike="noStrike">
                <a:solidFill>
                  <a:srgbClr val="000000"/>
                </a:solidFill>
                <a:latin typeface="Calibri"/>
              </a:rPr>
              <a:t>: independent probability of </a:t>
            </a:r>
            <a:r>
              <a:rPr b="0" i="1" lang="en-US" sz="2400" spc="-1" strike="noStrike">
                <a:solidFill>
                  <a:srgbClr val="000000"/>
                </a:solidFill>
                <a:latin typeface="Calibri"/>
              </a:rPr>
              <a:t>h</a:t>
            </a:r>
            <a:r>
              <a:rPr b="0" lang="en-US" sz="2400" spc="-1" strike="noStrike">
                <a:solidFill>
                  <a:srgbClr val="000000"/>
                </a:solidFill>
                <a:latin typeface="Calibri"/>
              </a:rPr>
              <a:t>: </a:t>
            </a:r>
            <a:r>
              <a:rPr b="0" i="1" lang="en-US" sz="2400" spc="-1" strike="noStrike">
                <a:solidFill>
                  <a:srgbClr val="ff0000"/>
                </a:solidFill>
                <a:latin typeface="Calibri"/>
              </a:rPr>
              <a:t>prior probability</a:t>
            </a:r>
            <a:endParaRPr b="0" lang="en-US" sz="2400" spc="-1" strike="noStrike">
              <a:solidFill>
                <a:srgbClr val="000000"/>
              </a:solidFill>
              <a:latin typeface="Calibri"/>
            </a:endParaRPr>
          </a:p>
          <a:p>
            <a:pPr marL="343080" indent="-228240">
              <a:lnSpc>
                <a:spcPct val="100000"/>
              </a:lnSpc>
              <a:spcBef>
                <a:spcPts val="479"/>
              </a:spcBef>
              <a:buClr>
                <a:srgbClr val="4f81bd"/>
              </a:buClr>
              <a:buFont typeface="Arial"/>
              <a:buChar char="•"/>
            </a:pPr>
            <a:r>
              <a:rPr b="0" i="1" lang="en-US" sz="2400" spc="-1" strike="noStrike">
                <a:solidFill>
                  <a:srgbClr val="000000"/>
                </a:solidFill>
                <a:latin typeface="Calibri"/>
              </a:rPr>
              <a:t>P(D)</a:t>
            </a:r>
            <a:r>
              <a:rPr b="0" lang="en-US" sz="2400" spc="-1" strike="noStrike">
                <a:solidFill>
                  <a:srgbClr val="000000"/>
                </a:solidFill>
                <a:latin typeface="Calibri"/>
              </a:rPr>
              <a:t>: independent probability of </a:t>
            </a:r>
            <a:r>
              <a:rPr b="0" i="1" lang="en-US" sz="2400" spc="-1" strike="noStrike">
                <a:solidFill>
                  <a:srgbClr val="000000"/>
                </a:solidFill>
                <a:latin typeface="Calibri"/>
              </a:rPr>
              <a:t>D: </a:t>
            </a:r>
            <a:r>
              <a:rPr b="0" i="1" lang="en-US" sz="2400" spc="-1" strike="noStrike">
                <a:solidFill>
                  <a:srgbClr val="ff0000"/>
                </a:solidFill>
                <a:latin typeface="Calibri"/>
              </a:rPr>
              <a:t>evidence</a:t>
            </a:r>
            <a:endParaRPr b="0" lang="en-US" sz="2400" spc="-1" strike="noStrike">
              <a:solidFill>
                <a:srgbClr val="000000"/>
              </a:solidFill>
              <a:latin typeface="Calibri"/>
            </a:endParaRPr>
          </a:p>
          <a:p>
            <a:pPr marL="343080" indent="-228240">
              <a:lnSpc>
                <a:spcPct val="100000"/>
              </a:lnSpc>
              <a:spcBef>
                <a:spcPts val="479"/>
              </a:spcBef>
              <a:buClr>
                <a:srgbClr val="4f81bd"/>
              </a:buClr>
              <a:buFont typeface="Arial"/>
              <a:buChar char="•"/>
            </a:pPr>
            <a:r>
              <a:rPr b="0" i="1" lang="en-US" sz="2400" spc="-1" strike="noStrike">
                <a:solidFill>
                  <a:srgbClr val="000000"/>
                </a:solidFill>
                <a:latin typeface="Calibri"/>
              </a:rPr>
              <a:t>P(D|h)</a:t>
            </a:r>
            <a:r>
              <a:rPr b="0" lang="en-US" sz="2400" spc="-1" strike="noStrike">
                <a:solidFill>
                  <a:srgbClr val="000000"/>
                </a:solidFill>
                <a:latin typeface="Calibri"/>
              </a:rPr>
              <a:t>: conditional probability of </a:t>
            </a:r>
            <a:r>
              <a:rPr b="0" i="1" lang="en-US" sz="2400" spc="-1" strike="noStrike">
                <a:solidFill>
                  <a:srgbClr val="000000"/>
                </a:solidFill>
                <a:latin typeface="Calibri"/>
              </a:rPr>
              <a:t>D</a:t>
            </a:r>
            <a:r>
              <a:rPr b="0" lang="en-US" sz="2400" spc="-1" strike="noStrike">
                <a:solidFill>
                  <a:srgbClr val="000000"/>
                </a:solidFill>
                <a:latin typeface="Calibri"/>
              </a:rPr>
              <a:t> given h: </a:t>
            </a:r>
            <a:r>
              <a:rPr b="0" i="1" lang="en-US" sz="2400" spc="-1" strike="noStrike">
                <a:solidFill>
                  <a:srgbClr val="ff0000"/>
                </a:solidFill>
                <a:latin typeface="Calibri"/>
              </a:rPr>
              <a:t>likelihood</a:t>
            </a:r>
            <a:endParaRPr b="0" lang="en-US" sz="2400" spc="-1" strike="noStrike">
              <a:solidFill>
                <a:srgbClr val="000000"/>
              </a:solidFill>
              <a:latin typeface="Calibri"/>
            </a:endParaRPr>
          </a:p>
          <a:p>
            <a:pPr marL="343080" indent="-228240">
              <a:lnSpc>
                <a:spcPct val="100000"/>
              </a:lnSpc>
              <a:spcBef>
                <a:spcPts val="479"/>
              </a:spcBef>
              <a:buClr>
                <a:srgbClr val="4f81bd"/>
              </a:buClr>
              <a:buFont typeface="Arial"/>
              <a:buChar char="•"/>
            </a:pPr>
            <a:r>
              <a:rPr b="0" i="1" lang="en-US" sz="2400" spc="-1" strike="noStrike">
                <a:solidFill>
                  <a:srgbClr val="000000"/>
                </a:solidFill>
                <a:latin typeface="Calibri"/>
              </a:rPr>
              <a:t>P(h|D)</a:t>
            </a:r>
            <a:r>
              <a:rPr b="0" lang="en-US" sz="2400" spc="-1" strike="noStrike">
                <a:solidFill>
                  <a:srgbClr val="000000"/>
                </a:solidFill>
                <a:latin typeface="Calibri"/>
              </a:rPr>
              <a:t>: conditional probability of </a:t>
            </a:r>
            <a:r>
              <a:rPr b="0" i="1" lang="en-US" sz="2400" spc="-1" strike="noStrike">
                <a:solidFill>
                  <a:srgbClr val="000000"/>
                </a:solidFill>
                <a:latin typeface="Calibri"/>
              </a:rPr>
              <a:t>h</a:t>
            </a:r>
            <a:r>
              <a:rPr b="0" lang="en-US" sz="2400" spc="-1" strike="noStrike">
                <a:solidFill>
                  <a:srgbClr val="000000"/>
                </a:solidFill>
                <a:latin typeface="Calibri"/>
              </a:rPr>
              <a:t> given </a:t>
            </a:r>
            <a:r>
              <a:rPr b="0" i="1" lang="en-US" sz="2400" spc="-1" strike="noStrike">
                <a:solidFill>
                  <a:srgbClr val="000000"/>
                </a:solidFill>
                <a:latin typeface="Calibri"/>
              </a:rPr>
              <a:t>D</a:t>
            </a:r>
            <a:r>
              <a:rPr b="0" lang="en-US" sz="2400" spc="-1" strike="noStrike">
                <a:solidFill>
                  <a:srgbClr val="000000"/>
                </a:solidFill>
                <a:latin typeface="Calibri"/>
              </a:rPr>
              <a:t>: </a:t>
            </a:r>
            <a:r>
              <a:rPr b="0" i="1" lang="en-US" sz="2400" spc="-1" strike="noStrike">
                <a:solidFill>
                  <a:srgbClr val="ff0000"/>
                </a:solidFill>
                <a:latin typeface="Calibri"/>
              </a:rPr>
              <a:t>posterior probability</a:t>
            </a:r>
            <a:endParaRPr b="0" lang="en-US" sz="2400" spc="-1" strike="noStrike">
              <a:solidFill>
                <a:srgbClr val="000000"/>
              </a:solidFill>
              <a:latin typeface="Calibri"/>
            </a:endParaRPr>
          </a:p>
          <a:p>
            <a:pPr>
              <a:lnSpc>
                <a:spcPct val="100000"/>
              </a:lnSpc>
              <a:spcBef>
                <a:spcPts val="439"/>
              </a:spcBef>
            </a:pPr>
            <a:endParaRPr b="0" lang="en-US" sz="2400" spc="-1" strike="noStrike">
              <a:solidFill>
                <a:srgbClr val="000000"/>
              </a:solidFill>
              <a:latin typeface="Calibri"/>
            </a:endParaRPr>
          </a:p>
        </p:txBody>
      </p:sp>
      <p:pic>
        <p:nvPicPr>
          <p:cNvPr id="187" name="" descr=""/>
          <p:cNvPicPr/>
          <p:nvPr/>
        </p:nvPicPr>
        <p:blipFill>
          <a:blip r:embed="rId1"/>
          <a:stretch/>
        </p:blipFill>
        <p:spPr>
          <a:xfrm>
            <a:off x="2438280" y="2666880"/>
            <a:ext cx="3048120" cy="774720"/>
          </a:xfrm>
          <a:prstGeom prst="rect">
            <a:avLst/>
          </a:prstGeom>
          <a:ln>
            <a:noFill/>
          </a:ln>
        </p:spPr>
      </p:pic>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8" name="CustomShape 1"/>
          <p:cNvSpPr/>
          <p:nvPr/>
        </p:nvSpPr>
        <p:spPr>
          <a:xfrm>
            <a:off x="2971800" y="5715000"/>
            <a:ext cx="3475440" cy="333720"/>
          </a:xfrm>
          <a:prstGeom prst="rect">
            <a:avLst/>
          </a:prstGeom>
          <a:noFill/>
          <a:ln>
            <a:noFill/>
          </a:ln>
        </p:spPr>
        <p:style>
          <a:lnRef idx="0"/>
          <a:fillRef idx="0"/>
          <a:effectRef idx="0"/>
          <a:fontRef idx="minor"/>
        </p:style>
        <p:txBody>
          <a:bodyPr lIns="90000" rIns="90000" tIns="45000" bIns="45000"/>
          <a:p>
            <a:pPr>
              <a:lnSpc>
                <a:spcPct val="100000"/>
              </a:lnSpc>
            </a:pPr>
            <a:r>
              <a:rPr b="1" lang="en-GB" sz="1600" spc="-1" strike="noStrike">
                <a:solidFill>
                  <a:srgbClr val="000000"/>
                </a:solidFill>
                <a:latin typeface="Calibri"/>
              </a:rPr>
              <a:t>Fig. 1: Naïve Bayes classifier working</a:t>
            </a:r>
            <a:endParaRPr b="0" lang="en-GB" sz="1600" spc="-1" strike="noStrike">
              <a:latin typeface="Arial"/>
            </a:endParaRPr>
          </a:p>
        </p:txBody>
      </p:sp>
      <p:pic>
        <p:nvPicPr>
          <p:cNvPr id="189" name="Picture 2" descr=""/>
          <p:cNvPicPr/>
          <p:nvPr/>
        </p:nvPicPr>
        <p:blipFill>
          <a:blip r:embed="rId1"/>
          <a:stretch/>
        </p:blipFill>
        <p:spPr>
          <a:xfrm>
            <a:off x="228600" y="321840"/>
            <a:ext cx="8146800" cy="5240520"/>
          </a:xfrm>
          <a:prstGeom prst="rect">
            <a:avLst/>
          </a:prstGeom>
          <a:ln>
            <a:noFill/>
          </a:ln>
        </p:spPr>
      </p:pic>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0" name="TextShape 1"/>
          <p:cNvSpPr txBox="1"/>
          <p:nvPr/>
        </p:nvSpPr>
        <p:spPr>
          <a:xfrm>
            <a:off x="457200" y="274680"/>
            <a:ext cx="7619760" cy="1142640"/>
          </a:xfrm>
          <a:prstGeom prst="rect">
            <a:avLst/>
          </a:prstGeom>
          <a:noFill/>
          <a:ln>
            <a:noFill/>
          </a:ln>
        </p:spPr>
        <p:txBody>
          <a:bodyPr anchor="ctr"/>
          <a:p>
            <a:pPr>
              <a:lnSpc>
                <a:spcPct val="100000"/>
              </a:lnSpc>
            </a:pPr>
            <a:r>
              <a:rPr b="1" lang="en-US" sz="4400" spc="-97" strike="noStrike" u="sng">
                <a:solidFill>
                  <a:srgbClr val="1f497d"/>
                </a:solidFill>
                <a:uFillTx/>
                <a:latin typeface="Cambria"/>
              </a:rPr>
              <a:t>System Requirements</a:t>
            </a:r>
            <a:endParaRPr b="0" lang="en-US" sz="4400" spc="-1" strike="noStrike">
              <a:solidFill>
                <a:srgbClr val="000000"/>
              </a:solidFill>
              <a:latin typeface="Calibri"/>
            </a:endParaRPr>
          </a:p>
        </p:txBody>
      </p:sp>
      <p:sp>
        <p:nvSpPr>
          <p:cNvPr id="191" name="TextShape 2"/>
          <p:cNvSpPr txBox="1"/>
          <p:nvPr/>
        </p:nvSpPr>
        <p:spPr>
          <a:xfrm>
            <a:off x="457200" y="1600200"/>
            <a:ext cx="7619760" cy="4800240"/>
          </a:xfrm>
          <a:prstGeom prst="rect">
            <a:avLst/>
          </a:prstGeom>
          <a:noFill/>
          <a:ln>
            <a:noFill/>
          </a:ln>
        </p:spPr>
        <p:txBody>
          <a:bodyPr>
            <a:normAutofit/>
          </a:bodyPr>
          <a:p>
            <a:pPr marL="343080" indent="-342720">
              <a:lnSpc>
                <a:spcPct val="100000"/>
              </a:lnSpc>
              <a:spcBef>
                <a:spcPts val="479"/>
              </a:spcBef>
              <a:buClr>
                <a:srgbClr val="4f81bd"/>
              </a:buClr>
              <a:buFont typeface="Wingdings" charset="2"/>
              <a:buChar char=""/>
            </a:pPr>
            <a:r>
              <a:rPr b="0" lang="en-US" sz="2400" spc="-1" strike="noStrike">
                <a:solidFill>
                  <a:srgbClr val="000000"/>
                </a:solidFill>
                <a:latin typeface="Calibri"/>
              </a:rPr>
              <a:t>Software:</a:t>
            </a:r>
            <a:endParaRPr b="0" lang="en-US" sz="2400" spc="-1" strike="noStrike">
              <a:solidFill>
                <a:srgbClr val="000000"/>
              </a:solidFill>
              <a:latin typeface="Calibri"/>
            </a:endParaRPr>
          </a:p>
          <a:p>
            <a:pPr marL="343080" indent="-228240">
              <a:lnSpc>
                <a:spcPct val="100000"/>
              </a:lnSpc>
              <a:spcBef>
                <a:spcPts val="479"/>
              </a:spcBef>
              <a:buClr>
                <a:srgbClr val="4f81bd"/>
              </a:buClr>
              <a:buFont typeface="Arial"/>
              <a:buChar char="•"/>
            </a:pPr>
            <a:r>
              <a:rPr b="0" lang="en-US" sz="2400" spc="-1" strike="noStrike">
                <a:solidFill>
                  <a:srgbClr val="000000"/>
                </a:solidFill>
                <a:latin typeface="Calibri"/>
              </a:rPr>
              <a:t>Programming Language: Java</a:t>
            </a:r>
            <a:endParaRPr b="0" lang="en-US" sz="2400" spc="-1" strike="noStrike">
              <a:solidFill>
                <a:srgbClr val="000000"/>
              </a:solidFill>
              <a:latin typeface="Calibri"/>
            </a:endParaRPr>
          </a:p>
          <a:p>
            <a:pPr marL="343080" indent="-228240">
              <a:lnSpc>
                <a:spcPct val="100000"/>
              </a:lnSpc>
              <a:spcBef>
                <a:spcPts val="479"/>
              </a:spcBef>
              <a:buClr>
                <a:srgbClr val="4f81bd"/>
              </a:buClr>
              <a:buFont typeface="Arial"/>
              <a:buChar char="•"/>
            </a:pPr>
            <a:r>
              <a:rPr b="0" lang="en-US" sz="2400" spc="-1" strike="noStrike">
                <a:solidFill>
                  <a:srgbClr val="000000"/>
                </a:solidFill>
                <a:latin typeface="Calibri"/>
              </a:rPr>
              <a:t>IDE: Eclipse</a:t>
            </a:r>
            <a:endParaRPr b="0" lang="en-US" sz="2400" spc="-1" strike="noStrike">
              <a:solidFill>
                <a:srgbClr val="000000"/>
              </a:solidFill>
              <a:latin typeface="Calibri"/>
            </a:endParaRPr>
          </a:p>
          <a:p>
            <a:pPr marL="343080" indent="-228240">
              <a:lnSpc>
                <a:spcPct val="100000"/>
              </a:lnSpc>
              <a:spcBef>
                <a:spcPts val="479"/>
              </a:spcBef>
              <a:buClr>
                <a:srgbClr val="4f81bd"/>
              </a:buClr>
              <a:buFont typeface="Arial"/>
              <a:buChar char="•"/>
            </a:pPr>
            <a:r>
              <a:rPr b="0" lang="en-US" sz="2400" spc="-1" strike="noStrike">
                <a:solidFill>
                  <a:srgbClr val="000000"/>
                </a:solidFill>
                <a:latin typeface="Calibri"/>
              </a:rPr>
              <a:t>Operating System: Windows 7 &amp; above</a:t>
            </a:r>
            <a:endParaRPr b="0" lang="en-US" sz="2400" spc="-1" strike="noStrike">
              <a:solidFill>
                <a:srgbClr val="000000"/>
              </a:solidFill>
              <a:latin typeface="Calibri"/>
            </a:endParaRPr>
          </a:p>
          <a:p>
            <a:pPr>
              <a:lnSpc>
                <a:spcPct val="100000"/>
              </a:lnSpc>
              <a:spcBef>
                <a:spcPts val="479"/>
              </a:spcBef>
            </a:pPr>
            <a:endParaRPr b="0" lang="en-US" sz="2400" spc="-1" strike="noStrike">
              <a:solidFill>
                <a:srgbClr val="000000"/>
              </a:solidFill>
              <a:latin typeface="Calibri"/>
            </a:endParaRPr>
          </a:p>
          <a:p>
            <a:pPr marL="343080" indent="-342720">
              <a:lnSpc>
                <a:spcPct val="100000"/>
              </a:lnSpc>
              <a:spcBef>
                <a:spcPts val="479"/>
              </a:spcBef>
              <a:buClr>
                <a:srgbClr val="4f81bd"/>
              </a:buClr>
              <a:buFont typeface="Wingdings" charset="2"/>
              <a:buChar char=""/>
            </a:pPr>
            <a:r>
              <a:rPr b="0" lang="en-US" sz="2400" spc="-1" strike="noStrike">
                <a:solidFill>
                  <a:srgbClr val="000000"/>
                </a:solidFill>
                <a:latin typeface="Calibri"/>
              </a:rPr>
              <a:t>Hardware:  </a:t>
            </a:r>
            <a:endParaRPr b="0" lang="en-US" sz="2400" spc="-1" strike="noStrike">
              <a:solidFill>
                <a:srgbClr val="000000"/>
              </a:solidFill>
              <a:latin typeface="Calibri"/>
            </a:endParaRPr>
          </a:p>
          <a:p>
            <a:pPr marL="343080" indent="-228240">
              <a:lnSpc>
                <a:spcPct val="100000"/>
              </a:lnSpc>
              <a:spcBef>
                <a:spcPts val="479"/>
              </a:spcBef>
              <a:buClr>
                <a:srgbClr val="4f81bd"/>
              </a:buClr>
              <a:buFont typeface="Arial"/>
              <a:buChar char="•"/>
            </a:pPr>
            <a:r>
              <a:rPr b="0" lang="en-US" sz="2400" spc="-1" strike="noStrike">
                <a:solidFill>
                  <a:srgbClr val="000000"/>
                </a:solidFill>
                <a:latin typeface="Calibri"/>
              </a:rPr>
              <a:t>Computer with minimum 512MB RAM, 128GB Hard Drive</a:t>
            </a:r>
            <a:endParaRPr b="0" lang="en-US" sz="2400" spc="-1" strike="noStrike">
              <a:solidFill>
                <a:srgbClr val="000000"/>
              </a:solidFill>
              <a:latin typeface="Calibri"/>
            </a:endParaRPr>
          </a:p>
          <a:p>
            <a:pPr>
              <a:lnSpc>
                <a:spcPct val="100000"/>
              </a:lnSpc>
              <a:spcBef>
                <a:spcPts val="479"/>
              </a:spcBef>
            </a:pPr>
            <a:endParaRPr b="0" lang="en-US" sz="2400" spc="-1" strike="noStrike">
              <a:solidFill>
                <a:srgbClr val="000000"/>
              </a:solidFill>
              <a:latin typeface="Calibri"/>
            </a:endParaRPr>
          </a:p>
        </p:txBody>
      </p:sp>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Adjacency</Template>
  <TotalTime>1996</TotalTime>
  <Application>LibreOffice/6.0.4.2$Linux_X86_64 LibreOffice_project/9b0d9b32d5dcda91d2f1a96dc04c645c450872bf</Application>
  <Words>1049</Words>
  <Paragraphs>181</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dc:creator>SAGAR PRUTHI</dc:creator>
  <dc:description/>
  <dc:language>en-GB</dc:language>
  <cp:lastModifiedBy/>
  <dcterms:modified xsi:type="dcterms:W3CDTF">2019-07-15T14:50:10Z</dcterms:modified>
  <cp:revision>110</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On-screen Show (4:3)</vt:lpwstr>
  </property>
  <property fmtid="{D5CDD505-2E9C-101B-9397-08002B2CF9AE}" pid="9" name="ScaleCrop">
    <vt:bool>0</vt:bool>
  </property>
  <property fmtid="{D5CDD505-2E9C-101B-9397-08002B2CF9AE}" pid="10" name="ShareDoc">
    <vt:bool>0</vt:bool>
  </property>
  <property fmtid="{D5CDD505-2E9C-101B-9397-08002B2CF9AE}" pid="11" name="Slides">
    <vt:i4>32</vt:i4>
  </property>
</Properties>
</file>