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_1686741322775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3D6BAD-A385-48B3-B8F0-A0EA6AC7B4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5CFEBF-1F3D-464E-848E-25B526969D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6/16/2023 12:35:20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889840E3-E904-428B-BFCB-BE79F28B5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2023-06-16T12:35:20Z</dcterms:created>
  <dcterms:modified xsi:type="dcterms:W3CDTF">2023-06-16T12:35:20Z</dcterms:modified>
</cp:coreProperties>
</file>