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7262C29-91AC-4CA3-B36E-866E9F06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Hotel Bookings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53E79E7-A6D9-4887-93F0-B38541DBB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12/11/22 7:27:12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7">
            <a:extLst>
              <a:ext uri="{FF2B5EF4-FFF2-40B4-BE49-F238E27FC236}">
                <a16:creationId xmlns:a16="http://schemas.microsoft.com/office/drawing/2014/main" id="{FBAE1290-7F4D-460A-A408-DD16F2DC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8">
            <a:extLst>
              <a:ext uri="{FF2B5EF4-FFF2-40B4-BE49-F238E27FC236}">
                <a16:creationId xmlns:a16="http://schemas.microsoft.com/office/drawing/2014/main" id="{A0D575DE-D9BF-464D-BD92-A4454E21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6755587F-8F94-4E70-A180-EC422B8D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1054ADA7-D76D-4B7F-8023-F6BEBD0F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05684C5E-9CE6-4312-BCA8-3E63FF9F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6260A123-E55E-41B5-A71D-31D7A293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2">
            <a:extLst>
              <a:ext uri="{FF2B5EF4-FFF2-40B4-BE49-F238E27FC236}">
                <a16:creationId xmlns:a16="http://schemas.microsoft.com/office/drawing/2014/main" id="{F81F561F-E47D-4A0D-9DF5-06B5150EF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11">
            <a:extLst>
              <a:ext uri="{FF2B5EF4-FFF2-40B4-BE49-F238E27FC236}">
                <a16:creationId xmlns:a16="http://schemas.microsoft.com/office/drawing/2014/main" id="{1A641C7D-8F28-4F2A-A485-538322CE3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Hotel Bookings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Bookings</dc:title>
  <dc:creator/>
  <cp:lastModifiedBy>Microsoft Office User</cp:lastModifiedBy>
  <cp:revision>1</cp:revision>
  <dcterms:created xsi:type="dcterms:W3CDTF">2022-12-12T03:27:13Z</dcterms:created>
  <dcterms:modified xsi:type="dcterms:W3CDTF">2022-12-12T03:28:01Z</dcterms:modified>
</cp:coreProperties>
</file>