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  <p:sldId id="261" r:id="rId7"/>
    <p:sldId id="262" r:id="rId8"/>
    <p:sldId id="264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4B3EE-03C3-4E37-9D02-5B0A6A7BA851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ABA4BD-2DF0-4BDC-AD51-371A3B1182F6}">
      <dgm:prSet phldrT="[Text]"/>
      <dgm:spPr/>
      <dgm:t>
        <a:bodyPr/>
        <a:lstStyle/>
        <a:p>
          <a:r>
            <a:rPr lang="en-US" dirty="0"/>
            <a:t>Analytics</a:t>
          </a:r>
        </a:p>
      </dgm:t>
    </dgm:pt>
    <dgm:pt modelId="{746082FD-06CE-43D6-AE4B-F6CC6F1301DE}" type="parTrans" cxnId="{69A46B80-AFCB-4F0B-AC1F-F232CFFE28EF}">
      <dgm:prSet/>
      <dgm:spPr/>
      <dgm:t>
        <a:bodyPr/>
        <a:lstStyle/>
        <a:p>
          <a:endParaRPr lang="en-US"/>
        </a:p>
      </dgm:t>
    </dgm:pt>
    <dgm:pt modelId="{AA85BF85-576F-4814-AECF-FA76C1284ED7}" type="sibTrans" cxnId="{69A46B80-AFCB-4F0B-AC1F-F232CFFE28EF}">
      <dgm:prSet/>
      <dgm:spPr/>
      <dgm:t>
        <a:bodyPr/>
        <a:lstStyle/>
        <a:p>
          <a:endParaRPr lang="en-US"/>
        </a:p>
      </dgm:t>
    </dgm:pt>
    <dgm:pt modelId="{195BC742-A6D1-48F8-BD3A-E3B75084EBB9}">
      <dgm:prSet phldrT="[Text]"/>
      <dgm:spPr/>
      <dgm:t>
        <a:bodyPr/>
        <a:lstStyle/>
        <a:p>
          <a:r>
            <a:rPr lang="en-US"/>
            <a:t>Cost And Utilization</a:t>
          </a:r>
        </a:p>
      </dgm:t>
    </dgm:pt>
    <dgm:pt modelId="{41BCDEA5-A327-4007-BDB3-9B7716F999B1}" type="parTrans" cxnId="{8EC208D8-2FC0-49E1-AF5E-A1CAE59B3893}">
      <dgm:prSet/>
      <dgm:spPr/>
      <dgm:t>
        <a:bodyPr/>
        <a:lstStyle/>
        <a:p>
          <a:endParaRPr lang="en-US"/>
        </a:p>
      </dgm:t>
    </dgm:pt>
    <dgm:pt modelId="{B3B27488-CF8C-4346-A3C9-7F2C475BD01E}" type="sibTrans" cxnId="{8EC208D8-2FC0-49E1-AF5E-A1CAE59B3893}">
      <dgm:prSet/>
      <dgm:spPr/>
      <dgm:t>
        <a:bodyPr/>
        <a:lstStyle/>
        <a:p>
          <a:endParaRPr lang="en-US"/>
        </a:p>
      </dgm:t>
    </dgm:pt>
    <dgm:pt modelId="{B68C7BA5-2D8C-4A37-88C7-6F8066716700}">
      <dgm:prSet phldrT="[Text]"/>
      <dgm:spPr/>
      <dgm:t>
        <a:bodyPr/>
        <a:lstStyle/>
        <a:p>
          <a:r>
            <a:rPr lang="en-US" dirty="0"/>
            <a:t>Quality Measures</a:t>
          </a:r>
        </a:p>
      </dgm:t>
    </dgm:pt>
    <dgm:pt modelId="{C42612DA-9975-478F-ABB4-DAF3BCECD3A4}" type="parTrans" cxnId="{BE36680B-B316-4D06-9824-E778AD766125}">
      <dgm:prSet/>
      <dgm:spPr/>
      <dgm:t>
        <a:bodyPr/>
        <a:lstStyle/>
        <a:p>
          <a:endParaRPr lang="en-US"/>
        </a:p>
      </dgm:t>
    </dgm:pt>
    <dgm:pt modelId="{23D146C5-49BF-4735-8739-76EC5E7AC884}" type="sibTrans" cxnId="{BE36680B-B316-4D06-9824-E778AD766125}">
      <dgm:prSet/>
      <dgm:spPr/>
      <dgm:t>
        <a:bodyPr/>
        <a:lstStyle/>
        <a:p>
          <a:endParaRPr lang="en-US"/>
        </a:p>
      </dgm:t>
    </dgm:pt>
    <dgm:pt modelId="{773ED7AD-A5D9-49FA-A1FF-C928C8868F3C}">
      <dgm:prSet phldrT="[Text]"/>
      <dgm:spPr/>
      <dgm:t>
        <a:bodyPr/>
        <a:lstStyle/>
        <a:p>
          <a:r>
            <a:rPr lang="en-US"/>
            <a:t>Provider Performance</a:t>
          </a:r>
        </a:p>
      </dgm:t>
    </dgm:pt>
    <dgm:pt modelId="{291C950D-5CFD-42E1-B7B6-A96CC6F1FDBA}" type="parTrans" cxnId="{FC99A280-5007-4FA9-B2AD-2357B7573A90}">
      <dgm:prSet/>
      <dgm:spPr/>
      <dgm:t>
        <a:bodyPr/>
        <a:lstStyle/>
        <a:p>
          <a:endParaRPr lang="en-US"/>
        </a:p>
      </dgm:t>
    </dgm:pt>
    <dgm:pt modelId="{CD837065-8BA8-4C96-BC22-E7D29B31FDA9}" type="sibTrans" cxnId="{FC99A280-5007-4FA9-B2AD-2357B7573A90}">
      <dgm:prSet/>
      <dgm:spPr/>
      <dgm:t>
        <a:bodyPr/>
        <a:lstStyle/>
        <a:p>
          <a:endParaRPr lang="en-US"/>
        </a:p>
      </dgm:t>
    </dgm:pt>
    <dgm:pt modelId="{D77062DE-CEA0-4B60-9F69-FE65546928B0}">
      <dgm:prSet phldrT="[Text]"/>
      <dgm:spPr/>
      <dgm:t>
        <a:bodyPr/>
        <a:lstStyle/>
        <a:p>
          <a:r>
            <a:rPr lang="en-US"/>
            <a:t>Episode Analytics</a:t>
          </a:r>
        </a:p>
      </dgm:t>
    </dgm:pt>
    <dgm:pt modelId="{5384B772-E80E-4304-86DF-07324CF989C0}" type="parTrans" cxnId="{34C70A54-EB2C-4B68-B557-92ECB1D0BF71}">
      <dgm:prSet/>
      <dgm:spPr/>
      <dgm:t>
        <a:bodyPr/>
        <a:lstStyle/>
        <a:p>
          <a:endParaRPr lang="en-US"/>
        </a:p>
      </dgm:t>
    </dgm:pt>
    <dgm:pt modelId="{46B14327-0D99-4124-B6CB-968F481470A0}" type="sibTrans" cxnId="{34C70A54-EB2C-4B68-B557-92ECB1D0BF71}">
      <dgm:prSet/>
      <dgm:spPr/>
      <dgm:t>
        <a:bodyPr/>
        <a:lstStyle/>
        <a:p>
          <a:endParaRPr lang="en-US"/>
        </a:p>
      </dgm:t>
    </dgm:pt>
    <dgm:pt modelId="{ACD68B06-CEDD-4CE9-988F-B02C7FFE83CB}">
      <dgm:prSet phldrT="[Text]"/>
      <dgm:spPr/>
      <dgm:t>
        <a:bodyPr/>
        <a:lstStyle/>
        <a:p>
          <a:r>
            <a:rPr lang="en-US" dirty="0"/>
            <a:t>Population Health</a:t>
          </a:r>
        </a:p>
      </dgm:t>
    </dgm:pt>
    <dgm:pt modelId="{6A0817CA-4CF0-45F7-A4BF-D0158ABCFFF7}" type="parTrans" cxnId="{F57D0E4E-C934-4959-A9B9-9DACE2D83442}">
      <dgm:prSet/>
      <dgm:spPr/>
      <dgm:t>
        <a:bodyPr/>
        <a:lstStyle/>
        <a:p>
          <a:endParaRPr lang="en-US"/>
        </a:p>
      </dgm:t>
    </dgm:pt>
    <dgm:pt modelId="{5D25E389-86D2-4B68-89EB-FCFDCD7C179E}" type="sibTrans" cxnId="{F57D0E4E-C934-4959-A9B9-9DACE2D83442}">
      <dgm:prSet/>
      <dgm:spPr/>
      <dgm:t>
        <a:bodyPr/>
        <a:lstStyle/>
        <a:p>
          <a:endParaRPr lang="en-US"/>
        </a:p>
      </dgm:t>
    </dgm:pt>
    <dgm:pt modelId="{4C8B19BF-DD6C-4A7E-A05C-F530B34CCE3B}">
      <dgm:prSet phldrT="[Text]"/>
      <dgm:spPr/>
      <dgm:t>
        <a:bodyPr/>
        <a:lstStyle/>
        <a:p>
          <a:r>
            <a:rPr lang="en-US" dirty="0"/>
            <a:t>Care Management</a:t>
          </a:r>
        </a:p>
      </dgm:t>
    </dgm:pt>
    <dgm:pt modelId="{6E241B0F-B74B-4709-B8E4-CD1B9E85A827}" type="parTrans" cxnId="{531486D7-A189-4AD4-9BAD-1C97DCA6FE83}">
      <dgm:prSet/>
      <dgm:spPr/>
      <dgm:t>
        <a:bodyPr/>
        <a:lstStyle/>
        <a:p>
          <a:endParaRPr lang="en-US"/>
        </a:p>
      </dgm:t>
    </dgm:pt>
    <dgm:pt modelId="{77CE1734-A522-42A0-87A7-8F667C026B41}" type="sibTrans" cxnId="{531486D7-A189-4AD4-9BAD-1C97DCA6FE83}">
      <dgm:prSet/>
      <dgm:spPr/>
      <dgm:t>
        <a:bodyPr/>
        <a:lstStyle/>
        <a:p>
          <a:endParaRPr lang="en-US"/>
        </a:p>
      </dgm:t>
    </dgm:pt>
    <dgm:pt modelId="{B0CE9AE3-380F-42E2-8C5F-67A0B53CC002}" type="pres">
      <dgm:prSet presAssocID="{2594B3EE-03C3-4E37-9D02-5B0A6A7BA85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FC5A329-BE46-4C2E-89E3-5FA85FC19FA2}" type="pres">
      <dgm:prSet presAssocID="{75ABA4BD-2DF0-4BDC-AD51-371A3B1182F6}" presName="Parent" presStyleLbl="node0" presStyleIdx="0" presStyleCnt="1">
        <dgm:presLayoutVars>
          <dgm:chMax val="6"/>
          <dgm:chPref val="6"/>
        </dgm:presLayoutVars>
      </dgm:prSet>
      <dgm:spPr/>
    </dgm:pt>
    <dgm:pt modelId="{3CB9C525-5A0C-498C-A6FA-94BB7407940D}" type="pres">
      <dgm:prSet presAssocID="{195BC742-A6D1-48F8-BD3A-E3B75084EBB9}" presName="Accent1" presStyleCnt="0"/>
      <dgm:spPr/>
    </dgm:pt>
    <dgm:pt modelId="{664F89C7-39E9-4938-AECE-B3299570304A}" type="pres">
      <dgm:prSet presAssocID="{195BC742-A6D1-48F8-BD3A-E3B75084EBB9}" presName="Accent" presStyleLbl="bgShp" presStyleIdx="0" presStyleCnt="6"/>
      <dgm:spPr/>
    </dgm:pt>
    <dgm:pt modelId="{3E71FD53-784A-4031-AD86-F093CCCDF916}" type="pres">
      <dgm:prSet presAssocID="{195BC742-A6D1-48F8-BD3A-E3B75084EBB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F3C5B40-F9DB-44E8-87FD-D6D6F047A7D9}" type="pres">
      <dgm:prSet presAssocID="{B68C7BA5-2D8C-4A37-88C7-6F8066716700}" presName="Accent2" presStyleCnt="0"/>
      <dgm:spPr/>
    </dgm:pt>
    <dgm:pt modelId="{E042D943-F854-43E7-9745-F3627F75E32B}" type="pres">
      <dgm:prSet presAssocID="{B68C7BA5-2D8C-4A37-88C7-6F8066716700}" presName="Accent" presStyleLbl="bgShp" presStyleIdx="1" presStyleCnt="6"/>
      <dgm:spPr/>
    </dgm:pt>
    <dgm:pt modelId="{7C74B47E-C747-4E64-9381-52C94E3D3D5F}" type="pres">
      <dgm:prSet presAssocID="{B68C7BA5-2D8C-4A37-88C7-6F806671670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16D07A5-7F64-4682-9A67-CE2428D05194}" type="pres">
      <dgm:prSet presAssocID="{773ED7AD-A5D9-49FA-A1FF-C928C8868F3C}" presName="Accent3" presStyleCnt="0"/>
      <dgm:spPr/>
    </dgm:pt>
    <dgm:pt modelId="{3EB88992-32BB-4735-B5DB-26B9E3D13CD1}" type="pres">
      <dgm:prSet presAssocID="{773ED7AD-A5D9-49FA-A1FF-C928C8868F3C}" presName="Accent" presStyleLbl="bgShp" presStyleIdx="2" presStyleCnt="6"/>
      <dgm:spPr/>
    </dgm:pt>
    <dgm:pt modelId="{5B264149-0919-4323-84FF-E307B4E34F57}" type="pres">
      <dgm:prSet presAssocID="{773ED7AD-A5D9-49FA-A1FF-C928C8868F3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EC2F5CD-8E5B-4F83-AD04-BB8B6FB72336}" type="pres">
      <dgm:prSet presAssocID="{D77062DE-CEA0-4B60-9F69-FE65546928B0}" presName="Accent4" presStyleCnt="0"/>
      <dgm:spPr/>
    </dgm:pt>
    <dgm:pt modelId="{8483677F-63AC-496B-BFF0-86A264374752}" type="pres">
      <dgm:prSet presAssocID="{D77062DE-CEA0-4B60-9F69-FE65546928B0}" presName="Accent" presStyleLbl="bgShp" presStyleIdx="3" presStyleCnt="6"/>
      <dgm:spPr/>
    </dgm:pt>
    <dgm:pt modelId="{76DF9269-22C2-452C-9DB4-EFF5F04FA9A7}" type="pres">
      <dgm:prSet presAssocID="{D77062DE-CEA0-4B60-9F69-FE65546928B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7D03B48-EC4F-4BEC-AA99-77A6295FA7C9}" type="pres">
      <dgm:prSet presAssocID="{ACD68B06-CEDD-4CE9-988F-B02C7FFE83CB}" presName="Accent5" presStyleCnt="0"/>
      <dgm:spPr/>
    </dgm:pt>
    <dgm:pt modelId="{F36572DC-0599-4574-B35D-EFF52DF4FCBA}" type="pres">
      <dgm:prSet presAssocID="{ACD68B06-CEDD-4CE9-988F-B02C7FFE83CB}" presName="Accent" presStyleLbl="bgShp" presStyleIdx="4" presStyleCnt="6"/>
      <dgm:spPr/>
    </dgm:pt>
    <dgm:pt modelId="{D2D9C517-1C01-4AEF-8B66-0EFFD1B252C6}" type="pres">
      <dgm:prSet presAssocID="{ACD68B06-CEDD-4CE9-988F-B02C7FFE83C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D082961-B892-44CD-A23D-29CA904C8D0A}" type="pres">
      <dgm:prSet presAssocID="{4C8B19BF-DD6C-4A7E-A05C-F530B34CCE3B}" presName="Accent6" presStyleCnt="0"/>
      <dgm:spPr/>
    </dgm:pt>
    <dgm:pt modelId="{461640E8-306D-4198-BBCA-4818BC99CEA8}" type="pres">
      <dgm:prSet presAssocID="{4C8B19BF-DD6C-4A7E-A05C-F530B34CCE3B}" presName="Accent" presStyleLbl="bgShp" presStyleIdx="5" presStyleCnt="6"/>
      <dgm:spPr/>
    </dgm:pt>
    <dgm:pt modelId="{678262CC-89CB-4E62-8678-E117ADA3441F}" type="pres">
      <dgm:prSet presAssocID="{4C8B19BF-DD6C-4A7E-A05C-F530B34CCE3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8186F05-8A6B-462A-8568-A286AB63E348}" type="presOf" srcId="{195BC742-A6D1-48F8-BD3A-E3B75084EBB9}" destId="{3E71FD53-784A-4031-AD86-F093CCCDF916}" srcOrd="0" destOrd="0" presId="urn:microsoft.com/office/officeart/2011/layout/HexagonRadial"/>
    <dgm:cxn modelId="{BE36680B-B316-4D06-9824-E778AD766125}" srcId="{75ABA4BD-2DF0-4BDC-AD51-371A3B1182F6}" destId="{B68C7BA5-2D8C-4A37-88C7-6F8066716700}" srcOrd="1" destOrd="0" parTransId="{C42612DA-9975-478F-ABB4-DAF3BCECD3A4}" sibTransId="{23D146C5-49BF-4735-8739-76EC5E7AC884}"/>
    <dgm:cxn modelId="{04157D1B-8111-46CF-A267-752EB6323366}" type="presOf" srcId="{B68C7BA5-2D8C-4A37-88C7-6F8066716700}" destId="{7C74B47E-C747-4E64-9381-52C94E3D3D5F}" srcOrd="0" destOrd="0" presId="urn:microsoft.com/office/officeart/2011/layout/HexagonRadial"/>
    <dgm:cxn modelId="{E56C5930-5DEA-42CC-AE2F-7562EC345666}" type="presOf" srcId="{2594B3EE-03C3-4E37-9D02-5B0A6A7BA851}" destId="{B0CE9AE3-380F-42E2-8C5F-67A0B53CC002}" srcOrd="0" destOrd="0" presId="urn:microsoft.com/office/officeart/2011/layout/HexagonRadial"/>
    <dgm:cxn modelId="{F57D0E4E-C934-4959-A9B9-9DACE2D83442}" srcId="{75ABA4BD-2DF0-4BDC-AD51-371A3B1182F6}" destId="{ACD68B06-CEDD-4CE9-988F-B02C7FFE83CB}" srcOrd="4" destOrd="0" parTransId="{6A0817CA-4CF0-45F7-A4BF-D0158ABCFFF7}" sibTransId="{5D25E389-86D2-4B68-89EB-FCFDCD7C179E}"/>
    <dgm:cxn modelId="{34C70A54-EB2C-4B68-B557-92ECB1D0BF71}" srcId="{75ABA4BD-2DF0-4BDC-AD51-371A3B1182F6}" destId="{D77062DE-CEA0-4B60-9F69-FE65546928B0}" srcOrd="3" destOrd="0" parTransId="{5384B772-E80E-4304-86DF-07324CF989C0}" sibTransId="{46B14327-0D99-4124-B6CB-968F481470A0}"/>
    <dgm:cxn modelId="{69A46B80-AFCB-4F0B-AC1F-F232CFFE28EF}" srcId="{2594B3EE-03C3-4E37-9D02-5B0A6A7BA851}" destId="{75ABA4BD-2DF0-4BDC-AD51-371A3B1182F6}" srcOrd="0" destOrd="0" parTransId="{746082FD-06CE-43D6-AE4B-F6CC6F1301DE}" sibTransId="{AA85BF85-576F-4814-AECF-FA76C1284ED7}"/>
    <dgm:cxn modelId="{FC99A280-5007-4FA9-B2AD-2357B7573A90}" srcId="{75ABA4BD-2DF0-4BDC-AD51-371A3B1182F6}" destId="{773ED7AD-A5D9-49FA-A1FF-C928C8868F3C}" srcOrd="2" destOrd="0" parTransId="{291C950D-5CFD-42E1-B7B6-A96CC6F1FDBA}" sibTransId="{CD837065-8BA8-4C96-BC22-E7D29B31FDA9}"/>
    <dgm:cxn modelId="{B73E0B9E-3E44-4BA4-BD3F-9E0B4E0D1091}" type="presOf" srcId="{4C8B19BF-DD6C-4A7E-A05C-F530B34CCE3B}" destId="{678262CC-89CB-4E62-8678-E117ADA3441F}" srcOrd="0" destOrd="0" presId="urn:microsoft.com/office/officeart/2011/layout/HexagonRadial"/>
    <dgm:cxn modelId="{A90D61AD-BBAA-4546-B544-2FC8324519D0}" type="presOf" srcId="{773ED7AD-A5D9-49FA-A1FF-C928C8868F3C}" destId="{5B264149-0919-4323-84FF-E307B4E34F57}" srcOrd="0" destOrd="0" presId="urn:microsoft.com/office/officeart/2011/layout/HexagonRadial"/>
    <dgm:cxn modelId="{01E4BDC9-8C40-4FC6-9EDC-22FACBA4CD8C}" type="presOf" srcId="{ACD68B06-CEDD-4CE9-988F-B02C7FFE83CB}" destId="{D2D9C517-1C01-4AEF-8B66-0EFFD1B252C6}" srcOrd="0" destOrd="0" presId="urn:microsoft.com/office/officeart/2011/layout/HexagonRadial"/>
    <dgm:cxn modelId="{531486D7-A189-4AD4-9BAD-1C97DCA6FE83}" srcId="{75ABA4BD-2DF0-4BDC-AD51-371A3B1182F6}" destId="{4C8B19BF-DD6C-4A7E-A05C-F530B34CCE3B}" srcOrd="5" destOrd="0" parTransId="{6E241B0F-B74B-4709-B8E4-CD1B9E85A827}" sibTransId="{77CE1734-A522-42A0-87A7-8F667C026B41}"/>
    <dgm:cxn modelId="{8EC208D8-2FC0-49E1-AF5E-A1CAE59B3893}" srcId="{75ABA4BD-2DF0-4BDC-AD51-371A3B1182F6}" destId="{195BC742-A6D1-48F8-BD3A-E3B75084EBB9}" srcOrd="0" destOrd="0" parTransId="{41BCDEA5-A327-4007-BDB3-9B7716F999B1}" sibTransId="{B3B27488-CF8C-4346-A3C9-7F2C475BD01E}"/>
    <dgm:cxn modelId="{017F7ADF-8701-4F93-A85D-777B214D8E9E}" type="presOf" srcId="{75ABA4BD-2DF0-4BDC-AD51-371A3B1182F6}" destId="{8FC5A329-BE46-4C2E-89E3-5FA85FC19FA2}" srcOrd="0" destOrd="0" presId="urn:microsoft.com/office/officeart/2011/layout/HexagonRadial"/>
    <dgm:cxn modelId="{75DE6AE1-358D-40B1-BD51-2F3F962A7B95}" type="presOf" srcId="{D77062DE-CEA0-4B60-9F69-FE65546928B0}" destId="{76DF9269-22C2-452C-9DB4-EFF5F04FA9A7}" srcOrd="0" destOrd="0" presId="urn:microsoft.com/office/officeart/2011/layout/HexagonRadial"/>
    <dgm:cxn modelId="{814DEB92-63ED-425A-A921-09030425F66B}" type="presParOf" srcId="{B0CE9AE3-380F-42E2-8C5F-67A0B53CC002}" destId="{8FC5A329-BE46-4C2E-89E3-5FA85FC19FA2}" srcOrd="0" destOrd="0" presId="urn:microsoft.com/office/officeart/2011/layout/HexagonRadial"/>
    <dgm:cxn modelId="{B3FD9A8B-55A4-4A90-BED9-052006A64ED9}" type="presParOf" srcId="{B0CE9AE3-380F-42E2-8C5F-67A0B53CC002}" destId="{3CB9C525-5A0C-498C-A6FA-94BB7407940D}" srcOrd="1" destOrd="0" presId="urn:microsoft.com/office/officeart/2011/layout/HexagonRadial"/>
    <dgm:cxn modelId="{0F15EBF4-06A2-4733-89D3-6F7B50E51CA0}" type="presParOf" srcId="{3CB9C525-5A0C-498C-A6FA-94BB7407940D}" destId="{664F89C7-39E9-4938-AECE-B3299570304A}" srcOrd="0" destOrd="0" presId="urn:microsoft.com/office/officeart/2011/layout/HexagonRadial"/>
    <dgm:cxn modelId="{A69C902A-E815-43C2-B429-EBB324FD5EC3}" type="presParOf" srcId="{B0CE9AE3-380F-42E2-8C5F-67A0B53CC002}" destId="{3E71FD53-784A-4031-AD86-F093CCCDF916}" srcOrd="2" destOrd="0" presId="urn:microsoft.com/office/officeart/2011/layout/HexagonRadial"/>
    <dgm:cxn modelId="{1A0BE29A-78FF-434C-B42F-6D89C139E42F}" type="presParOf" srcId="{B0CE9AE3-380F-42E2-8C5F-67A0B53CC002}" destId="{EF3C5B40-F9DB-44E8-87FD-D6D6F047A7D9}" srcOrd="3" destOrd="0" presId="urn:microsoft.com/office/officeart/2011/layout/HexagonRadial"/>
    <dgm:cxn modelId="{2791FCD7-194C-4F6D-A1E5-69B08DFE5319}" type="presParOf" srcId="{EF3C5B40-F9DB-44E8-87FD-D6D6F047A7D9}" destId="{E042D943-F854-43E7-9745-F3627F75E32B}" srcOrd="0" destOrd="0" presId="urn:microsoft.com/office/officeart/2011/layout/HexagonRadial"/>
    <dgm:cxn modelId="{F091B79A-52C9-49C1-BD12-A48459D9F788}" type="presParOf" srcId="{B0CE9AE3-380F-42E2-8C5F-67A0B53CC002}" destId="{7C74B47E-C747-4E64-9381-52C94E3D3D5F}" srcOrd="4" destOrd="0" presId="urn:microsoft.com/office/officeart/2011/layout/HexagonRadial"/>
    <dgm:cxn modelId="{800979F3-2D0D-4AC8-B032-1EB92B3BB286}" type="presParOf" srcId="{B0CE9AE3-380F-42E2-8C5F-67A0B53CC002}" destId="{216D07A5-7F64-4682-9A67-CE2428D05194}" srcOrd="5" destOrd="0" presId="urn:microsoft.com/office/officeart/2011/layout/HexagonRadial"/>
    <dgm:cxn modelId="{2A52835B-05FF-43C0-BF99-4F4720BD8BFB}" type="presParOf" srcId="{216D07A5-7F64-4682-9A67-CE2428D05194}" destId="{3EB88992-32BB-4735-B5DB-26B9E3D13CD1}" srcOrd="0" destOrd="0" presId="urn:microsoft.com/office/officeart/2011/layout/HexagonRadial"/>
    <dgm:cxn modelId="{79F9D3D9-79A1-41F3-A941-A1B79E9D26E3}" type="presParOf" srcId="{B0CE9AE3-380F-42E2-8C5F-67A0B53CC002}" destId="{5B264149-0919-4323-84FF-E307B4E34F57}" srcOrd="6" destOrd="0" presId="urn:microsoft.com/office/officeart/2011/layout/HexagonRadial"/>
    <dgm:cxn modelId="{F7C575F5-6AF6-47FD-A3F3-A483FD37F023}" type="presParOf" srcId="{B0CE9AE3-380F-42E2-8C5F-67A0B53CC002}" destId="{2EC2F5CD-8E5B-4F83-AD04-BB8B6FB72336}" srcOrd="7" destOrd="0" presId="urn:microsoft.com/office/officeart/2011/layout/HexagonRadial"/>
    <dgm:cxn modelId="{BB8920A7-664B-4985-9B12-FDFB7577F884}" type="presParOf" srcId="{2EC2F5CD-8E5B-4F83-AD04-BB8B6FB72336}" destId="{8483677F-63AC-496B-BFF0-86A264374752}" srcOrd="0" destOrd="0" presId="urn:microsoft.com/office/officeart/2011/layout/HexagonRadial"/>
    <dgm:cxn modelId="{1A3EE033-5F84-4DBA-9E0D-8A39423B096B}" type="presParOf" srcId="{B0CE9AE3-380F-42E2-8C5F-67A0B53CC002}" destId="{76DF9269-22C2-452C-9DB4-EFF5F04FA9A7}" srcOrd="8" destOrd="0" presId="urn:microsoft.com/office/officeart/2011/layout/HexagonRadial"/>
    <dgm:cxn modelId="{C07F257D-1429-4EB7-8891-292B6EA0C845}" type="presParOf" srcId="{B0CE9AE3-380F-42E2-8C5F-67A0B53CC002}" destId="{47D03B48-EC4F-4BEC-AA99-77A6295FA7C9}" srcOrd="9" destOrd="0" presId="urn:microsoft.com/office/officeart/2011/layout/HexagonRadial"/>
    <dgm:cxn modelId="{88D32B47-D30D-44D6-A8B5-7D72C9A6576B}" type="presParOf" srcId="{47D03B48-EC4F-4BEC-AA99-77A6295FA7C9}" destId="{F36572DC-0599-4574-B35D-EFF52DF4FCBA}" srcOrd="0" destOrd="0" presId="urn:microsoft.com/office/officeart/2011/layout/HexagonRadial"/>
    <dgm:cxn modelId="{578F47D9-9F70-4608-ACC7-871295A0D1C9}" type="presParOf" srcId="{B0CE9AE3-380F-42E2-8C5F-67A0B53CC002}" destId="{D2D9C517-1C01-4AEF-8B66-0EFFD1B252C6}" srcOrd="10" destOrd="0" presId="urn:microsoft.com/office/officeart/2011/layout/HexagonRadial"/>
    <dgm:cxn modelId="{473D04F0-BA62-411E-9F5C-6F49C8BCA62C}" type="presParOf" srcId="{B0CE9AE3-380F-42E2-8C5F-67A0B53CC002}" destId="{0D082961-B892-44CD-A23D-29CA904C8D0A}" srcOrd="11" destOrd="0" presId="urn:microsoft.com/office/officeart/2011/layout/HexagonRadial"/>
    <dgm:cxn modelId="{2EB3C343-6F96-434E-A71B-A17C3F171BD9}" type="presParOf" srcId="{0D082961-B892-44CD-A23D-29CA904C8D0A}" destId="{461640E8-306D-4198-BBCA-4818BC99CEA8}" srcOrd="0" destOrd="0" presId="urn:microsoft.com/office/officeart/2011/layout/HexagonRadial"/>
    <dgm:cxn modelId="{2D252BB4-9EEE-455A-AAD9-26174FAD9320}" type="presParOf" srcId="{B0CE9AE3-380F-42E2-8C5F-67A0B53CC002}" destId="{678262CC-89CB-4E62-8678-E117ADA3441F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24FCF8-A67D-4D7E-BEE9-D700F5CE2B85}" type="doc">
      <dgm:prSet loTypeId="urn:microsoft.com/office/officeart/2005/8/layout/venn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255A4C-AF39-4DC0-B828-3E66E8D49020}">
      <dgm:prSet phldrT="[Text]"/>
      <dgm:spPr/>
      <dgm:t>
        <a:bodyPr/>
        <a:lstStyle/>
        <a:p>
          <a:r>
            <a:rPr lang="en-US"/>
            <a:t>Prescriptive</a:t>
          </a:r>
        </a:p>
      </dgm:t>
    </dgm:pt>
    <dgm:pt modelId="{404AD26C-4869-4C92-96BA-D880731F1A21}" type="parTrans" cxnId="{6FE9D5EF-6889-499A-9EC1-88AC33F9562C}">
      <dgm:prSet/>
      <dgm:spPr/>
      <dgm:t>
        <a:bodyPr/>
        <a:lstStyle/>
        <a:p>
          <a:endParaRPr lang="en-US"/>
        </a:p>
      </dgm:t>
    </dgm:pt>
    <dgm:pt modelId="{C99D3D0D-311D-494E-A236-618CA4CAABB7}" type="sibTrans" cxnId="{6FE9D5EF-6889-499A-9EC1-88AC33F9562C}">
      <dgm:prSet/>
      <dgm:spPr/>
      <dgm:t>
        <a:bodyPr/>
        <a:lstStyle/>
        <a:p>
          <a:endParaRPr lang="en-US"/>
        </a:p>
      </dgm:t>
    </dgm:pt>
    <dgm:pt modelId="{9EBE7A46-02B6-4E5A-8E48-C2E7CFA702BE}">
      <dgm:prSet phldrT="[Text]"/>
      <dgm:spPr/>
      <dgm:t>
        <a:bodyPr/>
        <a:lstStyle/>
        <a:p>
          <a:r>
            <a:rPr lang="en-US"/>
            <a:t>Predictive</a:t>
          </a:r>
        </a:p>
      </dgm:t>
    </dgm:pt>
    <dgm:pt modelId="{89CBD646-FF14-480D-87CC-79E664E634CD}" type="parTrans" cxnId="{8A659CDE-75CD-4DD9-9062-D2D695C730D3}">
      <dgm:prSet/>
      <dgm:spPr/>
      <dgm:t>
        <a:bodyPr/>
        <a:lstStyle/>
        <a:p>
          <a:endParaRPr lang="en-US"/>
        </a:p>
      </dgm:t>
    </dgm:pt>
    <dgm:pt modelId="{D9BE8BF0-63CC-42E2-875A-BE1C7E390490}" type="sibTrans" cxnId="{8A659CDE-75CD-4DD9-9062-D2D695C730D3}">
      <dgm:prSet/>
      <dgm:spPr/>
      <dgm:t>
        <a:bodyPr/>
        <a:lstStyle/>
        <a:p>
          <a:endParaRPr lang="en-US"/>
        </a:p>
      </dgm:t>
    </dgm:pt>
    <dgm:pt modelId="{2DBAD02E-C413-47E5-B8AB-01C6F2DEA4FF}">
      <dgm:prSet phldrT="[Text]"/>
      <dgm:spPr/>
      <dgm:t>
        <a:bodyPr/>
        <a:lstStyle/>
        <a:p>
          <a:r>
            <a:rPr lang="en-US"/>
            <a:t>Graph</a:t>
          </a:r>
        </a:p>
      </dgm:t>
    </dgm:pt>
    <dgm:pt modelId="{3C297A5F-59D2-470E-9B7B-898680DF9643}" type="parTrans" cxnId="{329208B6-128C-46E7-AC25-E9890033891D}">
      <dgm:prSet/>
      <dgm:spPr/>
      <dgm:t>
        <a:bodyPr/>
        <a:lstStyle/>
        <a:p>
          <a:endParaRPr lang="en-US"/>
        </a:p>
      </dgm:t>
    </dgm:pt>
    <dgm:pt modelId="{9ED06C76-93AA-41AA-902C-BF6EF5337D54}" type="sibTrans" cxnId="{329208B6-128C-46E7-AC25-E9890033891D}">
      <dgm:prSet/>
      <dgm:spPr/>
      <dgm:t>
        <a:bodyPr/>
        <a:lstStyle/>
        <a:p>
          <a:endParaRPr lang="en-US"/>
        </a:p>
      </dgm:t>
    </dgm:pt>
    <dgm:pt modelId="{3A99ABEE-386F-4412-A3D8-CCE2632EF85B}">
      <dgm:prSet phldrT="[Text]"/>
      <dgm:spPr/>
      <dgm:t>
        <a:bodyPr/>
        <a:lstStyle/>
        <a:p>
          <a:r>
            <a:rPr lang="en-US"/>
            <a:t>Descriptive</a:t>
          </a:r>
        </a:p>
      </dgm:t>
    </dgm:pt>
    <dgm:pt modelId="{EC8B9D4D-7E0B-471A-8C7B-492F4F9F7DCF}" type="parTrans" cxnId="{1888C650-6263-48AD-8D88-C2195881A068}">
      <dgm:prSet/>
      <dgm:spPr/>
      <dgm:t>
        <a:bodyPr/>
        <a:lstStyle/>
        <a:p>
          <a:endParaRPr lang="en-US"/>
        </a:p>
      </dgm:t>
    </dgm:pt>
    <dgm:pt modelId="{56E3DE98-EB5F-4B2C-A05E-1F04A0C6F399}" type="sibTrans" cxnId="{1888C650-6263-48AD-8D88-C2195881A068}">
      <dgm:prSet/>
      <dgm:spPr/>
      <dgm:t>
        <a:bodyPr/>
        <a:lstStyle/>
        <a:p>
          <a:endParaRPr lang="en-US"/>
        </a:p>
      </dgm:t>
    </dgm:pt>
    <dgm:pt modelId="{D85E3629-F038-4B19-88A9-3B8872C009A2}" type="pres">
      <dgm:prSet presAssocID="{E824FCF8-A67D-4D7E-BEE9-D700F5CE2B85}" presName="Name0" presStyleCnt="0">
        <dgm:presLayoutVars>
          <dgm:chMax val="7"/>
          <dgm:resizeHandles val="exact"/>
        </dgm:presLayoutVars>
      </dgm:prSet>
      <dgm:spPr/>
    </dgm:pt>
    <dgm:pt modelId="{52C19BCC-E0C7-4627-86C7-0C9CFC0FD25D}" type="pres">
      <dgm:prSet presAssocID="{E824FCF8-A67D-4D7E-BEE9-D700F5CE2B85}" presName="comp1" presStyleCnt="0"/>
      <dgm:spPr/>
    </dgm:pt>
    <dgm:pt modelId="{56520C61-4EA1-4220-B1B1-155E27954CEF}" type="pres">
      <dgm:prSet presAssocID="{E824FCF8-A67D-4D7E-BEE9-D700F5CE2B85}" presName="circle1" presStyleLbl="node1" presStyleIdx="0" presStyleCnt="4"/>
      <dgm:spPr/>
    </dgm:pt>
    <dgm:pt modelId="{EF3C5906-FC19-4478-A1C5-A7A28D613DDC}" type="pres">
      <dgm:prSet presAssocID="{E824FCF8-A67D-4D7E-BEE9-D700F5CE2B85}" presName="c1text" presStyleLbl="node1" presStyleIdx="0" presStyleCnt="4">
        <dgm:presLayoutVars>
          <dgm:bulletEnabled val="1"/>
        </dgm:presLayoutVars>
      </dgm:prSet>
      <dgm:spPr/>
    </dgm:pt>
    <dgm:pt modelId="{FF2309D7-8998-4138-A96C-7283CC62AE86}" type="pres">
      <dgm:prSet presAssocID="{E824FCF8-A67D-4D7E-BEE9-D700F5CE2B85}" presName="comp2" presStyleCnt="0"/>
      <dgm:spPr/>
    </dgm:pt>
    <dgm:pt modelId="{2B847AA5-E688-479B-B1E5-902D33F28EEF}" type="pres">
      <dgm:prSet presAssocID="{E824FCF8-A67D-4D7E-BEE9-D700F5CE2B85}" presName="circle2" presStyleLbl="node1" presStyleIdx="1" presStyleCnt="4"/>
      <dgm:spPr/>
    </dgm:pt>
    <dgm:pt modelId="{D0F6D0DD-291C-4C8B-9820-11EBB1CC2950}" type="pres">
      <dgm:prSet presAssocID="{E824FCF8-A67D-4D7E-BEE9-D700F5CE2B85}" presName="c2text" presStyleLbl="node1" presStyleIdx="1" presStyleCnt="4">
        <dgm:presLayoutVars>
          <dgm:bulletEnabled val="1"/>
        </dgm:presLayoutVars>
      </dgm:prSet>
      <dgm:spPr/>
    </dgm:pt>
    <dgm:pt modelId="{6952BD39-B919-41A4-95B8-BC52EB9C8EFB}" type="pres">
      <dgm:prSet presAssocID="{E824FCF8-A67D-4D7E-BEE9-D700F5CE2B85}" presName="comp3" presStyleCnt="0"/>
      <dgm:spPr/>
    </dgm:pt>
    <dgm:pt modelId="{3CA332A2-F413-4842-8DE7-7A37ACF361ED}" type="pres">
      <dgm:prSet presAssocID="{E824FCF8-A67D-4D7E-BEE9-D700F5CE2B85}" presName="circle3" presStyleLbl="node1" presStyleIdx="2" presStyleCnt="4"/>
      <dgm:spPr/>
    </dgm:pt>
    <dgm:pt modelId="{CCB2A40E-AB8C-4C06-A17E-42456D6243C4}" type="pres">
      <dgm:prSet presAssocID="{E824FCF8-A67D-4D7E-BEE9-D700F5CE2B85}" presName="c3text" presStyleLbl="node1" presStyleIdx="2" presStyleCnt="4">
        <dgm:presLayoutVars>
          <dgm:bulletEnabled val="1"/>
        </dgm:presLayoutVars>
      </dgm:prSet>
      <dgm:spPr/>
    </dgm:pt>
    <dgm:pt modelId="{2F10C586-5F4E-4655-8F5A-23F39D24D044}" type="pres">
      <dgm:prSet presAssocID="{E824FCF8-A67D-4D7E-BEE9-D700F5CE2B85}" presName="comp4" presStyleCnt="0"/>
      <dgm:spPr/>
    </dgm:pt>
    <dgm:pt modelId="{CD1534B2-EC61-4E4A-8042-196EA89AF69C}" type="pres">
      <dgm:prSet presAssocID="{E824FCF8-A67D-4D7E-BEE9-D700F5CE2B85}" presName="circle4" presStyleLbl="node1" presStyleIdx="3" presStyleCnt="4"/>
      <dgm:spPr/>
    </dgm:pt>
    <dgm:pt modelId="{DFE72BB6-C723-4433-9A4D-6DE156972AE8}" type="pres">
      <dgm:prSet presAssocID="{E824FCF8-A67D-4D7E-BEE9-D700F5CE2B85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F188912-AA78-4EE4-BBB2-7AF008C4FF8D}" type="presOf" srcId="{2DBAD02E-C413-47E5-B8AB-01C6F2DEA4FF}" destId="{CCB2A40E-AB8C-4C06-A17E-42456D6243C4}" srcOrd="1" destOrd="0" presId="urn:microsoft.com/office/officeart/2005/8/layout/venn2"/>
    <dgm:cxn modelId="{EB74801A-8910-4FDF-9B86-88A211042C7E}" type="presOf" srcId="{9EBE7A46-02B6-4E5A-8E48-C2E7CFA702BE}" destId="{D0F6D0DD-291C-4C8B-9820-11EBB1CC2950}" srcOrd="1" destOrd="0" presId="urn:microsoft.com/office/officeart/2005/8/layout/venn2"/>
    <dgm:cxn modelId="{619D1E26-6EAA-41FE-99D1-DB463AB7DB4C}" type="presOf" srcId="{E4255A4C-AF39-4DC0-B828-3E66E8D49020}" destId="{56520C61-4EA1-4220-B1B1-155E27954CEF}" srcOrd="0" destOrd="0" presId="urn:microsoft.com/office/officeart/2005/8/layout/venn2"/>
    <dgm:cxn modelId="{61D61B48-25A3-4A1B-8F16-F062FC21839A}" type="presOf" srcId="{3A99ABEE-386F-4412-A3D8-CCE2632EF85B}" destId="{DFE72BB6-C723-4433-9A4D-6DE156972AE8}" srcOrd="1" destOrd="0" presId="urn:microsoft.com/office/officeart/2005/8/layout/venn2"/>
    <dgm:cxn modelId="{1888C650-6263-48AD-8D88-C2195881A068}" srcId="{E824FCF8-A67D-4D7E-BEE9-D700F5CE2B85}" destId="{3A99ABEE-386F-4412-A3D8-CCE2632EF85B}" srcOrd="3" destOrd="0" parTransId="{EC8B9D4D-7E0B-471A-8C7B-492F4F9F7DCF}" sibTransId="{56E3DE98-EB5F-4B2C-A05E-1F04A0C6F399}"/>
    <dgm:cxn modelId="{E63C947F-B0F5-430B-847E-A19FD5E234E2}" type="presOf" srcId="{E4255A4C-AF39-4DC0-B828-3E66E8D49020}" destId="{EF3C5906-FC19-4478-A1C5-A7A28D613DDC}" srcOrd="1" destOrd="0" presId="urn:microsoft.com/office/officeart/2005/8/layout/venn2"/>
    <dgm:cxn modelId="{FBC1CD81-5C19-468E-8593-FA0EBBA44E86}" type="presOf" srcId="{3A99ABEE-386F-4412-A3D8-CCE2632EF85B}" destId="{CD1534B2-EC61-4E4A-8042-196EA89AF69C}" srcOrd="0" destOrd="0" presId="urn:microsoft.com/office/officeart/2005/8/layout/venn2"/>
    <dgm:cxn modelId="{329208B6-128C-46E7-AC25-E9890033891D}" srcId="{E824FCF8-A67D-4D7E-BEE9-D700F5CE2B85}" destId="{2DBAD02E-C413-47E5-B8AB-01C6F2DEA4FF}" srcOrd="2" destOrd="0" parTransId="{3C297A5F-59D2-470E-9B7B-898680DF9643}" sibTransId="{9ED06C76-93AA-41AA-902C-BF6EF5337D54}"/>
    <dgm:cxn modelId="{FEDD61D7-096D-4849-B7A4-0E4D693FE47F}" type="presOf" srcId="{9EBE7A46-02B6-4E5A-8E48-C2E7CFA702BE}" destId="{2B847AA5-E688-479B-B1E5-902D33F28EEF}" srcOrd="0" destOrd="0" presId="urn:microsoft.com/office/officeart/2005/8/layout/venn2"/>
    <dgm:cxn modelId="{E2D343DB-A405-4BB5-A9C8-FD46F06CD339}" type="presOf" srcId="{2DBAD02E-C413-47E5-B8AB-01C6F2DEA4FF}" destId="{3CA332A2-F413-4842-8DE7-7A37ACF361ED}" srcOrd="0" destOrd="0" presId="urn:microsoft.com/office/officeart/2005/8/layout/venn2"/>
    <dgm:cxn modelId="{8A659CDE-75CD-4DD9-9062-D2D695C730D3}" srcId="{E824FCF8-A67D-4D7E-BEE9-D700F5CE2B85}" destId="{9EBE7A46-02B6-4E5A-8E48-C2E7CFA702BE}" srcOrd="1" destOrd="0" parTransId="{89CBD646-FF14-480D-87CC-79E664E634CD}" sibTransId="{D9BE8BF0-63CC-42E2-875A-BE1C7E390490}"/>
    <dgm:cxn modelId="{6FE9D5EF-6889-499A-9EC1-88AC33F9562C}" srcId="{E824FCF8-A67D-4D7E-BEE9-D700F5CE2B85}" destId="{E4255A4C-AF39-4DC0-B828-3E66E8D49020}" srcOrd="0" destOrd="0" parTransId="{404AD26C-4869-4C92-96BA-D880731F1A21}" sibTransId="{C99D3D0D-311D-494E-A236-618CA4CAABB7}"/>
    <dgm:cxn modelId="{FE649EF1-5D72-4695-9AB8-C421CE06936F}" type="presOf" srcId="{E824FCF8-A67D-4D7E-BEE9-D700F5CE2B85}" destId="{D85E3629-F038-4B19-88A9-3B8872C009A2}" srcOrd="0" destOrd="0" presId="urn:microsoft.com/office/officeart/2005/8/layout/venn2"/>
    <dgm:cxn modelId="{C6DC1143-2672-45B0-B896-AAEF1C28E90A}" type="presParOf" srcId="{D85E3629-F038-4B19-88A9-3B8872C009A2}" destId="{52C19BCC-E0C7-4627-86C7-0C9CFC0FD25D}" srcOrd="0" destOrd="0" presId="urn:microsoft.com/office/officeart/2005/8/layout/venn2"/>
    <dgm:cxn modelId="{E70F31E3-E532-42D8-812E-833A2D308112}" type="presParOf" srcId="{52C19BCC-E0C7-4627-86C7-0C9CFC0FD25D}" destId="{56520C61-4EA1-4220-B1B1-155E27954CEF}" srcOrd="0" destOrd="0" presId="urn:microsoft.com/office/officeart/2005/8/layout/venn2"/>
    <dgm:cxn modelId="{0D5663CA-00F5-4E25-95CA-C4E8E3FB4FF9}" type="presParOf" srcId="{52C19BCC-E0C7-4627-86C7-0C9CFC0FD25D}" destId="{EF3C5906-FC19-4478-A1C5-A7A28D613DDC}" srcOrd="1" destOrd="0" presId="urn:microsoft.com/office/officeart/2005/8/layout/venn2"/>
    <dgm:cxn modelId="{C64AEE5D-E43D-4037-8721-CF165925E0F2}" type="presParOf" srcId="{D85E3629-F038-4B19-88A9-3B8872C009A2}" destId="{FF2309D7-8998-4138-A96C-7283CC62AE86}" srcOrd="1" destOrd="0" presId="urn:microsoft.com/office/officeart/2005/8/layout/venn2"/>
    <dgm:cxn modelId="{DFBDB636-C0BD-416E-A7FC-F443F7583F69}" type="presParOf" srcId="{FF2309D7-8998-4138-A96C-7283CC62AE86}" destId="{2B847AA5-E688-479B-B1E5-902D33F28EEF}" srcOrd="0" destOrd="0" presId="urn:microsoft.com/office/officeart/2005/8/layout/venn2"/>
    <dgm:cxn modelId="{D9037D88-9B45-437B-95FF-F7DEF25DE687}" type="presParOf" srcId="{FF2309D7-8998-4138-A96C-7283CC62AE86}" destId="{D0F6D0DD-291C-4C8B-9820-11EBB1CC2950}" srcOrd="1" destOrd="0" presId="urn:microsoft.com/office/officeart/2005/8/layout/venn2"/>
    <dgm:cxn modelId="{1D54B190-DD09-4B11-946D-862D04E7F5C6}" type="presParOf" srcId="{D85E3629-F038-4B19-88A9-3B8872C009A2}" destId="{6952BD39-B919-41A4-95B8-BC52EB9C8EFB}" srcOrd="2" destOrd="0" presId="urn:microsoft.com/office/officeart/2005/8/layout/venn2"/>
    <dgm:cxn modelId="{5CB192C9-8B6B-401B-9521-785889286B34}" type="presParOf" srcId="{6952BD39-B919-41A4-95B8-BC52EB9C8EFB}" destId="{3CA332A2-F413-4842-8DE7-7A37ACF361ED}" srcOrd="0" destOrd="0" presId="urn:microsoft.com/office/officeart/2005/8/layout/venn2"/>
    <dgm:cxn modelId="{5C0661C3-D6E7-478C-95A0-45D899302A35}" type="presParOf" srcId="{6952BD39-B919-41A4-95B8-BC52EB9C8EFB}" destId="{CCB2A40E-AB8C-4C06-A17E-42456D6243C4}" srcOrd="1" destOrd="0" presId="urn:microsoft.com/office/officeart/2005/8/layout/venn2"/>
    <dgm:cxn modelId="{EB638F28-3103-44F7-A3A9-4EF94D4FBB91}" type="presParOf" srcId="{D85E3629-F038-4B19-88A9-3B8872C009A2}" destId="{2F10C586-5F4E-4655-8F5A-23F39D24D044}" srcOrd="3" destOrd="0" presId="urn:microsoft.com/office/officeart/2005/8/layout/venn2"/>
    <dgm:cxn modelId="{F984D1AD-A91F-4F9C-9105-CF1C72A2691C}" type="presParOf" srcId="{2F10C586-5F4E-4655-8F5A-23F39D24D044}" destId="{CD1534B2-EC61-4E4A-8042-196EA89AF69C}" srcOrd="0" destOrd="0" presId="urn:microsoft.com/office/officeart/2005/8/layout/venn2"/>
    <dgm:cxn modelId="{FFDD6D3A-EE88-4E8F-B189-0D570258F5DA}" type="presParOf" srcId="{2F10C586-5F4E-4655-8F5A-23F39D24D044}" destId="{DFE72BB6-C723-4433-9A4D-6DE156972AE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A0FC28-407C-4DF5-8EBD-481A2FAE973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CC9045-F63C-4681-8A66-9C42432D70B0}">
      <dgm:prSet phldrT="[Text]"/>
      <dgm:spPr/>
      <dgm:t>
        <a:bodyPr/>
        <a:lstStyle/>
        <a:p>
          <a:r>
            <a:rPr lang="en-US"/>
            <a:t>Descriptive</a:t>
          </a:r>
        </a:p>
      </dgm:t>
    </dgm:pt>
    <dgm:pt modelId="{98E99101-D133-46AE-9039-D654EB4275B3}" type="parTrans" cxnId="{B77CFA9C-48F6-44AB-8F36-BE2789D9B6C8}">
      <dgm:prSet/>
      <dgm:spPr/>
      <dgm:t>
        <a:bodyPr/>
        <a:lstStyle/>
        <a:p>
          <a:endParaRPr lang="en-US"/>
        </a:p>
      </dgm:t>
    </dgm:pt>
    <dgm:pt modelId="{DF61417A-161F-4249-B6B2-17ABEB639E17}" type="sibTrans" cxnId="{B77CFA9C-48F6-44AB-8F36-BE2789D9B6C8}">
      <dgm:prSet/>
      <dgm:spPr/>
      <dgm:t>
        <a:bodyPr/>
        <a:lstStyle/>
        <a:p>
          <a:endParaRPr lang="en-US"/>
        </a:p>
      </dgm:t>
    </dgm:pt>
    <dgm:pt modelId="{BA70FE89-BDD3-471A-963F-ACF2E6892227}">
      <dgm:prSet phldrT="[Text]"/>
      <dgm:spPr/>
      <dgm:t>
        <a:bodyPr/>
        <a:lstStyle/>
        <a:p>
          <a:r>
            <a:rPr lang="en-US"/>
            <a:t>Aggregation</a:t>
          </a:r>
        </a:p>
      </dgm:t>
    </dgm:pt>
    <dgm:pt modelId="{5F6842D4-4498-4404-8BA2-FB56AB1296C9}" type="parTrans" cxnId="{DE59C94D-E8C9-459C-A50E-4E6EF71E89A3}">
      <dgm:prSet/>
      <dgm:spPr/>
      <dgm:t>
        <a:bodyPr/>
        <a:lstStyle/>
        <a:p>
          <a:endParaRPr lang="en-US"/>
        </a:p>
      </dgm:t>
    </dgm:pt>
    <dgm:pt modelId="{E4D52526-44F3-4476-AB9D-8AA677AF2F5D}" type="sibTrans" cxnId="{DE59C94D-E8C9-459C-A50E-4E6EF71E89A3}">
      <dgm:prSet/>
      <dgm:spPr/>
      <dgm:t>
        <a:bodyPr/>
        <a:lstStyle/>
        <a:p>
          <a:endParaRPr lang="en-US"/>
        </a:p>
      </dgm:t>
    </dgm:pt>
    <dgm:pt modelId="{6A10B920-3972-4C7F-ADF2-064BA6263D1F}">
      <dgm:prSet phldrT="[Text]"/>
      <dgm:spPr/>
      <dgm:t>
        <a:bodyPr/>
        <a:lstStyle/>
        <a:p>
          <a:r>
            <a:rPr lang="en-US"/>
            <a:t>Predictive</a:t>
          </a:r>
        </a:p>
      </dgm:t>
    </dgm:pt>
    <dgm:pt modelId="{B655610D-C2D5-420F-8A4B-286E812D0EED}" type="parTrans" cxnId="{206A2E78-3ABA-470B-AADE-A3A0BDCAE3FD}">
      <dgm:prSet/>
      <dgm:spPr/>
      <dgm:t>
        <a:bodyPr/>
        <a:lstStyle/>
        <a:p>
          <a:endParaRPr lang="en-US"/>
        </a:p>
      </dgm:t>
    </dgm:pt>
    <dgm:pt modelId="{B36DEB80-2561-46C6-BFE1-80B3B611B4A3}" type="sibTrans" cxnId="{206A2E78-3ABA-470B-AADE-A3A0BDCAE3FD}">
      <dgm:prSet/>
      <dgm:spPr/>
      <dgm:t>
        <a:bodyPr/>
        <a:lstStyle/>
        <a:p>
          <a:endParaRPr lang="en-US"/>
        </a:p>
      </dgm:t>
    </dgm:pt>
    <dgm:pt modelId="{749A8EB6-BDB5-47F4-B81B-50781128A7A9}">
      <dgm:prSet phldrT="[Text]"/>
      <dgm:spPr/>
      <dgm:t>
        <a:bodyPr/>
        <a:lstStyle/>
        <a:p>
          <a:r>
            <a:rPr lang="en-US"/>
            <a:t>Linear Regression</a:t>
          </a:r>
        </a:p>
      </dgm:t>
    </dgm:pt>
    <dgm:pt modelId="{A6833A0E-8BAC-4F00-AB49-A4EEB8E46595}" type="parTrans" cxnId="{69274094-C4F0-4664-B6A7-350A69BD8E50}">
      <dgm:prSet/>
      <dgm:spPr/>
      <dgm:t>
        <a:bodyPr/>
        <a:lstStyle/>
        <a:p>
          <a:endParaRPr lang="en-US"/>
        </a:p>
      </dgm:t>
    </dgm:pt>
    <dgm:pt modelId="{929A40EB-1C57-4E27-AF4E-C6F829C487AE}" type="sibTrans" cxnId="{69274094-C4F0-4664-B6A7-350A69BD8E50}">
      <dgm:prSet/>
      <dgm:spPr/>
      <dgm:t>
        <a:bodyPr/>
        <a:lstStyle/>
        <a:p>
          <a:endParaRPr lang="en-US"/>
        </a:p>
      </dgm:t>
    </dgm:pt>
    <dgm:pt modelId="{D5C6DF33-AEA6-4935-ACB7-7FAF16B9629E}">
      <dgm:prSet phldrT="[Text]"/>
      <dgm:spPr/>
      <dgm:t>
        <a:bodyPr/>
        <a:lstStyle/>
        <a:p>
          <a:r>
            <a:rPr lang="en-US"/>
            <a:t>Graph</a:t>
          </a:r>
        </a:p>
      </dgm:t>
    </dgm:pt>
    <dgm:pt modelId="{7FFDA8EE-B2A4-4809-9335-3F0023B7C430}" type="parTrans" cxnId="{01C168C1-8835-4AA6-BE92-6887EB968FCE}">
      <dgm:prSet/>
      <dgm:spPr/>
      <dgm:t>
        <a:bodyPr/>
        <a:lstStyle/>
        <a:p>
          <a:endParaRPr lang="en-US"/>
        </a:p>
      </dgm:t>
    </dgm:pt>
    <dgm:pt modelId="{5A3431D5-55DF-4172-9E64-B72E621B5376}" type="sibTrans" cxnId="{01C168C1-8835-4AA6-BE92-6887EB968FCE}">
      <dgm:prSet/>
      <dgm:spPr/>
      <dgm:t>
        <a:bodyPr/>
        <a:lstStyle/>
        <a:p>
          <a:endParaRPr lang="en-US"/>
        </a:p>
      </dgm:t>
    </dgm:pt>
    <dgm:pt modelId="{42CF6CB8-4A53-452C-8359-4CBA291B2BC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PageRank</a:t>
          </a:r>
          <a:endParaRPr lang="en-US"/>
        </a:p>
      </dgm:t>
    </dgm:pt>
    <dgm:pt modelId="{B5B3481F-FDB9-4705-B471-DE2883AA637C}" type="parTrans" cxnId="{C1A3995A-5F44-4973-AAD7-CD854D2D910A}">
      <dgm:prSet/>
      <dgm:spPr/>
      <dgm:t>
        <a:bodyPr/>
        <a:lstStyle/>
        <a:p>
          <a:endParaRPr lang="en-US"/>
        </a:p>
      </dgm:t>
    </dgm:pt>
    <dgm:pt modelId="{9EF0F4D9-61EB-4908-A7A4-2E68160490A3}" type="sibTrans" cxnId="{C1A3995A-5F44-4973-AAD7-CD854D2D910A}">
      <dgm:prSet/>
      <dgm:spPr/>
      <dgm:t>
        <a:bodyPr/>
        <a:lstStyle/>
        <a:p>
          <a:endParaRPr lang="en-US"/>
        </a:p>
      </dgm:t>
    </dgm:pt>
    <dgm:pt modelId="{883D8AA7-97CF-4E06-942F-E5BEC9B4BFAD}">
      <dgm:prSet phldrT="[Text]"/>
      <dgm:spPr/>
      <dgm:t>
        <a:bodyPr/>
        <a:lstStyle/>
        <a:p>
          <a:r>
            <a:rPr lang="en-US"/>
            <a:t>Prescriptive</a:t>
          </a:r>
        </a:p>
      </dgm:t>
    </dgm:pt>
    <dgm:pt modelId="{421F6E23-47BC-4582-A39C-1CDE88996CC9}" type="parTrans" cxnId="{7E5C96BB-5159-4749-B05A-AE9577DE5D12}">
      <dgm:prSet/>
      <dgm:spPr/>
      <dgm:t>
        <a:bodyPr/>
        <a:lstStyle/>
        <a:p>
          <a:endParaRPr lang="en-US"/>
        </a:p>
      </dgm:t>
    </dgm:pt>
    <dgm:pt modelId="{0FA30DE1-012F-471B-859B-E302B74BC5AC}" type="sibTrans" cxnId="{7E5C96BB-5159-4749-B05A-AE9577DE5D12}">
      <dgm:prSet/>
      <dgm:spPr/>
      <dgm:t>
        <a:bodyPr/>
        <a:lstStyle/>
        <a:p>
          <a:endParaRPr lang="en-US"/>
        </a:p>
      </dgm:t>
    </dgm:pt>
    <dgm:pt modelId="{26A39B42-7778-4027-9423-C52A37764FF9}">
      <dgm:prSet phldrT="[Text]"/>
      <dgm:spPr/>
      <dgm:t>
        <a:bodyPr/>
        <a:lstStyle/>
        <a:p>
          <a:r>
            <a:rPr lang="en-US"/>
            <a:t>Combined</a:t>
          </a:r>
        </a:p>
      </dgm:t>
    </dgm:pt>
    <dgm:pt modelId="{B57E0207-02EA-446E-8E84-38F22CADFF04}" type="parTrans" cxnId="{8F6D6ED5-C222-44FB-97E0-A0E2F204A184}">
      <dgm:prSet/>
      <dgm:spPr/>
      <dgm:t>
        <a:bodyPr/>
        <a:lstStyle/>
        <a:p>
          <a:endParaRPr lang="en-US"/>
        </a:p>
      </dgm:t>
    </dgm:pt>
    <dgm:pt modelId="{D8EDC9E0-7A63-4004-9B53-00F02DB7CF14}" type="sibTrans" cxnId="{8F6D6ED5-C222-44FB-97E0-A0E2F204A184}">
      <dgm:prSet/>
      <dgm:spPr/>
      <dgm:t>
        <a:bodyPr/>
        <a:lstStyle/>
        <a:p>
          <a:endParaRPr lang="en-US"/>
        </a:p>
      </dgm:t>
    </dgm:pt>
    <dgm:pt modelId="{6710F4B8-E1B1-4210-8EB0-86F214B53312}">
      <dgm:prSet phldrT="[Text]"/>
      <dgm:spPr/>
      <dgm:t>
        <a:bodyPr/>
        <a:lstStyle/>
        <a:p>
          <a:r>
            <a:rPr lang="en-US" dirty="0"/>
            <a:t>Logistic </a:t>
          </a:r>
          <a:r>
            <a:rPr lang="en-US" dirty="0" err="1"/>
            <a:t>Regressoin</a:t>
          </a:r>
          <a:endParaRPr lang="en-US" dirty="0"/>
        </a:p>
      </dgm:t>
    </dgm:pt>
    <dgm:pt modelId="{561A5367-45BE-4AF2-97B6-6703B9544BB5}" type="parTrans" cxnId="{783AC638-2ADC-4CA5-9878-3AE1A58C4A31}">
      <dgm:prSet/>
      <dgm:spPr/>
      <dgm:t>
        <a:bodyPr/>
        <a:lstStyle/>
        <a:p>
          <a:endParaRPr lang="en-US"/>
        </a:p>
      </dgm:t>
    </dgm:pt>
    <dgm:pt modelId="{2557CAB0-D779-4268-951B-7C889AEE2656}" type="sibTrans" cxnId="{783AC638-2ADC-4CA5-9878-3AE1A58C4A31}">
      <dgm:prSet/>
      <dgm:spPr/>
      <dgm:t>
        <a:bodyPr/>
        <a:lstStyle/>
        <a:p>
          <a:endParaRPr lang="en-US"/>
        </a:p>
      </dgm:t>
    </dgm:pt>
    <dgm:pt modelId="{819D4B0A-66EF-474E-93A8-2BCD80E4FD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Connected components</a:t>
          </a:r>
        </a:p>
      </dgm:t>
    </dgm:pt>
    <dgm:pt modelId="{F38FF936-C49E-4C7B-AFC5-4D29B384C64C}" type="parTrans" cxnId="{E9ED35B7-035A-4965-B3FF-BCE9CDF1BC4E}">
      <dgm:prSet/>
      <dgm:spPr/>
      <dgm:t>
        <a:bodyPr/>
        <a:lstStyle/>
        <a:p>
          <a:endParaRPr lang="en-US"/>
        </a:p>
      </dgm:t>
    </dgm:pt>
    <dgm:pt modelId="{07C26B5D-29BC-4F83-8424-97A569BB0BE0}" type="sibTrans" cxnId="{E9ED35B7-035A-4965-B3FF-BCE9CDF1BC4E}">
      <dgm:prSet/>
      <dgm:spPr/>
      <dgm:t>
        <a:bodyPr/>
        <a:lstStyle/>
        <a:p>
          <a:endParaRPr lang="en-US"/>
        </a:p>
      </dgm:t>
    </dgm:pt>
    <dgm:pt modelId="{9CDC95A2-88E2-48F3-9BFE-46E224BB86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Triangle count</a:t>
          </a:r>
        </a:p>
      </dgm:t>
    </dgm:pt>
    <dgm:pt modelId="{507B7D1E-342E-4CC3-84A6-DAA6050F95C6}" type="parTrans" cxnId="{B3B08B6E-E66D-4BC2-BCD5-12F7CBBE537D}">
      <dgm:prSet/>
      <dgm:spPr/>
      <dgm:t>
        <a:bodyPr/>
        <a:lstStyle/>
        <a:p>
          <a:endParaRPr lang="en-US"/>
        </a:p>
      </dgm:t>
    </dgm:pt>
    <dgm:pt modelId="{05D48E9D-6522-430A-B1A3-A2784C075CC0}" type="sibTrans" cxnId="{B3B08B6E-E66D-4BC2-BCD5-12F7CBBE537D}">
      <dgm:prSet/>
      <dgm:spPr/>
      <dgm:t>
        <a:bodyPr/>
        <a:lstStyle/>
        <a:p>
          <a:endParaRPr lang="en-US"/>
        </a:p>
      </dgm:t>
    </dgm:pt>
    <dgm:pt modelId="{4F2783E8-C8AD-478D-A69E-7504FE563B08}" type="pres">
      <dgm:prSet presAssocID="{98A0FC28-407C-4DF5-8EBD-481A2FAE973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7463257-3A00-43EB-A4A5-BD421C91959B}" type="pres">
      <dgm:prSet presAssocID="{98A0FC28-407C-4DF5-8EBD-481A2FAE9730}" presName="children" presStyleCnt="0"/>
      <dgm:spPr/>
    </dgm:pt>
    <dgm:pt modelId="{D8EB914D-8DD7-481A-9229-BEABA7183707}" type="pres">
      <dgm:prSet presAssocID="{98A0FC28-407C-4DF5-8EBD-481A2FAE9730}" presName="child1group" presStyleCnt="0"/>
      <dgm:spPr/>
    </dgm:pt>
    <dgm:pt modelId="{030407BA-F872-4FAC-B866-79F1BBE57BF1}" type="pres">
      <dgm:prSet presAssocID="{98A0FC28-407C-4DF5-8EBD-481A2FAE9730}" presName="child1" presStyleLbl="bgAcc1" presStyleIdx="0" presStyleCnt="4"/>
      <dgm:spPr/>
    </dgm:pt>
    <dgm:pt modelId="{C131881A-B23A-42AF-9E09-F9A7C542A942}" type="pres">
      <dgm:prSet presAssocID="{98A0FC28-407C-4DF5-8EBD-481A2FAE9730}" presName="child1Text" presStyleLbl="bgAcc1" presStyleIdx="0" presStyleCnt="4">
        <dgm:presLayoutVars>
          <dgm:bulletEnabled val="1"/>
        </dgm:presLayoutVars>
      </dgm:prSet>
      <dgm:spPr/>
    </dgm:pt>
    <dgm:pt modelId="{B191239A-EC23-4C4E-9CC0-1982B3F32F74}" type="pres">
      <dgm:prSet presAssocID="{98A0FC28-407C-4DF5-8EBD-481A2FAE9730}" presName="child2group" presStyleCnt="0"/>
      <dgm:spPr/>
    </dgm:pt>
    <dgm:pt modelId="{E449CC9A-A09F-42BD-8E27-D0EE84688608}" type="pres">
      <dgm:prSet presAssocID="{98A0FC28-407C-4DF5-8EBD-481A2FAE9730}" presName="child2" presStyleLbl="bgAcc1" presStyleIdx="1" presStyleCnt="4"/>
      <dgm:spPr/>
    </dgm:pt>
    <dgm:pt modelId="{3A5FC120-2D4F-4782-A58A-863675768705}" type="pres">
      <dgm:prSet presAssocID="{98A0FC28-407C-4DF5-8EBD-481A2FAE9730}" presName="child2Text" presStyleLbl="bgAcc1" presStyleIdx="1" presStyleCnt="4">
        <dgm:presLayoutVars>
          <dgm:bulletEnabled val="1"/>
        </dgm:presLayoutVars>
      </dgm:prSet>
      <dgm:spPr/>
    </dgm:pt>
    <dgm:pt modelId="{53B428D0-C622-412C-99F2-0E64AC479972}" type="pres">
      <dgm:prSet presAssocID="{98A0FC28-407C-4DF5-8EBD-481A2FAE9730}" presName="child3group" presStyleCnt="0"/>
      <dgm:spPr/>
    </dgm:pt>
    <dgm:pt modelId="{0F665EA4-F6F3-4667-B5BF-CBF3E976CD26}" type="pres">
      <dgm:prSet presAssocID="{98A0FC28-407C-4DF5-8EBD-481A2FAE9730}" presName="child3" presStyleLbl="bgAcc1" presStyleIdx="2" presStyleCnt="4"/>
      <dgm:spPr/>
    </dgm:pt>
    <dgm:pt modelId="{48CF8F57-7F79-4818-8665-D8D02B3B23DF}" type="pres">
      <dgm:prSet presAssocID="{98A0FC28-407C-4DF5-8EBD-481A2FAE9730}" presName="child3Text" presStyleLbl="bgAcc1" presStyleIdx="2" presStyleCnt="4">
        <dgm:presLayoutVars>
          <dgm:bulletEnabled val="1"/>
        </dgm:presLayoutVars>
      </dgm:prSet>
      <dgm:spPr/>
    </dgm:pt>
    <dgm:pt modelId="{F7ADA622-731D-4F6C-833E-53F757F06635}" type="pres">
      <dgm:prSet presAssocID="{98A0FC28-407C-4DF5-8EBD-481A2FAE9730}" presName="child4group" presStyleCnt="0"/>
      <dgm:spPr/>
    </dgm:pt>
    <dgm:pt modelId="{E6E6D4C3-F9D2-4274-983D-93C3813B244A}" type="pres">
      <dgm:prSet presAssocID="{98A0FC28-407C-4DF5-8EBD-481A2FAE9730}" presName="child4" presStyleLbl="bgAcc1" presStyleIdx="3" presStyleCnt="4"/>
      <dgm:spPr/>
    </dgm:pt>
    <dgm:pt modelId="{596E080C-B5A4-46C2-98D2-79EA8B429AFD}" type="pres">
      <dgm:prSet presAssocID="{98A0FC28-407C-4DF5-8EBD-481A2FAE9730}" presName="child4Text" presStyleLbl="bgAcc1" presStyleIdx="3" presStyleCnt="4">
        <dgm:presLayoutVars>
          <dgm:bulletEnabled val="1"/>
        </dgm:presLayoutVars>
      </dgm:prSet>
      <dgm:spPr/>
    </dgm:pt>
    <dgm:pt modelId="{61C9D04F-E7A3-430E-A439-B9A7567D2A5F}" type="pres">
      <dgm:prSet presAssocID="{98A0FC28-407C-4DF5-8EBD-481A2FAE9730}" presName="childPlaceholder" presStyleCnt="0"/>
      <dgm:spPr/>
    </dgm:pt>
    <dgm:pt modelId="{4D6B1137-59B2-4F93-BC91-E20D38ED0EFA}" type="pres">
      <dgm:prSet presAssocID="{98A0FC28-407C-4DF5-8EBD-481A2FAE9730}" presName="circle" presStyleCnt="0"/>
      <dgm:spPr/>
    </dgm:pt>
    <dgm:pt modelId="{E500735C-B709-4EDC-A835-644699A792C5}" type="pres">
      <dgm:prSet presAssocID="{98A0FC28-407C-4DF5-8EBD-481A2FAE973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1032B7C-ED02-4DFE-B9D8-E93740DC8158}" type="pres">
      <dgm:prSet presAssocID="{98A0FC28-407C-4DF5-8EBD-481A2FAE973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ED4F978-C30A-4297-BAA9-EE40F2FC2505}" type="pres">
      <dgm:prSet presAssocID="{98A0FC28-407C-4DF5-8EBD-481A2FAE973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32DBE80-F14A-41F9-982D-26318F054460}" type="pres">
      <dgm:prSet presAssocID="{98A0FC28-407C-4DF5-8EBD-481A2FAE973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4860D5A-7687-496E-84CF-387A3D86F29E}" type="pres">
      <dgm:prSet presAssocID="{98A0FC28-407C-4DF5-8EBD-481A2FAE9730}" presName="quadrantPlaceholder" presStyleCnt="0"/>
      <dgm:spPr/>
    </dgm:pt>
    <dgm:pt modelId="{E696AE23-C4B5-478C-8B3F-CEAB514D2BBC}" type="pres">
      <dgm:prSet presAssocID="{98A0FC28-407C-4DF5-8EBD-481A2FAE9730}" presName="center1" presStyleLbl="fgShp" presStyleIdx="0" presStyleCnt="2"/>
      <dgm:spPr/>
    </dgm:pt>
    <dgm:pt modelId="{461DF432-7E44-4077-8ECA-09D0427D7EDD}" type="pres">
      <dgm:prSet presAssocID="{98A0FC28-407C-4DF5-8EBD-481A2FAE9730}" presName="center2" presStyleLbl="fgShp" presStyleIdx="1" presStyleCnt="2"/>
      <dgm:spPr/>
    </dgm:pt>
  </dgm:ptLst>
  <dgm:cxnLst>
    <dgm:cxn modelId="{5101110A-1A5B-4B6B-B6D3-8372AFD44975}" type="presOf" srcId="{749A8EB6-BDB5-47F4-B81B-50781128A7A9}" destId="{E449CC9A-A09F-42BD-8E27-D0EE84688608}" srcOrd="0" destOrd="0" presId="urn:microsoft.com/office/officeart/2005/8/layout/cycle4"/>
    <dgm:cxn modelId="{97706610-177A-462E-9187-41732AD050BD}" type="presOf" srcId="{26A39B42-7778-4027-9423-C52A37764FF9}" destId="{E6E6D4C3-F9D2-4274-983D-93C3813B244A}" srcOrd="0" destOrd="0" presId="urn:microsoft.com/office/officeart/2005/8/layout/cycle4"/>
    <dgm:cxn modelId="{7F2B8616-75E3-4328-8CB0-B5F41645DB8D}" type="presOf" srcId="{86CC9045-F63C-4681-8A66-9C42432D70B0}" destId="{E500735C-B709-4EDC-A835-644699A792C5}" srcOrd="0" destOrd="0" presId="urn:microsoft.com/office/officeart/2005/8/layout/cycle4"/>
    <dgm:cxn modelId="{783AC638-2ADC-4CA5-9878-3AE1A58C4A31}" srcId="{6A10B920-3972-4C7F-ADF2-064BA6263D1F}" destId="{6710F4B8-E1B1-4210-8EB0-86F214B53312}" srcOrd="1" destOrd="0" parTransId="{561A5367-45BE-4AF2-97B6-6703B9544BB5}" sibTransId="{2557CAB0-D779-4268-951B-7C889AEE2656}"/>
    <dgm:cxn modelId="{CB70A85B-1760-4E67-8133-49E0B1061621}" type="presOf" srcId="{9CDC95A2-88E2-48F3-9BFE-46E224BB86F8}" destId="{0F665EA4-F6F3-4667-B5BF-CBF3E976CD26}" srcOrd="0" destOrd="1" presId="urn:microsoft.com/office/officeart/2005/8/layout/cycle4"/>
    <dgm:cxn modelId="{5F7F975C-4D85-49D9-AD42-9527B1D76993}" type="presOf" srcId="{BA70FE89-BDD3-471A-963F-ACF2E6892227}" destId="{030407BA-F872-4FAC-B866-79F1BBE57BF1}" srcOrd="0" destOrd="0" presId="urn:microsoft.com/office/officeart/2005/8/layout/cycle4"/>
    <dgm:cxn modelId="{E78FD643-8F67-41C5-96C5-B99239B43868}" type="presOf" srcId="{883D8AA7-97CF-4E06-942F-E5BEC9B4BFAD}" destId="{D32DBE80-F14A-41F9-982D-26318F054460}" srcOrd="0" destOrd="0" presId="urn:microsoft.com/office/officeart/2005/8/layout/cycle4"/>
    <dgm:cxn modelId="{C22CD34A-F3A7-4287-9C4C-EA02BBFC3010}" type="presOf" srcId="{BA70FE89-BDD3-471A-963F-ACF2E6892227}" destId="{C131881A-B23A-42AF-9E09-F9A7C542A942}" srcOrd="1" destOrd="0" presId="urn:microsoft.com/office/officeart/2005/8/layout/cycle4"/>
    <dgm:cxn modelId="{DE4B1B4B-70B1-45C0-93DE-E38D7EF22631}" type="presOf" srcId="{6A10B920-3972-4C7F-ADF2-064BA6263D1F}" destId="{41032B7C-ED02-4DFE-B9D8-E93740DC8158}" srcOrd="0" destOrd="0" presId="urn:microsoft.com/office/officeart/2005/8/layout/cycle4"/>
    <dgm:cxn modelId="{DE59C94D-E8C9-459C-A50E-4E6EF71E89A3}" srcId="{86CC9045-F63C-4681-8A66-9C42432D70B0}" destId="{BA70FE89-BDD3-471A-963F-ACF2E6892227}" srcOrd="0" destOrd="0" parTransId="{5F6842D4-4498-4404-8BA2-FB56AB1296C9}" sibTransId="{E4D52526-44F3-4476-AB9D-8AA677AF2F5D}"/>
    <dgm:cxn modelId="{B3B08B6E-E66D-4BC2-BCD5-12F7CBBE537D}" srcId="{D5C6DF33-AEA6-4935-ACB7-7FAF16B9629E}" destId="{9CDC95A2-88E2-48F3-9BFE-46E224BB86F8}" srcOrd="1" destOrd="0" parTransId="{507B7D1E-342E-4CC3-84A6-DAA6050F95C6}" sibTransId="{05D48E9D-6522-430A-B1A3-A2784C075CC0}"/>
    <dgm:cxn modelId="{33BBF172-B359-4E0A-B131-658153DE912B}" type="presOf" srcId="{6710F4B8-E1B1-4210-8EB0-86F214B53312}" destId="{E449CC9A-A09F-42BD-8E27-D0EE84688608}" srcOrd="0" destOrd="1" presId="urn:microsoft.com/office/officeart/2005/8/layout/cycle4"/>
    <dgm:cxn modelId="{E282D753-3891-4B0C-AA93-F78A3809CC12}" type="presOf" srcId="{42CF6CB8-4A53-452C-8359-4CBA291B2BCB}" destId="{48CF8F57-7F79-4818-8665-D8D02B3B23DF}" srcOrd="1" destOrd="0" presId="urn:microsoft.com/office/officeart/2005/8/layout/cycle4"/>
    <dgm:cxn modelId="{206A2E78-3ABA-470B-AADE-A3A0BDCAE3FD}" srcId="{98A0FC28-407C-4DF5-8EBD-481A2FAE9730}" destId="{6A10B920-3972-4C7F-ADF2-064BA6263D1F}" srcOrd="1" destOrd="0" parTransId="{B655610D-C2D5-420F-8A4B-286E812D0EED}" sibTransId="{B36DEB80-2561-46C6-BFE1-80B3B611B4A3}"/>
    <dgm:cxn modelId="{C1A3995A-5F44-4973-AAD7-CD854D2D910A}" srcId="{D5C6DF33-AEA6-4935-ACB7-7FAF16B9629E}" destId="{42CF6CB8-4A53-452C-8359-4CBA291B2BCB}" srcOrd="0" destOrd="0" parTransId="{B5B3481F-FDB9-4705-B471-DE2883AA637C}" sibTransId="{9EF0F4D9-61EB-4908-A7A4-2E68160490A3}"/>
    <dgm:cxn modelId="{3DFEFF7D-9E39-4D47-93D1-B4AAD8D9D053}" type="presOf" srcId="{42CF6CB8-4A53-452C-8359-4CBA291B2BCB}" destId="{0F665EA4-F6F3-4667-B5BF-CBF3E976CD26}" srcOrd="0" destOrd="0" presId="urn:microsoft.com/office/officeart/2005/8/layout/cycle4"/>
    <dgm:cxn modelId="{69274094-C4F0-4664-B6A7-350A69BD8E50}" srcId="{6A10B920-3972-4C7F-ADF2-064BA6263D1F}" destId="{749A8EB6-BDB5-47F4-B81B-50781128A7A9}" srcOrd="0" destOrd="0" parTransId="{A6833A0E-8BAC-4F00-AB49-A4EEB8E46595}" sibTransId="{929A40EB-1C57-4E27-AF4E-C6F829C487AE}"/>
    <dgm:cxn modelId="{56C5249B-AE4F-4363-9BC2-B0E43E97B545}" type="presOf" srcId="{819D4B0A-66EF-474E-93A8-2BCD80E4FD58}" destId="{0F665EA4-F6F3-4667-B5BF-CBF3E976CD26}" srcOrd="0" destOrd="2" presId="urn:microsoft.com/office/officeart/2005/8/layout/cycle4"/>
    <dgm:cxn modelId="{B77CFA9C-48F6-44AB-8F36-BE2789D9B6C8}" srcId="{98A0FC28-407C-4DF5-8EBD-481A2FAE9730}" destId="{86CC9045-F63C-4681-8A66-9C42432D70B0}" srcOrd="0" destOrd="0" parTransId="{98E99101-D133-46AE-9039-D654EB4275B3}" sibTransId="{DF61417A-161F-4249-B6B2-17ABEB639E17}"/>
    <dgm:cxn modelId="{61F5679D-BD4C-413B-846E-A1E218F142BA}" type="presOf" srcId="{D5C6DF33-AEA6-4935-ACB7-7FAF16B9629E}" destId="{FED4F978-C30A-4297-BAA9-EE40F2FC2505}" srcOrd="0" destOrd="0" presId="urn:microsoft.com/office/officeart/2005/8/layout/cycle4"/>
    <dgm:cxn modelId="{DDBD54A3-4E78-47AC-9B6C-5597FFD22471}" type="presOf" srcId="{26A39B42-7778-4027-9423-C52A37764FF9}" destId="{596E080C-B5A4-46C2-98D2-79EA8B429AFD}" srcOrd="1" destOrd="0" presId="urn:microsoft.com/office/officeart/2005/8/layout/cycle4"/>
    <dgm:cxn modelId="{2E4F11A8-962B-4A33-95B2-277950DC9389}" type="presOf" srcId="{749A8EB6-BDB5-47F4-B81B-50781128A7A9}" destId="{3A5FC120-2D4F-4782-A58A-863675768705}" srcOrd="1" destOrd="0" presId="urn:microsoft.com/office/officeart/2005/8/layout/cycle4"/>
    <dgm:cxn modelId="{5E2EF4B3-9F20-43D6-B101-DF0C14799E8B}" type="presOf" srcId="{98A0FC28-407C-4DF5-8EBD-481A2FAE9730}" destId="{4F2783E8-C8AD-478D-A69E-7504FE563B08}" srcOrd="0" destOrd="0" presId="urn:microsoft.com/office/officeart/2005/8/layout/cycle4"/>
    <dgm:cxn modelId="{E9ED35B7-035A-4965-B3FF-BCE9CDF1BC4E}" srcId="{D5C6DF33-AEA6-4935-ACB7-7FAF16B9629E}" destId="{819D4B0A-66EF-474E-93A8-2BCD80E4FD58}" srcOrd="2" destOrd="0" parTransId="{F38FF936-C49E-4C7B-AFC5-4D29B384C64C}" sibTransId="{07C26B5D-29BC-4F83-8424-97A569BB0BE0}"/>
    <dgm:cxn modelId="{7E5C96BB-5159-4749-B05A-AE9577DE5D12}" srcId="{98A0FC28-407C-4DF5-8EBD-481A2FAE9730}" destId="{883D8AA7-97CF-4E06-942F-E5BEC9B4BFAD}" srcOrd="3" destOrd="0" parTransId="{421F6E23-47BC-4582-A39C-1CDE88996CC9}" sibTransId="{0FA30DE1-012F-471B-859B-E302B74BC5AC}"/>
    <dgm:cxn modelId="{01C168C1-8835-4AA6-BE92-6887EB968FCE}" srcId="{98A0FC28-407C-4DF5-8EBD-481A2FAE9730}" destId="{D5C6DF33-AEA6-4935-ACB7-7FAF16B9629E}" srcOrd="2" destOrd="0" parTransId="{7FFDA8EE-B2A4-4809-9335-3F0023B7C430}" sibTransId="{5A3431D5-55DF-4172-9E64-B72E621B5376}"/>
    <dgm:cxn modelId="{D9E2D5D2-EBC5-430D-93C1-76E0121272AB}" type="presOf" srcId="{819D4B0A-66EF-474E-93A8-2BCD80E4FD58}" destId="{48CF8F57-7F79-4818-8665-D8D02B3B23DF}" srcOrd="1" destOrd="2" presId="urn:microsoft.com/office/officeart/2005/8/layout/cycle4"/>
    <dgm:cxn modelId="{8F6D6ED5-C222-44FB-97E0-A0E2F204A184}" srcId="{883D8AA7-97CF-4E06-942F-E5BEC9B4BFAD}" destId="{26A39B42-7778-4027-9423-C52A37764FF9}" srcOrd="0" destOrd="0" parTransId="{B57E0207-02EA-446E-8E84-38F22CADFF04}" sibTransId="{D8EDC9E0-7A63-4004-9B53-00F02DB7CF14}"/>
    <dgm:cxn modelId="{4C7343DD-6396-41FD-AA90-82C081EE7F1A}" type="presOf" srcId="{9CDC95A2-88E2-48F3-9BFE-46E224BB86F8}" destId="{48CF8F57-7F79-4818-8665-D8D02B3B23DF}" srcOrd="1" destOrd="1" presId="urn:microsoft.com/office/officeart/2005/8/layout/cycle4"/>
    <dgm:cxn modelId="{CB04ABF5-C8BF-4043-B8AE-E71C38CD5F59}" type="presOf" srcId="{6710F4B8-E1B1-4210-8EB0-86F214B53312}" destId="{3A5FC120-2D4F-4782-A58A-863675768705}" srcOrd="1" destOrd="1" presId="urn:microsoft.com/office/officeart/2005/8/layout/cycle4"/>
    <dgm:cxn modelId="{7F695E1B-8C82-4BE9-911A-B5D556794E36}" type="presParOf" srcId="{4F2783E8-C8AD-478D-A69E-7504FE563B08}" destId="{77463257-3A00-43EB-A4A5-BD421C91959B}" srcOrd="0" destOrd="0" presId="urn:microsoft.com/office/officeart/2005/8/layout/cycle4"/>
    <dgm:cxn modelId="{837F6251-A0B1-4501-8F96-496B23C6DE17}" type="presParOf" srcId="{77463257-3A00-43EB-A4A5-BD421C91959B}" destId="{D8EB914D-8DD7-481A-9229-BEABA7183707}" srcOrd="0" destOrd="0" presId="urn:microsoft.com/office/officeart/2005/8/layout/cycle4"/>
    <dgm:cxn modelId="{18AE1673-B1B2-49A2-9E90-532A90F5556A}" type="presParOf" srcId="{D8EB914D-8DD7-481A-9229-BEABA7183707}" destId="{030407BA-F872-4FAC-B866-79F1BBE57BF1}" srcOrd="0" destOrd="0" presId="urn:microsoft.com/office/officeart/2005/8/layout/cycle4"/>
    <dgm:cxn modelId="{9FEC91CA-186B-4BC9-BB6D-F78F4E8EC939}" type="presParOf" srcId="{D8EB914D-8DD7-481A-9229-BEABA7183707}" destId="{C131881A-B23A-42AF-9E09-F9A7C542A942}" srcOrd="1" destOrd="0" presId="urn:microsoft.com/office/officeart/2005/8/layout/cycle4"/>
    <dgm:cxn modelId="{27648941-EDEA-4022-8BFF-6036FD18717E}" type="presParOf" srcId="{77463257-3A00-43EB-A4A5-BD421C91959B}" destId="{B191239A-EC23-4C4E-9CC0-1982B3F32F74}" srcOrd="1" destOrd="0" presId="urn:microsoft.com/office/officeart/2005/8/layout/cycle4"/>
    <dgm:cxn modelId="{73F2D024-8CA1-4114-BF3A-C5A9732FBE74}" type="presParOf" srcId="{B191239A-EC23-4C4E-9CC0-1982B3F32F74}" destId="{E449CC9A-A09F-42BD-8E27-D0EE84688608}" srcOrd="0" destOrd="0" presId="urn:microsoft.com/office/officeart/2005/8/layout/cycle4"/>
    <dgm:cxn modelId="{782DF323-0178-481B-BD20-FF3596038089}" type="presParOf" srcId="{B191239A-EC23-4C4E-9CC0-1982B3F32F74}" destId="{3A5FC120-2D4F-4782-A58A-863675768705}" srcOrd="1" destOrd="0" presId="urn:microsoft.com/office/officeart/2005/8/layout/cycle4"/>
    <dgm:cxn modelId="{0F69A781-E711-4BF1-9CD2-D27F47AF0589}" type="presParOf" srcId="{77463257-3A00-43EB-A4A5-BD421C91959B}" destId="{53B428D0-C622-412C-99F2-0E64AC479972}" srcOrd="2" destOrd="0" presId="urn:microsoft.com/office/officeart/2005/8/layout/cycle4"/>
    <dgm:cxn modelId="{A0705611-1FEA-4DDF-BBA0-975A2D843A8E}" type="presParOf" srcId="{53B428D0-C622-412C-99F2-0E64AC479972}" destId="{0F665EA4-F6F3-4667-B5BF-CBF3E976CD26}" srcOrd="0" destOrd="0" presId="urn:microsoft.com/office/officeart/2005/8/layout/cycle4"/>
    <dgm:cxn modelId="{612C8C15-2EFD-41A9-8EE2-8C021D6EE10C}" type="presParOf" srcId="{53B428D0-C622-412C-99F2-0E64AC479972}" destId="{48CF8F57-7F79-4818-8665-D8D02B3B23DF}" srcOrd="1" destOrd="0" presId="urn:microsoft.com/office/officeart/2005/8/layout/cycle4"/>
    <dgm:cxn modelId="{A0E706DD-5B2B-4E4C-980B-66B292D009C1}" type="presParOf" srcId="{77463257-3A00-43EB-A4A5-BD421C91959B}" destId="{F7ADA622-731D-4F6C-833E-53F757F06635}" srcOrd="3" destOrd="0" presId="urn:microsoft.com/office/officeart/2005/8/layout/cycle4"/>
    <dgm:cxn modelId="{8B82C8BC-CED0-484E-AFA8-8BC383A54CE8}" type="presParOf" srcId="{F7ADA622-731D-4F6C-833E-53F757F06635}" destId="{E6E6D4C3-F9D2-4274-983D-93C3813B244A}" srcOrd="0" destOrd="0" presId="urn:microsoft.com/office/officeart/2005/8/layout/cycle4"/>
    <dgm:cxn modelId="{4E3E72A9-F457-4C0F-A9A0-59362F6E3A6B}" type="presParOf" srcId="{F7ADA622-731D-4F6C-833E-53F757F06635}" destId="{596E080C-B5A4-46C2-98D2-79EA8B429AFD}" srcOrd="1" destOrd="0" presId="urn:microsoft.com/office/officeart/2005/8/layout/cycle4"/>
    <dgm:cxn modelId="{AC5C1E14-335E-42B6-B0E6-BB513D1B7B3C}" type="presParOf" srcId="{77463257-3A00-43EB-A4A5-BD421C91959B}" destId="{61C9D04F-E7A3-430E-A439-B9A7567D2A5F}" srcOrd="4" destOrd="0" presId="urn:microsoft.com/office/officeart/2005/8/layout/cycle4"/>
    <dgm:cxn modelId="{32A03F31-C4CD-43A0-AD73-0964107F896F}" type="presParOf" srcId="{4F2783E8-C8AD-478D-A69E-7504FE563B08}" destId="{4D6B1137-59B2-4F93-BC91-E20D38ED0EFA}" srcOrd="1" destOrd="0" presId="urn:microsoft.com/office/officeart/2005/8/layout/cycle4"/>
    <dgm:cxn modelId="{2060FD0A-CD44-4A55-9C8B-572D2AEC9EF5}" type="presParOf" srcId="{4D6B1137-59B2-4F93-BC91-E20D38ED0EFA}" destId="{E500735C-B709-4EDC-A835-644699A792C5}" srcOrd="0" destOrd="0" presId="urn:microsoft.com/office/officeart/2005/8/layout/cycle4"/>
    <dgm:cxn modelId="{D3EB4D01-03DD-46E0-B069-8BCA6526844B}" type="presParOf" srcId="{4D6B1137-59B2-4F93-BC91-E20D38ED0EFA}" destId="{41032B7C-ED02-4DFE-B9D8-E93740DC8158}" srcOrd="1" destOrd="0" presId="urn:microsoft.com/office/officeart/2005/8/layout/cycle4"/>
    <dgm:cxn modelId="{5E169E8F-88B5-488D-BF5E-8F749FB1FD1C}" type="presParOf" srcId="{4D6B1137-59B2-4F93-BC91-E20D38ED0EFA}" destId="{FED4F978-C30A-4297-BAA9-EE40F2FC2505}" srcOrd="2" destOrd="0" presId="urn:microsoft.com/office/officeart/2005/8/layout/cycle4"/>
    <dgm:cxn modelId="{C04882EF-6F82-48F9-AFE0-C1906E987FEA}" type="presParOf" srcId="{4D6B1137-59B2-4F93-BC91-E20D38ED0EFA}" destId="{D32DBE80-F14A-41F9-982D-26318F054460}" srcOrd="3" destOrd="0" presId="urn:microsoft.com/office/officeart/2005/8/layout/cycle4"/>
    <dgm:cxn modelId="{AA92CD5A-E474-46D9-866A-CF2065ED8E24}" type="presParOf" srcId="{4D6B1137-59B2-4F93-BC91-E20D38ED0EFA}" destId="{B4860D5A-7687-496E-84CF-387A3D86F29E}" srcOrd="4" destOrd="0" presId="urn:microsoft.com/office/officeart/2005/8/layout/cycle4"/>
    <dgm:cxn modelId="{D3AE7CAC-A8AC-40C0-9E9B-8A9E959C37B8}" type="presParOf" srcId="{4F2783E8-C8AD-478D-A69E-7504FE563B08}" destId="{E696AE23-C4B5-478C-8B3F-CEAB514D2BBC}" srcOrd="2" destOrd="0" presId="urn:microsoft.com/office/officeart/2005/8/layout/cycle4"/>
    <dgm:cxn modelId="{80F4A939-F989-4623-AC96-5FE610DC60F4}" type="presParOf" srcId="{4F2783E8-C8AD-478D-A69E-7504FE563B08}" destId="{461DF432-7E44-4077-8ECA-09D0427D7ED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5A329-BE46-4C2E-89E3-5FA85FC19FA2}">
      <dsp:nvSpPr>
        <dsp:cNvPr id="0" name=""/>
        <dsp:cNvSpPr/>
      </dsp:nvSpPr>
      <dsp:spPr>
        <a:xfrm>
          <a:off x="2413985" y="1401180"/>
          <a:ext cx="1780961" cy="15406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Analytics</a:t>
          </a:r>
        </a:p>
      </dsp:txBody>
      <dsp:txXfrm>
        <a:off x="2709115" y="1656479"/>
        <a:ext cx="1190701" cy="1030005"/>
      </dsp:txXfrm>
    </dsp:sp>
    <dsp:sp modelId="{E042D943-F854-43E7-9745-F3627F75E32B}">
      <dsp:nvSpPr>
        <dsp:cNvPr id="0" name=""/>
        <dsp:cNvSpPr/>
      </dsp:nvSpPr>
      <dsp:spPr>
        <a:xfrm>
          <a:off x="3529209" y="664105"/>
          <a:ext cx="671951" cy="57897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1FD53-784A-4031-AD86-F093CCCDF916}">
      <dsp:nvSpPr>
        <dsp:cNvPr id="0" name=""/>
        <dsp:cNvSpPr/>
      </dsp:nvSpPr>
      <dsp:spPr>
        <a:xfrm>
          <a:off x="2578037" y="0"/>
          <a:ext cx="1459485" cy="126262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Cost And Utilization</a:t>
          </a:r>
        </a:p>
      </dsp:txBody>
      <dsp:txXfrm>
        <a:off x="2819905" y="209244"/>
        <a:ext cx="975749" cy="844138"/>
      </dsp:txXfrm>
    </dsp:sp>
    <dsp:sp modelId="{3EB88992-32BB-4735-B5DB-26B9E3D13CD1}">
      <dsp:nvSpPr>
        <dsp:cNvPr id="0" name=""/>
        <dsp:cNvSpPr/>
      </dsp:nvSpPr>
      <dsp:spPr>
        <a:xfrm>
          <a:off x="4313429" y="1746481"/>
          <a:ext cx="671951" cy="57897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4B47E-C747-4E64-9381-52C94E3D3D5F}">
      <dsp:nvSpPr>
        <dsp:cNvPr id="0" name=""/>
        <dsp:cNvSpPr/>
      </dsp:nvSpPr>
      <dsp:spPr>
        <a:xfrm>
          <a:off x="3916555" y="776599"/>
          <a:ext cx="1459485" cy="126262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Quality Measures</a:t>
          </a:r>
        </a:p>
      </dsp:txBody>
      <dsp:txXfrm>
        <a:off x="4158423" y="985843"/>
        <a:ext cx="975749" cy="844138"/>
      </dsp:txXfrm>
    </dsp:sp>
    <dsp:sp modelId="{8483677F-63AC-496B-BFF0-86A264374752}">
      <dsp:nvSpPr>
        <dsp:cNvPr id="0" name=""/>
        <dsp:cNvSpPr/>
      </dsp:nvSpPr>
      <dsp:spPr>
        <a:xfrm>
          <a:off x="3768659" y="2968279"/>
          <a:ext cx="671951" cy="57897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64149-0919-4323-84FF-E307B4E34F57}">
      <dsp:nvSpPr>
        <dsp:cNvPr id="0" name=""/>
        <dsp:cNvSpPr/>
      </dsp:nvSpPr>
      <dsp:spPr>
        <a:xfrm>
          <a:off x="3916555" y="2303305"/>
          <a:ext cx="1459485" cy="126262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Provider Performance</a:t>
          </a:r>
        </a:p>
      </dsp:txBody>
      <dsp:txXfrm>
        <a:off x="4158423" y="2512549"/>
        <a:ext cx="975749" cy="844138"/>
      </dsp:txXfrm>
    </dsp:sp>
    <dsp:sp modelId="{F36572DC-0599-4574-B35D-EFF52DF4FCBA}">
      <dsp:nvSpPr>
        <dsp:cNvPr id="0" name=""/>
        <dsp:cNvSpPr/>
      </dsp:nvSpPr>
      <dsp:spPr>
        <a:xfrm>
          <a:off x="2417299" y="3095106"/>
          <a:ext cx="671951" cy="57897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F9269-22C2-452C-9DB4-EFF5F04FA9A7}">
      <dsp:nvSpPr>
        <dsp:cNvPr id="0" name=""/>
        <dsp:cNvSpPr/>
      </dsp:nvSpPr>
      <dsp:spPr>
        <a:xfrm>
          <a:off x="2578037" y="3080773"/>
          <a:ext cx="1459485" cy="126262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Episode Analytics</a:t>
          </a:r>
        </a:p>
      </dsp:txBody>
      <dsp:txXfrm>
        <a:off x="2819905" y="3290017"/>
        <a:ext cx="975749" cy="844138"/>
      </dsp:txXfrm>
    </dsp:sp>
    <dsp:sp modelId="{461640E8-306D-4198-BBCA-4818BC99CEA8}">
      <dsp:nvSpPr>
        <dsp:cNvPr id="0" name=""/>
        <dsp:cNvSpPr/>
      </dsp:nvSpPr>
      <dsp:spPr>
        <a:xfrm>
          <a:off x="1620237" y="2013165"/>
          <a:ext cx="671951" cy="57897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9C517-1C01-4AEF-8B66-0EFFD1B252C6}">
      <dsp:nvSpPr>
        <dsp:cNvPr id="0" name=""/>
        <dsp:cNvSpPr/>
      </dsp:nvSpPr>
      <dsp:spPr>
        <a:xfrm>
          <a:off x="1233306" y="2304173"/>
          <a:ext cx="1459485" cy="126262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Population Health</a:t>
          </a:r>
        </a:p>
      </dsp:txBody>
      <dsp:txXfrm>
        <a:off x="1475174" y="2513417"/>
        <a:ext cx="975749" cy="844138"/>
      </dsp:txXfrm>
    </dsp:sp>
    <dsp:sp modelId="{678262CC-89CB-4E62-8678-E117ADA3441F}">
      <dsp:nvSpPr>
        <dsp:cNvPr id="0" name=""/>
        <dsp:cNvSpPr/>
      </dsp:nvSpPr>
      <dsp:spPr>
        <a:xfrm>
          <a:off x="1233306" y="774862"/>
          <a:ext cx="1459485" cy="126262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Care Management</a:t>
          </a:r>
        </a:p>
      </dsp:txBody>
      <dsp:txXfrm>
        <a:off x="1475174" y="984106"/>
        <a:ext cx="975749" cy="844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20C61-4EA1-4220-B1B1-155E27954CEF}">
      <dsp:nvSpPr>
        <dsp:cNvPr id="0" name=""/>
        <dsp:cNvSpPr/>
      </dsp:nvSpPr>
      <dsp:spPr>
        <a:xfrm>
          <a:off x="1143000" y="0"/>
          <a:ext cx="3200400" cy="3200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Prescriptive</a:t>
          </a:r>
        </a:p>
      </dsp:txBody>
      <dsp:txXfrm>
        <a:off x="2295784" y="160019"/>
        <a:ext cx="894831" cy="480060"/>
      </dsp:txXfrm>
    </dsp:sp>
    <dsp:sp modelId="{2B847AA5-E688-479B-B1E5-902D33F28EEF}">
      <dsp:nvSpPr>
        <dsp:cNvPr id="0" name=""/>
        <dsp:cNvSpPr/>
      </dsp:nvSpPr>
      <dsp:spPr>
        <a:xfrm>
          <a:off x="1463040" y="640080"/>
          <a:ext cx="2560320" cy="25603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Predictive</a:t>
          </a:r>
        </a:p>
      </dsp:txBody>
      <dsp:txXfrm>
        <a:off x="2295784" y="793699"/>
        <a:ext cx="894831" cy="460857"/>
      </dsp:txXfrm>
    </dsp:sp>
    <dsp:sp modelId="{3CA332A2-F413-4842-8DE7-7A37ACF361ED}">
      <dsp:nvSpPr>
        <dsp:cNvPr id="0" name=""/>
        <dsp:cNvSpPr/>
      </dsp:nvSpPr>
      <dsp:spPr>
        <a:xfrm>
          <a:off x="1783080" y="1280159"/>
          <a:ext cx="1920240" cy="19202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Graph</a:t>
          </a:r>
        </a:p>
      </dsp:txBody>
      <dsp:txXfrm>
        <a:off x="2295784" y="1424178"/>
        <a:ext cx="894831" cy="432054"/>
      </dsp:txXfrm>
    </dsp:sp>
    <dsp:sp modelId="{CD1534B2-EC61-4E4A-8042-196EA89AF69C}">
      <dsp:nvSpPr>
        <dsp:cNvPr id="0" name=""/>
        <dsp:cNvSpPr/>
      </dsp:nvSpPr>
      <dsp:spPr>
        <a:xfrm>
          <a:off x="2103120" y="1920240"/>
          <a:ext cx="1280160" cy="12801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Descriptive</a:t>
          </a:r>
        </a:p>
      </dsp:txBody>
      <dsp:txXfrm>
        <a:off x="2290595" y="2240280"/>
        <a:ext cx="905209" cy="640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65EA4-F6F3-4667-B5BF-CBF3E976CD26}">
      <dsp:nvSpPr>
        <dsp:cNvPr id="0" name=""/>
        <dsp:cNvSpPr/>
      </dsp:nvSpPr>
      <dsp:spPr>
        <a:xfrm>
          <a:off x="4087945" y="2478986"/>
          <a:ext cx="1800910" cy="1166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/>
            <a:t>PageRank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/>
            <a:t>Triangle count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/>
            <a:t>Connected components</a:t>
          </a:r>
        </a:p>
      </dsp:txBody>
      <dsp:txXfrm>
        <a:off x="4653844" y="2796257"/>
        <a:ext cx="1209385" cy="823684"/>
      </dsp:txXfrm>
    </dsp:sp>
    <dsp:sp modelId="{E6E6D4C3-F9D2-4274-983D-93C3813B244A}">
      <dsp:nvSpPr>
        <dsp:cNvPr id="0" name=""/>
        <dsp:cNvSpPr/>
      </dsp:nvSpPr>
      <dsp:spPr>
        <a:xfrm>
          <a:off x="1149617" y="2478986"/>
          <a:ext cx="1800910" cy="1166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Combined</a:t>
          </a:r>
        </a:p>
      </dsp:txBody>
      <dsp:txXfrm>
        <a:off x="1175243" y="2796257"/>
        <a:ext cx="1209385" cy="823684"/>
      </dsp:txXfrm>
    </dsp:sp>
    <dsp:sp modelId="{E449CC9A-A09F-42BD-8E27-D0EE84688608}">
      <dsp:nvSpPr>
        <dsp:cNvPr id="0" name=""/>
        <dsp:cNvSpPr/>
      </dsp:nvSpPr>
      <dsp:spPr>
        <a:xfrm>
          <a:off x="4087945" y="0"/>
          <a:ext cx="1800910" cy="1166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Linear Regression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Logistic </a:t>
          </a:r>
          <a:r>
            <a:rPr lang="en-US" sz="1100" kern="1200" dirty="0" err="1"/>
            <a:t>Regressoin</a:t>
          </a:r>
          <a:endParaRPr lang="en-US" sz="1100" kern="1200" dirty="0"/>
        </a:p>
      </dsp:txBody>
      <dsp:txXfrm>
        <a:off x="4653844" y="25626"/>
        <a:ext cx="1209385" cy="823684"/>
      </dsp:txXfrm>
    </dsp:sp>
    <dsp:sp modelId="{030407BA-F872-4FAC-B866-79F1BBE57BF1}">
      <dsp:nvSpPr>
        <dsp:cNvPr id="0" name=""/>
        <dsp:cNvSpPr/>
      </dsp:nvSpPr>
      <dsp:spPr>
        <a:xfrm>
          <a:off x="1149617" y="0"/>
          <a:ext cx="1800910" cy="1166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Aggregation</a:t>
          </a:r>
        </a:p>
      </dsp:txBody>
      <dsp:txXfrm>
        <a:off x="1175243" y="25626"/>
        <a:ext cx="1209385" cy="823684"/>
      </dsp:txXfrm>
    </dsp:sp>
    <dsp:sp modelId="{E500735C-B709-4EDC-A835-644699A792C5}">
      <dsp:nvSpPr>
        <dsp:cNvPr id="0" name=""/>
        <dsp:cNvSpPr/>
      </dsp:nvSpPr>
      <dsp:spPr>
        <a:xfrm>
          <a:off x="1904249" y="207797"/>
          <a:ext cx="1578530" cy="15785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Descriptive</a:t>
          </a:r>
        </a:p>
      </dsp:txBody>
      <dsp:txXfrm>
        <a:off x="2366590" y="670138"/>
        <a:ext cx="1116189" cy="1116189"/>
      </dsp:txXfrm>
    </dsp:sp>
    <dsp:sp modelId="{41032B7C-ED02-4DFE-B9D8-E93740DC8158}">
      <dsp:nvSpPr>
        <dsp:cNvPr id="0" name=""/>
        <dsp:cNvSpPr/>
      </dsp:nvSpPr>
      <dsp:spPr>
        <a:xfrm rot="5400000">
          <a:off x="3555692" y="207797"/>
          <a:ext cx="1578530" cy="15785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Predictive</a:t>
          </a:r>
        </a:p>
      </dsp:txBody>
      <dsp:txXfrm rot="-5400000">
        <a:off x="3555692" y="670138"/>
        <a:ext cx="1116189" cy="1116189"/>
      </dsp:txXfrm>
    </dsp:sp>
    <dsp:sp modelId="{FED4F978-C30A-4297-BAA9-EE40F2FC2505}">
      <dsp:nvSpPr>
        <dsp:cNvPr id="0" name=""/>
        <dsp:cNvSpPr/>
      </dsp:nvSpPr>
      <dsp:spPr>
        <a:xfrm rot="10800000">
          <a:off x="3555692" y="1859239"/>
          <a:ext cx="1578530" cy="15785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Graph</a:t>
          </a:r>
        </a:p>
      </dsp:txBody>
      <dsp:txXfrm rot="10800000">
        <a:off x="3555692" y="1859239"/>
        <a:ext cx="1116189" cy="1116189"/>
      </dsp:txXfrm>
    </dsp:sp>
    <dsp:sp modelId="{D32DBE80-F14A-41F9-982D-26318F054460}">
      <dsp:nvSpPr>
        <dsp:cNvPr id="0" name=""/>
        <dsp:cNvSpPr/>
      </dsp:nvSpPr>
      <dsp:spPr>
        <a:xfrm rot="16200000">
          <a:off x="1904249" y="1859239"/>
          <a:ext cx="1578530" cy="15785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Prescriptive</a:t>
          </a:r>
        </a:p>
      </dsp:txBody>
      <dsp:txXfrm rot="5400000">
        <a:off x="2366590" y="1859239"/>
        <a:ext cx="1116189" cy="1116189"/>
      </dsp:txXfrm>
    </dsp:sp>
    <dsp:sp modelId="{E696AE23-C4B5-478C-8B3F-CEAB514D2BBC}">
      <dsp:nvSpPr>
        <dsp:cNvPr id="0" name=""/>
        <dsp:cNvSpPr/>
      </dsp:nvSpPr>
      <dsp:spPr>
        <a:xfrm>
          <a:off x="3246730" y="1494682"/>
          <a:ext cx="545012" cy="47392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DF432-7E44-4077-8ECA-09D0427D7EDD}">
      <dsp:nvSpPr>
        <dsp:cNvPr id="0" name=""/>
        <dsp:cNvSpPr/>
      </dsp:nvSpPr>
      <dsp:spPr>
        <a:xfrm rot="10800000">
          <a:off x="3246730" y="1676961"/>
          <a:ext cx="545012" cy="47392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4AE2-239E-4DF8-86A0-FCFB5E34D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45D4D-D894-4DBC-BBDD-F7233FDDA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327E-7DC2-4CC8-95F9-6D01FD47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43-76D8-4663-A276-453B3728F0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73AA-F06E-40C4-9D40-6F151BFF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A1004-C5A9-430E-A5AA-FA634AB9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BD1-5946-4AF9-9A95-506810C9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0C9A-EF4E-4189-8458-1E16D630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CFDFD-0010-4339-957D-F39144AA8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67F7-98CD-4107-831D-011A800F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43-76D8-4663-A276-453B3728F0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B0E6-A99B-447C-A5C1-4A53D324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98C30-91CA-4413-A93B-910C6CAC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BD1-5946-4AF9-9A95-506810C9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3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1C5A5-97F2-4997-B7F0-90A162CC9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408A4-5553-441C-8F56-9ACDAB2E6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E67C-57A2-4609-B282-CACA9008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43-76D8-4663-A276-453B3728F0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C54A-D63D-43FB-9532-66F882D1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FDAA4-86E0-4930-BD66-50DF929C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BD1-5946-4AF9-9A95-506810C9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2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0249-9B84-48D5-B0FD-8385ABC3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44AE-D4B2-440E-A548-6D7706E8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7DC5-A100-4329-89E4-F1CB34CB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43-76D8-4663-A276-453B3728F0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ED93-5337-49A2-AB6A-D031ECB4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84B6-C6B8-4747-ADDD-343054CB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BD1-5946-4AF9-9A95-506810C9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2F4C-19F5-403B-8069-D43B7E30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2F98-9CEE-4581-8CD5-C3D5BBCC8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08371-08D1-4AA2-86AD-E0D112F3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43-76D8-4663-A276-453B3728F0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EDF5-E534-4E94-A41B-5835D060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4400E-3459-4636-AF6F-EA250933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BD1-5946-4AF9-9A95-506810C9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0105-8BFF-4DEE-961E-4FF77283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3E37-B9C3-450E-9E7B-40016EB22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7EE69-4B95-4776-ABBE-74B267D7B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C5803-7433-446F-B13E-569C9A5B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43-76D8-4663-A276-453B3728F0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2EEF-20E3-4AFF-B884-58BAA837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D29BD-D78A-49A5-A0A1-E4FFBA7B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BD1-5946-4AF9-9A95-506810C9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FD24-5DFE-4465-9E15-8953E73D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F32AB-482F-4054-954A-816051C5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C924E-1380-47FF-B486-F1F7EE000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BFC4D-8CDC-4E78-B1F8-178AA4E0A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CAFC4-7306-40F0-AA9E-48CA5C6D0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5DB1B-C446-436C-99BD-E31CD17C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43-76D8-4663-A276-453B3728F0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0F545-37A4-4E07-A261-45B8398A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E1A48-ADFA-4CA7-8670-8C9456F1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BD1-5946-4AF9-9A95-506810C9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8750-F974-4308-8FA5-2A3EDC60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B3672-B472-4803-9056-149B0AA4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43-76D8-4663-A276-453B3728F0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DBC70-59AF-4F34-9F83-2F83E5B1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6CF02-AFC5-4156-B1CA-210E36C1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BD1-5946-4AF9-9A95-506810C9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B999F-FB2D-4F50-8E3D-FF7E89FF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43-76D8-4663-A276-453B3728F0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37F46-19A9-411D-B534-217DB6DC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60018-22E6-4BA7-BB84-62768A52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BD1-5946-4AF9-9A95-506810C9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1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8CE9-B888-49DA-95B2-664C6040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5212-5E7A-4C25-ABF0-ECAF94D7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6E93-169A-4EB4-87D0-AB0B4AE09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5367B-0C2D-4409-A1DA-F9C14E15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43-76D8-4663-A276-453B3728F0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917DF-87D1-433E-9CBD-96172404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5C90D-80DE-40B0-B39C-6E1C2044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BD1-5946-4AF9-9A95-506810C9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B953-E783-4E61-8754-5ED2BF0B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B2C86-E740-4CE6-9ED2-7A920FAC9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564ED-BAEB-4E2B-B4B3-AB983AFB3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BF4F9-538F-4B7E-9C52-74FB31DE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43-76D8-4663-A276-453B3728F0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BDB65-C0EA-484D-A630-F53E4B4F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5E88-2B37-45EC-8EB2-473D6136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BD1-5946-4AF9-9A95-506810C9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705C6-7C64-4CF3-BC1B-ABDB6E65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853EE-78A2-45A1-BE05-9E43A709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643CF-E529-43FE-B38D-91F323A9D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AA43-76D8-4663-A276-453B3728F0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29D8-2309-47AB-A0FF-3CB2C66B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B3F3-037C-4115-8769-204474814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FBD1-5946-4AF9-9A95-506810C9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4481-15E5-4BF0-8453-8713A4F9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ADVANCED HEALTHCARE PLATFORM – AHP</a:t>
            </a:r>
            <a:br>
              <a:rPr lang="en-US" dirty="0"/>
            </a:br>
            <a:r>
              <a:rPr lang="en-US" sz="2200" i="1" spc="-150" dirty="0"/>
              <a:t>To improve decision making, cut costs and identify new business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FF22B-9083-446E-BDE3-9C8AF02C0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Advanced Analytics Service[AAS]: Single platform to support the entire data analytics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Platform to predict outcomes, identify untapped opportunities.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Expose hidden risks.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Anticipate the future, and act in the moment.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Decision making opportunity beyond reporting.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Join data from multiple sources without another tool Terabyte and petabyte-scale support</a:t>
            </a:r>
          </a:p>
          <a:p>
            <a:r>
              <a:rPr lang="en-US" dirty="0"/>
              <a:t>Advanced Claim Adjudication Service[ACAS]: Distributed claim adjudication using MongoDB/Hibernate Object Grid Model(OGM)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you know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Self Service Business Intelligence UI – MetaBase Integration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Code-free analytics environment</a:t>
            </a:r>
          </a:p>
        </p:txBody>
      </p:sp>
    </p:spTree>
    <p:extLst>
      <p:ext uri="{BB962C8B-B14F-4D97-AF65-F5344CB8AC3E}">
        <p14:creationId xmlns:p14="http://schemas.microsoft.com/office/powerpoint/2010/main" val="214353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951-0FB2-4BF3-8593-4CD77E37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C3A8-B926-4E34-82FC-8DE85071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D7647-F2FB-42E0-BE1A-332185D2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2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951-0FB2-4BF3-8593-4CD77E37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C3A8-B926-4E34-82FC-8DE85071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544EA-EFD6-4AD2-86D8-9BEA475F2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951-0FB2-4BF3-8593-4CD77E37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C3A8-B926-4E34-82FC-8DE85071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6B1DA-93C0-40EE-83DB-126F63BE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951-0FB2-4BF3-8593-4CD77E37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C3A8-B926-4E34-82FC-8DE85071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73D74-7CA7-4B2C-AE4B-3DE272E2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9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951-0FB2-4BF3-8593-4CD77E37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C3A8-B926-4E34-82FC-8DE85071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21B81-42D2-4C8C-8CB5-8A6C246DF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3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951-0FB2-4BF3-8593-4CD77E37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C3A8-B926-4E34-82FC-8DE85071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7AC9D-D446-4C0B-B4FF-FD4CA301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3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951-0FB2-4BF3-8593-4CD77E37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C3A8-B926-4E34-82FC-8DE85071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A6DF3-B7C8-4F00-B6F1-B4B52207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951-0FB2-4BF3-8593-4CD77E37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C3A8-B926-4E34-82FC-8DE85071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512F2-9045-4CDF-8EC9-2E2A140A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9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951-0FB2-4BF3-8593-4CD77E37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C3A8-B926-4E34-82FC-8DE85071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F5CA9-0614-44FF-833A-804582B8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4345AD-9E73-4ECC-8776-6E44A78650A7}"/>
              </a:ext>
            </a:extLst>
          </p:cNvPr>
          <p:cNvGrpSpPr/>
          <p:nvPr/>
        </p:nvGrpSpPr>
        <p:grpSpPr>
          <a:xfrm>
            <a:off x="1648691" y="490538"/>
            <a:ext cx="7942984" cy="6367462"/>
            <a:chOff x="0" y="0"/>
            <a:chExt cx="6991350" cy="58769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8E0097-FC48-43CE-822F-BEAC70A177F7}"/>
                </a:ext>
              </a:extLst>
            </p:cNvPr>
            <p:cNvGrpSpPr/>
            <p:nvPr/>
          </p:nvGrpSpPr>
          <p:grpSpPr>
            <a:xfrm>
              <a:off x="0" y="0"/>
              <a:ext cx="6972300" cy="5876925"/>
              <a:chOff x="0" y="0"/>
              <a:chExt cx="6972300" cy="587692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A4DBCBE-A90D-4871-91BC-93B530ADBEF1}"/>
                  </a:ext>
                </a:extLst>
              </p:cNvPr>
              <p:cNvGrpSpPr/>
              <p:nvPr/>
            </p:nvGrpSpPr>
            <p:grpSpPr>
              <a:xfrm>
                <a:off x="0" y="0"/>
                <a:ext cx="6972300" cy="5876925"/>
                <a:chOff x="0" y="0"/>
                <a:chExt cx="6972300" cy="5876925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2FDD408A-B05A-48E9-A83A-CD8DF413BE62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6972300" cy="5876925"/>
                  <a:chOff x="0" y="0"/>
                  <a:chExt cx="6972300" cy="5876925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F160E8FC-5035-42DD-B86B-64C20D8E6B3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6972300" cy="5876925"/>
                    <a:chOff x="0" y="0"/>
                    <a:chExt cx="6972300" cy="5876925"/>
                  </a:xfrm>
                </p:grpSpPr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56604DEB-9F7B-43A4-AB7A-4C49326056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6972300" cy="5809615"/>
                      <a:chOff x="0" y="0"/>
                      <a:chExt cx="6972300" cy="5809615"/>
                    </a:xfrm>
                  </p:grpSpPr>
                  <p:grpSp>
                    <p:nvGrpSpPr>
                      <p:cNvPr id="39" name="Group 38">
                        <a:extLst>
                          <a:ext uri="{FF2B5EF4-FFF2-40B4-BE49-F238E27FC236}">
                            <a16:creationId xmlns:a16="http://schemas.microsoft.com/office/drawing/2014/main" id="{6DF47413-A828-40BD-A508-B408654D9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6972300" cy="5809615"/>
                        <a:chOff x="0" y="0"/>
                        <a:chExt cx="6972300" cy="5809615"/>
                      </a:xfrm>
                    </p:grpSpPr>
                    <p:sp>
                      <p:nvSpPr>
                        <p:cNvPr id="41" name="Cube 40">
                          <a:extLst>
                            <a:ext uri="{FF2B5EF4-FFF2-40B4-BE49-F238E27FC236}">
                              <a16:creationId xmlns:a16="http://schemas.microsoft.com/office/drawing/2014/main" id="{745A5470-EFC4-4E8F-9017-BC4C214F6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456565"/>
                          <a:ext cx="6972300" cy="5353050"/>
                        </a:xfrm>
                        <a:prstGeom prst="cube">
                          <a:avLst>
                            <a:gd name="adj" fmla="val 30338"/>
                          </a:avLst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6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cxnSp>
                      <p:nvCxnSpPr>
                        <p:cNvPr id="42" name="Straight Connector 41">
                          <a:extLst>
                            <a:ext uri="{FF2B5EF4-FFF2-40B4-BE49-F238E27FC236}">
                              <a16:creationId xmlns:a16="http://schemas.microsoft.com/office/drawing/2014/main" id="{9FF4AE7B-B89A-4A6B-B49F-2C1E3C7342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542925" y="1847215"/>
                          <a:ext cx="5048250" cy="952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Connector 42">
                          <a:extLst>
                            <a:ext uri="{FF2B5EF4-FFF2-40B4-BE49-F238E27FC236}">
                              <a16:creationId xmlns:a16="http://schemas.microsoft.com/office/drawing/2014/main" id="{8AE56BF3-23B8-40B2-8ABD-428AF94422D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581650" y="1856740"/>
                          <a:ext cx="9525" cy="371475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Straight Connector 43">
                          <a:extLst>
                            <a:ext uri="{FF2B5EF4-FFF2-40B4-BE49-F238E27FC236}">
                              <a16:creationId xmlns:a16="http://schemas.microsoft.com/office/drawing/2014/main" id="{885BB040-FA64-40FD-BF57-564A91BA8C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71525" y="1618615"/>
                          <a:ext cx="5029200" cy="2857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5" name="Text Box 2">
                          <a:extLst>
                            <a:ext uri="{FF2B5EF4-FFF2-40B4-BE49-F238E27FC236}">
                              <a16:creationId xmlns:a16="http://schemas.microsoft.com/office/drawing/2014/main" id="{5BE5BB94-65D8-45B5-9101-D06B3C89C090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1150" y="1856740"/>
                          <a:ext cx="2886075" cy="2000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MetaBase, Slack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6534740C-1FE1-4E0E-B2D6-1444366C81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1950" y="2380615"/>
                          <a:ext cx="4933950" cy="219075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570B8528-D5CA-497B-A40E-C54BAEA6EA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1950" y="4638040"/>
                          <a:ext cx="4943475" cy="112395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8" name="Text Box 2">
                          <a:extLst>
                            <a:ext uri="{FF2B5EF4-FFF2-40B4-BE49-F238E27FC236}">
                              <a16:creationId xmlns:a16="http://schemas.microsoft.com/office/drawing/2014/main" id="{F6D0AE76-612D-4B66-A497-5633334F403A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 rot="5400000">
                          <a:off x="4042886" y="3642521"/>
                          <a:ext cx="2820033" cy="31400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Data Discovery – Self Service Business Intelligence UI, Collaboration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49" name="Straight Connector 48">
                          <a:extLst>
                            <a:ext uri="{FF2B5EF4-FFF2-40B4-BE49-F238E27FC236}">
                              <a16:creationId xmlns:a16="http://schemas.microsoft.com/office/drawing/2014/main" id="{56684B79-3AA8-4B18-ABF3-855AF223B2E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791200" y="1656715"/>
                          <a:ext cx="47625" cy="362902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Connector 49">
                          <a:extLst>
                            <a:ext uri="{FF2B5EF4-FFF2-40B4-BE49-F238E27FC236}">
                              <a16:creationId xmlns:a16="http://schemas.microsoft.com/office/drawing/2014/main" id="{F392E57B-D95F-4019-84BD-AD56D02BBA8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009650" y="1380490"/>
                          <a:ext cx="5019675" cy="3810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Connector 50">
                          <a:extLst>
                            <a:ext uri="{FF2B5EF4-FFF2-40B4-BE49-F238E27FC236}">
                              <a16:creationId xmlns:a16="http://schemas.microsoft.com/office/drawing/2014/main" id="{D792690E-FD86-4194-9A86-76F4C2209FA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219200" y="1123315"/>
                          <a:ext cx="5076825" cy="1905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51">
                          <a:extLst>
                            <a:ext uri="{FF2B5EF4-FFF2-40B4-BE49-F238E27FC236}">
                              <a16:creationId xmlns:a16="http://schemas.microsoft.com/office/drawing/2014/main" id="{ECB30F02-DDA0-4F48-A862-6B7A38BA1E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1457325" y="894715"/>
                          <a:ext cx="508635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Straight Connector 52">
                          <a:extLst>
                            <a:ext uri="{FF2B5EF4-FFF2-40B4-BE49-F238E27FC236}">
                              <a16:creationId xmlns:a16="http://schemas.microsoft.com/office/drawing/2014/main" id="{2110501A-830D-4B0C-AA66-14C7EA84692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1666875" y="675640"/>
                          <a:ext cx="5076825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4" name="Text Box 2">
                          <a:extLst>
                            <a:ext uri="{FF2B5EF4-FFF2-40B4-BE49-F238E27FC236}">
                              <a16:creationId xmlns:a16="http://schemas.microsoft.com/office/drawing/2014/main" id="{CA4D59DF-8A2F-4924-81B0-C672CB6DF904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1475" y="2113915"/>
                          <a:ext cx="4924425" cy="257175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5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5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5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5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1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ADVANCED HEALTHCARE PLATFORM - AHP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5" name="Text Box 2">
                          <a:extLst>
                            <a:ext uri="{FF2B5EF4-FFF2-40B4-BE49-F238E27FC236}">
                              <a16:creationId xmlns:a16="http://schemas.microsoft.com/office/drawing/2014/main" id="{852E5898-594A-4894-9DEF-36541E3C1D2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90650" y="4657090"/>
                          <a:ext cx="2533650" cy="2000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Advanced Claim Adjudication Service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6" name="Rectangle: Rounded Corners 55">
                          <a:extLst>
                            <a:ext uri="{FF2B5EF4-FFF2-40B4-BE49-F238E27FC236}">
                              <a16:creationId xmlns:a16="http://schemas.microsoft.com/office/drawing/2014/main" id="{89B8E9AD-520D-49CE-9D93-3F10FB06F5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8625" y="2599690"/>
                          <a:ext cx="4791075" cy="127635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7" name="Rectangle: Rounded Corners 56">
                          <a:extLst>
                            <a:ext uri="{FF2B5EF4-FFF2-40B4-BE49-F238E27FC236}">
                              <a16:creationId xmlns:a16="http://schemas.microsoft.com/office/drawing/2014/main" id="{B94D8671-A0CE-46A9-B903-7AE324E75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8625" y="3914140"/>
                          <a:ext cx="4791075" cy="590550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8" name="Rectangle: Rounded Corners 57">
                          <a:extLst>
                            <a:ext uri="{FF2B5EF4-FFF2-40B4-BE49-F238E27FC236}">
                              <a16:creationId xmlns:a16="http://schemas.microsoft.com/office/drawing/2014/main" id="{7E93F318-A92A-4CEF-83E8-C5F018C918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8150" y="4857115"/>
                          <a:ext cx="4791075" cy="847725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9" name="Text Box 2">
                          <a:extLst>
                            <a:ext uri="{FF2B5EF4-FFF2-40B4-BE49-F238E27FC236}">
                              <a16:creationId xmlns:a16="http://schemas.microsoft.com/office/drawing/2014/main" id="{98B192B5-34B8-47A1-891C-C1676ED671A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 rot="16200000">
                          <a:off x="23812" y="3080703"/>
                          <a:ext cx="1247140" cy="2476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Business Analytics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0" name="Arrow: Chevron 59">
                          <a:extLst>
                            <a:ext uri="{FF2B5EF4-FFF2-40B4-BE49-F238E27FC236}">
                              <a16:creationId xmlns:a16="http://schemas.microsoft.com/office/drawing/2014/main" id="{9F27E1C9-B77F-4981-B767-7D18DDF0D6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62025" y="3104515"/>
                          <a:ext cx="304800" cy="219075"/>
                        </a:xfrm>
                        <a:prstGeom prst="chevron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1" name="Text Box 2">
                          <a:extLst>
                            <a:ext uri="{FF2B5EF4-FFF2-40B4-BE49-F238E27FC236}">
                              <a16:creationId xmlns:a16="http://schemas.microsoft.com/office/drawing/2014/main" id="{5914BA8F-B1E8-4CC1-8210-2D9EDD3C218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 rot="16200000">
                          <a:off x="409575" y="4037965"/>
                          <a:ext cx="580390" cy="35179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Clinical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Analytics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" name="Arrow: Chevron 61">
                          <a:extLst>
                            <a:ext uri="{FF2B5EF4-FFF2-40B4-BE49-F238E27FC236}">
                              <a16:creationId xmlns:a16="http://schemas.microsoft.com/office/drawing/2014/main" id="{ABFEA5EA-E424-41CC-9E12-295C2C7214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975" y="4114165"/>
                          <a:ext cx="304800" cy="219075"/>
                        </a:xfrm>
                        <a:prstGeom prst="chevron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cxnSp>
                      <p:nvCxnSpPr>
                        <p:cNvPr id="63" name="Straight Connector 62">
                          <a:extLst>
                            <a:ext uri="{FF2B5EF4-FFF2-40B4-BE49-F238E27FC236}">
                              <a16:creationId xmlns:a16="http://schemas.microsoft.com/office/drawing/2014/main" id="{D3FC3D41-F442-4677-BC66-29E1E071BB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038850" y="1409065"/>
                          <a:ext cx="47625" cy="369570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Straight Connector 63">
                          <a:extLst>
                            <a:ext uri="{FF2B5EF4-FFF2-40B4-BE49-F238E27FC236}">
                              <a16:creationId xmlns:a16="http://schemas.microsoft.com/office/drawing/2014/main" id="{AE846940-54FD-4BB6-85BC-39A58B1FC5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276975" y="1151890"/>
                          <a:ext cx="47625" cy="369570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Straight Connector 64">
                          <a:extLst>
                            <a:ext uri="{FF2B5EF4-FFF2-40B4-BE49-F238E27FC236}">
                              <a16:creationId xmlns:a16="http://schemas.microsoft.com/office/drawing/2014/main" id="{112F1A26-BAC8-4799-A660-35B48A76773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05575" y="904240"/>
                          <a:ext cx="57150" cy="3686175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Straight Connector 65">
                          <a:extLst>
                            <a:ext uri="{FF2B5EF4-FFF2-40B4-BE49-F238E27FC236}">
                              <a16:creationId xmlns:a16="http://schemas.microsoft.com/office/drawing/2014/main" id="{FD0F9FF7-5B00-4402-8F47-A83CAB49C6A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743700" y="704215"/>
                          <a:ext cx="57150" cy="3686175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7" name="Text Box 2">
                          <a:extLst>
                            <a:ext uri="{FF2B5EF4-FFF2-40B4-BE49-F238E27FC236}">
                              <a16:creationId xmlns:a16="http://schemas.microsoft.com/office/drawing/2014/main" id="{E030DD40-6408-40F9-9D06-139B7AFEF0C0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 rot="16200000">
                          <a:off x="-1057275" y="3837940"/>
                          <a:ext cx="2533650" cy="2857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1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Functional Components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" name="Text Box 2">
                          <a:extLst>
                            <a:ext uri="{FF2B5EF4-FFF2-40B4-BE49-F238E27FC236}">
                              <a16:creationId xmlns:a16="http://schemas.microsoft.com/office/drawing/2014/main" id="{B4CC34CA-58B7-4088-AE43-F31775FA442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 rot="18803358">
                          <a:off x="-314325" y="1132840"/>
                          <a:ext cx="2551430" cy="2857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1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Technical Components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40" name="Text Box 2">
                        <a:extLst>
                          <a:ext uri="{FF2B5EF4-FFF2-40B4-BE49-F238E27FC236}">
                            <a16:creationId xmlns:a16="http://schemas.microsoft.com/office/drawing/2014/main" id="{A583D0AF-221A-49A7-B0E5-8A75BDE0D60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71600" y="2428875"/>
                        <a:ext cx="2533650" cy="209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8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Advanced Analytics Service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012F1406-FA2F-4C68-BAD8-EAA02BF5D88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14325" y="2133600"/>
                      <a:ext cx="9525" cy="374332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BC1745C2-9EAF-476E-8938-8A1DFDF26E0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3375" y="457200"/>
                    <a:ext cx="1571625" cy="16192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8E4C4DE7-DCA9-42E0-B5B6-EF7C07E471EC}"/>
                    </a:ext>
                  </a:extLst>
                </p:cNvPr>
                <p:cNvSpPr/>
                <p:nvPr/>
              </p:nvSpPr>
              <p:spPr>
                <a:xfrm>
                  <a:off x="2390775" y="2657475"/>
                  <a:ext cx="1019175" cy="590550"/>
                </a:xfrm>
                <a:prstGeom prst="hexag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8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Prescriptive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Hexagon 25">
                  <a:extLst>
                    <a:ext uri="{FF2B5EF4-FFF2-40B4-BE49-F238E27FC236}">
                      <a16:creationId xmlns:a16="http://schemas.microsoft.com/office/drawing/2014/main" id="{01997730-05A3-4E63-A52F-59729CB2A5CF}"/>
                    </a:ext>
                  </a:extLst>
                </p:cNvPr>
                <p:cNvSpPr/>
                <p:nvPr/>
              </p:nvSpPr>
              <p:spPr>
                <a:xfrm>
                  <a:off x="2381250" y="3267075"/>
                  <a:ext cx="1019175" cy="590550"/>
                </a:xfrm>
                <a:prstGeom prst="hexag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9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Predictive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8B1E94EE-40FC-4AB9-AB24-22BA0205A6BA}"/>
                    </a:ext>
                  </a:extLst>
                </p:cNvPr>
                <p:cNvSpPr/>
                <p:nvPr/>
              </p:nvSpPr>
              <p:spPr>
                <a:xfrm>
                  <a:off x="3267075" y="2981325"/>
                  <a:ext cx="1066800" cy="590550"/>
                </a:xfrm>
                <a:prstGeom prst="hexag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9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Graph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369731D7-B5E9-4F9D-BA1E-5ACDAC0E5477}"/>
                    </a:ext>
                  </a:extLst>
                </p:cNvPr>
                <p:cNvSpPr/>
                <p:nvPr/>
              </p:nvSpPr>
              <p:spPr>
                <a:xfrm>
                  <a:off x="1552575" y="2952750"/>
                  <a:ext cx="981075" cy="590550"/>
                </a:xfrm>
                <a:prstGeom prst="hexag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9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Descriptive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Callout: Quad Arrow 28">
                  <a:extLst>
                    <a:ext uri="{FF2B5EF4-FFF2-40B4-BE49-F238E27FC236}">
                      <a16:creationId xmlns:a16="http://schemas.microsoft.com/office/drawing/2014/main" id="{F17985A8-AA66-4B4A-9788-C89B17D3F781}"/>
                    </a:ext>
                  </a:extLst>
                </p:cNvPr>
                <p:cNvSpPr/>
                <p:nvPr/>
              </p:nvSpPr>
              <p:spPr>
                <a:xfrm>
                  <a:off x="1390650" y="3876675"/>
                  <a:ext cx="1304925" cy="638175"/>
                </a:xfrm>
                <a:prstGeom prst="quadArrowCallou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7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Image/Voice/Text Processing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Callout: Quad Arrow 29">
                  <a:extLst>
                    <a:ext uri="{FF2B5EF4-FFF2-40B4-BE49-F238E27FC236}">
                      <a16:creationId xmlns:a16="http://schemas.microsoft.com/office/drawing/2014/main" id="{EB7BE449-7DEC-4CDB-80A1-E0A2726835E4}"/>
                    </a:ext>
                  </a:extLst>
                </p:cNvPr>
                <p:cNvSpPr/>
                <p:nvPr/>
              </p:nvSpPr>
              <p:spPr>
                <a:xfrm>
                  <a:off x="3209925" y="3895725"/>
                  <a:ext cx="1304925" cy="638175"/>
                </a:xfrm>
                <a:prstGeom prst="quadArrowCallou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7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HL7 Processing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Text Box 2">
                  <a:extLst>
                    <a:ext uri="{FF2B5EF4-FFF2-40B4-BE49-F238E27FC236}">
                      <a16:creationId xmlns:a16="http://schemas.microsoft.com/office/drawing/2014/main" id="{E492147B-F91D-4E17-BC3D-655EA2F05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319088" y="5119687"/>
                  <a:ext cx="818514" cy="3517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Claim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Adjudication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Arrow: Chevron 31">
                  <a:extLst>
                    <a:ext uri="{FF2B5EF4-FFF2-40B4-BE49-F238E27FC236}">
                      <a16:creationId xmlns:a16="http://schemas.microsoft.com/office/drawing/2014/main" id="{B91B0FFD-086B-4EFD-83A4-7A298C3E91D4}"/>
                    </a:ext>
                  </a:extLst>
                </p:cNvPr>
                <p:cNvSpPr/>
                <p:nvPr/>
              </p:nvSpPr>
              <p:spPr>
                <a:xfrm>
                  <a:off x="1028700" y="5133975"/>
                  <a:ext cx="304800" cy="219075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78395DBC-0DE1-4522-9541-8C9E0C687F7C}"/>
                    </a:ext>
                  </a:extLst>
                </p:cNvPr>
                <p:cNvSpPr/>
                <p:nvPr/>
              </p:nvSpPr>
              <p:spPr>
                <a:xfrm>
                  <a:off x="1590675" y="4962525"/>
                  <a:ext cx="40005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Arrow: Right 33">
                  <a:extLst>
                    <a:ext uri="{FF2B5EF4-FFF2-40B4-BE49-F238E27FC236}">
                      <a16:creationId xmlns:a16="http://schemas.microsoft.com/office/drawing/2014/main" id="{A2970FE8-CF79-43DB-9A83-33E8976E8946}"/>
                    </a:ext>
                  </a:extLst>
                </p:cNvPr>
                <p:cNvSpPr/>
                <p:nvPr/>
              </p:nvSpPr>
              <p:spPr>
                <a:xfrm>
                  <a:off x="1733551" y="4886326"/>
                  <a:ext cx="800100" cy="627380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7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Pre-Adjudication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9C714F6-1D78-4F03-AAAF-68EE99BE0E9A}"/>
                  </a:ext>
                </a:extLst>
              </p:cNvPr>
              <p:cNvGrpSpPr/>
              <p:nvPr/>
            </p:nvGrpSpPr>
            <p:grpSpPr>
              <a:xfrm>
                <a:off x="2667000" y="4953000"/>
                <a:ext cx="904875" cy="560705"/>
                <a:chOff x="0" y="0"/>
                <a:chExt cx="904875" cy="560705"/>
              </a:xfrm>
            </p:grpSpPr>
            <p:sp>
              <p:nvSpPr>
                <p:cNvPr id="22" name="Flowchart: Connector 21">
                  <a:extLst>
                    <a:ext uri="{FF2B5EF4-FFF2-40B4-BE49-F238E27FC236}">
                      <a16:creationId xmlns:a16="http://schemas.microsoft.com/office/drawing/2014/main" id="{D82579A4-E3EB-461A-A87F-5F236EEE5A29}"/>
                    </a:ext>
                  </a:extLst>
                </p:cNvPr>
                <p:cNvSpPr/>
                <p:nvPr/>
              </p:nvSpPr>
              <p:spPr>
                <a:xfrm>
                  <a:off x="0" y="28575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Arrow: Right 22">
                  <a:extLst>
                    <a:ext uri="{FF2B5EF4-FFF2-40B4-BE49-F238E27FC236}">
                      <a16:creationId xmlns:a16="http://schemas.microsoft.com/office/drawing/2014/main" id="{6CF05B63-EE41-4658-B565-E86F14793BFF}"/>
                    </a:ext>
                  </a:extLst>
                </p:cNvPr>
                <p:cNvSpPr/>
                <p:nvPr/>
              </p:nvSpPr>
              <p:spPr>
                <a:xfrm>
                  <a:off x="104775" y="0"/>
                  <a:ext cx="800100" cy="560705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7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Adjudication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690EDC36-01C2-497A-AC0C-6DC6B62A46F7}"/>
                  </a:ext>
                </a:extLst>
              </p:cNvPr>
              <p:cNvSpPr/>
              <p:nvPr/>
            </p:nvSpPr>
            <p:spPr>
              <a:xfrm>
                <a:off x="3648075" y="5010150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CBDED321-5790-4A48-9380-F73908C33AE3}"/>
                  </a:ext>
                </a:extLst>
              </p:cNvPr>
              <p:cNvSpPr/>
              <p:nvPr/>
            </p:nvSpPr>
            <p:spPr>
              <a:xfrm>
                <a:off x="3771900" y="4943475"/>
                <a:ext cx="876300" cy="598805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Post Processing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1F5E5A71-A541-4B8E-9791-4B652FFCF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100" y="1619250"/>
              <a:ext cx="28860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Spring Boot, Apache Livy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8409F8F-2AE0-40BE-9D19-728239C3F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1381125"/>
              <a:ext cx="28860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Apache Spark (SQL, MLIB, GRAPHX) in YARN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953806F0-2C70-4A6B-A280-E0949C89A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025" y="1143000"/>
              <a:ext cx="28860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Apache Kafka, Spark Streaming in YARN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C35FF852-1A3C-47BC-8592-A873A8913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100" y="676275"/>
              <a:ext cx="28860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MongoDB, (HDFS, Hive Dependency)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60C75404-3DD8-46E6-AE41-0DF6AA4A2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850" y="904875"/>
              <a:ext cx="28860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Tensor flow/Deeplearning4j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AD89F62B-6587-464E-B1C6-EB9726498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725" y="438150"/>
              <a:ext cx="28860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Hortonworks/Cloud break/AWS EMR/Cloudera/MapR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ED82CD42-76A5-43E4-B661-9E7DE66DB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271962" y="3624263"/>
              <a:ext cx="28860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Job Scheduling, Monitoring, EAI – DATA ORCHESTRATOR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CDB7E5BA-9356-4CA2-A4E9-507DA63BB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519612" y="3167063"/>
              <a:ext cx="28860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And Graph Processing – DATA PROCESSOR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D7F0B4A1-D55A-43E5-8E44-C4D01BA72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795837" y="2995613"/>
              <a:ext cx="28860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Ingestion And Streaming – DATA PROCESSOR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654F4440-0536-43B3-A370-EEF462EAF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224462" y="2547938"/>
              <a:ext cx="28860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Datalake Management - Claims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EEF83473-88C8-44FD-A972-4CF9186FF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443537" y="2481263"/>
              <a:ext cx="28860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Cluster Infrastructure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1BF62AAA-6529-4486-8732-C2773C561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995862" y="2795588"/>
              <a:ext cx="28860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Image And Clinical Data Processing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Title 1">
            <a:extLst>
              <a:ext uri="{FF2B5EF4-FFF2-40B4-BE49-F238E27FC236}">
                <a16:creationId xmlns:a16="http://schemas.microsoft.com/office/drawing/2014/main" id="{B9969A95-6D6C-4196-8C58-4CE6D25E3630}"/>
              </a:ext>
            </a:extLst>
          </p:cNvPr>
          <p:cNvSpPr txBox="1">
            <a:spLocks/>
          </p:cNvSpPr>
          <p:nvPr/>
        </p:nvSpPr>
        <p:spPr>
          <a:xfrm>
            <a:off x="2308001" y="220300"/>
            <a:ext cx="6934200" cy="5681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Unified Component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6235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EC53C-9B09-4F3C-8F94-B516E974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690689"/>
            <a:ext cx="11208327" cy="501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B8ED7-9A98-41FE-82BC-47F197FD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Dataflow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0477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300-52FE-4F92-9016-A9B4475B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0074" cy="1325563"/>
          </a:xfrm>
        </p:spPr>
        <p:txBody>
          <a:bodyPr/>
          <a:lstStyle/>
          <a:p>
            <a:r>
              <a:rPr lang="en-US" dirty="0"/>
              <a:t>Analytics Use cases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7BDCC8-7465-4806-9D3A-E85D81645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26664"/>
              </p:ext>
            </p:extLst>
          </p:nvPr>
        </p:nvGraphicFramePr>
        <p:xfrm>
          <a:off x="-184485" y="1876926"/>
          <a:ext cx="6609347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AF6AD07-6CD3-4601-898B-17FB2A28668F}"/>
              </a:ext>
            </a:extLst>
          </p:cNvPr>
          <p:cNvSpPr txBox="1">
            <a:spLocks/>
          </p:cNvSpPr>
          <p:nvPr/>
        </p:nvSpPr>
        <p:spPr>
          <a:xfrm>
            <a:off x="6958262" y="365124"/>
            <a:ext cx="46000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Value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ACDE20D-9C27-4A64-9873-8A24B9FC4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592175"/>
              </p:ext>
            </p:extLst>
          </p:nvPr>
        </p:nvGraphicFramePr>
        <p:xfrm>
          <a:off x="6071936" y="1876926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6546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BBE9-7D3C-47F2-9AE0-A1E19B9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4184E57-0249-455D-BE52-E5F9F326D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371996"/>
              </p:ext>
            </p:extLst>
          </p:nvPr>
        </p:nvGraphicFramePr>
        <p:xfrm>
          <a:off x="2117558" y="2081464"/>
          <a:ext cx="7038473" cy="364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55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8ED7-9A98-41FE-82BC-47F197FD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- Technical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A421-C89A-4D90-9CB5-DB8116365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8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Incorporate Apache </a:t>
            </a:r>
            <a:r>
              <a:rPr lang="en-US" dirty="0" err="1"/>
              <a:t>NiFi</a:t>
            </a:r>
            <a:r>
              <a:rPr lang="en-US" dirty="0"/>
              <a:t>, Apache Drill, Apache Kudu</a:t>
            </a:r>
          </a:p>
          <a:p>
            <a:r>
              <a:rPr lang="en-US" dirty="0"/>
              <a:t>Redis distribute cache implementation</a:t>
            </a:r>
          </a:p>
          <a:p>
            <a:r>
              <a:rPr lang="en-US" dirty="0"/>
              <a:t>Testing in multi cloud support</a:t>
            </a:r>
          </a:p>
          <a:p>
            <a:r>
              <a:rPr lang="en-US" dirty="0"/>
              <a:t>UI page to submit data and do online prediction</a:t>
            </a:r>
          </a:p>
          <a:p>
            <a:r>
              <a:rPr lang="en-US" dirty="0" err="1"/>
              <a:t>RuleIT</a:t>
            </a:r>
            <a:r>
              <a:rPr lang="en-US" dirty="0"/>
              <a:t> Predictive Composer and authoring tools</a:t>
            </a:r>
          </a:p>
          <a:p>
            <a:r>
              <a:rPr lang="en-US" dirty="0"/>
              <a:t>HL7/EHR and Tensor flow/Deeplearning4java for clinical analytics. </a:t>
            </a:r>
          </a:p>
        </p:txBody>
      </p:sp>
    </p:spTree>
    <p:extLst>
      <p:ext uri="{BB962C8B-B14F-4D97-AF65-F5344CB8AC3E}">
        <p14:creationId xmlns:p14="http://schemas.microsoft.com/office/powerpoint/2010/main" val="353179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8ED7-9A98-41FE-82BC-47F197FD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-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A421-C89A-4D90-9CB5-DB8116365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4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CMS identified 21 acute/chronic diseases which is high cost in inpatient claims which needs to be addressed in analytics to reduce the cost.</a:t>
            </a:r>
          </a:p>
          <a:p>
            <a:r>
              <a:rPr lang="en-US" dirty="0"/>
              <a:t>Fraud and abuse using graph analytics.</a:t>
            </a:r>
          </a:p>
          <a:p>
            <a:r>
              <a:rPr lang="en-US" dirty="0"/>
              <a:t>Promote value based care.</a:t>
            </a:r>
          </a:p>
          <a:p>
            <a:r>
              <a:rPr lang="en-US" dirty="0"/>
              <a:t>Support state/federal programs to predict capitation amount.</a:t>
            </a:r>
          </a:p>
          <a:p>
            <a:r>
              <a:rPr lang="en-US" dirty="0"/>
              <a:t>Potentially Preventable Readmissions.(Already implemented for COPD)</a:t>
            </a:r>
          </a:p>
          <a:p>
            <a:r>
              <a:rPr lang="en-US" dirty="0"/>
              <a:t>Facility Fee Reduction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0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951-0FB2-4BF3-8593-4CD77E37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C3A8-B926-4E34-82FC-8DE85071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8FD57-5F40-4111-B9BC-1623492B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951-0FB2-4BF3-8593-4CD77E37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C3A8-B926-4E34-82FC-8DE85071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DC2EE-1810-408F-BA53-C4466511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3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388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ADVANCED HEALTHCARE PLATFORM – AHP To improve decision making, cut costs and identify new business opportunities</vt:lpstr>
      <vt:lpstr>PowerPoint Presentation</vt:lpstr>
      <vt:lpstr>Analytics Dataflow Architecture</vt:lpstr>
      <vt:lpstr>Analytics Use cases</vt:lpstr>
      <vt:lpstr>Algorithms Used</vt:lpstr>
      <vt:lpstr>Roadmap - Technical</vt:lpstr>
      <vt:lpstr>Roadmap - Business</vt:lpstr>
      <vt:lpstr>Slack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Kandhasamy, Rajasekaran</dc:creator>
  <cp:lastModifiedBy>Kandhasamy, Rajasekaran</cp:lastModifiedBy>
  <cp:revision>71</cp:revision>
  <dcterms:created xsi:type="dcterms:W3CDTF">2017-11-28T03:16:33Z</dcterms:created>
  <dcterms:modified xsi:type="dcterms:W3CDTF">2017-12-08T22:14:31Z</dcterms:modified>
</cp:coreProperties>
</file>