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8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4.xml" ContentType="application/vnd.openxmlformats-officedocument.presentationml.tags+xml"/>
  <Override PartName="/ppt/notesSlides/notesSlide1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750" r:id="rId5"/>
    <p:sldMasterId id="2147485758" r:id="rId6"/>
    <p:sldMasterId id="2147485774" r:id="rId7"/>
    <p:sldMasterId id="2147485781" r:id="rId8"/>
    <p:sldMasterId id="2147485798" r:id="rId9"/>
    <p:sldMasterId id="2147485810" r:id="rId10"/>
  </p:sldMasterIdLst>
  <p:notesMasterIdLst>
    <p:notesMasterId r:id="rId58"/>
  </p:notesMasterIdLst>
  <p:handoutMasterIdLst>
    <p:handoutMasterId r:id="rId59"/>
  </p:handoutMasterIdLst>
  <p:sldIdLst>
    <p:sldId id="415" r:id="rId11"/>
    <p:sldId id="1324" r:id="rId12"/>
    <p:sldId id="464" r:id="rId13"/>
    <p:sldId id="1346" r:id="rId14"/>
    <p:sldId id="1337" r:id="rId15"/>
    <p:sldId id="1338" r:id="rId16"/>
    <p:sldId id="1365" r:id="rId17"/>
    <p:sldId id="1366" r:id="rId18"/>
    <p:sldId id="1367" r:id="rId19"/>
    <p:sldId id="1368" r:id="rId20"/>
    <p:sldId id="1369" r:id="rId21"/>
    <p:sldId id="1370" r:id="rId22"/>
    <p:sldId id="1371" r:id="rId23"/>
    <p:sldId id="1345" r:id="rId24"/>
    <p:sldId id="1347" r:id="rId25"/>
    <p:sldId id="1348" r:id="rId26"/>
    <p:sldId id="1349" r:id="rId27"/>
    <p:sldId id="465" r:id="rId28"/>
    <p:sldId id="335" r:id="rId29"/>
    <p:sldId id="466" r:id="rId30"/>
    <p:sldId id="468" r:id="rId31"/>
    <p:sldId id="1372" r:id="rId32"/>
    <p:sldId id="1350" r:id="rId33"/>
    <p:sldId id="1351" r:id="rId34"/>
    <p:sldId id="1352" r:id="rId35"/>
    <p:sldId id="1353" r:id="rId36"/>
    <p:sldId id="1354" r:id="rId37"/>
    <p:sldId id="1355" r:id="rId38"/>
    <p:sldId id="1356" r:id="rId39"/>
    <p:sldId id="1357" r:id="rId40"/>
    <p:sldId id="1358" r:id="rId41"/>
    <p:sldId id="1359" r:id="rId42"/>
    <p:sldId id="1360" r:id="rId43"/>
    <p:sldId id="1361" r:id="rId44"/>
    <p:sldId id="1373" r:id="rId45"/>
    <p:sldId id="1362" r:id="rId46"/>
    <p:sldId id="1322" r:id="rId47"/>
    <p:sldId id="476" r:id="rId48"/>
    <p:sldId id="469" r:id="rId49"/>
    <p:sldId id="1342" r:id="rId50"/>
    <p:sldId id="1343" r:id="rId51"/>
    <p:sldId id="1341" r:id="rId52"/>
    <p:sldId id="1344" r:id="rId53"/>
    <p:sldId id="1323" r:id="rId54"/>
    <p:sldId id="1363" r:id="rId55"/>
    <p:sldId id="1364" r:id="rId56"/>
    <p:sldId id="483" r:id="rId57"/>
  </p:sldIdLst>
  <p:sldSz cx="10110788" cy="7583488"/>
  <p:notesSz cx="6794500" cy="9906000"/>
  <p:defaultTextStyle>
    <a:defPPr>
      <a:defRPr lang="en-US"/>
    </a:defPPr>
    <a:lvl1pPr algn="l" defTabSz="100704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502734" indent="-45993" algn="l" defTabSz="100704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007048" indent="-93569" algn="l" defTabSz="100704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511370" indent="-141147" algn="l" defTabSz="100704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2015687" indent="-188724" algn="l" defTabSz="100704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3706" algn="l" defTabSz="91348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0445" algn="l" defTabSz="91348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197187" algn="l" defTabSz="91348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3929" algn="l" defTabSz="91348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69" userDrawn="1">
          <p15:clr>
            <a:srgbClr val="A4A3A4"/>
          </p15:clr>
        </p15:guide>
        <p15:guide id="3" orient="horz" pos="1357" userDrawn="1">
          <p15:clr>
            <a:srgbClr val="A4A3A4"/>
          </p15:clr>
        </p15:guide>
        <p15:guide id="4" orient="horz" pos="4405" userDrawn="1">
          <p15:clr>
            <a:srgbClr val="A4A3A4"/>
          </p15:clr>
        </p15:guide>
        <p15:guide id="5" orient="horz" pos="4117" userDrawn="1">
          <p15:clr>
            <a:srgbClr val="A4A3A4"/>
          </p15:clr>
        </p15:guide>
        <p15:guide id="6" orient="horz" pos="349" userDrawn="1">
          <p15:clr>
            <a:srgbClr val="A4A3A4"/>
          </p15:clr>
        </p15:guide>
        <p15:guide id="7" pos="3065" userDrawn="1">
          <p15:clr>
            <a:srgbClr val="A4A3A4"/>
          </p15:clr>
        </p15:guide>
        <p15:guide id="8" pos="473" userDrawn="1">
          <p15:clr>
            <a:srgbClr val="A4A3A4"/>
          </p15:clr>
        </p15:guide>
        <p15:guide id="9" pos="3281" userDrawn="1">
          <p15:clr>
            <a:srgbClr val="A4A3A4"/>
          </p15:clr>
        </p15:guide>
        <p15:guide id="10" pos="60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91D"/>
    <a:srgbClr val="FFB337"/>
    <a:srgbClr val="FFC361"/>
    <a:srgbClr val="29BDFF"/>
    <a:srgbClr val="00407F"/>
    <a:srgbClr val="FFFFFF"/>
    <a:srgbClr val="F48884"/>
    <a:srgbClr val="F06277"/>
    <a:srgbClr val="00AFEF"/>
    <a:srgbClr val="A7C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4412" autoAdjust="0"/>
    <p:restoredTop sz="94236" autoAdjust="0"/>
  </p:normalViewPr>
  <p:slideViewPr>
    <p:cSldViewPr snapToGrid="0" snapToObjects="1" showGuides="1">
      <p:cViewPr>
        <p:scale>
          <a:sx n="86" d="100"/>
          <a:sy n="86" d="100"/>
        </p:scale>
        <p:origin x="-948" y="204"/>
      </p:cViewPr>
      <p:guideLst>
        <p:guide orient="horz" pos="1069"/>
        <p:guide orient="horz" pos="1357"/>
        <p:guide orient="horz" pos="4405"/>
        <p:guide orient="horz" pos="4117"/>
        <p:guide orient="horz" pos="349"/>
        <p:guide pos="3065"/>
        <p:guide pos="473"/>
        <p:guide pos="3281"/>
        <p:guide pos="6041"/>
      </p:guideLst>
    </p:cSldViewPr>
  </p:slideViewPr>
  <p:outlineViewPr>
    <p:cViewPr>
      <p:scale>
        <a:sx n="33" d="100"/>
        <a:sy n="33" d="100"/>
      </p:scale>
      <p:origin x="0" y="-49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 varScale="1">
        <p:scale>
          <a:sx n="49" d="100"/>
          <a:sy n="49" d="100"/>
        </p:scale>
        <p:origin x="2922" y="36"/>
      </p:cViewPr>
      <p:guideLst>
        <p:guide orient="horz" pos="3120"/>
        <p:guide pos="2140"/>
      </p:guideLst>
    </p:cSldViewPr>
  </p:notes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63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61" Type="http://schemas.openxmlformats.org/officeDocument/2006/relationships/viewProps" Target="viewProp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8" Type="http://schemas.openxmlformats.org/officeDocument/2006/relationships/slideMaster" Target="slideMasters/slideMaster4.xml"/><Relationship Id="rId51" Type="http://schemas.openxmlformats.org/officeDocument/2006/relationships/slide" Target="slides/slide41.xml"/><Relationship Id="rId3" Type="http://schemas.openxmlformats.org/officeDocument/2006/relationships/customXml" Target="../customXml/item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3FA519-EEEE-426F-9114-A984534C8BF5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8D28684-7CC9-470B-A7D7-9587D8687AC3}">
      <dgm:prSet custT="1"/>
      <dgm:spPr/>
      <dgm:t>
        <a:bodyPr/>
        <a:lstStyle/>
        <a:p>
          <a:r>
            <a:rPr lang="en-IN" sz="1800" b="0" baseline="0"/>
            <a:t>Access control to restrict access to your source code.</a:t>
          </a:r>
          <a:endParaRPr lang="en-US" sz="1800"/>
        </a:p>
      </dgm:t>
    </dgm:pt>
    <dgm:pt modelId="{E5F95789-742A-41B7-BFC6-2DEC3A758C2C}" type="parTrans" cxnId="{B1C69937-1DA6-4DD0-A146-2A052EBF8FE6}">
      <dgm:prSet/>
      <dgm:spPr/>
      <dgm:t>
        <a:bodyPr/>
        <a:lstStyle/>
        <a:p>
          <a:endParaRPr lang="en-US"/>
        </a:p>
      </dgm:t>
    </dgm:pt>
    <dgm:pt modelId="{E145F2AB-BBF6-47E5-8ECE-94D1CBE62D65}" type="sibTrans" cxnId="{B1C69937-1DA6-4DD0-A146-2A052EBF8FE6}">
      <dgm:prSet/>
      <dgm:spPr/>
      <dgm:t>
        <a:bodyPr/>
        <a:lstStyle/>
        <a:p>
          <a:endParaRPr lang="en-US"/>
        </a:p>
      </dgm:t>
    </dgm:pt>
    <dgm:pt modelId="{37E3D90D-0BDC-464E-96D8-0E25C06C5F5E}">
      <dgm:prSet custT="1"/>
      <dgm:spPr/>
      <dgm:t>
        <a:bodyPr/>
        <a:lstStyle/>
        <a:p>
          <a:r>
            <a:rPr lang="en-IN" sz="1800" b="0" baseline="0"/>
            <a:t>Workflow control to enforce a project or team workflow.</a:t>
          </a:r>
          <a:endParaRPr lang="en-US" sz="1800"/>
        </a:p>
      </dgm:t>
    </dgm:pt>
    <dgm:pt modelId="{B546A39F-036D-40E5-B7A4-C42FD973A3F9}" type="parTrans" cxnId="{1E5ECEAE-2622-4562-A7B7-CA60DE7DD85F}">
      <dgm:prSet/>
      <dgm:spPr/>
      <dgm:t>
        <a:bodyPr/>
        <a:lstStyle/>
        <a:p>
          <a:endParaRPr lang="en-US"/>
        </a:p>
      </dgm:t>
    </dgm:pt>
    <dgm:pt modelId="{D3D004D7-E1E4-448C-BB47-438F95021D4E}" type="sibTrans" cxnId="{1E5ECEAE-2622-4562-A7B7-CA60DE7DD85F}">
      <dgm:prSet/>
      <dgm:spPr/>
      <dgm:t>
        <a:bodyPr/>
        <a:lstStyle/>
        <a:p>
          <a:endParaRPr lang="en-US"/>
        </a:p>
      </dgm:t>
    </dgm:pt>
    <dgm:pt modelId="{76DB0DCB-BD87-4929-8991-135F49E1D748}">
      <dgm:prSet custT="1"/>
      <dgm:spPr/>
      <dgm:t>
        <a:bodyPr/>
        <a:lstStyle/>
        <a:p>
          <a:r>
            <a:rPr lang="en-IN" sz="1800" b="0" baseline="0"/>
            <a:t>Pull requests with in-line commenting for collaboration on code review.</a:t>
          </a:r>
          <a:endParaRPr lang="en-US" sz="1800"/>
        </a:p>
      </dgm:t>
    </dgm:pt>
    <dgm:pt modelId="{C5A0A6AB-BE90-45CE-ABE1-42FB37758000}" type="parTrans" cxnId="{002E6540-4711-4F95-AD84-DEEE6F655275}">
      <dgm:prSet/>
      <dgm:spPr/>
      <dgm:t>
        <a:bodyPr/>
        <a:lstStyle/>
        <a:p>
          <a:endParaRPr lang="en-US"/>
        </a:p>
      </dgm:t>
    </dgm:pt>
    <dgm:pt modelId="{92726221-9C8D-4604-9BA4-ABB9B89030E8}" type="sibTrans" cxnId="{002E6540-4711-4F95-AD84-DEEE6F655275}">
      <dgm:prSet/>
      <dgm:spPr/>
      <dgm:t>
        <a:bodyPr/>
        <a:lstStyle/>
        <a:p>
          <a:endParaRPr lang="en-US"/>
        </a:p>
      </dgm:t>
    </dgm:pt>
    <dgm:pt modelId="{45344246-C398-448D-B26B-6C1A803ACBE8}">
      <dgm:prSet custT="1"/>
      <dgm:spPr/>
      <dgm:t>
        <a:bodyPr/>
        <a:lstStyle/>
        <a:p>
          <a:r>
            <a:rPr lang="en-IN" sz="1800" b="0" baseline="0"/>
            <a:t>Jira integration for full development traceability.</a:t>
          </a:r>
          <a:endParaRPr lang="en-US" sz="1800"/>
        </a:p>
      </dgm:t>
    </dgm:pt>
    <dgm:pt modelId="{948C4EF4-3702-44E5-B0E3-957CCB4A9363}" type="parTrans" cxnId="{C520A057-12A5-4555-808B-671036444F09}">
      <dgm:prSet/>
      <dgm:spPr/>
      <dgm:t>
        <a:bodyPr/>
        <a:lstStyle/>
        <a:p>
          <a:endParaRPr lang="en-US"/>
        </a:p>
      </dgm:t>
    </dgm:pt>
    <dgm:pt modelId="{0C5F4874-5654-4A44-A635-02E153736933}" type="sibTrans" cxnId="{C520A057-12A5-4555-808B-671036444F09}">
      <dgm:prSet/>
      <dgm:spPr/>
      <dgm:t>
        <a:bodyPr/>
        <a:lstStyle/>
        <a:p>
          <a:endParaRPr lang="en-US"/>
        </a:p>
      </dgm:t>
    </dgm:pt>
    <dgm:pt modelId="{33C0504C-57DA-4C76-9794-6257DCC89F82}">
      <dgm:prSet custT="1"/>
      <dgm:spPr/>
      <dgm:t>
        <a:bodyPr/>
        <a:lstStyle/>
        <a:p>
          <a:r>
            <a:rPr lang="en-IN" sz="1800" b="0" baseline="0" dirty="0"/>
            <a:t>Full Rest API to build features custom to your workflow if they are not already available from our Marketplace</a:t>
          </a:r>
          <a:endParaRPr lang="en-US" sz="1800" dirty="0"/>
        </a:p>
      </dgm:t>
    </dgm:pt>
    <dgm:pt modelId="{69F013C0-6403-4068-A072-D816772FAA25}" type="parTrans" cxnId="{4EFE9402-E89B-436C-A1B6-3EAAFE82E9EA}">
      <dgm:prSet/>
      <dgm:spPr/>
      <dgm:t>
        <a:bodyPr/>
        <a:lstStyle/>
        <a:p>
          <a:endParaRPr lang="en-US"/>
        </a:p>
      </dgm:t>
    </dgm:pt>
    <dgm:pt modelId="{AD0A99EC-D637-4269-BB2F-540653CC63B8}" type="sibTrans" cxnId="{4EFE9402-E89B-436C-A1B6-3EAAFE82E9EA}">
      <dgm:prSet/>
      <dgm:spPr/>
      <dgm:t>
        <a:bodyPr/>
        <a:lstStyle/>
        <a:p>
          <a:endParaRPr lang="en-US"/>
        </a:p>
      </dgm:t>
    </dgm:pt>
    <dgm:pt modelId="{C9DD2180-132B-4671-8C21-B2CCD2E98DEB}" type="pres">
      <dgm:prSet presAssocID="{503FA519-EEEE-426F-9114-A984534C8BF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484B45-42CF-4825-9FA6-093EFEC58AD0}" type="pres">
      <dgm:prSet presAssocID="{E8D28684-7CC9-470B-A7D7-9587D8687AC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D61BA9-88BA-4658-8341-880BAAF52984}" type="pres">
      <dgm:prSet presAssocID="{E145F2AB-BBF6-47E5-8ECE-94D1CBE62D65}" presName="sibTrans" presStyleCnt="0"/>
      <dgm:spPr/>
    </dgm:pt>
    <dgm:pt modelId="{E1AE23DC-C8CE-4726-B15B-503FEBE7BCCD}" type="pres">
      <dgm:prSet presAssocID="{37E3D90D-0BDC-464E-96D8-0E25C06C5F5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EAC74D-29A7-4DBC-944D-48B0EB8C194D}" type="pres">
      <dgm:prSet presAssocID="{D3D004D7-E1E4-448C-BB47-438F95021D4E}" presName="sibTrans" presStyleCnt="0"/>
      <dgm:spPr/>
    </dgm:pt>
    <dgm:pt modelId="{8DC34838-4B56-4D99-807B-46848407A22A}" type="pres">
      <dgm:prSet presAssocID="{76DB0DCB-BD87-4929-8991-135F49E1D74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BB581C-EAC3-4F19-97DD-8D4B0902BEDA}" type="pres">
      <dgm:prSet presAssocID="{92726221-9C8D-4604-9BA4-ABB9B89030E8}" presName="sibTrans" presStyleCnt="0"/>
      <dgm:spPr/>
    </dgm:pt>
    <dgm:pt modelId="{A4BD8BDC-8347-4C6B-B9DA-7E88E680761E}" type="pres">
      <dgm:prSet presAssocID="{45344246-C398-448D-B26B-6C1A803ACBE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676060-C26D-4B7A-A08B-D5BABBDD08C9}" type="pres">
      <dgm:prSet presAssocID="{0C5F4874-5654-4A44-A635-02E153736933}" presName="sibTrans" presStyleCnt="0"/>
      <dgm:spPr/>
    </dgm:pt>
    <dgm:pt modelId="{1B1152A3-537F-44F4-9100-0791CBD65C22}" type="pres">
      <dgm:prSet presAssocID="{33C0504C-57DA-4C76-9794-6257DCC89F8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20A497-0337-459A-83E7-1CF991F11DA3}" type="presOf" srcId="{37E3D90D-0BDC-464E-96D8-0E25C06C5F5E}" destId="{E1AE23DC-C8CE-4726-B15B-503FEBE7BCCD}" srcOrd="0" destOrd="0" presId="urn:microsoft.com/office/officeart/2005/8/layout/default"/>
    <dgm:cxn modelId="{002E6540-4711-4F95-AD84-DEEE6F655275}" srcId="{503FA519-EEEE-426F-9114-A984534C8BF5}" destId="{76DB0DCB-BD87-4929-8991-135F49E1D748}" srcOrd="2" destOrd="0" parTransId="{C5A0A6AB-BE90-45CE-ABE1-42FB37758000}" sibTransId="{92726221-9C8D-4604-9BA4-ABB9B89030E8}"/>
    <dgm:cxn modelId="{66624C1B-0BB0-4D27-9917-E9885D27CBD4}" type="presOf" srcId="{503FA519-EEEE-426F-9114-A984534C8BF5}" destId="{C9DD2180-132B-4671-8C21-B2CCD2E98DEB}" srcOrd="0" destOrd="0" presId="urn:microsoft.com/office/officeart/2005/8/layout/default"/>
    <dgm:cxn modelId="{4EFE9402-E89B-436C-A1B6-3EAAFE82E9EA}" srcId="{503FA519-EEEE-426F-9114-A984534C8BF5}" destId="{33C0504C-57DA-4C76-9794-6257DCC89F82}" srcOrd="4" destOrd="0" parTransId="{69F013C0-6403-4068-A072-D816772FAA25}" sibTransId="{AD0A99EC-D637-4269-BB2F-540653CC63B8}"/>
    <dgm:cxn modelId="{FE835F00-2A64-456C-94F2-F0D85B43BDE4}" type="presOf" srcId="{45344246-C398-448D-B26B-6C1A803ACBE8}" destId="{A4BD8BDC-8347-4C6B-B9DA-7E88E680761E}" srcOrd="0" destOrd="0" presId="urn:microsoft.com/office/officeart/2005/8/layout/default"/>
    <dgm:cxn modelId="{31E4DDF9-15ED-42FC-B055-14AAE08C923E}" type="presOf" srcId="{76DB0DCB-BD87-4929-8991-135F49E1D748}" destId="{8DC34838-4B56-4D99-807B-46848407A22A}" srcOrd="0" destOrd="0" presId="urn:microsoft.com/office/officeart/2005/8/layout/default"/>
    <dgm:cxn modelId="{1E5ECEAE-2622-4562-A7B7-CA60DE7DD85F}" srcId="{503FA519-EEEE-426F-9114-A984534C8BF5}" destId="{37E3D90D-0BDC-464E-96D8-0E25C06C5F5E}" srcOrd="1" destOrd="0" parTransId="{B546A39F-036D-40E5-B7A4-C42FD973A3F9}" sibTransId="{D3D004D7-E1E4-448C-BB47-438F95021D4E}"/>
    <dgm:cxn modelId="{B1C69937-1DA6-4DD0-A146-2A052EBF8FE6}" srcId="{503FA519-EEEE-426F-9114-A984534C8BF5}" destId="{E8D28684-7CC9-470B-A7D7-9587D8687AC3}" srcOrd="0" destOrd="0" parTransId="{E5F95789-742A-41B7-BFC6-2DEC3A758C2C}" sibTransId="{E145F2AB-BBF6-47E5-8ECE-94D1CBE62D65}"/>
    <dgm:cxn modelId="{5D45A02F-BD47-4CAF-BBB8-566E8CD88A74}" type="presOf" srcId="{33C0504C-57DA-4C76-9794-6257DCC89F82}" destId="{1B1152A3-537F-44F4-9100-0791CBD65C22}" srcOrd="0" destOrd="0" presId="urn:microsoft.com/office/officeart/2005/8/layout/default"/>
    <dgm:cxn modelId="{C520A057-12A5-4555-808B-671036444F09}" srcId="{503FA519-EEEE-426F-9114-A984534C8BF5}" destId="{45344246-C398-448D-B26B-6C1A803ACBE8}" srcOrd="3" destOrd="0" parTransId="{948C4EF4-3702-44E5-B0E3-957CCB4A9363}" sibTransId="{0C5F4874-5654-4A44-A635-02E153736933}"/>
    <dgm:cxn modelId="{B8B1A160-9942-4742-8925-5AA43D2B82AE}" type="presOf" srcId="{E8D28684-7CC9-470B-A7D7-9587D8687AC3}" destId="{76484B45-42CF-4825-9FA6-093EFEC58AD0}" srcOrd="0" destOrd="0" presId="urn:microsoft.com/office/officeart/2005/8/layout/default"/>
    <dgm:cxn modelId="{00E6C7FE-33EF-4A63-A825-AF7C66270EAA}" type="presParOf" srcId="{C9DD2180-132B-4671-8C21-B2CCD2E98DEB}" destId="{76484B45-42CF-4825-9FA6-093EFEC58AD0}" srcOrd="0" destOrd="0" presId="urn:microsoft.com/office/officeart/2005/8/layout/default"/>
    <dgm:cxn modelId="{510B9125-C3D8-40AB-86C6-1A4B2BFE88CD}" type="presParOf" srcId="{C9DD2180-132B-4671-8C21-B2CCD2E98DEB}" destId="{2AD61BA9-88BA-4658-8341-880BAAF52984}" srcOrd="1" destOrd="0" presId="urn:microsoft.com/office/officeart/2005/8/layout/default"/>
    <dgm:cxn modelId="{248F2B83-9CFF-4B72-A639-B57B2F1E0494}" type="presParOf" srcId="{C9DD2180-132B-4671-8C21-B2CCD2E98DEB}" destId="{E1AE23DC-C8CE-4726-B15B-503FEBE7BCCD}" srcOrd="2" destOrd="0" presId="urn:microsoft.com/office/officeart/2005/8/layout/default"/>
    <dgm:cxn modelId="{4E4EAA35-D006-4635-BB12-644BF6AF0195}" type="presParOf" srcId="{C9DD2180-132B-4671-8C21-B2CCD2E98DEB}" destId="{94EAC74D-29A7-4DBC-944D-48B0EB8C194D}" srcOrd="3" destOrd="0" presId="urn:microsoft.com/office/officeart/2005/8/layout/default"/>
    <dgm:cxn modelId="{BCE8D813-36D9-411A-8BD8-7DC027475310}" type="presParOf" srcId="{C9DD2180-132B-4671-8C21-B2CCD2E98DEB}" destId="{8DC34838-4B56-4D99-807B-46848407A22A}" srcOrd="4" destOrd="0" presId="urn:microsoft.com/office/officeart/2005/8/layout/default"/>
    <dgm:cxn modelId="{CAED8930-AA68-4A48-9E48-226CD22B6AE9}" type="presParOf" srcId="{C9DD2180-132B-4671-8C21-B2CCD2E98DEB}" destId="{27BB581C-EAC3-4F19-97DD-8D4B0902BEDA}" srcOrd="5" destOrd="0" presId="urn:microsoft.com/office/officeart/2005/8/layout/default"/>
    <dgm:cxn modelId="{122996C9-02CF-49E5-ACF6-8DFA638E9B0F}" type="presParOf" srcId="{C9DD2180-132B-4671-8C21-B2CCD2E98DEB}" destId="{A4BD8BDC-8347-4C6B-B9DA-7E88E680761E}" srcOrd="6" destOrd="0" presId="urn:microsoft.com/office/officeart/2005/8/layout/default"/>
    <dgm:cxn modelId="{15CD1233-BF59-430E-933F-06F15BB5DBB3}" type="presParOf" srcId="{C9DD2180-132B-4671-8C21-B2CCD2E98DEB}" destId="{BB676060-C26D-4B7A-A08B-D5BABBDD08C9}" srcOrd="7" destOrd="0" presId="urn:microsoft.com/office/officeart/2005/8/layout/default"/>
    <dgm:cxn modelId="{45D676DD-FC5B-42C4-8BD7-17F16E23D707}" type="presParOf" srcId="{C9DD2180-132B-4671-8C21-B2CCD2E98DEB}" destId="{1B1152A3-537F-44F4-9100-0791CBD65C2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84B45-42CF-4825-9FA6-093EFEC58AD0}">
      <dsp:nvSpPr>
        <dsp:cNvPr id="0" name=""/>
        <dsp:cNvSpPr/>
      </dsp:nvSpPr>
      <dsp:spPr>
        <a:xfrm>
          <a:off x="0" y="869649"/>
          <a:ext cx="3077218" cy="184633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kern="1200" baseline="0"/>
            <a:t>Access control to restrict access to your source code.</a:t>
          </a:r>
          <a:endParaRPr lang="en-US" sz="1800" kern="1200"/>
        </a:p>
      </dsp:txBody>
      <dsp:txXfrm>
        <a:off x="0" y="869649"/>
        <a:ext cx="3077218" cy="1846330"/>
      </dsp:txXfrm>
    </dsp:sp>
    <dsp:sp modelId="{E1AE23DC-C8CE-4726-B15B-503FEBE7BCCD}">
      <dsp:nvSpPr>
        <dsp:cNvPr id="0" name=""/>
        <dsp:cNvSpPr/>
      </dsp:nvSpPr>
      <dsp:spPr>
        <a:xfrm>
          <a:off x="3384939" y="869649"/>
          <a:ext cx="3077218" cy="184633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kern="1200" baseline="0"/>
            <a:t>Workflow control to enforce a project or team workflow.</a:t>
          </a:r>
          <a:endParaRPr lang="en-US" sz="1800" kern="1200"/>
        </a:p>
      </dsp:txBody>
      <dsp:txXfrm>
        <a:off x="3384939" y="869649"/>
        <a:ext cx="3077218" cy="1846330"/>
      </dsp:txXfrm>
    </dsp:sp>
    <dsp:sp modelId="{8DC34838-4B56-4D99-807B-46848407A22A}">
      <dsp:nvSpPr>
        <dsp:cNvPr id="0" name=""/>
        <dsp:cNvSpPr/>
      </dsp:nvSpPr>
      <dsp:spPr>
        <a:xfrm>
          <a:off x="6769879" y="869649"/>
          <a:ext cx="3077218" cy="184633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kern="1200" baseline="0"/>
            <a:t>Pull requests with in-line commenting for collaboration on code review.</a:t>
          </a:r>
          <a:endParaRPr lang="en-US" sz="1800" kern="1200"/>
        </a:p>
      </dsp:txBody>
      <dsp:txXfrm>
        <a:off x="6769879" y="869649"/>
        <a:ext cx="3077218" cy="1846330"/>
      </dsp:txXfrm>
    </dsp:sp>
    <dsp:sp modelId="{A4BD8BDC-8347-4C6B-B9DA-7E88E680761E}">
      <dsp:nvSpPr>
        <dsp:cNvPr id="0" name=""/>
        <dsp:cNvSpPr/>
      </dsp:nvSpPr>
      <dsp:spPr>
        <a:xfrm>
          <a:off x="1692469" y="3023701"/>
          <a:ext cx="3077218" cy="184633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kern="1200" baseline="0"/>
            <a:t>Jira integration for full development traceability.</a:t>
          </a:r>
          <a:endParaRPr lang="en-US" sz="1800" kern="1200"/>
        </a:p>
      </dsp:txBody>
      <dsp:txXfrm>
        <a:off x="1692469" y="3023701"/>
        <a:ext cx="3077218" cy="1846330"/>
      </dsp:txXfrm>
    </dsp:sp>
    <dsp:sp modelId="{1B1152A3-537F-44F4-9100-0791CBD65C22}">
      <dsp:nvSpPr>
        <dsp:cNvPr id="0" name=""/>
        <dsp:cNvSpPr/>
      </dsp:nvSpPr>
      <dsp:spPr>
        <a:xfrm>
          <a:off x="5077409" y="3023701"/>
          <a:ext cx="3077218" cy="184633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kern="1200" baseline="0" dirty="0"/>
            <a:t>Full Rest API to build features custom to your workflow if they are not already available from our Marketplace</a:t>
          </a:r>
          <a:endParaRPr lang="en-US" sz="1800" kern="1200" dirty="0"/>
        </a:p>
      </dsp:txBody>
      <dsp:txXfrm>
        <a:off x="5077409" y="3023701"/>
        <a:ext cx="3077218" cy="1846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53CC7A5-195C-4FD6-B5D8-BB1D149E9754}" type="datetime1">
              <a:rPr lang="en-US"/>
              <a:pPr>
                <a:defRPr/>
              </a:pPr>
              <a:t>10/3/2019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2E59131-C38B-482F-9701-86630C7D23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413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8713C71-623D-4DF8-8FC8-49B48D3F9596}" type="datetime1">
              <a:rPr lang="en-US"/>
              <a:pPr>
                <a:defRPr/>
              </a:pPr>
              <a:t>10/3/2019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2950"/>
            <a:ext cx="4949825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6230B9E-339E-4C05-815A-A8B279EF498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135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ＭＳ Ｐゴシック" pitchFamily="-106" charset="-128"/>
      </a:defRPr>
    </a:lvl1pPr>
    <a:lvl2pPr marL="45674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348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022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696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3706" algn="l" defTabSz="9134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445" algn="l" defTabSz="9134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187" algn="l" defTabSz="9134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929" algn="l" defTabSz="9134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2950"/>
            <a:ext cx="4953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230B9E-339E-4C05-815A-A8B279EF498A}" type="slidenum">
              <a:rPr lang="en-GB" smtClean="0"/>
              <a:pPr>
                <a:defRPr/>
              </a:pPr>
              <a:t>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169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 gives you a central place to manage git repositories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Collaborate on your source code and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Guide you through the development flow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230B9E-339E-4C05-815A-A8B279EF498A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397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marR="0" lvl="0" indent="0" algn="r" defTabSz="8969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FE489E-13D5-4701-A5D3-EF25AE96575F}" type="datetime8"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Arial Unicode MS" pitchFamily="34" charset="-128"/>
                <a:cs typeface="Arial" charset="0"/>
              </a:rPr>
              <a:pPr marL="0" marR="0" lvl="0" indent="0" algn="r" defTabSz="8969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10/3/2019 9:55 AM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Arial Unicode MS" pitchFamily="34" charset="-128"/>
              <a:cs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5975" y="434975"/>
            <a:ext cx="5226050" cy="3919538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47670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2950"/>
            <a:ext cx="4953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230B9E-339E-4C05-815A-A8B279EF498A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46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8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963EEF-A4A0-4368-B592-7315B61CE91A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827088"/>
            <a:ext cx="5446713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0672" y="5174853"/>
            <a:ext cx="6160662" cy="49031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63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963EEF-A4A0-4368-B592-7315B61CE91A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827088"/>
            <a:ext cx="5446713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0672" y="5174853"/>
            <a:ext cx="6160662" cy="49031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58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963EEF-A4A0-4368-B592-7315B61CE91A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827088"/>
            <a:ext cx="5446713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0672" y="5174853"/>
            <a:ext cx="6160662" cy="49031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493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ea typeface="ＭＳ Ｐゴシック" pitchFamily="34" charset="-128"/>
              </a:rPr>
              <a:t>Initial goals were to support development of Linux</a:t>
            </a:r>
          </a:p>
          <a:p>
            <a:endParaRPr lang="en-US" smtClean="0">
              <a:latin typeface="Arial" panose="020B0604020202020204" pitchFamily="34" charset="0"/>
              <a:ea typeface="ＭＳ Ｐゴシック" pitchFamily="34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D6F1E7A-1F1B-4520-823D-85B361A33A98}" type="slidenum">
              <a:rPr lang="en-US"/>
              <a:pPr eaLnBrk="1" hangingPunct="1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07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ea typeface="ＭＳ Ｐゴシック" pitchFamily="34" charset="-128"/>
              </a:rPr>
              <a:t>http://git-scm.com/book/en/Getting-Started-About-Version-Control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04BCFB6F-7045-4DB1-9A26-E90662541141}" type="slidenum">
              <a:rPr lang="en-US"/>
              <a:pPr eaLnBrk="1" hangingPunct="1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60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2950"/>
            <a:ext cx="4953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5E00B012-8F1D-4AE3-AF93-499EE5FCAF8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29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itchFamily="34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E4E9199-F4AE-43BD-813C-E545E001CF89}" type="slidenum">
              <a:rPr lang="en-US"/>
              <a:pPr eaLnBrk="1" hangingPunct="1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4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marR="0" lvl="0" indent="0" algn="r" defTabSz="8969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FE489E-13D5-4701-A5D3-EF25AE96575F}" type="datetime8"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Arial Unicode MS" pitchFamily="34" charset="-128"/>
                <a:cs typeface="Arial" charset="0"/>
              </a:rPr>
              <a:pPr marL="0" marR="0" lvl="0" indent="0" algn="r" defTabSz="8969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10/3/2019 9:55 AM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Arial Unicode MS" pitchFamily="34" charset="-128"/>
              <a:cs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5975" y="434975"/>
            <a:ext cx="5226050" cy="3919538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9611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two lin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18"/>
          <p:cNvSpPr>
            <a:spLocks noGrp="1" noChangeArrowheads="1"/>
          </p:cNvSpPr>
          <p:nvPr>
            <p:ph type="ctrTitle" sz="quarter"/>
          </p:nvPr>
        </p:nvSpPr>
        <p:spPr>
          <a:xfrm>
            <a:off x="1328361" y="1326558"/>
            <a:ext cx="8242490" cy="1001597"/>
          </a:xfrm>
          <a:prstGeom prst="rect">
            <a:avLst/>
          </a:prstGeom>
        </p:spPr>
        <p:txBody>
          <a:bodyPr bIns="113553" anchor="b"/>
          <a:lstStyle>
            <a:lvl1pPr>
              <a:tabLst/>
              <a:defRPr sz="3207" b="0" baseline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463607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 userDrawn="1"/>
        </p:nvCxnSpPr>
        <p:spPr bwMode="auto">
          <a:xfrm flipH="1">
            <a:off x="541541" y="7042150"/>
            <a:ext cx="8602459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953" y="504005"/>
            <a:ext cx="8487988" cy="756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2600" kern="1200" noProof="0" smtClean="0">
                <a:solidFill>
                  <a:schemeClr val="tx1"/>
                </a:solidFill>
                <a:latin typeface="+mn-lt"/>
                <a:ea typeface="ＭＳ Ｐゴシック" pitchFamily="34" charset="-128"/>
                <a:cs typeface="ＭＳ Ｐゴシック" pitchFamily="-109" charset="-128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756142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/>
          <p:cNvCxnSpPr>
            <a:cxnSpLocks noChangeShapeType="1"/>
          </p:cNvCxnSpPr>
          <p:nvPr userDrawn="1"/>
        </p:nvCxnSpPr>
        <p:spPr bwMode="auto">
          <a:xfrm flipH="1" flipV="1">
            <a:off x="541541" y="7042150"/>
            <a:ext cx="8613610" cy="16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086223495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 pos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4"/>
          <p:cNvSpPr txBox="1">
            <a:spLocks noChangeArrowheads="1"/>
          </p:cNvSpPr>
          <p:nvPr userDrawn="1"/>
        </p:nvSpPr>
        <p:spPr bwMode="auto">
          <a:xfrm rot="16200000">
            <a:off x="-13115" y="-595504"/>
            <a:ext cx="86562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FFFFFF"/>
                </a:solidFill>
                <a:latin typeface="+mn-lt"/>
              </a:rPr>
              <a:t>12.5 cm (4.92 in)</a:t>
            </a:r>
          </a:p>
        </p:txBody>
      </p:sp>
      <p:sp>
        <p:nvSpPr>
          <p:cNvPr id="4" name="TextBox 54"/>
          <p:cNvSpPr txBox="1">
            <a:spLocks noChangeArrowheads="1"/>
          </p:cNvSpPr>
          <p:nvPr userDrawn="1"/>
        </p:nvSpPr>
        <p:spPr bwMode="auto">
          <a:xfrm rot="16200000">
            <a:off x="4351235" y="-559784"/>
            <a:ext cx="80150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FFFFFF"/>
                </a:solidFill>
                <a:latin typeface="+mn-lt"/>
              </a:rPr>
              <a:t>0.5 cm (0.20 in)</a:t>
            </a:r>
          </a:p>
        </p:txBody>
      </p:sp>
      <p:sp>
        <p:nvSpPr>
          <p:cNvPr id="5" name="TextBox 54"/>
          <p:cNvSpPr txBox="1">
            <a:spLocks noChangeArrowheads="1"/>
          </p:cNvSpPr>
          <p:nvPr userDrawn="1"/>
        </p:nvSpPr>
        <p:spPr bwMode="auto">
          <a:xfrm rot="16200000">
            <a:off x="4954884" y="-559784"/>
            <a:ext cx="80150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FFFFFF"/>
                </a:solidFill>
                <a:latin typeface="+mn-lt"/>
              </a:rPr>
              <a:t>0.5 cm (0.20 in)</a:t>
            </a:r>
          </a:p>
        </p:txBody>
      </p:sp>
      <p:sp>
        <p:nvSpPr>
          <p:cNvPr id="6" name="TextBox 54"/>
          <p:cNvSpPr txBox="1">
            <a:spLocks noChangeArrowheads="1"/>
          </p:cNvSpPr>
          <p:nvPr userDrawn="1"/>
        </p:nvSpPr>
        <p:spPr bwMode="auto">
          <a:xfrm rot="16200000">
            <a:off x="9256702" y="-595504"/>
            <a:ext cx="86562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FFFFFF"/>
                </a:solidFill>
                <a:latin typeface="+mn-lt"/>
              </a:rPr>
              <a:t>12.5 cm (4.92 in)</a:t>
            </a:r>
          </a:p>
        </p:txBody>
      </p:sp>
      <p:sp>
        <p:nvSpPr>
          <p:cNvPr id="7" name="TextBox 54"/>
          <p:cNvSpPr txBox="1">
            <a:spLocks noChangeArrowheads="1"/>
          </p:cNvSpPr>
          <p:nvPr userDrawn="1"/>
        </p:nvSpPr>
        <p:spPr bwMode="auto">
          <a:xfrm>
            <a:off x="-1424568" y="357796"/>
            <a:ext cx="134652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r>
              <a:rPr lang="en-US" sz="900" dirty="0">
                <a:solidFill>
                  <a:srgbClr val="FFFFFF"/>
                </a:solidFill>
                <a:latin typeface="+mn-lt"/>
              </a:rPr>
              <a:t>Logo top 9.03 cm (3.55 in)</a:t>
            </a:r>
          </a:p>
        </p:txBody>
      </p:sp>
      <p:sp>
        <p:nvSpPr>
          <p:cNvPr id="8" name="TextBox 54"/>
          <p:cNvSpPr txBox="1">
            <a:spLocks noChangeArrowheads="1"/>
          </p:cNvSpPr>
          <p:nvPr userDrawn="1"/>
        </p:nvSpPr>
        <p:spPr bwMode="auto">
          <a:xfrm rot="16200000">
            <a:off x="-607626" y="-942372"/>
            <a:ext cx="149399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FFFFFF"/>
                </a:solidFill>
              </a:rPr>
              <a:t>13.25 cm – identifier (5.51 in)</a:t>
            </a:r>
          </a:p>
        </p:txBody>
      </p:sp>
      <p:sp>
        <p:nvSpPr>
          <p:cNvPr id="9" name="TextBox 54"/>
          <p:cNvSpPr txBox="1">
            <a:spLocks noChangeArrowheads="1"/>
          </p:cNvSpPr>
          <p:nvPr userDrawn="1"/>
        </p:nvSpPr>
        <p:spPr bwMode="auto">
          <a:xfrm>
            <a:off x="-2630021" y="1558738"/>
            <a:ext cx="255198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r>
              <a:rPr lang="en-US" sz="900" dirty="0">
                <a:solidFill>
                  <a:srgbClr val="FFFFFF"/>
                </a:solidFill>
                <a:latin typeface="+mn-lt"/>
              </a:rPr>
              <a:t>Top text box without title content 5.72 cm (2.25 in)</a:t>
            </a:r>
          </a:p>
        </p:txBody>
      </p:sp>
      <p:sp>
        <p:nvSpPr>
          <p:cNvPr id="11" name="TextBox 54"/>
          <p:cNvSpPr txBox="1">
            <a:spLocks noChangeArrowheads="1"/>
          </p:cNvSpPr>
          <p:nvPr userDrawn="1"/>
        </p:nvSpPr>
        <p:spPr bwMode="auto">
          <a:xfrm>
            <a:off x="-2469725" y="1957199"/>
            <a:ext cx="23916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r>
              <a:rPr lang="en-US" sz="900" dirty="0">
                <a:solidFill>
                  <a:srgbClr val="FFFFFF"/>
                </a:solidFill>
                <a:latin typeface="+mn-lt"/>
              </a:rPr>
              <a:t>Top text box with title content 4.56 cm (1.80 in)</a:t>
            </a:r>
          </a:p>
        </p:txBody>
      </p:sp>
      <p:sp>
        <p:nvSpPr>
          <p:cNvPr id="12" name="TextBox 54"/>
          <p:cNvSpPr txBox="1">
            <a:spLocks noChangeArrowheads="1"/>
          </p:cNvSpPr>
          <p:nvPr userDrawn="1"/>
        </p:nvSpPr>
        <p:spPr bwMode="auto">
          <a:xfrm>
            <a:off x="-1796458" y="1068202"/>
            <a:ext cx="171842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r>
              <a:rPr lang="en-US" sz="900" dirty="0">
                <a:solidFill>
                  <a:srgbClr val="FFFFFF"/>
                </a:solidFill>
                <a:latin typeface="+mn-lt"/>
              </a:rPr>
              <a:t>Title box bottom 7.03 cm (2.77 in)</a:t>
            </a:r>
          </a:p>
        </p:txBody>
      </p:sp>
      <p:cxnSp>
        <p:nvCxnSpPr>
          <p:cNvPr id="14" name="Straight Connector 9"/>
          <p:cNvCxnSpPr>
            <a:cxnSpLocks noChangeShapeType="1"/>
          </p:cNvCxnSpPr>
          <p:nvPr userDrawn="1"/>
        </p:nvCxnSpPr>
        <p:spPr bwMode="auto">
          <a:xfrm flipH="1">
            <a:off x="541541" y="7042150"/>
            <a:ext cx="8487777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79" name="Title 178"/>
          <p:cNvSpPr>
            <a:spLocks noGrp="1"/>
          </p:cNvSpPr>
          <p:nvPr>
            <p:ph type="title"/>
          </p:nvPr>
        </p:nvSpPr>
        <p:spPr>
          <a:xfrm>
            <a:off x="539951" y="504005"/>
            <a:ext cx="8489367" cy="756474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tabLst/>
              <a:defRPr lang="en-GB" sz="2600" kern="1200" baseline="0" dirty="0">
                <a:solidFill>
                  <a:schemeClr val="tx1"/>
                </a:solidFill>
                <a:latin typeface="+mn-lt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0766546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one lin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="" xmlns:a16="http://schemas.microsoft.com/office/drawing/2014/main" id="{1E211F08-597D-4714-A231-927134E815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9954" y="1728792"/>
            <a:ext cx="9029307" cy="474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5964" rIns="0" bIns="359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="" xmlns:a16="http://schemas.microsoft.com/office/drawing/2014/main" id="{BF0ECE30-A2A5-47A7-8449-8844D5A803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3040" y="283976"/>
            <a:ext cx="8489367" cy="394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539456" bIns="0" numCol="1" anchor="t" anchorCtr="0" compatLnSpc="1">
            <a:prstTxWarp prst="textNoShape">
              <a:avLst/>
            </a:prstTxWarp>
          </a:bodyPr>
          <a:lstStyle>
            <a:lvl1pPr>
              <a:defRPr sz="2400" b="1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6439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04374" y="7077922"/>
            <a:ext cx="2106414" cy="5055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666485-3C7A-486F-A18C-61738A1552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17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two lin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6" descr="2000.0204_Template_Bilder_Teppich.jpg"/>
          <p:cNvPicPr>
            <a:picLocks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110788" cy="758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5"/>
          <p:cNvSpPr txBox="1"/>
          <p:nvPr userDrawn="1"/>
        </p:nvSpPr>
        <p:spPr bwMode="auto">
          <a:xfrm>
            <a:off x="1" y="493714"/>
            <a:ext cx="1570453" cy="230187"/>
          </a:xfrm>
          <a:prstGeom prst="rect">
            <a:avLst/>
          </a:prstGeom>
          <a:noFill/>
        </p:spPr>
        <p:txBody>
          <a:bodyPr wrap="none" lIns="255600" tIns="0" rIns="0" bIns="0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FFFF"/>
                </a:solidFill>
              </a:rPr>
              <a:t>Deutsche Bank</a:t>
            </a:r>
          </a:p>
        </p:txBody>
      </p: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-4340249" y="531813"/>
            <a:ext cx="4225571" cy="6689725"/>
            <a:chOff x="-4325938" y="809624"/>
            <a:chExt cx="4211638" cy="6689112"/>
          </a:xfrm>
        </p:grpSpPr>
        <p:sp>
          <p:nvSpPr>
            <p:cNvPr id="23" name="Comment 104"/>
            <p:cNvSpPr>
              <a:spLocks noChangeArrowheads="1"/>
            </p:cNvSpPr>
            <p:nvPr userDrawn="1"/>
          </p:nvSpPr>
          <p:spPr bwMode="auto">
            <a:xfrm>
              <a:off x="-4325938" y="809624"/>
              <a:ext cx="4211638" cy="6689112"/>
            </a:xfrm>
            <a:prstGeom prst="rect">
              <a:avLst/>
            </a:prstGeom>
            <a:solidFill>
              <a:srgbClr val="E6EAEE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144000" tIns="108000" rIns="144000" bIns="108000">
              <a:spAutoFit/>
            </a:bodyPr>
            <a:lstStyle/>
            <a:p>
              <a:pPr algn="ctr" defTabSz="963613" eaLnBrk="0" hangingPunct="0">
                <a:spcBef>
                  <a:spcPct val="25000"/>
                </a:spcBef>
                <a:tabLst>
                  <a:tab pos="1524000" algn="l"/>
                </a:tabLst>
                <a:defRPr/>
              </a:pPr>
              <a:r>
                <a:rPr lang="de-DE" sz="1200" b="1" noProof="1">
                  <a:solidFill>
                    <a:srgbClr val="001E3C"/>
                  </a:solidFill>
                </a:rPr>
                <a:t>IMPORTANT NOTES WHEN</a:t>
              </a:r>
              <a:br>
                <a:rPr lang="de-DE" sz="1200" b="1" noProof="1">
                  <a:solidFill>
                    <a:srgbClr val="001E3C"/>
                  </a:solidFill>
                </a:rPr>
              </a:br>
              <a:r>
                <a:rPr lang="de-DE" sz="1200" b="1" noProof="1">
                  <a:solidFill>
                    <a:srgbClr val="001E3C"/>
                  </a:solidFill>
                </a:rPr>
                <a:t>WORKING WITH SCREENSHOW'S</a:t>
              </a:r>
            </a:p>
            <a:p>
              <a:pPr defTabSz="963613" eaLnBrk="0" hangingPunct="0">
                <a:spcBef>
                  <a:spcPts val="1800"/>
                </a:spcBef>
                <a:spcAft>
                  <a:spcPts val="300"/>
                </a:spcAft>
                <a:tabLst>
                  <a:tab pos="1524000" algn="l"/>
                </a:tabLst>
                <a:defRPr/>
              </a:pPr>
              <a:r>
                <a:rPr lang="de-DE" sz="1100" b="1" noProof="1">
                  <a:solidFill>
                    <a:srgbClr val="D70032"/>
                  </a:solidFill>
                </a:rPr>
                <a:t>SAVE AS .PPTX ONLY</a:t>
              </a:r>
            </a:p>
            <a:p>
              <a:pPr defTabSz="963613" eaLnBrk="0" hangingPunct="0">
                <a:spcBef>
                  <a:spcPts val="1800"/>
                </a:spcBef>
                <a:spcAft>
                  <a:spcPts val="300"/>
                </a:spcAft>
                <a:tabLst>
                  <a:tab pos="1524000" algn="l"/>
                </a:tabLst>
                <a:defRPr/>
              </a:pPr>
              <a:r>
                <a:rPr lang="de-DE" sz="1100" b="1" noProof="1">
                  <a:solidFill>
                    <a:srgbClr val="001E3C"/>
                  </a:solidFill>
                </a:rPr>
                <a:t>PRINTING INSTRUCTIONS</a:t>
              </a:r>
            </a:p>
            <a:p>
              <a:pPr defTabSz="963613" eaLnBrk="0" hangingPunct="0">
                <a:spcBef>
                  <a:spcPts val="300"/>
                </a:spcBef>
                <a:spcAft>
                  <a:spcPts val="300"/>
                </a:spcAft>
                <a:tabLst>
                  <a:tab pos="1524000" algn="l"/>
                </a:tabLst>
                <a:defRPr/>
              </a:pPr>
              <a:r>
                <a:rPr lang="de-DE" sz="1000" i="1" noProof="1">
                  <a:solidFill>
                    <a:srgbClr val="001E3C"/>
                  </a:solidFill>
                </a:rPr>
                <a:t>In order to print correctly, ensure the following print settings are used:</a:t>
              </a:r>
              <a:endParaRPr lang="de-DE" sz="1000" noProof="1">
                <a:solidFill>
                  <a:srgbClr val="001E3C"/>
                </a:solidFill>
              </a:endParaRP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Color/grayscale:	</a:t>
              </a:r>
              <a:r>
                <a:rPr lang="de-DE" sz="1000" b="1" noProof="1">
                  <a:solidFill>
                    <a:srgbClr val="001E3C"/>
                  </a:solidFill>
                </a:rPr>
                <a:t>Color </a:t>
              </a:r>
              <a:r>
                <a:rPr lang="de-DE" sz="1000" noProof="1">
                  <a:solidFill>
                    <a:srgbClr val="001E3C"/>
                  </a:solidFill>
                </a:rPr>
                <a:t>(regardless of printing in b/w)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Scale to </a:t>
              </a:r>
              <a:r>
                <a:rPr lang="de-DE" sz="1000" u="sng" noProof="1">
                  <a:solidFill>
                    <a:srgbClr val="001E3C"/>
                  </a:solidFill>
                </a:rPr>
                <a:t>f</a:t>
              </a:r>
              <a:r>
                <a:rPr lang="de-DE" sz="1000" noProof="1">
                  <a:solidFill>
                    <a:srgbClr val="001E3C"/>
                  </a:solidFill>
                </a:rPr>
                <a:t>it paper:	</a:t>
              </a:r>
              <a:r>
                <a:rPr lang="de-DE" sz="1000" b="1" noProof="1">
                  <a:solidFill>
                    <a:srgbClr val="001E3C"/>
                  </a:solidFill>
                </a:rPr>
                <a:t>ON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Print </a:t>
              </a:r>
              <a:r>
                <a:rPr lang="de-DE" sz="1000" u="sng" noProof="1">
                  <a:solidFill>
                    <a:srgbClr val="001E3C"/>
                  </a:solidFill>
                </a:rPr>
                <a:t>h</a:t>
              </a:r>
              <a:r>
                <a:rPr lang="de-DE" sz="1000" noProof="1">
                  <a:solidFill>
                    <a:srgbClr val="001E3C"/>
                  </a:solidFill>
                </a:rPr>
                <a:t>idden slides:	</a:t>
              </a:r>
              <a:r>
                <a:rPr lang="de-DE" sz="1000" b="1" noProof="1">
                  <a:solidFill>
                    <a:srgbClr val="001E3C"/>
                  </a:solidFill>
                </a:rPr>
                <a:t>OFF</a:t>
              </a: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spcBef>
                  <a:spcPts val="1800"/>
                </a:spcBef>
                <a:spcAft>
                  <a:spcPts val="300"/>
                </a:spcAft>
                <a:tabLst>
                  <a:tab pos="1524000" algn="l"/>
                </a:tabLst>
                <a:defRPr/>
              </a:pPr>
              <a:r>
                <a:rPr lang="de-DE" sz="1100" b="1" noProof="1">
                  <a:solidFill>
                    <a:srgbClr val="001E3C"/>
                  </a:solidFill>
                </a:rPr>
                <a:t>WORKING WITH CHARTS:  BEST PRACTICE</a:t>
              </a:r>
            </a:p>
            <a:p>
              <a:pPr defTabSz="963613" eaLnBrk="0" hangingPunct="0">
                <a:spcBef>
                  <a:spcPts val="300"/>
                </a:spcBef>
                <a:spcAft>
                  <a:spcPts val="300"/>
                </a:spcAft>
                <a:tabLst>
                  <a:tab pos="1524000" algn="l"/>
                </a:tabLst>
                <a:defRPr/>
              </a:pPr>
              <a:r>
                <a:rPr lang="de-DE" sz="1000" i="1" noProof="1">
                  <a:solidFill>
                    <a:srgbClr val="001E3C"/>
                  </a:solidFill>
                </a:rPr>
                <a:t>Charts should use MS Graph.  Note there are still printing issues when trying to print in greyscale.  The best way to work with charts is:</a:t>
              </a:r>
              <a:endParaRPr lang="de-DE" sz="1000" b="1" noProof="1">
                <a:solidFill>
                  <a:srgbClr val="001E3C"/>
                </a:solidFill>
              </a:endParaRP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Copy MS graph objects off the edge of the slide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Open charts by right-clicking on the MS Graph object and select:</a:t>
              </a:r>
              <a:br>
                <a:rPr lang="de-DE" sz="1000" noProof="1">
                  <a:solidFill>
                    <a:srgbClr val="001E3C"/>
                  </a:solidFill>
                </a:rPr>
              </a:br>
              <a:r>
                <a:rPr lang="de-DE" sz="1000" b="1" i="1" noProof="1">
                  <a:solidFill>
                    <a:srgbClr val="001E3C"/>
                  </a:solidFill>
                </a:rPr>
                <a:t>Chart Object &gt; Open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Make required edits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Copy the MS Graph object and paste as a picture :</a:t>
              </a:r>
              <a:br>
                <a:rPr lang="de-DE" sz="1000" noProof="1">
                  <a:solidFill>
                    <a:srgbClr val="001E3C"/>
                  </a:solidFill>
                </a:rPr>
              </a:br>
              <a:r>
                <a:rPr lang="de-DE" sz="1000" b="1" i="1" noProof="1">
                  <a:solidFill>
                    <a:srgbClr val="001E3C"/>
                  </a:solidFill>
                </a:rPr>
                <a:t>Home &gt; Clipboard &gt; Paste &gt; Paste  Special &gt; Picture (Enhanced metafile)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Position the chart on the slide and ungroup  (</a:t>
              </a:r>
              <a:r>
                <a:rPr lang="de-DE" sz="1000" b="1" i="1" noProof="1">
                  <a:solidFill>
                    <a:srgbClr val="001E3C"/>
                  </a:solidFill>
                </a:rPr>
                <a:t>Ctrl + Shift + G</a:t>
              </a:r>
              <a:r>
                <a:rPr lang="de-DE" sz="1000" noProof="1">
                  <a:solidFill>
                    <a:srgbClr val="001E3C"/>
                  </a:solidFill>
                </a:rPr>
                <a:t>).  This enables printing in greyscale</a:t>
              </a:r>
            </a:p>
            <a:p>
              <a:pPr defTabSz="963613" eaLnBrk="0" hangingPunct="0">
                <a:spcBef>
                  <a:spcPts val="1800"/>
                </a:spcBef>
                <a:spcAft>
                  <a:spcPts val="300"/>
                </a:spcAft>
                <a:buFont typeface="Arial" charset="0"/>
                <a:buNone/>
                <a:tabLst>
                  <a:tab pos="1524000" algn="l"/>
                </a:tabLst>
                <a:defRPr/>
              </a:pPr>
              <a:r>
                <a:rPr lang="de-DE" sz="1100" b="1" noProof="1">
                  <a:solidFill>
                    <a:srgbClr val="001E3C"/>
                  </a:solidFill>
                </a:rPr>
                <a:t>DISCLAIMER</a:t>
              </a:r>
            </a:p>
            <a:p>
              <a:pPr defTabSz="963613" eaLnBrk="0" hangingPunct="0">
                <a:spcBef>
                  <a:spcPts val="300"/>
                </a:spcBef>
                <a:spcAft>
                  <a:spcPts val="300"/>
                </a:spcAft>
                <a:buFont typeface="Arial" charset="0"/>
                <a:buNone/>
                <a:tabLst>
                  <a:tab pos="1524000" algn="l"/>
                </a:tabLst>
                <a:defRPr/>
              </a:pPr>
              <a:r>
                <a:rPr lang="de-DE" sz="1000" i="1" noProof="1">
                  <a:solidFill>
                    <a:srgbClr val="001E3C"/>
                  </a:solidFill>
                </a:rPr>
                <a:t>A disclaimer is not usually required for screenshows.  However, it may be required depending on the presentation's contents/use.  Users should consult Legal/Compliance as required.</a:t>
              </a:r>
            </a:p>
          </p:txBody>
        </p:sp>
        <p:pic>
          <p:nvPicPr>
            <p:cNvPr id="24" name="Picture 1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3918230" y="2941753"/>
              <a:ext cx="3382505" cy="1310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Box 11"/>
          <p:cNvSpPr txBox="1"/>
          <p:nvPr userDrawn="1"/>
        </p:nvSpPr>
        <p:spPr bwMode="auto">
          <a:xfrm>
            <a:off x="1" y="493714"/>
            <a:ext cx="1570453" cy="230187"/>
          </a:xfrm>
          <a:prstGeom prst="rect">
            <a:avLst/>
          </a:prstGeom>
          <a:noFill/>
        </p:spPr>
        <p:txBody>
          <a:bodyPr wrap="none" lIns="255600" tIns="0" rIns="0" bIns="0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002244"/>
                </a:solidFill>
              </a:rPr>
              <a:t>Deutsche Bank</a:t>
            </a:r>
          </a:p>
        </p:txBody>
      </p:sp>
    </p:spTree>
    <p:extLst>
      <p:ext uri="{BB962C8B-B14F-4D97-AF65-F5344CB8AC3E}">
        <p14:creationId xmlns:p14="http://schemas.microsoft.com/office/powerpoint/2010/main" val="4205830294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two lin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18"/>
          <p:cNvSpPr>
            <a:spLocks noGrp="1" noChangeArrowheads="1"/>
          </p:cNvSpPr>
          <p:nvPr>
            <p:ph type="ctrTitle" sz="quarter"/>
          </p:nvPr>
        </p:nvSpPr>
        <p:spPr>
          <a:xfrm>
            <a:off x="1328361" y="1326558"/>
            <a:ext cx="8242490" cy="1001597"/>
          </a:xfrm>
          <a:prstGeom prst="rect">
            <a:avLst/>
          </a:prstGeom>
        </p:spPr>
        <p:txBody>
          <a:bodyPr bIns="113553" anchor="b"/>
          <a:lstStyle>
            <a:lvl1pPr>
              <a:tabLst/>
              <a:defRPr sz="3207" b="0" baseline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0226040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one lin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3"/>
          <p:cNvGrpSpPr>
            <a:grpSpLocks/>
          </p:cNvGrpSpPr>
          <p:nvPr userDrawn="1"/>
        </p:nvGrpSpPr>
        <p:grpSpPr bwMode="auto">
          <a:xfrm>
            <a:off x="2" y="493725"/>
            <a:ext cx="1564544" cy="385176"/>
            <a:chOff x="0" y="222355"/>
            <a:chExt cx="1557929" cy="385367"/>
          </a:xfrm>
        </p:grpSpPr>
        <p:sp>
          <p:nvSpPr>
            <p:cNvPr id="19" name="TextBox 18"/>
            <p:cNvSpPr txBox="1"/>
            <p:nvPr userDrawn="1"/>
          </p:nvSpPr>
          <p:spPr bwMode="auto">
            <a:xfrm>
              <a:off x="0" y="438361"/>
              <a:ext cx="1420654" cy="169361"/>
            </a:xfrm>
            <a:prstGeom prst="rect">
              <a:avLst/>
            </a:prstGeom>
            <a:noFill/>
          </p:spPr>
          <p:txBody>
            <a:bodyPr wrap="none" lIns="255600" tIns="0" rIns="0" bIns="0">
              <a:spAutoFit/>
            </a:bodyPr>
            <a:lstStyle/>
            <a:p>
              <a:pPr>
                <a:defRPr/>
              </a:pPr>
              <a:r>
                <a:rPr lang="en-US" sz="1100" dirty="0">
                  <a:solidFill>
                    <a:srgbClr val="0092D0"/>
                  </a:solidFill>
                  <a:latin typeface="+mn-lt"/>
                  <a:cs typeface="+mn-cs"/>
                </a:rPr>
                <a:t>Human Resources</a:t>
              </a:r>
            </a:p>
          </p:txBody>
        </p:sp>
        <p:sp>
          <p:nvSpPr>
            <p:cNvPr id="20" name="TextBox 19"/>
            <p:cNvSpPr txBox="1"/>
            <p:nvPr userDrawn="1"/>
          </p:nvSpPr>
          <p:spPr bwMode="auto">
            <a:xfrm>
              <a:off x="0" y="222355"/>
              <a:ext cx="1557929" cy="230818"/>
            </a:xfrm>
            <a:prstGeom prst="rect">
              <a:avLst/>
            </a:prstGeom>
            <a:noFill/>
          </p:spPr>
          <p:txBody>
            <a:bodyPr wrap="none" lIns="255600" tIns="0" rIns="0" bIns="0">
              <a:spAutoFit/>
            </a:bodyPr>
            <a:lstStyle/>
            <a:p>
              <a:pPr>
                <a:defRPr/>
              </a:pPr>
              <a:r>
                <a:rPr lang="en-US" sz="1499" dirty="0">
                  <a:solidFill>
                    <a:srgbClr val="0018A8"/>
                  </a:solidFill>
                  <a:latin typeface="+mn-lt"/>
                  <a:cs typeface="+mn-cs"/>
                </a:rPr>
                <a:t>Deutsche Bank</a:t>
              </a:r>
            </a:p>
          </p:txBody>
        </p:sp>
      </p:grpSp>
      <p:sp>
        <p:nvSpPr>
          <p:cNvPr id="4214" name="Rectangle 118"/>
          <p:cNvSpPr>
            <a:spLocks noGrp="1" noChangeArrowheads="1"/>
          </p:cNvSpPr>
          <p:nvPr>
            <p:ph type="ctrTitle" sz="quarter"/>
          </p:nvPr>
        </p:nvSpPr>
        <p:spPr>
          <a:xfrm>
            <a:off x="1328365" y="3951029"/>
            <a:ext cx="8242492" cy="1001597"/>
          </a:xfrm>
        </p:spPr>
        <p:txBody>
          <a:bodyPr bIns="125874" anchor="b"/>
          <a:lstStyle>
            <a:lvl1pPr>
              <a:tabLst/>
              <a:defRPr sz="32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15" name="Rectangle 1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28365" y="4952610"/>
            <a:ext cx="8242492" cy="647014"/>
          </a:xfrm>
        </p:spPr>
        <p:txBody>
          <a:bodyPr bIns="276920" anchor="b">
            <a:noAutofit/>
          </a:bodyPr>
          <a:lstStyle>
            <a:lvl1pPr eaLnBrk="0" hangingPunct="0">
              <a:spcBef>
                <a:spcPct val="0"/>
              </a:spcBef>
              <a:spcAft>
                <a:spcPts val="0"/>
              </a:spcAft>
              <a:defRPr b="0" baseline="0">
                <a:solidFill>
                  <a:srgbClr val="000000"/>
                </a:solidFill>
                <a:latin typeface="+mn-lt"/>
              </a:defRPr>
            </a:lvl1pPr>
            <a:lvl2pPr marL="0" lvl="1" eaLnBrk="0" hangingPunct="0">
              <a:spcBef>
                <a:spcPct val="0"/>
              </a:spcBef>
              <a:defRPr sz="1800">
                <a:solidFill>
                  <a:schemeClr val="tx2"/>
                </a:solidFill>
              </a:defRPr>
            </a:lvl2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2" name="Group 20"/>
          <p:cNvGrpSpPr>
            <a:grpSpLocks/>
          </p:cNvGrpSpPr>
          <p:nvPr userDrawn="1"/>
        </p:nvGrpSpPr>
        <p:grpSpPr bwMode="auto">
          <a:xfrm>
            <a:off x="-4340248" y="531821"/>
            <a:ext cx="4225571" cy="6273613"/>
            <a:chOff x="-4325938" y="809624"/>
            <a:chExt cx="4211638" cy="6273027"/>
          </a:xfrm>
        </p:grpSpPr>
        <p:sp>
          <p:nvSpPr>
            <p:cNvPr id="23" name="Comment 104"/>
            <p:cNvSpPr>
              <a:spLocks noChangeArrowheads="1"/>
            </p:cNvSpPr>
            <p:nvPr userDrawn="1"/>
          </p:nvSpPr>
          <p:spPr bwMode="auto">
            <a:xfrm>
              <a:off x="-4325938" y="809624"/>
              <a:ext cx="4211638" cy="6273027"/>
            </a:xfrm>
            <a:prstGeom prst="rect">
              <a:avLst/>
            </a:prstGeom>
            <a:solidFill>
              <a:srgbClr val="E6EAEE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144000" tIns="108000" rIns="144000" bIns="108000">
              <a:spAutoFit/>
            </a:bodyPr>
            <a:lstStyle/>
            <a:p>
              <a:pPr algn="ctr" defTabSz="962481" eaLnBrk="0" hangingPunct="0">
                <a:spcBef>
                  <a:spcPct val="25000"/>
                </a:spcBef>
                <a:tabLst>
                  <a:tab pos="1522211" algn="l"/>
                </a:tabLst>
                <a:defRPr/>
              </a:pPr>
              <a:r>
                <a:rPr lang="de-DE" sz="1200" b="1" noProof="1">
                  <a:solidFill>
                    <a:srgbClr val="001E3C"/>
                  </a:solidFill>
                </a:rPr>
                <a:t>IMPORTANT NOTES WHEN</a:t>
              </a:r>
              <a:br>
                <a:rPr lang="de-DE" sz="1200" b="1" noProof="1">
                  <a:solidFill>
                    <a:srgbClr val="001E3C"/>
                  </a:solidFill>
                </a:rPr>
              </a:br>
              <a:r>
                <a:rPr lang="de-DE" sz="1200" b="1" noProof="1">
                  <a:solidFill>
                    <a:srgbClr val="001E3C"/>
                  </a:solidFill>
                </a:rPr>
                <a:t>WORKING WITH SCREENSHOW'S</a:t>
              </a:r>
            </a:p>
            <a:p>
              <a:pPr defTabSz="962481" eaLnBrk="0" hangingPunct="0">
                <a:spcBef>
                  <a:spcPts val="1800"/>
                </a:spcBef>
                <a:spcAft>
                  <a:spcPts val="300"/>
                </a:spcAft>
                <a:tabLst>
                  <a:tab pos="1522211" algn="l"/>
                </a:tabLst>
                <a:defRPr/>
              </a:pPr>
              <a:r>
                <a:rPr lang="de-DE" sz="1100" b="1" noProof="1">
                  <a:solidFill>
                    <a:srgbClr val="D70032"/>
                  </a:solidFill>
                </a:rPr>
                <a:t>SAVE AS .PPTX ONLY</a:t>
              </a:r>
            </a:p>
            <a:p>
              <a:pPr defTabSz="962481" eaLnBrk="0" hangingPunct="0">
                <a:spcBef>
                  <a:spcPts val="1800"/>
                </a:spcBef>
                <a:spcAft>
                  <a:spcPts val="300"/>
                </a:spcAft>
                <a:tabLst>
                  <a:tab pos="1522211" algn="l"/>
                </a:tabLst>
                <a:defRPr/>
              </a:pPr>
              <a:r>
                <a:rPr lang="de-DE" sz="1100" b="1" noProof="1">
                  <a:solidFill>
                    <a:srgbClr val="001E3C"/>
                  </a:solidFill>
                </a:rPr>
                <a:t>PRINTING INSTRUCTIONS</a:t>
              </a:r>
            </a:p>
            <a:p>
              <a:pPr defTabSz="962481" eaLnBrk="0" hangingPunct="0">
                <a:spcBef>
                  <a:spcPts val="300"/>
                </a:spcBef>
                <a:spcAft>
                  <a:spcPts val="300"/>
                </a:spcAft>
                <a:tabLst>
                  <a:tab pos="1522211" algn="l"/>
                </a:tabLst>
                <a:defRPr/>
              </a:pPr>
              <a:r>
                <a:rPr lang="de-DE" sz="900" i="1" noProof="1">
                  <a:solidFill>
                    <a:srgbClr val="001E3C"/>
                  </a:solidFill>
                </a:rPr>
                <a:t>In order to print correctly, ensure the following print settings are used:</a:t>
              </a:r>
              <a:endParaRPr lang="de-DE" sz="900" noProof="1">
                <a:solidFill>
                  <a:srgbClr val="001E3C"/>
                </a:solidFill>
              </a:endParaRPr>
            </a:p>
            <a:p>
              <a:pPr marL="266386" lvl="2" indent="-261632" defTabSz="962481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2211" algn="l"/>
                </a:tabLst>
                <a:defRPr/>
              </a:pPr>
              <a:r>
                <a:rPr lang="de-DE" sz="900" noProof="1">
                  <a:solidFill>
                    <a:srgbClr val="001E3C"/>
                  </a:solidFill>
                </a:rPr>
                <a:t>Color/grayscale:	</a:t>
              </a:r>
              <a:r>
                <a:rPr lang="de-DE" sz="900" b="1" noProof="1">
                  <a:solidFill>
                    <a:srgbClr val="001E3C"/>
                  </a:solidFill>
                </a:rPr>
                <a:t>Color </a:t>
              </a:r>
              <a:r>
                <a:rPr lang="de-DE" sz="900" noProof="1">
                  <a:solidFill>
                    <a:srgbClr val="001E3C"/>
                  </a:solidFill>
                </a:rPr>
                <a:t>(regardless of printing in b/w)</a:t>
              </a:r>
            </a:p>
            <a:p>
              <a:pPr marL="266386" lvl="2" indent="-261632" defTabSz="962481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2211" algn="l"/>
                </a:tabLst>
                <a:defRPr/>
              </a:pPr>
              <a:r>
                <a:rPr lang="de-DE" sz="900" noProof="1">
                  <a:solidFill>
                    <a:srgbClr val="001E3C"/>
                  </a:solidFill>
                </a:rPr>
                <a:t>Scale to </a:t>
              </a:r>
              <a:r>
                <a:rPr lang="de-DE" sz="900" u="sng" noProof="1">
                  <a:solidFill>
                    <a:srgbClr val="001E3C"/>
                  </a:solidFill>
                </a:rPr>
                <a:t>f</a:t>
              </a:r>
              <a:r>
                <a:rPr lang="de-DE" sz="900" noProof="1">
                  <a:solidFill>
                    <a:srgbClr val="001E3C"/>
                  </a:solidFill>
                </a:rPr>
                <a:t>it paper:	</a:t>
              </a:r>
              <a:r>
                <a:rPr lang="de-DE" sz="900" b="1" noProof="1">
                  <a:solidFill>
                    <a:srgbClr val="001E3C"/>
                  </a:solidFill>
                </a:rPr>
                <a:t>ON</a:t>
              </a:r>
            </a:p>
            <a:p>
              <a:pPr marL="266386" lvl="2" indent="-261632" defTabSz="962481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2211" algn="l"/>
                </a:tabLst>
                <a:defRPr/>
              </a:pPr>
              <a:r>
                <a:rPr lang="de-DE" sz="900" noProof="1">
                  <a:solidFill>
                    <a:srgbClr val="001E3C"/>
                  </a:solidFill>
                </a:rPr>
                <a:t>Print </a:t>
              </a:r>
              <a:r>
                <a:rPr lang="de-DE" sz="900" u="sng" noProof="1">
                  <a:solidFill>
                    <a:srgbClr val="001E3C"/>
                  </a:solidFill>
                </a:rPr>
                <a:t>h</a:t>
              </a:r>
              <a:r>
                <a:rPr lang="de-DE" sz="900" noProof="1">
                  <a:solidFill>
                    <a:srgbClr val="001E3C"/>
                  </a:solidFill>
                </a:rPr>
                <a:t>idden slides:	</a:t>
              </a:r>
              <a:r>
                <a:rPr lang="de-DE" sz="900" b="1" noProof="1">
                  <a:solidFill>
                    <a:srgbClr val="001E3C"/>
                  </a:solidFill>
                </a:rPr>
                <a:t>OFF</a:t>
              </a:r>
            </a:p>
            <a:p>
              <a:pPr defTabSz="962481" eaLnBrk="0" hangingPunct="0">
                <a:tabLst>
                  <a:tab pos="1522211" algn="l"/>
                </a:tabLst>
                <a:defRPr/>
              </a:pPr>
              <a:endParaRPr lang="de-DE" sz="900" b="1" noProof="1">
                <a:solidFill>
                  <a:srgbClr val="0092D0"/>
                </a:solidFill>
              </a:endParaRPr>
            </a:p>
            <a:p>
              <a:pPr defTabSz="962481" eaLnBrk="0" hangingPunct="0">
                <a:tabLst>
                  <a:tab pos="1522211" algn="l"/>
                </a:tabLst>
                <a:defRPr/>
              </a:pPr>
              <a:endParaRPr lang="de-DE" sz="900" b="1" noProof="1">
                <a:solidFill>
                  <a:srgbClr val="0092D0"/>
                </a:solidFill>
              </a:endParaRPr>
            </a:p>
            <a:p>
              <a:pPr defTabSz="962481" eaLnBrk="0" hangingPunct="0">
                <a:tabLst>
                  <a:tab pos="1522211" algn="l"/>
                </a:tabLst>
                <a:defRPr/>
              </a:pPr>
              <a:endParaRPr lang="de-DE" sz="900" b="1" noProof="1">
                <a:solidFill>
                  <a:srgbClr val="0092D0"/>
                </a:solidFill>
              </a:endParaRPr>
            </a:p>
            <a:p>
              <a:pPr defTabSz="962481" eaLnBrk="0" hangingPunct="0">
                <a:tabLst>
                  <a:tab pos="1522211" algn="l"/>
                </a:tabLst>
                <a:defRPr/>
              </a:pPr>
              <a:endParaRPr lang="de-DE" sz="900" b="1" noProof="1">
                <a:solidFill>
                  <a:srgbClr val="0092D0"/>
                </a:solidFill>
              </a:endParaRPr>
            </a:p>
            <a:p>
              <a:pPr defTabSz="962481" eaLnBrk="0" hangingPunct="0">
                <a:tabLst>
                  <a:tab pos="1522211" algn="l"/>
                </a:tabLst>
                <a:defRPr/>
              </a:pPr>
              <a:endParaRPr lang="de-DE" sz="900" b="1" noProof="1">
                <a:solidFill>
                  <a:srgbClr val="0092D0"/>
                </a:solidFill>
              </a:endParaRPr>
            </a:p>
            <a:p>
              <a:pPr defTabSz="962481" eaLnBrk="0" hangingPunct="0">
                <a:tabLst>
                  <a:tab pos="1522211" algn="l"/>
                </a:tabLst>
                <a:defRPr/>
              </a:pPr>
              <a:endParaRPr lang="de-DE" sz="900" b="1" noProof="1">
                <a:solidFill>
                  <a:srgbClr val="0092D0"/>
                </a:solidFill>
              </a:endParaRPr>
            </a:p>
            <a:p>
              <a:pPr defTabSz="962481" eaLnBrk="0" hangingPunct="0">
                <a:tabLst>
                  <a:tab pos="1522211" algn="l"/>
                </a:tabLst>
                <a:defRPr/>
              </a:pPr>
              <a:endParaRPr lang="de-DE" sz="900" b="1" noProof="1">
                <a:solidFill>
                  <a:srgbClr val="0092D0"/>
                </a:solidFill>
              </a:endParaRPr>
            </a:p>
            <a:p>
              <a:pPr defTabSz="962481" eaLnBrk="0" hangingPunct="0">
                <a:tabLst>
                  <a:tab pos="1522211" algn="l"/>
                </a:tabLst>
                <a:defRPr/>
              </a:pPr>
              <a:endParaRPr lang="de-DE" sz="900" b="1" noProof="1">
                <a:solidFill>
                  <a:srgbClr val="0092D0"/>
                </a:solidFill>
              </a:endParaRPr>
            </a:p>
            <a:p>
              <a:pPr defTabSz="962481" eaLnBrk="0" hangingPunct="0">
                <a:tabLst>
                  <a:tab pos="1522211" algn="l"/>
                </a:tabLst>
                <a:defRPr/>
              </a:pPr>
              <a:endParaRPr lang="de-DE" sz="900" b="1" noProof="1">
                <a:solidFill>
                  <a:srgbClr val="0092D0"/>
                </a:solidFill>
              </a:endParaRPr>
            </a:p>
            <a:p>
              <a:pPr defTabSz="962481" eaLnBrk="0" hangingPunct="0">
                <a:spcBef>
                  <a:spcPts val="1800"/>
                </a:spcBef>
                <a:spcAft>
                  <a:spcPts val="300"/>
                </a:spcAft>
                <a:tabLst>
                  <a:tab pos="1522211" algn="l"/>
                </a:tabLst>
                <a:defRPr/>
              </a:pPr>
              <a:r>
                <a:rPr lang="de-DE" sz="1100" b="1" noProof="1">
                  <a:solidFill>
                    <a:srgbClr val="001E3C"/>
                  </a:solidFill>
                </a:rPr>
                <a:t>WORKING WITH CHARTS:  BEST PRACTICE</a:t>
              </a:r>
            </a:p>
            <a:p>
              <a:pPr defTabSz="962481" eaLnBrk="0" hangingPunct="0">
                <a:spcBef>
                  <a:spcPts val="300"/>
                </a:spcBef>
                <a:spcAft>
                  <a:spcPts val="300"/>
                </a:spcAft>
                <a:tabLst>
                  <a:tab pos="1522211" algn="l"/>
                </a:tabLst>
                <a:defRPr/>
              </a:pPr>
              <a:r>
                <a:rPr lang="de-DE" sz="900" i="1" noProof="1">
                  <a:solidFill>
                    <a:srgbClr val="001E3C"/>
                  </a:solidFill>
                </a:rPr>
                <a:t>Charts should use MS Graph.  Note there are still printing issues when trying to print in greyscale.  The best way to work with charts is:</a:t>
              </a:r>
              <a:endParaRPr lang="de-DE" sz="900" b="1" noProof="1">
                <a:solidFill>
                  <a:srgbClr val="001E3C"/>
                </a:solidFill>
              </a:endParaRPr>
            </a:p>
            <a:p>
              <a:pPr marL="266386" lvl="2" indent="-261632" defTabSz="962481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2211" algn="l"/>
                </a:tabLst>
                <a:defRPr/>
              </a:pPr>
              <a:r>
                <a:rPr lang="de-DE" sz="900" noProof="1">
                  <a:solidFill>
                    <a:srgbClr val="001E3C"/>
                  </a:solidFill>
                </a:rPr>
                <a:t>Copy MS graph objects off the edge of the slide</a:t>
              </a:r>
            </a:p>
            <a:p>
              <a:pPr marL="266386" lvl="2" indent="-261632" defTabSz="962481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2211" algn="l"/>
                </a:tabLst>
                <a:defRPr/>
              </a:pPr>
              <a:r>
                <a:rPr lang="de-DE" sz="900" noProof="1">
                  <a:solidFill>
                    <a:srgbClr val="001E3C"/>
                  </a:solidFill>
                </a:rPr>
                <a:t>Open charts by right-clicking on the MS Graph object and select:</a:t>
              </a:r>
              <a:br>
                <a:rPr lang="de-DE" sz="900" noProof="1">
                  <a:solidFill>
                    <a:srgbClr val="001E3C"/>
                  </a:solidFill>
                </a:rPr>
              </a:br>
              <a:r>
                <a:rPr lang="de-DE" sz="900" b="1" i="1" noProof="1">
                  <a:solidFill>
                    <a:srgbClr val="001E3C"/>
                  </a:solidFill>
                </a:rPr>
                <a:t>Chart Object &gt; Open</a:t>
              </a:r>
            </a:p>
            <a:p>
              <a:pPr marL="266386" lvl="2" indent="-261632" defTabSz="962481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2211" algn="l"/>
                </a:tabLst>
                <a:defRPr/>
              </a:pPr>
              <a:r>
                <a:rPr lang="de-DE" sz="900" noProof="1">
                  <a:solidFill>
                    <a:srgbClr val="001E3C"/>
                  </a:solidFill>
                </a:rPr>
                <a:t>Make required edits</a:t>
              </a:r>
            </a:p>
            <a:p>
              <a:pPr marL="266386" lvl="2" indent="-261632" defTabSz="962481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2211" algn="l"/>
                </a:tabLst>
                <a:defRPr/>
              </a:pPr>
              <a:r>
                <a:rPr lang="de-DE" sz="900" noProof="1">
                  <a:solidFill>
                    <a:srgbClr val="001E3C"/>
                  </a:solidFill>
                </a:rPr>
                <a:t>Copy the MS Graph object and paste as a picture :</a:t>
              </a:r>
              <a:br>
                <a:rPr lang="de-DE" sz="900" noProof="1">
                  <a:solidFill>
                    <a:srgbClr val="001E3C"/>
                  </a:solidFill>
                </a:rPr>
              </a:br>
              <a:r>
                <a:rPr lang="de-DE" sz="900" b="1" i="1" noProof="1">
                  <a:solidFill>
                    <a:srgbClr val="001E3C"/>
                  </a:solidFill>
                </a:rPr>
                <a:t>Home &gt; Clipboard &gt; Paste &gt; Paste  Special &gt; Picture (Enhanced metafile)</a:t>
              </a:r>
            </a:p>
            <a:p>
              <a:pPr marL="266386" lvl="2" indent="-261632" defTabSz="962481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2211" algn="l"/>
                </a:tabLst>
                <a:defRPr/>
              </a:pPr>
              <a:r>
                <a:rPr lang="de-DE" sz="900" noProof="1">
                  <a:solidFill>
                    <a:srgbClr val="001E3C"/>
                  </a:solidFill>
                </a:rPr>
                <a:t>Position the chart on the slide and ungroup  (</a:t>
              </a:r>
              <a:r>
                <a:rPr lang="de-DE" sz="900" b="1" i="1" noProof="1">
                  <a:solidFill>
                    <a:srgbClr val="001E3C"/>
                  </a:solidFill>
                </a:rPr>
                <a:t>Ctrl + Shift + G</a:t>
              </a:r>
              <a:r>
                <a:rPr lang="de-DE" sz="900" noProof="1">
                  <a:solidFill>
                    <a:srgbClr val="001E3C"/>
                  </a:solidFill>
                </a:rPr>
                <a:t>).  This enables printing in greyscale</a:t>
              </a:r>
            </a:p>
            <a:p>
              <a:pPr defTabSz="962481" eaLnBrk="0" hangingPunct="0">
                <a:spcBef>
                  <a:spcPts val="1800"/>
                </a:spcBef>
                <a:spcAft>
                  <a:spcPts val="300"/>
                </a:spcAft>
                <a:buFont typeface="Arial" charset="0"/>
                <a:buNone/>
                <a:tabLst>
                  <a:tab pos="1522211" algn="l"/>
                </a:tabLst>
                <a:defRPr/>
              </a:pPr>
              <a:r>
                <a:rPr lang="de-DE" sz="1100" b="1" noProof="1">
                  <a:solidFill>
                    <a:srgbClr val="001E3C"/>
                  </a:solidFill>
                </a:rPr>
                <a:t>DISCLAIMER</a:t>
              </a:r>
            </a:p>
            <a:p>
              <a:pPr defTabSz="962481" eaLnBrk="0" hangingPunct="0">
                <a:spcBef>
                  <a:spcPts val="300"/>
                </a:spcBef>
                <a:spcAft>
                  <a:spcPts val="300"/>
                </a:spcAft>
                <a:buFont typeface="Arial" charset="0"/>
                <a:buNone/>
                <a:tabLst>
                  <a:tab pos="1522211" algn="l"/>
                </a:tabLst>
                <a:defRPr/>
              </a:pPr>
              <a:r>
                <a:rPr lang="de-DE" sz="900" i="1" noProof="1">
                  <a:solidFill>
                    <a:srgbClr val="001E3C"/>
                  </a:solidFill>
                </a:rPr>
                <a:t>A disclaimer is not usually required for screenshows.  However, it may be required depending on the presentation's contents/use.  Users should consult Legal/Compliance as required.</a:t>
              </a:r>
            </a:p>
          </p:txBody>
        </p:sp>
        <p:pic>
          <p:nvPicPr>
            <p:cNvPr id="24" name="Picture 1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3918230" y="2941753"/>
              <a:ext cx="3382505" cy="1310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fc" descr="For internal use only"/>
          <p:cNvSpPr txBox="1"/>
          <p:nvPr userDrawn="1"/>
        </p:nvSpPr>
        <p:spPr bwMode="ltGray">
          <a:xfrm>
            <a:off x="0" y="7390447"/>
            <a:ext cx="10110788" cy="23269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100908" tIns="50454" rIns="100908" bIns="50454" rtlCol="0" anchor="t" anchorCtr="0">
            <a:spAutoFit/>
          </a:bodyPr>
          <a:lstStyle/>
          <a:p>
            <a:pPr algn="ctr" eaLnBrk="0" hangingPunct="0"/>
            <a:r>
              <a:rPr lang="en-US" sz="850" b="0" i="0" u="none" baseline="0">
                <a:solidFill>
                  <a:srgbClr val="000000"/>
                </a:solidFill>
                <a:latin typeface="arial unicode ms" panose="020B0604020202020204" pitchFamily="34" charset="-128"/>
              </a:rPr>
              <a:t>For internal use only</a:t>
            </a:r>
            <a:endParaRPr lang="en-US" sz="850" b="0" i="0" u="none" baseline="0" dirty="0" err="1">
              <a:solidFill>
                <a:srgbClr val="000000"/>
              </a:solid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3080990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wo lin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23"/>
          <p:cNvGrpSpPr>
            <a:grpSpLocks/>
          </p:cNvGrpSpPr>
          <p:nvPr userDrawn="1"/>
        </p:nvGrpSpPr>
        <p:grpSpPr bwMode="auto">
          <a:xfrm>
            <a:off x="2" y="493720"/>
            <a:ext cx="1564544" cy="385180"/>
            <a:chOff x="0" y="222355"/>
            <a:chExt cx="1557929" cy="385373"/>
          </a:xfrm>
        </p:grpSpPr>
        <p:sp>
          <p:nvSpPr>
            <p:cNvPr id="20" name="TextBox 24"/>
            <p:cNvSpPr txBox="1"/>
            <p:nvPr userDrawn="1"/>
          </p:nvSpPr>
          <p:spPr bwMode="auto">
            <a:xfrm>
              <a:off x="0" y="438366"/>
              <a:ext cx="1420654" cy="169362"/>
            </a:xfrm>
            <a:prstGeom prst="rect">
              <a:avLst/>
            </a:prstGeom>
            <a:noFill/>
          </p:spPr>
          <p:txBody>
            <a:bodyPr wrap="none" lIns="255600" tIns="0" rIns="0" bIns="0">
              <a:spAutoFit/>
            </a:bodyPr>
            <a:lstStyle/>
            <a:p>
              <a:pPr>
                <a:defRPr/>
              </a:pPr>
              <a:r>
                <a:rPr lang="en-US" sz="1100" dirty="0">
                  <a:solidFill>
                    <a:srgbClr val="0092D0"/>
                  </a:solidFill>
                  <a:latin typeface="+mn-lt"/>
                  <a:cs typeface="+mn-cs"/>
                </a:rPr>
                <a:t>Human</a:t>
              </a:r>
              <a:r>
                <a:rPr lang="en-US" sz="1100" baseline="0" dirty="0">
                  <a:solidFill>
                    <a:srgbClr val="0092D0"/>
                  </a:solidFill>
                  <a:latin typeface="+mn-lt"/>
                  <a:cs typeface="+mn-cs"/>
                </a:rPr>
                <a:t> Resources</a:t>
              </a:r>
              <a:endParaRPr lang="en-US" sz="1100" dirty="0">
                <a:solidFill>
                  <a:srgbClr val="0092D0"/>
                </a:solidFill>
                <a:latin typeface="+mn-lt"/>
                <a:cs typeface="+mn-cs"/>
              </a:endParaRPr>
            </a:p>
          </p:txBody>
        </p:sp>
        <p:sp>
          <p:nvSpPr>
            <p:cNvPr id="21" name="TextBox 25"/>
            <p:cNvSpPr txBox="1"/>
            <p:nvPr userDrawn="1"/>
          </p:nvSpPr>
          <p:spPr bwMode="auto">
            <a:xfrm>
              <a:off x="0" y="222355"/>
              <a:ext cx="1557929" cy="230820"/>
            </a:xfrm>
            <a:prstGeom prst="rect">
              <a:avLst/>
            </a:prstGeom>
            <a:noFill/>
          </p:spPr>
          <p:txBody>
            <a:bodyPr wrap="none" lIns="255600" tIns="0" rIns="0" bIns="0">
              <a:spAutoFit/>
            </a:bodyPr>
            <a:lstStyle/>
            <a:p>
              <a:pPr>
                <a:defRPr/>
              </a:pPr>
              <a:r>
                <a:rPr lang="en-US" sz="1499" dirty="0">
                  <a:solidFill>
                    <a:srgbClr val="0018A8"/>
                  </a:solidFill>
                  <a:latin typeface="+mn-lt"/>
                  <a:cs typeface="+mn-cs"/>
                </a:rPr>
                <a:t>Deutsche Bank</a:t>
              </a:r>
            </a:p>
          </p:txBody>
        </p:sp>
      </p:grpSp>
      <p:sp>
        <p:nvSpPr>
          <p:cNvPr id="4214" name="Rectangle 118"/>
          <p:cNvSpPr>
            <a:spLocks noGrp="1" noChangeArrowheads="1"/>
          </p:cNvSpPr>
          <p:nvPr>
            <p:ph type="ctrTitle" sz="quarter"/>
          </p:nvPr>
        </p:nvSpPr>
        <p:spPr>
          <a:xfrm>
            <a:off x="1328352" y="2149492"/>
            <a:ext cx="8242500" cy="1001597"/>
          </a:xfrm>
          <a:noFill/>
          <a:ln w="9525" algn="ctr">
            <a:noFill/>
            <a:miter lim="800000"/>
            <a:headEnd/>
            <a:tailEnd/>
          </a:ln>
        </p:spPr>
        <p:txBody>
          <a:bodyPr rIns="0" bIns="125874" anchor="b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/>
              <a:defRPr lang="en-GB" sz="3200" b="0" baseline="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15" name="Rectangle 1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28352" y="3151070"/>
            <a:ext cx="8242500" cy="982800"/>
          </a:xfrm>
          <a:noFill/>
          <a:ln w="9525" algn="ctr">
            <a:noFill/>
            <a:miter lim="800000"/>
            <a:headEnd/>
            <a:tailEnd/>
          </a:ln>
        </p:spPr>
        <p:txBody>
          <a:bodyPr bIns="276920" anchor="b">
            <a:no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ts val="0"/>
              </a:spcAft>
              <a:defRPr lang="en-US" sz="2199" b="0" kern="1200" baseline="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lvl="1" eaLnBrk="0" hangingPunct="0">
              <a:spcBef>
                <a:spcPct val="0"/>
              </a:spcBef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22" name="Group 20"/>
          <p:cNvGrpSpPr>
            <a:grpSpLocks/>
          </p:cNvGrpSpPr>
          <p:nvPr userDrawn="1"/>
        </p:nvGrpSpPr>
        <p:grpSpPr bwMode="auto">
          <a:xfrm>
            <a:off x="-4340248" y="531821"/>
            <a:ext cx="4225571" cy="6273613"/>
            <a:chOff x="-4325938" y="809624"/>
            <a:chExt cx="4211638" cy="6273027"/>
          </a:xfrm>
        </p:grpSpPr>
        <p:sp>
          <p:nvSpPr>
            <p:cNvPr id="23" name="Comment 104"/>
            <p:cNvSpPr>
              <a:spLocks noChangeArrowheads="1"/>
            </p:cNvSpPr>
            <p:nvPr userDrawn="1"/>
          </p:nvSpPr>
          <p:spPr bwMode="auto">
            <a:xfrm>
              <a:off x="-4325938" y="809624"/>
              <a:ext cx="4211638" cy="6273027"/>
            </a:xfrm>
            <a:prstGeom prst="rect">
              <a:avLst/>
            </a:prstGeom>
            <a:solidFill>
              <a:srgbClr val="E6EAEE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144000" tIns="108000" rIns="144000" bIns="108000">
              <a:spAutoFit/>
            </a:bodyPr>
            <a:lstStyle/>
            <a:p>
              <a:pPr algn="ctr" defTabSz="962481" eaLnBrk="0" hangingPunct="0">
                <a:spcBef>
                  <a:spcPct val="25000"/>
                </a:spcBef>
                <a:tabLst>
                  <a:tab pos="1522211" algn="l"/>
                </a:tabLst>
                <a:defRPr/>
              </a:pPr>
              <a:r>
                <a:rPr lang="de-DE" sz="1200" b="1" noProof="1">
                  <a:solidFill>
                    <a:srgbClr val="001E3C"/>
                  </a:solidFill>
                </a:rPr>
                <a:t>IMPORTANT NOTES WHEN</a:t>
              </a:r>
              <a:br>
                <a:rPr lang="de-DE" sz="1200" b="1" noProof="1">
                  <a:solidFill>
                    <a:srgbClr val="001E3C"/>
                  </a:solidFill>
                </a:rPr>
              </a:br>
              <a:r>
                <a:rPr lang="de-DE" sz="1200" b="1" noProof="1">
                  <a:solidFill>
                    <a:srgbClr val="001E3C"/>
                  </a:solidFill>
                </a:rPr>
                <a:t>WORKING WITH SCREENSHOW'S</a:t>
              </a:r>
            </a:p>
            <a:p>
              <a:pPr defTabSz="962481" eaLnBrk="0" hangingPunct="0">
                <a:spcBef>
                  <a:spcPts val="1800"/>
                </a:spcBef>
                <a:spcAft>
                  <a:spcPts val="300"/>
                </a:spcAft>
                <a:tabLst>
                  <a:tab pos="1522211" algn="l"/>
                </a:tabLst>
                <a:defRPr/>
              </a:pPr>
              <a:r>
                <a:rPr lang="de-DE" sz="1100" b="1" noProof="1">
                  <a:solidFill>
                    <a:srgbClr val="D70032"/>
                  </a:solidFill>
                </a:rPr>
                <a:t>SAVE AS .PPTX ONLY</a:t>
              </a:r>
            </a:p>
            <a:p>
              <a:pPr defTabSz="962481" eaLnBrk="0" hangingPunct="0">
                <a:spcBef>
                  <a:spcPts val="1800"/>
                </a:spcBef>
                <a:spcAft>
                  <a:spcPts val="300"/>
                </a:spcAft>
                <a:tabLst>
                  <a:tab pos="1522211" algn="l"/>
                </a:tabLst>
                <a:defRPr/>
              </a:pPr>
              <a:r>
                <a:rPr lang="de-DE" sz="1100" b="1" noProof="1">
                  <a:solidFill>
                    <a:srgbClr val="001E3C"/>
                  </a:solidFill>
                </a:rPr>
                <a:t>PRINTING INSTRUCTIONS</a:t>
              </a:r>
            </a:p>
            <a:p>
              <a:pPr defTabSz="962481" eaLnBrk="0" hangingPunct="0">
                <a:spcBef>
                  <a:spcPts val="300"/>
                </a:spcBef>
                <a:spcAft>
                  <a:spcPts val="300"/>
                </a:spcAft>
                <a:tabLst>
                  <a:tab pos="1522211" algn="l"/>
                </a:tabLst>
                <a:defRPr/>
              </a:pPr>
              <a:r>
                <a:rPr lang="de-DE" sz="900" i="1" noProof="1">
                  <a:solidFill>
                    <a:srgbClr val="001E3C"/>
                  </a:solidFill>
                </a:rPr>
                <a:t>In order to print correctly, ensure the following print settings are used:</a:t>
              </a:r>
              <a:endParaRPr lang="de-DE" sz="900" noProof="1">
                <a:solidFill>
                  <a:srgbClr val="001E3C"/>
                </a:solidFill>
              </a:endParaRPr>
            </a:p>
            <a:p>
              <a:pPr marL="266386" lvl="2" indent="-261632" defTabSz="962481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2211" algn="l"/>
                </a:tabLst>
                <a:defRPr/>
              </a:pPr>
              <a:r>
                <a:rPr lang="de-DE" sz="900" noProof="1">
                  <a:solidFill>
                    <a:srgbClr val="001E3C"/>
                  </a:solidFill>
                </a:rPr>
                <a:t>Color/grayscale:	</a:t>
              </a:r>
              <a:r>
                <a:rPr lang="de-DE" sz="900" b="1" noProof="1">
                  <a:solidFill>
                    <a:srgbClr val="001E3C"/>
                  </a:solidFill>
                </a:rPr>
                <a:t>Color </a:t>
              </a:r>
              <a:r>
                <a:rPr lang="de-DE" sz="900" noProof="1">
                  <a:solidFill>
                    <a:srgbClr val="001E3C"/>
                  </a:solidFill>
                </a:rPr>
                <a:t>(regardless of printing in b/w)</a:t>
              </a:r>
            </a:p>
            <a:p>
              <a:pPr marL="266386" lvl="2" indent="-261632" defTabSz="962481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2211" algn="l"/>
                </a:tabLst>
                <a:defRPr/>
              </a:pPr>
              <a:r>
                <a:rPr lang="de-DE" sz="900" noProof="1">
                  <a:solidFill>
                    <a:srgbClr val="001E3C"/>
                  </a:solidFill>
                </a:rPr>
                <a:t>Scale to </a:t>
              </a:r>
              <a:r>
                <a:rPr lang="de-DE" sz="900" u="sng" noProof="1">
                  <a:solidFill>
                    <a:srgbClr val="001E3C"/>
                  </a:solidFill>
                </a:rPr>
                <a:t>f</a:t>
              </a:r>
              <a:r>
                <a:rPr lang="de-DE" sz="900" noProof="1">
                  <a:solidFill>
                    <a:srgbClr val="001E3C"/>
                  </a:solidFill>
                </a:rPr>
                <a:t>it paper:	</a:t>
              </a:r>
              <a:r>
                <a:rPr lang="de-DE" sz="900" b="1" noProof="1">
                  <a:solidFill>
                    <a:srgbClr val="001E3C"/>
                  </a:solidFill>
                </a:rPr>
                <a:t>ON</a:t>
              </a:r>
            </a:p>
            <a:p>
              <a:pPr marL="266386" lvl="2" indent="-261632" defTabSz="962481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2211" algn="l"/>
                </a:tabLst>
                <a:defRPr/>
              </a:pPr>
              <a:r>
                <a:rPr lang="de-DE" sz="900" noProof="1">
                  <a:solidFill>
                    <a:srgbClr val="001E3C"/>
                  </a:solidFill>
                </a:rPr>
                <a:t>Print </a:t>
              </a:r>
              <a:r>
                <a:rPr lang="de-DE" sz="900" u="sng" noProof="1">
                  <a:solidFill>
                    <a:srgbClr val="001E3C"/>
                  </a:solidFill>
                </a:rPr>
                <a:t>h</a:t>
              </a:r>
              <a:r>
                <a:rPr lang="de-DE" sz="900" noProof="1">
                  <a:solidFill>
                    <a:srgbClr val="001E3C"/>
                  </a:solidFill>
                </a:rPr>
                <a:t>idden slides:	</a:t>
              </a:r>
              <a:r>
                <a:rPr lang="de-DE" sz="900" b="1" noProof="1">
                  <a:solidFill>
                    <a:srgbClr val="001E3C"/>
                  </a:solidFill>
                </a:rPr>
                <a:t>OFF</a:t>
              </a:r>
            </a:p>
            <a:p>
              <a:pPr defTabSz="962481" eaLnBrk="0" hangingPunct="0">
                <a:tabLst>
                  <a:tab pos="1522211" algn="l"/>
                </a:tabLst>
                <a:defRPr/>
              </a:pPr>
              <a:endParaRPr lang="de-DE" sz="900" b="1" noProof="1">
                <a:solidFill>
                  <a:srgbClr val="0092D0"/>
                </a:solidFill>
              </a:endParaRPr>
            </a:p>
            <a:p>
              <a:pPr defTabSz="962481" eaLnBrk="0" hangingPunct="0">
                <a:tabLst>
                  <a:tab pos="1522211" algn="l"/>
                </a:tabLst>
                <a:defRPr/>
              </a:pPr>
              <a:endParaRPr lang="de-DE" sz="900" b="1" noProof="1">
                <a:solidFill>
                  <a:srgbClr val="0092D0"/>
                </a:solidFill>
              </a:endParaRPr>
            </a:p>
            <a:p>
              <a:pPr defTabSz="962481" eaLnBrk="0" hangingPunct="0">
                <a:tabLst>
                  <a:tab pos="1522211" algn="l"/>
                </a:tabLst>
                <a:defRPr/>
              </a:pPr>
              <a:endParaRPr lang="de-DE" sz="900" b="1" noProof="1">
                <a:solidFill>
                  <a:srgbClr val="0092D0"/>
                </a:solidFill>
              </a:endParaRPr>
            </a:p>
            <a:p>
              <a:pPr defTabSz="962481" eaLnBrk="0" hangingPunct="0">
                <a:tabLst>
                  <a:tab pos="1522211" algn="l"/>
                </a:tabLst>
                <a:defRPr/>
              </a:pPr>
              <a:endParaRPr lang="de-DE" sz="900" b="1" noProof="1">
                <a:solidFill>
                  <a:srgbClr val="0092D0"/>
                </a:solidFill>
              </a:endParaRPr>
            </a:p>
            <a:p>
              <a:pPr defTabSz="962481" eaLnBrk="0" hangingPunct="0">
                <a:tabLst>
                  <a:tab pos="1522211" algn="l"/>
                </a:tabLst>
                <a:defRPr/>
              </a:pPr>
              <a:endParaRPr lang="de-DE" sz="900" b="1" noProof="1">
                <a:solidFill>
                  <a:srgbClr val="0092D0"/>
                </a:solidFill>
              </a:endParaRPr>
            </a:p>
            <a:p>
              <a:pPr defTabSz="962481" eaLnBrk="0" hangingPunct="0">
                <a:tabLst>
                  <a:tab pos="1522211" algn="l"/>
                </a:tabLst>
                <a:defRPr/>
              </a:pPr>
              <a:endParaRPr lang="de-DE" sz="900" b="1" noProof="1">
                <a:solidFill>
                  <a:srgbClr val="0092D0"/>
                </a:solidFill>
              </a:endParaRPr>
            </a:p>
            <a:p>
              <a:pPr defTabSz="962481" eaLnBrk="0" hangingPunct="0">
                <a:tabLst>
                  <a:tab pos="1522211" algn="l"/>
                </a:tabLst>
                <a:defRPr/>
              </a:pPr>
              <a:endParaRPr lang="de-DE" sz="900" b="1" noProof="1">
                <a:solidFill>
                  <a:srgbClr val="0092D0"/>
                </a:solidFill>
              </a:endParaRPr>
            </a:p>
            <a:p>
              <a:pPr defTabSz="962481" eaLnBrk="0" hangingPunct="0">
                <a:tabLst>
                  <a:tab pos="1522211" algn="l"/>
                </a:tabLst>
                <a:defRPr/>
              </a:pPr>
              <a:endParaRPr lang="de-DE" sz="900" b="1" noProof="1">
                <a:solidFill>
                  <a:srgbClr val="0092D0"/>
                </a:solidFill>
              </a:endParaRPr>
            </a:p>
            <a:p>
              <a:pPr defTabSz="962481" eaLnBrk="0" hangingPunct="0">
                <a:tabLst>
                  <a:tab pos="1522211" algn="l"/>
                </a:tabLst>
                <a:defRPr/>
              </a:pPr>
              <a:endParaRPr lang="de-DE" sz="900" b="1" noProof="1">
                <a:solidFill>
                  <a:srgbClr val="0092D0"/>
                </a:solidFill>
              </a:endParaRPr>
            </a:p>
            <a:p>
              <a:pPr defTabSz="962481" eaLnBrk="0" hangingPunct="0">
                <a:spcBef>
                  <a:spcPts val="1800"/>
                </a:spcBef>
                <a:spcAft>
                  <a:spcPts val="300"/>
                </a:spcAft>
                <a:tabLst>
                  <a:tab pos="1522211" algn="l"/>
                </a:tabLst>
                <a:defRPr/>
              </a:pPr>
              <a:r>
                <a:rPr lang="de-DE" sz="1100" b="1" noProof="1">
                  <a:solidFill>
                    <a:srgbClr val="001E3C"/>
                  </a:solidFill>
                </a:rPr>
                <a:t>WORKING WITH CHARTS:  BEST PRACTICE</a:t>
              </a:r>
            </a:p>
            <a:p>
              <a:pPr defTabSz="962481" eaLnBrk="0" hangingPunct="0">
                <a:spcBef>
                  <a:spcPts val="300"/>
                </a:spcBef>
                <a:spcAft>
                  <a:spcPts val="300"/>
                </a:spcAft>
                <a:tabLst>
                  <a:tab pos="1522211" algn="l"/>
                </a:tabLst>
                <a:defRPr/>
              </a:pPr>
              <a:r>
                <a:rPr lang="de-DE" sz="900" i="1" noProof="1">
                  <a:solidFill>
                    <a:srgbClr val="001E3C"/>
                  </a:solidFill>
                </a:rPr>
                <a:t>Charts should use MS Graph.  Note there are still printing issues when trying to print in greyscale.  The best way to work with charts is:</a:t>
              </a:r>
              <a:endParaRPr lang="de-DE" sz="900" b="1" noProof="1">
                <a:solidFill>
                  <a:srgbClr val="001E3C"/>
                </a:solidFill>
              </a:endParaRPr>
            </a:p>
            <a:p>
              <a:pPr marL="266386" lvl="2" indent="-261632" defTabSz="962481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2211" algn="l"/>
                </a:tabLst>
                <a:defRPr/>
              </a:pPr>
              <a:r>
                <a:rPr lang="de-DE" sz="900" noProof="1">
                  <a:solidFill>
                    <a:srgbClr val="001E3C"/>
                  </a:solidFill>
                </a:rPr>
                <a:t>Copy MS graph objects off the edge of the slide</a:t>
              </a:r>
            </a:p>
            <a:p>
              <a:pPr marL="266386" lvl="2" indent="-261632" defTabSz="962481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2211" algn="l"/>
                </a:tabLst>
                <a:defRPr/>
              </a:pPr>
              <a:r>
                <a:rPr lang="de-DE" sz="900" noProof="1">
                  <a:solidFill>
                    <a:srgbClr val="001E3C"/>
                  </a:solidFill>
                </a:rPr>
                <a:t>Open charts by right-clicking on the MS Graph object and select:</a:t>
              </a:r>
              <a:br>
                <a:rPr lang="de-DE" sz="900" noProof="1">
                  <a:solidFill>
                    <a:srgbClr val="001E3C"/>
                  </a:solidFill>
                </a:rPr>
              </a:br>
              <a:r>
                <a:rPr lang="de-DE" sz="900" b="1" i="1" noProof="1">
                  <a:solidFill>
                    <a:srgbClr val="001E3C"/>
                  </a:solidFill>
                </a:rPr>
                <a:t>Chart Object &gt; Open</a:t>
              </a:r>
            </a:p>
            <a:p>
              <a:pPr marL="266386" lvl="2" indent="-261632" defTabSz="962481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2211" algn="l"/>
                </a:tabLst>
                <a:defRPr/>
              </a:pPr>
              <a:r>
                <a:rPr lang="de-DE" sz="900" noProof="1">
                  <a:solidFill>
                    <a:srgbClr val="001E3C"/>
                  </a:solidFill>
                </a:rPr>
                <a:t>Make required edits</a:t>
              </a:r>
            </a:p>
            <a:p>
              <a:pPr marL="266386" lvl="2" indent="-261632" defTabSz="962481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2211" algn="l"/>
                </a:tabLst>
                <a:defRPr/>
              </a:pPr>
              <a:r>
                <a:rPr lang="de-DE" sz="900" noProof="1">
                  <a:solidFill>
                    <a:srgbClr val="001E3C"/>
                  </a:solidFill>
                </a:rPr>
                <a:t>Copy the MS Graph object and paste as a picture :</a:t>
              </a:r>
              <a:br>
                <a:rPr lang="de-DE" sz="900" noProof="1">
                  <a:solidFill>
                    <a:srgbClr val="001E3C"/>
                  </a:solidFill>
                </a:rPr>
              </a:br>
              <a:r>
                <a:rPr lang="de-DE" sz="900" b="1" i="1" noProof="1">
                  <a:solidFill>
                    <a:srgbClr val="001E3C"/>
                  </a:solidFill>
                </a:rPr>
                <a:t>Home &gt; Clipboard &gt; Paste &gt; Paste  Special &gt; Picture (Enhanced metafile)</a:t>
              </a:r>
            </a:p>
            <a:p>
              <a:pPr marL="266386" lvl="2" indent="-261632" defTabSz="962481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2211" algn="l"/>
                </a:tabLst>
                <a:defRPr/>
              </a:pPr>
              <a:r>
                <a:rPr lang="de-DE" sz="900" noProof="1">
                  <a:solidFill>
                    <a:srgbClr val="001E3C"/>
                  </a:solidFill>
                </a:rPr>
                <a:t>Position the chart on the slide and ungroup  (</a:t>
              </a:r>
              <a:r>
                <a:rPr lang="de-DE" sz="900" b="1" i="1" noProof="1">
                  <a:solidFill>
                    <a:srgbClr val="001E3C"/>
                  </a:solidFill>
                </a:rPr>
                <a:t>Ctrl + Shift + G</a:t>
              </a:r>
              <a:r>
                <a:rPr lang="de-DE" sz="900" noProof="1">
                  <a:solidFill>
                    <a:srgbClr val="001E3C"/>
                  </a:solidFill>
                </a:rPr>
                <a:t>).  This enables printing in greyscale</a:t>
              </a:r>
            </a:p>
            <a:p>
              <a:pPr defTabSz="962481" eaLnBrk="0" hangingPunct="0">
                <a:spcBef>
                  <a:spcPts val="1800"/>
                </a:spcBef>
                <a:spcAft>
                  <a:spcPts val="300"/>
                </a:spcAft>
                <a:buFont typeface="Arial" charset="0"/>
                <a:buNone/>
                <a:tabLst>
                  <a:tab pos="1522211" algn="l"/>
                </a:tabLst>
                <a:defRPr/>
              </a:pPr>
              <a:r>
                <a:rPr lang="de-DE" sz="1100" b="1" noProof="1">
                  <a:solidFill>
                    <a:srgbClr val="001E3C"/>
                  </a:solidFill>
                </a:rPr>
                <a:t>DISCLAIMER</a:t>
              </a:r>
            </a:p>
            <a:p>
              <a:pPr defTabSz="962481" eaLnBrk="0" hangingPunct="0">
                <a:spcBef>
                  <a:spcPts val="300"/>
                </a:spcBef>
                <a:spcAft>
                  <a:spcPts val="300"/>
                </a:spcAft>
                <a:buFont typeface="Arial" charset="0"/>
                <a:buNone/>
                <a:tabLst>
                  <a:tab pos="1522211" algn="l"/>
                </a:tabLst>
                <a:defRPr/>
              </a:pPr>
              <a:r>
                <a:rPr lang="de-DE" sz="900" i="1" noProof="1">
                  <a:solidFill>
                    <a:srgbClr val="001E3C"/>
                  </a:solidFill>
                </a:rPr>
                <a:t>A disclaimer is not usually required for screenshows.  However, it may be required depending on the presentation's contents/use.  Users should consult Legal/Compliance as required.</a:t>
              </a:r>
            </a:p>
          </p:txBody>
        </p:sp>
        <p:pic>
          <p:nvPicPr>
            <p:cNvPr id="24" name="Picture 1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3918230" y="2941753"/>
              <a:ext cx="3382505" cy="1310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619495794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ntent - content are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EditPoints="1"/>
          </p:cNvSpPr>
          <p:nvPr userDrawn="1"/>
        </p:nvSpPr>
        <p:spPr bwMode="black">
          <a:xfrm>
            <a:off x="9304540" y="221298"/>
            <a:ext cx="541536" cy="53975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 lIns="91344" tIns="45672" rIns="91344" bIns="45672"/>
          <a:lstStyle/>
          <a:p>
            <a:pPr>
              <a:defRPr/>
            </a:pPr>
            <a:endParaRPr lang="en-US" sz="2000"/>
          </a:p>
        </p:txBody>
      </p:sp>
      <p:cxnSp>
        <p:nvCxnSpPr>
          <p:cNvPr id="5" name="Straight Connector 9"/>
          <p:cNvCxnSpPr>
            <a:cxnSpLocks noChangeShapeType="1"/>
          </p:cNvCxnSpPr>
          <p:nvPr userDrawn="1"/>
        </p:nvCxnSpPr>
        <p:spPr bwMode="auto">
          <a:xfrm flipH="1" flipV="1">
            <a:off x="541542" y="7042150"/>
            <a:ext cx="8580157" cy="15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541789" y="1730377"/>
            <a:ext cx="9029774" cy="4741200"/>
          </a:xfrm>
        </p:spPr>
        <p:txBody>
          <a:bodyPr/>
          <a:lstStyle>
            <a:lvl1pPr marL="0" indent="0">
              <a:defRPr baseline="0">
                <a:solidFill>
                  <a:srgbClr val="0092D0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952" y="504005"/>
            <a:ext cx="8489367" cy="756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tabLst/>
              <a:defRPr lang="en-US" sz="2600" kern="1200" noProof="0" smtClean="0">
                <a:solidFill>
                  <a:schemeClr val="tx1"/>
                </a:solidFill>
                <a:latin typeface="+mn-lt"/>
                <a:ea typeface="ＭＳ Ｐゴシック" pitchFamily="34" charset="-128"/>
                <a:cs typeface="ＭＳ Ｐゴシック" pitchFamily="-109" charset="-128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74569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one lin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4" name="Rectangle 118"/>
          <p:cNvSpPr>
            <a:spLocks noGrp="1" noChangeArrowheads="1"/>
          </p:cNvSpPr>
          <p:nvPr>
            <p:ph type="ctrTitle" sz="quarter"/>
          </p:nvPr>
        </p:nvSpPr>
        <p:spPr>
          <a:xfrm>
            <a:off x="1328364" y="3951027"/>
            <a:ext cx="8242491" cy="1001597"/>
          </a:xfrm>
        </p:spPr>
        <p:txBody>
          <a:bodyPr bIns="125874" anchor="b"/>
          <a:lstStyle>
            <a:lvl1pPr>
              <a:tabLst/>
              <a:defRPr sz="32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15" name="Rectangle 1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28364" y="4952610"/>
            <a:ext cx="8242491" cy="647014"/>
          </a:xfrm>
        </p:spPr>
        <p:txBody>
          <a:bodyPr bIns="276920" anchor="b">
            <a:noAutofit/>
          </a:bodyPr>
          <a:lstStyle>
            <a:lvl1pPr eaLnBrk="0" hangingPunct="0">
              <a:spcBef>
                <a:spcPct val="0"/>
              </a:spcBef>
              <a:spcAft>
                <a:spcPts val="0"/>
              </a:spcAft>
              <a:defRPr b="0" baseline="0">
                <a:solidFill>
                  <a:srgbClr val="000000"/>
                </a:solidFill>
                <a:latin typeface="+mn-lt"/>
              </a:defRPr>
            </a:lvl1pPr>
            <a:lvl2pPr marL="0" lvl="1" eaLnBrk="0" hangingPunct="0">
              <a:spcBef>
                <a:spcPct val="0"/>
              </a:spcBef>
              <a:defRPr sz="1800">
                <a:solidFill>
                  <a:schemeClr val="tx2"/>
                </a:solidFill>
              </a:defRPr>
            </a:lvl2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2" name="Group 20"/>
          <p:cNvGrpSpPr>
            <a:grpSpLocks/>
          </p:cNvGrpSpPr>
          <p:nvPr userDrawn="1"/>
        </p:nvGrpSpPr>
        <p:grpSpPr bwMode="auto">
          <a:xfrm>
            <a:off x="-4340249" y="531820"/>
            <a:ext cx="4225571" cy="6273613"/>
            <a:chOff x="-4325938" y="809624"/>
            <a:chExt cx="4211638" cy="6273027"/>
          </a:xfrm>
        </p:grpSpPr>
        <p:sp>
          <p:nvSpPr>
            <p:cNvPr id="23" name="Comment 104"/>
            <p:cNvSpPr>
              <a:spLocks noChangeArrowheads="1"/>
            </p:cNvSpPr>
            <p:nvPr userDrawn="1"/>
          </p:nvSpPr>
          <p:spPr bwMode="auto">
            <a:xfrm>
              <a:off x="-4325938" y="809624"/>
              <a:ext cx="4211638" cy="6273027"/>
            </a:xfrm>
            <a:prstGeom prst="rect">
              <a:avLst/>
            </a:prstGeom>
            <a:solidFill>
              <a:srgbClr val="E6EAEE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144000" tIns="108000" rIns="144000" bIns="108000">
              <a:spAutoFit/>
            </a:bodyPr>
            <a:lstStyle/>
            <a:p>
              <a:pPr algn="ctr" defTabSz="962592" eaLnBrk="0" hangingPunct="0">
                <a:spcBef>
                  <a:spcPct val="25000"/>
                </a:spcBef>
                <a:tabLst>
                  <a:tab pos="1522386" algn="l"/>
                </a:tabLst>
                <a:defRPr/>
              </a:pPr>
              <a:r>
                <a:rPr lang="de-DE" sz="1200" b="1" noProof="1">
                  <a:solidFill>
                    <a:srgbClr val="001E3C"/>
                  </a:solidFill>
                </a:rPr>
                <a:t>IMPORTANT NOTES WHEN</a:t>
              </a:r>
              <a:br>
                <a:rPr lang="de-DE" sz="1200" b="1" noProof="1">
                  <a:solidFill>
                    <a:srgbClr val="001E3C"/>
                  </a:solidFill>
                </a:rPr>
              </a:br>
              <a:r>
                <a:rPr lang="de-DE" sz="1200" b="1" noProof="1">
                  <a:solidFill>
                    <a:srgbClr val="001E3C"/>
                  </a:solidFill>
                </a:rPr>
                <a:t>WORKING WITH SCREENSHOW'S</a:t>
              </a:r>
            </a:p>
            <a:p>
              <a:pPr defTabSz="962592" eaLnBrk="0" hangingPunct="0">
                <a:spcBef>
                  <a:spcPts val="1800"/>
                </a:spcBef>
                <a:spcAft>
                  <a:spcPts val="300"/>
                </a:spcAft>
                <a:tabLst>
                  <a:tab pos="1522386" algn="l"/>
                </a:tabLst>
                <a:defRPr/>
              </a:pPr>
              <a:r>
                <a:rPr lang="de-DE" sz="1100" b="1" noProof="1">
                  <a:solidFill>
                    <a:srgbClr val="D70032"/>
                  </a:solidFill>
                </a:rPr>
                <a:t>SAVE AS .PPTX ONLY</a:t>
              </a:r>
            </a:p>
            <a:p>
              <a:pPr defTabSz="962592" eaLnBrk="0" hangingPunct="0">
                <a:spcBef>
                  <a:spcPts val="1800"/>
                </a:spcBef>
                <a:spcAft>
                  <a:spcPts val="300"/>
                </a:spcAft>
                <a:tabLst>
                  <a:tab pos="1522386" algn="l"/>
                </a:tabLst>
                <a:defRPr/>
              </a:pPr>
              <a:r>
                <a:rPr lang="de-DE" sz="1100" b="1" noProof="1">
                  <a:solidFill>
                    <a:srgbClr val="001E3C"/>
                  </a:solidFill>
                </a:rPr>
                <a:t>PRINTING INSTRUCTIONS</a:t>
              </a:r>
            </a:p>
            <a:p>
              <a:pPr defTabSz="962592" eaLnBrk="0" hangingPunct="0">
                <a:spcBef>
                  <a:spcPts val="300"/>
                </a:spcBef>
                <a:spcAft>
                  <a:spcPts val="300"/>
                </a:spcAft>
                <a:tabLst>
                  <a:tab pos="1522386" algn="l"/>
                </a:tabLst>
                <a:defRPr/>
              </a:pPr>
              <a:r>
                <a:rPr lang="de-DE" sz="900" i="1" noProof="1">
                  <a:solidFill>
                    <a:srgbClr val="001E3C"/>
                  </a:solidFill>
                </a:rPr>
                <a:t>In order to print correctly, ensure the following print settings are used:</a:t>
              </a:r>
              <a:endParaRPr lang="de-DE" sz="900" noProof="1">
                <a:solidFill>
                  <a:srgbClr val="001E3C"/>
                </a:solidFill>
              </a:endParaRPr>
            </a:p>
            <a:p>
              <a:pPr marL="266417" lvl="2" indent="-261662" defTabSz="962592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2386" algn="l"/>
                </a:tabLst>
                <a:defRPr/>
              </a:pPr>
              <a:r>
                <a:rPr lang="de-DE" sz="900" noProof="1">
                  <a:solidFill>
                    <a:srgbClr val="001E3C"/>
                  </a:solidFill>
                </a:rPr>
                <a:t>Color/grayscale:	</a:t>
              </a:r>
              <a:r>
                <a:rPr lang="de-DE" sz="900" b="1" noProof="1">
                  <a:solidFill>
                    <a:srgbClr val="001E3C"/>
                  </a:solidFill>
                </a:rPr>
                <a:t>Color </a:t>
              </a:r>
              <a:r>
                <a:rPr lang="de-DE" sz="900" noProof="1">
                  <a:solidFill>
                    <a:srgbClr val="001E3C"/>
                  </a:solidFill>
                </a:rPr>
                <a:t>(regardless of printing in b/w)</a:t>
              </a:r>
            </a:p>
            <a:p>
              <a:pPr marL="266417" lvl="2" indent="-261662" defTabSz="962592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2386" algn="l"/>
                </a:tabLst>
                <a:defRPr/>
              </a:pPr>
              <a:r>
                <a:rPr lang="de-DE" sz="900" noProof="1">
                  <a:solidFill>
                    <a:srgbClr val="001E3C"/>
                  </a:solidFill>
                </a:rPr>
                <a:t>Scale to </a:t>
              </a:r>
              <a:r>
                <a:rPr lang="de-DE" sz="900" u="sng" noProof="1">
                  <a:solidFill>
                    <a:srgbClr val="001E3C"/>
                  </a:solidFill>
                </a:rPr>
                <a:t>f</a:t>
              </a:r>
              <a:r>
                <a:rPr lang="de-DE" sz="900" noProof="1">
                  <a:solidFill>
                    <a:srgbClr val="001E3C"/>
                  </a:solidFill>
                </a:rPr>
                <a:t>it paper:	</a:t>
              </a:r>
              <a:r>
                <a:rPr lang="de-DE" sz="900" b="1" noProof="1">
                  <a:solidFill>
                    <a:srgbClr val="001E3C"/>
                  </a:solidFill>
                </a:rPr>
                <a:t>ON</a:t>
              </a:r>
            </a:p>
            <a:p>
              <a:pPr marL="266417" lvl="2" indent="-261662" defTabSz="962592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2386" algn="l"/>
                </a:tabLst>
                <a:defRPr/>
              </a:pPr>
              <a:r>
                <a:rPr lang="de-DE" sz="900" noProof="1">
                  <a:solidFill>
                    <a:srgbClr val="001E3C"/>
                  </a:solidFill>
                </a:rPr>
                <a:t>Print </a:t>
              </a:r>
              <a:r>
                <a:rPr lang="de-DE" sz="900" u="sng" noProof="1">
                  <a:solidFill>
                    <a:srgbClr val="001E3C"/>
                  </a:solidFill>
                </a:rPr>
                <a:t>h</a:t>
              </a:r>
              <a:r>
                <a:rPr lang="de-DE" sz="900" noProof="1">
                  <a:solidFill>
                    <a:srgbClr val="001E3C"/>
                  </a:solidFill>
                </a:rPr>
                <a:t>idden slides:	</a:t>
              </a:r>
              <a:r>
                <a:rPr lang="de-DE" sz="900" b="1" noProof="1">
                  <a:solidFill>
                    <a:srgbClr val="001E3C"/>
                  </a:solidFill>
                </a:rPr>
                <a:t>OFF</a:t>
              </a:r>
            </a:p>
            <a:p>
              <a:pPr defTabSz="962592" eaLnBrk="0" hangingPunct="0">
                <a:tabLst>
                  <a:tab pos="1522386" algn="l"/>
                </a:tabLst>
                <a:defRPr/>
              </a:pPr>
              <a:endParaRPr lang="de-DE" sz="900" b="1" noProof="1">
                <a:solidFill>
                  <a:srgbClr val="0092D0"/>
                </a:solidFill>
              </a:endParaRPr>
            </a:p>
            <a:p>
              <a:pPr defTabSz="962592" eaLnBrk="0" hangingPunct="0">
                <a:tabLst>
                  <a:tab pos="1522386" algn="l"/>
                </a:tabLst>
                <a:defRPr/>
              </a:pPr>
              <a:endParaRPr lang="de-DE" sz="900" b="1" noProof="1">
                <a:solidFill>
                  <a:srgbClr val="0092D0"/>
                </a:solidFill>
              </a:endParaRPr>
            </a:p>
            <a:p>
              <a:pPr defTabSz="962592" eaLnBrk="0" hangingPunct="0">
                <a:tabLst>
                  <a:tab pos="1522386" algn="l"/>
                </a:tabLst>
                <a:defRPr/>
              </a:pPr>
              <a:endParaRPr lang="de-DE" sz="900" b="1" noProof="1">
                <a:solidFill>
                  <a:srgbClr val="0092D0"/>
                </a:solidFill>
              </a:endParaRPr>
            </a:p>
            <a:p>
              <a:pPr defTabSz="962592" eaLnBrk="0" hangingPunct="0">
                <a:tabLst>
                  <a:tab pos="1522386" algn="l"/>
                </a:tabLst>
                <a:defRPr/>
              </a:pPr>
              <a:endParaRPr lang="de-DE" sz="900" b="1" noProof="1">
                <a:solidFill>
                  <a:srgbClr val="0092D0"/>
                </a:solidFill>
              </a:endParaRPr>
            </a:p>
            <a:p>
              <a:pPr defTabSz="962592" eaLnBrk="0" hangingPunct="0">
                <a:tabLst>
                  <a:tab pos="1522386" algn="l"/>
                </a:tabLst>
                <a:defRPr/>
              </a:pPr>
              <a:endParaRPr lang="de-DE" sz="900" b="1" noProof="1">
                <a:solidFill>
                  <a:srgbClr val="0092D0"/>
                </a:solidFill>
              </a:endParaRPr>
            </a:p>
            <a:p>
              <a:pPr defTabSz="962592" eaLnBrk="0" hangingPunct="0">
                <a:tabLst>
                  <a:tab pos="1522386" algn="l"/>
                </a:tabLst>
                <a:defRPr/>
              </a:pPr>
              <a:endParaRPr lang="de-DE" sz="900" b="1" noProof="1">
                <a:solidFill>
                  <a:srgbClr val="0092D0"/>
                </a:solidFill>
              </a:endParaRPr>
            </a:p>
            <a:p>
              <a:pPr defTabSz="962592" eaLnBrk="0" hangingPunct="0">
                <a:tabLst>
                  <a:tab pos="1522386" algn="l"/>
                </a:tabLst>
                <a:defRPr/>
              </a:pPr>
              <a:endParaRPr lang="de-DE" sz="900" b="1" noProof="1">
                <a:solidFill>
                  <a:srgbClr val="0092D0"/>
                </a:solidFill>
              </a:endParaRPr>
            </a:p>
            <a:p>
              <a:pPr defTabSz="962592" eaLnBrk="0" hangingPunct="0">
                <a:tabLst>
                  <a:tab pos="1522386" algn="l"/>
                </a:tabLst>
                <a:defRPr/>
              </a:pPr>
              <a:endParaRPr lang="de-DE" sz="900" b="1" noProof="1">
                <a:solidFill>
                  <a:srgbClr val="0092D0"/>
                </a:solidFill>
              </a:endParaRPr>
            </a:p>
            <a:p>
              <a:pPr defTabSz="962592" eaLnBrk="0" hangingPunct="0">
                <a:tabLst>
                  <a:tab pos="1522386" algn="l"/>
                </a:tabLst>
                <a:defRPr/>
              </a:pPr>
              <a:endParaRPr lang="de-DE" sz="900" b="1" noProof="1">
                <a:solidFill>
                  <a:srgbClr val="0092D0"/>
                </a:solidFill>
              </a:endParaRPr>
            </a:p>
            <a:p>
              <a:pPr defTabSz="962592" eaLnBrk="0" hangingPunct="0">
                <a:spcBef>
                  <a:spcPts val="1800"/>
                </a:spcBef>
                <a:spcAft>
                  <a:spcPts val="300"/>
                </a:spcAft>
                <a:tabLst>
                  <a:tab pos="1522386" algn="l"/>
                </a:tabLst>
                <a:defRPr/>
              </a:pPr>
              <a:r>
                <a:rPr lang="de-DE" sz="1100" b="1" noProof="1">
                  <a:solidFill>
                    <a:srgbClr val="001E3C"/>
                  </a:solidFill>
                </a:rPr>
                <a:t>WORKING WITH CHARTS:  BEST PRACTICE</a:t>
              </a:r>
            </a:p>
            <a:p>
              <a:pPr defTabSz="962592" eaLnBrk="0" hangingPunct="0">
                <a:spcBef>
                  <a:spcPts val="300"/>
                </a:spcBef>
                <a:spcAft>
                  <a:spcPts val="300"/>
                </a:spcAft>
                <a:tabLst>
                  <a:tab pos="1522386" algn="l"/>
                </a:tabLst>
                <a:defRPr/>
              </a:pPr>
              <a:r>
                <a:rPr lang="de-DE" sz="900" i="1" noProof="1">
                  <a:solidFill>
                    <a:srgbClr val="001E3C"/>
                  </a:solidFill>
                </a:rPr>
                <a:t>Charts should use MS Graph.  Note there are still printing issues when trying to print in greyscale.  The best way to work with charts is:</a:t>
              </a:r>
              <a:endParaRPr lang="de-DE" sz="900" b="1" noProof="1">
                <a:solidFill>
                  <a:srgbClr val="001E3C"/>
                </a:solidFill>
              </a:endParaRPr>
            </a:p>
            <a:p>
              <a:pPr marL="266417" lvl="2" indent="-261662" defTabSz="962592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2386" algn="l"/>
                </a:tabLst>
                <a:defRPr/>
              </a:pPr>
              <a:r>
                <a:rPr lang="de-DE" sz="900" noProof="1">
                  <a:solidFill>
                    <a:srgbClr val="001E3C"/>
                  </a:solidFill>
                </a:rPr>
                <a:t>Copy MS graph objects off the edge of the slide</a:t>
              </a:r>
            </a:p>
            <a:p>
              <a:pPr marL="266417" lvl="2" indent="-261662" defTabSz="962592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2386" algn="l"/>
                </a:tabLst>
                <a:defRPr/>
              </a:pPr>
              <a:r>
                <a:rPr lang="de-DE" sz="900" noProof="1">
                  <a:solidFill>
                    <a:srgbClr val="001E3C"/>
                  </a:solidFill>
                </a:rPr>
                <a:t>Open charts by right-clicking on the MS Graph object and select:</a:t>
              </a:r>
              <a:br>
                <a:rPr lang="de-DE" sz="900" noProof="1">
                  <a:solidFill>
                    <a:srgbClr val="001E3C"/>
                  </a:solidFill>
                </a:rPr>
              </a:br>
              <a:r>
                <a:rPr lang="de-DE" sz="900" b="1" i="1" noProof="1">
                  <a:solidFill>
                    <a:srgbClr val="001E3C"/>
                  </a:solidFill>
                </a:rPr>
                <a:t>Chart Object &gt; Open</a:t>
              </a:r>
            </a:p>
            <a:p>
              <a:pPr marL="266417" lvl="2" indent="-261662" defTabSz="962592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2386" algn="l"/>
                </a:tabLst>
                <a:defRPr/>
              </a:pPr>
              <a:r>
                <a:rPr lang="de-DE" sz="900" noProof="1">
                  <a:solidFill>
                    <a:srgbClr val="001E3C"/>
                  </a:solidFill>
                </a:rPr>
                <a:t>Make required edits</a:t>
              </a:r>
            </a:p>
            <a:p>
              <a:pPr marL="266417" lvl="2" indent="-261662" defTabSz="962592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2386" algn="l"/>
                </a:tabLst>
                <a:defRPr/>
              </a:pPr>
              <a:r>
                <a:rPr lang="de-DE" sz="900" noProof="1">
                  <a:solidFill>
                    <a:srgbClr val="001E3C"/>
                  </a:solidFill>
                </a:rPr>
                <a:t>Copy the MS Graph object and paste as a picture :</a:t>
              </a:r>
              <a:br>
                <a:rPr lang="de-DE" sz="900" noProof="1">
                  <a:solidFill>
                    <a:srgbClr val="001E3C"/>
                  </a:solidFill>
                </a:rPr>
              </a:br>
              <a:r>
                <a:rPr lang="de-DE" sz="900" b="1" i="1" noProof="1">
                  <a:solidFill>
                    <a:srgbClr val="001E3C"/>
                  </a:solidFill>
                </a:rPr>
                <a:t>Home &gt; Clipboard &gt; Paste &gt; Paste  Special &gt; Picture (Enhanced metafile)</a:t>
              </a:r>
            </a:p>
            <a:p>
              <a:pPr marL="266417" lvl="2" indent="-261662" defTabSz="962592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2386" algn="l"/>
                </a:tabLst>
                <a:defRPr/>
              </a:pPr>
              <a:r>
                <a:rPr lang="de-DE" sz="900" noProof="1">
                  <a:solidFill>
                    <a:srgbClr val="001E3C"/>
                  </a:solidFill>
                </a:rPr>
                <a:t>Position the chart on the slide and ungroup  (</a:t>
              </a:r>
              <a:r>
                <a:rPr lang="de-DE" sz="900" b="1" i="1" noProof="1">
                  <a:solidFill>
                    <a:srgbClr val="001E3C"/>
                  </a:solidFill>
                </a:rPr>
                <a:t>Ctrl + Shift + G</a:t>
              </a:r>
              <a:r>
                <a:rPr lang="de-DE" sz="900" noProof="1">
                  <a:solidFill>
                    <a:srgbClr val="001E3C"/>
                  </a:solidFill>
                </a:rPr>
                <a:t>).  This enables printing in greyscale</a:t>
              </a:r>
            </a:p>
            <a:p>
              <a:pPr defTabSz="962592" eaLnBrk="0" hangingPunct="0">
                <a:spcBef>
                  <a:spcPts val="1800"/>
                </a:spcBef>
                <a:spcAft>
                  <a:spcPts val="300"/>
                </a:spcAft>
                <a:buFont typeface="Arial" charset="0"/>
                <a:buNone/>
                <a:tabLst>
                  <a:tab pos="1522386" algn="l"/>
                </a:tabLst>
                <a:defRPr/>
              </a:pPr>
              <a:r>
                <a:rPr lang="de-DE" sz="1100" b="1" noProof="1">
                  <a:solidFill>
                    <a:srgbClr val="001E3C"/>
                  </a:solidFill>
                </a:rPr>
                <a:t>DISCLAIMER</a:t>
              </a:r>
            </a:p>
            <a:p>
              <a:pPr defTabSz="962592" eaLnBrk="0" hangingPunct="0">
                <a:spcBef>
                  <a:spcPts val="300"/>
                </a:spcBef>
                <a:spcAft>
                  <a:spcPts val="300"/>
                </a:spcAft>
                <a:buFont typeface="Arial" charset="0"/>
                <a:buNone/>
                <a:tabLst>
                  <a:tab pos="1522386" algn="l"/>
                </a:tabLst>
                <a:defRPr/>
              </a:pPr>
              <a:r>
                <a:rPr lang="de-DE" sz="900" i="1" noProof="1">
                  <a:solidFill>
                    <a:srgbClr val="001E3C"/>
                  </a:solidFill>
                </a:rPr>
                <a:t>A disclaimer is not usually required for screenshows.  However, it may be required depending on the presentation's contents/use.  Users should consult Legal/Compliance as required.</a:t>
              </a:r>
            </a:p>
          </p:txBody>
        </p:sp>
        <p:pic>
          <p:nvPicPr>
            <p:cNvPr id="24" name="Picture 1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3918230" y="2941753"/>
              <a:ext cx="3382505" cy="1310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extBox 1"/>
          <p:cNvSpPr txBox="1"/>
          <p:nvPr userDrawn="1"/>
        </p:nvSpPr>
        <p:spPr bwMode="ltGray">
          <a:xfrm>
            <a:off x="3955054" y="7116896"/>
            <a:ext cx="2060155" cy="27117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eaLnBrk="0" hangingPunct="0"/>
            <a:r>
              <a:rPr lang="en-US" sz="1100" dirty="0" smtClean="0">
                <a:latin typeface="+mn-lt"/>
              </a:rPr>
              <a:t>www.automationfactory.in</a:t>
            </a:r>
            <a:endParaRPr lang="en-IN" sz="1100" dirty="0" err="1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23020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- content title and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>
            <a:cxnSpLocks noChangeShapeType="1"/>
          </p:cNvCxnSpPr>
          <p:nvPr userDrawn="1"/>
        </p:nvCxnSpPr>
        <p:spPr bwMode="auto">
          <a:xfrm>
            <a:off x="541541" y="2149475"/>
            <a:ext cx="902931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Straight Connector 9"/>
          <p:cNvCxnSpPr>
            <a:cxnSpLocks noChangeShapeType="1"/>
          </p:cNvCxnSpPr>
          <p:nvPr userDrawn="1"/>
        </p:nvCxnSpPr>
        <p:spPr bwMode="auto">
          <a:xfrm flipH="1" flipV="1">
            <a:off x="541542" y="7042150"/>
            <a:ext cx="8486404" cy="15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539944" y="2149203"/>
            <a:ext cx="9029774" cy="4320000"/>
          </a:xfrm>
        </p:spPr>
        <p:txBody>
          <a:bodyPr/>
          <a:lstStyle>
            <a:lvl1pPr>
              <a:defRPr>
                <a:solidFill>
                  <a:srgbClr val="0092D0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958" y="504005"/>
            <a:ext cx="8487988" cy="756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GB" sz="2600" kern="1200" baseline="0" dirty="0" smtClean="0">
                <a:solidFill>
                  <a:schemeClr val="tx1"/>
                </a:solidFill>
                <a:latin typeface="+mn-lt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541285" y="1730377"/>
            <a:ext cx="9029774" cy="419100"/>
          </a:xfrm>
        </p:spPr>
        <p:txBody>
          <a:bodyPr bIns="53946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149546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- content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>
            <a:off x="541541" y="2149475"/>
            <a:ext cx="902931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" name="Straight Connector 9"/>
          <p:cNvCxnSpPr>
            <a:cxnSpLocks noChangeShapeType="1"/>
          </p:cNvCxnSpPr>
          <p:nvPr userDrawn="1"/>
        </p:nvCxnSpPr>
        <p:spPr bwMode="auto">
          <a:xfrm flipH="1">
            <a:off x="541541" y="7042150"/>
            <a:ext cx="861361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52" y="504005"/>
            <a:ext cx="8489367" cy="756474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GB" sz="2600" kern="1200" baseline="0" dirty="0">
                <a:solidFill>
                  <a:schemeClr val="tx1"/>
                </a:solidFill>
                <a:latin typeface="+mn-lt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541285" y="1730377"/>
            <a:ext cx="9029774" cy="419100"/>
          </a:xfrm>
        </p:spPr>
        <p:txBody>
          <a:bodyPr bIns="53946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3878091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content area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 userDrawn="1"/>
        </p:nvCxnSpPr>
        <p:spPr bwMode="auto">
          <a:xfrm flipH="1" flipV="1">
            <a:off x="541541" y="7042150"/>
            <a:ext cx="8591308" cy="15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53" y="504005"/>
            <a:ext cx="8487988" cy="7564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2600" kern="1200" noProof="0">
                <a:solidFill>
                  <a:schemeClr val="tx1"/>
                </a:solidFill>
                <a:latin typeface="+mn-lt"/>
                <a:ea typeface="ＭＳ Ｐゴシック" pitchFamily="34" charset="-128"/>
                <a:cs typeface="ＭＳ Ｐゴシック" pitchFamily="-109" charset="-128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509" y="1729456"/>
            <a:ext cx="4334290" cy="474120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rtl="0" fontAlgn="base">
              <a:defRPr lang="en-US" sz="2000" b="0" baseline="0" smtClean="0">
                <a:solidFill>
                  <a:srgbClr val="0092D0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defRPr lang="en-US" sz="2000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fontAlgn="base">
              <a:defRPr lang="en-US" sz="2000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fontAlgn="base">
              <a:defRPr lang="en-US" sz="1499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fontAlgn="base">
              <a:defRPr lang="en-US" sz="1499" b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7277" y="1728003"/>
            <a:ext cx="4334290" cy="474120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rtl="0" fontAlgn="base">
              <a:defRPr lang="en-US" sz="2000" b="0" baseline="0" smtClean="0">
                <a:solidFill>
                  <a:srgbClr val="0092D0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defRPr lang="en-US" sz="2000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fontAlgn="base">
              <a:defRPr lang="en-US" sz="2000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fontAlgn="base">
              <a:defRPr lang="en-US" sz="1499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fontAlgn="base">
              <a:defRPr lang="en-US" sz="1499" b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0201915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content titles and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5"/>
          <p:cNvCxnSpPr>
            <a:cxnSpLocks noChangeShapeType="1"/>
          </p:cNvCxnSpPr>
          <p:nvPr userDrawn="1"/>
        </p:nvCxnSpPr>
        <p:spPr bwMode="auto">
          <a:xfrm>
            <a:off x="541537" y="2149475"/>
            <a:ext cx="433387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" name="Straight Connector 15"/>
          <p:cNvCxnSpPr>
            <a:cxnSpLocks noChangeShapeType="1"/>
          </p:cNvCxnSpPr>
          <p:nvPr userDrawn="1"/>
        </p:nvCxnSpPr>
        <p:spPr bwMode="auto">
          <a:xfrm>
            <a:off x="5236972" y="2149475"/>
            <a:ext cx="433387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Straight Connector 10"/>
          <p:cNvCxnSpPr>
            <a:cxnSpLocks noChangeShapeType="1"/>
          </p:cNvCxnSpPr>
          <p:nvPr userDrawn="1"/>
        </p:nvCxnSpPr>
        <p:spPr bwMode="auto">
          <a:xfrm flipH="1" flipV="1">
            <a:off x="541542" y="7042150"/>
            <a:ext cx="8624761" cy="15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53" y="504005"/>
            <a:ext cx="8487988" cy="756474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US" sz="2600" kern="1200" baseline="0" dirty="0">
                <a:solidFill>
                  <a:schemeClr val="tx1"/>
                </a:solidFill>
                <a:latin typeface="+mn-lt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1796" y="2149203"/>
            <a:ext cx="4334290" cy="432000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rtl="0" fontAlgn="base">
              <a:defRPr lang="en-US" sz="2000" b="0" baseline="0" smtClean="0">
                <a:solidFill>
                  <a:srgbClr val="0092D0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defRPr lang="en-US" sz="2000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fontAlgn="base">
              <a:defRPr lang="en-US" sz="2000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fontAlgn="base">
              <a:defRPr lang="en-US" sz="1499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fontAlgn="base">
              <a:defRPr lang="en-US" sz="1499" b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7277" y="2149203"/>
            <a:ext cx="4334290" cy="432000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rtl="0" fontAlgn="base">
              <a:defRPr lang="en-US" sz="2000" b="0" baseline="0" smtClean="0">
                <a:solidFill>
                  <a:srgbClr val="0092D0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defRPr lang="en-US" sz="2000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fontAlgn="base">
              <a:defRPr lang="en-US" sz="2000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fontAlgn="base">
              <a:defRPr lang="en-US" sz="1499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fontAlgn="base">
              <a:defRPr lang="en-US" sz="1499" b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6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541796" y="1730377"/>
            <a:ext cx="4334290" cy="419100"/>
          </a:xfrm>
        </p:spPr>
        <p:txBody>
          <a:bodyPr bIns="53946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68" name="Text Placeholder 53"/>
          <p:cNvSpPr>
            <a:spLocks noGrp="1"/>
          </p:cNvSpPr>
          <p:nvPr>
            <p:ph type="body" sz="quarter" idx="19"/>
          </p:nvPr>
        </p:nvSpPr>
        <p:spPr>
          <a:xfrm>
            <a:off x="5237277" y="1730377"/>
            <a:ext cx="4334290" cy="419100"/>
          </a:xfrm>
        </p:spPr>
        <p:txBody>
          <a:bodyPr bIns="53946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1697780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content 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>
            <a:cxnSpLocks noChangeShapeType="1"/>
          </p:cNvCxnSpPr>
          <p:nvPr userDrawn="1"/>
        </p:nvCxnSpPr>
        <p:spPr bwMode="auto">
          <a:xfrm>
            <a:off x="541537" y="2149475"/>
            <a:ext cx="433387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Straight Connector 15"/>
          <p:cNvCxnSpPr>
            <a:cxnSpLocks noChangeShapeType="1"/>
          </p:cNvCxnSpPr>
          <p:nvPr userDrawn="1"/>
        </p:nvCxnSpPr>
        <p:spPr bwMode="auto">
          <a:xfrm>
            <a:off x="5236972" y="2149475"/>
            <a:ext cx="433387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 flipH="1">
            <a:off x="541542" y="7042150"/>
            <a:ext cx="8569005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52" y="504005"/>
            <a:ext cx="8489367" cy="756474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GB" sz="2600" kern="1200" baseline="0" dirty="0">
                <a:solidFill>
                  <a:schemeClr val="tx1"/>
                </a:solidFill>
                <a:latin typeface="+mn-lt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9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541796" y="1730377"/>
            <a:ext cx="4334290" cy="419100"/>
          </a:xfrm>
        </p:spPr>
        <p:txBody>
          <a:bodyPr bIns="53946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1" name="Text Placeholder 53"/>
          <p:cNvSpPr>
            <a:spLocks noGrp="1"/>
          </p:cNvSpPr>
          <p:nvPr>
            <p:ph type="body" sz="quarter" idx="19"/>
          </p:nvPr>
        </p:nvSpPr>
        <p:spPr>
          <a:xfrm>
            <a:off x="5237277" y="1730377"/>
            <a:ext cx="4334290" cy="419100"/>
          </a:xfrm>
        </p:spPr>
        <p:txBody>
          <a:bodyPr bIns="53946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4363946"/>
      </p:ext>
    </p:extLst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 userDrawn="1"/>
        </p:nvCxnSpPr>
        <p:spPr bwMode="auto">
          <a:xfrm flipH="1">
            <a:off x="541542" y="7042150"/>
            <a:ext cx="8602459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953" y="504005"/>
            <a:ext cx="8487988" cy="756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2600" kern="1200" noProof="0" smtClean="0">
                <a:solidFill>
                  <a:schemeClr val="tx1"/>
                </a:solidFill>
                <a:latin typeface="+mn-lt"/>
                <a:ea typeface="ＭＳ Ｐゴシック" pitchFamily="34" charset="-128"/>
                <a:cs typeface="ＭＳ Ｐゴシック" pitchFamily="-109" charset="-128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6446338"/>
      </p:ext>
    </p:extLst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/>
          <p:cNvCxnSpPr>
            <a:cxnSpLocks noChangeShapeType="1"/>
          </p:cNvCxnSpPr>
          <p:nvPr userDrawn="1"/>
        </p:nvCxnSpPr>
        <p:spPr bwMode="auto">
          <a:xfrm flipH="1" flipV="1">
            <a:off x="541541" y="7042150"/>
            <a:ext cx="8613610" cy="15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69956412"/>
      </p:ext>
    </p:extLst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 pos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4"/>
          <p:cNvSpPr txBox="1">
            <a:spLocks noChangeArrowheads="1"/>
          </p:cNvSpPr>
          <p:nvPr userDrawn="1"/>
        </p:nvSpPr>
        <p:spPr bwMode="auto">
          <a:xfrm rot="16200000">
            <a:off x="-13115" y="-595503"/>
            <a:ext cx="86562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FFFFFF"/>
                </a:solidFill>
                <a:latin typeface="+mn-lt"/>
              </a:rPr>
              <a:t>12.5 cm (4.92 in)</a:t>
            </a:r>
          </a:p>
        </p:txBody>
      </p:sp>
      <p:sp>
        <p:nvSpPr>
          <p:cNvPr id="4" name="TextBox 54"/>
          <p:cNvSpPr txBox="1">
            <a:spLocks noChangeArrowheads="1"/>
          </p:cNvSpPr>
          <p:nvPr userDrawn="1"/>
        </p:nvSpPr>
        <p:spPr bwMode="auto">
          <a:xfrm rot="16200000">
            <a:off x="4351237" y="-559784"/>
            <a:ext cx="80150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FFFFFF"/>
                </a:solidFill>
                <a:latin typeface="+mn-lt"/>
              </a:rPr>
              <a:t>0.5 cm (0.20 in)</a:t>
            </a:r>
          </a:p>
        </p:txBody>
      </p:sp>
      <p:sp>
        <p:nvSpPr>
          <p:cNvPr id="5" name="TextBox 54"/>
          <p:cNvSpPr txBox="1">
            <a:spLocks noChangeArrowheads="1"/>
          </p:cNvSpPr>
          <p:nvPr userDrawn="1"/>
        </p:nvSpPr>
        <p:spPr bwMode="auto">
          <a:xfrm rot="16200000">
            <a:off x="4954885" y="-559784"/>
            <a:ext cx="80150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FFFFFF"/>
                </a:solidFill>
                <a:latin typeface="+mn-lt"/>
              </a:rPr>
              <a:t>0.5 cm (0.20 in)</a:t>
            </a:r>
          </a:p>
        </p:txBody>
      </p:sp>
      <p:sp>
        <p:nvSpPr>
          <p:cNvPr id="6" name="TextBox 54"/>
          <p:cNvSpPr txBox="1">
            <a:spLocks noChangeArrowheads="1"/>
          </p:cNvSpPr>
          <p:nvPr userDrawn="1"/>
        </p:nvSpPr>
        <p:spPr bwMode="auto">
          <a:xfrm rot="16200000">
            <a:off x="9256703" y="-595503"/>
            <a:ext cx="86562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FFFFFF"/>
                </a:solidFill>
                <a:latin typeface="+mn-lt"/>
              </a:rPr>
              <a:t>12.5 cm (4.92 in)</a:t>
            </a:r>
          </a:p>
        </p:txBody>
      </p:sp>
      <p:sp>
        <p:nvSpPr>
          <p:cNvPr id="7" name="TextBox 54"/>
          <p:cNvSpPr txBox="1">
            <a:spLocks noChangeArrowheads="1"/>
          </p:cNvSpPr>
          <p:nvPr userDrawn="1"/>
        </p:nvSpPr>
        <p:spPr bwMode="auto">
          <a:xfrm>
            <a:off x="-1424568" y="357796"/>
            <a:ext cx="134652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r>
              <a:rPr lang="en-US" sz="900" dirty="0">
                <a:solidFill>
                  <a:srgbClr val="FFFFFF"/>
                </a:solidFill>
                <a:latin typeface="+mn-lt"/>
              </a:rPr>
              <a:t>Logo top 9.03 cm (3.55 in)</a:t>
            </a:r>
          </a:p>
        </p:txBody>
      </p:sp>
      <p:sp>
        <p:nvSpPr>
          <p:cNvPr id="8" name="TextBox 54"/>
          <p:cNvSpPr txBox="1">
            <a:spLocks noChangeArrowheads="1"/>
          </p:cNvSpPr>
          <p:nvPr userDrawn="1"/>
        </p:nvSpPr>
        <p:spPr bwMode="auto">
          <a:xfrm rot="16200000">
            <a:off x="-607626" y="-942372"/>
            <a:ext cx="149399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FFFFFF"/>
                </a:solidFill>
              </a:rPr>
              <a:t>13.25 cm – identifier (5.51 in)</a:t>
            </a:r>
          </a:p>
        </p:txBody>
      </p:sp>
      <p:sp>
        <p:nvSpPr>
          <p:cNvPr id="9" name="TextBox 54"/>
          <p:cNvSpPr txBox="1">
            <a:spLocks noChangeArrowheads="1"/>
          </p:cNvSpPr>
          <p:nvPr userDrawn="1"/>
        </p:nvSpPr>
        <p:spPr bwMode="auto">
          <a:xfrm>
            <a:off x="-2630020" y="1558738"/>
            <a:ext cx="25519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r>
              <a:rPr lang="en-US" sz="900" dirty="0">
                <a:solidFill>
                  <a:srgbClr val="FFFFFF"/>
                </a:solidFill>
                <a:latin typeface="+mn-lt"/>
              </a:rPr>
              <a:t>Top text box without title content 5.72 cm (2.25 in)</a:t>
            </a:r>
          </a:p>
        </p:txBody>
      </p:sp>
      <p:sp>
        <p:nvSpPr>
          <p:cNvPr id="11" name="TextBox 54"/>
          <p:cNvSpPr txBox="1">
            <a:spLocks noChangeArrowheads="1"/>
          </p:cNvSpPr>
          <p:nvPr userDrawn="1"/>
        </p:nvSpPr>
        <p:spPr bwMode="auto">
          <a:xfrm>
            <a:off x="-2469724" y="1957200"/>
            <a:ext cx="239168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r>
              <a:rPr lang="en-US" sz="900" dirty="0">
                <a:solidFill>
                  <a:srgbClr val="FFFFFF"/>
                </a:solidFill>
                <a:latin typeface="+mn-lt"/>
              </a:rPr>
              <a:t>Top text box with title content 4.56 cm (1.80 in)</a:t>
            </a:r>
          </a:p>
        </p:txBody>
      </p:sp>
      <p:sp>
        <p:nvSpPr>
          <p:cNvPr id="12" name="TextBox 54"/>
          <p:cNvSpPr txBox="1">
            <a:spLocks noChangeArrowheads="1"/>
          </p:cNvSpPr>
          <p:nvPr userDrawn="1"/>
        </p:nvSpPr>
        <p:spPr bwMode="auto">
          <a:xfrm>
            <a:off x="-1796457" y="1068202"/>
            <a:ext cx="171841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r>
              <a:rPr lang="en-US" sz="900" dirty="0">
                <a:solidFill>
                  <a:srgbClr val="FFFFFF"/>
                </a:solidFill>
                <a:latin typeface="+mn-lt"/>
              </a:rPr>
              <a:t>Title box bottom 7.03 cm (2.77 in)</a:t>
            </a:r>
          </a:p>
        </p:txBody>
      </p:sp>
      <p:cxnSp>
        <p:nvCxnSpPr>
          <p:cNvPr id="14" name="Straight Connector 9"/>
          <p:cNvCxnSpPr>
            <a:cxnSpLocks noChangeShapeType="1"/>
          </p:cNvCxnSpPr>
          <p:nvPr userDrawn="1"/>
        </p:nvCxnSpPr>
        <p:spPr bwMode="auto">
          <a:xfrm flipH="1">
            <a:off x="541542" y="7042150"/>
            <a:ext cx="8487777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79" name="Title 178"/>
          <p:cNvSpPr>
            <a:spLocks noGrp="1"/>
          </p:cNvSpPr>
          <p:nvPr>
            <p:ph type="title"/>
          </p:nvPr>
        </p:nvSpPr>
        <p:spPr>
          <a:xfrm>
            <a:off x="539952" y="504005"/>
            <a:ext cx="8489367" cy="756474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tabLst/>
              <a:defRPr lang="en-GB" sz="2600" kern="1200" baseline="0" dirty="0">
                <a:solidFill>
                  <a:schemeClr val="tx1"/>
                </a:solidFill>
                <a:latin typeface="+mn-lt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5620018"/>
      </p:ext>
    </p:extLst>
  </p:cSld>
  <p:clrMapOvr>
    <a:masterClrMapping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 userDrawn="1"/>
        </p:nvCxnSpPr>
        <p:spPr bwMode="auto">
          <a:xfrm flipH="1" flipV="1">
            <a:off x="542408" y="7042814"/>
            <a:ext cx="8486910" cy="1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70611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one lin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="" xmlns:a16="http://schemas.microsoft.com/office/drawing/2014/main" id="{1E211F08-597D-4714-A231-927134E815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9954" y="1728792"/>
            <a:ext cx="9029307" cy="474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5964" rIns="0" bIns="359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="" xmlns:a16="http://schemas.microsoft.com/office/drawing/2014/main" id="{BF0ECE30-A2A5-47A7-8449-8844D5A803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3041" y="283976"/>
            <a:ext cx="8489367" cy="394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539456" bIns="0" numCol="1" anchor="t" anchorCtr="0" compatLnSpc="1">
            <a:prstTxWarp prst="textNoShape">
              <a:avLst/>
            </a:prstTxWarp>
          </a:bodyPr>
          <a:lstStyle>
            <a:lvl1pPr>
              <a:defRPr sz="2399" b="1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48214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wo lin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23"/>
          <p:cNvGrpSpPr>
            <a:grpSpLocks/>
          </p:cNvGrpSpPr>
          <p:nvPr userDrawn="1"/>
        </p:nvGrpSpPr>
        <p:grpSpPr bwMode="auto">
          <a:xfrm>
            <a:off x="2" y="493720"/>
            <a:ext cx="1564544" cy="385180"/>
            <a:chOff x="0" y="222355"/>
            <a:chExt cx="1557930" cy="385373"/>
          </a:xfrm>
        </p:grpSpPr>
        <p:sp>
          <p:nvSpPr>
            <p:cNvPr id="20" name="TextBox 24"/>
            <p:cNvSpPr txBox="1"/>
            <p:nvPr userDrawn="1"/>
          </p:nvSpPr>
          <p:spPr bwMode="auto">
            <a:xfrm>
              <a:off x="0" y="438366"/>
              <a:ext cx="1420655" cy="169362"/>
            </a:xfrm>
            <a:prstGeom prst="rect">
              <a:avLst/>
            </a:prstGeom>
            <a:noFill/>
          </p:spPr>
          <p:txBody>
            <a:bodyPr wrap="none" lIns="255600" tIns="0" rIns="0" bIns="0">
              <a:spAutoFit/>
            </a:bodyPr>
            <a:lstStyle/>
            <a:p>
              <a:pPr>
                <a:defRPr/>
              </a:pPr>
              <a:r>
                <a:rPr lang="en-US" sz="1100" dirty="0">
                  <a:solidFill>
                    <a:srgbClr val="0092D0"/>
                  </a:solidFill>
                  <a:latin typeface="+mn-lt"/>
                  <a:cs typeface="+mn-cs"/>
                </a:rPr>
                <a:t>Human</a:t>
              </a:r>
              <a:r>
                <a:rPr lang="en-US" sz="1100" baseline="0" dirty="0">
                  <a:solidFill>
                    <a:srgbClr val="0092D0"/>
                  </a:solidFill>
                  <a:latin typeface="+mn-lt"/>
                  <a:cs typeface="+mn-cs"/>
                </a:rPr>
                <a:t> Resources</a:t>
              </a:r>
              <a:endParaRPr lang="en-US" sz="1100" dirty="0">
                <a:solidFill>
                  <a:srgbClr val="0092D0"/>
                </a:solidFill>
                <a:latin typeface="+mn-lt"/>
                <a:cs typeface="+mn-cs"/>
              </a:endParaRPr>
            </a:p>
          </p:txBody>
        </p:sp>
        <p:sp>
          <p:nvSpPr>
            <p:cNvPr id="21" name="TextBox 25"/>
            <p:cNvSpPr txBox="1"/>
            <p:nvPr userDrawn="1"/>
          </p:nvSpPr>
          <p:spPr bwMode="auto">
            <a:xfrm>
              <a:off x="0" y="222355"/>
              <a:ext cx="1557930" cy="230948"/>
            </a:xfrm>
            <a:prstGeom prst="rect">
              <a:avLst/>
            </a:prstGeom>
            <a:noFill/>
          </p:spPr>
          <p:txBody>
            <a:bodyPr wrap="none" lIns="255600" tIns="0" rIns="0" bIns="0">
              <a:spAutoFit/>
            </a:bodyPr>
            <a:lstStyle/>
            <a:p>
              <a:pPr>
                <a:defRPr/>
              </a:pPr>
              <a:r>
                <a:rPr lang="en-US" sz="1500" dirty="0">
                  <a:solidFill>
                    <a:srgbClr val="0018A8"/>
                  </a:solidFill>
                  <a:latin typeface="+mn-lt"/>
                  <a:cs typeface="+mn-cs"/>
                </a:rPr>
                <a:t>Deutsche Bank</a:t>
              </a:r>
            </a:p>
          </p:txBody>
        </p:sp>
      </p:grpSp>
      <p:sp>
        <p:nvSpPr>
          <p:cNvPr id="4214" name="Rectangle 118"/>
          <p:cNvSpPr>
            <a:spLocks noGrp="1" noChangeArrowheads="1"/>
          </p:cNvSpPr>
          <p:nvPr>
            <p:ph type="ctrTitle" sz="quarter"/>
          </p:nvPr>
        </p:nvSpPr>
        <p:spPr>
          <a:xfrm>
            <a:off x="1328351" y="2149491"/>
            <a:ext cx="8242500" cy="1001597"/>
          </a:xfrm>
          <a:noFill/>
          <a:ln w="9525" algn="ctr">
            <a:noFill/>
            <a:miter lim="800000"/>
            <a:headEnd/>
            <a:tailEnd/>
          </a:ln>
        </p:spPr>
        <p:txBody>
          <a:bodyPr rIns="0" bIns="125874" anchor="b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/>
              <a:defRPr lang="en-GB" sz="3200" b="0" baseline="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15" name="Rectangle 1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28351" y="3151070"/>
            <a:ext cx="8242500" cy="982800"/>
          </a:xfrm>
          <a:noFill/>
          <a:ln w="9525" algn="ctr">
            <a:noFill/>
            <a:miter lim="800000"/>
            <a:headEnd/>
            <a:tailEnd/>
          </a:ln>
        </p:spPr>
        <p:txBody>
          <a:bodyPr bIns="276920" anchor="b">
            <a:no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ts val="0"/>
              </a:spcAft>
              <a:defRPr lang="en-US" sz="2200" b="0" kern="1200" baseline="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lvl="1" eaLnBrk="0" hangingPunct="0">
              <a:spcBef>
                <a:spcPct val="0"/>
              </a:spcBef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22" name="Group 20"/>
          <p:cNvGrpSpPr>
            <a:grpSpLocks/>
          </p:cNvGrpSpPr>
          <p:nvPr userDrawn="1"/>
        </p:nvGrpSpPr>
        <p:grpSpPr bwMode="auto">
          <a:xfrm>
            <a:off x="-4340249" y="531820"/>
            <a:ext cx="4225571" cy="6273613"/>
            <a:chOff x="-4325938" y="809624"/>
            <a:chExt cx="4211638" cy="6273027"/>
          </a:xfrm>
        </p:grpSpPr>
        <p:sp>
          <p:nvSpPr>
            <p:cNvPr id="23" name="Comment 104"/>
            <p:cNvSpPr>
              <a:spLocks noChangeArrowheads="1"/>
            </p:cNvSpPr>
            <p:nvPr userDrawn="1"/>
          </p:nvSpPr>
          <p:spPr bwMode="auto">
            <a:xfrm>
              <a:off x="-4325938" y="809624"/>
              <a:ext cx="4211638" cy="6273027"/>
            </a:xfrm>
            <a:prstGeom prst="rect">
              <a:avLst/>
            </a:prstGeom>
            <a:solidFill>
              <a:srgbClr val="E6EAEE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144000" tIns="108000" rIns="144000" bIns="108000">
              <a:spAutoFit/>
            </a:bodyPr>
            <a:lstStyle/>
            <a:p>
              <a:pPr algn="ctr" defTabSz="962592" eaLnBrk="0" hangingPunct="0">
                <a:spcBef>
                  <a:spcPct val="25000"/>
                </a:spcBef>
                <a:tabLst>
                  <a:tab pos="1522386" algn="l"/>
                </a:tabLst>
                <a:defRPr/>
              </a:pPr>
              <a:r>
                <a:rPr lang="de-DE" sz="1200" b="1" noProof="1">
                  <a:solidFill>
                    <a:srgbClr val="001E3C"/>
                  </a:solidFill>
                </a:rPr>
                <a:t>IMPORTANT NOTES WHEN</a:t>
              </a:r>
              <a:br>
                <a:rPr lang="de-DE" sz="1200" b="1" noProof="1">
                  <a:solidFill>
                    <a:srgbClr val="001E3C"/>
                  </a:solidFill>
                </a:rPr>
              </a:br>
              <a:r>
                <a:rPr lang="de-DE" sz="1200" b="1" noProof="1">
                  <a:solidFill>
                    <a:srgbClr val="001E3C"/>
                  </a:solidFill>
                </a:rPr>
                <a:t>WORKING WITH SCREENSHOW'S</a:t>
              </a:r>
            </a:p>
            <a:p>
              <a:pPr defTabSz="962592" eaLnBrk="0" hangingPunct="0">
                <a:spcBef>
                  <a:spcPts val="1800"/>
                </a:spcBef>
                <a:spcAft>
                  <a:spcPts val="300"/>
                </a:spcAft>
                <a:tabLst>
                  <a:tab pos="1522386" algn="l"/>
                </a:tabLst>
                <a:defRPr/>
              </a:pPr>
              <a:r>
                <a:rPr lang="de-DE" sz="1100" b="1" noProof="1">
                  <a:solidFill>
                    <a:srgbClr val="D70032"/>
                  </a:solidFill>
                </a:rPr>
                <a:t>SAVE AS .PPTX ONLY</a:t>
              </a:r>
            </a:p>
            <a:p>
              <a:pPr defTabSz="962592" eaLnBrk="0" hangingPunct="0">
                <a:spcBef>
                  <a:spcPts val="1800"/>
                </a:spcBef>
                <a:spcAft>
                  <a:spcPts val="300"/>
                </a:spcAft>
                <a:tabLst>
                  <a:tab pos="1522386" algn="l"/>
                </a:tabLst>
                <a:defRPr/>
              </a:pPr>
              <a:r>
                <a:rPr lang="de-DE" sz="1100" b="1" noProof="1">
                  <a:solidFill>
                    <a:srgbClr val="001E3C"/>
                  </a:solidFill>
                </a:rPr>
                <a:t>PRINTING INSTRUCTIONS</a:t>
              </a:r>
            </a:p>
            <a:p>
              <a:pPr defTabSz="962592" eaLnBrk="0" hangingPunct="0">
                <a:spcBef>
                  <a:spcPts val="300"/>
                </a:spcBef>
                <a:spcAft>
                  <a:spcPts val="300"/>
                </a:spcAft>
                <a:tabLst>
                  <a:tab pos="1522386" algn="l"/>
                </a:tabLst>
                <a:defRPr/>
              </a:pPr>
              <a:r>
                <a:rPr lang="de-DE" sz="900" i="1" noProof="1">
                  <a:solidFill>
                    <a:srgbClr val="001E3C"/>
                  </a:solidFill>
                </a:rPr>
                <a:t>In order to print correctly, ensure the following print settings are used:</a:t>
              </a:r>
              <a:endParaRPr lang="de-DE" sz="900" noProof="1">
                <a:solidFill>
                  <a:srgbClr val="001E3C"/>
                </a:solidFill>
              </a:endParaRPr>
            </a:p>
            <a:p>
              <a:pPr marL="266417" lvl="2" indent="-261662" defTabSz="962592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2386" algn="l"/>
                </a:tabLst>
                <a:defRPr/>
              </a:pPr>
              <a:r>
                <a:rPr lang="de-DE" sz="900" noProof="1">
                  <a:solidFill>
                    <a:srgbClr val="001E3C"/>
                  </a:solidFill>
                </a:rPr>
                <a:t>Color/grayscale:	</a:t>
              </a:r>
              <a:r>
                <a:rPr lang="de-DE" sz="900" b="1" noProof="1">
                  <a:solidFill>
                    <a:srgbClr val="001E3C"/>
                  </a:solidFill>
                </a:rPr>
                <a:t>Color </a:t>
              </a:r>
              <a:r>
                <a:rPr lang="de-DE" sz="900" noProof="1">
                  <a:solidFill>
                    <a:srgbClr val="001E3C"/>
                  </a:solidFill>
                </a:rPr>
                <a:t>(regardless of printing in b/w)</a:t>
              </a:r>
            </a:p>
            <a:p>
              <a:pPr marL="266417" lvl="2" indent="-261662" defTabSz="962592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2386" algn="l"/>
                </a:tabLst>
                <a:defRPr/>
              </a:pPr>
              <a:r>
                <a:rPr lang="de-DE" sz="900" noProof="1">
                  <a:solidFill>
                    <a:srgbClr val="001E3C"/>
                  </a:solidFill>
                </a:rPr>
                <a:t>Scale to </a:t>
              </a:r>
              <a:r>
                <a:rPr lang="de-DE" sz="900" u="sng" noProof="1">
                  <a:solidFill>
                    <a:srgbClr val="001E3C"/>
                  </a:solidFill>
                </a:rPr>
                <a:t>f</a:t>
              </a:r>
              <a:r>
                <a:rPr lang="de-DE" sz="900" noProof="1">
                  <a:solidFill>
                    <a:srgbClr val="001E3C"/>
                  </a:solidFill>
                </a:rPr>
                <a:t>it paper:	</a:t>
              </a:r>
              <a:r>
                <a:rPr lang="de-DE" sz="900" b="1" noProof="1">
                  <a:solidFill>
                    <a:srgbClr val="001E3C"/>
                  </a:solidFill>
                </a:rPr>
                <a:t>ON</a:t>
              </a:r>
            </a:p>
            <a:p>
              <a:pPr marL="266417" lvl="2" indent="-261662" defTabSz="962592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2386" algn="l"/>
                </a:tabLst>
                <a:defRPr/>
              </a:pPr>
              <a:r>
                <a:rPr lang="de-DE" sz="900" noProof="1">
                  <a:solidFill>
                    <a:srgbClr val="001E3C"/>
                  </a:solidFill>
                </a:rPr>
                <a:t>Print </a:t>
              </a:r>
              <a:r>
                <a:rPr lang="de-DE" sz="900" u="sng" noProof="1">
                  <a:solidFill>
                    <a:srgbClr val="001E3C"/>
                  </a:solidFill>
                </a:rPr>
                <a:t>h</a:t>
              </a:r>
              <a:r>
                <a:rPr lang="de-DE" sz="900" noProof="1">
                  <a:solidFill>
                    <a:srgbClr val="001E3C"/>
                  </a:solidFill>
                </a:rPr>
                <a:t>idden slides:	</a:t>
              </a:r>
              <a:r>
                <a:rPr lang="de-DE" sz="900" b="1" noProof="1">
                  <a:solidFill>
                    <a:srgbClr val="001E3C"/>
                  </a:solidFill>
                </a:rPr>
                <a:t>OFF</a:t>
              </a:r>
            </a:p>
            <a:p>
              <a:pPr defTabSz="962592" eaLnBrk="0" hangingPunct="0">
                <a:tabLst>
                  <a:tab pos="1522386" algn="l"/>
                </a:tabLst>
                <a:defRPr/>
              </a:pPr>
              <a:endParaRPr lang="de-DE" sz="900" b="1" noProof="1">
                <a:solidFill>
                  <a:srgbClr val="0092D0"/>
                </a:solidFill>
              </a:endParaRPr>
            </a:p>
            <a:p>
              <a:pPr defTabSz="962592" eaLnBrk="0" hangingPunct="0">
                <a:tabLst>
                  <a:tab pos="1522386" algn="l"/>
                </a:tabLst>
                <a:defRPr/>
              </a:pPr>
              <a:endParaRPr lang="de-DE" sz="900" b="1" noProof="1">
                <a:solidFill>
                  <a:srgbClr val="0092D0"/>
                </a:solidFill>
              </a:endParaRPr>
            </a:p>
            <a:p>
              <a:pPr defTabSz="962592" eaLnBrk="0" hangingPunct="0">
                <a:tabLst>
                  <a:tab pos="1522386" algn="l"/>
                </a:tabLst>
                <a:defRPr/>
              </a:pPr>
              <a:endParaRPr lang="de-DE" sz="900" b="1" noProof="1">
                <a:solidFill>
                  <a:srgbClr val="0092D0"/>
                </a:solidFill>
              </a:endParaRPr>
            </a:p>
            <a:p>
              <a:pPr defTabSz="962592" eaLnBrk="0" hangingPunct="0">
                <a:tabLst>
                  <a:tab pos="1522386" algn="l"/>
                </a:tabLst>
                <a:defRPr/>
              </a:pPr>
              <a:endParaRPr lang="de-DE" sz="900" b="1" noProof="1">
                <a:solidFill>
                  <a:srgbClr val="0092D0"/>
                </a:solidFill>
              </a:endParaRPr>
            </a:p>
            <a:p>
              <a:pPr defTabSz="962592" eaLnBrk="0" hangingPunct="0">
                <a:tabLst>
                  <a:tab pos="1522386" algn="l"/>
                </a:tabLst>
                <a:defRPr/>
              </a:pPr>
              <a:endParaRPr lang="de-DE" sz="900" b="1" noProof="1">
                <a:solidFill>
                  <a:srgbClr val="0092D0"/>
                </a:solidFill>
              </a:endParaRPr>
            </a:p>
            <a:p>
              <a:pPr defTabSz="962592" eaLnBrk="0" hangingPunct="0">
                <a:tabLst>
                  <a:tab pos="1522386" algn="l"/>
                </a:tabLst>
                <a:defRPr/>
              </a:pPr>
              <a:endParaRPr lang="de-DE" sz="900" b="1" noProof="1">
                <a:solidFill>
                  <a:srgbClr val="0092D0"/>
                </a:solidFill>
              </a:endParaRPr>
            </a:p>
            <a:p>
              <a:pPr defTabSz="962592" eaLnBrk="0" hangingPunct="0">
                <a:tabLst>
                  <a:tab pos="1522386" algn="l"/>
                </a:tabLst>
                <a:defRPr/>
              </a:pPr>
              <a:endParaRPr lang="de-DE" sz="900" b="1" noProof="1">
                <a:solidFill>
                  <a:srgbClr val="0092D0"/>
                </a:solidFill>
              </a:endParaRPr>
            </a:p>
            <a:p>
              <a:pPr defTabSz="962592" eaLnBrk="0" hangingPunct="0">
                <a:tabLst>
                  <a:tab pos="1522386" algn="l"/>
                </a:tabLst>
                <a:defRPr/>
              </a:pPr>
              <a:endParaRPr lang="de-DE" sz="900" b="1" noProof="1">
                <a:solidFill>
                  <a:srgbClr val="0092D0"/>
                </a:solidFill>
              </a:endParaRPr>
            </a:p>
            <a:p>
              <a:pPr defTabSz="962592" eaLnBrk="0" hangingPunct="0">
                <a:tabLst>
                  <a:tab pos="1522386" algn="l"/>
                </a:tabLst>
                <a:defRPr/>
              </a:pPr>
              <a:endParaRPr lang="de-DE" sz="900" b="1" noProof="1">
                <a:solidFill>
                  <a:srgbClr val="0092D0"/>
                </a:solidFill>
              </a:endParaRPr>
            </a:p>
            <a:p>
              <a:pPr defTabSz="962592" eaLnBrk="0" hangingPunct="0">
                <a:spcBef>
                  <a:spcPts val="1800"/>
                </a:spcBef>
                <a:spcAft>
                  <a:spcPts val="300"/>
                </a:spcAft>
                <a:tabLst>
                  <a:tab pos="1522386" algn="l"/>
                </a:tabLst>
                <a:defRPr/>
              </a:pPr>
              <a:r>
                <a:rPr lang="de-DE" sz="1100" b="1" noProof="1">
                  <a:solidFill>
                    <a:srgbClr val="001E3C"/>
                  </a:solidFill>
                </a:rPr>
                <a:t>WORKING WITH CHARTS:  BEST PRACTICE</a:t>
              </a:r>
            </a:p>
            <a:p>
              <a:pPr defTabSz="962592" eaLnBrk="0" hangingPunct="0">
                <a:spcBef>
                  <a:spcPts val="300"/>
                </a:spcBef>
                <a:spcAft>
                  <a:spcPts val="300"/>
                </a:spcAft>
                <a:tabLst>
                  <a:tab pos="1522386" algn="l"/>
                </a:tabLst>
                <a:defRPr/>
              </a:pPr>
              <a:r>
                <a:rPr lang="de-DE" sz="900" i="1" noProof="1">
                  <a:solidFill>
                    <a:srgbClr val="001E3C"/>
                  </a:solidFill>
                </a:rPr>
                <a:t>Charts should use MS Graph.  Note there are still printing issues when trying to print in greyscale.  The best way to work with charts is:</a:t>
              </a:r>
              <a:endParaRPr lang="de-DE" sz="900" b="1" noProof="1">
                <a:solidFill>
                  <a:srgbClr val="001E3C"/>
                </a:solidFill>
              </a:endParaRPr>
            </a:p>
            <a:p>
              <a:pPr marL="266417" lvl="2" indent="-261662" defTabSz="962592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2386" algn="l"/>
                </a:tabLst>
                <a:defRPr/>
              </a:pPr>
              <a:r>
                <a:rPr lang="de-DE" sz="900" noProof="1">
                  <a:solidFill>
                    <a:srgbClr val="001E3C"/>
                  </a:solidFill>
                </a:rPr>
                <a:t>Copy MS graph objects off the edge of the slide</a:t>
              </a:r>
            </a:p>
            <a:p>
              <a:pPr marL="266417" lvl="2" indent="-261662" defTabSz="962592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2386" algn="l"/>
                </a:tabLst>
                <a:defRPr/>
              </a:pPr>
              <a:r>
                <a:rPr lang="de-DE" sz="900" noProof="1">
                  <a:solidFill>
                    <a:srgbClr val="001E3C"/>
                  </a:solidFill>
                </a:rPr>
                <a:t>Open charts by right-clicking on the MS Graph object and select:</a:t>
              </a:r>
              <a:br>
                <a:rPr lang="de-DE" sz="900" noProof="1">
                  <a:solidFill>
                    <a:srgbClr val="001E3C"/>
                  </a:solidFill>
                </a:rPr>
              </a:br>
              <a:r>
                <a:rPr lang="de-DE" sz="900" b="1" i="1" noProof="1">
                  <a:solidFill>
                    <a:srgbClr val="001E3C"/>
                  </a:solidFill>
                </a:rPr>
                <a:t>Chart Object &gt; Open</a:t>
              </a:r>
            </a:p>
            <a:p>
              <a:pPr marL="266417" lvl="2" indent="-261662" defTabSz="962592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2386" algn="l"/>
                </a:tabLst>
                <a:defRPr/>
              </a:pPr>
              <a:r>
                <a:rPr lang="de-DE" sz="900" noProof="1">
                  <a:solidFill>
                    <a:srgbClr val="001E3C"/>
                  </a:solidFill>
                </a:rPr>
                <a:t>Make required edits</a:t>
              </a:r>
            </a:p>
            <a:p>
              <a:pPr marL="266417" lvl="2" indent="-261662" defTabSz="962592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2386" algn="l"/>
                </a:tabLst>
                <a:defRPr/>
              </a:pPr>
              <a:r>
                <a:rPr lang="de-DE" sz="900" noProof="1">
                  <a:solidFill>
                    <a:srgbClr val="001E3C"/>
                  </a:solidFill>
                </a:rPr>
                <a:t>Copy the MS Graph object and paste as a picture :</a:t>
              </a:r>
              <a:br>
                <a:rPr lang="de-DE" sz="900" noProof="1">
                  <a:solidFill>
                    <a:srgbClr val="001E3C"/>
                  </a:solidFill>
                </a:rPr>
              </a:br>
              <a:r>
                <a:rPr lang="de-DE" sz="900" b="1" i="1" noProof="1">
                  <a:solidFill>
                    <a:srgbClr val="001E3C"/>
                  </a:solidFill>
                </a:rPr>
                <a:t>Home &gt; Clipboard &gt; Paste &gt; Paste  Special &gt; Picture (Enhanced metafile)</a:t>
              </a:r>
            </a:p>
            <a:p>
              <a:pPr marL="266417" lvl="2" indent="-261662" defTabSz="962592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2386" algn="l"/>
                </a:tabLst>
                <a:defRPr/>
              </a:pPr>
              <a:r>
                <a:rPr lang="de-DE" sz="900" noProof="1">
                  <a:solidFill>
                    <a:srgbClr val="001E3C"/>
                  </a:solidFill>
                </a:rPr>
                <a:t>Position the chart on the slide and ungroup  (</a:t>
              </a:r>
              <a:r>
                <a:rPr lang="de-DE" sz="900" b="1" i="1" noProof="1">
                  <a:solidFill>
                    <a:srgbClr val="001E3C"/>
                  </a:solidFill>
                </a:rPr>
                <a:t>Ctrl + Shift + G</a:t>
              </a:r>
              <a:r>
                <a:rPr lang="de-DE" sz="900" noProof="1">
                  <a:solidFill>
                    <a:srgbClr val="001E3C"/>
                  </a:solidFill>
                </a:rPr>
                <a:t>).  This enables printing in greyscale</a:t>
              </a:r>
            </a:p>
            <a:p>
              <a:pPr defTabSz="962592" eaLnBrk="0" hangingPunct="0">
                <a:spcBef>
                  <a:spcPts val="1800"/>
                </a:spcBef>
                <a:spcAft>
                  <a:spcPts val="300"/>
                </a:spcAft>
                <a:buFont typeface="Arial" charset="0"/>
                <a:buNone/>
                <a:tabLst>
                  <a:tab pos="1522386" algn="l"/>
                </a:tabLst>
                <a:defRPr/>
              </a:pPr>
              <a:r>
                <a:rPr lang="de-DE" sz="1100" b="1" noProof="1">
                  <a:solidFill>
                    <a:srgbClr val="001E3C"/>
                  </a:solidFill>
                </a:rPr>
                <a:t>DISCLAIMER</a:t>
              </a:r>
            </a:p>
            <a:p>
              <a:pPr defTabSz="962592" eaLnBrk="0" hangingPunct="0">
                <a:spcBef>
                  <a:spcPts val="300"/>
                </a:spcBef>
                <a:spcAft>
                  <a:spcPts val="300"/>
                </a:spcAft>
                <a:buFont typeface="Arial" charset="0"/>
                <a:buNone/>
                <a:tabLst>
                  <a:tab pos="1522386" algn="l"/>
                </a:tabLst>
                <a:defRPr/>
              </a:pPr>
              <a:r>
                <a:rPr lang="de-DE" sz="900" i="1" noProof="1">
                  <a:solidFill>
                    <a:srgbClr val="001E3C"/>
                  </a:solidFill>
                </a:rPr>
                <a:t>A disclaimer is not usually required for screenshows.  However, it may be required depending on the presentation's contents/use.  Users should consult Legal/Compliance as required.</a:t>
              </a:r>
            </a:p>
          </p:txBody>
        </p:sp>
        <p:pic>
          <p:nvPicPr>
            <p:cNvPr id="24" name="Picture 1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3918230" y="2941753"/>
              <a:ext cx="3382505" cy="1310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579744187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19290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249" y="1011132"/>
            <a:ext cx="8724973" cy="5980916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211">
                <a:latin typeface="Arial" panose="020B0604020202020204" pitchFamily="34" charset="0"/>
              </a:defRPr>
            </a:lvl1pPr>
            <a:lvl2pPr>
              <a:defRPr sz="1990">
                <a:latin typeface="Arial" panose="020B0604020202020204" pitchFamily="34" charset="0"/>
              </a:defRPr>
            </a:lvl2pPr>
            <a:lvl3pPr>
              <a:defRPr sz="1990">
                <a:latin typeface="Arial" panose="020B0604020202020204" pitchFamily="34" charset="0"/>
              </a:defRPr>
            </a:lvl3pPr>
            <a:lvl4pPr>
              <a:defRPr sz="1990">
                <a:latin typeface="Arial" panose="020B0604020202020204" pitchFamily="34" charset="0"/>
              </a:defRPr>
            </a:lvl4pPr>
            <a:lvl5pPr>
              <a:defRPr sz="199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7075895"/>
      </p:ext>
    </p:extLst>
  </p:cSld>
  <p:clrMapOvr>
    <a:masterClrMapping/>
  </p:clrMapOvr>
  <p:transition>
    <p:wipe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ltGray">
          <a:xfrm>
            <a:off x="617882" y="2903494"/>
            <a:ext cx="356336" cy="524876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1011052">
              <a:defRPr/>
            </a:pPr>
            <a:endParaRPr kumimoji="1" lang="en-US" sz="2654">
              <a:solidFill>
                <a:srgbClr val="FF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912780" y="2903494"/>
            <a:ext cx="363357" cy="524876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1011052">
              <a:defRPr/>
            </a:pPr>
            <a:endParaRPr kumimoji="1" lang="en-US" sz="2654">
              <a:solidFill>
                <a:srgbClr val="FF0000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ltGray">
          <a:xfrm>
            <a:off x="626659" y="3370440"/>
            <a:ext cx="466922" cy="52487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1011052">
              <a:defRPr/>
            </a:pPr>
            <a:endParaRPr kumimoji="1" lang="en-US" sz="2654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ltGray">
          <a:xfrm>
            <a:off x="1035654" y="3370440"/>
            <a:ext cx="407240" cy="524876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1011052">
              <a:defRPr/>
            </a:pPr>
            <a:endParaRPr kumimoji="1" lang="en-US" sz="2654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ltGray">
          <a:xfrm>
            <a:off x="168513" y="3289690"/>
            <a:ext cx="619637" cy="466946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1011052">
              <a:defRPr/>
            </a:pPr>
            <a:endParaRPr kumimoji="1" lang="en-US" sz="2654">
              <a:solidFill>
                <a:srgbClr val="000000"/>
              </a:solidFill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870651" y="2696352"/>
            <a:ext cx="35107" cy="1163855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1011052" eaLnBrk="0" hangingPunct="0">
              <a:defRPr/>
            </a:pPr>
            <a:endParaRPr lang="en-US" sz="2654">
              <a:solidFill>
                <a:srgbClr val="000000"/>
              </a:solidFill>
              <a:latin typeface="Times" charset="0"/>
              <a:ea typeface="MS PGothic" pitchFamily="34" charset="-128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gray">
          <a:xfrm flipV="1">
            <a:off x="349315" y="3610935"/>
            <a:ext cx="9601738" cy="50907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ctr" defTabSz="1011052">
              <a:defRPr/>
            </a:pPr>
            <a:endParaRPr kumimoji="1" lang="en-US" sz="2654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pic>
        <p:nvPicPr>
          <p:cNvPr id="11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111" y="5392703"/>
            <a:ext cx="926822" cy="193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6822" y="2443568"/>
            <a:ext cx="8425657" cy="117965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26822" y="4297310"/>
            <a:ext cx="8425657" cy="1011132"/>
          </a:xfrm>
        </p:spPr>
        <p:txBody>
          <a:bodyPr/>
          <a:lstStyle>
            <a:lvl1pPr marL="0" indent="0" algn="ctr">
              <a:buFont typeface="Wingdings" pitchFamily="1" charset="2"/>
              <a:buNone/>
              <a:defRPr>
                <a:solidFill>
                  <a:srgbClr val="993300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931196" y="7246444"/>
            <a:ext cx="1179592" cy="337044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27">
                <a:latin typeface="Arial" pitchFamily="34" charset="0"/>
              </a:defRPr>
            </a:lvl1pPr>
          </a:lstStyle>
          <a:p>
            <a:pPr defTabSz="1011052">
              <a:defRPr/>
            </a:pPr>
            <a:fld id="{A5294A92-0B7F-4CEB-A636-541463733918}" type="datetime5">
              <a:rPr lang="en-US" smtClean="0">
                <a:solidFill>
                  <a:srgbClr val="000000"/>
                </a:solidFill>
                <a:ea typeface="MS PGothic" pitchFamily="34" charset="-128"/>
              </a:rPr>
              <a:pPr defTabSz="1011052">
                <a:defRPr/>
              </a:pPr>
              <a:t>3-Oct-19</a:t>
            </a:fld>
            <a:endParaRPr lang="en-US">
              <a:solidFill>
                <a:srgbClr val="0000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124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666485-3C7A-486F-A18C-61738A1552C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0741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82" y="4873094"/>
            <a:ext cx="8594170" cy="1506165"/>
          </a:xfrm>
        </p:spPr>
        <p:txBody>
          <a:bodyPr anchor="t"/>
          <a:lstStyle>
            <a:lvl1pPr algn="l">
              <a:defRPr sz="442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682" y="3214207"/>
            <a:ext cx="8594170" cy="1658887"/>
          </a:xfrm>
        </p:spPr>
        <p:txBody>
          <a:bodyPr anchor="b"/>
          <a:lstStyle>
            <a:lvl1pPr marL="0" indent="0">
              <a:buNone/>
              <a:defRPr sz="2211"/>
            </a:lvl1pPr>
            <a:lvl2pPr marL="505526" indent="0">
              <a:buNone/>
              <a:defRPr sz="1990"/>
            </a:lvl2pPr>
            <a:lvl3pPr marL="1011052" indent="0">
              <a:buNone/>
              <a:defRPr sz="1769"/>
            </a:lvl3pPr>
            <a:lvl4pPr marL="1516578" indent="0">
              <a:buNone/>
              <a:defRPr sz="1548"/>
            </a:lvl4pPr>
            <a:lvl5pPr marL="2022104" indent="0">
              <a:buNone/>
              <a:defRPr sz="1548"/>
            </a:lvl5pPr>
            <a:lvl6pPr marL="2527630" indent="0">
              <a:buNone/>
              <a:defRPr sz="1548"/>
            </a:lvl6pPr>
            <a:lvl7pPr marL="3033156" indent="0">
              <a:buNone/>
              <a:defRPr sz="1548"/>
            </a:lvl7pPr>
            <a:lvl8pPr marL="3538682" indent="0">
              <a:buNone/>
              <a:defRPr sz="1548"/>
            </a:lvl8pPr>
            <a:lvl9pPr marL="4044208" indent="0">
              <a:buNone/>
              <a:defRPr sz="154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595839-1925-406A-8DDB-08E5FD08B1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2821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1283" y="1516698"/>
            <a:ext cx="4655175" cy="5264556"/>
          </a:xfrm>
        </p:spPr>
        <p:txBody>
          <a:bodyPr/>
          <a:lstStyle>
            <a:lvl1pPr>
              <a:defRPr sz="3096"/>
            </a:lvl1pPr>
            <a:lvl2pPr>
              <a:defRPr sz="2654"/>
            </a:lvl2pPr>
            <a:lvl3pPr>
              <a:defRPr sz="2211"/>
            </a:lvl3pPr>
            <a:lvl4pPr>
              <a:defRPr sz="1990"/>
            </a:lvl4pPr>
            <a:lvl5pPr>
              <a:defRPr sz="1990"/>
            </a:lvl5pPr>
            <a:lvl6pPr>
              <a:defRPr sz="1990"/>
            </a:lvl6pPr>
            <a:lvl7pPr>
              <a:defRPr sz="1990"/>
            </a:lvl7pPr>
            <a:lvl8pPr>
              <a:defRPr sz="1990"/>
            </a:lvl8pPr>
            <a:lvl9pPr>
              <a:defRPr sz="199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4971" y="1516698"/>
            <a:ext cx="4656931" cy="5264556"/>
          </a:xfrm>
        </p:spPr>
        <p:txBody>
          <a:bodyPr/>
          <a:lstStyle>
            <a:lvl1pPr>
              <a:defRPr sz="3096"/>
            </a:lvl1pPr>
            <a:lvl2pPr>
              <a:defRPr sz="2654"/>
            </a:lvl2pPr>
            <a:lvl3pPr>
              <a:defRPr sz="2211"/>
            </a:lvl3pPr>
            <a:lvl4pPr>
              <a:defRPr sz="1990"/>
            </a:lvl4pPr>
            <a:lvl5pPr>
              <a:defRPr sz="1990"/>
            </a:lvl5pPr>
            <a:lvl6pPr>
              <a:defRPr sz="1990"/>
            </a:lvl6pPr>
            <a:lvl7pPr>
              <a:defRPr sz="1990"/>
            </a:lvl7pPr>
            <a:lvl8pPr>
              <a:defRPr sz="1990"/>
            </a:lvl8pPr>
            <a:lvl9pPr>
              <a:defRPr sz="199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EDDE9-C77E-4326-AE12-0062F637176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5208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40" y="303691"/>
            <a:ext cx="9099709" cy="126391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539" y="1697508"/>
            <a:ext cx="4467354" cy="707441"/>
          </a:xfrm>
        </p:spPr>
        <p:txBody>
          <a:bodyPr anchor="b"/>
          <a:lstStyle>
            <a:lvl1pPr marL="0" indent="0">
              <a:buNone/>
              <a:defRPr sz="2654" b="1"/>
            </a:lvl1pPr>
            <a:lvl2pPr marL="505526" indent="0">
              <a:buNone/>
              <a:defRPr sz="2211" b="1"/>
            </a:lvl2pPr>
            <a:lvl3pPr marL="1011052" indent="0">
              <a:buNone/>
              <a:defRPr sz="1990" b="1"/>
            </a:lvl3pPr>
            <a:lvl4pPr marL="1516578" indent="0">
              <a:buNone/>
              <a:defRPr sz="1769" b="1"/>
            </a:lvl4pPr>
            <a:lvl5pPr marL="2022104" indent="0">
              <a:buNone/>
              <a:defRPr sz="1769" b="1"/>
            </a:lvl5pPr>
            <a:lvl6pPr marL="2527630" indent="0">
              <a:buNone/>
              <a:defRPr sz="1769" b="1"/>
            </a:lvl6pPr>
            <a:lvl7pPr marL="3033156" indent="0">
              <a:buNone/>
              <a:defRPr sz="1769" b="1"/>
            </a:lvl7pPr>
            <a:lvl8pPr marL="3538682" indent="0">
              <a:buNone/>
              <a:defRPr sz="1769" b="1"/>
            </a:lvl8pPr>
            <a:lvl9pPr marL="4044208" indent="0">
              <a:buNone/>
              <a:defRPr sz="176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539" y="2404949"/>
            <a:ext cx="4467354" cy="4369283"/>
          </a:xfrm>
        </p:spPr>
        <p:txBody>
          <a:bodyPr/>
          <a:lstStyle>
            <a:lvl1pPr>
              <a:defRPr sz="2654"/>
            </a:lvl1pPr>
            <a:lvl2pPr>
              <a:defRPr sz="2211"/>
            </a:lvl2pPr>
            <a:lvl3pPr>
              <a:defRPr sz="1990"/>
            </a:lvl3pPr>
            <a:lvl4pPr>
              <a:defRPr sz="1769"/>
            </a:lvl4pPr>
            <a:lvl5pPr>
              <a:defRPr sz="1769"/>
            </a:lvl5pPr>
            <a:lvl6pPr>
              <a:defRPr sz="1769"/>
            </a:lvl6pPr>
            <a:lvl7pPr>
              <a:defRPr sz="1769"/>
            </a:lvl7pPr>
            <a:lvl8pPr>
              <a:defRPr sz="1769"/>
            </a:lvl8pPr>
            <a:lvl9pPr>
              <a:defRPr sz="176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36140" y="1697508"/>
            <a:ext cx="4469109" cy="707441"/>
          </a:xfrm>
        </p:spPr>
        <p:txBody>
          <a:bodyPr anchor="b"/>
          <a:lstStyle>
            <a:lvl1pPr marL="0" indent="0">
              <a:buNone/>
              <a:defRPr sz="2654" b="1"/>
            </a:lvl1pPr>
            <a:lvl2pPr marL="505526" indent="0">
              <a:buNone/>
              <a:defRPr sz="2211" b="1"/>
            </a:lvl2pPr>
            <a:lvl3pPr marL="1011052" indent="0">
              <a:buNone/>
              <a:defRPr sz="1990" b="1"/>
            </a:lvl3pPr>
            <a:lvl4pPr marL="1516578" indent="0">
              <a:buNone/>
              <a:defRPr sz="1769" b="1"/>
            </a:lvl4pPr>
            <a:lvl5pPr marL="2022104" indent="0">
              <a:buNone/>
              <a:defRPr sz="1769" b="1"/>
            </a:lvl5pPr>
            <a:lvl6pPr marL="2527630" indent="0">
              <a:buNone/>
              <a:defRPr sz="1769" b="1"/>
            </a:lvl6pPr>
            <a:lvl7pPr marL="3033156" indent="0">
              <a:buNone/>
              <a:defRPr sz="1769" b="1"/>
            </a:lvl7pPr>
            <a:lvl8pPr marL="3538682" indent="0">
              <a:buNone/>
              <a:defRPr sz="1769" b="1"/>
            </a:lvl8pPr>
            <a:lvl9pPr marL="4044208" indent="0">
              <a:buNone/>
              <a:defRPr sz="176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36140" y="2404949"/>
            <a:ext cx="4469109" cy="4369283"/>
          </a:xfrm>
        </p:spPr>
        <p:txBody>
          <a:bodyPr/>
          <a:lstStyle>
            <a:lvl1pPr>
              <a:defRPr sz="2654"/>
            </a:lvl1pPr>
            <a:lvl2pPr>
              <a:defRPr sz="2211"/>
            </a:lvl2pPr>
            <a:lvl3pPr>
              <a:defRPr sz="1990"/>
            </a:lvl3pPr>
            <a:lvl4pPr>
              <a:defRPr sz="1769"/>
            </a:lvl4pPr>
            <a:lvl5pPr>
              <a:defRPr sz="1769"/>
            </a:lvl5pPr>
            <a:lvl6pPr>
              <a:defRPr sz="1769"/>
            </a:lvl6pPr>
            <a:lvl7pPr>
              <a:defRPr sz="1769"/>
            </a:lvl7pPr>
            <a:lvl8pPr>
              <a:defRPr sz="1769"/>
            </a:lvl8pPr>
            <a:lvl9pPr>
              <a:defRPr sz="176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31DDE9-3058-4361-81F0-E7DE09685BB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5208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116274-88F1-463C-B098-0458FF3E675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2604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0028CE-127A-4B06-BED6-50AB6B04DFA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69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40" y="301935"/>
            <a:ext cx="3326380" cy="1284980"/>
          </a:xfrm>
        </p:spPr>
        <p:txBody>
          <a:bodyPr/>
          <a:lstStyle>
            <a:lvl1pPr algn="l">
              <a:defRPr sz="2211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3037" y="301936"/>
            <a:ext cx="5652211" cy="6472297"/>
          </a:xfrm>
        </p:spPr>
        <p:txBody>
          <a:bodyPr/>
          <a:lstStyle>
            <a:lvl1pPr>
              <a:defRPr sz="3538"/>
            </a:lvl1pPr>
            <a:lvl2pPr>
              <a:defRPr sz="3096"/>
            </a:lvl2pPr>
            <a:lvl3pPr>
              <a:defRPr sz="2654"/>
            </a:lvl3pPr>
            <a:lvl4pPr>
              <a:defRPr sz="2211"/>
            </a:lvl4pPr>
            <a:lvl5pPr>
              <a:defRPr sz="2211"/>
            </a:lvl5pPr>
            <a:lvl6pPr>
              <a:defRPr sz="2211"/>
            </a:lvl6pPr>
            <a:lvl7pPr>
              <a:defRPr sz="2211"/>
            </a:lvl7pPr>
            <a:lvl8pPr>
              <a:defRPr sz="2211"/>
            </a:lvl8pPr>
            <a:lvl9pPr>
              <a:defRPr sz="221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540" y="1586916"/>
            <a:ext cx="3326380" cy="5187317"/>
          </a:xfrm>
        </p:spPr>
        <p:txBody>
          <a:bodyPr/>
          <a:lstStyle>
            <a:lvl1pPr marL="0" indent="0">
              <a:buNone/>
              <a:defRPr sz="1548"/>
            </a:lvl1pPr>
            <a:lvl2pPr marL="505526" indent="0">
              <a:buNone/>
              <a:defRPr sz="1327"/>
            </a:lvl2pPr>
            <a:lvl3pPr marL="1011052" indent="0">
              <a:buNone/>
              <a:defRPr sz="1106"/>
            </a:lvl3pPr>
            <a:lvl4pPr marL="1516578" indent="0">
              <a:buNone/>
              <a:defRPr sz="995"/>
            </a:lvl4pPr>
            <a:lvl5pPr marL="2022104" indent="0">
              <a:buNone/>
              <a:defRPr sz="995"/>
            </a:lvl5pPr>
            <a:lvl6pPr marL="2527630" indent="0">
              <a:buNone/>
              <a:defRPr sz="995"/>
            </a:lvl6pPr>
            <a:lvl7pPr marL="3033156" indent="0">
              <a:buNone/>
              <a:defRPr sz="995"/>
            </a:lvl7pPr>
            <a:lvl8pPr marL="3538682" indent="0">
              <a:buNone/>
              <a:defRPr sz="995"/>
            </a:lvl8pPr>
            <a:lvl9pPr marL="4044208" indent="0">
              <a:buNone/>
              <a:defRPr sz="99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17E670-611E-44E4-B64C-16C539C9041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28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ntent - content are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EditPoints="1"/>
          </p:cNvSpPr>
          <p:nvPr userDrawn="1"/>
        </p:nvSpPr>
        <p:spPr bwMode="black">
          <a:xfrm>
            <a:off x="9304539" y="221298"/>
            <a:ext cx="541536" cy="53975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 lIns="91349" tIns="45675" rIns="91349" bIns="45675"/>
          <a:lstStyle/>
          <a:p>
            <a:pPr>
              <a:defRPr/>
            </a:pPr>
            <a:endParaRPr lang="en-US" sz="2000"/>
          </a:p>
        </p:txBody>
      </p:sp>
      <p:cxnSp>
        <p:nvCxnSpPr>
          <p:cNvPr id="5" name="Straight Connector 9"/>
          <p:cNvCxnSpPr>
            <a:cxnSpLocks noChangeShapeType="1"/>
          </p:cNvCxnSpPr>
          <p:nvPr userDrawn="1"/>
        </p:nvCxnSpPr>
        <p:spPr bwMode="auto">
          <a:xfrm flipH="1" flipV="1">
            <a:off x="541541" y="7042150"/>
            <a:ext cx="8580157" cy="16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541788" y="1730377"/>
            <a:ext cx="9029774" cy="4741200"/>
          </a:xfrm>
        </p:spPr>
        <p:txBody>
          <a:bodyPr/>
          <a:lstStyle>
            <a:lvl1pPr marL="0" indent="0">
              <a:defRPr baseline="0">
                <a:solidFill>
                  <a:srgbClr val="0092D0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951" y="504005"/>
            <a:ext cx="8489367" cy="756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tabLst/>
              <a:defRPr lang="en-US" sz="2600" kern="1200" noProof="0" smtClean="0">
                <a:solidFill>
                  <a:schemeClr val="tx1"/>
                </a:solidFill>
                <a:latin typeface="+mn-lt"/>
                <a:ea typeface="ＭＳ Ｐゴシック" pitchFamily="34" charset="-128"/>
                <a:cs typeface="ＭＳ Ｐゴシック" pitchFamily="-109" charset="-128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6006717"/>
      </p:ext>
    </p:extLst>
  </p:cSld>
  <p:clrMapOvr>
    <a:masterClrMapping/>
  </p:clrMapOvr>
  <p:transition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785" y="5308441"/>
            <a:ext cx="6066473" cy="626692"/>
          </a:xfrm>
        </p:spPr>
        <p:txBody>
          <a:bodyPr/>
          <a:lstStyle>
            <a:lvl1pPr algn="l">
              <a:defRPr sz="2211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1785" y="677599"/>
            <a:ext cx="6066473" cy="4550093"/>
          </a:xfrm>
        </p:spPr>
        <p:txBody>
          <a:bodyPr/>
          <a:lstStyle>
            <a:lvl1pPr marL="0" indent="0">
              <a:buNone/>
              <a:defRPr sz="3538"/>
            </a:lvl1pPr>
            <a:lvl2pPr marL="505526" indent="0">
              <a:buNone/>
              <a:defRPr sz="3096"/>
            </a:lvl2pPr>
            <a:lvl3pPr marL="1011052" indent="0">
              <a:buNone/>
              <a:defRPr sz="2654"/>
            </a:lvl3pPr>
            <a:lvl4pPr marL="1516578" indent="0">
              <a:buNone/>
              <a:defRPr sz="2211"/>
            </a:lvl4pPr>
            <a:lvl5pPr marL="2022104" indent="0">
              <a:buNone/>
              <a:defRPr sz="2211"/>
            </a:lvl5pPr>
            <a:lvl6pPr marL="2527630" indent="0">
              <a:buNone/>
              <a:defRPr sz="2211"/>
            </a:lvl6pPr>
            <a:lvl7pPr marL="3033156" indent="0">
              <a:buNone/>
              <a:defRPr sz="2211"/>
            </a:lvl7pPr>
            <a:lvl8pPr marL="3538682" indent="0">
              <a:buNone/>
              <a:defRPr sz="2211"/>
            </a:lvl8pPr>
            <a:lvl9pPr marL="4044208" indent="0">
              <a:buNone/>
              <a:defRPr sz="2211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1785" y="5935133"/>
            <a:ext cx="6066473" cy="890006"/>
          </a:xfrm>
        </p:spPr>
        <p:txBody>
          <a:bodyPr/>
          <a:lstStyle>
            <a:lvl1pPr marL="0" indent="0">
              <a:buNone/>
              <a:defRPr sz="1548"/>
            </a:lvl1pPr>
            <a:lvl2pPr marL="505526" indent="0">
              <a:buNone/>
              <a:defRPr sz="1327"/>
            </a:lvl2pPr>
            <a:lvl3pPr marL="1011052" indent="0">
              <a:buNone/>
              <a:defRPr sz="1106"/>
            </a:lvl3pPr>
            <a:lvl4pPr marL="1516578" indent="0">
              <a:buNone/>
              <a:defRPr sz="995"/>
            </a:lvl4pPr>
            <a:lvl5pPr marL="2022104" indent="0">
              <a:buNone/>
              <a:defRPr sz="995"/>
            </a:lvl5pPr>
            <a:lvl6pPr marL="2527630" indent="0">
              <a:buNone/>
              <a:defRPr sz="995"/>
            </a:lvl6pPr>
            <a:lvl7pPr marL="3033156" indent="0">
              <a:buNone/>
              <a:defRPr sz="995"/>
            </a:lvl7pPr>
            <a:lvl8pPr marL="3538682" indent="0">
              <a:buNone/>
              <a:defRPr sz="995"/>
            </a:lvl8pPr>
            <a:lvl9pPr marL="4044208" indent="0">
              <a:buNone/>
              <a:defRPr sz="99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295E3A-4B02-4970-BC1A-CA0407B1B84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153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4A8470-944D-4E89-A8E6-0362A19E2D6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3308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79581" y="252783"/>
            <a:ext cx="2385515" cy="65284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1284" y="252783"/>
            <a:ext cx="6989784" cy="65284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7176A2-E29B-4D13-A8C1-7DEBA183ED1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6813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ltGray">
          <a:xfrm>
            <a:off x="617882" y="2903494"/>
            <a:ext cx="356336" cy="524876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1011052">
              <a:defRPr/>
            </a:pPr>
            <a:endParaRPr kumimoji="1" lang="en-US" sz="2654">
              <a:solidFill>
                <a:srgbClr val="FF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912780" y="2903494"/>
            <a:ext cx="363357" cy="524876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1011052">
              <a:defRPr/>
            </a:pPr>
            <a:endParaRPr kumimoji="1" lang="en-US" sz="2654">
              <a:solidFill>
                <a:srgbClr val="FF0000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ltGray">
          <a:xfrm>
            <a:off x="626659" y="3370440"/>
            <a:ext cx="466922" cy="52487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1011052">
              <a:defRPr/>
            </a:pPr>
            <a:endParaRPr kumimoji="1" lang="en-US" sz="2654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ltGray">
          <a:xfrm>
            <a:off x="1035654" y="3370440"/>
            <a:ext cx="407240" cy="524876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1011052">
              <a:defRPr/>
            </a:pPr>
            <a:endParaRPr kumimoji="1" lang="en-US" sz="2654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ltGray">
          <a:xfrm>
            <a:off x="168513" y="3289690"/>
            <a:ext cx="619637" cy="466946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1011052">
              <a:defRPr/>
            </a:pPr>
            <a:endParaRPr kumimoji="1" lang="en-US" sz="2654">
              <a:solidFill>
                <a:srgbClr val="000000"/>
              </a:solidFill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870651" y="2696352"/>
            <a:ext cx="35107" cy="1163855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1011052" eaLnBrk="0" hangingPunct="0">
              <a:defRPr/>
            </a:pPr>
            <a:endParaRPr lang="en-US" sz="2654">
              <a:solidFill>
                <a:srgbClr val="000000"/>
              </a:solidFill>
              <a:latin typeface="Times" charset="0"/>
              <a:ea typeface="MS PGothic" pitchFamily="34" charset="-128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gray">
          <a:xfrm flipV="1">
            <a:off x="349315" y="3610935"/>
            <a:ext cx="9601738" cy="50907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ctr" defTabSz="1011052">
              <a:defRPr/>
            </a:pPr>
            <a:endParaRPr kumimoji="1" lang="en-US" sz="2654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pic>
        <p:nvPicPr>
          <p:cNvPr id="11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111" y="5392703"/>
            <a:ext cx="926822" cy="193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6822" y="2443568"/>
            <a:ext cx="8425657" cy="117965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26822" y="4297310"/>
            <a:ext cx="8425657" cy="1011132"/>
          </a:xfrm>
        </p:spPr>
        <p:txBody>
          <a:bodyPr/>
          <a:lstStyle>
            <a:lvl1pPr marL="0" indent="0" algn="ctr">
              <a:buFont typeface="Wingdings" pitchFamily="1" charset="2"/>
              <a:buNone/>
              <a:defRPr>
                <a:solidFill>
                  <a:srgbClr val="993300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931196" y="7246444"/>
            <a:ext cx="1179592" cy="337044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27">
                <a:latin typeface="Arial" pitchFamily="34" charset="0"/>
              </a:defRPr>
            </a:lvl1pPr>
          </a:lstStyle>
          <a:p>
            <a:pPr defTabSz="1011052">
              <a:defRPr/>
            </a:pPr>
            <a:fld id="{A5294A92-0B7F-4CEB-A636-541463733918}" type="datetime5">
              <a:rPr lang="en-US" smtClean="0">
                <a:solidFill>
                  <a:srgbClr val="000000"/>
                </a:solidFill>
                <a:ea typeface="MS PGothic" pitchFamily="34" charset="-128"/>
              </a:rPr>
              <a:pPr defTabSz="1011052">
                <a:defRPr/>
              </a:pPr>
              <a:t>3-Oct-19</a:t>
            </a:fld>
            <a:endParaRPr lang="en-US">
              <a:solidFill>
                <a:srgbClr val="0000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5703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666485-3C7A-486F-A18C-61738A1552C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4706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82" y="4873094"/>
            <a:ext cx="8594170" cy="1506165"/>
          </a:xfrm>
        </p:spPr>
        <p:txBody>
          <a:bodyPr anchor="t"/>
          <a:lstStyle>
            <a:lvl1pPr algn="l">
              <a:defRPr sz="442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682" y="3214207"/>
            <a:ext cx="8594170" cy="1658887"/>
          </a:xfrm>
        </p:spPr>
        <p:txBody>
          <a:bodyPr anchor="b"/>
          <a:lstStyle>
            <a:lvl1pPr marL="0" indent="0">
              <a:buNone/>
              <a:defRPr sz="2211"/>
            </a:lvl1pPr>
            <a:lvl2pPr marL="505526" indent="0">
              <a:buNone/>
              <a:defRPr sz="1990"/>
            </a:lvl2pPr>
            <a:lvl3pPr marL="1011052" indent="0">
              <a:buNone/>
              <a:defRPr sz="1769"/>
            </a:lvl3pPr>
            <a:lvl4pPr marL="1516578" indent="0">
              <a:buNone/>
              <a:defRPr sz="1548"/>
            </a:lvl4pPr>
            <a:lvl5pPr marL="2022104" indent="0">
              <a:buNone/>
              <a:defRPr sz="1548"/>
            </a:lvl5pPr>
            <a:lvl6pPr marL="2527630" indent="0">
              <a:buNone/>
              <a:defRPr sz="1548"/>
            </a:lvl6pPr>
            <a:lvl7pPr marL="3033156" indent="0">
              <a:buNone/>
              <a:defRPr sz="1548"/>
            </a:lvl7pPr>
            <a:lvl8pPr marL="3538682" indent="0">
              <a:buNone/>
              <a:defRPr sz="1548"/>
            </a:lvl8pPr>
            <a:lvl9pPr marL="4044208" indent="0">
              <a:buNone/>
              <a:defRPr sz="154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595839-1925-406A-8DDB-08E5FD08B1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0661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1283" y="1516698"/>
            <a:ext cx="4655175" cy="5264556"/>
          </a:xfrm>
        </p:spPr>
        <p:txBody>
          <a:bodyPr/>
          <a:lstStyle>
            <a:lvl1pPr>
              <a:defRPr sz="3096"/>
            </a:lvl1pPr>
            <a:lvl2pPr>
              <a:defRPr sz="2654"/>
            </a:lvl2pPr>
            <a:lvl3pPr>
              <a:defRPr sz="2211"/>
            </a:lvl3pPr>
            <a:lvl4pPr>
              <a:defRPr sz="1990"/>
            </a:lvl4pPr>
            <a:lvl5pPr>
              <a:defRPr sz="1990"/>
            </a:lvl5pPr>
            <a:lvl6pPr>
              <a:defRPr sz="1990"/>
            </a:lvl6pPr>
            <a:lvl7pPr>
              <a:defRPr sz="1990"/>
            </a:lvl7pPr>
            <a:lvl8pPr>
              <a:defRPr sz="1990"/>
            </a:lvl8pPr>
            <a:lvl9pPr>
              <a:defRPr sz="199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4971" y="1516698"/>
            <a:ext cx="4656931" cy="5264556"/>
          </a:xfrm>
        </p:spPr>
        <p:txBody>
          <a:bodyPr/>
          <a:lstStyle>
            <a:lvl1pPr>
              <a:defRPr sz="3096"/>
            </a:lvl1pPr>
            <a:lvl2pPr>
              <a:defRPr sz="2654"/>
            </a:lvl2pPr>
            <a:lvl3pPr>
              <a:defRPr sz="2211"/>
            </a:lvl3pPr>
            <a:lvl4pPr>
              <a:defRPr sz="1990"/>
            </a:lvl4pPr>
            <a:lvl5pPr>
              <a:defRPr sz="1990"/>
            </a:lvl5pPr>
            <a:lvl6pPr>
              <a:defRPr sz="1990"/>
            </a:lvl6pPr>
            <a:lvl7pPr>
              <a:defRPr sz="1990"/>
            </a:lvl7pPr>
            <a:lvl8pPr>
              <a:defRPr sz="1990"/>
            </a:lvl8pPr>
            <a:lvl9pPr>
              <a:defRPr sz="199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EDDE9-C77E-4326-AE12-0062F637176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1636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40" y="303691"/>
            <a:ext cx="9099709" cy="126391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539" y="1697508"/>
            <a:ext cx="4467354" cy="707441"/>
          </a:xfrm>
        </p:spPr>
        <p:txBody>
          <a:bodyPr anchor="b"/>
          <a:lstStyle>
            <a:lvl1pPr marL="0" indent="0">
              <a:buNone/>
              <a:defRPr sz="2654" b="1"/>
            </a:lvl1pPr>
            <a:lvl2pPr marL="505526" indent="0">
              <a:buNone/>
              <a:defRPr sz="2211" b="1"/>
            </a:lvl2pPr>
            <a:lvl3pPr marL="1011052" indent="0">
              <a:buNone/>
              <a:defRPr sz="1990" b="1"/>
            </a:lvl3pPr>
            <a:lvl4pPr marL="1516578" indent="0">
              <a:buNone/>
              <a:defRPr sz="1769" b="1"/>
            </a:lvl4pPr>
            <a:lvl5pPr marL="2022104" indent="0">
              <a:buNone/>
              <a:defRPr sz="1769" b="1"/>
            </a:lvl5pPr>
            <a:lvl6pPr marL="2527630" indent="0">
              <a:buNone/>
              <a:defRPr sz="1769" b="1"/>
            </a:lvl6pPr>
            <a:lvl7pPr marL="3033156" indent="0">
              <a:buNone/>
              <a:defRPr sz="1769" b="1"/>
            </a:lvl7pPr>
            <a:lvl8pPr marL="3538682" indent="0">
              <a:buNone/>
              <a:defRPr sz="1769" b="1"/>
            </a:lvl8pPr>
            <a:lvl9pPr marL="4044208" indent="0">
              <a:buNone/>
              <a:defRPr sz="176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539" y="2404949"/>
            <a:ext cx="4467354" cy="4369283"/>
          </a:xfrm>
        </p:spPr>
        <p:txBody>
          <a:bodyPr/>
          <a:lstStyle>
            <a:lvl1pPr>
              <a:defRPr sz="2654"/>
            </a:lvl1pPr>
            <a:lvl2pPr>
              <a:defRPr sz="2211"/>
            </a:lvl2pPr>
            <a:lvl3pPr>
              <a:defRPr sz="1990"/>
            </a:lvl3pPr>
            <a:lvl4pPr>
              <a:defRPr sz="1769"/>
            </a:lvl4pPr>
            <a:lvl5pPr>
              <a:defRPr sz="1769"/>
            </a:lvl5pPr>
            <a:lvl6pPr>
              <a:defRPr sz="1769"/>
            </a:lvl6pPr>
            <a:lvl7pPr>
              <a:defRPr sz="1769"/>
            </a:lvl7pPr>
            <a:lvl8pPr>
              <a:defRPr sz="1769"/>
            </a:lvl8pPr>
            <a:lvl9pPr>
              <a:defRPr sz="176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36140" y="1697508"/>
            <a:ext cx="4469109" cy="707441"/>
          </a:xfrm>
        </p:spPr>
        <p:txBody>
          <a:bodyPr anchor="b"/>
          <a:lstStyle>
            <a:lvl1pPr marL="0" indent="0">
              <a:buNone/>
              <a:defRPr sz="2654" b="1"/>
            </a:lvl1pPr>
            <a:lvl2pPr marL="505526" indent="0">
              <a:buNone/>
              <a:defRPr sz="2211" b="1"/>
            </a:lvl2pPr>
            <a:lvl3pPr marL="1011052" indent="0">
              <a:buNone/>
              <a:defRPr sz="1990" b="1"/>
            </a:lvl3pPr>
            <a:lvl4pPr marL="1516578" indent="0">
              <a:buNone/>
              <a:defRPr sz="1769" b="1"/>
            </a:lvl4pPr>
            <a:lvl5pPr marL="2022104" indent="0">
              <a:buNone/>
              <a:defRPr sz="1769" b="1"/>
            </a:lvl5pPr>
            <a:lvl6pPr marL="2527630" indent="0">
              <a:buNone/>
              <a:defRPr sz="1769" b="1"/>
            </a:lvl6pPr>
            <a:lvl7pPr marL="3033156" indent="0">
              <a:buNone/>
              <a:defRPr sz="1769" b="1"/>
            </a:lvl7pPr>
            <a:lvl8pPr marL="3538682" indent="0">
              <a:buNone/>
              <a:defRPr sz="1769" b="1"/>
            </a:lvl8pPr>
            <a:lvl9pPr marL="4044208" indent="0">
              <a:buNone/>
              <a:defRPr sz="176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36140" y="2404949"/>
            <a:ext cx="4469109" cy="4369283"/>
          </a:xfrm>
        </p:spPr>
        <p:txBody>
          <a:bodyPr/>
          <a:lstStyle>
            <a:lvl1pPr>
              <a:defRPr sz="2654"/>
            </a:lvl1pPr>
            <a:lvl2pPr>
              <a:defRPr sz="2211"/>
            </a:lvl2pPr>
            <a:lvl3pPr>
              <a:defRPr sz="1990"/>
            </a:lvl3pPr>
            <a:lvl4pPr>
              <a:defRPr sz="1769"/>
            </a:lvl4pPr>
            <a:lvl5pPr>
              <a:defRPr sz="1769"/>
            </a:lvl5pPr>
            <a:lvl6pPr>
              <a:defRPr sz="1769"/>
            </a:lvl6pPr>
            <a:lvl7pPr>
              <a:defRPr sz="1769"/>
            </a:lvl7pPr>
            <a:lvl8pPr>
              <a:defRPr sz="1769"/>
            </a:lvl8pPr>
            <a:lvl9pPr>
              <a:defRPr sz="176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31DDE9-3058-4361-81F0-E7DE09685BB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4056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116274-88F1-463C-B098-0458FF3E675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9296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0028CE-127A-4B06-BED6-50AB6B04DFA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58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- content title and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>
            <a:cxnSpLocks noChangeShapeType="1"/>
          </p:cNvCxnSpPr>
          <p:nvPr userDrawn="1"/>
        </p:nvCxnSpPr>
        <p:spPr bwMode="auto">
          <a:xfrm>
            <a:off x="541541" y="2149475"/>
            <a:ext cx="902931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Straight Connector 9"/>
          <p:cNvCxnSpPr>
            <a:cxnSpLocks noChangeShapeType="1"/>
          </p:cNvCxnSpPr>
          <p:nvPr userDrawn="1"/>
        </p:nvCxnSpPr>
        <p:spPr bwMode="auto">
          <a:xfrm flipH="1" flipV="1">
            <a:off x="541541" y="7042150"/>
            <a:ext cx="8486404" cy="16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539944" y="2149202"/>
            <a:ext cx="9029774" cy="4320000"/>
          </a:xfrm>
        </p:spPr>
        <p:txBody>
          <a:bodyPr/>
          <a:lstStyle>
            <a:lvl1pPr>
              <a:defRPr>
                <a:solidFill>
                  <a:srgbClr val="0092D0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957" y="504005"/>
            <a:ext cx="8487988" cy="756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GB" sz="2600" kern="1200" baseline="0" dirty="0" smtClean="0">
                <a:solidFill>
                  <a:schemeClr val="tx1"/>
                </a:solidFill>
                <a:latin typeface="+mn-lt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541285" y="1730377"/>
            <a:ext cx="9029774" cy="419100"/>
          </a:xfrm>
        </p:spPr>
        <p:txBody>
          <a:bodyPr bIns="53946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1903526"/>
      </p:ext>
    </p:extLst>
  </p:cSld>
  <p:clrMapOvr>
    <a:masterClrMapping/>
  </p:clrMapOvr>
  <p:transition>
    <p:wipe dir="r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40" y="301935"/>
            <a:ext cx="3326380" cy="1284980"/>
          </a:xfrm>
        </p:spPr>
        <p:txBody>
          <a:bodyPr/>
          <a:lstStyle>
            <a:lvl1pPr algn="l">
              <a:defRPr sz="2211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3037" y="301936"/>
            <a:ext cx="5652211" cy="6472297"/>
          </a:xfrm>
        </p:spPr>
        <p:txBody>
          <a:bodyPr/>
          <a:lstStyle>
            <a:lvl1pPr>
              <a:defRPr sz="3538"/>
            </a:lvl1pPr>
            <a:lvl2pPr>
              <a:defRPr sz="3096"/>
            </a:lvl2pPr>
            <a:lvl3pPr>
              <a:defRPr sz="2654"/>
            </a:lvl3pPr>
            <a:lvl4pPr>
              <a:defRPr sz="2211"/>
            </a:lvl4pPr>
            <a:lvl5pPr>
              <a:defRPr sz="2211"/>
            </a:lvl5pPr>
            <a:lvl6pPr>
              <a:defRPr sz="2211"/>
            </a:lvl6pPr>
            <a:lvl7pPr>
              <a:defRPr sz="2211"/>
            </a:lvl7pPr>
            <a:lvl8pPr>
              <a:defRPr sz="2211"/>
            </a:lvl8pPr>
            <a:lvl9pPr>
              <a:defRPr sz="221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540" y="1586916"/>
            <a:ext cx="3326380" cy="5187317"/>
          </a:xfrm>
        </p:spPr>
        <p:txBody>
          <a:bodyPr/>
          <a:lstStyle>
            <a:lvl1pPr marL="0" indent="0">
              <a:buNone/>
              <a:defRPr sz="1548"/>
            </a:lvl1pPr>
            <a:lvl2pPr marL="505526" indent="0">
              <a:buNone/>
              <a:defRPr sz="1327"/>
            </a:lvl2pPr>
            <a:lvl3pPr marL="1011052" indent="0">
              <a:buNone/>
              <a:defRPr sz="1106"/>
            </a:lvl3pPr>
            <a:lvl4pPr marL="1516578" indent="0">
              <a:buNone/>
              <a:defRPr sz="995"/>
            </a:lvl4pPr>
            <a:lvl5pPr marL="2022104" indent="0">
              <a:buNone/>
              <a:defRPr sz="995"/>
            </a:lvl5pPr>
            <a:lvl6pPr marL="2527630" indent="0">
              <a:buNone/>
              <a:defRPr sz="995"/>
            </a:lvl6pPr>
            <a:lvl7pPr marL="3033156" indent="0">
              <a:buNone/>
              <a:defRPr sz="995"/>
            </a:lvl7pPr>
            <a:lvl8pPr marL="3538682" indent="0">
              <a:buNone/>
              <a:defRPr sz="995"/>
            </a:lvl8pPr>
            <a:lvl9pPr marL="4044208" indent="0">
              <a:buNone/>
              <a:defRPr sz="99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17E670-611E-44E4-B64C-16C539C9041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362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785" y="5308441"/>
            <a:ext cx="6066473" cy="626692"/>
          </a:xfrm>
        </p:spPr>
        <p:txBody>
          <a:bodyPr/>
          <a:lstStyle>
            <a:lvl1pPr algn="l">
              <a:defRPr sz="2211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1785" y="677599"/>
            <a:ext cx="6066473" cy="4550093"/>
          </a:xfrm>
        </p:spPr>
        <p:txBody>
          <a:bodyPr/>
          <a:lstStyle>
            <a:lvl1pPr marL="0" indent="0">
              <a:buNone/>
              <a:defRPr sz="3538"/>
            </a:lvl1pPr>
            <a:lvl2pPr marL="505526" indent="0">
              <a:buNone/>
              <a:defRPr sz="3096"/>
            </a:lvl2pPr>
            <a:lvl3pPr marL="1011052" indent="0">
              <a:buNone/>
              <a:defRPr sz="2654"/>
            </a:lvl3pPr>
            <a:lvl4pPr marL="1516578" indent="0">
              <a:buNone/>
              <a:defRPr sz="2211"/>
            </a:lvl4pPr>
            <a:lvl5pPr marL="2022104" indent="0">
              <a:buNone/>
              <a:defRPr sz="2211"/>
            </a:lvl5pPr>
            <a:lvl6pPr marL="2527630" indent="0">
              <a:buNone/>
              <a:defRPr sz="2211"/>
            </a:lvl6pPr>
            <a:lvl7pPr marL="3033156" indent="0">
              <a:buNone/>
              <a:defRPr sz="2211"/>
            </a:lvl7pPr>
            <a:lvl8pPr marL="3538682" indent="0">
              <a:buNone/>
              <a:defRPr sz="2211"/>
            </a:lvl8pPr>
            <a:lvl9pPr marL="4044208" indent="0">
              <a:buNone/>
              <a:defRPr sz="2211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1785" y="5935133"/>
            <a:ext cx="6066473" cy="890006"/>
          </a:xfrm>
        </p:spPr>
        <p:txBody>
          <a:bodyPr/>
          <a:lstStyle>
            <a:lvl1pPr marL="0" indent="0">
              <a:buNone/>
              <a:defRPr sz="1548"/>
            </a:lvl1pPr>
            <a:lvl2pPr marL="505526" indent="0">
              <a:buNone/>
              <a:defRPr sz="1327"/>
            </a:lvl2pPr>
            <a:lvl3pPr marL="1011052" indent="0">
              <a:buNone/>
              <a:defRPr sz="1106"/>
            </a:lvl3pPr>
            <a:lvl4pPr marL="1516578" indent="0">
              <a:buNone/>
              <a:defRPr sz="995"/>
            </a:lvl4pPr>
            <a:lvl5pPr marL="2022104" indent="0">
              <a:buNone/>
              <a:defRPr sz="995"/>
            </a:lvl5pPr>
            <a:lvl6pPr marL="2527630" indent="0">
              <a:buNone/>
              <a:defRPr sz="995"/>
            </a:lvl6pPr>
            <a:lvl7pPr marL="3033156" indent="0">
              <a:buNone/>
              <a:defRPr sz="995"/>
            </a:lvl7pPr>
            <a:lvl8pPr marL="3538682" indent="0">
              <a:buNone/>
              <a:defRPr sz="995"/>
            </a:lvl8pPr>
            <a:lvl9pPr marL="4044208" indent="0">
              <a:buNone/>
              <a:defRPr sz="99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295E3A-4B02-4970-BC1A-CA0407B1B84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6299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4A8470-944D-4E89-A8E6-0362A19E2D6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01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79581" y="252783"/>
            <a:ext cx="2385515" cy="65284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1284" y="252783"/>
            <a:ext cx="6989784" cy="65284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7176A2-E29B-4D13-A8C1-7DEBA183ED1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49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- content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>
            <a:off x="541541" y="2149475"/>
            <a:ext cx="902931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" name="Straight Connector 9"/>
          <p:cNvCxnSpPr>
            <a:cxnSpLocks noChangeShapeType="1"/>
          </p:cNvCxnSpPr>
          <p:nvPr userDrawn="1"/>
        </p:nvCxnSpPr>
        <p:spPr bwMode="auto">
          <a:xfrm flipH="1">
            <a:off x="541541" y="7042150"/>
            <a:ext cx="861361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51" y="504005"/>
            <a:ext cx="8489367" cy="756474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GB" sz="2600" kern="1200" baseline="0" dirty="0">
                <a:solidFill>
                  <a:schemeClr val="tx1"/>
                </a:solidFill>
                <a:latin typeface="+mn-lt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541285" y="1730377"/>
            <a:ext cx="9029774" cy="419100"/>
          </a:xfrm>
        </p:spPr>
        <p:txBody>
          <a:bodyPr bIns="53946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2369316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content area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 userDrawn="1"/>
        </p:nvCxnSpPr>
        <p:spPr bwMode="auto">
          <a:xfrm flipH="1" flipV="1">
            <a:off x="541541" y="7042150"/>
            <a:ext cx="8591308" cy="16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53" y="504005"/>
            <a:ext cx="8487988" cy="7564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2600" kern="1200" noProof="0">
                <a:solidFill>
                  <a:schemeClr val="tx1"/>
                </a:solidFill>
                <a:latin typeface="+mn-lt"/>
                <a:ea typeface="ＭＳ Ｐゴシック" pitchFamily="34" charset="-128"/>
                <a:cs typeface="ＭＳ Ｐゴシック" pitchFamily="-109" charset="-128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508" y="1729456"/>
            <a:ext cx="4334291" cy="474120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rtl="0" fontAlgn="base">
              <a:defRPr lang="en-US" sz="2000" b="0" baseline="0" smtClean="0">
                <a:solidFill>
                  <a:srgbClr val="0092D0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defRPr lang="en-US" sz="2000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fontAlgn="base">
              <a:defRPr lang="en-US" sz="2000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fontAlgn="base">
              <a:defRPr lang="en-US" sz="1500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fontAlgn="base">
              <a:defRPr lang="en-US" sz="1500" b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7276" y="1728003"/>
            <a:ext cx="4334291" cy="474120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rtl="0" fontAlgn="base">
              <a:defRPr lang="en-US" sz="2000" b="0" baseline="0" smtClean="0">
                <a:solidFill>
                  <a:srgbClr val="0092D0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defRPr lang="en-US" sz="2000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fontAlgn="base">
              <a:defRPr lang="en-US" sz="2000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fontAlgn="base">
              <a:defRPr lang="en-US" sz="1500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fontAlgn="base">
              <a:defRPr lang="en-US" sz="1500" b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0977741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content titles and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5"/>
          <p:cNvCxnSpPr>
            <a:cxnSpLocks noChangeShapeType="1"/>
          </p:cNvCxnSpPr>
          <p:nvPr userDrawn="1"/>
        </p:nvCxnSpPr>
        <p:spPr bwMode="auto">
          <a:xfrm>
            <a:off x="541536" y="2149475"/>
            <a:ext cx="433387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" name="Straight Connector 15"/>
          <p:cNvCxnSpPr>
            <a:cxnSpLocks noChangeShapeType="1"/>
          </p:cNvCxnSpPr>
          <p:nvPr userDrawn="1"/>
        </p:nvCxnSpPr>
        <p:spPr bwMode="auto">
          <a:xfrm>
            <a:off x="5236971" y="2149475"/>
            <a:ext cx="433387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Straight Connector 10"/>
          <p:cNvCxnSpPr>
            <a:cxnSpLocks noChangeShapeType="1"/>
          </p:cNvCxnSpPr>
          <p:nvPr userDrawn="1"/>
        </p:nvCxnSpPr>
        <p:spPr bwMode="auto">
          <a:xfrm flipH="1" flipV="1">
            <a:off x="541541" y="7042150"/>
            <a:ext cx="8624761" cy="16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53" y="504005"/>
            <a:ext cx="8487988" cy="756474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US" sz="2600" kern="1200" baseline="0" dirty="0">
                <a:solidFill>
                  <a:schemeClr val="tx1"/>
                </a:solidFill>
                <a:latin typeface="+mn-lt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1795" y="2149202"/>
            <a:ext cx="4334291" cy="432000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rtl="0" fontAlgn="base">
              <a:defRPr lang="en-US" sz="2000" b="0" baseline="0" smtClean="0">
                <a:solidFill>
                  <a:srgbClr val="0092D0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defRPr lang="en-US" sz="2000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fontAlgn="base">
              <a:defRPr lang="en-US" sz="2000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fontAlgn="base">
              <a:defRPr lang="en-US" sz="1500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fontAlgn="base">
              <a:defRPr lang="en-US" sz="1500" b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7276" y="2149202"/>
            <a:ext cx="4334291" cy="432000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rtl="0" fontAlgn="base">
              <a:defRPr lang="en-US" sz="2000" b="0" baseline="0" smtClean="0">
                <a:solidFill>
                  <a:srgbClr val="0092D0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defRPr lang="en-US" sz="2000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fontAlgn="base">
              <a:defRPr lang="en-US" sz="2000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fontAlgn="base">
              <a:defRPr lang="en-US" sz="1500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fontAlgn="base">
              <a:defRPr lang="en-US" sz="1500" b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6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541795" y="1730377"/>
            <a:ext cx="4334291" cy="419100"/>
          </a:xfrm>
        </p:spPr>
        <p:txBody>
          <a:bodyPr bIns="53946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68" name="Text Placeholder 53"/>
          <p:cNvSpPr>
            <a:spLocks noGrp="1"/>
          </p:cNvSpPr>
          <p:nvPr>
            <p:ph type="body" sz="quarter" idx="19"/>
          </p:nvPr>
        </p:nvSpPr>
        <p:spPr>
          <a:xfrm>
            <a:off x="5237276" y="1730377"/>
            <a:ext cx="4334291" cy="419100"/>
          </a:xfrm>
        </p:spPr>
        <p:txBody>
          <a:bodyPr bIns="53946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3348182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content 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>
            <a:cxnSpLocks noChangeShapeType="1"/>
          </p:cNvCxnSpPr>
          <p:nvPr userDrawn="1"/>
        </p:nvCxnSpPr>
        <p:spPr bwMode="auto">
          <a:xfrm>
            <a:off x="541536" y="2149475"/>
            <a:ext cx="433387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Straight Connector 15"/>
          <p:cNvCxnSpPr>
            <a:cxnSpLocks noChangeShapeType="1"/>
          </p:cNvCxnSpPr>
          <p:nvPr userDrawn="1"/>
        </p:nvCxnSpPr>
        <p:spPr bwMode="auto">
          <a:xfrm>
            <a:off x="5236971" y="2149475"/>
            <a:ext cx="433387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 flipH="1">
            <a:off x="541541" y="7042150"/>
            <a:ext cx="8569005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51" y="504005"/>
            <a:ext cx="8489367" cy="756474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GB" sz="2600" kern="1200" baseline="0" dirty="0">
                <a:solidFill>
                  <a:schemeClr val="tx1"/>
                </a:solidFill>
                <a:latin typeface="+mn-lt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9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541795" y="1730377"/>
            <a:ext cx="4334291" cy="419100"/>
          </a:xfrm>
        </p:spPr>
        <p:txBody>
          <a:bodyPr bIns="53946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1" name="Text Placeholder 53"/>
          <p:cNvSpPr>
            <a:spLocks noGrp="1"/>
          </p:cNvSpPr>
          <p:nvPr>
            <p:ph type="body" sz="quarter" idx="19"/>
          </p:nvPr>
        </p:nvSpPr>
        <p:spPr>
          <a:xfrm>
            <a:off x="5237276" y="1730377"/>
            <a:ext cx="4334291" cy="419100"/>
          </a:xfrm>
        </p:spPr>
        <p:txBody>
          <a:bodyPr bIns="53946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7741740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jp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20x1080_holding generi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10788" cy="7583488"/>
          </a:xfrm>
          <a:prstGeom prst="rect">
            <a:avLst/>
          </a:prstGeom>
        </p:spPr>
      </p:pic>
      <p:pic>
        <p:nvPicPr>
          <p:cNvPr id="1026" name="Picture 2" descr="C:\Users\ganesh\Documents\Training Material\12-Automationfactory\Logo and FLyer\logos\Automationfactory-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73" y="165368"/>
            <a:ext cx="739296" cy="49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49373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5645" r:id="rId1"/>
  </p:sldLayoutIdLst>
  <p:transition>
    <p:wipe dir="r"/>
  </p:transition>
  <p:hf hdr="0" ftr="0" dt="0"/>
  <p:txStyles>
    <p:titleStyle>
      <a:lvl1pPr algn="l" defTabSz="90287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658230" algn="l"/>
        </a:tabLst>
        <a:defRPr sz="2349">
          <a:solidFill>
            <a:schemeClr val="tx1"/>
          </a:solidFill>
          <a:latin typeface="Arial" charset="0"/>
          <a:ea typeface="MS PGothic" panose="020B0600070205080204" pitchFamily="34" charset="-128"/>
          <a:cs typeface="+mj-cs"/>
        </a:defRPr>
      </a:lvl1pPr>
      <a:lvl2pPr algn="l" defTabSz="90287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658230" algn="l"/>
        </a:tabLst>
        <a:defRPr sz="2349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90287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658230" algn="l"/>
        </a:tabLst>
        <a:defRPr sz="2349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90287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658230" algn="l"/>
        </a:tabLst>
        <a:defRPr sz="2349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90287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658230" algn="l"/>
        </a:tabLst>
        <a:defRPr sz="2349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31595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460762" algn="l"/>
        </a:tabLst>
        <a:defRPr sz="1659" b="1">
          <a:solidFill>
            <a:schemeClr val="tx1"/>
          </a:solidFill>
          <a:latin typeface="Arial" charset="0"/>
        </a:defRPr>
      </a:lvl6pPr>
      <a:lvl7pPr marL="63190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460762" algn="l"/>
        </a:tabLst>
        <a:defRPr sz="1659" b="1">
          <a:solidFill>
            <a:schemeClr val="tx1"/>
          </a:solidFill>
          <a:latin typeface="Arial" charset="0"/>
        </a:defRPr>
      </a:lvl7pPr>
      <a:lvl8pPr marL="94785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460762" algn="l"/>
        </a:tabLst>
        <a:defRPr sz="1659" b="1">
          <a:solidFill>
            <a:schemeClr val="tx1"/>
          </a:solidFill>
          <a:latin typeface="Arial" charset="0"/>
        </a:defRPr>
      </a:lvl8pPr>
      <a:lvl9pPr marL="126380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460762" algn="l"/>
        </a:tabLst>
        <a:defRPr sz="1659" b="1">
          <a:solidFill>
            <a:schemeClr val="tx1"/>
          </a:solidFill>
          <a:latin typeface="Arial" charset="0"/>
        </a:defRPr>
      </a:lvl9pPr>
    </p:titleStyle>
    <p:bodyStyle>
      <a:lvl1pPr marL="338989" indent="-338989" algn="l" defTabSz="902873" rtl="0" eaLnBrk="1" fontAlgn="base" hangingPunct="1">
        <a:spcBef>
          <a:spcPct val="20000"/>
        </a:spcBef>
        <a:spcAft>
          <a:spcPct val="0"/>
        </a:spcAft>
        <a:defRPr sz="2004">
          <a:solidFill>
            <a:srgbClr val="0098DB"/>
          </a:solidFill>
          <a:latin typeface="Deutsche Bank Text"/>
          <a:ea typeface="MS PGothic" panose="020B0600070205080204" pitchFamily="34" charset="-128"/>
          <a:cs typeface="Deutsche Bank Text"/>
        </a:defRPr>
      </a:lvl1pPr>
      <a:lvl2pPr marL="1097" indent="-1097" algn="l" defTabSz="902873" rtl="0" eaLnBrk="1" fontAlgn="base" hangingPunct="1">
        <a:spcBef>
          <a:spcPct val="20000"/>
        </a:spcBef>
        <a:spcAft>
          <a:spcPct val="20000"/>
        </a:spcAft>
        <a:defRPr sz="2004">
          <a:solidFill>
            <a:schemeClr val="tx1"/>
          </a:solidFill>
          <a:latin typeface="Deutsche Bank Text"/>
          <a:ea typeface="MS PGothic" panose="020B0600070205080204" pitchFamily="34" charset="-128"/>
          <a:cs typeface="Deutsche Bank Text"/>
        </a:defRPr>
      </a:lvl2pPr>
      <a:lvl3pPr marL="273166" indent="-269874" algn="l" defTabSz="902873" rtl="0" eaLnBrk="1" fontAlgn="base" hangingPunct="1">
        <a:spcBef>
          <a:spcPct val="20000"/>
        </a:spcBef>
        <a:spcAft>
          <a:spcPts val="1088"/>
        </a:spcAft>
        <a:buClr>
          <a:schemeClr val="tx1"/>
        </a:buClr>
        <a:buFont typeface="Arial" panose="020B0604020202020204" pitchFamily="34" charset="0"/>
        <a:buChar char="–"/>
        <a:defRPr sz="2004">
          <a:solidFill>
            <a:schemeClr val="tx1"/>
          </a:solidFill>
          <a:latin typeface="Deutsche Bank Text"/>
          <a:ea typeface="MS PGothic" panose="020B0600070205080204" pitchFamily="34" charset="-128"/>
          <a:cs typeface="Deutsche Bank Text"/>
        </a:defRPr>
      </a:lvl3pPr>
      <a:lvl4pPr marL="536458" indent="-262196" algn="l" defTabSz="902873" rtl="0" eaLnBrk="1" fontAlgn="base" hangingPunct="1">
        <a:spcBef>
          <a:spcPct val="0"/>
        </a:spcBef>
        <a:spcAft>
          <a:spcPts val="984"/>
        </a:spcAft>
        <a:buClr>
          <a:schemeClr val="tx1"/>
        </a:buClr>
        <a:buFont typeface="Arial" panose="020B0604020202020204" pitchFamily="34" charset="0"/>
        <a:buChar char="–"/>
        <a:defRPr sz="1797">
          <a:solidFill>
            <a:schemeClr val="tx1"/>
          </a:solidFill>
          <a:latin typeface="Deutsche Bank Text"/>
          <a:ea typeface="MS PGothic" panose="020B0600070205080204" pitchFamily="34" charset="-128"/>
          <a:cs typeface="Deutsche Bank Text"/>
        </a:defRPr>
      </a:lvl4pPr>
      <a:lvl5pPr marL="790974" indent="-253419" algn="l" defTabSz="902873" rtl="0" eaLnBrk="1" fontAlgn="base" hangingPunct="1">
        <a:spcBef>
          <a:spcPct val="0"/>
        </a:spcBef>
        <a:spcAft>
          <a:spcPts val="786"/>
        </a:spcAft>
        <a:buClr>
          <a:schemeClr val="tx1"/>
        </a:buClr>
        <a:buFont typeface="Arial" panose="020B0604020202020204" pitchFamily="34" charset="0"/>
        <a:buChar char="–"/>
        <a:defRPr sz="1590">
          <a:solidFill>
            <a:schemeClr val="tx1"/>
          </a:solidFill>
          <a:latin typeface="Deutsche Bank Text"/>
          <a:ea typeface="MS PGothic" panose="020B0600070205080204" pitchFamily="34" charset="-128"/>
          <a:cs typeface="Deutsche Bank Text"/>
        </a:defRPr>
      </a:lvl5pPr>
      <a:lvl6pPr marL="815109" indent="-12287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968">
          <a:solidFill>
            <a:schemeClr val="tx1"/>
          </a:solidFill>
          <a:latin typeface="+mn-lt"/>
        </a:defRPr>
      </a:lvl6pPr>
      <a:lvl7pPr marL="1131060" indent="-12287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968">
          <a:solidFill>
            <a:schemeClr val="tx1"/>
          </a:solidFill>
          <a:latin typeface="+mn-lt"/>
        </a:defRPr>
      </a:lvl7pPr>
      <a:lvl8pPr marL="1447011" indent="-12287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968">
          <a:solidFill>
            <a:schemeClr val="tx1"/>
          </a:solidFill>
          <a:latin typeface="+mn-lt"/>
        </a:defRPr>
      </a:lvl8pPr>
      <a:lvl9pPr marL="1762961" indent="-12287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968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1pPr>
      <a:lvl2pPr marL="315951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2pPr>
      <a:lvl3pPr marL="631902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3pPr>
      <a:lvl4pPr marL="947852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4pPr>
      <a:lvl5pPr marL="1263803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5pPr>
      <a:lvl6pPr marL="1579753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6pPr>
      <a:lvl7pPr marL="1895704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7pPr>
      <a:lvl8pPr marL="2211654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8pPr>
      <a:lvl9pPr marL="2527605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951" y="503253"/>
            <a:ext cx="8489367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539456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952" y="1728791"/>
            <a:ext cx="9029308" cy="474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5964" rIns="0" bIns="359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31984" y="7251294"/>
            <a:ext cx="1392066" cy="138499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4071012" y="7320543"/>
            <a:ext cx="2317454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ctr">
              <a:defRPr sz="9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www.automationfactory.in</a:t>
            </a:r>
            <a:endParaRPr lang="en-US" dirty="0"/>
          </a:p>
        </p:txBody>
      </p:sp>
      <p:cxnSp>
        <p:nvCxnSpPr>
          <p:cNvPr id="9" name="Straight Connector 9"/>
          <p:cNvCxnSpPr>
            <a:cxnSpLocks noChangeShapeType="1"/>
          </p:cNvCxnSpPr>
          <p:nvPr userDrawn="1"/>
        </p:nvCxnSpPr>
        <p:spPr bwMode="auto">
          <a:xfrm flipH="1" flipV="1">
            <a:off x="541541" y="7042150"/>
            <a:ext cx="8613610" cy="16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61093932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5759" r:id="rId1"/>
    <p:sldLayoutId id="2147485760" r:id="rId2"/>
    <p:sldLayoutId id="2147485761" r:id="rId3"/>
    <p:sldLayoutId id="2147485762" r:id="rId4"/>
    <p:sldLayoutId id="2147485763" r:id="rId5"/>
    <p:sldLayoutId id="2147485764" r:id="rId6"/>
    <p:sldLayoutId id="2147485765" r:id="rId7"/>
    <p:sldLayoutId id="2147485766" r:id="rId8"/>
    <p:sldLayoutId id="2147485767" r:id="rId9"/>
    <p:sldLayoutId id="2147485768" r:id="rId10"/>
    <p:sldLayoutId id="2147485769" r:id="rId11"/>
    <p:sldLayoutId id="2147485772" r:id="rId12"/>
    <p:sldLayoutId id="2147485797" r:id="rId13"/>
  </p:sldLayoutIdLst>
  <p:transition>
    <p:wipe dir="r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kern="1200">
          <a:solidFill>
            <a:schemeClr val="tx1"/>
          </a:solidFill>
          <a:latin typeface="+mn-lt"/>
          <a:ea typeface="ＭＳ Ｐゴシック" pitchFamily="34" charset="-128"/>
          <a:cs typeface="ＭＳ Ｐゴシック" pitchFamily="-109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5pPr>
      <a:lvl6pPr marL="50403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5047" algn="l"/>
        </a:tabLst>
        <a:defRPr sz="2600" b="1">
          <a:solidFill>
            <a:schemeClr val="tx1"/>
          </a:solidFill>
          <a:latin typeface="Arial" charset="0"/>
        </a:defRPr>
      </a:lvl6pPr>
      <a:lvl7pPr marL="10080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5047" algn="l"/>
        </a:tabLst>
        <a:defRPr sz="2600" b="1">
          <a:solidFill>
            <a:schemeClr val="tx1"/>
          </a:solidFill>
          <a:latin typeface="Arial" charset="0"/>
        </a:defRPr>
      </a:lvl7pPr>
      <a:lvl8pPr marL="151209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5047" algn="l"/>
        </a:tabLst>
        <a:defRPr sz="2600" b="1">
          <a:solidFill>
            <a:schemeClr val="tx1"/>
          </a:solidFill>
          <a:latin typeface="Arial" charset="0"/>
        </a:defRPr>
      </a:lvl8pPr>
      <a:lvl9pPr marL="201612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5047" algn="l"/>
        </a:tabLst>
        <a:defRPr sz="2600" b="1">
          <a:solidFill>
            <a:schemeClr val="tx1"/>
          </a:solidFill>
          <a:latin typeface="Arial" charset="0"/>
        </a:defRPr>
      </a:lvl9pPr>
    </p:titleStyle>
    <p:bodyStyle>
      <a:lvl1pPr algn="l" rtl="0" eaLnBrk="0" fontAlgn="base" hangingPunct="0">
        <a:spcBef>
          <a:spcPts val="300"/>
        </a:spcBef>
        <a:spcAft>
          <a:spcPts val="300"/>
        </a:spcAft>
        <a:defRPr sz="2200" kern="1200">
          <a:solidFill>
            <a:srgbClr val="0092D0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algn="l" rtl="0" eaLnBrk="0" fontAlgn="base" hangingPunct="0">
        <a:spcBef>
          <a:spcPts val="300"/>
        </a:spcBef>
        <a:spcAft>
          <a:spcPts val="300"/>
        </a:spcAft>
        <a:defRPr sz="2200" kern="1200">
          <a:solidFill>
            <a:schemeClr val="tx1"/>
          </a:solidFill>
          <a:latin typeface="+mn-lt"/>
          <a:ea typeface="ＭＳ Ｐゴシック" pitchFamily="-109" charset="-128"/>
        </a:defRPr>
      </a:lvl2pPr>
      <a:lvl3pPr marL="447203" indent="-442442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—"/>
        <a:defRPr sz="2200" kern="1200">
          <a:solidFill>
            <a:schemeClr val="tx1"/>
          </a:solidFill>
          <a:latin typeface="+mn-lt"/>
          <a:ea typeface="ＭＳ Ｐゴシック" pitchFamily="-109" charset="-128"/>
        </a:defRPr>
      </a:lvl3pPr>
      <a:lvl4pPr marL="894402" indent="-442442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—"/>
        <a:defRPr sz="2000" kern="1200">
          <a:solidFill>
            <a:schemeClr val="tx1"/>
          </a:solidFill>
          <a:latin typeface="+mn-lt"/>
          <a:ea typeface="ＭＳ Ｐゴシック" pitchFamily="-109" charset="-128"/>
        </a:defRPr>
      </a:lvl4pPr>
      <a:lvl5pPr marL="1341606" indent="-447203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—"/>
        <a:defRPr sz="2000" kern="1200">
          <a:solidFill>
            <a:schemeClr val="tx1"/>
          </a:solidFill>
          <a:latin typeface="+mn-lt"/>
          <a:ea typeface="ＭＳ Ｐゴシック" pitchFamily="-109" charset="-128"/>
        </a:defRPr>
      </a:lvl5pPr>
      <a:lvl6pPr marL="1300334" indent="-19601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500">
          <a:solidFill>
            <a:schemeClr val="tx1"/>
          </a:solidFill>
          <a:latin typeface="+mn-lt"/>
        </a:defRPr>
      </a:lvl6pPr>
      <a:lvl7pPr marL="1804364" indent="-19601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500">
          <a:solidFill>
            <a:schemeClr val="tx1"/>
          </a:solidFill>
          <a:latin typeface="+mn-lt"/>
        </a:defRPr>
      </a:lvl7pPr>
      <a:lvl8pPr marL="2308393" indent="-19601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500">
          <a:solidFill>
            <a:schemeClr val="tx1"/>
          </a:solidFill>
          <a:latin typeface="+mn-lt"/>
        </a:defRPr>
      </a:lvl8pPr>
      <a:lvl9pPr marL="2812426" indent="-19601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080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31" algn="l" defTabSz="10080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66" algn="l" defTabSz="10080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95" algn="l" defTabSz="10080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6126" algn="l" defTabSz="10080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0158" algn="l" defTabSz="10080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4191" algn="l" defTabSz="10080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8224" algn="l" defTabSz="10080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2252" algn="l" defTabSz="10080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20x1080_holding generi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10788" cy="7583488"/>
          </a:xfrm>
          <a:prstGeom prst="rect">
            <a:avLst/>
          </a:prstGeom>
        </p:spPr>
      </p:pic>
      <p:sp>
        <p:nvSpPr>
          <p:cNvPr id="3" name="fc" descr="For internal use only"/>
          <p:cNvSpPr txBox="1"/>
          <p:nvPr userDrawn="1"/>
        </p:nvSpPr>
        <p:spPr>
          <a:xfrm>
            <a:off x="0" y="7390447"/>
            <a:ext cx="10110788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50">
                <a:solidFill>
                  <a:srgbClr val="000000"/>
                </a:solidFill>
                <a:latin typeface="arial unicode ms" panose="020B0604020202020204" pitchFamily="34" charset="-128"/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60828731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5775" r:id="rId1"/>
    <p:sldLayoutId id="2147485776" r:id="rId2"/>
  </p:sldLayoutIdLst>
  <p:transition>
    <p:wipe dir="r"/>
  </p:transition>
  <p:hf hdr="0" ftr="0" dt="0"/>
  <p:txStyles>
    <p:titleStyle>
      <a:lvl1pPr algn="l" defTabSz="90287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658230" algn="l"/>
        </a:tabLst>
        <a:defRPr sz="2349">
          <a:solidFill>
            <a:schemeClr val="tx1"/>
          </a:solidFill>
          <a:latin typeface="Arial" charset="0"/>
          <a:ea typeface="MS PGothic" panose="020B0600070205080204" pitchFamily="34" charset="-128"/>
          <a:cs typeface="+mj-cs"/>
        </a:defRPr>
      </a:lvl1pPr>
      <a:lvl2pPr algn="l" defTabSz="90287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658230" algn="l"/>
        </a:tabLst>
        <a:defRPr sz="2349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90287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658230" algn="l"/>
        </a:tabLst>
        <a:defRPr sz="2349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90287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658230" algn="l"/>
        </a:tabLst>
        <a:defRPr sz="2349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90287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658230" algn="l"/>
        </a:tabLst>
        <a:defRPr sz="2349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31595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460762" algn="l"/>
        </a:tabLst>
        <a:defRPr sz="1659" b="1">
          <a:solidFill>
            <a:schemeClr val="tx1"/>
          </a:solidFill>
          <a:latin typeface="Arial" charset="0"/>
        </a:defRPr>
      </a:lvl6pPr>
      <a:lvl7pPr marL="63190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460762" algn="l"/>
        </a:tabLst>
        <a:defRPr sz="1659" b="1">
          <a:solidFill>
            <a:schemeClr val="tx1"/>
          </a:solidFill>
          <a:latin typeface="Arial" charset="0"/>
        </a:defRPr>
      </a:lvl7pPr>
      <a:lvl8pPr marL="94785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460762" algn="l"/>
        </a:tabLst>
        <a:defRPr sz="1659" b="1">
          <a:solidFill>
            <a:schemeClr val="tx1"/>
          </a:solidFill>
          <a:latin typeface="Arial" charset="0"/>
        </a:defRPr>
      </a:lvl8pPr>
      <a:lvl9pPr marL="126380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460762" algn="l"/>
        </a:tabLst>
        <a:defRPr sz="1659" b="1">
          <a:solidFill>
            <a:schemeClr val="tx1"/>
          </a:solidFill>
          <a:latin typeface="Arial" charset="0"/>
        </a:defRPr>
      </a:lvl9pPr>
    </p:titleStyle>
    <p:bodyStyle>
      <a:lvl1pPr marL="338989" indent="-338989" algn="l" defTabSz="902873" rtl="0" eaLnBrk="1" fontAlgn="base" hangingPunct="1">
        <a:spcBef>
          <a:spcPct val="20000"/>
        </a:spcBef>
        <a:spcAft>
          <a:spcPct val="0"/>
        </a:spcAft>
        <a:defRPr sz="2004">
          <a:solidFill>
            <a:srgbClr val="0098DB"/>
          </a:solidFill>
          <a:latin typeface="Deutsche Bank Text"/>
          <a:ea typeface="MS PGothic" panose="020B0600070205080204" pitchFamily="34" charset="-128"/>
          <a:cs typeface="Deutsche Bank Text"/>
        </a:defRPr>
      </a:lvl1pPr>
      <a:lvl2pPr marL="1097" indent="-1097" algn="l" defTabSz="902873" rtl="0" eaLnBrk="1" fontAlgn="base" hangingPunct="1">
        <a:spcBef>
          <a:spcPct val="20000"/>
        </a:spcBef>
        <a:spcAft>
          <a:spcPct val="20000"/>
        </a:spcAft>
        <a:defRPr sz="2004">
          <a:solidFill>
            <a:schemeClr val="tx1"/>
          </a:solidFill>
          <a:latin typeface="Deutsche Bank Text"/>
          <a:ea typeface="MS PGothic" panose="020B0600070205080204" pitchFamily="34" charset="-128"/>
          <a:cs typeface="Deutsche Bank Text"/>
        </a:defRPr>
      </a:lvl2pPr>
      <a:lvl3pPr marL="273166" indent="-269874" algn="l" defTabSz="902873" rtl="0" eaLnBrk="1" fontAlgn="base" hangingPunct="1">
        <a:spcBef>
          <a:spcPct val="20000"/>
        </a:spcBef>
        <a:spcAft>
          <a:spcPts val="1088"/>
        </a:spcAft>
        <a:buClr>
          <a:schemeClr val="tx1"/>
        </a:buClr>
        <a:buFont typeface="Arial" panose="020B0604020202020204" pitchFamily="34" charset="0"/>
        <a:buChar char="–"/>
        <a:defRPr sz="2004">
          <a:solidFill>
            <a:schemeClr val="tx1"/>
          </a:solidFill>
          <a:latin typeface="Deutsche Bank Text"/>
          <a:ea typeface="MS PGothic" panose="020B0600070205080204" pitchFamily="34" charset="-128"/>
          <a:cs typeface="Deutsche Bank Text"/>
        </a:defRPr>
      </a:lvl3pPr>
      <a:lvl4pPr marL="536458" indent="-262196" algn="l" defTabSz="902873" rtl="0" eaLnBrk="1" fontAlgn="base" hangingPunct="1">
        <a:spcBef>
          <a:spcPct val="0"/>
        </a:spcBef>
        <a:spcAft>
          <a:spcPts val="984"/>
        </a:spcAft>
        <a:buClr>
          <a:schemeClr val="tx1"/>
        </a:buClr>
        <a:buFont typeface="Arial" panose="020B0604020202020204" pitchFamily="34" charset="0"/>
        <a:buChar char="–"/>
        <a:defRPr sz="1797">
          <a:solidFill>
            <a:schemeClr val="tx1"/>
          </a:solidFill>
          <a:latin typeface="Deutsche Bank Text"/>
          <a:ea typeface="MS PGothic" panose="020B0600070205080204" pitchFamily="34" charset="-128"/>
          <a:cs typeface="Deutsche Bank Text"/>
        </a:defRPr>
      </a:lvl4pPr>
      <a:lvl5pPr marL="790974" indent="-253419" algn="l" defTabSz="902873" rtl="0" eaLnBrk="1" fontAlgn="base" hangingPunct="1">
        <a:spcBef>
          <a:spcPct val="0"/>
        </a:spcBef>
        <a:spcAft>
          <a:spcPts val="786"/>
        </a:spcAft>
        <a:buClr>
          <a:schemeClr val="tx1"/>
        </a:buClr>
        <a:buFont typeface="Arial" panose="020B0604020202020204" pitchFamily="34" charset="0"/>
        <a:buChar char="–"/>
        <a:defRPr sz="1590">
          <a:solidFill>
            <a:schemeClr val="tx1"/>
          </a:solidFill>
          <a:latin typeface="Deutsche Bank Text"/>
          <a:ea typeface="MS PGothic" panose="020B0600070205080204" pitchFamily="34" charset="-128"/>
          <a:cs typeface="Deutsche Bank Text"/>
        </a:defRPr>
      </a:lvl5pPr>
      <a:lvl6pPr marL="815109" indent="-12287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968">
          <a:solidFill>
            <a:schemeClr val="tx1"/>
          </a:solidFill>
          <a:latin typeface="+mn-lt"/>
        </a:defRPr>
      </a:lvl6pPr>
      <a:lvl7pPr marL="1131060" indent="-12287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968">
          <a:solidFill>
            <a:schemeClr val="tx1"/>
          </a:solidFill>
          <a:latin typeface="+mn-lt"/>
        </a:defRPr>
      </a:lvl7pPr>
      <a:lvl8pPr marL="1447011" indent="-12287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968">
          <a:solidFill>
            <a:schemeClr val="tx1"/>
          </a:solidFill>
          <a:latin typeface="+mn-lt"/>
        </a:defRPr>
      </a:lvl8pPr>
      <a:lvl9pPr marL="1762961" indent="-12287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968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1pPr>
      <a:lvl2pPr marL="315951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2pPr>
      <a:lvl3pPr marL="631902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3pPr>
      <a:lvl4pPr marL="947852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4pPr>
      <a:lvl5pPr marL="1263803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5pPr>
      <a:lvl6pPr marL="1579753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6pPr>
      <a:lvl7pPr marL="1895704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7pPr>
      <a:lvl8pPr marL="2211654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8pPr>
      <a:lvl9pPr marL="2527605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952" y="503254"/>
            <a:ext cx="8489367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539456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952" y="1728791"/>
            <a:ext cx="9029309" cy="474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5964" rIns="0" bIns="359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31984" y="7444995"/>
            <a:ext cx="1392066" cy="138499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2076958" y="7444995"/>
            <a:ext cx="2317454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9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Freeform 4"/>
          <p:cNvSpPr>
            <a:spLocks noEditPoints="1"/>
          </p:cNvSpPr>
          <p:nvPr userDrawn="1"/>
        </p:nvSpPr>
        <p:spPr bwMode="black">
          <a:xfrm>
            <a:off x="9304540" y="221298"/>
            <a:ext cx="541536" cy="53975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 lIns="91344" tIns="45672" rIns="91344" bIns="45672"/>
          <a:lstStyle/>
          <a:p>
            <a:pPr>
              <a:defRPr/>
            </a:pPr>
            <a:endParaRPr lang="en-US" sz="2000"/>
          </a:p>
        </p:txBody>
      </p:sp>
      <p:sp>
        <p:nvSpPr>
          <p:cNvPr id="3" name="fc" descr="For internal use only"/>
          <p:cNvSpPr txBox="1"/>
          <p:nvPr userDrawn="1"/>
        </p:nvSpPr>
        <p:spPr bwMode="ltGray">
          <a:xfrm>
            <a:off x="0" y="7390447"/>
            <a:ext cx="10110788" cy="23269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100908" tIns="50454" rIns="100908" bIns="50454" rtlCol="0" anchor="t" anchorCtr="0">
            <a:spAutoFit/>
          </a:bodyPr>
          <a:lstStyle/>
          <a:p>
            <a:pPr algn="ctr" eaLnBrk="0" hangingPunct="0"/>
            <a:r>
              <a:rPr lang="en-US" sz="850" b="0" i="0" u="none" baseline="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www.automationfactory.in</a:t>
            </a:r>
            <a:endParaRPr lang="en-US" sz="850" b="0" i="0" u="none" baseline="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</p:txBody>
      </p:sp>
      <p:cxnSp>
        <p:nvCxnSpPr>
          <p:cNvPr id="9" name="Straight Connector 9"/>
          <p:cNvCxnSpPr>
            <a:cxnSpLocks noChangeShapeType="1"/>
          </p:cNvCxnSpPr>
          <p:nvPr userDrawn="1"/>
        </p:nvCxnSpPr>
        <p:spPr bwMode="auto">
          <a:xfrm flipH="1" flipV="1">
            <a:off x="541541" y="7042150"/>
            <a:ext cx="8613610" cy="15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1" name="Slide Number Placeholder 7"/>
          <p:cNvSpPr txBox="1">
            <a:spLocks/>
          </p:cNvSpPr>
          <p:nvPr userDrawn="1"/>
        </p:nvSpPr>
        <p:spPr>
          <a:xfrm>
            <a:off x="4785429" y="7064284"/>
            <a:ext cx="541536" cy="3127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00704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502734" indent="-45993" algn="l" defTabSz="100704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007048" indent="-93569" algn="l" defTabSz="100704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511370" indent="-141147" algn="l" defTabSz="100704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015687" indent="-188724" algn="l" defTabSz="100704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3706" algn="l" defTabSz="91348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0445" algn="l" defTabSz="91348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197187" algn="l" defTabSz="91348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3929" algn="l" defTabSz="91348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A14B9CBE-E2BF-4D02-A5BE-9A98A21C9C67}" type="slidenum">
              <a:rPr lang="en-US" sz="1600" smtClean="0"/>
              <a:pPr>
                <a:defRPr/>
              </a:pPr>
              <a:t>‹#›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4330724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5782" r:id="rId1"/>
    <p:sldLayoutId id="2147485783" r:id="rId2"/>
    <p:sldLayoutId id="2147485784" r:id="rId3"/>
    <p:sldLayoutId id="2147485785" r:id="rId4"/>
    <p:sldLayoutId id="2147485786" r:id="rId5"/>
    <p:sldLayoutId id="2147485787" r:id="rId6"/>
    <p:sldLayoutId id="2147485788" r:id="rId7"/>
    <p:sldLayoutId id="2147485789" r:id="rId8"/>
    <p:sldLayoutId id="2147485790" r:id="rId9"/>
    <p:sldLayoutId id="2147485791" r:id="rId10"/>
    <p:sldLayoutId id="2147485792" r:id="rId11"/>
    <p:sldLayoutId id="2147485793" r:id="rId12"/>
    <p:sldLayoutId id="2147485794" r:id="rId13"/>
    <p:sldLayoutId id="2147485795" r:id="rId14"/>
    <p:sldLayoutId id="2147485796" r:id="rId15"/>
  </p:sldLayoutIdLst>
  <p:transition>
    <p:wipe dir="r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kern="1200">
          <a:solidFill>
            <a:schemeClr val="tx1"/>
          </a:solidFill>
          <a:latin typeface="+mn-lt"/>
          <a:ea typeface="ＭＳ Ｐゴシック" pitchFamily="34" charset="-128"/>
          <a:cs typeface="ＭＳ Ｐゴシック" pitchFamily="-109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5pPr>
      <a:lvl6pPr marL="50397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4962" algn="l"/>
        </a:tabLst>
        <a:defRPr sz="2600" b="1">
          <a:solidFill>
            <a:schemeClr val="tx1"/>
          </a:solidFill>
          <a:latin typeface="Arial" charset="0"/>
        </a:defRPr>
      </a:lvl6pPr>
      <a:lvl7pPr marL="100794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4962" algn="l"/>
        </a:tabLst>
        <a:defRPr sz="2600" b="1">
          <a:solidFill>
            <a:schemeClr val="tx1"/>
          </a:solidFill>
          <a:latin typeface="Arial" charset="0"/>
        </a:defRPr>
      </a:lvl7pPr>
      <a:lvl8pPr marL="151192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4962" algn="l"/>
        </a:tabLst>
        <a:defRPr sz="2600" b="1">
          <a:solidFill>
            <a:schemeClr val="tx1"/>
          </a:solidFill>
          <a:latin typeface="Arial" charset="0"/>
        </a:defRPr>
      </a:lvl8pPr>
      <a:lvl9pPr marL="201589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4962" algn="l"/>
        </a:tabLst>
        <a:defRPr sz="2600" b="1">
          <a:solidFill>
            <a:schemeClr val="tx1"/>
          </a:solidFill>
          <a:latin typeface="Arial" charset="0"/>
        </a:defRPr>
      </a:lvl9pPr>
    </p:titleStyle>
    <p:bodyStyle>
      <a:lvl1pPr algn="l" rtl="0" eaLnBrk="0" fontAlgn="base" hangingPunct="0">
        <a:spcBef>
          <a:spcPts val="300"/>
        </a:spcBef>
        <a:spcAft>
          <a:spcPts val="300"/>
        </a:spcAft>
        <a:defRPr sz="2199" kern="1200">
          <a:solidFill>
            <a:srgbClr val="0092D0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algn="l" rtl="0" eaLnBrk="0" fontAlgn="base" hangingPunct="0">
        <a:spcBef>
          <a:spcPts val="300"/>
        </a:spcBef>
        <a:spcAft>
          <a:spcPts val="300"/>
        </a:spcAft>
        <a:defRPr sz="2199" kern="1200">
          <a:solidFill>
            <a:schemeClr val="tx1"/>
          </a:solidFill>
          <a:latin typeface="+mn-lt"/>
          <a:ea typeface="ＭＳ Ｐゴシック" pitchFamily="-109" charset="-128"/>
        </a:defRPr>
      </a:lvl2pPr>
      <a:lvl3pPr marL="447152" indent="-442391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—"/>
        <a:defRPr sz="2199" kern="1200">
          <a:solidFill>
            <a:schemeClr val="tx1"/>
          </a:solidFill>
          <a:latin typeface="+mn-lt"/>
          <a:ea typeface="ＭＳ Ｐゴシック" pitchFamily="-109" charset="-128"/>
        </a:defRPr>
      </a:lvl3pPr>
      <a:lvl4pPr marL="894299" indent="-442391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—"/>
        <a:defRPr sz="2000" kern="1200">
          <a:solidFill>
            <a:schemeClr val="tx1"/>
          </a:solidFill>
          <a:latin typeface="+mn-lt"/>
          <a:ea typeface="ＭＳ Ｐゴシック" pitchFamily="-109" charset="-128"/>
        </a:defRPr>
      </a:lvl4pPr>
      <a:lvl5pPr marL="1341451" indent="-447152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—"/>
        <a:defRPr sz="2000" kern="1200">
          <a:solidFill>
            <a:schemeClr val="tx1"/>
          </a:solidFill>
          <a:latin typeface="+mn-lt"/>
          <a:ea typeface="ＭＳ Ｐゴシック" pitchFamily="-109" charset="-128"/>
        </a:defRPr>
      </a:lvl5pPr>
      <a:lvl6pPr marL="1300184" indent="-195988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499">
          <a:solidFill>
            <a:schemeClr val="tx1"/>
          </a:solidFill>
          <a:latin typeface="+mn-lt"/>
        </a:defRPr>
      </a:lvl6pPr>
      <a:lvl7pPr marL="1804155" indent="-195988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499">
          <a:solidFill>
            <a:schemeClr val="tx1"/>
          </a:solidFill>
          <a:latin typeface="+mn-lt"/>
        </a:defRPr>
      </a:lvl7pPr>
      <a:lvl8pPr marL="2308127" indent="-195988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499">
          <a:solidFill>
            <a:schemeClr val="tx1"/>
          </a:solidFill>
          <a:latin typeface="+mn-lt"/>
        </a:defRPr>
      </a:lvl8pPr>
      <a:lvl9pPr marL="2812101" indent="-195988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499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0794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3" algn="l" defTabSz="100794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9" algn="l" defTabSz="100794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21" algn="l" defTabSz="100794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93" algn="l" defTabSz="100794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67" algn="l" defTabSz="100794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42" algn="l" defTabSz="100794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17" algn="l" defTabSz="100794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86" algn="l" defTabSz="100794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89796" y="287892"/>
            <a:ext cx="356336" cy="524876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1011052">
              <a:defRPr/>
            </a:pPr>
            <a:endParaRPr kumimoji="1" lang="en-US" sz="2654">
              <a:solidFill>
                <a:srgbClr val="FF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84695" y="287892"/>
            <a:ext cx="363357" cy="524876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1011052">
              <a:defRPr/>
            </a:pPr>
            <a:endParaRPr kumimoji="1" lang="en-US" sz="2654">
              <a:solidFill>
                <a:srgbClr val="FF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98574" y="754839"/>
            <a:ext cx="466922" cy="52487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1011052">
              <a:defRPr/>
            </a:pPr>
            <a:endParaRPr kumimoji="1" lang="en-US" sz="2654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011079" y="758349"/>
            <a:ext cx="407240" cy="524876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1011052">
              <a:defRPr/>
            </a:pPr>
            <a:endParaRPr kumimoji="1" lang="en-US" sz="2654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40428" y="674089"/>
            <a:ext cx="619637" cy="466946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1011052">
              <a:defRPr/>
            </a:pPr>
            <a:endParaRPr kumimoji="1" lang="en-US" sz="2654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842566" y="168523"/>
            <a:ext cx="35107" cy="1163855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1011052">
              <a:defRPr/>
            </a:pPr>
            <a:endParaRPr kumimoji="1" lang="en-US" sz="2654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 flipV="1">
            <a:off x="509051" y="1095393"/>
            <a:ext cx="9601738" cy="50908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ctr" defTabSz="1011052">
              <a:defRPr/>
            </a:pPr>
            <a:endParaRPr kumimoji="1" lang="en-US" sz="2654">
              <a:solidFill>
                <a:srgbClr val="9933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348105" y="252783"/>
            <a:ext cx="8616990" cy="926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1283" y="1516698"/>
            <a:ext cx="9480620" cy="5264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4374" y="7077922"/>
            <a:ext cx="2106414" cy="50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548">
                <a:latin typeface="Arial" panose="020B0604020202020204" pitchFamily="34" charset="0"/>
              </a:defRPr>
            </a:lvl1pPr>
          </a:lstStyle>
          <a:p>
            <a:pPr defTabSz="1011052"/>
            <a:fld id="{437C80F6-CF34-4DE2-B8E8-4B4EA270D92F}" type="slidenum">
              <a:rPr lang="en-US" smtClean="0">
                <a:solidFill>
                  <a:srgbClr val="000000"/>
                </a:solidFill>
                <a:ea typeface="MS PGothic" pitchFamily="34" charset="-128"/>
              </a:rPr>
              <a:pPr defTabSz="1011052"/>
              <a:t>‹#›</a:t>
            </a:fld>
            <a:endParaRPr lang="en-US" smtClean="0">
              <a:solidFill>
                <a:srgbClr val="0000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279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99" r:id="rId1"/>
    <p:sldLayoutId id="2147485800" r:id="rId2"/>
    <p:sldLayoutId id="2147485801" r:id="rId3"/>
    <p:sldLayoutId id="2147485802" r:id="rId4"/>
    <p:sldLayoutId id="2147485803" r:id="rId5"/>
    <p:sldLayoutId id="2147485804" r:id="rId6"/>
    <p:sldLayoutId id="2147485805" r:id="rId7"/>
    <p:sldLayoutId id="2147485806" r:id="rId8"/>
    <p:sldLayoutId id="2147485807" r:id="rId9"/>
    <p:sldLayoutId id="2147485808" r:id="rId10"/>
    <p:sldLayoutId id="214748580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" grpId="0" build="p" bldLvl="5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8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8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8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8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8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23">
          <a:solidFill>
            <a:srgbClr val="993300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23">
          <a:solidFill>
            <a:srgbClr val="993300"/>
          </a:solidFill>
          <a:latin typeface="Times New Roman" pitchFamily="1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23">
          <a:solidFill>
            <a:srgbClr val="993300"/>
          </a:solidFill>
          <a:latin typeface="Times New Roman" pitchFamily="1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23">
          <a:solidFill>
            <a:srgbClr val="993300"/>
          </a:solidFill>
          <a:latin typeface="Times New Roman" pitchFamily="1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23">
          <a:solidFill>
            <a:srgbClr val="993300"/>
          </a:solidFill>
          <a:latin typeface="Times New Roman" pitchFamily="1" charset="0"/>
          <a:ea typeface="MS PGothic" pitchFamily="34" charset="-128"/>
          <a:cs typeface="MS PGothic" charset="0"/>
        </a:defRPr>
      </a:lvl5pPr>
      <a:lvl6pPr marL="505526" algn="l" rtl="0" fontAlgn="base">
        <a:spcBef>
          <a:spcPct val="0"/>
        </a:spcBef>
        <a:spcAft>
          <a:spcPct val="0"/>
        </a:spcAft>
        <a:defRPr sz="4423">
          <a:solidFill>
            <a:srgbClr val="993300"/>
          </a:solidFill>
          <a:latin typeface="Times New Roman" pitchFamily="1" charset="0"/>
        </a:defRPr>
      </a:lvl6pPr>
      <a:lvl7pPr marL="1011052" algn="l" rtl="0" fontAlgn="base">
        <a:spcBef>
          <a:spcPct val="0"/>
        </a:spcBef>
        <a:spcAft>
          <a:spcPct val="0"/>
        </a:spcAft>
        <a:defRPr sz="4423">
          <a:solidFill>
            <a:srgbClr val="993300"/>
          </a:solidFill>
          <a:latin typeface="Times New Roman" pitchFamily="1" charset="0"/>
        </a:defRPr>
      </a:lvl7pPr>
      <a:lvl8pPr marL="1516578" algn="l" rtl="0" fontAlgn="base">
        <a:spcBef>
          <a:spcPct val="0"/>
        </a:spcBef>
        <a:spcAft>
          <a:spcPct val="0"/>
        </a:spcAft>
        <a:defRPr sz="4423">
          <a:solidFill>
            <a:srgbClr val="993300"/>
          </a:solidFill>
          <a:latin typeface="Times New Roman" pitchFamily="1" charset="0"/>
        </a:defRPr>
      </a:lvl8pPr>
      <a:lvl9pPr marL="2022104" algn="l" rtl="0" fontAlgn="base">
        <a:spcBef>
          <a:spcPct val="0"/>
        </a:spcBef>
        <a:spcAft>
          <a:spcPct val="0"/>
        </a:spcAft>
        <a:defRPr sz="4423">
          <a:solidFill>
            <a:srgbClr val="993300"/>
          </a:solidFill>
          <a:latin typeface="Times New Roman" pitchFamily="1" charset="0"/>
        </a:defRPr>
      </a:lvl9pPr>
    </p:titleStyle>
    <p:bodyStyle>
      <a:lvl1pPr marL="379145" indent="-379145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096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821480" indent="-315954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654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263815" indent="-25276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21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769341" indent="-2527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21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274867" indent="-2527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780393" indent="-2527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" charset="2"/>
        <a:buChar char="n"/>
        <a:defRPr>
          <a:solidFill>
            <a:schemeClr val="tx1"/>
          </a:solidFill>
          <a:latin typeface="+mn-lt"/>
        </a:defRPr>
      </a:lvl6pPr>
      <a:lvl7pPr marL="3285919" indent="-2527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" charset="2"/>
        <a:buChar char="n"/>
        <a:defRPr>
          <a:solidFill>
            <a:schemeClr val="tx1"/>
          </a:solidFill>
          <a:latin typeface="+mn-lt"/>
        </a:defRPr>
      </a:lvl7pPr>
      <a:lvl8pPr marL="3791445" indent="-2527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" charset="2"/>
        <a:buChar char="n"/>
        <a:defRPr>
          <a:solidFill>
            <a:schemeClr val="tx1"/>
          </a:solidFill>
          <a:latin typeface="+mn-lt"/>
        </a:defRPr>
      </a:lvl8pPr>
      <a:lvl9pPr marL="4296971" indent="-2527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1052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1pPr>
      <a:lvl2pPr marL="505526" algn="l" defTabSz="1011052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2pPr>
      <a:lvl3pPr marL="1011052" algn="l" defTabSz="1011052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3pPr>
      <a:lvl4pPr marL="1516578" algn="l" defTabSz="1011052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4pPr>
      <a:lvl5pPr marL="2022104" algn="l" defTabSz="1011052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5pPr>
      <a:lvl6pPr marL="2527630" algn="l" defTabSz="1011052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6pPr>
      <a:lvl7pPr marL="3033156" algn="l" defTabSz="1011052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7pPr>
      <a:lvl8pPr marL="3538682" algn="l" defTabSz="1011052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8pPr>
      <a:lvl9pPr marL="4044208" algn="l" defTabSz="1011052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89796" y="287892"/>
            <a:ext cx="356336" cy="524876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1011052">
              <a:defRPr/>
            </a:pPr>
            <a:endParaRPr kumimoji="1" lang="en-US" sz="2654">
              <a:solidFill>
                <a:srgbClr val="FF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84695" y="287892"/>
            <a:ext cx="363357" cy="524876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1011052">
              <a:defRPr/>
            </a:pPr>
            <a:endParaRPr kumimoji="1" lang="en-US" sz="2654">
              <a:solidFill>
                <a:srgbClr val="FF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98574" y="754839"/>
            <a:ext cx="466922" cy="52487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1011052">
              <a:defRPr/>
            </a:pPr>
            <a:endParaRPr kumimoji="1" lang="en-US" sz="2654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011079" y="758349"/>
            <a:ext cx="407240" cy="524876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1011052">
              <a:defRPr/>
            </a:pPr>
            <a:endParaRPr kumimoji="1" lang="en-US" sz="2654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40428" y="674089"/>
            <a:ext cx="619637" cy="466946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1011052">
              <a:defRPr/>
            </a:pPr>
            <a:endParaRPr kumimoji="1" lang="en-US" sz="2654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842566" y="168523"/>
            <a:ext cx="35107" cy="1163855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1011052">
              <a:defRPr/>
            </a:pPr>
            <a:endParaRPr kumimoji="1" lang="en-US" sz="2654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 flipV="1">
            <a:off x="509051" y="1095393"/>
            <a:ext cx="9601738" cy="50908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ctr" defTabSz="1011052">
              <a:defRPr/>
            </a:pPr>
            <a:endParaRPr kumimoji="1" lang="en-US" sz="2654">
              <a:solidFill>
                <a:srgbClr val="9933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348105" y="252783"/>
            <a:ext cx="8616990" cy="926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1283" y="1516698"/>
            <a:ext cx="9480620" cy="5264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4374" y="7077922"/>
            <a:ext cx="2106414" cy="50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548">
                <a:latin typeface="Arial" panose="020B0604020202020204" pitchFamily="34" charset="0"/>
              </a:defRPr>
            </a:lvl1pPr>
          </a:lstStyle>
          <a:p>
            <a:pPr defTabSz="1011052"/>
            <a:fld id="{437C80F6-CF34-4DE2-B8E8-4B4EA270D92F}" type="slidenum">
              <a:rPr lang="en-US" smtClean="0">
                <a:solidFill>
                  <a:srgbClr val="000000"/>
                </a:solidFill>
                <a:ea typeface="MS PGothic" pitchFamily="34" charset="-128"/>
              </a:rPr>
              <a:pPr defTabSz="1011052"/>
              <a:t>‹#›</a:t>
            </a:fld>
            <a:endParaRPr lang="en-US" smtClean="0">
              <a:solidFill>
                <a:srgbClr val="0000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791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811" r:id="rId1"/>
    <p:sldLayoutId id="2147485812" r:id="rId2"/>
    <p:sldLayoutId id="2147485813" r:id="rId3"/>
    <p:sldLayoutId id="2147485814" r:id="rId4"/>
    <p:sldLayoutId id="2147485815" r:id="rId5"/>
    <p:sldLayoutId id="2147485816" r:id="rId6"/>
    <p:sldLayoutId id="2147485817" r:id="rId7"/>
    <p:sldLayoutId id="2147485818" r:id="rId8"/>
    <p:sldLayoutId id="2147485819" r:id="rId9"/>
    <p:sldLayoutId id="2147485820" r:id="rId10"/>
    <p:sldLayoutId id="214748582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" grpId="0" build="p" bldLvl="5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8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8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8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8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8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23">
          <a:solidFill>
            <a:srgbClr val="993300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23">
          <a:solidFill>
            <a:srgbClr val="993300"/>
          </a:solidFill>
          <a:latin typeface="Times New Roman" pitchFamily="1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23">
          <a:solidFill>
            <a:srgbClr val="993300"/>
          </a:solidFill>
          <a:latin typeface="Times New Roman" pitchFamily="1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23">
          <a:solidFill>
            <a:srgbClr val="993300"/>
          </a:solidFill>
          <a:latin typeface="Times New Roman" pitchFamily="1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23">
          <a:solidFill>
            <a:srgbClr val="993300"/>
          </a:solidFill>
          <a:latin typeface="Times New Roman" pitchFamily="1" charset="0"/>
          <a:ea typeface="MS PGothic" pitchFamily="34" charset="-128"/>
          <a:cs typeface="MS PGothic" charset="0"/>
        </a:defRPr>
      </a:lvl5pPr>
      <a:lvl6pPr marL="505526" algn="l" rtl="0" fontAlgn="base">
        <a:spcBef>
          <a:spcPct val="0"/>
        </a:spcBef>
        <a:spcAft>
          <a:spcPct val="0"/>
        </a:spcAft>
        <a:defRPr sz="4423">
          <a:solidFill>
            <a:srgbClr val="993300"/>
          </a:solidFill>
          <a:latin typeface="Times New Roman" pitchFamily="1" charset="0"/>
        </a:defRPr>
      </a:lvl6pPr>
      <a:lvl7pPr marL="1011052" algn="l" rtl="0" fontAlgn="base">
        <a:spcBef>
          <a:spcPct val="0"/>
        </a:spcBef>
        <a:spcAft>
          <a:spcPct val="0"/>
        </a:spcAft>
        <a:defRPr sz="4423">
          <a:solidFill>
            <a:srgbClr val="993300"/>
          </a:solidFill>
          <a:latin typeface="Times New Roman" pitchFamily="1" charset="0"/>
        </a:defRPr>
      </a:lvl7pPr>
      <a:lvl8pPr marL="1516578" algn="l" rtl="0" fontAlgn="base">
        <a:spcBef>
          <a:spcPct val="0"/>
        </a:spcBef>
        <a:spcAft>
          <a:spcPct val="0"/>
        </a:spcAft>
        <a:defRPr sz="4423">
          <a:solidFill>
            <a:srgbClr val="993300"/>
          </a:solidFill>
          <a:latin typeface="Times New Roman" pitchFamily="1" charset="0"/>
        </a:defRPr>
      </a:lvl8pPr>
      <a:lvl9pPr marL="2022104" algn="l" rtl="0" fontAlgn="base">
        <a:spcBef>
          <a:spcPct val="0"/>
        </a:spcBef>
        <a:spcAft>
          <a:spcPct val="0"/>
        </a:spcAft>
        <a:defRPr sz="4423">
          <a:solidFill>
            <a:srgbClr val="993300"/>
          </a:solidFill>
          <a:latin typeface="Times New Roman" pitchFamily="1" charset="0"/>
        </a:defRPr>
      </a:lvl9pPr>
    </p:titleStyle>
    <p:bodyStyle>
      <a:lvl1pPr marL="379145" indent="-379145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096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821480" indent="-315954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654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263815" indent="-25276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21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769341" indent="-2527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21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274867" indent="-2527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780393" indent="-2527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" charset="2"/>
        <a:buChar char="n"/>
        <a:defRPr>
          <a:solidFill>
            <a:schemeClr val="tx1"/>
          </a:solidFill>
          <a:latin typeface="+mn-lt"/>
        </a:defRPr>
      </a:lvl6pPr>
      <a:lvl7pPr marL="3285919" indent="-2527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" charset="2"/>
        <a:buChar char="n"/>
        <a:defRPr>
          <a:solidFill>
            <a:schemeClr val="tx1"/>
          </a:solidFill>
          <a:latin typeface="+mn-lt"/>
        </a:defRPr>
      </a:lvl7pPr>
      <a:lvl8pPr marL="3791445" indent="-2527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" charset="2"/>
        <a:buChar char="n"/>
        <a:defRPr>
          <a:solidFill>
            <a:schemeClr val="tx1"/>
          </a:solidFill>
          <a:latin typeface="+mn-lt"/>
        </a:defRPr>
      </a:lvl8pPr>
      <a:lvl9pPr marL="4296971" indent="-2527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1052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1pPr>
      <a:lvl2pPr marL="505526" algn="l" defTabSz="1011052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2pPr>
      <a:lvl3pPr marL="1011052" algn="l" defTabSz="1011052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3pPr>
      <a:lvl4pPr marL="1516578" algn="l" defTabSz="1011052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4pPr>
      <a:lvl5pPr marL="2022104" algn="l" defTabSz="1011052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5pPr>
      <a:lvl6pPr marL="2527630" algn="l" defTabSz="1011052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6pPr>
      <a:lvl7pPr marL="3033156" algn="l" defTabSz="1011052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7pPr>
      <a:lvl8pPr marL="3538682" algn="l" defTabSz="1011052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8pPr>
      <a:lvl9pPr marL="4044208" algn="l" defTabSz="1011052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15911/git-for-beginners-the-definitive-practical-guide#323764" TargetMode="External"/><Relationship Id="rId2" Type="http://schemas.openxmlformats.org/officeDocument/2006/relationships/hyperlink" Target="http://git-scm.com/downloads" TargetMode="External"/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jsmith@seas.upenn.edu" TargetMode="External"/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hyperlink" Target="https://github.com/torvalds/linux" TargetMode="External"/><Relationship Id="rId4" Type="http://schemas.openxmlformats.org/officeDocument/2006/relationships/hyperlink" Target="http://github.com/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" TargetMode="External"/><Relationship Id="rId1" Type="http://schemas.openxmlformats.org/officeDocument/2006/relationships/slideLayout" Target="../slideLayouts/slideLayout4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1.xml"/><Relationship Id="rId1" Type="http://schemas.openxmlformats.org/officeDocument/2006/relationships/tags" Target="../tags/tag3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1.xml"/><Relationship Id="rId1" Type="http://schemas.openxmlformats.org/officeDocument/2006/relationships/tags" Target="../tags/tag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7" Type="http://schemas.openxmlformats.org/officeDocument/2006/relationships/hyperlink" Target="http://git-scm.com/" TargetMode="Externa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hyperlink" Target="http://gitref.org/index.html" TargetMode="External"/><Relationship Id="rId5" Type="http://schemas.openxmlformats.org/officeDocument/2006/relationships/hyperlink" Target="http://schacon.github.com/git/gittutorial.html" TargetMode="External"/><Relationship Id="rId4" Type="http://schemas.openxmlformats.org/officeDocument/2006/relationships/hyperlink" Target="http://git-scm.com/book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9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8.png"/><Relationship Id="rId5" Type="http://schemas.openxmlformats.org/officeDocument/2006/relationships/tags" Target="../tags/tag7.xml"/><Relationship Id="rId10" Type="http://schemas.openxmlformats.org/officeDocument/2006/relationships/notesSlide" Target="../notesSlides/notesSlide6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3.xml"/><Relationship Id="rId7" Type="http://schemas.openxmlformats.org/officeDocument/2006/relationships/image" Target="../media/image10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76851B39-C7CF-4BB2-9A9B-43FECE83BF36}"/>
              </a:ext>
            </a:extLst>
          </p:cNvPr>
          <p:cNvSpPr txBox="1">
            <a:spLocks/>
          </p:cNvSpPr>
          <p:nvPr/>
        </p:nvSpPr>
        <p:spPr>
          <a:xfrm>
            <a:off x="178835" y="1084262"/>
            <a:ext cx="5674414" cy="1299709"/>
          </a:xfrm>
          <a:prstGeom prst="rect">
            <a:avLst/>
          </a:prstGeom>
        </p:spPr>
        <p:txBody>
          <a:bodyPr lIns="91349" tIns="45675" rIns="91349" bIns="45675"/>
          <a:lstStyle/>
          <a:p>
            <a:pPr defTabSz="913430" eaLnBrk="0" hangingPunct="0">
              <a:spcBef>
                <a:spcPts val="300"/>
              </a:spcBef>
              <a:defRPr/>
            </a:pPr>
            <a:r>
              <a:rPr lang="en-GB" sz="4000" b="1" dirty="0">
                <a:latin typeface="+mn-lt"/>
                <a:ea typeface="ＭＳ Ｐゴシック" pitchFamily="34" charset="-128"/>
                <a:cs typeface="ＭＳ Ｐゴシック" pitchFamily="-109" charset="-128"/>
              </a:rPr>
              <a:t>GIT - Version Control Systems</a:t>
            </a:r>
            <a:endParaRPr lang="en-GB" sz="4000" dirty="0">
              <a:solidFill>
                <a:schemeClr val="bg2">
                  <a:lumMod val="50000"/>
                </a:schemeClr>
              </a:solidFill>
              <a:latin typeface="+mn-lt"/>
              <a:ea typeface="ＭＳ Ｐゴシック" pitchFamily="34" charset="-128"/>
              <a:cs typeface="ＭＳ Ｐゴシック" pitchFamily="-109" charset="-128"/>
            </a:endParaRPr>
          </a:p>
          <a:p>
            <a:pPr algn="ctr" defTabSz="913430" eaLnBrk="0" hangingPunct="0">
              <a:spcBef>
                <a:spcPts val="300"/>
              </a:spcBef>
              <a:defRPr/>
            </a:pPr>
            <a:endParaRPr lang="en-GB" sz="4000" dirty="0">
              <a:solidFill>
                <a:schemeClr val="bg2">
                  <a:lumMod val="50000"/>
                </a:schemeClr>
              </a:solidFill>
              <a:latin typeface="+mn-lt"/>
              <a:ea typeface="ＭＳ Ｐゴシック" pitchFamily="34" charset="-128"/>
              <a:cs typeface="ＭＳ Ｐゴシック" pitchFamily="-109" charset="-128"/>
            </a:endParaRPr>
          </a:p>
          <a:p>
            <a:pPr algn="ctr" defTabSz="913430" eaLnBrk="0" hangingPunct="0">
              <a:spcBef>
                <a:spcPts val="300"/>
              </a:spcBef>
              <a:defRPr/>
            </a:pPr>
            <a:endParaRPr lang="en-GB" sz="4000" dirty="0">
              <a:solidFill>
                <a:schemeClr val="bg2">
                  <a:lumMod val="50000"/>
                </a:schemeClr>
              </a:solidFill>
              <a:latin typeface="+mn-lt"/>
              <a:ea typeface="ＭＳ Ｐゴシック" pitchFamily="34" charset="-128"/>
              <a:cs typeface="ＭＳ Ｐゴシック" pitchFamily="-109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0672" y="6488935"/>
            <a:ext cx="2280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Ganesh Palnitkar</a:t>
            </a:r>
            <a:endParaRPr lang="en-IN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Git uses checksums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 Subversion each modification to the </a:t>
            </a:r>
            <a:r>
              <a:rPr lang="en-US" b="1" u="sng" dirty="0" smtClean="0"/>
              <a:t>central</a:t>
            </a:r>
            <a:r>
              <a:rPr lang="en-US" dirty="0" smtClean="0"/>
              <a:t> repo incremented</a:t>
            </a:r>
            <a:br>
              <a:rPr lang="en-US" dirty="0" smtClean="0"/>
            </a:br>
            <a:r>
              <a:rPr lang="en-US" dirty="0" smtClean="0"/>
              <a:t>the  version # of the overall repo.</a:t>
            </a:r>
          </a:p>
          <a:p>
            <a:pPr>
              <a:defRPr/>
            </a:pPr>
            <a:r>
              <a:rPr lang="en-US" dirty="0" smtClean="0"/>
              <a:t>How will this numbering scheme work </a:t>
            </a:r>
            <a:r>
              <a:rPr lang="en-US" b="1" dirty="0" smtClean="0"/>
              <a:t>when each user has their own copy of the repo</a:t>
            </a:r>
            <a:r>
              <a:rPr lang="en-US" dirty="0" smtClean="0"/>
              <a:t>, and commits changes to their local copy of the repo before pushing to the central server?????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Instead,  </a:t>
            </a:r>
            <a:r>
              <a:rPr lang="en-US" dirty="0" err="1" smtClean="0"/>
              <a:t>Git</a:t>
            </a:r>
            <a:r>
              <a:rPr lang="en-US" dirty="0" smtClean="0"/>
              <a:t> generates a unique SHA-1 hash – 40 character string </a:t>
            </a:r>
            <a:br>
              <a:rPr lang="en-US" dirty="0" smtClean="0"/>
            </a:br>
            <a:r>
              <a:rPr lang="en-US" dirty="0" smtClean="0"/>
              <a:t>of hex digits, for every commit.  Refer to commits by this ID rather </a:t>
            </a:r>
            <a:br>
              <a:rPr lang="en-US" dirty="0" smtClean="0"/>
            </a:br>
            <a:r>
              <a:rPr lang="en-US" dirty="0" smtClean="0"/>
              <a:t>than a version number. Often we only see the first 7 characters:</a:t>
            </a:r>
          </a:p>
          <a:p>
            <a:pPr marL="635418" lvl="1">
              <a:defRPr/>
            </a:pPr>
            <a:r>
              <a:rPr lang="en-US" dirty="0" smtClean="0">
                <a:solidFill>
                  <a:srgbClr val="FF0000"/>
                </a:solidFill>
              </a:rPr>
              <a:t>1677b2d </a:t>
            </a:r>
            <a:r>
              <a:rPr lang="en-US" dirty="0">
                <a:solidFill>
                  <a:srgbClr val="FF0000"/>
                </a:solidFill>
              </a:rPr>
              <a:t>Edited first line of readme</a:t>
            </a:r>
          </a:p>
          <a:p>
            <a:pPr marL="635418" lvl="1">
              <a:defRPr/>
            </a:pPr>
            <a:r>
              <a:rPr lang="en-US" dirty="0" smtClean="0">
                <a:solidFill>
                  <a:srgbClr val="FF0000"/>
                </a:solidFill>
              </a:rPr>
              <a:t>258efa7 Added line to readme</a:t>
            </a:r>
            <a:endParaRPr lang="en-US" dirty="0">
              <a:solidFill>
                <a:srgbClr val="FF0000"/>
              </a:solidFill>
            </a:endParaRPr>
          </a:p>
          <a:p>
            <a:pPr marL="635418" lvl="1">
              <a:defRPr/>
            </a:pPr>
            <a:r>
              <a:rPr lang="en-US" dirty="0">
                <a:solidFill>
                  <a:srgbClr val="FF0000"/>
                </a:solidFill>
              </a:rPr>
              <a:t>0e52da7 Initial commit</a:t>
            </a:r>
          </a:p>
          <a:p>
            <a:pPr marL="635418" lvl="1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879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981"/>
              <a:t>A </a:t>
            </a:r>
            <a:r>
              <a:rPr lang="en-US" sz="3981" u="sng"/>
              <a:t>Local</a:t>
            </a:r>
            <a:r>
              <a:rPr lang="en-US" sz="3981"/>
              <a:t> Git project has three areas</a:t>
            </a:r>
          </a:p>
        </p:txBody>
      </p:sp>
      <p:pic>
        <p:nvPicPr>
          <p:cNvPr id="10243" name="Content Placeholder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11954" y="1504531"/>
            <a:ext cx="4971137" cy="4572673"/>
          </a:xfrm>
        </p:spPr>
      </p:pic>
      <p:grpSp>
        <p:nvGrpSpPr>
          <p:cNvPr id="10244" name="Group 7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885394" y="6070181"/>
            <a:ext cx="5696978" cy="785081"/>
            <a:chOff x="1704474" y="5772834"/>
            <a:chExt cx="5153060" cy="710270"/>
          </a:xfrm>
        </p:grpSpPr>
        <p:sp>
          <p:nvSpPr>
            <p:cNvPr id="10246" name="TextBox 4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704474" y="5772834"/>
              <a:ext cx="2497115" cy="69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2211"/>
                <a:t>Unmodified/modified</a:t>
              </a:r>
              <a:br>
                <a:rPr lang="en-US" sz="2211"/>
              </a:br>
              <a:r>
                <a:rPr lang="en-US" sz="2211"/>
                <a:t>Files</a:t>
              </a:r>
            </a:p>
          </p:txBody>
        </p:sp>
        <p:sp>
          <p:nvSpPr>
            <p:cNvPr id="10247" name="TextBox 5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066630" y="5772834"/>
              <a:ext cx="977560" cy="69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2211"/>
                <a:t>Staged</a:t>
              </a:r>
              <a:br>
                <a:rPr lang="en-US" sz="2211"/>
              </a:br>
              <a:r>
                <a:rPr lang="en-US" sz="2211"/>
                <a:t>Files</a:t>
              </a:r>
            </a:p>
          </p:txBody>
        </p:sp>
        <p:sp>
          <p:nvSpPr>
            <p:cNvPr id="10248" name="TextBox 6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453686" y="5783967"/>
              <a:ext cx="1403848" cy="69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2211"/>
                <a:t>Committed</a:t>
              </a:r>
              <a:br>
                <a:rPr lang="en-US" sz="2211"/>
              </a:br>
              <a:r>
                <a:rPr lang="en-US" sz="2211"/>
                <a:t>Files</a:t>
              </a:r>
            </a:p>
          </p:txBody>
        </p:sp>
      </p:grpSp>
      <p:sp>
        <p:nvSpPr>
          <p:cNvPr id="10245" name="TextBox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2507" y="7054931"/>
            <a:ext cx="9238426" cy="33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548"/>
              <a:t>Note: working directory sometimes called the “working tree”, staging area sometimes called the “index”.</a:t>
            </a:r>
          </a:p>
        </p:txBody>
      </p:sp>
    </p:spTree>
    <p:extLst>
      <p:ext uri="{BB962C8B-B14F-4D97-AF65-F5344CB8AC3E}">
        <p14:creationId xmlns:p14="http://schemas.microsoft.com/office/powerpoint/2010/main" val="4020064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Git file lifecycle</a:t>
            </a:r>
          </a:p>
        </p:txBody>
      </p:sp>
      <p:pic>
        <p:nvPicPr>
          <p:cNvPr id="11267" name="Content Placeholder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4172" y="1441337"/>
            <a:ext cx="7042444" cy="4465598"/>
          </a:xfrm>
        </p:spPr>
      </p:pic>
    </p:spTree>
    <p:extLst>
      <p:ext uri="{BB962C8B-B14F-4D97-AF65-F5344CB8AC3E}">
        <p14:creationId xmlns:p14="http://schemas.microsoft.com/office/powerpoint/2010/main" val="1885381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Basic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252763">
              <a:defRPr/>
            </a:pPr>
            <a:r>
              <a:rPr lang="en-US" dirty="0" smtClean="0"/>
              <a:t>Basic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workflow:</a:t>
            </a:r>
            <a:endParaRPr lang="en-US" dirty="0"/>
          </a:p>
          <a:p>
            <a:pPr>
              <a:defRPr/>
            </a:pPr>
            <a:endParaRPr lang="en-US" dirty="0"/>
          </a:p>
          <a:p>
            <a:pPr marL="758289" indent="-505526">
              <a:buFont typeface="+mj-lt"/>
              <a:buAutoNum type="arabicPeriod"/>
              <a:defRPr/>
            </a:pPr>
            <a:r>
              <a:rPr lang="en-US" b="1" dirty="0" smtClean="0"/>
              <a:t>Modify</a:t>
            </a:r>
            <a:r>
              <a:rPr lang="en-US" dirty="0" smtClean="0"/>
              <a:t> </a:t>
            </a:r>
            <a:r>
              <a:rPr lang="en-US" dirty="0"/>
              <a:t>files in your working directory.</a:t>
            </a:r>
          </a:p>
          <a:p>
            <a:pPr marL="758289" indent="-505526">
              <a:buFont typeface="+mj-lt"/>
              <a:buAutoNum type="arabicPeriod"/>
              <a:defRPr/>
            </a:pPr>
            <a:r>
              <a:rPr lang="en-US" b="1" dirty="0" smtClean="0"/>
              <a:t>Stage</a:t>
            </a:r>
            <a:r>
              <a:rPr lang="en-US" dirty="0" smtClean="0"/>
              <a:t> files</a:t>
            </a:r>
            <a:r>
              <a:rPr lang="en-US" dirty="0"/>
              <a:t>, </a:t>
            </a:r>
            <a:r>
              <a:rPr lang="en-US" dirty="0" smtClean="0"/>
              <a:t>adding </a:t>
            </a:r>
            <a:r>
              <a:rPr lang="en-US" dirty="0"/>
              <a:t>snapshots of them to your staging area.</a:t>
            </a:r>
          </a:p>
          <a:p>
            <a:pPr marL="758289" indent="-505526">
              <a:buFont typeface="+mj-lt"/>
              <a:buAutoNum type="arabicPeriod"/>
              <a:defRPr/>
            </a:pPr>
            <a:r>
              <a:rPr lang="en-US" dirty="0" smtClean="0"/>
              <a:t>Do  a </a:t>
            </a:r>
            <a:r>
              <a:rPr lang="en-US" b="1" dirty="0" smtClean="0"/>
              <a:t>commit</a:t>
            </a:r>
            <a:r>
              <a:rPr lang="en-US" dirty="0"/>
              <a:t>, which takes the files as they are in the staging area and stores that snapshot permanently to your </a:t>
            </a:r>
            <a:r>
              <a:rPr lang="en-US" dirty="0" err="1"/>
              <a:t>Git</a:t>
            </a:r>
            <a:r>
              <a:rPr lang="en-US" dirty="0"/>
              <a:t> directory.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Notes: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1990" dirty="0"/>
              <a:t>If a particular version of a file is in the </a:t>
            </a:r>
            <a:r>
              <a:rPr lang="en-US" sz="1990" b="1" dirty="0" err="1"/>
              <a:t>git</a:t>
            </a:r>
            <a:r>
              <a:rPr lang="en-US" sz="1990" b="1" dirty="0"/>
              <a:t> directory</a:t>
            </a:r>
            <a:r>
              <a:rPr lang="en-US" sz="1990" dirty="0"/>
              <a:t>, it’s considered </a:t>
            </a:r>
            <a:r>
              <a:rPr lang="en-US" sz="1990" b="1" dirty="0"/>
              <a:t>committed</a:t>
            </a:r>
            <a:r>
              <a:rPr lang="en-US" sz="1990" dirty="0"/>
              <a:t>. 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1990" dirty="0"/>
              <a:t>If it’s modified but has been added to the </a:t>
            </a:r>
            <a:r>
              <a:rPr lang="en-US" sz="1990" b="1" dirty="0"/>
              <a:t>staging area</a:t>
            </a:r>
            <a:r>
              <a:rPr lang="en-US" sz="1990" dirty="0"/>
              <a:t>, it is </a:t>
            </a:r>
            <a:r>
              <a:rPr lang="en-US" sz="1990" b="1" dirty="0"/>
              <a:t>staged</a:t>
            </a:r>
            <a:r>
              <a:rPr lang="en-US" sz="1990" dirty="0"/>
              <a:t>. 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1990" dirty="0"/>
              <a:t>If it was </a:t>
            </a:r>
            <a:r>
              <a:rPr lang="en-US" sz="1990" b="1" dirty="0"/>
              <a:t>changed</a:t>
            </a:r>
            <a:r>
              <a:rPr lang="en-US" sz="1990" dirty="0"/>
              <a:t> since it was checked out but has </a:t>
            </a:r>
            <a:r>
              <a:rPr lang="en-US" sz="1990" u="sng" dirty="0"/>
              <a:t>not</a:t>
            </a:r>
            <a:r>
              <a:rPr lang="en-US" sz="1990" dirty="0"/>
              <a:t> been staged, it is </a:t>
            </a:r>
            <a:r>
              <a:rPr lang="en-US" sz="1990" b="1" dirty="0"/>
              <a:t>modified</a:t>
            </a:r>
            <a:r>
              <a:rPr lang="en-US" sz="199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230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0888" y="2154238"/>
            <a:ext cx="6831598" cy="3862060"/>
          </a:xfrm>
          <a:prstGeom prst="rect">
            <a:avLst/>
          </a:prstGeom>
          <a:noFill/>
        </p:spPr>
        <p:txBody>
          <a:bodyPr wrap="square" lIns="80157" tIns="40078" rIns="80157" bIns="40078" numCol="2" rtlCol="0">
            <a:normAutofit/>
          </a:bodyPr>
          <a:lstStyle/>
          <a:p>
            <a:pPr marL="285750" indent="-285750">
              <a:spcAft>
                <a:spcPts val="663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Git is a distributed VCS. Provides extremely fast operation. </a:t>
            </a:r>
          </a:p>
          <a:p>
            <a:pPr marL="285750" indent="-285750">
              <a:spcAft>
                <a:spcPts val="663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Does not need centralized server. </a:t>
            </a:r>
          </a:p>
          <a:p>
            <a:pPr marL="285750" indent="-285750">
              <a:spcAft>
                <a:spcPts val="663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Once the entire repository is pulled on local machine, network / internet connection is not required for most of the VCS operations.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0EAF1B4A-2508-4BAD-AC82-D64C583EEB6F}"/>
              </a:ext>
            </a:extLst>
          </p:cNvPr>
          <p:cNvSpPr/>
          <p:nvPr/>
        </p:nvSpPr>
        <p:spPr>
          <a:xfrm>
            <a:off x="0" y="1020766"/>
            <a:ext cx="10110788" cy="54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457" algn="ctr"/>
            <a:r>
              <a:rPr lang="en-US" altLang="en-US" sz="2211" b="1" dirty="0">
                <a:solidFill>
                  <a:schemeClr val="accent3"/>
                </a:solidFill>
              </a:rPr>
              <a:t>GIT has bash /command-line interface and GUI as well.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17BF112-1E0A-414E-8FC1-0D8C2BE41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405" y="1957291"/>
            <a:ext cx="5207790" cy="3360297"/>
          </a:xfrm>
          <a:prstGeom prst="rect">
            <a:avLst/>
          </a:prstGeom>
        </p:spPr>
      </p:pic>
      <p:sp>
        <p:nvSpPr>
          <p:cNvPr id="7" name="Shape 37"/>
          <p:cNvSpPr/>
          <p:nvPr/>
        </p:nvSpPr>
        <p:spPr>
          <a:xfrm>
            <a:off x="301084" y="241504"/>
            <a:ext cx="6456392" cy="449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9492" tIns="39492" rIns="39492" bIns="39492" anchor="ctr">
            <a:spAutoFit/>
          </a:bodyPr>
          <a:lstStyle/>
          <a:p>
            <a:r>
              <a:rPr lang="en-US" altLang="en-US" sz="2400" b="1" dirty="0"/>
              <a:t>GIT - DVCS</a:t>
            </a:r>
          </a:p>
        </p:txBody>
      </p:sp>
    </p:spTree>
    <p:extLst>
      <p:ext uri="{BB962C8B-B14F-4D97-AF65-F5344CB8AC3E}">
        <p14:creationId xmlns:p14="http://schemas.microsoft.com/office/powerpoint/2010/main" val="210698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Git?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Git has many advantages over earlier systems such as CVS and Subversion</a:t>
            </a:r>
          </a:p>
          <a:p>
            <a:pPr lvl="1"/>
            <a:r>
              <a:rPr lang="en-US" smtClean="0"/>
              <a:t>More efficient, better workflow, etc.</a:t>
            </a:r>
          </a:p>
          <a:p>
            <a:pPr lvl="1"/>
            <a:r>
              <a:rPr lang="en-US" smtClean="0"/>
              <a:t>See the literature for an extensive list of reasons</a:t>
            </a:r>
          </a:p>
          <a:p>
            <a:pPr lvl="1"/>
            <a:r>
              <a:rPr lang="en-US" smtClean="0"/>
              <a:t>Of course, there are always those who disagree</a:t>
            </a:r>
          </a:p>
          <a:p>
            <a:r>
              <a:rPr lang="en-US" smtClean="0"/>
              <a:t>Best competitor: Mercurial</a:t>
            </a:r>
          </a:p>
          <a:p>
            <a:pPr lvl="1"/>
            <a:r>
              <a:rPr lang="en-US" smtClean="0"/>
              <a:t>I like Mercurial better</a:t>
            </a:r>
          </a:p>
          <a:p>
            <a:pPr lvl="1"/>
            <a:r>
              <a:rPr lang="en-US" smtClean="0"/>
              <a:t>Same concepts, slightly simpler to use</a:t>
            </a:r>
          </a:p>
          <a:p>
            <a:pPr lvl="1"/>
            <a:r>
              <a:rPr lang="en-US" smtClean="0"/>
              <a:t>In my (very limited) experience, the Eclipse plugin is easier to install and use</a:t>
            </a:r>
          </a:p>
          <a:p>
            <a:pPr lvl="1"/>
            <a:r>
              <a:rPr lang="en-US" smtClean="0"/>
              <a:t>Much less popular than Git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821480" indent="-315954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263815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769341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274867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780393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3285919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791445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4296971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1B2F52D0-3C3E-436C-9E21-6A47B522148C}" type="slidenum">
              <a:rPr lang="en-US" sz="1548">
                <a:solidFill>
                  <a:srgbClr val="000000"/>
                </a:solidFill>
                <a:latin typeface="Arial" panose="020B0604020202020204" pitchFamily="34" charset="0"/>
              </a:rPr>
              <a:pPr/>
              <a:t>14</a:t>
            </a:fld>
            <a:endParaRPr lang="en-US" sz="154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349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Download and install Git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54"/>
              <a:t>There are online materials that are better than any that I could provide</a:t>
            </a:r>
          </a:p>
          <a:p>
            <a:r>
              <a:rPr lang="en-US" sz="2654"/>
              <a:t>Here</a:t>
            </a:r>
            <a:r>
              <a:rPr lang="en-US" altLang="en-US" sz="2654"/>
              <a:t>’</a:t>
            </a:r>
            <a:r>
              <a:rPr lang="en-US" sz="2654"/>
              <a:t>s the standard one:</a:t>
            </a:r>
            <a:br>
              <a:rPr lang="en-US" sz="2654"/>
            </a:br>
            <a:r>
              <a:rPr lang="en-US" sz="2654">
                <a:hlinkClick r:id="rId2"/>
              </a:rPr>
              <a:t>http://git-scm.com/downloads</a:t>
            </a:r>
            <a:endParaRPr lang="en-US" sz="2654"/>
          </a:p>
          <a:p>
            <a:r>
              <a:rPr lang="en-US" sz="2654"/>
              <a:t>Here</a:t>
            </a:r>
            <a:r>
              <a:rPr lang="en-US" altLang="en-US" sz="2654"/>
              <a:t>’</a:t>
            </a:r>
            <a:r>
              <a:rPr lang="en-US" sz="2654"/>
              <a:t>s one from StackExchange:</a:t>
            </a:r>
            <a:br>
              <a:rPr lang="en-US" sz="2654"/>
            </a:br>
            <a:r>
              <a:rPr lang="en-US" sz="2654">
                <a:hlinkClick r:id="rId3"/>
              </a:rPr>
              <a:t>http://stackoverflow.com/questions/315911/git-for-beginners-the-definitive-practical-guide#323764</a:t>
            </a:r>
            <a:r>
              <a:rPr lang="en-US" sz="2654"/>
              <a:t/>
            </a:r>
            <a:br>
              <a:rPr lang="en-US" sz="2654"/>
            </a:br>
            <a:endParaRPr lang="en-US" sz="2654"/>
          </a:p>
          <a:p>
            <a:r>
              <a:rPr lang="en-US" sz="2654"/>
              <a:t>Note: Git is primarily a command-line tool</a:t>
            </a:r>
          </a:p>
          <a:p>
            <a:r>
              <a:rPr lang="en-US" sz="2654"/>
              <a:t>I prefer GUIs over command-line tools, but…</a:t>
            </a:r>
          </a:p>
          <a:p>
            <a:r>
              <a:rPr lang="en-US" sz="2654"/>
              <a:t>The GIT GUIs are more trouble than they are worth (YMMV)</a:t>
            </a:r>
          </a:p>
          <a:p>
            <a:endParaRPr lang="en-US" sz="2654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821480" indent="-315954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263815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769341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274867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780393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3285919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791445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4296971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92BCA95C-BCC0-49DD-A23A-89E1E668B4B6}" type="slidenum">
              <a:rPr lang="en-US" sz="1548">
                <a:latin typeface="Arial" panose="020B0604020202020204" pitchFamily="34" charset="0"/>
              </a:rPr>
              <a:pPr/>
              <a:t>15</a:t>
            </a:fld>
            <a:endParaRPr lang="en-US" sz="1548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609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 yourself to Git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Enter these lines (with appropriate changes):</a:t>
            </a:r>
          </a:p>
          <a:p>
            <a:pPr lvl="1"/>
            <a:r>
              <a:rPr lang="en-US" sz="221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config --global user.name "John Smith"</a:t>
            </a:r>
          </a:p>
          <a:p>
            <a:pPr lvl="1"/>
            <a:r>
              <a:rPr lang="en-US" sz="221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config --global user.email </a:t>
            </a:r>
            <a:r>
              <a:rPr lang="en-US" sz="221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jsmith@seas.upenn.edu</a:t>
            </a:r>
            <a:endParaRPr lang="en-US" sz="2211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mtClean="0"/>
              <a:t>You only need to do this once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If you want to use a different name/email address for a particular project, you can change it for just that project</a:t>
            </a:r>
          </a:p>
          <a:p>
            <a:pPr lvl="1"/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smtClean="0"/>
              <a:t> to the project directory</a:t>
            </a:r>
          </a:p>
          <a:p>
            <a:pPr lvl="1"/>
            <a:r>
              <a:rPr lang="en-US" smtClean="0"/>
              <a:t>Use the above commands, but leave out the </a:t>
            </a:r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--global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821480" indent="-315954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263815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769341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274867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780393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3285919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791445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4296971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622BBBAF-3327-489B-8C43-D2088EAFB7C4}" type="slidenum">
              <a:rPr lang="en-US" sz="1548">
                <a:latin typeface="Arial" panose="020B0604020202020204" pitchFamily="34" charset="0"/>
              </a:rPr>
              <a:pPr/>
              <a:t>16</a:t>
            </a:fld>
            <a:endParaRPr lang="en-US" sz="1548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445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8E4E7438-2A8F-47DC-B9A9-07CE5D039B97}"/>
              </a:ext>
            </a:extLst>
          </p:cNvPr>
          <p:cNvSpPr txBox="1"/>
          <p:nvPr/>
        </p:nvSpPr>
        <p:spPr>
          <a:xfrm>
            <a:off x="8977490" y="4903245"/>
            <a:ext cx="907922" cy="265605"/>
          </a:xfrm>
          <a:prstGeom prst="rect">
            <a:avLst/>
          </a:prstGeom>
          <a:noFill/>
        </p:spPr>
        <p:txBody>
          <a:bodyPr wrap="square" lIns="80157" tIns="40078" rIns="80157" bIns="40078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checkout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EF0B970F-DC76-4C23-907D-6C55F1790004}"/>
              </a:ext>
            </a:extLst>
          </p:cNvPr>
          <p:cNvGrpSpPr/>
          <p:nvPr/>
        </p:nvGrpSpPr>
        <p:grpSpPr>
          <a:xfrm>
            <a:off x="7019592" y="1720956"/>
            <a:ext cx="2946192" cy="4887618"/>
            <a:chOff x="6638884" y="1040032"/>
            <a:chExt cx="2664479" cy="4420036"/>
          </a:xfrm>
        </p:grpSpPr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C2BD6FCE-1381-4FB9-82E5-42ED8B37A4A0}"/>
                </a:ext>
              </a:extLst>
            </p:cNvPr>
            <p:cNvSpPr txBox="1"/>
            <p:nvPr/>
          </p:nvSpPr>
          <p:spPr>
            <a:xfrm>
              <a:off x="6841212" y="1811815"/>
              <a:ext cx="1557950" cy="261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lIns="72494" tIns="36247" rIns="72494" bIns="36247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Remote Repository</a:t>
              </a:r>
              <a:endParaRPr lang="en-IN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665B9644-77A7-4D7C-89DC-8C5AA3EFE8F5}"/>
                </a:ext>
              </a:extLst>
            </p:cNvPr>
            <p:cNvSpPr txBox="1"/>
            <p:nvPr/>
          </p:nvSpPr>
          <p:spPr>
            <a:xfrm>
              <a:off x="7270991" y="2376340"/>
              <a:ext cx="1128170" cy="4117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lIns="72494" tIns="36247" rIns="72494" bIns="36247" rtlCol="0" anchor="ctr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Local Repository</a:t>
              </a:r>
              <a:endParaRPr lang="en-I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43C25785-1301-4EFF-BF79-4548B5E759BE}"/>
                </a:ext>
              </a:extLst>
            </p:cNvPr>
            <p:cNvSpPr txBox="1"/>
            <p:nvPr/>
          </p:nvSpPr>
          <p:spPr>
            <a:xfrm>
              <a:off x="7270991" y="3074922"/>
              <a:ext cx="1128170" cy="24247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lIns="72494" tIns="36247" rIns="72494" bIns="36247" rtlCol="0" anchor="ctr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Staging area</a:t>
              </a:r>
              <a:endParaRPr lang="en-I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7D9FE1B9-539F-4666-A3EF-E4A1F93AC2F6}"/>
                </a:ext>
              </a:extLst>
            </p:cNvPr>
            <p:cNvSpPr txBox="1"/>
            <p:nvPr/>
          </p:nvSpPr>
          <p:spPr>
            <a:xfrm>
              <a:off x="6841212" y="3787366"/>
              <a:ext cx="1557950" cy="261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lIns="72494" tIns="36247" rIns="72494" bIns="36247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Working directory</a:t>
              </a:r>
              <a:endParaRPr lang="en-IN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="" xmlns:a16="http://schemas.microsoft.com/office/drawing/2014/main" id="{F3E86336-4123-4406-9FD6-EAE36F57FB78}"/>
                </a:ext>
              </a:extLst>
            </p:cNvPr>
            <p:cNvCxnSpPr/>
            <p:nvPr/>
          </p:nvCxnSpPr>
          <p:spPr bwMode="auto">
            <a:xfrm>
              <a:off x="6948657" y="2095099"/>
              <a:ext cx="0" cy="1670016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="" xmlns:a16="http://schemas.microsoft.com/office/drawing/2014/main" id="{2367D49B-2F5F-4C5A-8E01-7674F8E21A07}"/>
                </a:ext>
              </a:extLst>
            </p:cNvPr>
            <p:cNvCxnSpPr>
              <a:stCxn id="40" idx="2"/>
            </p:cNvCxnSpPr>
            <p:nvPr/>
          </p:nvCxnSpPr>
          <p:spPr bwMode="auto">
            <a:xfrm flipH="1">
              <a:off x="7620187" y="2072848"/>
              <a:ext cx="1" cy="37020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="" xmlns:a16="http://schemas.microsoft.com/office/drawing/2014/main" id="{04C3504F-C711-43A0-8A99-68D11AF1589C}"/>
                </a:ext>
              </a:extLst>
            </p:cNvPr>
            <p:cNvCxnSpPr/>
            <p:nvPr/>
          </p:nvCxnSpPr>
          <p:spPr bwMode="auto">
            <a:xfrm flipV="1">
              <a:off x="8023105" y="2095099"/>
              <a:ext cx="0" cy="347948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="" xmlns:a16="http://schemas.microsoft.com/office/drawing/2014/main" id="{DB0FAF0D-8416-455D-8CA1-9E652F2F2B3C}"/>
                </a:ext>
              </a:extLst>
            </p:cNvPr>
            <p:cNvCxnSpPr/>
            <p:nvPr/>
          </p:nvCxnSpPr>
          <p:spPr bwMode="auto">
            <a:xfrm flipV="1">
              <a:off x="8023105" y="2721388"/>
              <a:ext cx="0" cy="347948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="" xmlns:a16="http://schemas.microsoft.com/office/drawing/2014/main" id="{C0E75839-BE96-418A-B65F-3BFF6FCB702F}"/>
                </a:ext>
              </a:extLst>
            </p:cNvPr>
            <p:cNvCxnSpPr/>
            <p:nvPr/>
          </p:nvCxnSpPr>
          <p:spPr bwMode="auto">
            <a:xfrm flipV="1">
              <a:off x="8023105" y="3335333"/>
              <a:ext cx="0" cy="429782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="" xmlns:a16="http://schemas.microsoft.com/office/drawing/2014/main" id="{15E8D5B6-8646-4961-A9F6-5B3DB23599D0}"/>
                </a:ext>
              </a:extLst>
            </p:cNvPr>
            <p:cNvCxnSpPr/>
            <p:nvPr/>
          </p:nvCxnSpPr>
          <p:spPr bwMode="auto">
            <a:xfrm flipH="1">
              <a:off x="8409569" y="3917882"/>
              <a:ext cx="258205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E9EA9D4F-A656-4221-B403-AD44158C83DF}"/>
                </a:ext>
              </a:extLst>
            </p:cNvPr>
            <p:cNvCxnSpPr>
              <a:stCxn id="41" idx="3"/>
            </p:cNvCxnSpPr>
            <p:nvPr/>
          </p:nvCxnSpPr>
          <p:spPr bwMode="auto">
            <a:xfrm>
              <a:off x="8399161" y="2582218"/>
              <a:ext cx="26861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4B487B08-FC7F-44AC-B01C-4449E55ADF5F}"/>
                </a:ext>
              </a:extLst>
            </p:cNvPr>
            <p:cNvCxnSpPr/>
            <p:nvPr/>
          </p:nvCxnSpPr>
          <p:spPr bwMode="auto">
            <a:xfrm>
              <a:off x="8667773" y="2582218"/>
              <a:ext cx="0" cy="1335664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5FBD5C88-8F3A-4975-9CAF-AB07F621533E}"/>
                </a:ext>
              </a:extLst>
            </p:cNvPr>
            <p:cNvSpPr txBox="1"/>
            <p:nvPr/>
          </p:nvSpPr>
          <p:spPr>
            <a:xfrm>
              <a:off x="7426749" y="1295400"/>
              <a:ext cx="830420" cy="274948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GitHub</a:t>
              </a:r>
              <a:endParaRPr lang="en-IN" sz="1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3B458533-4A99-46B3-B907-7396AC763CC9}"/>
                </a:ext>
              </a:extLst>
            </p:cNvPr>
            <p:cNvSpPr txBox="1"/>
            <p:nvPr/>
          </p:nvSpPr>
          <p:spPr>
            <a:xfrm>
              <a:off x="7633617" y="3481655"/>
              <a:ext cx="443210" cy="242479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en-I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479E515C-464E-43FC-B33A-17869EAB7C35}"/>
                </a:ext>
              </a:extLst>
            </p:cNvPr>
            <p:cNvSpPr txBox="1"/>
            <p:nvPr/>
          </p:nvSpPr>
          <p:spPr>
            <a:xfrm>
              <a:off x="7426749" y="2790995"/>
              <a:ext cx="636467" cy="242479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commit</a:t>
              </a:r>
              <a:endParaRPr lang="en-I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06CDA173-3928-4A5D-B667-905FB63C0FB5}"/>
                </a:ext>
              </a:extLst>
            </p:cNvPr>
            <p:cNvSpPr txBox="1"/>
            <p:nvPr/>
          </p:nvSpPr>
          <p:spPr>
            <a:xfrm>
              <a:off x="8055963" y="2164706"/>
              <a:ext cx="564085" cy="242479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Push</a:t>
              </a:r>
              <a:endParaRPr lang="en-I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C9CCDA84-01A6-41DA-B10A-F3AD2483E30A}"/>
                </a:ext>
              </a:extLst>
            </p:cNvPr>
            <p:cNvSpPr txBox="1"/>
            <p:nvPr/>
          </p:nvSpPr>
          <p:spPr>
            <a:xfrm>
              <a:off x="7056103" y="2129902"/>
              <a:ext cx="537224" cy="242479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fetch</a:t>
              </a:r>
              <a:endParaRPr lang="en-I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B00DF36D-5FD6-41A5-849D-856A106AE9BF}"/>
                </a:ext>
              </a:extLst>
            </p:cNvPr>
            <p:cNvSpPr txBox="1"/>
            <p:nvPr/>
          </p:nvSpPr>
          <p:spPr>
            <a:xfrm>
              <a:off x="6781800" y="2790995"/>
              <a:ext cx="416349" cy="242479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pull</a:t>
              </a:r>
              <a:endParaRPr lang="en-I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ounded Rectangle 36">
              <a:extLst>
                <a:ext uri="{FF2B5EF4-FFF2-40B4-BE49-F238E27FC236}">
                  <a16:creationId xmlns="" xmlns:a16="http://schemas.microsoft.com/office/drawing/2014/main" id="{77C9D062-6981-4703-AD20-4FE844C0AB39}"/>
                </a:ext>
              </a:extLst>
            </p:cNvPr>
            <p:cNvSpPr/>
            <p:nvPr/>
          </p:nvSpPr>
          <p:spPr bwMode="auto">
            <a:xfrm>
              <a:off x="6638884" y="1040032"/>
              <a:ext cx="2432676" cy="4420036"/>
            </a:xfrm>
            <a:prstGeom prst="roundRect">
              <a:avLst>
                <a:gd name="adj" fmla="val 8756"/>
              </a:avLst>
            </a:prstGeom>
            <a:solidFill>
              <a:schemeClr val="accent5">
                <a:lumMod val="60000"/>
                <a:lumOff val="40000"/>
                <a:alpha val="1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494" tIns="36247" rIns="72494" bIns="36247" numCol="1" rtlCol="0" anchor="t" anchorCtr="0" compatLnSpc="1">
              <a:prstTxWarp prst="textNoShape">
                <a:avLst/>
              </a:prstTxWarp>
            </a:bodyPr>
            <a:lstStyle/>
            <a:p>
              <a:pPr defTabSz="400781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endParaRPr lang="en-IN" sz="1500" dirty="0"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68B08D47-F186-45B8-A3BC-7FBB7E4692B1}"/>
                </a:ext>
              </a:extLst>
            </p:cNvPr>
            <p:cNvSpPr txBox="1"/>
            <p:nvPr/>
          </p:nvSpPr>
          <p:spPr>
            <a:xfrm>
              <a:off x="6726399" y="5029200"/>
              <a:ext cx="2576964" cy="400198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Download ‘git’ from, </a:t>
              </a:r>
              <a:r>
                <a:rPr lang="en-US" sz="12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2"/>
                </a:rPr>
                <a:t>http://git-scm.com</a:t>
              </a:r>
              <a:endPara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551B410-9287-4F21-A905-88176931BB9B}"/>
              </a:ext>
            </a:extLst>
          </p:cNvPr>
          <p:cNvSpPr/>
          <p:nvPr/>
        </p:nvSpPr>
        <p:spPr>
          <a:xfrm>
            <a:off x="225376" y="1596353"/>
            <a:ext cx="6496244" cy="5055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4956" indent="-250489" algn="just">
              <a:spcAft>
                <a:spcPts val="663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Working area: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Similar to work area, development environment.</a:t>
            </a:r>
          </a:p>
          <a:p>
            <a:pPr marL="404956" indent="-250489" algn="just">
              <a:spcAft>
                <a:spcPts val="663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Staging area: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Where you store a place a snapshot before committing changes to the local repo.</a:t>
            </a:r>
          </a:p>
          <a:p>
            <a:pPr marL="404956" indent="-250489" algn="just">
              <a:spcAft>
                <a:spcPts val="663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Local repo: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Is a copy of remote repository. This is where you have all versioning of data/code/artifacts maintained.</a:t>
            </a:r>
          </a:p>
          <a:p>
            <a:pPr marL="379145" indent="-249252" algn="just">
              <a:spcAft>
                <a:spcPts val="663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Remote repository: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can be the GitHub repository or a remote repository maintained on a server on intranet.</a:t>
            </a:r>
          </a:p>
          <a:p>
            <a:pPr marL="404956" indent="-250489" algn="just">
              <a:spcBef>
                <a:spcPts val="663"/>
              </a:spcBef>
              <a:spcAft>
                <a:spcPts val="663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GIT works on most of the OS platforms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OSx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Windows, Unix / Linux).</a:t>
            </a:r>
          </a:p>
          <a:p>
            <a:pPr marL="404956" indent="-250489" algn="just">
              <a:spcBef>
                <a:spcPts val="663"/>
              </a:spcBef>
              <a:spcAft>
                <a:spcPts val="663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On installation, the GIT config should be run to configure user name, email ID, etc.</a:t>
            </a:r>
          </a:p>
          <a:p>
            <a:pPr marL="404956" indent="-250489" algn="just">
              <a:spcBef>
                <a:spcPts val="663"/>
              </a:spcBef>
              <a:spcAft>
                <a:spcPts val="663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order to start using the VCS, the folder that you want to version control, run the command ‘git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’. This enables the VCS and tracking of file changes in the folder.</a:t>
            </a:r>
          </a:p>
        </p:txBody>
      </p:sp>
      <p:sp>
        <p:nvSpPr>
          <p:cNvPr id="26" name="Shape 37"/>
          <p:cNvSpPr/>
          <p:nvPr/>
        </p:nvSpPr>
        <p:spPr>
          <a:xfrm>
            <a:off x="301084" y="241504"/>
            <a:ext cx="6456392" cy="449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9492" tIns="39492" rIns="39492" bIns="39492" anchor="ctr">
            <a:spAutoFit/>
          </a:bodyPr>
          <a:lstStyle/>
          <a:p>
            <a:r>
              <a:rPr lang="en-US" altLang="en-US" sz="2400" b="1" dirty="0"/>
              <a:t>GIT - DVCS</a:t>
            </a:r>
          </a:p>
        </p:txBody>
      </p:sp>
    </p:spTree>
    <p:extLst>
      <p:ext uri="{BB962C8B-B14F-4D97-AF65-F5344CB8AC3E}">
        <p14:creationId xmlns:p14="http://schemas.microsoft.com/office/powerpoint/2010/main" val="67464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/>
          <p:cNvSpPr/>
          <p:nvPr/>
        </p:nvSpPr>
        <p:spPr>
          <a:xfrm>
            <a:off x="0" y="1288052"/>
            <a:ext cx="10110788" cy="54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457" algn="ctr"/>
            <a:r>
              <a:rPr lang="en-US" altLang="en-US" sz="2211" b="1" dirty="0">
                <a:solidFill>
                  <a:schemeClr val="accent3"/>
                </a:solidFill>
              </a:rPr>
              <a:t>A short statement of what the work will be focused on during the sprint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FD46AD4B-D57A-4FC9-AFFB-E133786B3DE4}"/>
              </a:ext>
            </a:extLst>
          </p:cNvPr>
          <p:cNvGrpSpPr/>
          <p:nvPr/>
        </p:nvGrpSpPr>
        <p:grpSpPr>
          <a:xfrm>
            <a:off x="3552486" y="2192825"/>
            <a:ext cx="3081297" cy="3788698"/>
            <a:chOff x="3212799" y="1982968"/>
            <a:chExt cx="2786665" cy="3426425"/>
          </a:xfrm>
        </p:grpSpPr>
        <p:grpSp>
          <p:nvGrpSpPr>
            <p:cNvPr id="151" name="Group 150"/>
            <p:cNvGrpSpPr/>
            <p:nvPr/>
          </p:nvGrpSpPr>
          <p:grpSpPr>
            <a:xfrm>
              <a:off x="3212799" y="1982968"/>
              <a:ext cx="2786665" cy="3426425"/>
              <a:chOff x="435098" y="1844824"/>
              <a:chExt cx="2786665" cy="3426425"/>
            </a:xfrm>
          </p:grpSpPr>
          <p:sp>
            <p:nvSpPr>
              <p:cNvPr id="152" name="Rectangle: Diagonal Corners Rounded 1">
                <a:extLst>
                  <a:ext uri="{FF2B5EF4-FFF2-40B4-BE49-F238E27FC236}">
                    <a16:creationId xmlns="" xmlns:a16="http://schemas.microsoft.com/office/drawing/2014/main" id="{5BC8E654-3DDB-4F15-B966-62A2BFE609B1}"/>
                  </a:ext>
                </a:extLst>
              </p:cNvPr>
              <p:cNvSpPr/>
              <p:nvPr/>
            </p:nvSpPr>
            <p:spPr>
              <a:xfrm>
                <a:off x="435099" y="3464570"/>
                <a:ext cx="2786664" cy="1806679"/>
              </a:xfrm>
              <a:prstGeom prst="round2DiagRect">
                <a:avLst/>
              </a:prstGeom>
              <a:solidFill>
                <a:schemeClr val="accent3">
                  <a:lumMod val="40000"/>
                  <a:lumOff val="60000"/>
                  <a:alpha val="4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11052"/>
                <a:endParaRPr lang="en-US" altLang="en-US" dirty="0">
                  <a:solidFill>
                    <a:srgbClr val="FFFFFF"/>
                  </a:solidFill>
                </a:endParaRPr>
              </a:p>
              <a:p>
                <a:pPr algn="ctr" defTabSz="1011052"/>
                <a:endParaRPr lang="en-US" altLang="en-US" dirty="0">
                  <a:solidFill>
                    <a:schemeClr val="tx1"/>
                  </a:solidFill>
                </a:endParaRPr>
              </a:p>
              <a:p>
                <a:pPr algn="ctr" defTabSz="1011052"/>
                <a:r>
                  <a:rPr lang="en-US" altLang="en-US" dirty="0">
                    <a:solidFill>
                      <a:schemeClr val="tx1"/>
                    </a:solidFill>
                  </a:rPr>
                  <a:t>Support features necessary for critical ailments relation to genes studies.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="" xmlns:a16="http://schemas.microsoft.com/office/drawing/2014/main" id="{9A15B56B-5A73-458B-8E65-2CEE0EA1BF41}"/>
                  </a:ext>
                </a:extLst>
              </p:cNvPr>
              <p:cNvSpPr/>
              <p:nvPr/>
            </p:nvSpPr>
            <p:spPr>
              <a:xfrm>
                <a:off x="435098" y="3464570"/>
                <a:ext cx="2786665" cy="50405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11052"/>
                <a:r>
                  <a:rPr lang="en-US" altLang="en-US" b="1" dirty="0">
                    <a:solidFill>
                      <a:srgbClr val="FFFFFF"/>
                    </a:solidFill>
                  </a:rPr>
                  <a:t>Life Sciences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="" xmlns:a16="http://schemas.microsoft.com/office/drawing/2014/main" id="{4068DA7B-73F3-4C99-B778-9964D4B62D6B}"/>
                  </a:ext>
                </a:extLst>
              </p:cNvPr>
              <p:cNvSpPr/>
              <p:nvPr/>
            </p:nvSpPr>
            <p:spPr>
              <a:xfrm>
                <a:off x="458249" y="1844824"/>
                <a:ext cx="2736304" cy="1512168"/>
              </a:xfrm>
              <a:prstGeom prst="rect">
                <a:avLst/>
              </a:prstGeom>
              <a:noFill/>
              <a:ln>
                <a:solidFill>
                  <a:srgbClr val="57807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pic>
          <p:nvPicPr>
            <p:cNvPr id="159" name="Picture 15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971" y="2060861"/>
              <a:ext cx="1352262" cy="1352262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BF92405B-2FEB-4D6D-80F9-DADCAF2A4406}"/>
              </a:ext>
            </a:extLst>
          </p:cNvPr>
          <p:cNvGrpSpPr/>
          <p:nvPr/>
        </p:nvGrpSpPr>
        <p:grpSpPr>
          <a:xfrm>
            <a:off x="6756379" y="2192824"/>
            <a:ext cx="3081297" cy="3741117"/>
            <a:chOff x="6110337" y="1982968"/>
            <a:chExt cx="2786665" cy="3383394"/>
          </a:xfrm>
        </p:grpSpPr>
        <p:grpSp>
          <p:nvGrpSpPr>
            <p:cNvPr id="155" name="Group 154"/>
            <p:cNvGrpSpPr/>
            <p:nvPr/>
          </p:nvGrpSpPr>
          <p:grpSpPr>
            <a:xfrm>
              <a:off x="6110337" y="1982968"/>
              <a:ext cx="2786665" cy="3383394"/>
              <a:chOff x="435098" y="1844824"/>
              <a:chExt cx="2786665" cy="3383394"/>
            </a:xfrm>
          </p:grpSpPr>
          <p:sp>
            <p:nvSpPr>
              <p:cNvPr id="156" name="Rectangle: Diagonal Corners Rounded 1">
                <a:extLst>
                  <a:ext uri="{FF2B5EF4-FFF2-40B4-BE49-F238E27FC236}">
                    <a16:creationId xmlns="" xmlns:a16="http://schemas.microsoft.com/office/drawing/2014/main" id="{5BC8E654-3DDB-4F15-B966-62A2BFE609B1}"/>
                  </a:ext>
                </a:extLst>
              </p:cNvPr>
              <p:cNvSpPr/>
              <p:nvPr/>
            </p:nvSpPr>
            <p:spPr>
              <a:xfrm>
                <a:off x="435099" y="3421539"/>
                <a:ext cx="2786664" cy="1806679"/>
              </a:xfrm>
              <a:prstGeom prst="round2DiagRect">
                <a:avLst/>
              </a:prstGeom>
              <a:solidFill>
                <a:schemeClr val="bg1">
                  <a:lumMod val="85000"/>
                  <a:alpha val="4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11052"/>
                <a:endParaRPr lang="en-US" altLang="en-US" dirty="0">
                  <a:solidFill>
                    <a:srgbClr val="FFFFFF"/>
                  </a:solidFill>
                </a:endParaRPr>
              </a:p>
              <a:p>
                <a:pPr algn="ctr" defTabSz="1011052"/>
                <a:endParaRPr lang="en-US" altLang="en-US" dirty="0">
                  <a:solidFill>
                    <a:schemeClr val="tx1"/>
                  </a:solidFill>
                </a:endParaRPr>
              </a:p>
              <a:p>
                <a:pPr algn="ctr" defTabSz="1011052"/>
                <a:r>
                  <a:rPr lang="en-US" altLang="en-US" dirty="0">
                    <a:solidFill>
                      <a:schemeClr val="tx1"/>
                    </a:solidFill>
                  </a:rPr>
                  <a:t>Support Interfaces rather than streaming real time data. 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="" xmlns:a16="http://schemas.microsoft.com/office/drawing/2014/main" id="{9A15B56B-5A73-458B-8E65-2CEE0EA1BF41}"/>
                  </a:ext>
                </a:extLst>
              </p:cNvPr>
              <p:cNvSpPr/>
              <p:nvPr/>
            </p:nvSpPr>
            <p:spPr>
              <a:xfrm>
                <a:off x="435098" y="3421539"/>
                <a:ext cx="2786665" cy="50405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11052"/>
                <a:r>
                  <a:rPr lang="en-US" altLang="en-US" b="1" dirty="0">
                    <a:solidFill>
                      <a:srgbClr val="FFFFFF"/>
                    </a:solidFill>
                  </a:rPr>
                  <a:t>Financial Services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="" xmlns:a16="http://schemas.microsoft.com/office/drawing/2014/main" id="{4068DA7B-73F3-4C99-B778-9964D4B62D6B}"/>
                  </a:ext>
                </a:extLst>
              </p:cNvPr>
              <p:cNvSpPr/>
              <p:nvPr/>
            </p:nvSpPr>
            <p:spPr>
              <a:xfrm>
                <a:off x="458249" y="1844824"/>
                <a:ext cx="2736304" cy="151216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pic>
          <p:nvPicPr>
            <p:cNvPr id="160" name="Picture 159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4276" y="2062951"/>
              <a:ext cx="1350172" cy="1350172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3FDA7D76-7FA2-4B4F-9A2A-833E960EEDC0}"/>
              </a:ext>
            </a:extLst>
          </p:cNvPr>
          <p:cNvGrpSpPr/>
          <p:nvPr/>
        </p:nvGrpSpPr>
        <p:grpSpPr>
          <a:xfrm>
            <a:off x="302676" y="2187137"/>
            <a:ext cx="3081297" cy="3776799"/>
            <a:chOff x="273734" y="1977824"/>
            <a:chExt cx="2786665" cy="3415664"/>
          </a:xfrm>
        </p:grpSpPr>
        <p:grpSp>
          <p:nvGrpSpPr>
            <p:cNvPr id="145" name="Group 144"/>
            <p:cNvGrpSpPr/>
            <p:nvPr/>
          </p:nvGrpSpPr>
          <p:grpSpPr>
            <a:xfrm>
              <a:off x="273734" y="1977824"/>
              <a:ext cx="2786665" cy="3415664"/>
              <a:chOff x="435098" y="1844824"/>
              <a:chExt cx="2786665" cy="3415664"/>
            </a:xfrm>
          </p:grpSpPr>
          <p:sp>
            <p:nvSpPr>
              <p:cNvPr id="146" name="Rectangle: Diagonal Corners Rounded 1">
                <a:extLst>
                  <a:ext uri="{FF2B5EF4-FFF2-40B4-BE49-F238E27FC236}">
                    <a16:creationId xmlns="" xmlns:a16="http://schemas.microsoft.com/office/drawing/2014/main" id="{5BC8E654-3DDB-4F15-B966-62A2BFE609B1}"/>
                  </a:ext>
                </a:extLst>
              </p:cNvPr>
              <p:cNvSpPr/>
              <p:nvPr/>
            </p:nvSpPr>
            <p:spPr>
              <a:xfrm>
                <a:off x="435099" y="3453809"/>
                <a:ext cx="2786664" cy="1806679"/>
              </a:xfrm>
              <a:prstGeom prst="round2DiagRect">
                <a:avLst/>
              </a:prstGeom>
              <a:solidFill>
                <a:schemeClr val="accent6">
                  <a:lumMod val="40000"/>
                  <a:lumOff val="60000"/>
                  <a:alpha val="4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011052"/>
                <a:endParaRPr lang="en-US" altLang="en-US" dirty="0">
                  <a:solidFill>
                    <a:srgbClr val="FFFFFF"/>
                  </a:solidFill>
                </a:endParaRPr>
              </a:p>
              <a:p>
                <a:pPr algn="ctr" defTabSz="1011052"/>
                <a:endParaRPr lang="en-US" altLang="en-US" dirty="0">
                  <a:solidFill>
                    <a:schemeClr val="tx1"/>
                  </a:solidFill>
                </a:endParaRPr>
              </a:p>
              <a:p>
                <a:pPr algn="ctr" defTabSz="1011052"/>
                <a:r>
                  <a:rPr lang="en-US" altLang="en-US" dirty="0">
                    <a:solidFill>
                      <a:schemeClr val="tx1"/>
                    </a:solidFill>
                  </a:rPr>
                  <a:t>Make the application run on SAP HANA Server in addition to SQL.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="" xmlns:a16="http://schemas.microsoft.com/office/drawing/2014/main" id="{9A15B56B-5A73-458B-8E65-2CEE0EA1BF41}"/>
                  </a:ext>
                </a:extLst>
              </p:cNvPr>
              <p:cNvSpPr/>
              <p:nvPr/>
            </p:nvSpPr>
            <p:spPr>
              <a:xfrm>
                <a:off x="435098" y="3453809"/>
                <a:ext cx="2786665" cy="50405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11052"/>
                <a:r>
                  <a:rPr lang="en-US" altLang="en-US" b="1" dirty="0">
                    <a:solidFill>
                      <a:srgbClr val="FFFFFF"/>
                    </a:solidFill>
                  </a:rPr>
                  <a:t>Database Application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="" xmlns:a16="http://schemas.microsoft.com/office/drawing/2014/main" id="{4068DA7B-73F3-4C99-B778-9964D4B62D6B}"/>
                  </a:ext>
                </a:extLst>
              </p:cNvPr>
              <p:cNvSpPr/>
              <p:nvPr/>
            </p:nvSpPr>
            <p:spPr>
              <a:xfrm>
                <a:off x="458249" y="1844824"/>
                <a:ext cx="2736304" cy="1512168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935271" y="2062951"/>
              <a:ext cx="1352262" cy="1320072"/>
              <a:chOff x="826945" y="1608515"/>
              <a:chExt cx="1352262" cy="1320072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826945" y="1608515"/>
                <a:ext cx="1352262" cy="1320072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pic>
            <p:nvPicPr>
              <p:cNvPr id="163" name="Picture 162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2064" y="1732928"/>
                <a:ext cx="1050382" cy="1050382"/>
              </a:xfrm>
              <a:prstGeom prst="rect">
                <a:avLst/>
              </a:prstGeom>
            </p:spPr>
          </p:pic>
        </p:grpSp>
      </p:grpSp>
      <p:sp>
        <p:nvSpPr>
          <p:cNvPr id="24" name="Shape 37"/>
          <p:cNvSpPr/>
          <p:nvPr/>
        </p:nvSpPr>
        <p:spPr>
          <a:xfrm>
            <a:off x="301084" y="241504"/>
            <a:ext cx="6456392" cy="449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9492" tIns="39492" rIns="39492" bIns="39492" anchor="ctr">
            <a:spAutoFit/>
          </a:bodyPr>
          <a:lstStyle/>
          <a:p>
            <a:r>
              <a:rPr lang="en-US" altLang="en-US" sz="2400" b="1" dirty="0"/>
              <a:t>Sprint Goal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282078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19220748-88A1-4422-837F-74F6327972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46028" y="3672739"/>
            <a:ext cx="4817643" cy="3237484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4ADECE9B-1392-479C-A1B4-3D15B3C96D27}"/>
              </a:ext>
            </a:extLst>
          </p:cNvPr>
          <p:cNvSpPr txBox="1">
            <a:spLocks/>
          </p:cNvSpPr>
          <p:nvPr/>
        </p:nvSpPr>
        <p:spPr bwMode="auto">
          <a:xfrm>
            <a:off x="597591" y="1524792"/>
            <a:ext cx="5901179" cy="28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5964" rIns="0" bIns="35964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3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6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2095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612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158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419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8224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2252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080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 this session, you will learn about: </a:t>
            </a:r>
          </a:p>
          <a:p>
            <a:pPr marL="285750" lvl="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Importance of Version Control System</a:t>
            </a:r>
          </a:p>
          <a:p>
            <a:pPr marL="285750" lvl="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Importance of Branching and Merging</a:t>
            </a:r>
          </a:p>
          <a:p>
            <a:pPr marL="285750" lvl="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Branching and Merging Strategies</a:t>
            </a:r>
          </a:p>
          <a:p>
            <a:pPr marL="285750" lvl="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Learning GIT – Common</a:t>
            </a:r>
          </a:p>
          <a:p>
            <a:pPr marR="0" lvl="0" algn="l" defTabSz="10080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hape 37"/>
          <p:cNvSpPr/>
          <p:nvPr/>
        </p:nvSpPr>
        <p:spPr>
          <a:xfrm>
            <a:off x="301084" y="241504"/>
            <a:ext cx="6456392" cy="449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9492" tIns="39492" rIns="39492" bIns="39492" anchor="ctr">
            <a:spAutoFit/>
          </a:bodyPr>
          <a:lstStyle/>
          <a:p>
            <a:pPr lvl="0" eaLnBrk="0" hangingPunct="0">
              <a:defRPr/>
            </a:pPr>
            <a:r>
              <a:rPr lang="en-US" sz="2400" b="1" dirty="0">
                <a:solidFill>
                  <a:srgbClr val="000000"/>
                </a:solidFill>
              </a:rPr>
              <a:t>Agenda</a:t>
            </a:r>
            <a:endParaRPr lang="en-US" sz="2400" b="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2802809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190671" y="1208499"/>
            <a:ext cx="5392420" cy="5856894"/>
            <a:chOff x="435375" y="1110293"/>
            <a:chExt cx="3277066" cy="5296584"/>
          </a:xfrm>
        </p:grpSpPr>
        <p:sp>
          <p:nvSpPr>
            <p:cNvPr id="7" name="Rectangle 6"/>
            <p:cNvSpPr/>
            <p:nvPr/>
          </p:nvSpPr>
          <p:spPr bwMode="auto">
            <a:xfrm>
              <a:off x="435375" y="1472590"/>
              <a:ext cx="1235615" cy="869515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defTabSz="400781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15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User A</a:t>
              </a:r>
              <a:endParaRPr lang="en-IN" sz="15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Can 7"/>
            <p:cNvSpPr/>
            <p:nvPr/>
          </p:nvSpPr>
          <p:spPr bwMode="auto">
            <a:xfrm>
              <a:off x="1133766" y="1689969"/>
              <a:ext cx="429779" cy="50721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494" tIns="36247" rIns="72494" bIns="36247" numCol="1" rtlCol="0" anchor="t" anchorCtr="0" compatLnSpc="1">
              <a:prstTxWarp prst="textNoShape">
                <a:avLst/>
              </a:prstTxWarp>
            </a:bodyPr>
            <a:lstStyle/>
            <a:p>
              <a:pPr defTabSz="400781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9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Local repo</a:t>
              </a:r>
              <a:endParaRPr lang="en-IN" sz="9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476826" y="1472590"/>
              <a:ext cx="1235615" cy="869515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defTabSz="400781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15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User B</a:t>
              </a:r>
              <a:endParaRPr lang="en-IN" sz="15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Can 9"/>
            <p:cNvSpPr/>
            <p:nvPr/>
          </p:nvSpPr>
          <p:spPr bwMode="auto">
            <a:xfrm>
              <a:off x="3175217" y="1689969"/>
              <a:ext cx="429779" cy="50721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494" tIns="36247" rIns="72494" bIns="36247" numCol="1" rtlCol="0" anchor="t" anchorCtr="0" compatLnSpc="1">
              <a:prstTxWarp prst="textNoShape">
                <a:avLst/>
              </a:prstTxWarp>
            </a:bodyPr>
            <a:lstStyle/>
            <a:p>
              <a:pPr defTabSz="400781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9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Local repo</a:t>
              </a:r>
              <a:endParaRPr lang="en-IN" sz="9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12" name="Straight Arrow Connector 11"/>
            <p:cNvCxnSpPr>
              <a:stCxn id="7" idx="3"/>
              <a:endCxn id="9" idx="1"/>
            </p:cNvCxnSpPr>
            <p:nvPr/>
          </p:nvCxnSpPr>
          <p:spPr bwMode="auto">
            <a:xfrm>
              <a:off x="1670990" y="1907348"/>
              <a:ext cx="805836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TextBox 12"/>
            <p:cNvSpPr txBox="1"/>
            <p:nvPr/>
          </p:nvSpPr>
          <p:spPr>
            <a:xfrm>
              <a:off x="1778435" y="1629007"/>
              <a:ext cx="537224" cy="242479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clone</a:t>
              </a:r>
              <a:endParaRPr lang="en-I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1670990" y="2260982"/>
              <a:ext cx="805836" cy="162246"/>
            </a:xfrm>
            <a:custGeom>
              <a:avLst/>
              <a:gdLst>
                <a:gd name="connsiteX0" fmla="*/ 0 w 968991"/>
                <a:gd name="connsiteY0" fmla="*/ 0 h 341242"/>
                <a:gd name="connsiteX1" fmla="*/ 477672 w 968991"/>
                <a:gd name="connsiteY1" fmla="*/ 341194 h 341242"/>
                <a:gd name="connsiteX2" fmla="*/ 968991 w 968991"/>
                <a:gd name="connsiteY2" fmla="*/ 27296 h 34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8991" h="341242">
                  <a:moveTo>
                    <a:pt x="0" y="0"/>
                  </a:moveTo>
                  <a:cubicBezTo>
                    <a:pt x="158087" y="168322"/>
                    <a:pt x="316174" y="336645"/>
                    <a:pt x="477672" y="341194"/>
                  </a:cubicBezTo>
                  <a:cubicBezTo>
                    <a:pt x="639170" y="345743"/>
                    <a:pt x="968991" y="27296"/>
                    <a:pt x="968991" y="27296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t" anchorCtr="0" compatLnSpc="1">
              <a:prstTxWarp prst="textNoShape">
                <a:avLst/>
              </a:prstTxWarp>
            </a:bodyPr>
            <a:lstStyle/>
            <a:p>
              <a:pPr defTabSz="400781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endParaRPr lang="en-IN" sz="15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 bwMode="auto">
            <a:xfrm rot="10800000">
              <a:off x="1670990" y="1391467"/>
              <a:ext cx="805836" cy="162246"/>
            </a:xfrm>
            <a:custGeom>
              <a:avLst/>
              <a:gdLst>
                <a:gd name="connsiteX0" fmla="*/ 0 w 968991"/>
                <a:gd name="connsiteY0" fmla="*/ 0 h 341242"/>
                <a:gd name="connsiteX1" fmla="*/ 477672 w 968991"/>
                <a:gd name="connsiteY1" fmla="*/ 341194 h 341242"/>
                <a:gd name="connsiteX2" fmla="*/ 968991 w 968991"/>
                <a:gd name="connsiteY2" fmla="*/ 27296 h 34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8991" h="341242">
                  <a:moveTo>
                    <a:pt x="0" y="0"/>
                  </a:moveTo>
                  <a:cubicBezTo>
                    <a:pt x="158087" y="168322"/>
                    <a:pt x="316174" y="336645"/>
                    <a:pt x="477672" y="341194"/>
                  </a:cubicBezTo>
                  <a:cubicBezTo>
                    <a:pt x="639170" y="345743"/>
                    <a:pt x="968991" y="27296"/>
                    <a:pt x="968991" y="27296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t" anchorCtr="0" compatLnSpc="1">
              <a:prstTxWarp prst="textNoShape">
                <a:avLst/>
              </a:prstTxWarp>
            </a:bodyPr>
            <a:lstStyle/>
            <a:p>
              <a:pPr defTabSz="400781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endParaRPr lang="en-IN" sz="15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32157" y="2136225"/>
              <a:ext cx="537224" cy="242479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pull</a:t>
              </a:r>
              <a:endParaRPr lang="en-I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32157" y="1110293"/>
              <a:ext cx="537224" cy="242479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push</a:t>
              </a:r>
              <a:endParaRPr lang="en-I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Curved Up Arrow 25"/>
            <p:cNvSpPr/>
            <p:nvPr/>
          </p:nvSpPr>
          <p:spPr bwMode="auto">
            <a:xfrm>
              <a:off x="922156" y="2269646"/>
              <a:ext cx="426499" cy="289838"/>
            </a:xfrm>
            <a:prstGeom prst="curvedUp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t" anchorCtr="0" compatLnSpc="1">
              <a:prstTxWarp prst="textNoShape">
                <a:avLst/>
              </a:prstTxWarp>
            </a:bodyPr>
            <a:lstStyle/>
            <a:p>
              <a:pPr defTabSz="400781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endParaRPr lang="en-IN" sz="15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Curved Up Arrow 26"/>
            <p:cNvSpPr/>
            <p:nvPr/>
          </p:nvSpPr>
          <p:spPr bwMode="auto">
            <a:xfrm>
              <a:off x="2981231" y="2260982"/>
              <a:ext cx="426499" cy="289838"/>
            </a:xfrm>
            <a:prstGeom prst="curvedUp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t" anchorCtr="0" compatLnSpc="1">
              <a:prstTxWarp prst="textNoShape">
                <a:avLst/>
              </a:prstTxWarp>
            </a:bodyPr>
            <a:lstStyle/>
            <a:p>
              <a:pPr defTabSz="400781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endParaRPr lang="en-IN" sz="15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2000" y="2542132"/>
              <a:ext cx="640378" cy="242479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commit</a:t>
              </a:r>
              <a:endParaRPr lang="en-I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25868" y="2542131"/>
              <a:ext cx="679128" cy="242479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commit</a:t>
              </a:r>
              <a:endParaRPr lang="en-I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Cloud 29"/>
            <p:cNvSpPr/>
            <p:nvPr/>
          </p:nvSpPr>
          <p:spPr bwMode="auto">
            <a:xfrm>
              <a:off x="1563545" y="2822472"/>
              <a:ext cx="1128170" cy="507217"/>
            </a:xfrm>
            <a:prstGeom prst="cloud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t" anchorCtr="0" compatLnSpc="1">
              <a:prstTxWarp prst="textNoShape">
                <a:avLst/>
              </a:prstTxWarp>
            </a:bodyPr>
            <a:lstStyle/>
            <a:p>
              <a:pPr defTabSz="400781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endParaRPr lang="en-IN" sz="15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1563545" y="4950651"/>
              <a:ext cx="1235615" cy="869515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defTabSz="400781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15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User C</a:t>
              </a:r>
              <a:endParaRPr lang="en-IN" sz="15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2" name="Can 31"/>
            <p:cNvSpPr/>
            <p:nvPr/>
          </p:nvSpPr>
          <p:spPr bwMode="auto">
            <a:xfrm>
              <a:off x="2261937" y="5168030"/>
              <a:ext cx="429779" cy="50721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494" tIns="36247" rIns="72494" bIns="36247" numCol="1" rtlCol="0" anchor="t" anchorCtr="0" compatLnSpc="1">
              <a:prstTxWarp prst="textNoShape">
                <a:avLst/>
              </a:prstTxWarp>
            </a:bodyPr>
            <a:lstStyle/>
            <a:p>
              <a:pPr defTabSz="400781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9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Local repo</a:t>
              </a:r>
              <a:endParaRPr lang="en-IN" sz="9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Curved Up Arrow 32"/>
            <p:cNvSpPr/>
            <p:nvPr/>
          </p:nvSpPr>
          <p:spPr bwMode="auto">
            <a:xfrm>
              <a:off x="2050327" y="5747707"/>
              <a:ext cx="426499" cy="289838"/>
            </a:xfrm>
            <a:prstGeom prst="curvedUp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t" anchorCtr="0" compatLnSpc="1">
              <a:prstTxWarp prst="textNoShape">
                <a:avLst/>
              </a:prstTxWarp>
            </a:bodyPr>
            <a:lstStyle/>
            <a:p>
              <a:pPr defTabSz="400781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endParaRPr lang="en-IN" sz="15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8879" y="3573919"/>
              <a:ext cx="671670" cy="869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Freeform 35"/>
            <p:cNvSpPr/>
            <p:nvPr/>
          </p:nvSpPr>
          <p:spPr bwMode="auto">
            <a:xfrm rot="3307584">
              <a:off x="901184" y="2968155"/>
              <a:ext cx="1418673" cy="208152"/>
            </a:xfrm>
            <a:custGeom>
              <a:avLst/>
              <a:gdLst>
                <a:gd name="connsiteX0" fmla="*/ 0 w 968991"/>
                <a:gd name="connsiteY0" fmla="*/ 0 h 341242"/>
                <a:gd name="connsiteX1" fmla="*/ 477672 w 968991"/>
                <a:gd name="connsiteY1" fmla="*/ 341194 h 341242"/>
                <a:gd name="connsiteX2" fmla="*/ 968991 w 968991"/>
                <a:gd name="connsiteY2" fmla="*/ 27296 h 34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8991" h="341242">
                  <a:moveTo>
                    <a:pt x="0" y="0"/>
                  </a:moveTo>
                  <a:cubicBezTo>
                    <a:pt x="158087" y="168322"/>
                    <a:pt x="316174" y="336645"/>
                    <a:pt x="477672" y="341194"/>
                  </a:cubicBezTo>
                  <a:cubicBezTo>
                    <a:pt x="639170" y="345743"/>
                    <a:pt x="968991" y="27296"/>
                    <a:pt x="968991" y="27296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t" anchorCtr="0" compatLnSpc="1">
              <a:prstTxWarp prst="textNoShape">
                <a:avLst/>
              </a:prstTxWarp>
            </a:bodyPr>
            <a:lstStyle/>
            <a:p>
              <a:pPr defTabSz="400781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endParaRPr lang="en-IN" sz="15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 rot="13843175">
              <a:off x="1134188" y="2800583"/>
              <a:ext cx="1395368" cy="124740"/>
            </a:xfrm>
            <a:custGeom>
              <a:avLst/>
              <a:gdLst>
                <a:gd name="connsiteX0" fmla="*/ 0 w 968991"/>
                <a:gd name="connsiteY0" fmla="*/ 0 h 341242"/>
                <a:gd name="connsiteX1" fmla="*/ 477672 w 968991"/>
                <a:gd name="connsiteY1" fmla="*/ 341194 h 341242"/>
                <a:gd name="connsiteX2" fmla="*/ 968991 w 968991"/>
                <a:gd name="connsiteY2" fmla="*/ 27296 h 34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8991" h="341242">
                  <a:moveTo>
                    <a:pt x="0" y="0"/>
                  </a:moveTo>
                  <a:cubicBezTo>
                    <a:pt x="158087" y="168322"/>
                    <a:pt x="316174" y="336645"/>
                    <a:pt x="477672" y="341194"/>
                  </a:cubicBezTo>
                  <a:cubicBezTo>
                    <a:pt x="639170" y="345743"/>
                    <a:pt x="968991" y="27296"/>
                    <a:pt x="968991" y="27296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t" anchorCtr="0" compatLnSpc="1">
              <a:prstTxWarp prst="textNoShape">
                <a:avLst/>
              </a:prstTxWarp>
            </a:bodyPr>
            <a:lstStyle/>
            <a:p>
              <a:pPr defTabSz="400781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endParaRPr lang="en-IN" sz="15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 rot="7406771">
              <a:off x="1848732" y="2842306"/>
              <a:ext cx="1256188" cy="186133"/>
            </a:xfrm>
            <a:custGeom>
              <a:avLst/>
              <a:gdLst>
                <a:gd name="connsiteX0" fmla="*/ 0 w 968991"/>
                <a:gd name="connsiteY0" fmla="*/ 0 h 341242"/>
                <a:gd name="connsiteX1" fmla="*/ 477672 w 968991"/>
                <a:gd name="connsiteY1" fmla="*/ 341194 h 341242"/>
                <a:gd name="connsiteX2" fmla="*/ 968991 w 968991"/>
                <a:gd name="connsiteY2" fmla="*/ 27296 h 34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8991" h="341242">
                  <a:moveTo>
                    <a:pt x="0" y="0"/>
                  </a:moveTo>
                  <a:cubicBezTo>
                    <a:pt x="158087" y="168322"/>
                    <a:pt x="316174" y="336645"/>
                    <a:pt x="477672" y="341194"/>
                  </a:cubicBezTo>
                  <a:cubicBezTo>
                    <a:pt x="639170" y="345743"/>
                    <a:pt x="968991" y="27296"/>
                    <a:pt x="968991" y="27296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t" anchorCtr="0" compatLnSpc="1">
              <a:prstTxWarp prst="textNoShape">
                <a:avLst/>
              </a:prstTxWarp>
            </a:bodyPr>
            <a:lstStyle/>
            <a:p>
              <a:pPr defTabSz="400781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endParaRPr lang="en-IN" sz="15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 rot="18216467">
              <a:off x="2004129" y="3046686"/>
              <a:ext cx="1340070" cy="147504"/>
            </a:xfrm>
            <a:custGeom>
              <a:avLst/>
              <a:gdLst>
                <a:gd name="connsiteX0" fmla="*/ 0 w 968991"/>
                <a:gd name="connsiteY0" fmla="*/ 0 h 341242"/>
                <a:gd name="connsiteX1" fmla="*/ 477672 w 968991"/>
                <a:gd name="connsiteY1" fmla="*/ 341194 h 341242"/>
                <a:gd name="connsiteX2" fmla="*/ 968991 w 968991"/>
                <a:gd name="connsiteY2" fmla="*/ 27296 h 34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8991" h="341242">
                  <a:moveTo>
                    <a:pt x="0" y="0"/>
                  </a:moveTo>
                  <a:cubicBezTo>
                    <a:pt x="158087" y="168322"/>
                    <a:pt x="316174" y="336645"/>
                    <a:pt x="477672" y="341194"/>
                  </a:cubicBezTo>
                  <a:cubicBezTo>
                    <a:pt x="639170" y="345743"/>
                    <a:pt x="968991" y="27296"/>
                    <a:pt x="968991" y="27296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t" anchorCtr="0" compatLnSpc="1">
              <a:prstTxWarp prst="textNoShape">
                <a:avLst/>
              </a:prstTxWarp>
            </a:bodyPr>
            <a:lstStyle/>
            <a:p>
              <a:pPr defTabSz="400781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endParaRPr lang="en-IN" sz="15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30548" y="3573919"/>
              <a:ext cx="805836" cy="581033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Remote repository (GITHUB)</a:t>
              </a:r>
              <a:endParaRPr lang="en-I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2261936" y="4300825"/>
              <a:ext cx="0" cy="833285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Box 41"/>
            <p:cNvSpPr txBox="1"/>
            <p:nvPr/>
          </p:nvSpPr>
          <p:spPr>
            <a:xfrm>
              <a:off x="1832157" y="4515894"/>
              <a:ext cx="537224" cy="242479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clone</a:t>
              </a:r>
              <a:endParaRPr lang="en-I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58879" y="6110005"/>
              <a:ext cx="640546" cy="242479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commit</a:t>
              </a:r>
              <a:endParaRPr lang="en-I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35375" y="6037545"/>
              <a:ext cx="1175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DVCS</a:t>
              </a:r>
              <a:endParaRPr lang="en-IN" b="1" u="sn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Shape 37"/>
          <p:cNvSpPr/>
          <p:nvPr/>
        </p:nvSpPr>
        <p:spPr>
          <a:xfrm>
            <a:off x="301084" y="241504"/>
            <a:ext cx="6456392" cy="449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9492" tIns="39492" rIns="39492" bIns="39492" anchor="ctr">
            <a:spAutoFit/>
          </a:bodyPr>
          <a:lstStyle/>
          <a:p>
            <a:r>
              <a:rPr lang="en-US" altLang="en-US" sz="2400" b="1" dirty="0"/>
              <a:t>Distributed VCS &amp; Centralized VCS</a:t>
            </a:r>
          </a:p>
        </p:txBody>
      </p:sp>
    </p:spTree>
    <p:extLst>
      <p:ext uri="{BB962C8B-B14F-4D97-AF65-F5344CB8AC3E}">
        <p14:creationId xmlns:p14="http://schemas.microsoft.com/office/powerpoint/2010/main" val="68837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5540" y="1236672"/>
            <a:ext cx="8678426" cy="5745995"/>
          </a:xfrm>
          <a:prstGeom prst="rect">
            <a:avLst/>
          </a:prstGeom>
          <a:noFill/>
        </p:spPr>
        <p:txBody>
          <a:bodyPr wrap="square" lIns="101105" tIns="50553" rIns="101105" bIns="50553" rtlCol="0">
            <a:spAutoFit/>
          </a:bodyPr>
          <a:lstStyle/>
          <a:p>
            <a:pPr algn="just">
              <a:spcAft>
                <a:spcPts val="263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Below are certain commands that are used often while we use ‘GIT’.</a:t>
            </a:r>
          </a:p>
          <a:p>
            <a:pPr marL="304760" lvl="1" indent="0" algn="just">
              <a:lnSpc>
                <a:spcPct val="150000"/>
              </a:lnSpc>
              <a:spcBef>
                <a:spcPts val="526"/>
              </a:spcBef>
            </a:pPr>
            <a:r>
              <a:rPr lang="en-US" sz="1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status</a:t>
            </a:r>
          </a:p>
          <a:p>
            <a:pPr marL="304760" lvl="1" indent="0" algn="just">
              <a:lnSpc>
                <a:spcPct val="150000"/>
              </a:lnSpc>
            </a:pPr>
            <a:r>
              <a:rPr lang="en-US" sz="1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add</a:t>
            </a:r>
          </a:p>
          <a:p>
            <a:pPr marL="304760" lvl="1" indent="0" algn="just">
              <a:lnSpc>
                <a:spcPct val="150000"/>
              </a:lnSpc>
            </a:pPr>
            <a:r>
              <a:rPr lang="en-US" sz="1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en-US" sz="15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  <a:r>
              <a:rPr lang="en-US" sz="1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–cached  -- to remove file added to staging area</a:t>
            </a:r>
          </a:p>
          <a:p>
            <a:pPr marL="304760" lvl="1" indent="0" algn="just">
              <a:lnSpc>
                <a:spcPct val="150000"/>
              </a:lnSpc>
            </a:pPr>
            <a:r>
              <a:rPr lang="en-US" sz="1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commit –m “comment”</a:t>
            </a:r>
          </a:p>
          <a:p>
            <a:pPr marL="304760" lvl="1" indent="0" algn="just">
              <a:lnSpc>
                <a:spcPct val="150000"/>
              </a:lnSpc>
            </a:pPr>
            <a:r>
              <a:rPr lang="en-US" sz="1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log  --- use ‘</a:t>
            </a:r>
            <a:r>
              <a:rPr lang="en-US" sz="15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shift+z</a:t>
            </a:r>
            <a:r>
              <a:rPr lang="en-US" sz="1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to come out of the log</a:t>
            </a:r>
          </a:p>
          <a:p>
            <a:pPr marL="304760" lvl="1" indent="0" algn="just">
              <a:lnSpc>
                <a:spcPct val="150000"/>
              </a:lnSpc>
            </a:pPr>
            <a:r>
              <a:rPr lang="en-US" sz="1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diff  -- provides info about what has changed in the file</a:t>
            </a:r>
          </a:p>
          <a:p>
            <a:pPr marL="304760" lvl="1" indent="0" algn="just">
              <a:lnSpc>
                <a:spcPct val="150000"/>
              </a:lnSpc>
            </a:pPr>
            <a:r>
              <a:rPr lang="en-US" sz="1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diff –cached   --- diff for the files in the staging area.</a:t>
            </a:r>
          </a:p>
          <a:p>
            <a:pPr marL="304760" lvl="1" indent="0" algn="just">
              <a:lnSpc>
                <a:spcPct val="150000"/>
              </a:lnSpc>
            </a:pPr>
            <a:r>
              <a:rPr lang="en-US" sz="1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branch  -- provides list of all branches</a:t>
            </a:r>
          </a:p>
          <a:p>
            <a:pPr marL="304760" lvl="1" indent="0" algn="just">
              <a:lnSpc>
                <a:spcPct val="150000"/>
              </a:lnSpc>
            </a:pPr>
            <a:r>
              <a:rPr lang="en-US" sz="1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branch &lt;branch name&gt; -- create a branch</a:t>
            </a:r>
          </a:p>
          <a:p>
            <a:pPr marL="304760" lvl="1" indent="0" algn="just">
              <a:lnSpc>
                <a:spcPct val="150000"/>
              </a:lnSpc>
            </a:pPr>
            <a:r>
              <a:rPr lang="en-US" sz="1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remote add &lt;name&gt; &lt;</a:t>
            </a:r>
            <a:r>
              <a:rPr lang="en-US" sz="15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 -- to add remote repo.</a:t>
            </a:r>
          </a:p>
          <a:p>
            <a:pPr marL="304760" lvl="1" indent="0" algn="just">
              <a:lnSpc>
                <a:spcPct val="150000"/>
              </a:lnSpc>
            </a:pPr>
            <a:r>
              <a:rPr lang="en-US" sz="1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checkout  &lt;branch name&gt; -- switch to mentioned branch</a:t>
            </a:r>
          </a:p>
          <a:p>
            <a:pPr marL="304760" lvl="1" indent="0" algn="just">
              <a:lnSpc>
                <a:spcPct val="150000"/>
              </a:lnSpc>
            </a:pPr>
            <a:r>
              <a:rPr lang="en-US" sz="1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clone &lt;https://remote repo&gt;  -- clone from remote repo.</a:t>
            </a:r>
          </a:p>
          <a:p>
            <a:pPr marL="304760" lvl="1" indent="0" algn="just">
              <a:lnSpc>
                <a:spcPct val="150000"/>
              </a:lnSpc>
            </a:pPr>
            <a:r>
              <a:rPr lang="en-US" sz="1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pull &lt;repo name&gt; &lt;branch name&gt;</a:t>
            </a:r>
          </a:p>
          <a:p>
            <a:pPr marL="198999" lvl="1" algn="just">
              <a:spcBef>
                <a:spcPts val="1327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Always perform a ‘Pull’ action before ‘pushing’ the code to remote repo.</a:t>
            </a:r>
          </a:p>
          <a:p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hape 37"/>
          <p:cNvSpPr/>
          <p:nvPr/>
        </p:nvSpPr>
        <p:spPr>
          <a:xfrm>
            <a:off x="301084" y="241504"/>
            <a:ext cx="6456392" cy="449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9492" tIns="39492" rIns="39492" bIns="39492" anchor="ctr">
            <a:spAutoFit/>
          </a:bodyPr>
          <a:lstStyle/>
          <a:p>
            <a:r>
              <a:rPr lang="en-US" altLang="en-US" sz="2400" b="1" dirty="0"/>
              <a:t>GIT Common Commands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0902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Git commands</a:t>
            </a:r>
          </a:p>
        </p:txBody>
      </p:sp>
      <p:graphicFrame>
        <p:nvGraphicFramePr>
          <p:cNvPr id="324747" name="Group 139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37027" y="1541392"/>
          <a:ext cx="9436735" cy="5594284"/>
        </p:xfrm>
        <a:graphic>
          <a:graphicData uri="http://schemas.openxmlformats.org/drawingml/2006/table">
            <a:tbl>
              <a:tblPr/>
              <a:tblGrid>
                <a:gridCol w="4044315"/>
                <a:gridCol w="5392420"/>
              </a:tblGrid>
              <a:tr h="4380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command</a:t>
                      </a:r>
                    </a:p>
                  </a:txBody>
                  <a:tcPr marL="101108" marR="101108" marT="50532" marB="505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description</a:t>
                      </a:r>
                    </a:p>
                  </a:txBody>
                  <a:tcPr marL="101108" marR="101108" marT="50532" marB="505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3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clone </a:t>
                      </a:r>
                      <a:r>
                        <a:rPr kumimoji="0" lang="en-US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url</a:t>
                      </a: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[</a:t>
                      </a:r>
                      <a:r>
                        <a:rPr kumimoji="0" lang="en-US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dir</a:t>
                      </a: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]</a:t>
                      </a:r>
                    </a:p>
                  </a:txBody>
                  <a:tcPr marL="101108" marR="101108" marT="50532" marB="505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copy a </a:t>
                      </a: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git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repository so you can add to it</a:t>
                      </a:r>
                    </a:p>
                  </a:txBody>
                  <a:tcPr marL="101108" marR="101108" marT="50532" marB="505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043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add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files</a:t>
                      </a:r>
                    </a:p>
                  </a:txBody>
                  <a:tcPr marL="101108" marR="101108" marT="50532" marB="505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adds file contents to the staging area</a:t>
                      </a:r>
                    </a:p>
                  </a:txBody>
                  <a:tcPr marL="101108" marR="101108" marT="50532" marB="505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043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commit</a:t>
                      </a:r>
                      <a:endParaRPr kumimoji="0" lang="en-US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01108" marR="101108" marT="50532" marB="505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records a snapshot of the staging area</a:t>
                      </a:r>
                    </a:p>
                  </a:txBody>
                  <a:tcPr marL="101108" marR="101108" marT="50532" marB="505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7077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status</a:t>
                      </a:r>
                      <a:endParaRPr kumimoji="0" lang="en-US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01108" marR="101108" marT="50532" marB="505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view the status of your files in the working directory and staging area</a:t>
                      </a:r>
                    </a:p>
                  </a:txBody>
                  <a:tcPr marL="101108" marR="101108" marT="50532" marB="505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7077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diff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01108" marR="101108" marT="50532" marB="505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shows diff of what is staged and what is modified but </a:t>
                      </a: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unstaged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01108" marR="101108" marT="50532" marB="505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043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help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[command]</a:t>
                      </a:r>
                    </a:p>
                  </a:txBody>
                  <a:tcPr marL="101108" marR="101108" marT="50532" marB="505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get help info about a particular command</a:t>
                      </a:r>
                    </a:p>
                  </a:txBody>
                  <a:tcPr marL="101108" marR="101108" marT="50532" marB="505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77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pull</a:t>
                      </a:r>
                      <a:endParaRPr kumimoji="0" lang="en-US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01108" marR="101108" marT="50532" marB="505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fetch from a remote repo and try to merge into the current branch</a:t>
                      </a:r>
                    </a:p>
                  </a:txBody>
                  <a:tcPr marL="101108" marR="101108" marT="50532" marB="505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7077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push</a:t>
                      </a:r>
                      <a:endParaRPr kumimoji="0" lang="en-US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01108" marR="101108" marT="50532" marB="505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push your new branches and data to a remote repository</a:t>
                      </a:r>
                    </a:p>
                  </a:txBody>
                  <a:tcPr marL="101108" marR="101108" marT="50532" marB="505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70769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others: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init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, reset, branch, checkout, merge, log, tag</a:t>
                      </a:r>
                    </a:p>
                  </a:txBody>
                  <a:tcPr marL="101108" marR="101108" marT="50532" marB="505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33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and fill a repository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8717" indent="-568717">
              <a:buSzPct val="100000"/>
              <a:buFont typeface="Times New Roman" panose="02020603050405020304" pitchFamily="18" charset="0"/>
              <a:buAutoNum type="arabicPeriod"/>
            </a:pPr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smtClean="0"/>
              <a:t>  to the project directory you want to use</a:t>
            </a:r>
          </a:p>
          <a:p>
            <a:pPr marL="568717" indent="-568717">
              <a:buSzPct val="100000"/>
              <a:buFont typeface="Times New Roman" panose="02020603050405020304" pitchFamily="18" charset="0"/>
              <a:buAutoNum type="arabicPeriod"/>
            </a:pPr>
            <a:r>
              <a:rPr lang="en-US" smtClean="0"/>
              <a:t>Type in </a:t>
            </a:r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init</a:t>
            </a:r>
          </a:p>
          <a:p>
            <a:pPr marL="1011052" lvl="1" indent="-568717">
              <a:buSzPct val="100000"/>
            </a:pPr>
            <a:r>
              <a:rPr lang="en-US" smtClean="0"/>
              <a:t>This creates the repository (a directory named </a:t>
            </a:r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r>
              <a:rPr lang="en-US" smtClean="0"/>
              <a:t>)</a:t>
            </a:r>
          </a:p>
          <a:p>
            <a:pPr marL="1011052" lvl="1" indent="-568717">
              <a:buSzPct val="100000"/>
            </a:pPr>
            <a:r>
              <a:rPr lang="en-US" smtClean="0"/>
              <a:t>You seldom (if ever) need to look inside this directory</a:t>
            </a:r>
          </a:p>
          <a:p>
            <a:pPr marL="568717" indent="-568717">
              <a:buSzPct val="100000"/>
              <a:buFont typeface="Times New Roman" panose="02020603050405020304" pitchFamily="18" charset="0"/>
              <a:buAutoNum type="arabicPeriod"/>
            </a:pPr>
            <a:r>
              <a:rPr lang="en-US" smtClean="0"/>
              <a:t>Type in </a:t>
            </a:r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add </a:t>
            </a:r>
            <a:r>
              <a:rPr lang="en-US" b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1011052" lvl="1" indent="-568717">
              <a:buSzPct val="100000"/>
            </a:pPr>
            <a:r>
              <a:rPr lang="en-US" smtClean="0"/>
              <a:t>The period at the end is part of this command!</a:t>
            </a:r>
          </a:p>
          <a:p>
            <a:pPr marL="1453387" lvl="2" indent="-568717">
              <a:buSzPct val="100000"/>
            </a:pPr>
            <a:r>
              <a:rPr lang="en-US" smtClean="0"/>
              <a:t>Period means “this directory”</a:t>
            </a:r>
          </a:p>
          <a:p>
            <a:pPr marL="1011052" lvl="1" indent="-568717">
              <a:buSzPct val="100000"/>
            </a:pPr>
            <a:r>
              <a:rPr lang="en-US" smtClean="0"/>
              <a:t>This adds all your current files to the repository</a:t>
            </a:r>
          </a:p>
          <a:p>
            <a:pPr marL="568717" indent="-568717">
              <a:buSzPct val="100000"/>
              <a:buFont typeface="Times New Roman" panose="02020603050405020304" pitchFamily="18" charset="0"/>
              <a:buAutoNum type="arabicPeriod"/>
            </a:pPr>
            <a:r>
              <a:rPr lang="en-US" smtClean="0"/>
              <a:t>Type in </a:t>
            </a:r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commit –m "Initial commit"</a:t>
            </a:r>
          </a:p>
          <a:p>
            <a:pPr marL="1011052" lvl="1" indent="-568717">
              <a:buSzPct val="100000"/>
            </a:pPr>
            <a:r>
              <a:rPr lang="en-US" smtClean="0"/>
              <a:t>You can use a different commit message, if you like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821480" indent="-315954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263815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769341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274867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780393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3285919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791445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4296971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710FBD8B-3B74-4A21-A476-FBEAF275883A}" type="slidenum">
              <a:rPr lang="en-US" sz="1548">
                <a:solidFill>
                  <a:srgbClr val="000000"/>
                </a:solidFill>
                <a:latin typeface="Arial" panose="020B0604020202020204" pitchFamily="34" charset="0"/>
              </a:rPr>
              <a:pPr/>
              <a:t>22</a:t>
            </a:fld>
            <a:endParaRPr lang="en-US" sz="154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971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Clone a repository from elsewhere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21283" y="1516818"/>
            <a:ext cx="9183965" cy="5264280"/>
          </a:xfrm>
        </p:spPr>
        <p:txBody>
          <a:bodyPr/>
          <a:lstStyle/>
          <a:p>
            <a:r>
              <a:rPr lang="en-US" sz="2654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clone </a:t>
            </a:r>
            <a:r>
              <a:rPr lang="en-US" sz="2654" i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</a:p>
          <a:p>
            <a:r>
              <a:rPr lang="en-US" sz="2654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clone</a:t>
            </a:r>
            <a:r>
              <a:rPr lang="en-US" sz="2654" i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URL mypath</a:t>
            </a:r>
          </a:p>
          <a:p>
            <a:pPr lvl="1"/>
            <a:r>
              <a:rPr lang="en-US" sz="2211"/>
              <a:t>These make an exact copy of the repository at the given URL</a:t>
            </a:r>
          </a:p>
          <a:p>
            <a:r>
              <a:rPr lang="en-US" sz="221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clone git://github.com/</a:t>
            </a:r>
            <a:r>
              <a:rPr lang="en-US" sz="2211" i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rest_of_path</a:t>
            </a:r>
            <a:r>
              <a:rPr lang="en-US" sz="221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211" i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file.git</a:t>
            </a:r>
          </a:p>
          <a:p>
            <a:pPr lvl="1"/>
            <a:r>
              <a:rPr lang="en-US" sz="2211"/>
              <a:t>Github is the most popular (free) public repository</a:t>
            </a:r>
          </a:p>
          <a:p>
            <a:r>
              <a:rPr lang="en-US" sz="2654"/>
              <a:t>All repositories are equal</a:t>
            </a:r>
          </a:p>
          <a:p>
            <a:pPr lvl="1"/>
            <a:r>
              <a:rPr lang="en-US" sz="2211"/>
              <a:t>But you can treat some particular repository (such as one on Github) as the “master” directory</a:t>
            </a:r>
          </a:p>
          <a:p>
            <a:r>
              <a:rPr lang="en-US" sz="2654"/>
              <a:t>Typically, each team member works in his/her own repository, and “merges” with other repositories as appropriate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821480" indent="-315954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263815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769341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274867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780393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3285919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791445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4296971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A838BFA7-562E-4323-A534-B72D90A35D6D}" type="slidenum">
              <a:rPr lang="en-US" sz="1548">
                <a:solidFill>
                  <a:srgbClr val="000000"/>
                </a:solidFill>
                <a:latin typeface="Arial" panose="020B0604020202020204" pitchFamily="34" charset="0"/>
              </a:rPr>
              <a:pPr/>
              <a:t>23</a:t>
            </a:fld>
            <a:endParaRPr lang="en-US" sz="154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313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repository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54"/>
              <a:t>Your top-level </a:t>
            </a:r>
            <a:r>
              <a:rPr lang="en-US" sz="2654" b="1"/>
              <a:t>working directory </a:t>
            </a:r>
            <a:r>
              <a:rPr lang="en-US" sz="2654"/>
              <a:t>contains everything about your project</a:t>
            </a:r>
          </a:p>
          <a:p>
            <a:pPr lvl="1"/>
            <a:r>
              <a:rPr lang="en-US" sz="2211"/>
              <a:t>The working directory probably contains many subdirectories—source code, binaries, documentation, data files, etc.</a:t>
            </a:r>
          </a:p>
          <a:p>
            <a:pPr lvl="1"/>
            <a:r>
              <a:rPr lang="en-US" sz="2211"/>
              <a:t>One of these subdirectories, named </a:t>
            </a:r>
            <a:r>
              <a:rPr lang="en-US" sz="2211">
                <a:solidFill>
                  <a:schemeClr val="accent2"/>
                </a:solidFill>
                <a:latin typeface="Trebuchet MS" panose="020B0603020202020204" pitchFamily="34" charset="0"/>
              </a:rPr>
              <a:t>.git</a:t>
            </a:r>
            <a:r>
              <a:rPr lang="en-US" sz="2211"/>
              <a:t>, is your </a:t>
            </a:r>
            <a:r>
              <a:rPr lang="en-US" sz="2211">
                <a:solidFill>
                  <a:schemeClr val="tx2"/>
                </a:solidFill>
              </a:rPr>
              <a:t>repository</a:t>
            </a:r>
          </a:p>
          <a:p>
            <a:r>
              <a:rPr lang="en-US" sz="2654"/>
              <a:t>At any time, you can take a </a:t>
            </a:r>
            <a:r>
              <a:rPr lang="en-US" altLang="en-US" sz="2654"/>
              <a:t>“</a:t>
            </a:r>
            <a:r>
              <a:rPr lang="en-US" sz="2654"/>
              <a:t>snapshot</a:t>
            </a:r>
            <a:r>
              <a:rPr lang="en-US" altLang="en-US" sz="2654"/>
              <a:t>”</a:t>
            </a:r>
            <a:r>
              <a:rPr lang="en-US" sz="2654"/>
              <a:t> of everything (or selected things) in your project directory, and put it in your repository</a:t>
            </a:r>
          </a:p>
          <a:p>
            <a:pPr lvl="1"/>
            <a:r>
              <a:rPr lang="en-US" sz="2211"/>
              <a:t>This </a:t>
            </a:r>
            <a:r>
              <a:rPr lang="en-US" altLang="en-US" sz="2211"/>
              <a:t>“</a:t>
            </a:r>
            <a:r>
              <a:rPr lang="en-US" sz="2211"/>
              <a:t>snapshot</a:t>
            </a:r>
            <a:r>
              <a:rPr lang="en-US" altLang="en-US" sz="2211"/>
              <a:t>”</a:t>
            </a:r>
            <a:r>
              <a:rPr lang="en-US" sz="2211"/>
              <a:t> is called a </a:t>
            </a:r>
            <a:r>
              <a:rPr lang="en-US" sz="2211">
                <a:solidFill>
                  <a:srgbClr val="FF0000"/>
                </a:solidFill>
              </a:rPr>
              <a:t>commit object</a:t>
            </a:r>
          </a:p>
          <a:p>
            <a:pPr lvl="1"/>
            <a:r>
              <a:rPr lang="en-US" sz="2211"/>
              <a:t>The commit object contains (1) a set of files, (2) references to the </a:t>
            </a:r>
            <a:r>
              <a:rPr lang="en-US" altLang="en-US" sz="2211"/>
              <a:t>“</a:t>
            </a:r>
            <a:r>
              <a:rPr lang="en-US" sz="2211"/>
              <a:t>parents</a:t>
            </a:r>
            <a:r>
              <a:rPr lang="en-US" altLang="en-US" sz="2211"/>
              <a:t>”</a:t>
            </a:r>
            <a:r>
              <a:rPr lang="en-US" sz="2211"/>
              <a:t> of the commit object, and (3) a unique </a:t>
            </a:r>
            <a:r>
              <a:rPr lang="en-US" altLang="en-US" sz="2211"/>
              <a:t>“</a:t>
            </a:r>
            <a:r>
              <a:rPr lang="en-US" sz="2211"/>
              <a:t>SHA1</a:t>
            </a:r>
            <a:r>
              <a:rPr lang="en-US" altLang="en-US" sz="2211"/>
              <a:t>”</a:t>
            </a:r>
            <a:r>
              <a:rPr lang="en-US" sz="2211"/>
              <a:t> name</a:t>
            </a:r>
          </a:p>
          <a:p>
            <a:pPr lvl="1"/>
            <a:r>
              <a:rPr lang="en-US" sz="2211"/>
              <a:t>Commit objects do </a:t>
            </a:r>
            <a:r>
              <a:rPr lang="en-US" sz="2211" i="1"/>
              <a:t>not</a:t>
            </a:r>
            <a:r>
              <a:rPr lang="en-US" sz="2211"/>
              <a:t> require huge amounts of memory</a:t>
            </a:r>
          </a:p>
          <a:p>
            <a:r>
              <a:rPr lang="en-US" sz="2654"/>
              <a:t>You can work as much as you like in your working directory, but the repository isn</a:t>
            </a:r>
            <a:r>
              <a:rPr lang="en-US" altLang="en-US" sz="2654"/>
              <a:t>’</a:t>
            </a:r>
            <a:r>
              <a:rPr lang="en-US" sz="2654"/>
              <a:t>t updated until you </a:t>
            </a:r>
            <a:r>
              <a:rPr lang="en-US" sz="2654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sz="2654"/>
              <a:t> something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821480" indent="-315954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263815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769341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274867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780393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3285919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791445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4296971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40752535-433A-454A-BA2E-AFD270A9D834}" type="slidenum">
              <a:rPr lang="en-US" sz="1548">
                <a:solidFill>
                  <a:srgbClr val="000000"/>
                </a:solidFill>
                <a:latin typeface="Arial" panose="020B0604020202020204" pitchFamily="34" charset="0"/>
              </a:rPr>
              <a:pPr/>
              <a:t>24</a:t>
            </a:fld>
            <a:endParaRPr lang="en-US" sz="154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3300FF"/>
                </a:solidFill>
                <a:latin typeface="Trebuchet MS" panose="020B0603020202020204" pitchFamily="34" charset="0"/>
              </a:rPr>
              <a:t>init</a:t>
            </a:r>
            <a:r>
              <a:rPr lang="en-US" smtClean="0">
                <a:solidFill>
                  <a:srgbClr val="3300FF"/>
                </a:solidFill>
              </a:rPr>
              <a:t> </a:t>
            </a:r>
            <a:r>
              <a:rPr lang="en-US" smtClean="0"/>
              <a:t>and the </a:t>
            </a:r>
            <a:r>
              <a:rPr lang="en-US" smtClean="0">
                <a:solidFill>
                  <a:srgbClr val="3300FF"/>
                </a:solidFill>
                <a:latin typeface="Trebuchet MS" panose="020B0603020202020204" pitchFamily="34" charset="0"/>
              </a:rPr>
              <a:t>.git </a:t>
            </a:r>
            <a:r>
              <a:rPr lang="en-US" smtClean="0"/>
              <a:t>repository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When you said </a:t>
            </a:r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init</a:t>
            </a:r>
            <a:r>
              <a:rPr lang="en-US" smtClean="0"/>
              <a:t> in your project directory, or when you cloned an existing project, you created a repository</a:t>
            </a:r>
            <a:endParaRPr lang="en-US" smtClean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lvl="1"/>
            <a:r>
              <a:rPr lang="en-US" smtClean="0"/>
              <a:t>The repository is a subdirectory named </a:t>
            </a:r>
            <a:r>
              <a:rPr lang="en-US" smtClean="0">
                <a:solidFill>
                  <a:schemeClr val="accent2"/>
                </a:solidFill>
                <a:latin typeface="Trebuchet MS" panose="020B0603020202020204" pitchFamily="34" charset="0"/>
              </a:rPr>
              <a:t>.git </a:t>
            </a:r>
            <a:r>
              <a:rPr lang="en-US" smtClean="0"/>
              <a:t>containing various files</a:t>
            </a:r>
          </a:p>
          <a:p>
            <a:pPr lvl="1"/>
            <a:r>
              <a:rPr lang="en-US" smtClean="0"/>
              <a:t>The dot indicates a </a:t>
            </a:r>
            <a:r>
              <a:rPr lang="en-US" altLang="en-US" smtClean="0"/>
              <a:t>“</a:t>
            </a:r>
            <a:r>
              <a:rPr lang="en-US" smtClean="0"/>
              <a:t>hidden</a:t>
            </a:r>
            <a:r>
              <a:rPr lang="en-US" altLang="en-US" smtClean="0"/>
              <a:t>”</a:t>
            </a:r>
            <a:r>
              <a:rPr lang="en-US" smtClean="0"/>
              <a:t> directory</a:t>
            </a:r>
          </a:p>
          <a:p>
            <a:pPr lvl="1"/>
            <a:r>
              <a:rPr lang="en-US" smtClean="0"/>
              <a:t>You do </a:t>
            </a:r>
            <a:r>
              <a:rPr lang="en-US" i="1" smtClean="0"/>
              <a:t>not</a:t>
            </a:r>
            <a:r>
              <a:rPr lang="en-US" smtClean="0"/>
              <a:t> work directly with the contents of that directory; various git commands do that for you</a:t>
            </a:r>
          </a:p>
          <a:p>
            <a:pPr lvl="1"/>
            <a:r>
              <a:rPr lang="en-US" smtClean="0"/>
              <a:t>You </a:t>
            </a:r>
            <a:r>
              <a:rPr lang="en-US" i="1" smtClean="0"/>
              <a:t>do</a:t>
            </a:r>
            <a:r>
              <a:rPr lang="en-US" smtClean="0"/>
              <a:t> need a basic understanding of what is in the repository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821480" indent="-315954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263815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769341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274867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780393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3285919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791445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4296971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40DFFD60-6647-4D8E-A45A-14E3C4915A33}" type="slidenum">
              <a:rPr lang="en-US" sz="1548">
                <a:solidFill>
                  <a:srgbClr val="000000"/>
                </a:solidFill>
                <a:latin typeface="Arial" panose="020B0604020202020204" pitchFamily="34" charset="0"/>
              </a:rPr>
              <a:pPr/>
              <a:t>25</a:t>
            </a:fld>
            <a:endParaRPr lang="en-US" sz="154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237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commits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21283" y="1516817"/>
            <a:ext cx="9480619" cy="5729446"/>
          </a:xfrm>
        </p:spPr>
        <p:txBody>
          <a:bodyPr/>
          <a:lstStyle/>
          <a:p>
            <a:r>
              <a:rPr lang="en-US" sz="2211"/>
              <a:t>You do your work in your project directory, as usual</a:t>
            </a:r>
          </a:p>
          <a:p>
            <a:r>
              <a:rPr lang="en-US" sz="2211"/>
              <a:t>If you create new files and/or folders, they are </a:t>
            </a:r>
            <a:r>
              <a:rPr lang="en-US" sz="2211" i="1"/>
              <a:t>not tracked</a:t>
            </a:r>
            <a:r>
              <a:rPr lang="en-US" sz="2211"/>
              <a:t> by Git unless you ask it to do so</a:t>
            </a:r>
          </a:p>
          <a:p>
            <a:pPr lvl="1"/>
            <a:r>
              <a:rPr lang="en-US" sz="199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add </a:t>
            </a:r>
            <a:r>
              <a:rPr lang="en-US" sz="1990" i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newFile1 newFolder1 newFolder2 newFile2</a:t>
            </a:r>
          </a:p>
          <a:p>
            <a:r>
              <a:rPr lang="en-US" sz="2211"/>
              <a:t>Committing makes a “snapshot” of everything being tracked into your repository</a:t>
            </a:r>
          </a:p>
          <a:p>
            <a:pPr lvl="1"/>
            <a:r>
              <a:rPr lang="en-US" sz="1990"/>
              <a:t>A message telling what you have done is required</a:t>
            </a:r>
          </a:p>
          <a:p>
            <a:pPr lvl="1"/>
            <a:r>
              <a:rPr lang="en-US" sz="199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commit –m “Uncrevulated the conundrum bar”</a:t>
            </a:r>
          </a:p>
          <a:p>
            <a:pPr lvl="1"/>
            <a:r>
              <a:rPr lang="en-US" sz="199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commit</a:t>
            </a:r>
          </a:p>
          <a:p>
            <a:pPr lvl="2"/>
            <a:r>
              <a:rPr lang="en-US" sz="1990">
                <a:cs typeface="Consolas" panose="020B0609020204030204" pitchFamily="49" charset="0"/>
              </a:rPr>
              <a:t>This version opens an editor for you the enter the message</a:t>
            </a:r>
          </a:p>
          <a:p>
            <a:pPr lvl="2"/>
            <a:r>
              <a:rPr lang="en-US" sz="1990">
                <a:cs typeface="Consolas" panose="020B0609020204030204" pitchFamily="49" charset="0"/>
              </a:rPr>
              <a:t>To finish, save and quit the editor</a:t>
            </a:r>
          </a:p>
          <a:p>
            <a:r>
              <a:rPr lang="en-US" sz="2654">
                <a:cs typeface="Consolas" panose="020B0609020204030204" pitchFamily="49" charset="0"/>
              </a:rPr>
              <a:t>Format of the commit message</a:t>
            </a:r>
          </a:p>
          <a:p>
            <a:pPr lvl="1"/>
            <a:r>
              <a:rPr lang="en-US" sz="1990">
                <a:cs typeface="Consolas" panose="020B0609020204030204" pitchFamily="49" charset="0"/>
              </a:rPr>
              <a:t>One line containing the complete summary</a:t>
            </a:r>
          </a:p>
          <a:p>
            <a:pPr lvl="1"/>
            <a:r>
              <a:rPr lang="en-US" sz="1990">
                <a:cs typeface="Consolas" panose="020B0609020204030204" pitchFamily="49" charset="0"/>
              </a:rPr>
              <a:t>If more than one line, the second line must be blank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821480" indent="-315954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263815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769341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274867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780393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3285919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791445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4296971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682B4CED-677A-478E-8C71-1BD7705C0535}" type="slidenum">
              <a:rPr lang="en-US" sz="1548">
                <a:solidFill>
                  <a:srgbClr val="000000"/>
                </a:solidFill>
                <a:latin typeface="Arial" panose="020B0604020202020204" pitchFamily="34" charset="0"/>
              </a:rPr>
              <a:pPr/>
              <a:t>26</a:t>
            </a:fld>
            <a:endParaRPr lang="en-US" sz="154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981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Commits and graphs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21283" y="1516817"/>
            <a:ext cx="9520992" cy="5729446"/>
          </a:xfrm>
        </p:spPr>
        <p:txBody>
          <a:bodyPr/>
          <a:lstStyle/>
          <a:p>
            <a:r>
              <a:rPr lang="en-US" sz="2654"/>
              <a:t>A </a:t>
            </a:r>
            <a:r>
              <a:rPr lang="en-US" sz="2654">
                <a:solidFill>
                  <a:srgbClr val="FF0000"/>
                </a:solidFill>
              </a:rPr>
              <a:t>commit</a:t>
            </a:r>
            <a:r>
              <a:rPr lang="en-US" sz="2654"/>
              <a:t> is when you tell git that a change (or addition) you have made is ready to be included in the project</a:t>
            </a:r>
          </a:p>
          <a:p>
            <a:r>
              <a:rPr lang="en-US" sz="2654"/>
              <a:t>When you commit your change to git, it creates a </a:t>
            </a:r>
            <a:r>
              <a:rPr lang="en-US" sz="2654">
                <a:solidFill>
                  <a:srgbClr val="FF0000"/>
                </a:solidFill>
              </a:rPr>
              <a:t>commit object</a:t>
            </a:r>
          </a:p>
          <a:p>
            <a:pPr lvl="1"/>
            <a:r>
              <a:rPr lang="en-US" sz="2211"/>
              <a:t>A commit object represents the complete state of the project, including all the files in the project</a:t>
            </a:r>
          </a:p>
          <a:p>
            <a:pPr lvl="1"/>
            <a:r>
              <a:rPr lang="en-US" sz="2211"/>
              <a:t>The </a:t>
            </a:r>
            <a:r>
              <a:rPr lang="en-US" sz="2211" i="1"/>
              <a:t>very first </a:t>
            </a:r>
            <a:r>
              <a:rPr lang="en-US" sz="2211"/>
              <a:t>commit object has no </a:t>
            </a:r>
            <a:r>
              <a:rPr lang="en-US" altLang="en-US" sz="2211"/>
              <a:t>“</a:t>
            </a:r>
            <a:r>
              <a:rPr lang="en-US" sz="2211"/>
              <a:t>parents</a:t>
            </a:r>
            <a:r>
              <a:rPr lang="en-US" altLang="en-US" sz="2211"/>
              <a:t>”</a:t>
            </a:r>
            <a:endParaRPr lang="en-US" sz="2211"/>
          </a:p>
          <a:p>
            <a:pPr lvl="1"/>
            <a:r>
              <a:rPr lang="en-US" sz="2211"/>
              <a:t>Usually, you take some commit object, make some changes, and create a new commit object; the original commit object is the parent of the new commit object</a:t>
            </a:r>
          </a:p>
          <a:p>
            <a:pPr lvl="2"/>
            <a:r>
              <a:rPr lang="en-US" sz="1990"/>
              <a:t>Hence, most commit objects have a single parent</a:t>
            </a:r>
          </a:p>
          <a:p>
            <a:pPr lvl="1"/>
            <a:r>
              <a:rPr lang="en-US" sz="2211"/>
              <a:t>You can also </a:t>
            </a:r>
            <a:r>
              <a:rPr lang="en-US" sz="2211">
                <a:solidFill>
                  <a:srgbClr val="FF0000"/>
                </a:solidFill>
              </a:rPr>
              <a:t>merge</a:t>
            </a:r>
            <a:r>
              <a:rPr lang="en-US" sz="2211"/>
              <a:t> two commit objects to form a new one</a:t>
            </a:r>
          </a:p>
          <a:p>
            <a:pPr lvl="2"/>
            <a:r>
              <a:rPr lang="en-US" sz="1990"/>
              <a:t>The new commit object has two parents</a:t>
            </a:r>
          </a:p>
          <a:p>
            <a:r>
              <a:rPr lang="en-US" sz="2875"/>
              <a:t>Hence, commit objects form a </a:t>
            </a:r>
            <a:r>
              <a:rPr lang="en-US" sz="2875" b="1"/>
              <a:t>directed graph</a:t>
            </a:r>
          </a:p>
          <a:p>
            <a:pPr lvl="1"/>
            <a:r>
              <a:rPr lang="en-US" sz="2433"/>
              <a:t>Git is all about using and manipulating this graph</a:t>
            </a:r>
          </a:p>
          <a:p>
            <a:endParaRPr lang="en-US" sz="2654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821480" indent="-315954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263815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769341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274867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780393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3285919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791445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4296971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57D6E333-3056-4468-BF3B-3680DD31ACBA}" type="slidenum">
              <a:rPr lang="en-US" sz="1548">
                <a:solidFill>
                  <a:srgbClr val="000000"/>
                </a:solidFill>
                <a:latin typeface="Arial" panose="020B0604020202020204" pitchFamily="34" charset="0"/>
              </a:rPr>
              <a:pPr/>
              <a:t>27</a:t>
            </a:fld>
            <a:endParaRPr lang="en-US" sz="154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822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your own repository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54"/>
              <a:t>A </a:t>
            </a:r>
            <a:r>
              <a:rPr lang="en-US" sz="2654">
                <a:solidFill>
                  <a:srgbClr val="FF0000"/>
                </a:solidFill>
              </a:rPr>
              <a:t>head</a:t>
            </a:r>
            <a:r>
              <a:rPr lang="en-US" sz="2654"/>
              <a:t> is a reference to a commit object</a:t>
            </a:r>
          </a:p>
          <a:p>
            <a:r>
              <a:rPr lang="en-US" sz="2654"/>
              <a:t>The </a:t>
            </a:r>
            <a:r>
              <a:rPr lang="en-US" altLang="en-US" sz="2654"/>
              <a:t>“</a:t>
            </a:r>
            <a:r>
              <a:rPr lang="en-US" sz="2654"/>
              <a:t>current head</a:t>
            </a:r>
            <a:r>
              <a:rPr lang="en-US" altLang="en-US" sz="2654"/>
              <a:t>”</a:t>
            </a:r>
            <a:r>
              <a:rPr lang="en-US" sz="2654"/>
              <a:t> is called </a:t>
            </a:r>
            <a:r>
              <a:rPr lang="en-US" sz="2654">
                <a:solidFill>
                  <a:srgbClr val="FF0000"/>
                </a:solidFill>
                <a:latin typeface="Trebuchet MS" panose="020B0603020202020204" pitchFamily="34" charset="0"/>
              </a:rPr>
              <a:t>HEAD</a:t>
            </a:r>
            <a:r>
              <a:rPr lang="en-US" sz="2654"/>
              <a:t> (all caps)</a:t>
            </a:r>
          </a:p>
          <a:p>
            <a:r>
              <a:rPr lang="en-US" sz="2654"/>
              <a:t>Usually, you will take </a:t>
            </a:r>
            <a:r>
              <a:rPr lang="en-US" sz="2654">
                <a:solidFill>
                  <a:schemeClr val="accent2"/>
                </a:solidFill>
                <a:latin typeface="Trebuchet MS" panose="020B0603020202020204" pitchFamily="34" charset="0"/>
              </a:rPr>
              <a:t>HEAD</a:t>
            </a:r>
            <a:r>
              <a:rPr lang="en-US" sz="2654">
                <a:solidFill>
                  <a:schemeClr val="accent2"/>
                </a:solidFill>
              </a:rPr>
              <a:t> </a:t>
            </a:r>
            <a:r>
              <a:rPr lang="en-US" sz="2654"/>
              <a:t>(the current commit object), make some changes to it, and commit the changes, creating a new current commit object</a:t>
            </a:r>
          </a:p>
          <a:p>
            <a:pPr lvl="1"/>
            <a:r>
              <a:rPr lang="en-US" sz="2211"/>
              <a:t>This results in a linear graph:  </a:t>
            </a:r>
            <a:r>
              <a:rPr lang="en-US" sz="2211">
                <a:latin typeface="Trebuchet MS" panose="020B0603020202020204" pitchFamily="34" charset="0"/>
              </a:rPr>
              <a:t>A </a:t>
            </a:r>
            <a:r>
              <a:rPr lang="en-US" sz="2211">
                <a:latin typeface="Trebuchet MS" panose="020B0603020202020204" pitchFamily="34" charset="0"/>
                <a:sym typeface="Wingdings" panose="05000000000000000000" pitchFamily="2" charset="2"/>
              </a:rPr>
              <a:t></a:t>
            </a:r>
            <a:r>
              <a:rPr lang="en-US" sz="2211">
                <a:latin typeface="Trebuchet MS" panose="020B0603020202020204" pitchFamily="34" charset="0"/>
              </a:rPr>
              <a:t> B </a:t>
            </a:r>
            <a:r>
              <a:rPr lang="en-US" sz="2211">
                <a:latin typeface="Trebuchet MS" panose="020B0603020202020204" pitchFamily="34" charset="0"/>
                <a:sym typeface="Wingdings" panose="05000000000000000000" pitchFamily="2" charset="2"/>
              </a:rPr>
              <a:t> C  … HEAD</a:t>
            </a:r>
            <a:br>
              <a:rPr lang="en-US" sz="2211">
                <a:latin typeface="Trebuchet MS" panose="020B0603020202020204" pitchFamily="34" charset="0"/>
                <a:sym typeface="Wingdings" panose="05000000000000000000" pitchFamily="2" charset="2"/>
              </a:rPr>
            </a:br>
            <a:endParaRPr lang="en-US" sz="2211">
              <a:latin typeface="Trebuchet MS" panose="020B0603020202020204" pitchFamily="34" charset="0"/>
              <a:sym typeface="Wingdings" panose="05000000000000000000" pitchFamily="2" charset="2"/>
            </a:endParaRPr>
          </a:p>
          <a:p>
            <a:r>
              <a:rPr lang="en-US" sz="2654">
                <a:sym typeface="Wingdings" panose="05000000000000000000" pitchFamily="2" charset="2"/>
              </a:rPr>
              <a:t>You can also take any previous commit object, make changes to it, and commit those changes</a:t>
            </a:r>
          </a:p>
          <a:p>
            <a:pPr lvl="1"/>
            <a:r>
              <a:rPr lang="en-US" sz="2211">
                <a:sym typeface="Wingdings" panose="05000000000000000000" pitchFamily="2" charset="2"/>
              </a:rPr>
              <a:t>This creates a </a:t>
            </a:r>
            <a:r>
              <a:rPr lang="en-US" sz="2211">
                <a:solidFill>
                  <a:schemeClr val="tx2"/>
                </a:solidFill>
                <a:sym typeface="Wingdings" panose="05000000000000000000" pitchFamily="2" charset="2"/>
              </a:rPr>
              <a:t>branch</a:t>
            </a:r>
            <a:r>
              <a:rPr lang="en-US" sz="2211">
                <a:sym typeface="Wingdings" panose="05000000000000000000" pitchFamily="2" charset="2"/>
              </a:rPr>
              <a:t> in the graph of commit objects</a:t>
            </a:r>
          </a:p>
          <a:p>
            <a:r>
              <a:rPr lang="en-US" sz="2654">
                <a:sym typeface="Wingdings" panose="05000000000000000000" pitchFamily="2" charset="2"/>
              </a:rPr>
              <a:t>You can </a:t>
            </a:r>
            <a:r>
              <a:rPr lang="en-US" sz="2654">
                <a:solidFill>
                  <a:schemeClr val="tx2"/>
                </a:solidFill>
                <a:sym typeface="Wingdings" panose="05000000000000000000" pitchFamily="2" charset="2"/>
              </a:rPr>
              <a:t>merge</a:t>
            </a:r>
            <a:r>
              <a:rPr lang="en-US" sz="2654">
                <a:sym typeface="Wingdings" panose="05000000000000000000" pitchFamily="2" charset="2"/>
              </a:rPr>
              <a:t> any previous commit objects</a:t>
            </a:r>
          </a:p>
          <a:p>
            <a:pPr lvl="1"/>
            <a:r>
              <a:rPr lang="en-US" sz="2211">
                <a:sym typeface="Wingdings" panose="05000000000000000000" pitchFamily="2" charset="2"/>
              </a:rPr>
              <a:t>This joins branches in the commit graph</a:t>
            </a:r>
            <a:endParaRPr lang="en-US" sz="2211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821480" indent="-315954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263815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769341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274867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780393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3285919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791445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4296971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34652FD8-7377-45D2-97CC-3E53E3E02F0B}" type="slidenum">
              <a:rPr lang="en-US" sz="1548">
                <a:solidFill>
                  <a:srgbClr val="000000"/>
                </a:solidFill>
                <a:latin typeface="Arial" panose="020B0604020202020204" pitchFamily="34" charset="0"/>
              </a:rPr>
              <a:pPr/>
              <a:t>28</a:t>
            </a:fld>
            <a:endParaRPr lang="en-US" sz="154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75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343" y="2673877"/>
            <a:ext cx="4692791" cy="3127927"/>
          </a:xfrm>
          <a:prstGeom prst="rect">
            <a:avLst/>
          </a:prstGeom>
          <a:noFill/>
        </p:spPr>
        <p:txBody>
          <a:bodyPr wrap="square" lIns="80157" tIns="40078" rIns="80157" bIns="40078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Version control software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keeps track of every modification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to the code in a special kind of database.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Version control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protects source code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from both catastrophe and the casual degradation of human error and unintended consequences.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Helps teams to solve problems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like, tracking every individual change by each contributor and helping prevent concurrent work from conflict.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FAC860D-8B45-41AB-A8C8-F4FA7BBAE704}"/>
              </a:ext>
            </a:extLst>
          </p:cNvPr>
          <p:cNvSpPr/>
          <p:nvPr/>
        </p:nvSpPr>
        <p:spPr>
          <a:xfrm>
            <a:off x="0" y="1230131"/>
            <a:ext cx="10110788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Version control software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is an essential part of the every-day of the modern software team's professional practices.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CAA6F2B1-5758-4BFB-B2CD-9F382040AC15}"/>
              </a:ext>
            </a:extLst>
          </p:cNvPr>
          <p:cNvSpPr/>
          <p:nvPr/>
        </p:nvSpPr>
        <p:spPr>
          <a:xfrm>
            <a:off x="7707649" y="5086150"/>
            <a:ext cx="1882439" cy="1828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  <a:latin typeface="Cambria"/>
            </a:endParaRPr>
          </a:p>
        </p:txBody>
      </p:sp>
      <p:sp>
        <p:nvSpPr>
          <p:cNvPr id="8" name="Content Placeholder 5">
            <a:extLst>
              <a:ext uri="{FF2B5EF4-FFF2-40B4-BE49-F238E27FC236}">
                <a16:creationId xmlns="" xmlns:a16="http://schemas.microsoft.com/office/drawing/2014/main" id="{6B537383-4D51-4C0F-87D6-C6D04C013FA7}"/>
              </a:ext>
            </a:extLst>
          </p:cNvPr>
          <p:cNvSpPr txBox="1">
            <a:spLocks/>
          </p:cNvSpPr>
          <p:nvPr/>
        </p:nvSpPr>
        <p:spPr bwMode="auto">
          <a:xfrm>
            <a:off x="7816392" y="5331606"/>
            <a:ext cx="1664951" cy="119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5964" rIns="0" bIns="3596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300"/>
              </a:spcBef>
              <a:spcAft>
                <a:spcPts val="300"/>
              </a:spcAft>
              <a:defRPr sz="2200" kern="1200">
                <a:solidFill>
                  <a:srgbClr val="0092D0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algn="l" rtl="0" eaLnBrk="0" fontAlgn="base" hangingPunct="0">
              <a:spcBef>
                <a:spcPts val="300"/>
              </a:spcBef>
              <a:spcAft>
                <a:spcPts val="300"/>
              </a:spcAft>
              <a:defRPr sz="2200" kern="120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2pPr>
            <a:lvl3pPr marL="447203" indent="-442442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  <a:defRPr sz="2200" kern="120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3pPr>
            <a:lvl4pPr marL="894402" indent="-442442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4pPr>
            <a:lvl5pPr marL="1341606" indent="-447203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5pPr>
            <a:lvl6pPr marL="1300334" indent="-19601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6pPr>
            <a:lvl7pPr marL="1804364" indent="-19601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7pPr>
            <a:lvl8pPr marL="2308393" indent="-19601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8pPr>
            <a:lvl9pPr marL="2812426" indent="-19601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algn="ctr" defTabSz="914400"/>
            <a:r>
              <a:rPr lang="en-US" sz="1800" dirty="0">
                <a:solidFill>
                  <a:schemeClr val="bg1"/>
                </a:solidFill>
                <a:latin typeface="+mj-lt"/>
              </a:rPr>
              <a:t>Conflicts if any should be solved using help of tool or manually.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F3BF1C9-8BFB-4E1E-ACAA-8808CEBDC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688" y="2875253"/>
            <a:ext cx="5019766" cy="2039280"/>
          </a:xfrm>
          <a:prstGeom prst="rect">
            <a:avLst/>
          </a:prstGeom>
        </p:spPr>
      </p:pic>
      <p:sp>
        <p:nvSpPr>
          <p:cNvPr id="9" name="Shape 37"/>
          <p:cNvSpPr/>
          <p:nvPr/>
        </p:nvSpPr>
        <p:spPr>
          <a:xfrm>
            <a:off x="301084" y="241504"/>
            <a:ext cx="6456392" cy="449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9492" tIns="39492" rIns="39492" bIns="39492" anchor="ctr">
            <a:spAutoFit/>
          </a:bodyPr>
          <a:lstStyle/>
          <a:p>
            <a:r>
              <a:rPr lang="en-US" altLang="en-US" sz="2400" b="1" dirty="0"/>
              <a:t>About Version Control Systems</a:t>
            </a:r>
          </a:p>
        </p:txBody>
      </p:sp>
    </p:spTree>
    <p:extLst>
      <p:ext uri="{BB962C8B-B14F-4D97-AF65-F5344CB8AC3E}">
        <p14:creationId xmlns:p14="http://schemas.microsoft.com/office/powerpoint/2010/main" val="220218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Commit messages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git, </a:t>
            </a:r>
            <a:r>
              <a:rPr lang="en-US" altLang="en-US" smtClean="0"/>
              <a:t>“</a:t>
            </a:r>
            <a:r>
              <a:rPr lang="en-US" smtClean="0"/>
              <a:t>Commits are cheap.</a:t>
            </a:r>
            <a:r>
              <a:rPr lang="en-US" altLang="en-US" smtClean="0"/>
              <a:t>”</a:t>
            </a:r>
            <a:r>
              <a:rPr lang="en-US" smtClean="0"/>
              <a:t> Do them often.</a:t>
            </a:r>
          </a:p>
          <a:p>
            <a:r>
              <a:rPr lang="en-US" smtClean="0"/>
              <a:t>When you commit, you must provide a one-line message stating what you have done</a:t>
            </a:r>
          </a:p>
          <a:p>
            <a:pPr lvl="1"/>
            <a:r>
              <a:rPr lang="en-US" smtClean="0"/>
              <a:t>Terrible message: </a:t>
            </a:r>
            <a:r>
              <a:rPr lang="en-US" altLang="en-US" smtClean="0"/>
              <a:t>“</a:t>
            </a:r>
            <a:r>
              <a:rPr lang="en-US" smtClean="0"/>
              <a:t>Fixed a bunch of things</a:t>
            </a:r>
            <a:r>
              <a:rPr lang="en-US" altLang="en-US" smtClean="0"/>
              <a:t>”</a:t>
            </a:r>
            <a:endParaRPr lang="en-US" smtClean="0"/>
          </a:p>
          <a:p>
            <a:pPr lvl="1"/>
            <a:r>
              <a:rPr lang="en-US" smtClean="0"/>
              <a:t>Better message: </a:t>
            </a:r>
            <a:r>
              <a:rPr lang="en-US" altLang="en-US" smtClean="0"/>
              <a:t>“</a:t>
            </a:r>
            <a:r>
              <a:rPr lang="en-US" smtClean="0"/>
              <a:t>Corrected the calculation of median scores</a:t>
            </a:r>
            <a:r>
              <a:rPr lang="en-US" altLang="en-US" smtClean="0"/>
              <a:t>”</a:t>
            </a:r>
            <a:endParaRPr lang="en-US" smtClean="0"/>
          </a:p>
          <a:p>
            <a:r>
              <a:rPr lang="en-US" smtClean="0"/>
              <a:t>Commit messages can be very helpful, to yourself as well as to your team members</a:t>
            </a:r>
          </a:p>
          <a:p>
            <a:r>
              <a:rPr lang="en-US" smtClean="0"/>
              <a:t>You can</a:t>
            </a:r>
            <a:r>
              <a:rPr lang="en-US" altLang="en-US" smtClean="0"/>
              <a:t>’</a:t>
            </a:r>
            <a:r>
              <a:rPr lang="en-US" smtClean="0"/>
              <a:t>t say much in one line, so commit often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821480" indent="-315954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263815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769341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274867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780393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3285919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791445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4296971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D385CCCD-1188-4B7E-8C5B-7F7FA8AE4DBF}" type="slidenum">
              <a:rPr lang="en-US" sz="1548">
                <a:solidFill>
                  <a:srgbClr val="000000"/>
                </a:solidFill>
                <a:latin typeface="Arial" panose="020B0604020202020204" pitchFamily="34" charset="0"/>
              </a:rPr>
              <a:pPr/>
              <a:t>29</a:t>
            </a:fld>
            <a:endParaRPr lang="en-US" sz="154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642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Choose an editor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When you “commit,” git will require you to type in a commit message</a:t>
            </a:r>
          </a:p>
          <a:p>
            <a:r>
              <a:rPr lang="en-US" smtClean="0"/>
              <a:t>For longer commit messages, you will use an editor</a:t>
            </a:r>
          </a:p>
          <a:p>
            <a:r>
              <a:rPr lang="en-US" smtClean="0"/>
              <a:t>The default editor is probably </a:t>
            </a:r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vim</a:t>
            </a:r>
          </a:p>
          <a:p>
            <a:r>
              <a:rPr lang="en-US" smtClean="0"/>
              <a:t>To change the default editor:</a:t>
            </a:r>
          </a:p>
          <a:p>
            <a:pPr lvl="1"/>
            <a:r>
              <a:rPr lang="en-US" sz="221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config --global core.editor /path/to/editor</a:t>
            </a:r>
            <a:br>
              <a:rPr lang="en-US" sz="221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1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1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3096"/>
          </a:p>
          <a:p>
            <a:r>
              <a:rPr lang="en-US" smtClean="0"/>
              <a:t>You may also want to turn on colors:</a:t>
            </a:r>
          </a:p>
          <a:p>
            <a:pPr lvl="1"/>
            <a:r>
              <a:rPr lang="en-US" sz="221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config --global color.ui auto</a:t>
            </a:r>
            <a:endParaRPr lang="en-US" smtClean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821480" indent="-315954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263815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769341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274867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780393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3285919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791445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4296971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72756209-1126-4734-B7C7-996F847D761C}" type="slidenum">
              <a:rPr lang="en-US" sz="1548">
                <a:solidFill>
                  <a:srgbClr val="000000"/>
                </a:solidFill>
                <a:latin typeface="Arial" panose="020B0604020202020204" pitchFamily="34" charset="0"/>
              </a:rPr>
              <a:pPr/>
              <a:t>30</a:t>
            </a:fld>
            <a:endParaRPr lang="en-US" sz="154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478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others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54"/>
              <a:t>All repositories are equal, but it is convenient to have one central repository in the cloud</a:t>
            </a:r>
          </a:p>
          <a:p>
            <a:r>
              <a:rPr lang="en-US" sz="2654"/>
              <a:t>Here</a:t>
            </a:r>
            <a:r>
              <a:rPr lang="en-US" altLang="en-US" sz="2654"/>
              <a:t>’</a:t>
            </a:r>
            <a:r>
              <a:rPr lang="en-US" sz="2654"/>
              <a:t>s what you normally do:</a:t>
            </a:r>
          </a:p>
          <a:p>
            <a:pPr lvl="1"/>
            <a:r>
              <a:rPr lang="en-US" sz="2211"/>
              <a:t>Download the current HEAD from the central repository</a:t>
            </a:r>
          </a:p>
          <a:p>
            <a:pPr lvl="1"/>
            <a:r>
              <a:rPr lang="en-US" sz="2211"/>
              <a:t>Make your changes</a:t>
            </a:r>
          </a:p>
          <a:p>
            <a:pPr lvl="1"/>
            <a:r>
              <a:rPr lang="en-US" sz="2211"/>
              <a:t>Commit your changes to your local repository</a:t>
            </a:r>
          </a:p>
          <a:p>
            <a:pPr lvl="1"/>
            <a:r>
              <a:rPr lang="en-US" sz="2211"/>
              <a:t>Check to make sure someone else on your team hasn</a:t>
            </a:r>
            <a:r>
              <a:rPr lang="en-US" altLang="en-US" sz="2211"/>
              <a:t>’</a:t>
            </a:r>
            <a:r>
              <a:rPr lang="en-US" sz="2211"/>
              <a:t>t updated the central repository since you got it</a:t>
            </a:r>
          </a:p>
          <a:p>
            <a:pPr lvl="1"/>
            <a:r>
              <a:rPr lang="en-US" sz="2211"/>
              <a:t>Upload your changes to the central repository</a:t>
            </a:r>
          </a:p>
          <a:p>
            <a:r>
              <a:rPr lang="en-US" sz="2654"/>
              <a:t>If the central repository </a:t>
            </a:r>
            <a:r>
              <a:rPr lang="en-US" sz="2654" i="1"/>
              <a:t>has</a:t>
            </a:r>
            <a:r>
              <a:rPr lang="en-US" sz="2654"/>
              <a:t> changed since you got it:</a:t>
            </a:r>
          </a:p>
          <a:p>
            <a:pPr lvl="1"/>
            <a:r>
              <a:rPr lang="en-US" sz="2211"/>
              <a:t>It is </a:t>
            </a:r>
            <a:r>
              <a:rPr lang="en-US" sz="2211" i="1"/>
              <a:t>your</a:t>
            </a:r>
            <a:r>
              <a:rPr lang="en-US" sz="2211"/>
              <a:t> responsibility to </a:t>
            </a:r>
            <a:r>
              <a:rPr lang="en-US" sz="2211" b="1"/>
              <a:t>merge your two versions</a:t>
            </a:r>
          </a:p>
          <a:p>
            <a:pPr lvl="2"/>
            <a:r>
              <a:rPr lang="en-US" sz="1990"/>
              <a:t>This is a strong incentive to commit and upload often!</a:t>
            </a:r>
          </a:p>
          <a:p>
            <a:pPr lvl="1"/>
            <a:r>
              <a:rPr lang="en-US" sz="2211"/>
              <a:t>Git can often do this for you, if there aren</a:t>
            </a:r>
            <a:r>
              <a:rPr lang="en-US" altLang="en-US" sz="2211"/>
              <a:t>’</a:t>
            </a:r>
            <a:r>
              <a:rPr lang="en-US" sz="2211"/>
              <a:t>t incompatible changes</a:t>
            </a:r>
          </a:p>
          <a:p>
            <a:pPr lvl="1"/>
            <a:endParaRPr lang="en-US" sz="2211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821480" indent="-315954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263815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769341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274867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780393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3285919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791445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4296971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0CBCF263-2D1E-44B8-BC10-65C3761426B3}" type="slidenum">
              <a:rPr lang="en-US" sz="1548">
                <a:solidFill>
                  <a:srgbClr val="000000"/>
                </a:solidFill>
                <a:latin typeface="Arial" panose="020B0604020202020204" pitchFamily="34" charset="0"/>
              </a:rPr>
              <a:pPr/>
              <a:t>31</a:t>
            </a:fld>
            <a:endParaRPr lang="en-US" sz="154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948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Typical workflow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pull </a:t>
            </a:r>
            <a:r>
              <a:rPr lang="en-US" i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remote_repository</a:t>
            </a:r>
          </a:p>
          <a:p>
            <a:pPr lvl="1"/>
            <a:r>
              <a:rPr lang="en-US" smtClean="0"/>
              <a:t>Get changes from a remote repository and merge them into your own repository</a:t>
            </a:r>
          </a:p>
          <a:p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status</a:t>
            </a:r>
          </a:p>
          <a:p>
            <a:pPr lvl="1"/>
            <a:r>
              <a:rPr lang="en-US" smtClean="0"/>
              <a:t>See what Git thinks is going on</a:t>
            </a:r>
          </a:p>
          <a:p>
            <a:pPr lvl="1"/>
            <a:r>
              <a:rPr lang="en-US" smtClean="0"/>
              <a:t>Use this frequently!</a:t>
            </a:r>
          </a:p>
          <a:p>
            <a:r>
              <a:rPr lang="en-US" smtClean="0"/>
              <a:t>Work on your files (remember to </a:t>
            </a:r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mtClean="0"/>
              <a:t> any new ones)</a:t>
            </a:r>
          </a:p>
          <a:p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commit –m “</a:t>
            </a:r>
            <a:r>
              <a:rPr lang="en-US" i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 I did</a:t>
            </a:r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push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821480" indent="-315954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263815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769341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274867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780393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3285919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791445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4296971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01015611-009B-4049-B4E6-90601448A835}" type="slidenum">
              <a:rPr lang="en-US" sz="1548">
                <a:solidFill>
                  <a:srgbClr val="000000"/>
                </a:solidFill>
                <a:latin typeface="Arial" panose="020B0604020202020204" pitchFamily="34" charset="0"/>
              </a:rPr>
              <a:pPr/>
              <a:t>32</a:t>
            </a:fld>
            <a:endParaRPr lang="en-US" sz="154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659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versions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821480" indent="-315954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263815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769341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274867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780393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3285919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791445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4296971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D244EC92-66A9-4DE0-9A8A-5E1982999887}" type="slidenum">
              <a:rPr lang="en-US" sz="1548">
                <a:solidFill>
                  <a:srgbClr val="000000"/>
                </a:solidFill>
                <a:latin typeface="Arial" panose="020B0604020202020204" pitchFamily="34" charset="0"/>
              </a:rPr>
              <a:pPr/>
              <a:t>33</a:t>
            </a:fld>
            <a:endParaRPr lang="en-US" sz="154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297085" y="1769587"/>
            <a:ext cx="505539" cy="50553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1052" eaLnBrk="0" hangingPunct="0">
              <a:defRPr/>
            </a:pPr>
            <a:endParaRPr lang="en-US" sz="2654">
              <a:solidFill>
                <a:srgbClr val="000000"/>
              </a:solidFill>
              <a:latin typeface="Times" pitchFamily="1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5" name="TextBox 9"/>
          <p:cNvSpPr txBox="1">
            <a:spLocks noChangeArrowheads="1"/>
          </p:cNvSpPr>
          <p:nvPr/>
        </p:nvSpPr>
        <p:spPr bwMode="auto">
          <a:xfrm>
            <a:off x="1179592" y="1685330"/>
            <a:ext cx="2359184" cy="50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defTabSz="1011052" eaLnBrk="0" hangingPunct="0"/>
            <a:r>
              <a:rPr lang="en-US" sz="2654">
                <a:solidFill>
                  <a:srgbClr val="000000"/>
                </a:solidFill>
              </a:rPr>
              <a:t>Initial commit</a:t>
            </a:r>
          </a:p>
        </p:txBody>
      </p:sp>
      <p:cxnSp>
        <p:nvCxnSpPr>
          <p:cNvPr id="20486" name="Straight Arrow Connector 14"/>
          <p:cNvCxnSpPr>
            <a:cxnSpLocks noChangeShapeType="1"/>
            <a:stCxn id="20485" idx="3"/>
          </p:cNvCxnSpPr>
          <p:nvPr/>
        </p:nvCxnSpPr>
        <p:spPr bwMode="auto">
          <a:xfrm>
            <a:off x="3538776" y="1935719"/>
            <a:ext cx="589796" cy="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15"/>
          <p:cNvSpPr/>
          <p:nvPr/>
        </p:nvSpPr>
        <p:spPr bwMode="auto">
          <a:xfrm>
            <a:off x="4297085" y="2780665"/>
            <a:ext cx="505539" cy="50553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1052" eaLnBrk="0" hangingPunct="0">
              <a:defRPr/>
            </a:pPr>
            <a:endParaRPr lang="en-US" sz="2654">
              <a:solidFill>
                <a:srgbClr val="000000"/>
              </a:solidFill>
              <a:latin typeface="Times" pitchFamily="1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0488" name="Straight Arrow Connector 17"/>
          <p:cNvCxnSpPr>
            <a:cxnSpLocks noChangeShapeType="1"/>
            <a:stCxn id="16" idx="0"/>
            <a:endCxn id="9" idx="4"/>
          </p:cNvCxnSpPr>
          <p:nvPr/>
        </p:nvCxnSpPr>
        <p:spPr bwMode="auto">
          <a:xfrm flipV="1">
            <a:off x="4549855" y="2275126"/>
            <a:ext cx="0" cy="50553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9" name="TextBox 18"/>
          <p:cNvSpPr txBox="1">
            <a:spLocks noChangeArrowheads="1"/>
          </p:cNvSpPr>
          <p:nvPr/>
        </p:nvSpPr>
        <p:spPr bwMode="auto">
          <a:xfrm>
            <a:off x="1179592" y="2691144"/>
            <a:ext cx="2443440" cy="50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defTabSz="1011052" eaLnBrk="0" hangingPunct="0"/>
            <a:r>
              <a:rPr lang="en-US" sz="2654">
                <a:solidFill>
                  <a:srgbClr val="000000"/>
                </a:solidFill>
              </a:rPr>
              <a:t>Second commit</a:t>
            </a:r>
          </a:p>
        </p:txBody>
      </p:sp>
      <p:cxnSp>
        <p:nvCxnSpPr>
          <p:cNvPr id="20490" name="Straight Arrow Connector 19"/>
          <p:cNvCxnSpPr>
            <a:cxnSpLocks noChangeShapeType="1"/>
            <a:stCxn id="20489" idx="3"/>
          </p:cNvCxnSpPr>
          <p:nvPr/>
        </p:nvCxnSpPr>
        <p:spPr bwMode="auto">
          <a:xfrm>
            <a:off x="3623032" y="2941533"/>
            <a:ext cx="589796" cy="23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Oval 22"/>
          <p:cNvSpPr/>
          <p:nvPr/>
        </p:nvSpPr>
        <p:spPr bwMode="auto">
          <a:xfrm>
            <a:off x="4297085" y="3791744"/>
            <a:ext cx="505539" cy="50553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1052" eaLnBrk="0" hangingPunct="0">
              <a:defRPr/>
            </a:pPr>
            <a:endParaRPr lang="en-US" sz="2654">
              <a:solidFill>
                <a:srgbClr val="000000"/>
              </a:solidFill>
              <a:latin typeface="Times" pitchFamily="1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0492" name="Straight Arrow Connector 23"/>
          <p:cNvCxnSpPr>
            <a:cxnSpLocks noChangeShapeType="1"/>
            <a:stCxn id="23" idx="0"/>
          </p:cNvCxnSpPr>
          <p:nvPr/>
        </p:nvCxnSpPr>
        <p:spPr bwMode="auto">
          <a:xfrm flipV="1">
            <a:off x="4549855" y="3286205"/>
            <a:ext cx="0" cy="50553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3" name="TextBox 24"/>
          <p:cNvSpPr txBox="1">
            <a:spLocks noChangeArrowheads="1"/>
          </p:cNvSpPr>
          <p:nvPr/>
        </p:nvSpPr>
        <p:spPr bwMode="auto">
          <a:xfrm>
            <a:off x="1179592" y="3702222"/>
            <a:ext cx="2443440" cy="50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defTabSz="1011052" eaLnBrk="0" hangingPunct="0"/>
            <a:r>
              <a:rPr lang="en-US" sz="2654">
                <a:solidFill>
                  <a:srgbClr val="000000"/>
                </a:solidFill>
              </a:rPr>
              <a:t>Third commit</a:t>
            </a:r>
          </a:p>
        </p:txBody>
      </p:sp>
      <p:cxnSp>
        <p:nvCxnSpPr>
          <p:cNvPr id="20494" name="Straight Arrow Connector 25"/>
          <p:cNvCxnSpPr>
            <a:cxnSpLocks noChangeShapeType="1"/>
            <a:stCxn id="20493" idx="3"/>
          </p:cNvCxnSpPr>
          <p:nvPr/>
        </p:nvCxnSpPr>
        <p:spPr bwMode="auto">
          <a:xfrm>
            <a:off x="3623032" y="3952611"/>
            <a:ext cx="589796" cy="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Oval 26"/>
          <p:cNvSpPr/>
          <p:nvPr/>
        </p:nvSpPr>
        <p:spPr bwMode="auto">
          <a:xfrm>
            <a:off x="5729447" y="4381540"/>
            <a:ext cx="505539" cy="50553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1052" eaLnBrk="0" hangingPunct="0">
              <a:defRPr/>
            </a:pPr>
            <a:endParaRPr lang="en-US" sz="2654">
              <a:solidFill>
                <a:srgbClr val="000000"/>
              </a:solidFill>
              <a:latin typeface="Times" pitchFamily="1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96" name="TextBox 27"/>
          <p:cNvSpPr txBox="1">
            <a:spLocks noChangeArrowheads="1"/>
          </p:cNvSpPr>
          <p:nvPr/>
        </p:nvSpPr>
        <p:spPr bwMode="auto">
          <a:xfrm>
            <a:off x="6909039" y="4297283"/>
            <a:ext cx="2366353" cy="50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defTabSz="1011052" eaLnBrk="0" hangingPunct="0"/>
            <a:r>
              <a:rPr lang="en-US" sz="2654">
                <a:solidFill>
                  <a:srgbClr val="000000"/>
                </a:solidFill>
              </a:rPr>
              <a:t>Bob gets a copy</a:t>
            </a:r>
          </a:p>
        </p:txBody>
      </p:sp>
      <p:cxnSp>
        <p:nvCxnSpPr>
          <p:cNvPr id="20497" name="Straight Arrow Connector 29"/>
          <p:cNvCxnSpPr>
            <a:cxnSpLocks noChangeShapeType="1"/>
          </p:cNvCxnSpPr>
          <p:nvPr/>
        </p:nvCxnSpPr>
        <p:spPr bwMode="auto">
          <a:xfrm flipH="1">
            <a:off x="6403499" y="4550053"/>
            <a:ext cx="33702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8" name="Straight Arrow Connector 30"/>
          <p:cNvCxnSpPr>
            <a:cxnSpLocks noChangeShapeType="1"/>
            <a:endCxn id="23" idx="6"/>
          </p:cNvCxnSpPr>
          <p:nvPr/>
        </p:nvCxnSpPr>
        <p:spPr bwMode="auto">
          <a:xfrm flipH="1" flipV="1">
            <a:off x="4802624" y="4044514"/>
            <a:ext cx="926822" cy="50553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Oval 32"/>
          <p:cNvSpPr/>
          <p:nvPr/>
        </p:nvSpPr>
        <p:spPr bwMode="auto">
          <a:xfrm>
            <a:off x="4297085" y="4802823"/>
            <a:ext cx="505539" cy="50553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1052" eaLnBrk="0" hangingPunct="0">
              <a:defRPr/>
            </a:pPr>
            <a:endParaRPr lang="en-US" sz="2654">
              <a:solidFill>
                <a:srgbClr val="000000"/>
              </a:solidFill>
              <a:latin typeface="Times" pitchFamily="1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0500" name="Straight Arrow Connector 33"/>
          <p:cNvCxnSpPr>
            <a:cxnSpLocks noChangeShapeType="1"/>
            <a:stCxn id="33" idx="0"/>
          </p:cNvCxnSpPr>
          <p:nvPr/>
        </p:nvCxnSpPr>
        <p:spPr bwMode="auto">
          <a:xfrm flipV="1">
            <a:off x="4549855" y="4297284"/>
            <a:ext cx="0" cy="50553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1" name="TextBox 34"/>
          <p:cNvSpPr txBox="1">
            <a:spLocks noChangeArrowheads="1"/>
          </p:cNvSpPr>
          <p:nvPr/>
        </p:nvSpPr>
        <p:spPr bwMode="auto">
          <a:xfrm>
            <a:off x="1179592" y="4713301"/>
            <a:ext cx="2443440" cy="50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defTabSz="1011052" eaLnBrk="0" hangingPunct="0"/>
            <a:r>
              <a:rPr lang="en-US" sz="2654">
                <a:solidFill>
                  <a:srgbClr val="000000"/>
                </a:solidFill>
              </a:rPr>
              <a:t>Fourth commit</a:t>
            </a:r>
          </a:p>
        </p:txBody>
      </p:sp>
      <p:cxnSp>
        <p:nvCxnSpPr>
          <p:cNvPr id="20502" name="Straight Arrow Connector 35"/>
          <p:cNvCxnSpPr>
            <a:cxnSpLocks noChangeShapeType="1"/>
            <a:stCxn id="20501" idx="3"/>
          </p:cNvCxnSpPr>
          <p:nvPr/>
        </p:nvCxnSpPr>
        <p:spPr bwMode="auto">
          <a:xfrm>
            <a:off x="3623032" y="4963690"/>
            <a:ext cx="589796" cy="23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Oval 36"/>
          <p:cNvSpPr/>
          <p:nvPr/>
        </p:nvSpPr>
        <p:spPr bwMode="auto">
          <a:xfrm>
            <a:off x="5729447" y="5392619"/>
            <a:ext cx="505539" cy="50553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1052" eaLnBrk="0" hangingPunct="0">
              <a:defRPr/>
            </a:pPr>
            <a:endParaRPr lang="en-US" sz="2654">
              <a:solidFill>
                <a:srgbClr val="000000"/>
              </a:solidFill>
              <a:latin typeface="Times" pitchFamily="1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0504" name="Straight Arrow Connector 37"/>
          <p:cNvCxnSpPr>
            <a:cxnSpLocks noChangeShapeType="1"/>
            <a:stCxn id="37" idx="0"/>
          </p:cNvCxnSpPr>
          <p:nvPr/>
        </p:nvCxnSpPr>
        <p:spPr bwMode="auto">
          <a:xfrm flipV="1">
            <a:off x="5982216" y="4887080"/>
            <a:ext cx="0" cy="50553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Oval 25"/>
          <p:cNvSpPr/>
          <p:nvPr/>
        </p:nvSpPr>
        <p:spPr bwMode="auto">
          <a:xfrm>
            <a:off x="4297085" y="5806880"/>
            <a:ext cx="505539" cy="50553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1052" eaLnBrk="0" hangingPunct="0">
              <a:defRPr/>
            </a:pPr>
            <a:endParaRPr lang="en-US" sz="2654">
              <a:solidFill>
                <a:srgbClr val="000000"/>
              </a:solidFill>
              <a:latin typeface="Times" pitchFamily="1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0506" name="Straight Arrow Connector 33"/>
          <p:cNvCxnSpPr>
            <a:cxnSpLocks noChangeShapeType="1"/>
            <a:stCxn id="26" idx="0"/>
          </p:cNvCxnSpPr>
          <p:nvPr/>
        </p:nvCxnSpPr>
        <p:spPr bwMode="auto">
          <a:xfrm flipV="1">
            <a:off x="4549855" y="5301341"/>
            <a:ext cx="0" cy="50553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7" name="Straight Arrow Connector 33"/>
          <p:cNvCxnSpPr>
            <a:cxnSpLocks noChangeShapeType="1"/>
            <a:stCxn id="26" idx="6"/>
            <a:endCxn id="37" idx="2"/>
          </p:cNvCxnSpPr>
          <p:nvPr/>
        </p:nvCxnSpPr>
        <p:spPr bwMode="auto">
          <a:xfrm flipV="1">
            <a:off x="4802624" y="5645389"/>
            <a:ext cx="926822" cy="41426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8" name="TextBox 34"/>
          <p:cNvSpPr txBox="1">
            <a:spLocks noChangeArrowheads="1"/>
          </p:cNvSpPr>
          <p:nvPr/>
        </p:nvSpPr>
        <p:spPr bwMode="auto">
          <a:xfrm>
            <a:off x="2443441" y="5813901"/>
            <a:ext cx="1179592" cy="50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defTabSz="1011052" eaLnBrk="0" hangingPunct="0"/>
            <a:r>
              <a:rPr lang="en-US" sz="2654">
                <a:solidFill>
                  <a:srgbClr val="000000"/>
                </a:solidFill>
              </a:rPr>
              <a:t>Merge</a:t>
            </a:r>
          </a:p>
        </p:txBody>
      </p:sp>
      <p:cxnSp>
        <p:nvCxnSpPr>
          <p:cNvPr id="20509" name="Straight Arrow Connector 35"/>
          <p:cNvCxnSpPr>
            <a:cxnSpLocks noChangeShapeType="1"/>
            <a:stCxn id="20508" idx="3"/>
          </p:cNvCxnSpPr>
          <p:nvPr/>
        </p:nvCxnSpPr>
        <p:spPr bwMode="auto">
          <a:xfrm>
            <a:off x="3623033" y="6064290"/>
            <a:ext cx="589795" cy="23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0" name="TextBox 27"/>
          <p:cNvSpPr txBox="1">
            <a:spLocks noChangeArrowheads="1"/>
          </p:cNvSpPr>
          <p:nvPr/>
        </p:nvSpPr>
        <p:spPr bwMode="auto">
          <a:xfrm>
            <a:off x="6909039" y="5387353"/>
            <a:ext cx="2103909" cy="50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defTabSz="1011052" eaLnBrk="0" hangingPunct="0"/>
            <a:r>
              <a:rPr lang="en-US" sz="2654">
                <a:solidFill>
                  <a:srgbClr val="000000"/>
                </a:solidFill>
              </a:rPr>
              <a:t>Bob’s commit</a:t>
            </a:r>
          </a:p>
        </p:txBody>
      </p:sp>
      <p:cxnSp>
        <p:nvCxnSpPr>
          <p:cNvPr id="20511" name="Straight Arrow Connector 29"/>
          <p:cNvCxnSpPr>
            <a:cxnSpLocks noChangeShapeType="1"/>
          </p:cNvCxnSpPr>
          <p:nvPr/>
        </p:nvCxnSpPr>
        <p:spPr bwMode="auto">
          <a:xfrm flipH="1">
            <a:off x="6403499" y="5640123"/>
            <a:ext cx="33702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5233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Aside: So what is github?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sz="2000" dirty="0">
                <a:hlinkClick r:id="rId4"/>
              </a:rPr>
              <a:t>GitHub.com</a:t>
            </a:r>
            <a:r>
              <a:rPr lang="en-US" sz="2000" dirty="0"/>
              <a:t> is </a:t>
            </a:r>
            <a:r>
              <a:rPr lang="en-US" sz="2000" dirty="0" smtClean="0"/>
              <a:t>a site </a:t>
            </a:r>
            <a:r>
              <a:rPr lang="en-US" sz="2000" dirty="0"/>
              <a:t>for online storage of </a:t>
            </a:r>
            <a:r>
              <a:rPr lang="en-US" sz="2000" dirty="0" err="1"/>
              <a:t>Git</a:t>
            </a:r>
            <a:r>
              <a:rPr lang="en-US" sz="2000" dirty="0"/>
              <a:t> repositories.  </a:t>
            </a:r>
            <a:endParaRPr lang="en-US" sz="2000" dirty="0" smtClean="0"/>
          </a:p>
          <a:p>
            <a:pPr>
              <a:defRPr/>
            </a:pPr>
            <a:r>
              <a:rPr lang="en-US" sz="2000" dirty="0" smtClean="0"/>
              <a:t>Many </a:t>
            </a:r>
            <a:r>
              <a:rPr lang="en-US" sz="2000" dirty="0"/>
              <a:t>open source projects use it, such as the </a:t>
            </a:r>
            <a:r>
              <a:rPr lang="en-US" sz="2000" dirty="0">
                <a:hlinkClick r:id="rId5"/>
              </a:rPr>
              <a:t>Linux kernel</a:t>
            </a:r>
            <a:r>
              <a:rPr lang="en-US" sz="2000" dirty="0"/>
              <a:t>.  </a:t>
            </a:r>
            <a:endParaRPr lang="en-US" sz="2000" dirty="0" smtClean="0"/>
          </a:p>
          <a:p>
            <a:pPr>
              <a:defRPr/>
            </a:pPr>
            <a:r>
              <a:rPr lang="en-US" sz="2000" dirty="0" smtClean="0"/>
              <a:t>You </a:t>
            </a:r>
            <a:r>
              <a:rPr lang="en-US" sz="2000" dirty="0"/>
              <a:t>can get free space for open source projects or you can pay for private </a:t>
            </a:r>
            <a:r>
              <a:rPr lang="en-US" sz="2000" dirty="0" smtClean="0"/>
              <a:t>projects.</a:t>
            </a:r>
          </a:p>
          <a:p>
            <a:pPr>
              <a:defRPr/>
            </a:pPr>
            <a:endParaRPr lang="en-US" sz="2000" dirty="0"/>
          </a:p>
          <a:p>
            <a:pPr marL="252763" indent="0">
              <a:buNone/>
              <a:defRPr/>
            </a:pPr>
            <a:r>
              <a:rPr lang="en-US" sz="2000" b="1" dirty="0" smtClean="0"/>
              <a:t>Question</a:t>
            </a:r>
            <a:r>
              <a:rPr lang="en-US" sz="2000" dirty="0" smtClean="0"/>
              <a:t>: Do I have to use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to use </a:t>
            </a:r>
            <a:r>
              <a:rPr lang="en-US" sz="2000" dirty="0" err="1" smtClean="0"/>
              <a:t>Git</a:t>
            </a:r>
            <a:r>
              <a:rPr lang="en-US" sz="2000" dirty="0" smtClean="0"/>
              <a:t>?</a:t>
            </a:r>
          </a:p>
          <a:p>
            <a:pPr marL="252763" indent="0">
              <a:buNone/>
              <a:defRPr/>
            </a:pPr>
            <a:r>
              <a:rPr lang="en-US" sz="2000" b="1" dirty="0" smtClean="0"/>
              <a:t>Answer</a:t>
            </a:r>
            <a:r>
              <a:rPr lang="en-US" sz="2000" dirty="0" smtClean="0"/>
              <a:t>: No! </a:t>
            </a:r>
          </a:p>
          <a:p>
            <a:pPr>
              <a:defRPr/>
            </a:pPr>
            <a:r>
              <a:rPr lang="en-US" sz="2000" dirty="0" smtClean="0"/>
              <a:t>you can use </a:t>
            </a:r>
            <a:r>
              <a:rPr lang="en-US" sz="2000" dirty="0" err="1" smtClean="0"/>
              <a:t>Git</a:t>
            </a:r>
            <a:r>
              <a:rPr lang="en-US" sz="2000" dirty="0" smtClean="0"/>
              <a:t> completely locally for your own purposes, or </a:t>
            </a:r>
          </a:p>
          <a:p>
            <a:pPr>
              <a:defRPr/>
            </a:pPr>
            <a:r>
              <a:rPr lang="en-US" sz="2000" dirty="0" smtClean="0"/>
              <a:t>you or someone else could set up a server to share files, or </a:t>
            </a:r>
          </a:p>
          <a:p>
            <a:pPr>
              <a:defRPr/>
            </a:pPr>
            <a:r>
              <a:rPr lang="en-US" sz="2000" dirty="0" smtClean="0"/>
              <a:t>you could share a repo with users on the same file system, such as we did for homework 9 (as long everyone has the needed file permissions).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615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Keeping it simple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21283" y="1516817"/>
            <a:ext cx="9436735" cy="5729446"/>
          </a:xfrm>
        </p:spPr>
        <p:txBody>
          <a:bodyPr/>
          <a:lstStyle/>
          <a:p>
            <a:r>
              <a:rPr lang="en-US" sz="2654"/>
              <a:t>If you:</a:t>
            </a:r>
          </a:p>
          <a:p>
            <a:pPr lvl="1"/>
            <a:r>
              <a:rPr lang="en-US" sz="2211"/>
              <a:t>Make sure you are current with the central repository</a:t>
            </a:r>
          </a:p>
          <a:p>
            <a:pPr lvl="1"/>
            <a:r>
              <a:rPr lang="en-US" sz="2211"/>
              <a:t>Make some improvements to your code</a:t>
            </a:r>
          </a:p>
          <a:p>
            <a:pPr lvl="1"/>
            <a:r>
              <a:rPr lang="en-US" sz="2211"/>
              <a:t>Update the central repository before anyone else does</a:t>
            </a:r>
          </a:p>
          <a:p>
            <a:r>
              <a:rPr lang="en-US" sz="2654"/>
              <a:t>Then you don</a:t>
            </a:r>
            <a:r>
              <a:rPr lang="en-US" altLang="en-US" sz="2654"/>
              <a:t>’</a:t>
            </a:r>
            <a:r>
              <a:rPr lang="en-US" sz="2654"/>
              <a:t>t have to worry about resolving conflicts or working with multiple branches</a:t>
            </a:r>
          </a:p>
          <a:p>
            <a:pPr lvl="1"/>
            <a:r>
              <a:rPr lang="en-US" sz="2211"/>
              <a:t>All the complexity in git comes from dealing with these</a:t>
            </a:r>
            <a:br>
              <a:rPr lang="en-US" sz="2211"/>
            </a:br>
            <a:endParaRPr lang="en-US" sz="2211"/>
          </a:p>
          <a:p>
            <a:r>
              <a:rPr lang="en-US" sz="2654"/>
              <a:t>Therefore:</a:t>
            </a:r>
          </a:p>
          <a:p>
            <a:pPr lvl="1"/>
            <a:r>
              <a:rPr lang="en-US" sz="2211"/>
              <a:t>Make sure you are up-to-date before starting to work</a:t>
            </a:r>
          </a:p>
          <a:p>
            <a:pPr lvl="1"/>
            <a:r>
              <a:rPr lang="en-US" sz="2211"/>
              <a:t>Commit and update the central repository frequently</a:t>
            </a:r>
            <a:br>
              <a:rPr lang="en-US" sz="2211"/>
            </a:br>
            <a:endParaRPr lang="en-US" sz="2211"/>
          </a:p>
          <a:p>
            <a:r>
              <a:rPr lang="en-US" sz="2654"/>
              <a:t>If you need help: </a:t>
            </a:r>
            <a:r>
              <a:rPr lang="en-US" sz="2654">
                <a:hlinkClick r:id="rId2"/>
              </a:rPr>
              <a:t>https://help.github.com/</a:t>
            </a:r>
            <a:r>
              <a:rPr lang="en-US" sz="2654"/>
              <a:t> 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821480" indent="-315954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263815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769341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274867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780393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3285919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791445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4296971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D1C33905-F201-45D5-BF7B-818ECF16369D}" type="slidenum">
              <a:rPr lang="en-US" sz="1548">
                <a:solidFill>
                  <a:srgbClr val="000000"/>
                </a:solidFill>
                <a:latin typeface="Arial" panose="020B0604020202020204" pitchFamily="34" charset="0"/>
              </a:rPr>
              <a:pPr/>
              <a:t>35</a:t>
            </a:fld>
            <a:endParaRPr lang="en-US" sz="154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1023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-1756" y="168712"/>
            <a:ext cx="7669103" cy="62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en-US" sz="2654" b="1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99"/>
            <a:ext cx="10110788" cy="75830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0693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26822" y="823688"/>
            <a:ext cx="8846939" cy="6234986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1E6856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0693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2566" y="902600"/>
            <a:ext cx="6740525" cy="7729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00693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23" b="1" dirty="0">
                <a:solidFill>
                  <a:srgbClr val="C0504D"/>
                </a:solidFill>
                <a:latin typeface="Arial"/>
              </a:rPr>
              <a:t>Activity</a:t>
            </a:r>
            <a:endParaRPr lang="en-US" sz="2211" dirty="0">
              <a:solidFill>
                <a:srgbClr val="C0504D"/>
              </a:solidFill>
              <a:latin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4398" y="2064623"/>
            <a:ext cx="8229568" cy="77277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505526" indent="-505526" defTabSz="1006932">
              <a:buFont typeface="Arial" panose="020B0604020202020204" pitchFamily="34" charset="0"/>
              <a:buChar char="•"/>
            </a:pPr>
            <a:r>
              <a:rPr lang="en-US" sz="2211" b="1" dirty="0">
                <a:solidFill>
                  <a:srgbClr val="FFFFFF">
                    <a:lumMod val="50000"/>
                  </a:srgbClr>
                </a:solidFill>
                <a:latin typeface="Arial"/>
              </a:rPr>
              <a:t>Run common commands on Git</a:t>
            </a:r>
          </a:p>
          <a:p>
            <a:pPr marL="505526" indent="-505526" defTabSz="1006932">
              <a:buFont typeface="Arial" panose="020B0604020202020204" pitchFamily="34" charset="0"/>
              <a:buChar char="•"/>
            </a:pPr>
            <a:r>
              <a:rPr lang="en-US" sz="2211" b="1" dirty="0">
                <a:solidFill>
                  <a:srgbClr val="FFFFFF">
                    <a:lumMod val="50000"/>
                  </a:srgbClr>
                </a:solidFill>
                <a:latin typeface="Arial"/>
              </a:rPr>
              <a:t>Understand the output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807208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481052" y="1339536"/>
            <a:ext cx="3623549" cy="5607287"/>
            <a:chOff x="5861337" y="1211386"/>
            <a:chExt cx="3277067" cy="507085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5060" y="1211386"/>
              <a:ext cx="3215291" cy="2145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6452283" y="3368038"/>
              <a:ext cx="2524953" cy="242479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1200" u="sng" dirty="0">
                  <a:latin typeface="Arial" panose="020B0604020202020204" pitchFamily="34" charset="0"/>
                  <a:cs typeface="Arial" panose="020B0604020202020204" pitchFamily="34" charset="0"/>
                </a:rPr>
                <a:t>Branching and merging scenario</a:t>
              </a:r>
              <a:endParaRPr lang="en-IN" sz="1200" u="sn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5861337" y="4479664"/>
              <a:ext cx="537224" cy="289838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00781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12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C0</a:t>
              </a:r>
              <a:endParaRPr lang="en-IN" sz="1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6559728" y="4479664"/>
              <a:ext cx="483502" cy="289838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00781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12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C1</a:t>
              </a:r>
              <a:endParaRPr lang="en-IN" sz="1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7227232" y="4479664"/>
              <a:ext cx="483502" cy="289838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00781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12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C2</a:t>
              </a:r>
              <a:endParaRPr lang="en-IN" sz="1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7889626" y="5131800"/>
              <a:ext cx="483502" cy="289838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00781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12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C3</a:t>
              </a:r>
              <a:endParaRPr lang="en-IN" sz="1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7855028" y="4479664"/>
              <a:ext cx="483502" cy="289838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00781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12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C4</a:t>
              </a:r>
              <a:endParaRPr lang="en-IN" sz="1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8493735" y="5131800"/>
              <a:ext cx="483502" cy="289838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00781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12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C5</a:t>
              </a:r>
              <a:endParaRPr lang="en-IN" sz="1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7842370" y="4027749"/>
              <a:ext cx="526869" cy="253609"/>
            </a:xfrm>
            <a:prstGeom prst="roundRect">
              <a:avLst>
                <a:gd name="adj" fmla="val 19296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00781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9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Master</a:t>
              </a:r>
              <a:endParaRPr lang="en-IN" sz="9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8472051" y="5711477"/>
              <a:ext cx="526869" cy="253609"/>
            </a:xfrm>
            <a:prstGeom prst="roundRect">
              <a:avLst>
                <a:gd name="adj" fmla="val 19296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00781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9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Feature</a:t>
              </a:r>
              <a:endParaRPr lang="en-IN" sz="9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9" name="Straight Arrow Connector 8"/>
            <p:cNvCxnSpPr>
              <a:stCxn id="17" idx="0"/>
            </p:cNvCxnSpPr>
            <p:nvPr/>
          </p:nvCxnSpPr>
          <p:spPr bwMode="auto">
            <a:xfrm flipV="1">
              <a:off x="8735486" y="5403524"/>
              <a:ext cx="1586" cy="307953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Arrow Connector 20"/>
            <p:cNvCxnSpPr>
              <a:stCxn id="14" idx="1"/>
            </p:cNvCxnSpPr>
            <p:nvPr/>
          </p:nvCxnSpPr>
          <p:spPr bwMode="auto">
            <a:xfrm flipH="1">
              <a:off x="8373128" y="5276719"/>
              <a:ext cx="120607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22"/>
            <p:cNvCxnSpPr>
              <a:stCxn id="12" idx="1"/>
            </p:cNvCxnSpPr>
            <p:nvPr/>
          </p:nvCxnSpPr>
          <p:spPr bwMode="auto">
            <a:xfrm flipH="1" flipV="1">
              <a:off x="7470569" y="4769502"/>
              <a:ext cx="419057" cy="507217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Arrow Connector 24"/>
            <p:cNvCxnSpPr>
              <a:stCxn id="13" idx="1"/>
            </p:cNvCxnSpPr>
            <p:nvPr/>
          </p:nvCxnSpPr>
          <p:spPr bwMode="auto">
            <a:xfrm flipH="1">
              <a:off x="7702750" y="4624583"/>
              <a:ext cx="152279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Arrow Connector 26"/>
            <p:cNvCxnSpPr>
              <a:stCxn id="16" idx="2"/>
              <a:endCxn id="13" idx="0"/>
            </p:cNvCxnSpPr>
            <p:nvPr/>
          </p:nvCxnSpPr>
          <p:spPr bwMode="auto">
            <a:xfrm flipH="1">
              <a:off x="8096779" y="4281358"/>
              <a:ext cx="9026" cy="198306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Arrow Connector 30"/>
            <p:cNvCxnSpPr/>
            <p:nvPr/>
          </p:nvCxnSpPr>
          <p:spPr bwMode="auto">
            <a:xfrm flipH="1">
              <a:off x="7043230" y="4624583"/>
              <a:ext cx="152279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/>
            <p:cNvCxnSpPr/>
            <p:nvPr/>
          </p:nvCxnSpPr>
          <p:spPr bwMode="auto">
            <a:xfrm flipH="1">
              <a:off x="6398562" y="4624583"/>
              <a:ext cx="152279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TextBox 29"/>
            <p:cNvSpPr txBox="1"/>
            <p:nvPr/>
          </p:nvSpPr>
          <p:spPr>
            <a:xfrm>
              <a:off x="6559728" y="4785466"/>
              <a:ext cx="644669" cy="350201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Common Ancestor</a:t>
              </a:r>
              <a:endParaRPr lang="en-IN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93735" y="4780854"/>
              <a:ext cx="644669" cy="350201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Snapshot to Merge</a:t>
              </a:r>
              <a:endParaRPr lang="en-IN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930242" y="6049043"/>
              <a:ext cx="2937374" cy="233199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1200" u="sng" dirty="0">
                  <a:latin typeface="Arial" panose="020B0604020202020204" pitchFamily="34" charset="0"/>
                  <a:cs typeface="Arial" panose="020B0604020202020204" pitchFamily="34" charset="0"/>
                </a:rPr>
                <a:t>Simple Branching and merging in GIT project</a:t>
              </a:r>
              <a:endParaRPr lang="en-IN" sz="1200" u="sn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48" name="TextBox 2047"/>
          <p:cNvSpPr txBox="1"/>
          <p:nvPr/>
        </p:nvSpPr>
        <p:spPr>
          <a:xfrm>
            <a:off x="457449" y="1263915"/>
            <a:ext cx="5524426" cy="5620917"/>
          </a:xfrm>
          <a:prstGeom prst="rect">
            <a:avLst/>
          </a:prstGeom>
          <a:noFill/>
        </p:spPr>
        <p:txBody>
          <a:bodyPr wrap="square" lIns="80157" tIns="40078" rIns="80157" bIns="40078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Brach by release, “staircase model”.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Branch by feature. Each distinct branch.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Hotfix branch.</a:t>
            </a:r>
          </a:p>
          <a:p>
            <a:pPr marL="250489" indent="-250489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Best practices: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Keep option of branching only if required, keep it simple.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Incase of centralized VCS, merging should be done frequently / sooner (daily recommended)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tagging as and when required.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Delete unwanted branches.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Identify shared components in details and in advance.</a:t>
            </a:r>
          </a:p>
          <a:p>
            <a:pPr marL="250489" indent="-250489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Merge only when your branch is compliable and stable.</a:t>
            </a:r>
          </a:p>
          <a:p>
            <a:pPr marL="250489" indent="-250489">
              <a:buFont typeface="Wingdings" panose="05000000000000000000" pitchFamily="2" charset="2"/>
              <a:buChar char="§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Shape 37"/>
          <p:cNvSpPr/>
          <p:nvPr/>
        </p:nvSpPr>
        <p:spPr>
          <a:xfrm>
            <a:off x="301084" y="241504"/>
            <a:ext cx="6456392" cy="449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9492" tIns="39492" rIns="39492" bIns="39492" anchor="ctr">
            <a:spAutoFit/>
          </a:bodyPr>
          <a:lstStyle/>
          <a:p>
            <a:r>
              <a:rPr lang="en-US" altLang="en-US" sz="2400" b="1" dirty="0"/>
              <a:t>Branching and Merging Strategies</a:t>
            </a:r>
          </a:p>
        </p:txBody>
      </p:sp>
    </p:spTree>
    <p:extLst>
      <p:ext uri="{BB962C8B-B14F-4D97-AF65-F5344CB8AC3E}">
        <p14:creationId xmlns:p14="http://schemas.microsoft.com/office/powerpoint/2010/main" val="100103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34813" y="1118392"/>
            <a:ext cx="3725470" cy="5528618"/>
            <a:chOff x="312737" y="1320006"/>
            <a:chExt cx="4778944" cy="52578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37" y="1320006"/>
              <a:ext cx="4778944" cy="2377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37" y="4100309"/>
              <a:ext cx="4778944" cy="2477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Down Arrow 4"/>
            <p:cNvSpPr/>
            <p:nvPr/>
          </p:nvSpPr>
          <p:spPr bwMode="auto">
            <a:xfrm>
              <a:off x="818486" y="3624500"/>
              <a:ext cx="457201" cy="646703"/>
            </a:xfrm>
            <a:prstGeom prst="downArrow">
              <a:avLst/>
            </a:prstGeom>
            <a:solidFill>
              <a:srgbClr val="00B8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00781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endParaRPr lang="en-IN" sz="1500"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73157" y="3730689"/>
              <a:ext cx="3441389" cy="3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After Fast-forward Merge</a:t>
              </a:r>
              <a:endParaRPr lang="en-IN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96837" y="1153968"/>
            <a:ext cx="4079586" cy="5525697"/>
            <a:chOff x="6103937" y="1322783"/>
            <a:chExt cx="4572000" cy="5255022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937" y="4085108"/>
              <a:ext cx="4572000" cy="249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937" y="1322783"/>
              <a:ext cx="4038600" cy="2371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Down Arrow 14"/>
            <p:cNvSpPr/>
            <p:nvPr/>
          </p:nvSpPr>
          <p:spPr bwMode="auto">
            <a:xfrm>
              <a:off x="7094537" y="3606006"/>
              <a:ext cx="457200" cy="646703"/>
            </a:xfrm>
            <a:prstGeom prst="downArrow">
              <a:avLst/>
            </a:prstGeom>
            <a:solidFill>
              <a:srgbClr val="00B8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00781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endParaRPr lang="en-IN" sz="1500"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51737" y="3674548"/>
              <a:ext cx="2264344" cy="351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3-way Merge</a:t>
              </a:r>
              <a:endParaRPr lang="en-IN" sz="1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Shape 37"/>
          <p:cNvSpPr/>
          <p:nvPr/>
        </p:nvSpPr>
        <p:spPr>
          <a:xfrm>
            <a:off x="301084" y="241504"/>
            <a:ext cx="6456392" cy="449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9492" tIns="39492" rIns="39492" bIns="39492" anchor="ctr">
            <a:spAutoFit/>
          </a:bodyPr>
          <a:lstStyle/>
          <a:p>
            <a:r>
              <a:rPr lang="en-US" altLang="en-US" sz="2400" b="1" dirty="0"/>
              <a:t>GIT Merge Operations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2859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Version control systems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54">
                <a:solidFill>
                  <a:srgbClr val="FF0000"/>
                </a:solidFill>
              </a:rPr>
              <a:t>Version control </a:t>
            </a:r>
            <a:r>
              <a:rPr lang="en-US" sz="2654"/>
              <a:t>(or </a:t>
            </a:r>
            <a:r>
              <a:rPr lang="en-US" sz="2654">
                <a:solidFill>
                  <a:srgbClr val="FF0000"/>
                </a:solidFill>
              </a:rPr>
              <a:t>revision control</a:t>
            </a:r>
            <a:r>
              <a:rPr lang="en-US" sz="2654"/>
              <a:t>, or </a:t>
            </a:r>
            <a:r>
              <a:rPr lang="en-US" sz="2654">
                <a:solidFill>
                  <a:srgbClr val="FF0000"/>
                </a:solidFill>
              </a:rPr>
              <a:t>source control</a:t>
            </a:r>
            <a:r>
              <a:rPr lang="en-US" sz="2654"/>
              <a:t>) is all about managing multiple versions of documents, programs, web sites, etc.</a:t>
            </a:r>
          </a:p>
          <a:p>
            <a:pPr lvl="1"/>
            <a:r>
              <a:rPr lang="en-US" sz="2211"/>
              <a:t>Almost all </a:t>
            </a:r>
            <a:r>
              <a:rPr lang="en-US" altLang="en-US" sz="2211"/>
              <a:t>“</a:t>
            </a:r>
            <a:r>
              <a:rPr lang="en-US" sz="2211"/>
              <a:t>real</a:t>
            </a:r>
            <a:r>
              <a:rPr lang="en-US" altLang="en-US" sz="2211"/>
              <a:t>”</a:t>
            </a:r>
            <a:r>
              <a:rPr lang="en-US" sz="2211"/>
              <a:t> projects use some kind of version control</a:t>
            </a:r>
          </a:p>
          <a:p>
            <a:pPr lvl="1"/>
            <a:r>
              <a:rPr lang="en-US" sz="2211"/>
              <a:t>Essential for team projects, but also very useful for individual projects</a:t>
            </a:r>
          </a:p>
          <a:p>
            <a:r>
              <a:rPr lang="en-US" sz="2654"/>
              <a:t>Some well-known version control systems are CVS, Subversion, Mercurial, and Git</a:t>
            </a:r>
          </a:p>
          <a:p>
            <a:pPr lvl="1"/>
            <a:r>
              <a:rPr lang="en-US" sz="2211"/>
              <a:t>CVS and Subversion use a </a:t>
            </a:r>
            <a:r>
              <a:rPr lang="en-US" altLang="en-US" sz="2211"/>
              <a:t>“</a:t>
            </a:r>
            <a:r>
              <a:rPr lang="en-US" sz="2211"/>
              <a:t>central</a:t>
            </a:r>
            <a:r>
              <a:rPr lang="en-US" altLang="en-US" sz="2211"/>
              <a:t>”</a:t>
            </a:r>
            <a:r>
              <a:rPr lang="en-US" sz="2211"/>
              <a:t> repository; users </a:t>
            </a:r>
            <a:r>
              <a:rPr lang="en-US" altLang="en-US" sz="2211"/>
              <a:t>“</a:t>
            </a:r>
            <a:r>
              <a:rPr lang="en-US" sz="2211"/>
              <a:t>check out</a:t>
            </a:r>
            <a:r>
              <a:rPr lang="en-US" altLang="en-US" sz="2211"/>
              <a:t>”</a:t>
            </a:r>
            <a:r>
              <a:rPr lang="en-US" sz="2211"/>
              <a:t> files, work on them, and </a:t>
            </a:r>
            <a:r>
              <a:rPr lang="en-US" altLang="en-US" sz="2211"/>
              <a:t>“</a:t>
            </a:r>
            <a:r>
              <a:rPr lang="en-US" sz="2211"/>
              <a:t>check them in</a:t>
            </a:r>
            <a:r>
              <a:rPr lang="en-US" altLang="en-US" sz="2211"/>
              <a:t>”</a:t>
            </a:r>
            <a:endParaRPr lang="en-US" sz="2211"/>
          </a:p>
          <a:p>
            <a:pPr lvl="1"/>
            <a:r>
              <a:rPr lang="en-US" sz="2211"/>
              <a:t>Mercurial and Git treat all repositories as equal</a:t>
            </a:r>
          </a:p>
          <a:p>
            <a:r>
              <a:rPr lang="en-US" sz="2654"/>
              <a:t>Distributed systems like Mercurial and Git are newer and are gradually replacing centralized systems like CVS and Subversion</a:t>
            </a:r>
            <a:endParaRPr lang="en-US" sz="2211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821480" indent="-315954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263815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769341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274867" indent="-252763"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780393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3285919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791445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4296971" indent="-252763" eaLnBrk="0" fontAlgn="base" hangingPunct="0">
              <a:spcBef>
                <a:spcPct val="0"/>
              </a:spcBef>
              <a:spcAft>
                <a:spcPct val="0"/>
              </a:spcAft>
              <a:defRPr sz="2654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E7F7114F-9AA4-4798-858C-089C6F86EB21}" type="slidenum">
              <a:rPr lang="en-US" sz="1548">
                <a:latin typeface="Arial" panose="020B0604020202020204" pitchFamily="34" charset="0"/>
              </a:rPr>
              <a:pPr/>
              <a:t>3</a:t>
            </a:fld>
            <a:endParaRPr lang="en-US" sz="1548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1962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4663188-0EAB-4EEC-8C35-5301A49423AF}"/>
              </a:ext>
            </a:extLst>
          </p:cNvPr>
          <p:cNvSpPr/>
          <p:nvPr/>
        </p:nvSpPr>
        <p:spPr>
          <a:xfrm>
            <a:off x="0" y="1230131"/>
            <a:ext cx="4865688" cy="15271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Bitbucket is Git repository management solution designed for professional teams.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C95BF54-DFB2-4761-A96D-8B0E006DA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55" y="3460901"/>
            <a:ext cx="7353678" cy="2730640"/>
          </a:xfrm>
          <a:prstGeom prst="rect">
            <a:avLst/>
          </a:prstGeom>
        </p:spPr>
      </p:pic>
      <p:sp>
        <p:nvSpPr>
          <p:cNvPr id="7" name="Shape 37"/>
          <p:cNvSpPr/>
          <p:nvPr/>
        </p:nvSpPr>
        <p:spPr>
          <a:xfrm>
            <a:off x="301084" y="241504"/>
            <a:ext cx="6456392" cy="449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9492" tIns="39492" rIns="39492" bIns="39492" anchor="ctr">
            <a:spAutoFit/>
          </a:bodyPr>
          <a:lstStyle/>
          <a:p>
            <a:r>
              <a:rPr lang="en-US" altLang="en-US" sz="2400" b="1" dirty="0"/>
              <a:t>BitBucket - Definition</a:t>
            </a:r>
          </a:p>
        </p:txBody>
      </p:sp>
    </p:spTree>
    <p:extLst>
      <p:ext uri="{BB962C8B-B14F-4D97-AF65-F5344CB8AC3E}">
        <p14:creationId xmlns:p14="http://schemas.microsoft.com/office/powerpoint/2010/main" val="1265734115"/>
      </p:ext>
    </p:extLst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F8077438-543D-484B-8727-F79E3194AC7A}"/>
              </a:ext>
            </a:extLst>
          </p:cNvPr>
          <p:cNvGrpSpPr/>
          <p:nvPr/>
        </p:nvGrpSpPr>
        <p:grpSpPr>
          <a:xfrm>
            <a:off x="1240302" y="2143605"/>
            <a:ext cx="2286000" cy="3464722"/>
            <a:chOff x="1240302" y="2143605"/>
            <a:chExt cx="2286000" cy="3464722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45ADC4F3-2885-457E-BA15-3EC07FB9321D}"/>
                </a:ext>
              </a:extLst>
            </p:cNvPr>
            <p:cNvSpPr/>
            <p:nvPr/>
          </p:nvSpPr>
          <p:spPr>
            <a:xfrm>
              <a:off x="1392702" y="2280536"/>
              <a:ext cx="2003425" cy="18081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  <a:latin typeface="Cambria" pitchFamily="18" charset="0"/>
              </a:endParaRPr>
            </a:p>
          </p:txBody>
        </p:sp>
        <p:sp>
          <p:nvSpPr>
            <p:cNvPr id="10" name="Text Box 10">
              <a:extLst>
                <a:ext uri="{FF2B5EF4-FFF2-40B4-BE49-F238E27FC236}">
                  <a16:creationId xmlns="" xmlns:a16="http://schemas.microsoft.com/office/drawing/2014/main" id="{D0ECCDB6-9CF1-4D2F-98F3-F8469D9AF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702" y="4284888"/>
              <a:ext cx="2003425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+mj-lt"/>
                </a:rPr>
                <a:t>Gives you a central place to manage git repositories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0C1C79B5-5F4E-4F55-AF1A-4A1A2B489D20}"/>
                </a:ext>
              </a:extLst>
            </p:cNvPr>
            <p:cNvSpPr/>
            <p:nvPr/>
          </p:nvSpPr>
          <p:spPr>
            <a:xfrm>
              <a:off x="1240302" y="2143605"/>
              <a:ext cx="2286000" cy="345408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prstClr val="black"/>
                </a:solidFill>
                <a:latin typeface="Cambria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AA8F1159-C8BC-40BC-B859-1A3C0D73D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7507" y="2491151"/>
              <a:ext cx="1300593" cy="1300593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40F2B8A7-7D82-4EFB-9DDF-5661A60FEA53}"/>
              </a:ext>
            </a:extLst>
          </p:cNvPr>
          <p:cNvGrpSpPr/>
          <p:nvPr/>
        </p:nvGrpSpPr>
        <p:grpSpPr>
          <a:xfrm>
            <a:off x="3875403" y="2149402"/>
            <a:ext cx="2286000" cy="3454089"/>
            <a:chOff x="3875403" y="2149402"/>
            <a:chExt cx="2286000" cy="345408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9952FA5A-4DE5-4A30-9A1F-C5B6C449F913}"/>
                </a:ext>
              </a:extLst>
            </p:cNvPr>
            <p:cNvSpPr/>
            <p:nvPr/>
          </p:nvSpPr>
          <p:spPr>
            <a:xfrm>
              <a:off x="3983502" y="2280536"/>
              <a:ext cx="2057400" cy="180816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  <a:latin typeface="Cambria" pitchFamily="18" charset="0"/>
              </a:endParaRPr>
            </a:p>
          </p:txBody>
        </p:sp>
        <p:sp>
          <p:nvSpPr>
            <p:cNvPr id="11" name="Text Box 10">
              <a:extLst>
                <a:ext uri="{FF2B5EF4-FFF2-40B4-BE49-F238E27FC236}">
                  <a16:creationId xmlns="" xmlns:a16="http://schemas.microsoft.com/office/drawing/2014/main" id="{45D2F91E-A419-4E60-9111-D0DE76C8A7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4768" y="4284238"/>
              <a:ext cx="200342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+mj-lt"/>
                </a:rPr>
                <a:t>Collaborate on your source code 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7312297E-CB45-43F7-B517-7D77BE07EBE4}"/>
                </a:ext>
              </a:extLst>
            </p:cNvPr>
            <p:cNvSpPr/>
            <p:nvPr/>
          </p:nvSpPr>
          <p:spPr>
            <a:xfrm>
              <a:off x="3875403" y="2149402"/>
              <a:ext cx="2286000" cy="345408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prstClr val="black"/>
                </a:solidFill>
                <a:latin typeface="Cambria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="" xmlns:a16="http://schemas.microsoft.com/office/drawing/2014/main" id="{50011C83-DCA6-4CD7-B51D-9A0167910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4680" y="2491151"/>
              <a:ext cx="1421427" cy="1421427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9C1BEF86-CF1A-4317-A145-33FC6BCA651C}"/>
              </a:ext>
            </a:extLst>
          </p:cNvPr>
          <p:cNvGrpSpPr/>
          <p:nvPr/>
        </p:nvGrpSpPr>
        <p:grpSpPr>
          <a:xfrm>
            <a:off x="6540634" y="2154238"/>
            <a:ext cx="2286000" cy="3454089"/>
            <a:chOff x="6540634" y="2154238"/>
            <a:chExt cx="2286000" cy="3454089"/>
          </a:xfrm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0421345F-B144-4C56-9F6B-F1BBF9235F51}"/>
                </a:ext>
              </a:extLst>
            </p:cNvPr>
            <p:cNvSpPr/>
            <p:nvPr/>
          </p:nvSpPr>
          <p:spPr>
            <a:xfrm>
              <a:off x="6650502" y="2280536"/>
              <a:ext cx="2057400" cy="18081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  <a:latin typeface="Cambria" pitchFamily="18" charset="0"/>
              </a:endParaRPr>
            </a:p>
          </p:txBody>
        </p:sp>
        <p:sp>
          <p:nvSpPr>
            <p:cNvPr id="12" name="Text Box 10">
              <a:extLst>
                <a:ext uri="{FF2B5EF4-FFF2-40B4-BE49-F238E27FC236}">
                  <a16:creationId xmlns="" xmlns:a16="http://schemas.microsoft.com/office/drawing/2014/main" id="{575617DF-F0A3-4367-959B-3D06649F82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9544" y="4255481"/>
              <a:ext cx="2058358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+mj-lt"/>
                </a:rPr>
                <a:t>Guide you through the development flow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37A9326E-4179-48DA-8310-B2BFE2F14C8D}"/>
                </a:ext>
              </a:extLst>
            </p:cNvPr>
            <p:cNvSpPr/>
            <p:nvPr/>
          </p:nvSpPr>
          <p:spPr>
            <a:xfrm>
              <a:off x="6540634" y="2154238"/>
              <a:ext cx="2286000" cy="345408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prstClr val="black"/>
                </a:solidFill>
                <a:latin typeface="Cambria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="" xmlns:a16="http://schemas.microsoft.com/office/drawing/2014/main" id="{E4534030-E4E6-4D0B-ABA0-6C86BBA6B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6605" y="2491151"/>
              <a:ext cx="1416676" cy="1416676"/>
            </a:xfrm>
            <a:prstGeom prst="rect">
              <a:avLst/>
            </a:prstGeom>
          </p:spPr>
        </p:pic>
      </p:grpSp>
      <p:sp>
        <p:nvSpPr>
          <p:cNvPr id="18" name="Shape 37"/>
          <p:cNvSpPr/>
          <p:nvPr/>
        </p:nvSpPr>
        <p:spPr>
          <a:xfrm>
            <a:off x="301084" y="241504"/>
            <a:ext cx="6456392" cy="449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9492" tIns="39492" rIns="39492" bIns="39492" anchor="ctr">
            <a:spAutoFit/>
          </a:bodyPr>
          <a:lstStyle/>
          <a:p>
            <a:r>
              <a:rPr lang="en-US" altLang="en-US" sz="2400" b="1" dirty="0"/>
              <a:t>Key Features of  BitBucket</a:t>
            </a:r>
          </a:p>
        </p:txBody>
      </p:sp>
    </p:spTree>
    <p:extLst>
      <p:ext uri="{BB962C8B-B14F-4D97-AF65-F5344CB8AC3E}">
        <p14:creationId xmlns:p14="http://schemas.microsoft.com/office/powerpoint/2010/main" val="246913626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="" xmlns:a16="http://schemas.microsoft.com/office/drawing/2014/main" id="{871501E4-F44F-4119-B70E-3A18912E514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68881207"/>
              </p:ext>
            </p:extLst>
          </p:nvPr>
        </p:nvGraphicFramePr>
        <p:xfrm>
          <a:off x="131845" y="294464"/>
          <a:ext cx="9847098" cy="5739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hape 37"/>
          <p:cNvSpPr/>
          <p:nvPr/>
        </p:nvSpPr>
        <p:spPr>
          <a:xfrm>
            <a:off x="301084" y="241504"/>
            <a:ext cx="6456392" cy="449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9492" tIns="39492" rIns="39492" bIns="39492" anchor="ctr">
            <a:spAutoFit/>
          </a:bodyPr>
          <a:lstStyle/>
          <a:p>
            <a:r>
              <a:rPr lang="en-US" altLang="en-US" sz="2400" b="1" dirty="0"/>
              <a:t>Features of Bitbucket</a:t>
            </a:r>
          </a:p>
        </p:txBody>
      </p:sp>
    </p:spTree>
    <p:extLst>
      <p:ext uri="{BB962C8B-B14F-4D97-AF65-F5344CB8AC3E}">
        <p14:creationId xmlns:p14="http://schemas.microsoft.com/office/powerpoint/2010/main" val="2987509732"/>
      </p:ext>
    </p:extLst>
  </p:cSld>
  <p:clrMapOvr>
    <a:masterClrMapping/>
  </p:clrMapOvr>
  <p:transition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3CB77C1-F6D4-4365-8EA8-782949F5A73F}"/>
              </a:ext>
            </a:extLst>
          </p:cNvPr>
          <p:cNvGrpSpPr>
            <a:grpSpLocks/>
          </p:cNvGrpSpPr>
          <p:nvPr/>
        </p:nvGrpSpPr>
        <p:grpSpPr bwMode="auto">
          <a:xfrm>
            <a:off x="5143476" y="2329449"/>
            <a:ext cx="4024312" cy="3575050"/>
            <a:chOff x="3006" y="1347"/>
            <a:chExt cx="2465" cy="2107"/>
          </a:xfrm>
        </p:grpSpPr>
        <p:sp>
          <p:nvSpPr>
            <p:cNvPr id="7" name="Freeform 6">
              <a:extLst>
                <a:ext uri="{FF2B5EF4-FFF2-40B4-BE49-F238E27FC236}">
                  <a16:creationId xmlns="" xmlns:a16="http://schemas.microsoft.com/office/drawing/2014/main" id="{E6A8796C-31A0-4228-8F8E-C5AF6DAF95A9}"/>
                </a:ext>
              </a:extLst>
            </p:cNvPr>
            <p:cNvSpPr>
              <a:spLocks/>
            </p:cNvSpPr>
            <p:nvPr/>
          </p:nvSpPr>
          <p:spPr bwMode="gray">
            <a:xfrm>
              <a:off x="3006" y="1347"/>
              <a:ext cx="2465" cy="2107"/>
            </a:xfrm>
            <a:custGeom>
              <a:avLst/>
              <a:gdLst>
                <a:gd name="T0" fmla="*/ 2465 w 2551"/>
                <a:gd name="T1" fmla="*/ 2467 h 2008"/>
                <a:gd name="T2" fmla="*/ 2465 w 2551"/>
                <a:gd name="T3" fmla="*/ 0 h 2008"/>
                <a:gd name="T4" fmla="*/ 1231 w 2551"/>
                <a:gd name="T5" fmla="*/ 119 h 2008"/>
                <a:gd name="T6" fmla="*/ 0 w 2551"/>
                <a:gd name="T7" fmla="*/ 0 h 2008"/>
                <a:gd name="T8" fmla="*/ 0 w 2551"/>
                <a:gd name="T9" fmla="*/ 2467 h 2008"/>
                <a:gd name="T10" fmla="*/ 2465 w 2551"/>
                <a:gd name="T11" fmla="*/ 2467 h 20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51"/>
                <a:gd name="T19" fmla="*/ 0 h 2008"/>
                <a:gd name="T20" fmla="*/ 2551 w 2551"/>
                <a:gd name="T21" fmla="*/ 2008 h 20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51" h="2008">
                  <a:moveTo>
                    <a:pt x="2551" y="2008"/>
                  </a:moveTo>
                  <a:lnTo>
                    <a:pt x="2551" y="0"/>
                  </a:lnTo>
                  <a:lnTo>
                    <a:pt x="1274" y="97"/>
                  </a:lnTo>
                  <a:lnTo>
                    <a:pt x="0" y="0"/>
                  </a:lnTo>
                  <a:lnTo>
                    <a:pt x="0" y="2008"/>
                  </a:lnTo>
                  <a:lnTo>
                    <a:pt x="2551" y="2008"/>
                  </a:ln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3200" b="1">
                <a:solidFill>
                  <a:prstClr val="black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01D8C6C9-4A88-42FF-A61C-CF6F30ABB7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076" y="1554"/>
              <a:ext cx="2313" cy="1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Hosted on-premise, in your environment.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Bitbucket Server does not come with a built-in testing and deployment tool, but it has strong integrations with CI / CD tool like Bamboo.</a:t>
              </a:r>
            </a:p>
          </p:txBody>
        </p:sp>
      </p:grpSp>
      <p:sp>
        <p:nvSpPr>
          <p:cNvPr id="9" name="AutoShape 8">
            <a:extLst>
              <a:ext uri="{FF2B5EF4-FFF2-40B4-BE49-F238E27FC236}">
                <a16:creationId xmlns="" xmlns:a16="http://schemas.microsoft.com/office/drawing/2014/main" id="{0D05847C-306F-4667-BA17-31DE4F48D0F4}"/>
              </a:ext>
            </a:extLst>
          </p:cNvPr>
          <p:cNvSpPr>
            <a:spLocks noChangeArrowheads="1"/>
          </p:cNvSpPr>
          <p:nvPr/>
        </p:nvSpPr>
        <p:spPr bwMode="gray">
          <a:xfrm rot="5400000" flipV="1">
            <a:off x="6680359" y="-73843"/>
            <a:ext cx="953721" cy="4027487"/>
          </a:xfrm>
          <a:prstGeom prst="homePlate">
            <a:avLst>
              <a:gd name="adj" fmla="val 25000"/>
            </a:avLst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eaVert" lIns="0" tIns="0" rIns="0" bIns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Bitbucket Server</a:t>
            </a:r>
            <a:r>
              <a:rPr lang="en-IN" dirty="0">
                <a:solidFill>
                  <a:schemeClr val="bg1"/>
                </a:solidFill>
              </a:rPr>
              <a:t> </a:t>
            </a:r>
          </a:p>
        </p:txBody>
      </p:sp>
      <p:sp>
        <p:nvSpPr>
          <p:cNvPr id="10" name="AutoShape 10">
            <a:extLst>
              <a:ext uri="{FF2B5EF4-FFF2-40B4-BE49-F238E27FC236}">
                <a16:creationId xmlns="" xmlns:a16="http://schemas.microsoft.com/office/drawing/2014/main" id="{CA33B086-BBE4-4D44-A499-DAECAFB85BE2}"/>
              </a:ext>
            </a:extLst>
          </p:cNvPr>
          <p:cNvSpPr>
            <a:spLocks noChangeArrowheads="1"/>
          </p:cNvSpPr>
          <p:nvPr/>
        </p:nvSpPr>
        <p:spPr bwMode="gray">
          <a:xfrm rot="5400000" flipV="1">
            <a:off x="2413159" y="-73843"/>
            <a:ext cx="953721" cy="4027487"/>
          </a:xfrm>
          <a:prstGeom prst="homePlate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eaVert" lIns="0" tIns="0" rIns="0" bIns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Bitbucket Cloud</a:t>
            </a:r>
            <a:r>
              <a:rPr lang="en-IN" dirty="0">
                <a:solidFill>
                  <a:schemeClr val="bg1"/>
                </a:solidFill>
              </a:rPr>
              <a:t> </a:t>
            </a:r>
          </a:p>
        </p:txBody>
      </p:sp>
      <p:grpSp>
        <p:nvGrpSpPr>
          <p:cNvPr id="11" name="Group 11">
            <a:extLst>
              <a:ext uri="{FF2B5EF4-FFF2-40B4-BE49-F238E27FC236}">
                <a16:creationId xmlns="" xmlns:a16="http://schemas.microsoft.com/office/drawing/2014/main" id="{82C98D8D-1BC5-49FC-9A86-AC0C3372CC7B}"/>
              </a:ext>
            </a:extLst>
          </p:cNvPr>
          <p:cNvGrpSpPr>
            <a:grpSpLocks/>
          </p:cNvGrpSpPr>
          <p:nvPr/>
        </p:nvGrpSpPr>
        <p:grpSpPr bwMode="auto">
          <a:xfrm>
            <a:off x="876276" y="2329449"/>
            <a:ext cx="4024312" cy="3575050"/>
            <a:chOff x="244" y="1356"/>
            <a:chExt cx="2465" cy="2156"/>
          </a:xfrm>
        </p:grpSpPr>
        <p:sp>
          <p:nvSpPr>
            <p:cNvPr id="12" name="Freeform 12">
              <a:extLst>
                <a:ext uri="{FF2B5EF4-FFF2-40B4-BE49-F238E27FC236}">
                  <a16:creationId xmlns="" xmlns:a16="http://schemas.microsoft.com/office/drawing/2014/main" id="{9695D432-6E6C-4641-9520-8CD25A6F4EB3}"/>
                </a:ext>
              </a:extLst>
            </p:cNvPr>
            <p:cNvSpPr>
              <a:spLocks/>
            </p:cNvSpPr>
            <p:nvPr/>
          </p:nvSpPr>
          <p:spPr bwMode="gray">
            <a:xfrm>
              <a:off x="244" y="1356"/>
              <a:ext cx="2465" cy="2156"/>
            </a:xfrm>
            <a:custGeom>
              <a:avLst/>
              <a:gdLst>
                <a:gd name="T0" fmla="*/ 2465 w 2551"/>
                <a:gd name="T1" fmla="*/ 2524 h 2008"/>
                <a:gd name="T2" fmla="*/ 2465 w 2551"/>
                <a:gd name="T3" fmla="*/ 0 h 2008"/>
                <a:gd name="T4" fmla="*/ 1231 w 2551"/>
                <a:gd name="T5" fmla="*/ 122 h 2008"/>
                <a:gd name="T6" fmla="*/ 0 w 2551"/>
                <a:gd name="T7" fmla="*/ 0 h 2008"/>
                <a:gd name="T8" fmla="*/ 0 w 2551"/>
                <a:gd name="T9" fmla="*/ 2524 h 2008"/>
                <a:gd name="T10" fmla="*/ 2465 w 2551"/>
                <a:gd name="T11" fmla="*/ 2524 h 20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51"/>
                <a:gd name="T19" fmla="*/ 0 h 2008"/>
                <a:gd name="T20" fmla="*/ 2551 w 2551"/>
                <a:gd name="T21" fmla="*/ 2008 h 20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51" h="2008">
                  <a:moveTo>
                    <a:pt x="2551" y="2008"/>
                  </a:moveTo>
                  <a:lnTo>
                    <a:pt x="2551" y="0"/>
                  </a:lnTo>
                  <a:lnTo>
                    <a:pt x="1274" y="97"/>
                  </a:lnTo>
                  <a:lnTo>
                    <a:pt x="0" y="0"/>
                  </a:lnTo>
                  <a:lnTo>
                    <a:pt x="0" y="2008"/>
                  </a:lnTo>
                  <a:lnTo>
                    <a:pt x="2551" y="2008"/>
                  </a:ln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3200" b="1">
                <a:solidFill>
                  <a:prstClr val="black"/>
                </a:solidFill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="" xmlns:a16="http://schemas.microsoft.com/office/drawing/2014/main" id="{D661E1D7-7A3D-482A-AB2E-90F46C1BE60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05" y="1568"/>
              <a:ext cx="2313" cy="1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Hosted on Atlassian's servers and accessed via a URL.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Bitbucket Cloud has an exclusive built-in continuous integration tool, Pipelines, that enables you to build, test and deploy from directly within Bitbucket. </a:t>
              </a:r>
            </a:p>
          </p:txBody>
        </p:sp>
      </p:grpSp>
      <p:sp>
        <p:nvSpPr>
          <p:cNvPr id="14" name="Shape 37"/>
          <p:cNvSpPr/>
          <p:nvPr/>
        </p:nvSpPr>
        <p:spPr>
          <a:xfrm>
            <a:off x="301084" y="241504"/>
            <a:ext cx="6456392" cy="449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9492" tIns="39492" rIns="39492" bIns="39492" anchor="ctr">
            <a:spAutoFit/>
          </a:bodyPr>
          <a:lstStyle/>
          <a:p>
            <a:r>
              <a:rPr lang="en-US" altLang="en-US" sz="2400" b="1" dirty="0"/>
              <a:t>Bitbucket Cloud and Bitbucket Server</a:t>
            </a:r>
          </a:p>
        </p:txBody>
      </p:sp>
    </p:spTree>
    <p:extLst>
      <p:ext uri="{BB962C8B-B14F-4D97-AF65-F5344CB8AC3E}">
        <p14:creationId xmlns:p14="http://schemas.microsoft.com/office/powerpoint/2010/main" val="406822625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-1756" y="168712"/>
            <a:ext cx="7669103" cy="62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en-US" sz="2654" b="1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99"/>
            <a:ext cx="10110788" cy="75830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069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26822" y="823688"/>
            <a:ext cx="8846939" cy="6234986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1E6856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069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2566" y="902600"/>
            <a:ext cx="6740525" cy="7729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10069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23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Activity</a:t>
            </a:r>
            <a:endParaRPr kumimoji="0" lang="en-US" sz="2211" b="0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4398" y="2234734"/>
            <a:ext cx="8229568" cy="432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defTabSz="1006932"/>
            <a:r>
              <a:rPr lang="en-US" sz="2211" b="1" dirty="0">
                <a:solidFill>
                  <a:srgbClr val="FFFFFF">
                    <a:lumMod val="50000"/>
                  </a:srgbClr>
                </a:solidFill>
                <a:latin typeface="Arial"/>
              </a:rPr>
              <a:t>Demo of Bit Bucket – Common Operations</a:t>
            </a:r>
            <a:endParaRPr kumimoji="0" lang="en-US" sz="2211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274041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Questions for you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 smtClean="0"/>
              <a:t>What is </a:t>
            </a:r>
            <a:r>
              <a:rPr lang="en-GB" dirty="0"/>
              <a:t>the difference between pull </a:t>
            </a:r>
            <a:r>
              <a:rPr lang="en-GB" dirty="0" smtClean="0"/>
              <a:t>and a </a:t>
            </a:r>
            <a:r>
              <a:rPr lang="en-GB" dirty="0"/>
              <a:t>check out?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Who </a:t>
            </a:r>
            <a:r>
              <a:rPr lang="en-GB" dirty="0" smtClean="0"/>
              <a:t>originally </a:t>
            </a:r>
            <a:r>
              <a:rPr lang="en-GB" dirty="0"/>
              <a:t>wrote git and why</a:t>
            </a:r>
            <a:r>
              <a:rPr lang="en-GB" dirty="0" smtClean="0"/>
              <a:t>?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 smtClean="0"/>
              <a:t>What process should be done before each check-in?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 smtClean="0"/>
              <a:t>What types of file should NOT be included in source control?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GB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GB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GB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GB" dirty="0"/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GB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68990" y="6842753"/>
            <a:ext cx="444322" cy="48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66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577644" indent="-222171" eaLnBrk="0" hangingPunct="0">
              <a:defRPr sz="3266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888683" indent="-177737" eaLnBrk="0" hangingPunct="0">
              <a:defRPr sz="3266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244156" indent="-177737" eaLnBrk="0" hangingPunct="0">
              <a:defRPr sz="3266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599629" indent="-177737" eaLnBrk="0" hangingPunct="0">
              <a:defRPr sz="3266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1955102" indent="-177737" algn="ctr" eaLnBrk="0" fontAlgn="base" hangingPunct="0">
              <a:spcBef>
                <a:spcPct val="0"/>
              </a:spcBef>
              <a:spcAft>
                <a:spcPct val="0"/>
              </a:spcAft>
              <a:defRPr sz="3266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310575" indent="-177737" algn="ctr" eaLnBrk="0" fontAlgn="base" hangingPunct="0">
              <a:spcBef>
                <a:spcPct val="0"/>
              </a:spcBef>
              <a:spcAft>
                <a:spcPct val="0"/>
              </a:spcAft>
              <a:defRPr sz="3266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2666048" indent="-177737" algn="ctr" eaLnBrk="0" fontAlgn="base" hangingPunct="0">
              <a:spcBef>
                <a:spcPct val="0"/>
              </a:spcBef>
              <a:spcAft>
                <a:spcPct val="0"/>
              </a:spcAft>
              <a:defRPr sz="3266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021521" indent="-177737" algn="ctr" eaLnBrk="0" fontAlgn="base" hangingPunct="0">
              <a:spcBef>
                <a:spcPct val="0"/>
              </a:spcBef>
              <a:spcAft>
                <a:spcPct val="0"/>
              </a:spcAft>
              <a:defRPr sz="3266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0D8F808C-5717-4C93-9078-471F5F4A5B07}" type="slidenum">
              <a:rPr lang="en-US" sz="2799">
                <a:solidFill>
                  <a:srgbClr val="FFFFFF"/>
                </a:solidFill>
              </a:rPr>
              <a:pPr eaLnBrk="1" hangingPunct="1"/>
              <a:t>44</a:t>
            </a:fld>
            <a:endParaRPr lang="en-US" sz="2799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Git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At the command line: (where verb = </a:t>
            </a:r>
            <a:r>
              <a:rPr lang="en-US" dirty="0" err="1" smtClean="0"/>
              <a:t>config</a:t>
            </a:r>
            <a:r>
              <a:rPr lang="en-US" dirty="0" smtClean="0"/>
              <a:t>, add, commit, etc.)</a:t>
            </a:r>
          </a:p>
          <a:p>
            <a:pPr marL="252763">
              <a:defRPr/>
            </a:pPr>
            <a:r>
              <a:rPr lang="en-US" dirty="0"/>
              <a:t>	</a:t>
            </a:r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help &lt;verb&gt; </a:t>
            </a:r>
            <a:endParaRPr lang="en-US" dirty="0" smtClean="0"/>
          </a:p>
          <a:p>
            <a:pPr marL="252763">
              <a:defRPr/>
            </a:pPr>
            <a:r>
              <a:rPr lang="en-US" dirty="0" smtClean="0"/>
              <a:t>	$ </a:t>
            </a:r>
            <a:r>
              <a:rPr lang="en-US" dirty="0" err="1"/>
              <a:t>git</a:t>
            </a:r>
            <a:r>
              <a:rPr lang="en-US" dirty="0"/>
              <a:t> &lt;verb&gt; --help </a:t>
            </a:r>
            <a:endParaRPr lang="en-US" dirty="0" smtClean="0"/>
          </a:p>
          <a:p>
            <a:pPr marL="252763">
              <a:defRPr/>
            </a:pPr>
            <a:r>
              <a:rPr lang="en-US" dirty="0"/>
              <a:t>	</a:t>
            </a:r>
            <a:r>
              <a:rPr lang="en-US" dirty="0" smtClean="0"/>
              <a:t>$ </a:t>
            </a:r>
            <a:r>
              <a:rPr lang="en-US" dirty="0"/>
              <a:t>man </a:t>
            </a:r>
            <a:r>
              <a:rPr lang="en-US" dirty="0" err="1"/>
              <a:t>git</a:t>
            </a:r>
            <a:r>
              <a:rPr lang="en-US" dirty="0"/>
              <a:t>-&lt;verb</a:t>
            </a:r>
            <a:r>
              <a:rPr lang="en-US" dirty="0" smtClean="0"/>
              <a:t>&gt;</a:t>
            </a:r>
          </a:p>
          <a:p>
            <a:pPr marL="25276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Free </a:t>
            </a:r>
            <a:r>
              <a:rPr lang="en-US" dirty="0"/>
              <a:t>on-line </a:t>
            </a:r>
            <a:r>
              <a:rPr lang="en-US" dirty="0" smtClean="0"/>
              <a:t>book</a:t>
            </a:r>
            <a:r>
              <a:rPr lang="en-US" dirty="0"/>
              <a:t>: 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git-scm.com/book</a:t>
            </a:r>
            <a:endParaRPr lang="en-US" dirty="0" smtClean="0"/>
          </a:p>
          <a:p>
            <a:pPr>
              <a:defRPr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tutorial: </a:t>
            </a:r>
            <a:r>
              <a:rPr lang="en-US" u="sng" dirty="0">
                <a:hlinkClick r:id="rId5"/>
              </a:rPr>
              <a:t>http://schacon.github.com/git/gittutorial.html</a:t>
            </a:r>
            <a:endParaRPr lang="en-US" dirty="0"/>
          </a:p>
          <a:p>
            <a:pPr>
              <a:defRPr/>
            </a:pPr>
            <a:r>
              <a:rPr lang="en-US" dirty="0" smtClean="0"/>
              <a:t>Reference </a:t>
            </a:r>
            <a:r>
              <a:rPr lang="en-US" dirty="0"/>
              <a:t>page for </a:t>
            </a:r>
            <a:r>
              <a:rPr lang="en-US" dirty="0" err="1" smtClean="0"/>
              <a:t>Git</a:t>
            </a:r>
            <a:r>
              <a:rPr lang="en-US" dirty="0"/>
              <a:t>: </a:t>
            </a:r>
            <a:r>
              <a:rPr lang="en-US" u="sng" dirty="0">
                <a:hlinkClick r:id="rId6"/>
              </a:rPr>
              <a:t>http://gitref.org/index.html</a:t>
            </a:r>
            <a:endParaRPr lang="en-US" dirty="0"/>
          </a:p>
          <a:p>
            <a:pPr>
              <a:defRPr/>
            </a:pPr>
            <a:r>
              <a:rPr lang="en-US" dirty="0" err="1" smtClean="0"/>
              <a:t>Git</a:t>
            </a:r>
            <a:r>
              <a:rPr lang="en-US" dirty="0" smtClean="0"/>
              <a:t> website: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://git-scm.com</a:t>
            </a:r>
            <a:r>
              <a:rPr lang="en-US" dirty="0" smtClean="0">
                <a:hlinkClick r:id="rId7"/>
              </a:rPr>
              <a:t>/</a:t>
            </a: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err="1" smtClean="0"/>
              <a:t>Git</a:t>
            </a:r>
            <a:r>
              <a:rPr lang="en-US" dirty="0"/>
              <a:t> for Computer </a:t>
            </a:r>
            <a:r>
              <a:rPr lang="en-US" dirty="0" smtClean="0"/>
              <a:t>Scientists</a:t>
            </a:r>
            <a:r>
              <a:rPr lang="en-US" dirty="0"/>
              <a:t> (http://eagain.net/articles/git-for-computer-scientists</a:t>
            </a:r>
            <a:r>
              <a:rPr lang="en-US" dirty="0" smtClean="0"/>
              <a:t>/)</a:t>
            </a:r>
          </a:p>
          <a:p>
            <a:pPr marL="252763">
              <a:defRPr/>
            </a:pPr>
            <a:endParaRPr lang="en-US" dirty="0" smtClean="0"/>
          </a:p>
          <a:p>
            <a:pPr marL="252763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8859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770976" y="5673847"/>
            <a:ext cx="5801649" cy="646113"/>
          </a:xfrm>
          <a:prstGeom prst="rect">
            <a:avLst/>
          </a:prstGeom>
        </p:spPr>
        <p:txBody>
          <a:bodyPr lIns="91349" tIns="45675" rIns="91349" bIns="45675"/>
          <a:lstStyle/>
          <a:p>
            <a:pPr algn="r" defTabSz="913430" eaLnBrk="0" hangingPunct="0">
              <a:spcBef>
                <a:spcPts val="300"/>
              </a:spcBef>
              <a:defRPr/>
            </a:pPr>
            <a:r>
              <a:rPr lang="en-GB" sz="4000" b="1" dirty="0">
                <a:solidFill>
                  <a:srgbClr val="FFFFFF"/>
                </a:solidFill>
                <a:cs typeface="ＭＳ Ｐゴシック" pitchFamily="-109" charset="-128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8481682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FAC860D-8B45-41AB-A8C8-F4FA7BBAE704}"/>
              </a:ext>
            </a:extLst>
          </p:cNvPr>
          <p:cNvSpPr/>
          <p:nvPr/>
        </p:nvSpPr>
        <p:spPr>
          <a:xfrm>
            <a:off x="0" y="1230131"/>
            <a:ext cx="10110788" cy="7292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Version control software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is an essential part of the every-day of the modern software team's professional practices.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CAA6F2B1-5758-4BFB-B2CD-9F382040AC15}"/>
              </a:ext>
            </a:extLst>
          </p:cNvPr>
          <p:cNvSpPr/>
          <p:nvPr/>
        </p:nvSpPr>
        <p:spPr>
          <a:xfrm>
            <a:off x="7707649" y="5110443"/>
            <a:ext cx="1882439" cy="1828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  <a:latin typeface="Cambria"/>
            </a:endParaRPr>
          </a:p>
        </p:txBody>
      </p:sp>
      <p:sp>
        <p:nvSpPr>
          <p:cNvPr id="8" name="Content Placeholder 5">
            <a:extLst>
              <a:ext uri="{FF2B5EF4-FFF2-40B4-BE49-F238E27FC236}">
                <a16:creationId xmlns="" xmlns:a16="http://schemas.microsoft.com/office/drawing/2014/main" id="{6B537383-4D51-4C0F-87D6-C6D04C013FA7}"/>
              </a:ext>
            </a:extLst>
          </p:cNvPr>
          <p:cNvSpPr txBox="1">
            <a:spLocks/>
          </p:cNvSpPr>
          <p:nvPr/>
        </p:nvSpPr>
        <p:spPr bwMode="auto">
          <a:xfrm>
            <a:off x="7816392" y="5331606"/>
            <a:ext cx="1664951" cy="119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5964" rIns="0" bIns="3596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300"/>
              </a:spcBef>
              <a:spcAft>
                <a:spcPts val="300"/>
              </a:spcAft>
              <a:defRPr sz="2200" kern="1200">
                <a:solidFill>
                  <a:srgbClr val="0092D0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algn="l" rtl="0" eaLnBrk="0" fontAlgn="base" hangingPunct="0">
              <a:spcBef>
                <a:spcPts val="300"/>
              </a:spcBef>
              <a:spcAft>
                <a:spcPts val="300"/>
              </a:spcAft>
              <a:defRPr sz="2200" kern="120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2pPr>
            <a:lvl3pPr marL="447203" indent="-442442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  <a:defRPr sz="2200" kern="120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3pPr>
            <a:lvl4pPr marL="894402" indent="-442442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4pPr>
            <a:lvl5pPr marL="1341606" indent="-447203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5pPr>
            <a:lvl6pPr marL="1300334" indent="-19601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6pPr>
            <a:lvl7pPr marL="1804364" indent="-19601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7pPr>
            <a:lvl8pPr marL="2308393" indent="-19601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8pPr>
            <a:lvl9pPr marL="2812426" indent="-19601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algn="ctr" defTabSz="914400"/>
            <a:r>
              <a:rPr lang="en-US" sz="1800" dirty="0">
                <a:solidFill>
                  <a:schemeClr val="bg1"/>
                </a:solidFill>
                <a:latin typeface="+mj-lt"/>
              </a:rPr>
              <a:t>Conflicts if any should be solved using help of tool or manually.</a:t>
            </a:r>
          </a:p>
        </p:txBody>
      </p:sp>
      <p:sp>
        <p:nvSpPr>
          <p:cNvPr id="11" name="Freeform 8">
            <a:extLst>
              <a:ext uri="{FF2B5EF4-FFF2-40B4-BE49-F238E27FC236}">
                <a16:creationId xmlns="" xmlns:a16="http://schemas.microsoft.com/office/drawing/2014/main" id="{DFCC11C7-7600-4E3D-ADEC-E51BB029B7CB}"/>
              </a:ext>
            </a:extLst>
          </p:cNvPr>
          <p:cNvSpPr/>
          <p:nvPr/>
        </p:nvSpPr>
        <p:spPr>
          <a:xfrm>
            <a:off x="87649" y="2743202"/>
            <a:ext cx="3124524" cy="2462645"/>
          </a:xfrm>
          <a:custGeom>
            <a:avLst/>
            <a:gdLst>
              <a:gd name="connsiteX0" fmla="*/ 0 w 1724896"/>
              <a:gd name="connsiteY0" fmla="*/ 0 h 525883"/>
              <a:gd name="connsiteX1" fmla="*/ 1724896 w 1724896"/>
              <a:gd name="connsiteY1" fmla="*/ 0 h 525883"/>
              <a:gd name="connsiteX2" fmla="*/ 1724896 w 1724896"/>
              <a:gd name="connsiteY2" fmla="*/ 525883 h 525883"/>
              <a:gd name="connsiteX3" fmla="*/ 0 w 1724896"/>
              <a:gd name="connsiteY3" fmla="*/ 525883 h 525883"/>
              <a:gd name="connsiteX4" fmla="*/ 0 w 1724896"/>
              <a:gd name="connsiteY4" fmla="*/ 0 h 525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896" h="525883">
                <a:moveTo>
                  <a:pt x="0" y="0"/>
                </a:moveTo>
                <a:lnTo>
                  <a:pt x="1724896" y="0"/>
                </a:lnTo>
                <a:lnTo>
                  <a:pt x="1724896" y="525883"/>
                </a:lnTo>
                <a:lnTo>
                  <a:pt x="0" y="5258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90" tIns="21590" rIns="21590" bIns="21590" numCol="1" spcCol="1270" anchor="ctr" anchorCtr="0">
            <a:no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Version control software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keeps track of every modification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to the code in a special kind of database.</a:t>
            </a:r>
          </a:p>
        </p:txBody>
      </p:sp>
      <p:sp>
        <p:nvSpPr>
          <p:cNvPr id="12" name="Freeform 9">
            <a:extLst>
              <a:ext uri="{FF2B5EF4-FFF2-40B4-BE49-F238E27FC236}">
                <a16:creationId xmlns="" xmlns:a16="http://schemas.microsoft.com/office/drawing/2014/main" id="{78D097A5-1093-4A10-B5CD-2F5176B5FEC2}"/>
              </a:ext>
            </a:extLst>
          </p:cNvPr>
          <p:cNvSpPr/>
          <p:nvPr/>
        </p:nvSpPr>
        <p:spPr>
          <a:xfrm>
            <a:off x="3469941" y="2743202"/>
            <a:ext cx="3124524" cy="2462645"/>
          </a:xfrm>
          <a:custGeom>
            <a:avLst/>
            <a:gdLst>
              <a:gd name="connsiteX0" fmla="*/ 0 w 1724896"/>
              <a:gd name="connsiteY0" fmla="*/ 0 h 525883"/>
              <a:gd name="connsiteX1" fmla="*/ 1724896 w 1724896"/>
              <a:gd name="connsiteY1" fmla="*/ 0 h 525883"/>
              <a:gd name="connsiteX2" fmla="*/ 1724896 w 1724896"/>
              <a:gd name="connsiteY2" fmla="*/ 525883 h 525883"/>
              <a:gd name="connsiteX3" fmla="*/ 0 w 1724896"/>
              <a:gd name="connsiteY3" fmla="*/ 525883 h 525883"/>
              <a:gd name="connsiteX4" fmla="*/ 0 w 1724896"/>
              <a:gd name="connsiteY4" fmla="*/ 0 h 525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896" h="525883">
                <a:moveTo>
                  <a:pt x="0" y="0"/>
                </a:moveTo>
                <a:lnTo>
                  <a:pt x="1724896" y="0"/>
                </a:lnTo>
                <a:lnTo>
                  <a:pt x="1724896" y="525883"/>
                </a:lnTo>
                <a:lnTo>
                  <a:pt x="0" y="5258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90" tIns="21590" rIns="21590" bIns="21590" numCol="1" spcCol="1270" anchor="ctr" anchorCtr="0">
            <a:no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Version control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protects source code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from both catastrophe and the casual degradation of human error and unintended consequences.</a:t>
            </a:r>
          </a:p>
        </p:txBody>
      </p:sp>
      <p:sp>
        <p:nvSpPr>
          <p:cNvPr id="14" name="Freeform 9">
            <a:extLst>
              <a:ext uri="{FF2B5EF4-FFF2-40B4-BE49-F238E27FC236}">
                <a16:creationId xmlns="" xmlns:a16="http://schemas.microsoft.com/office/drawing/2014/main" id="{71D71CE5-FF13-4EF2-831B-0D46DD3B78EC}"/>
              </a:ext>
            </a:extLst>
          </p:cNvPr>
          <p:cNvSpPr/>
          <p:nvPr/>
        </p:nvSpPr>
        <p:spPr>
          <a:xfrm>
            <a:off x="6852233" y="2743202"/>
            <a:ext cx="3124524" cy="2462645"/>
          </a:xfrm>
          <a:custGeom>
            <a:avLst/>
            <a:gdLst>
              <a:gd name="connsiteX0" fmla="*/ 0 w 1724896"/>
              <a:gd name="connsiteY0" fmla="*/ 0 h 525883"/>
              <a:gd name="connsiteX1" fmla="*/ 1724896 w 1724896"/>
              <a:gd name="connsiteY1" fmla="*/ 0 h 525883"/>
              <a:gd name="connsiteX2" fmla="*/ 1724896 w 1724896"/>
              <a:gd name="connsiteY2" fmla="*/ 525883 h 525883"/>
              <a:gd name="connsiteX3" fmla="*/ 0 w 1724896"/>
              <a:gd name="connsiteY3" fmla="*/ 525883 h 525883"/>
              <a:gd name="connsiteX4" fmla="*/ 0 w 1724896"/>
              <a:gd name="connsiteY4" fmla="*/ 0 h 525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896" h="525883">
                <a:moveTo>
                  <a:pt x="0" y="0"/>
                </a:moveTo>
                <a:lnTo>
                  <a:pt x="1724896" y="0"/>
                </a:lnTo>
                <a:lnTo>
                  <a:pt x="1724896" y="525883"/>
                </a:lnTo>
                <a:lnTo>
                  <a:pt x="0" y="5258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90" tIns="21590" rIns="21590" bIns="21590" numCol="1" spcCol="1270" anchor="ctr" anchorCtr="0">
            <a:no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Helps teams to solve problems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like, tracking every individual change by each contributor and helping prevent concurrent work from conflict.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222B95C-2B7E-47B0-B386-76A59B7140D5}"/>
              </a:ext>
            </a:extLst>
          </p:cNvPr>
          <p:cNvSpPr/>
          <p:nvPr/>
        </p:nvSpPr>
        <p:spPr>
          <a:xfrm>
            <a:off x="87649" y="2241630"/>
            <a:ext cx="9889108" cy="467454"/>
          </a:xfrm>
          <a:prstGeom prst="rect">
            <a:avLst/>
          </a:prstGeom>
          <a:noFill/>
          <a:ln>
            <a:noFill/>
          </a:ln>
          <a:effectLst>
            <a:innerShdw>
              <a:prstClr val="black"/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accent4"/>
                </a:solidFill>
                <a:latin typeface="+mj-lt"/>
              </a:rPr>
              <a:t>Advantages</a:t>
            </a:r>
          </a:p>
        </p:txBody>
      </p:sp>
      <p:sp>
        <p:nvSpPr>
          <p:cNvPr id="10" name="Shape 37"/>
          <p:cNvSpPr/>
          <p:nvPr/>
        </p:nvSpPr>
        <p:spPr>
          <a:xfrm>
            <a:off x="301084" y="241504"/>
            <a:ext cx="6456392" cy="449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9492" tIns="39492" rIns="39492" bIns="39492" anchor="ctr">
            <a:spAutoFit/>
          </a:bodyPr>
          <a:lstStyle/>
          <a:p>
            <a:r>
              <a:rPr lang="en-US" altLang="en-US" sz="2400" b="1" dirty="0"/>
              <a:t>What are Version Control Systems?</a:t>
            </a:r>
          </a:p>
        </p:txBody>
      </p:sp>
    </p:spTree>
    <p:extLst>
      <p:ext uri="{BB962C8B-B14F-4D97-AF65-F5344CB8AC3E}">
        <p14:creationId xmlns:p14="http://schemas.microsoft.com/office/powerpoint/2010/main" val="307273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1" grpId="0" animBg="1"/>
      <p:bldP spid="12" grpId="0" animBg="1"/>
      <p:bldP spid="14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2F4BD097-23E2-4CF8-BB19-FCFB502F321D}"/>
              </a:ext>
            </a:extLst>
          </p:cNvPr>
          <p:cNvSpPr/>
          <p:nvPr/>
        </p:nvSpPr>
        <p:spPr>
          <a:xfrm>
            <a:off x="3100501" y="2586629"/>
            <a:ext cx="583659" cy="91440"/>
          </a:xfrm>
          <a:custGeom>
            <a:avLst/>
            <a:gdLst>
              <a:gd name="connsiteX0" fmla="*/ 0 w 583659"/>
              <a:gd name="connsiteY0" fmla="*/ 45720 h 91440"/>
              <a:gd name="connsiteX1" fmla="*/ 583659 w 583659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3659" h="91440">
                <a:moveTo>
                  <a:pt x="0" y="45720"/>
                </a:moveTo>
                <a:lnTo>
                  <a:pt x="583659" y="45720"/>
                </a:lnTo>
              </a:path>
            </a:pathLst>
          </a:custGeom>
          <a:noFill/>
          <a:ln>
            <a:solidFill>
              <a:srgbClr val="132671"/>
            </a:solidFill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6">
              <a:shade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173" tIns="42648" rIns="289174" bIns="42650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8C3F6DA6-4908-44FC-AED8-11EF67FD6789}"/>
              </a:ext>
            </a:extLst>
          </p:cNvPr>
          <p:cNvSpPr/>
          <p:nvPr/>
        </p:nvSpPr>
        <p:spPr>
          <a:xfrm>
            <a:off x="431607" y="1831141"/>
            <a:ext cx="2670693" cy="1602416"/>
          </a:xfrm>
          <a:custGeom>
            <a:avLst/>
            <a:gdLst>
              <a:gd name="connsiteX0" fmla="*/ 0 w 2670693"/>
              <a:gd name="connsiteY0" fmla="*/ 0 h 1602416"/>
              <a:gd name="connsiteX1" fmla="*/ 2670693 w 2670693"/>
              <a:gd name="connsiteY1" fmla="*/ 0 h 1602416"/>
              <a:gd name="connsiteX2" fmla="*/ 2670693 w 2670693"/>
              <a:gd name="connsiteY2" fmla="*/ 1602416 h 1602416"/>
              <a:gd name="connsiteX3" fmla="*/ 0 w 2670693"/>
              <a:gd name="connsiteY3" fmla="*/ 1602416 h 1602416"/>
              <a:gd name="connsiteX4" fmla="*/ 0 w 2670693"/>
              <a:gd name="connsiteY4" fmla="*/ 0 h 160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0693" h="1602416">
                <a:moveTo>
                  <a:pt x="0" y="0"/>
                </a:moveTo>
                <a:lnTo>
                  <a:pt x="2670693" y="0"/>
                </a:lnTo>
                <a:lnTo>
                  <a:pt x="2670693" y="1602416"/>
                </a:lnTo>
                <a:lnTo>
                  <a:pt x="0" y="16024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904" tIns="120904" rIns="120904" bIns="120904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/>
              <a:t>No need to keep multiple backups.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39BB56FE-5613-4084-84B5-896A98AFD7DC}"/>
              </a:ext>
            </a:extLst>
          </p:cNvPr>
          <p:cNvSpPr/>
          <p:nvPr/>
        </p:nvSpPr>
        <p:spPr>
          <a:xfrm>
            <a:off x="6385454" y="2586629"/>
            <a:ext cx="583659" cy="91440"/>
          </a:xfrm>
          <a:custGeom>
            <a:avLst/>
            <a:gdLst>
              <a:gd name="connsiteX0" fmla="*/ 0 w 583659"/>
              <a:gd name="connsiteY0" fmla="*/ 45720 h 91440"/>
              <a:gd name="connsiteX1" fmla="*/ 583659 w 583659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3659" h="91440">
                <a:moveTo>
                  <a:pt x="0" y="45720"/>
                </a:moveTo>
                <a:lnTo>
                  <a:pt x="583659" y="45720"/>
                </a:lnTo>
              </a:path>
            </a:pathLst>
          </a:custGeom>
          <a:noFill/>
          <a:ln>
            <a:solidFill>
              <a:srgbClr val="132671"/>
            </a:solidFill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6">
              <a:shade val="90000"/>
              <a:hueOff val="228704"/>
              <a:satOff val="-17711"/>
              <a:lumOff val="11931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173" tIns="42648" rIns="289174" bIns="42650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D683634D-E95E-4626-8DB1-32F6982D3D93}"/>
              </a:ext>
            </a:extLst>
          </p:cNvPr>
          <p:cNvSpPr/>
          <p:nvPr/>
        </p:nvSpPr>
        <p:spPr>
          <a:xfrm>
            <a:off x="3716560" y="1831141"/>
            <a:ext cx="2670693" cy="1602416"/>
          </a:xfrm>
          <a:custGeom>
            <a:avLst/>
            <a:gdLst>
              <a:gd name="connsiteX0" fmla="*/ 0 w 2670693"/>
              <a:gd name="connsiteY0" fmla="*/ 0 h 1602416"/>
              <a:gd name="connsiteX1" fmla="*/ 2670693 w 2670693"/>
              <a:gd name="connsiteY1" fmla="*/ 0 h 1602416"/>
              <a:gd name="connsiteX2" fmla="*/ 2670693 w 2670693"/>
              <a:gd name="connsiteY2" fmla="*/ 1602416 h 1602416"/>
              <a:gd name="connsiteX3" fmla="*/ 0 w 2670693"/>
              <a:gd name="connsiteY3" fmla="*/ 1602416 h 1602416"/>
              <a:gd name="connsiteX4" fmla="*/ 0 w 2670693"/>
              <a:gd name="connsiteY4" fmla="*/ 0 h 160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0693" h="1602416">
                <a:moveTo>
                  <a:pt x="0" y="0"/>
                </a:moveTo>
                <a:lnTo>
                  <a:pt x="2670693" y="0"/>
                </a:lnTo>
                <a:lnTo>
                  <a:pt x="2670693" y="1602416"/>
                </a:lnTo>
                <a:lnTo>
                  <a:pt x="0" y="16024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alpha val="90000"/>
              <a:hueOff val="0"/>
              <a:satOff val="0"/>
              <a:lumOff val="0"/>
              <a:alphaOff val="-8000"/>
            </a:schemeClr>
          </a:effectRef>
          <a:fontRef idx="minor">
            <a:schemeClr val="lt1"/>
          </a:fontRef>
        </p:style>
        <p:txBody>
          <a:bodyPr spcFirstLastPara="0" vert="horz" wrap="square" lIns="120904" tIns="120904" rIns="120904" bIns="120904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/>
              <a:t>Allows multiple people to work on same file / project.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04B3125F-35B9-469E-AF20-EE8A160531AA}"/>
              </a:ext>
            </a:extLst>
          </p:cNvPr>
          <p:cNvSpPr/>
          <p:nvPr/>
        </p:nvSpPr>
        <p:spPr>
          <a:xfrm>
            <a:off x="1766954" y="3431757"/>
            <a:ext cx="6569906" cy="583659"/>
          </a:xfrm>
          <a:custGeom>
            <a:avLst/>
            <a:gdLst>
              <a:gd name="connsiteX0" fmla="*/ 6569906 w 6569906"/>
              <a:gd name="connsiteY0" fmla="*/ 0 h 583659"/>
              <a:gd name="connsiteX1" fmla="*/ 6569906 w 6569906"/>
              <a:gd name="connsiteY1" fmla="*/ 308929 h 583659"/>
              <a:gd name="connsiteX2" fmla="*/ 0 w 6569906"/>
              <a:gd name="connsiteY2" fmla="*/ 308929 h 583659"/>
              <a:gd name="connsiteX3" fmla="*/ 0 w 6569906"/>
              <a:gd name="connsiteY3" fmla="*/ 583659 h 583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906" h="583659">
                <a:moveTo>
                  <a:pt x="6569906" y="0"/>
                </a:moveTo>
                <a:lnTo>
                  <a:pt x="6569906" y="308929"/>
                </a:lnTo>
                <a:lnTo>
                  <a:pt x="0" y="308929"/>
                </a:lnTo>
                <a:lnTo>
                  <a:pt x="0" y="583659"/>
                </a:lnTo>
              </a:path>
            </a:pathLst>
          </a:custGeom>
          <a:noFill/>
          <a:ln>
            <a:solidFill>
              <a:srgbClr val="132671"/>
            </a:solidFill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6">
              <a:shade val="90000"/>
              <a:hueOff val="457407"/>
              <a:satOff val="-35421"/>
              <a:lumOff val="23863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32689" tIns="288758" rIns="3132690" bIns="288759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50DCD197-64E2-49AB-901B-F4D67DDF5AEA}"/>
              </a:ext>
            </a:extLst>
          </p:cNvPr>
          <p:cNvSpPr/>
          <p:nvPr/>
        </p:nvSpPr>
        <p:spPr>
          <a:xfrm>
            <a:off x="7001513" y="1831141"/>
            <a:ext cx="2670693" cy="1602416"/>
          </a:xfrm>
          <a:custGeom>
            <a:avLst/>
            <a:gdLst>
              <a:gd name="connsiteX0" fmla="*/ 0 w 2670693"/>
              <a:gd name="connsiteY0" fmla="*/ 0 h 1602416"/>
              <a:gd name="connsiteX1" fmla="*/ 2670693 w 2670693"/>
              <a:gd name="connsiteY1" fmla="*/ 0 h 1602416"/>
              <a:gd name="connsiteX2" fmla="*/ 2670693 w 2670693"/>
              <a:gd name="connsiteY2" fmla="*/ 1602416 h 1602416"/>
              <a:gd name="connsiteX3" fmla="*/ 0 w 2670693"/>
              <a:gd name="connsiteY3" fmla="*/ 1602416 h 1602416"/>
              <a:gd name="connsiteX4" fmla="*/ 0 w 2670693"/>
              <a:gd name="connsiteY4" fmla="*/ 0 h 160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0693" h="1602416">
                <a:moveTo>
                  <a:pt x="0" y="0"/>
                </a:moveTo>
                <a:lnTo>
                  <a:pt x="2670693" y="0"/>
                </a:lnTo>
                <a:lnTo>
                  <a:pt x="2670693" y="1602416"/>
                </a:lnTo>
                <a:lnTo>
                  <a:pt x="0" y="16024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alpha val="90000"/>
              <a:hueOff val="0"/>
              <a:satOff val="0"/>
              <a:lumOff val="0"/>
              <a:alphaOff val="-16000"/>
            </a:schemeClr>
          </a:effectRef>
          <a:fontRef idx="minor">
            <a:schemeClr val="lt1"/>
          </a:fontRef>
        </p:style>
        <p:txBody>
          <a:bodyPr spcFirstLastPara="0" vert="horz" wrap="square" lIns="120904" tIns="120904" rIns="120904" bIns="120904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700" kern="1200"/>
              <a:t>A complete long-term change history of every file.</a:t>
            </a:r>
            <a:endParaRPr lang="en-US" sz="1700" kern="1200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36531D73-AFBF-46F2-8DE1-346699A8AF66}"/>
              </a:ext>
            </a:extLst>
          </p:cNvPr>
          <p:cNvSpPr/>
          <p:nvPr/>
        </p:nvSpPr>
        <p:spPr>
          <a:xfrm>
            <a:off x="3100501" y="4803304"/>
            <a:ext cx="583659" cy="91440"/>
          </a:xfrm>
          <a:custGeom>
            <a:avLst/>
            <a:gdLst>
              <a:gd name="connsiteX0" fmla="*/ 0 w 583659"/>
              <a:gd name="connsiteY0" fmla="*/ 45720 h 91440"/>
              <a:gd name="connsiteX1" fmla="*/ 583659 w 583659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3659" h="91440">
                <a:moveTo>
                  <a:pt x="0" y="45720"/>
                </a:moveTo>
                <a:lnTo>
                  <a:pt x="583659" y="45720"/>
                </a:lnTo>
              </a:path>
            </a:pathLst>
          </a:custGeom>
          <a:noFill/>
          <a:ln>
            <a:solidFill>
              <a:srgbClr val="132671"/>
            </a:solidFill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6">
              <a:shade val="90000"/>
              <a:hueOff val="686111"/>
              <a:satOff val="-53132"/>
              <a:lumOff val="35794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173" tIns="42649" rIns="289174" bIns="42649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BB82B737-5751-4D1A-9DEC-38C3C9064ABB}"/>
              </a:ext>
            </a:extLst>
          </p:cNvPr>
          <p:cNvSpPr/>
          <p:nvPr/>
        </p:nvSpPr>
        <p:spPr>
          <a:xfrm>
            <a:off x="431607" y="4047816"/>
            <a:ext cx="2670693" cy="1602416"/>
          </a:xfrm>
          <a:custGeom>
            <a:avLst/>
            <a:gdLst>
              <a:gd name="connsiteX0" fmla="*/ 0 w 2670693"/>
              <a:gd name="connsiteY0" fmla="*/ 0 h 1602416"/>
              <a:gd name="connsiteX1" fmla="*/ 2670693 w 2670693"/>
              <a:gd name="connsiteY1" fmla="*/ 0 h 1602416"/>
              <a:gd name="connsiteX2" fmla="*/ 2670693 w 2670693"/>
              <a:gd name="connsiteY2" fmla="*/ 1602416 h 1602416"/>
              <a:gd name="connsiteX3" fmla="*/ 0 w 2670693"/>
              <a:gd name="connsiteY3" fmla="*/ 1602416 h 1602416"/>
              <a:gd name="connsiteX4" fmla="*/ 0 w 2670693"/>
              <a:gd name="connsiteY4" fmla="*/ 0 h 160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0693" h="1602416">
                <a:moveTo>
                  <a:pt x="0" y="0"/>
                </a:moveTo>
                <a:lnTo>
                  <a:pt x="2670693" y="0"/>
                </a:lnTo>
                <a:lnTo>
                  <a:pt x="2670693" y="1602416"/>
                </a:lnTo>
                <a:lnTo>
                  <a:pt x="0" y="16024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alpha val="90000"/>
              <a:hueOff val="0"/>
              <a:satOff val="0"/>
              <a:lumOff val="0"/>
              <a:alphaOff val="-24000"/>
            </a:schemeClr>
          </a:effectRef>
          <a:fontRef idx="minor">
            <a:schemeClr val="lt1"/>
          </a:fontRef>
        </p:style>
        <p:txBody>
          <a:bodyPr spcFirstLastPara="0" vert="horz" wrap="square" lIns="120904" tIns="120904" rIns="120904" bIns="120904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700" kern="1200"/>
              <a:t>Branching and merging – maintain code as per projects / release / functionality etc.</a:t>
            </a:r>
            <a:endParaRPr lang="en-US" sz="1700" kern="120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857E8765-2D34-4CB9-AB22-227197E6C5C6}"/>
              </a:ext>
            </a:extLst>
          </p:cNvPr>
          <p:cNvSpPr/>
          <p:nvPr/>
        </p:nvSpPr>
        <p:spPr>
          <a:xfrm>
            <a:off x="6385454" y="4803304"/>
            <a:ext cx="583659" cy="91440"/>
          </a:xfrm>
          <a:custGeom>
            <a:avLst/>
            <a:gdLst>
              <a:gd name="connsiteX0" fmla="*/ 0 w 583659"/>
              <a:gd name="connsiteY0" fmla="*/ 45720 h 91440"/>
              <a:gd name="connsiteX1" fmla="*/ 583659 w 583659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3659" h="91440">
                <a:moveTo>
                  <a:pt x="0" y="45720"/>
                </a:moveTo>
                <a:lnTo>
                  <a:pt x="583659" y="45720"/>
                </a:lnTo>
              </a:path>
            </a:pathLst>
          </a:custGeom>
          <a:noFill/>
          <a:ln>
            <a:solidFill>
              <a:srgbClr val="132671"/>
            </a:solidFill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6">
              <a:shade val="90000"/>
              <a:hueOff val="914814"/>
              <a:satOff val="-70843"/>
              <a:lumOff val="47726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173" tIns="42649" rIns="289174" bIns="42649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9AA390C4-ED02-4B14-871A-C5ECF6844D6B}"/>
              </a:ext>
            </a:extLst>
          </p:cNvPr>
          <p:cNvSpPr/>
          <p:nvPr/>
        </p:nvSpPr>
        <p:spPr>
          <a:xfrm>
            <a:off x="3716560" y="4047816"/>
            <a:ext cx="2670693" cy="1602416"/>
          </a:xfrm>
          <a:custGeom>
            <a:avLst/>
            <a:gdLst>
              <a:gd name="connsiteX0" fmla="*/ 0 w 2670693"/>
              <a:gd name="connsiteY0" fmla="*/ 0 h 1602416"/>
              <a:gd name="connsiteX1" fmla="*/ 2670693 w 2670693"/>
              <a:gd name="connsiteY1" fmla="*/ 0 h 1602416"/>
              <a:gd name="connsiteX2" fmla="*/ 2670693 w 2670693"/>
              <a:gd name="connsiteY2" fmla="*/ 1602416 h 1602416"/>
              <a:gd name="connsiteX3" fmla="*/ 0 w 2670693"/>
              <a:gd name="connsiteY3" fmla="*/ 1602416 h 1602416"/>
              <a:gd name="connsiteX4" fmla="*/ 0 w 2670693"/>
              <a:gd name="connsiteY4" fmla="*/ 0 h 160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0693" h="1602416">
                <a:moveTo>
                  <a:pt x="0" y="0"/>
                </a:moveTo>
                <a:lnTo>
                  <a:pt x="2670693" y="0"/>
                </a:lnTo>
                <a:lnTo>
                  <a:pt x="2670693" y="1602416"/>
                </a:lnTo>
                <a:lnTo>
                  <a:pt x="0" y="16024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alpha val="90000"/>
              <a:hueOff val="0"/>
              <a:satOff val="0"/>
              <a:lumOff val="0"/>
              <a:alphaOff val="-32000"/>
            </a:schemeClr>
          </a:effectRef>
          <a:fontRef idx="minor">
            <a:schemeClr val="lt1"/>
          </a:fontRef>
        </p:style>
        <p:txBody>
          <a:bodyPr spcFirstLastPara="0" vert="horz" wrap="square" lIns="120904" tIns="120904" rIns="120904" bIns="120904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/>
              <a:t>Traceability - </a:t>
            </a:r>
            <a:r>
              <a:rPr lang="en-IN" sz="1700" kern="1200"/>
              <a:t>ability to trace each change made to the software and connect it to project management and bug tracking software.</a:t>
            </a:r>
            <a:endParaRPr lang="en-US" sz="1700" kern="120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7B2AFA7C-3577-41E2-8A64-87942EF8FACC}"/>
              </a:ext>
            </a:extLst>
          </p:cNvPr>
          <p:cNvSpPr/>
          <p:nvPr/>
        </p:nvSpPr>
        <p:spPr>
          <a:xfrm>
            <a:off x="7001513" y="4047816"/>
            <a:ext cx="2670693" cy="1602416"/>
          </a:xfrm>
          <a:custGeom>
            <a:avLst/>
            <a:gdLst>
              <a:gd name="connsiteX0" fmla="*/ 0 w 2670693"/>
              <a:gd name="connsiteY0" fmla="*/ 0 h 1602416"/>
              <a:gd name="connsiteX1" fmla="*/ 2670693 w 2670693"/>
              <a:gd name="connsiteY1" fmla="*/ 0 h 1602416"/>
              <a:gd name="connsiteX2" fmla="*/ 2670693 w 2670693"/>
              <a:gd name="connsiteY2" fmla="*/ 1602416 h 1602416"/>
              <a:gd name="connsiteX3" fmla="*/ 0 w 2670693"/>
              <a:gd name="connsiteY3" fmla="*/ 1602416 h 1602416"/>
              <a:gd name="connsiteX4" fmla="*/ 0 w 2670693"/>
              <a:gd name="connsiteY4" fmla="*/ 0 h 160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0693" h="1602416">
                <a:moveTo>
                  <a:pt x="0" y="0"/>
                </a:moveTo>
                <a:lnTo>
                  <a:pt x="2670693" y="0"/>
                </a:lnTo>
                <a:lnTo>
                  <a:pt x="2670693" y="1602416"/>
                </a:lnTo>
                <a:lnTo>
                  <a:pt x="0" y="16024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alpha val="90000"/>
              <a:hueOff val="0"/>
              <a:satOff val="0"/>
              <a:lumOff val="0"/>
              <a:alphaOff val="-40000"/>
            </a:schemeClr>
          </a:effectRef>
          <a:fontRef idx="minor">
            <a:schemeClr val="lt1"/>
          </a:fontRef>
        </p:style>
        <p:txBody>
          <a:bodyPr spcFirstLastPara="0" vert="horz" wrap="square" lIns="120904" tIns="120904" rIns="120904" bIns="120904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/>
              <a:t>Easily switch / work on earlier file versions.</a:t>
            </a:r>
          </a:p>
        </p:txBody>
      </p:sp>
      <p:sp>
        <p:nvSpPr>
          <p:cNvPr id="19" name="Shape 37"/>
          <p:cNvSpPr/>
          <p:nvPr/>
        </p:nvSpPr>
        <p:spPr>
          <a:xfrm>
            <a:off x="301084" y="241504"/>
            <a:ext cx="6456392" cy="449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9492" tIns="39492" rIns="39492" bIns="39492" anchor="ctr">
            <a:spAutoFit/>
          </a:bodyPr>
          <a:lstStyle/>
          <a:p>
            <a:r>
              <a:rPr lang="en-US" altLang="en-US" sz="2400" b="1" dirty="0"/>
              <a:t>Benefits of Version Control Systems</a:t>
            </a:r>
          </a:p>
        </p:txBody>
      </p:sp>
    </p:spTree>
    <p:extLst>
      <p:ext uri="{BB962C8B-B14F-4D97-AF65-F5344CB8AC3E}">
        <p14:creationId xmlns:p14="http://schemas.microsoft.com/office/powerpoint/2010/main" val="265853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Git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Came out of Linux development community </a:t>
            </a:r>
          </a:p>
          <a:p>
            <a:pPr>
              <a:defRPr/>
            </a:pPr>
            <a:r>
              <a:rPr lang="en-US" dirty="0" smtClean="0"/>
              <a:t>Linus Torvalds, 2005</a:t>
            </a:r>
          </a:p>
          <a:p>
            <a:pPr>
              <a:defRPr/>
            </a:pPr>
            <a:r>
              <a:rPr lang="en-US" dirty="0" smtClean="0"/>
              <a:t>Initial goals: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 smtClean="0"/>
              <a:t>Speed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 smtClean="0"/>
              <a:t>Support for non-linear development (thousands of parallel branches)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 smtClean="0"/>
              <a:t>Fully distributed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 smtClean="0"/>
              <a:t>Able to handle large projects like Linux efficiently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1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Git uses a distributed model</a:t>
            </a:r>
          </a:p>
        </p:txBody>
      </p:sp>
      <p:pic>
        <p:nvPicPr>
          <p:cNvPr id="7171" name="Content Placeholder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8309" y="2443639"/>
            <a:ext cx="3370263" cy="2641795"/>
          </a:xfrm>
        </p:spPr>
      </p:pic>
      <p:pic>
        <p:nvPicPr>
          <p:cNvPr id="7172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446" y="2448906"/>
            <a:ext cx="3370263" cy="379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32414" y="1769586"/>
            <a:ext cx="2462533" cy="43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sz="2211"/>
              <a:t>Centralized Model</a:t>
            </a:r>
          </a:p>
        </p:txBody>
      </p:sp>
      <p:sp>
        <p:nvSpPr>
          <p:cNvPr id="7174" name="Text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25927" y="1769586"/>
            <a:ext cx="2383986" cy="43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sz="2211"/>
              <a:t>Distributed Model</a:t>
            </a:r>
          </a:p>
        </p:txBody>
      </p:sp>
      <p:sp>
        <p:nvSpPr>
          <p:cNvPr id="7175" name="Text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28434" y="6475667"/>
            <a:ext cx="3754554" cy="43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sz="2211"/>
              <a:t>(CVS, Subversion, Perforce)</a:t>
            </a:r>
          </a:p>
        </p:txBody>
      </p:sp>
      <p:sp>
        <p:nvSpPr>
          <p:cNvPr id="7176" name="Text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305340" y="6491464"/>
            <a:ext cx="2055370" cy="43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sz="2211"/>
              <a:t>(Git, Mercurial)</a:t>
            </a:r>
          </a:p>
        </p:txBody>
      </p:sp>
      <p:sp>
        <p:nvSpPr>
          <p:cNvPr id="7177" name="Text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067390" y="6882907"/>
            <a:ext cx="4378122" cy="43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sz="2211"/>
              <a:t>Result: Many operations are local</a:t>
            </a:r>
          </a:p>
        </p:txBody>
      </p:sp>
    </p:spTree>
    <p:extLst>
      <p:ext uri="{BB962C8B-B14F-4D97-AF65-F5344CB8AC3E}">
        <p14:creationId xmlns:p14="http://schemas.microsoft.com/office/powerpoint/2010/main" val="376751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Git takes snapshots</a:t>
            </a:r>
          </a:p>
        </p:txBody>
      </p:sp>
      <p:pic>
        <p:nvPicPr>
          <p:cNvPr id="8195" name="Content Placeholder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6823" y="1938099"/>
            <a:ext cx="4534057" cy="2022158"/>
          </a:xfrm>
        </p:spPr>
      </p:pic>
      <p:pic>
        <p:nvPicPr>
          <p:cNvPr id="8196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059" y="4802823"/>
            <a:ext cx="4555121" cy="202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274928" y="1501019"/>
            <a:ext cx="1516618" cy="77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sz="2211"/>
              <a:t>Subversion</a:t>
            </a:r>
          </a:p>
        </p:txBody>
      </p:sp>
      <p:sp>
        <p:nvSpPr>
          <p:cNvPr id="8198" name="Text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895172" y="4346433"/>
            <a:ext cx="546945" cy="43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sz="2211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6571405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TDCONTENT"/>
  <p:tag name="ARTICULATE_SLIDE_GUID" val="bd7b3ccb-7e31-4279-a0be-50ce96e50702"/>
  <p:tag name="ARTICULATE_SLIDE_PAUSE" val="1"/>
  <p:tag name="ARTICULATE_NAV_LEVEL" val="1"/>
  <p:tag name="ARTICULATE_PLAYLIST_ID" val="-1"/>
  <p:tag name="ARTICULATE_VIEW_MODE" val="0"/>
  <p:tag name="ARTICULATE_LOCK_SLIDE" val="0"/>
  <p:tag name="ARTICULATE_SLIDE_NAV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TDCONTENT"/>
  <p:tag name="ARTICULATE_SLIDE_GUID" val="bd7b3ccb-7e31-4279-a0be-50ce96e50702"/>
  <p:tag name="ARTICULATE_SLIDE_PAUSE" val="1"/>
  <p:tag name="ARTICULATE_NAV_LEVEL" val="1"/>
  <p:tag name="ARTICULATE_PLAYLIST_ID" val="-1"/>
  <p:tag name="ARTICULATE_VIEW_MODE" val="0"/>
  <p:tag name="ARTICULATE_LOCK_SLIDE" val="0"/>
  <p:tag name="ARTICULATE_SLIDE_NAV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16x9 Holding slides 2">
  <a:themeElements>
    <a:clrScheme name="9kld0551_New CS3">
      <a:dk1>
        <a:srgbClr val="FFC766"/>
      </a:dk1>
      <a:lt1>
        <a:srgbClr val="FFFFFF"/>
      </a:lt1>
      <a:dk2>
        <a:srgbClr val="002244"/>
      </a:dk2>
      <a:lt2>
        <a:srgbClr val="EC6685"/>
      </a:lt2>
      <a:accent1>
        <a:srgbClr val="002244"/>
      </a:accent1>
      <a:accent2>
        <a:srgbClr val="0092D0"/>
      </a:accent2>
      <a:accent3>
        <a:srgbClr val="FFA100"/>
      </a:accent3>
      <a:accent4>
        <a:srgbClr val="E00034"/>
      </a:accent4>
      <a:accent5>
        <a:srgbClr val="334E69"/>
      </a:accent5>
      <a:accent6>
        <a:srgbClr val="66C1E9"/>
      </a:accent6>
      <a:hlink>
        <a:srgbClr val="961414"/>
      </a:hlink>
      <a:folHlink>
        <a:srgbClr val="379B6E"/>
      </a:folHlink>
    </a:clrScheme>
    <a:fontScheme name="3_CIB Industry Groups">
      <a:majorFont>
        <a:latin typeface=""/>
        <a:ea typeface=""/>
        <a:cs typeface="ＭＳ Ｐゴシック"/>
      </a:majorFont>
      <a:minorFont>
        <a:latin typeface="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9BC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54000" tIns="54000" rIns="54000" bIns="54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9BC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54000" tIns="54000" rIns="54000" bIns="54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009BCD"/>
        </a:lt2>
        <a:accent1>
          <a:srgbClr val="E1EBFF"/>
        </a:accent1>
        <a:accent2>
          <a:srgbClr val="C3D7F0"/>
        </a:accent2>
        <a:accent3>
          <a:srgbClr val="FFFFFF"/>
        </a:accent3>
        <a:accent4>
          <a:srgbClr val="000000"/>
        </a:accent4>
        <a:accent5>
          <a:srgbClr val="EEF3FF"/>
        </a:accent5>
        <a:accent6>
          <a:srgbClr val="B0C3D9"/>
        </a:accent6>
        <a:hlink>
          <a:srgbClr val="82A0CD"/>
        </a:hlink>
        <a:folHlink>
          <a:srgbClr val="0A419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0,0,0">
      <a:srgbClr val="000000"/>
    </a:custClr>
    <a:custClr name="165,184,224">
      <a:srgbClr val="A5B8E0"/>
    </a:custClr>
    <a:custClr name="102,102,153">
      <a:srgbClr val="666699"/>
    </a:custClr>
    <a:custClr name="153,51,102">
      <a:srgbClr val="993366"/>
    </a:custClr>
    <a:custClr name="204,153,255">
      <a:srgbClr val="CC99FF"/>
    </a:custClr>
    <a:custClr name="51,51,51">
      <a:srgbClr val="333333"/>
    </a:custClr>
    <a:custClr name="150,150,150">
      <a:srgbClr val="969696"/>
    </a:custClr>
    <a:custClr name="0,51,102">
      <a:srgbClr val="003366"/>
    </a:custClr>
    <a:custClr name="128,128,0">
      <a:srgbClr val="808000"/>
    </a:custClr>
    <a:custClr name="255,204,0">
      <a:srgbClr val="FFCC00"/>
    </a:custClr>
    <a:custClr name="0,51,0">
      <a:srgbClr val="003300"/>
    </a:custClr>
    <a:custClr name="0,204,255">
      <a:srgbClr val="00CCFF"/>
    </a:custClr>
    <a:custClr name="0,0,114">
      <a:srgbClr val="000072"/>
    </a:custClr>
    <a:custClr name="255,255,255">
      <a:srgbClr val="FFFFFF"/>
    </a:custClr>
    <a:custClr name="0,25,155">
      <a:srgbClr val="00199B"/>
    </a:custClr>
    <a:custClr name="120,155,235">
      <a:srgbClr val="789BEB"/>
    </a:custClr>
    <a:custClr name="50,75,185">
      <a:srgbClr val="324BB9"/>
    </a:custClr>
    <a:custClr name="210,110,20">
      <a:srgbClr val="D26E14"/>
    </a:custClr>
    <a:custClr name="150,20,20">
      <a:srgbClr val="961414"/>
    </a:custClr>
    <a:custClr name="55,155,110">
      <a:srgbClr val="379B6E"/>
    </a:custClr>
  </a:custClrLst>
</a:theme>
</file>

<file path=ppt/theme/theme2.xml><?xml version="1.0" encoding="utf-8"?>
<a:theme xmlns:a="http://schemas.openxmlformats.org/drawingml/2006/main" name="DB Screenshow White">
  <a:themeElements>
    <a:clrScheme name="DB Screenshow White">
      <a:dk1>
        <a:srgbClr val="B4D2F0"/>
      </a:dk1>
      <a:lt1>
        <a:srgbClr val="000000"/>
      </a:lt1>
      <a:dk2>
        <a:srgbClr val="FFFFFF"/>
      </a:dk2>
      <a:lt2>
        <a:srgbClr val="8296AA"/>
      </a:lt2>
      <a:accent1>
        <a:srgbClr val="193296"/>
      </a:accent1>
      <a:accent2>
        <a:srgbClr val="0092D0"/>
      </a:accent2>
      <a:accent3>
        <a:srgbClr val="FFA005"/>
      </a:accent3>
      <a:accent4>
        <a:srgbClr val="D70032"/>
      </a:accent4>
      <a:accent5>
        <a:srgbClr val="2D962D"/>
      </a:accent5>
      <a:accent6>
        <a:srgbClr val="0055AA"/>
      </a:accent6>
      <a:hlink>
        <a:srgbClr val="961414"/>
      </a:hlink>
      <a:folHlink>
        <a:srgbClr val="379B6E"/>
      </a:folHlink>
    </a:clrScheme>
    <a:fontScheme name="DB Screenshow">
      <a:majorFont>
        <a:latin typeface="Arial"/>
        <a:ea typeface="MS PGothic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6350">
          <a:noFill/>
          <a:miter lim="800000"/>
          <a:headEnd/>
          <a:tailEnd/>
        </a:ln>
      </a:spPr>
      <a:bodyPr lIns="100913" tIns="50457" rIns="100913" bIns="50457" rtlCol="0" anchor="ctr">
        <a:noAutofit/>
      </a:bodyPr>
      <a:lstStyle>
        <a:defPPr algn="ctr" defTabSz="963613" eaLnBrk="0" hangingPunct="0">
          <a:tabLst>
            <a:tab pos="1257300" algn="l"/>
          </a:tabLst>
          <a:defRPr dirty="0" err="1" smtClean="0">
            <a:solidFill>
              <a:srgbClr val="FFFFFF"/>
            </a:solidFill>
            <a:latin typeface="+mn-lt"/>
          </a:defRPr>
        </a:defPPr>
      </a:lstStyle>
    </a:spDef>
    <a:lnDef>
      <a:spPr bwMode="auto">
        <a:noFill/>
        <a:ln w="12700">
          <a:solidFill>
            <a:schemeClr val="tx1"/>
          </a:solidFill>
          <a:round/>
          <a:headEnd/>
          <a:tailEnd/>
        </a:ln>
      </a:spPr>
      <a:bodyPr/>
      <a:lstStyle/>
    </a:lnDef>
    <a:txDef>
      <a:spPr bwMode="ltGray">
        <a:noFill/>
        <a:ln w="6350">
          <a:noFill/>
          <a:miter lim="800000"/>
          <a:headEnd/>
          <a:tailEnd/>
        </a:ln>
      </a:spPr>
      <a:bodyPr wrap="square" lIns="100913" tIns="50457" rIns="100913" bIns="50457" rtlCol="0" anchor="t" anchorCtr="0">
        <a:spAutoFit/>
      </a:bodyPr>
      <a:lstStyle>
        <a:defPPr eaLnBrk="0" hangingPunct="0">
          <a:defRPr dirty="0" err="1" smtClean="0">
            <a:latin typeface="+mn-lt"/>
          </a:defRPr>
        </a:defPPr>
      </a:lstStyle>
    </a:txDef>
  </a:objectDefaults>
  <a:extraClrSchemeLst/>
  <a:custClrLst>
    <a:custClr name="255,255,255">
      <a:srgbClr val="FFFFFF"/>
    </a:custClr>
    <a:custClr name="0,0,0">
      <a:srgbClr val="000000"/>
    </a:custClr>
    <a:custClr name="Primary Blue 25,50,150">
      <a:srgbClr val="193296"/>
    </a:custClr>
    <a:custClr name="0,146,208">
      <a:srgbClr val="0092D0"/>
    </a:custClr>
    <a:custClr name="255,160,0">
      <a:srgbClr val="FFA000"/>
    </a:custClr>
    <a:custClr name="215,0,50">
      <a:srgbClr val="D70032"/>
    </a:custClr>
    <a:custClr name="45,150,45">
      <a:srgbClr val="2D962D"/>
    </a:custClr>
    <a:custClr name="0,85,170">
      <a:srgbClr val="0055AA"/>
    </a:custClr>
    <a:custClr name="180,210,240">
      <a:srgbClr val="B4D2F0"/>
    </a:custClr>
    <a:custClr name="130,150,170">
      <a:srgbClr val="8296AA"/>
    </a:custClr>
    <a:custClr name="255,255,255">
      <a:srgbClr val="FFFFFF"/>
    </a:custClr>
    <a:custClr name="0,0,0">
      <a:srgbClr val="000000"/>
    </a:custClr>
    <a:custClr name="140,159,236">
      <a:srgbClr val="8C9FEC"/>
    </a:custClr>
    <a:custClr name="130,195,255">
      <a:srgbClr val="82C3FF"/>
    </a:custClr>
    <a:custClr name="255,217,153">
      <a:srgbClr val="FFD999"/>
    </a:custClr>
    <a:custClr name="255,141,167">
      <a:srgbClr val="FF8DA7"/>
    </a:custClr>
    <a:custClr name="158,226,158">
      <a:srgbClr val="9EE29E"/>
    </a:custClr>
    <a:custClr name="51,153,255">
      <a:srgbClr val="3399FF"/>
    </a:custClr>
    <a:custClr name="17,53,87">
      <a:srgbClr val="113557"/>
    </a:custClr>
    <a:custClr name="230,234,238">
      <a:srgbClr val="E6EAEE"/>
    </a:custClr>
    <a:custClr name="255,255,255">
      <a:srgbClr val="FFFFFF"/>
    </a:custClr>
    <a:custClr name="0,0,0">
      <a:srgbClr val="000000"/>
    </a:custClr>
    <a:custClr name="83,111,226">
      <a:srgbClr val="536FE2"/>
    </a:custClr>
    <a:custClr name="180,219,255">
      <a:srgbClr val="B4DBFF"/>
    </a:custClr>
    <a:custClr name="255,198,105">
      <a:srgbClr val="FFC669"/>
    </a:custClr>
    <a:custClr name="255,78,119">
      <a:srgbClr val="FF4E77"/>
    </a:custClr>
    <a:custClr name="110,210,110">
      <a:srgbClr val="6ED26E"/>
    </a:custClr>
    <a:custClr name="187,221,255">
      <a:srgbClr val="BBDDFF"/>
    </a:custClr>
    <a:custClr name="93,157,223">
      <a:srgbClr val="5D9DDF"/>
    </a:custClr>
    <a:custClr name="205,213,221">
      <a:srgbClr val="CDD5DD"/>
    </a:custClr>
    <a:custClr name="Branding Only 0,24,168">
      <a:srgbClr val="0018A8"/>
    </a:custClr>
    <a:custClr name="0,0,0">
      <a:srgbClr val="000000"/>
    </a:custClr>
    <a:custClr name="19,38,113">
      <a:srgbClr val="132671"/>
    </a:custClr>
    <a:custClr name="34,149,255">
      <a:srgbClr val="2295FF"/>
    </a:custClr>
    <a:custClr name="195,121,0">
      <a:srgbClr val="C37900"/>
    </a:custClr>
    <a:custClr name="161,0,38">
      <a:srgbClr val="A10026"/>
    </a:custClr>
    <a:custClr name="34,113,34">
      <a:srgbClr val="227122"/>
    </a:custClr>
    <a:custClr name="0,64,127">
      <a:srgbClr val="00407F"/>
    </a:custClr>
    <a:custClr name="35,105,175">
      <a:srgbClr val="2369AF"/>
    </a:custClr>
    <a:custClr name="61,75,89">
      <a:srgbClr val="3D4B59"/>
    </a:custClr>
    <a:custClr name="PWM Only 182,192,199">
      <a:srgbClr val="B6C0C7"/>
    </a:custClr>
    <a:custClr name="PWM Only 137,150,160">
      <a:srgbClr val="8996A0"/>
    </a:custClr>
    <a:custClr name="0,42,85">
      <a:srgbClr val="002A55"/>
    </a:custClr>
    <a:custClr name="105,167,255">
      <a:srgbClr val="69A7FF"/>
    </a:custClr>
    <a:custClr name="255,255,255">
      <a:srgbClr val="FFFFFF"/>
    </a:custClr>
    <a:custClr name="255,255,255">
      <a:srgbClr val="FFFFFF"/>
    </a:custClr>
    <a:custClr name="255,255,255">
      <a:srgbClr val="FFFFFF"/>
    </a:custClr>
    <a:custClr name="0,34,68">
      <a:srgbClr val="002244"/>
    </a:custClr>
    <a:custClr name="0,0,0">
      <a:srgbClr val="000000"/>
    </a:custClr>
    <a:custClr name="91,113,134">
      <a:srgbClr val="5B7186"/>
    </a:custClr>
  </a:custClrLst>
</a:theme>
</file>

<file path=ppt/theme/theme3.xml><?xml version="1.0" encoding="utf-8"?>
<a:theme xmlns:a="http://schemas.openxmlformats.org/drawingml/2006/main" name="1_16x9 Holding slides 2">
  <a:themeElements>
    <a:clrScheme name="9kld0551_New CS3">
      <a:dk1>
        <a:srgbClr val="FFC766"/>
      </a:dk1>
      <a:lt1>
        <a:srgbClr val="FFFFFF"/>
      </a:lt1>
      <a:dk2>
        <a:srgbClr val="002244"/>
      </a:dk2>
      <a:lt2>
        <a:srgbClr val="EC6685"/>
      </a:lt2>
      <a:accent1>
        <a:srgbClr val="002244"/>
      </a:accent1>
      <a:accent2>
        <a:srgbClr val="0092D0"/>
      </a:accent2>
      <a:accent3>
        <a:srgbClr val="FFA100"/>
      </a:accent3>
      <a:accent4>
        <a:srgbClr val="E00034"/>
      </a:accent4>
      <a:accent5>
        <a:srgbClr val="334E69"/>
      </a:accent5>
      <a:accent6>
        <a:srgbClr val="66C1E9"/>
      </a:accent6>
      <a:hlink>
        <a:srgbClr val="961414"/>
      </a:hlink>
      <a:folHlink>
        <a:srgbClr val="379B6E"/>
      </a:folHlink>
    </a:clrScheme>
    <a:fontScheme name="3_CIB Industry Groups">
      <a:majorFont>
        <a:latin typeface=""/>
        <a:ea typeface=""/>
        <a:cs typeface="ＭＳ Ｐゴシック"/>
      </a:majorFont>
      <a:minorFont>
        <a:latin typeface="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9BC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54000" tIns="54000" rIns="54000" bIns="54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9BC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54000" tIns="54000" rIns="54000" bIns="54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009BCD"/>
        </a:lt2>
        <a:accent1>
          <a:srgbClr val="E1EBFF"/>
        </a:accent1>
        <a:accent2>
          <a:srgbClr val="C3D7F0"/>
        </a:accent2>
        <a:accent3>
          <a:srgbClr val="FFFFFF"/>
        </a:accent3>
        <a:accent4>
          <a:srgbClr val="000000"/>
        </a:accent4>
        <a:accent5>
          <a:srgbClr val="EEF3FF"/>
        </a:accent5>
        <a:accent6>
          <a:srgbClr val="B0C3D9"/>
        </a:accent6>
        <a:hlink>
          <a:srgbClr val="82A0CD"/>
        </a:hlink>
        <a:folHlink>
          <a:srgbClr val="0A419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0,0,0">
      <a:srgbClr val="000000"/>
    </a:custClr>
    <a:custClr name="165,184,224">
      <a:srgbClr val="A5B8E0"/>
    </a:custClr>
    <a:custClr name="102,102,153">
      <a:srgbClr val="666699"/>
    </a:custClr>
    <a:custClr name="153,51,102">
      <a:srgbClr val="993366"/>
    </a:custClr>
    <a:custClr name="204,153,255">
      <a:srgbClr val="CC99FF"/>
    </a:custClr>
    <a:custClr name="51,51,51">
      <a:srgbClr val="333333"/>
    </a:custClr>
    <a:custClr name="150,150,150">
      <a:srgbClr val="969696"/>
    </a:custClr>
    <a:custClr name="0,51,102">
      <a:srgbClr val="003366"/>
    </a:custClr>
    <a:custClr name="128,128,0">
      <a:srgbClr val="808000"/>
    </a:custClr>
    <a:custClr name="255,204,0">
      <a:srgbClr val="FFCC00"/>
    </a:custClr>
    <a:custClr name="0,51,0">
      <a:srgbClr val="003300"/>
    </a:custClr>
    <a:custClr name="0,204,255">
      <a:srgbClr val="00CCFF"/>
    </a:custClr>
    <a:custClr name="0,0,114">
      <a:srgbClr val="000072"/>
    </a:custClr>
    <a:custClr name="255,255,255">
      <a:srgbClr val="FFFFFF"/>
    </a:custClr>
    <a:custClr name="0,25,155">
      <a:srgbClr val="00199B"/>
    </a:custClr>
    <a:custClr name="120,155,235">
      <a:srgbClr val="789BEB"/>
    </a:custClr>
    <a:custClr name="50,75,185">
      <a:srgbClr val="324BB9"/>
    </a:custClr>
    <a:custClr name="210,110,20">
      <a:srgbClr val="D26E14"/>
    </a:custClr>
    <a:custClr name="150,20,20">
      <a:srgbClr val="961414"/>
    </a:custClr>
    <a:custClr name="55,155,110">
      <a:srgbClr val="379B6E"/>
    </a:custClr>
  </a:custClrLst>
</a:theme>
</file>

<file path=ppt/theme/theme4.xml><?xml version="1.0" encoding="utf-8"?>
<a:theme xmlns:a="http://schemas.openxmlformats.org/drawingml/2006/main" name="1_DB Screenshow White">
  <a:themeElements>
    <a:clrScheme name="DB Screenshow White">
      <a:dk1>
        <a:srgbClr val="B4D2F0"/>
      </a:dk1>
      <a:lt1>
        <a:srgbClr val="000000"/>
      </a:lt1>
      <a:dk2>
        <a:srgbClr val="FFFFFF"/>
      </a:dk2>
      <a:lt2>
        <a:srgbClr val="8296AA"/>
      </a:lt2>
      <a:accent1>
        <a:srgbClr val="193296"/>
      </a:accent1>
      <a:accent2>
        <a:srgbClr val="0092D0"/>
      </a:accent2>
      <a:accent3>
        <a:srgbClr val="FFA005"/>
      </a:accent3>
      <a:accent4>
        <a:srgbClr val="D70032"/>
      </a:accent4>
      <a:accent5>
        <a:srgbClr val="2D962D"/>
      </a:accent5>
      <a:accent6>
        <a:srgbClr val="0055AA"/>
      </a:accent6>
      <a:hlink>
        <a:srgbClr val="961414"/>
      </a:hlink>
      <a:folHlink>
        <a:srgbClr val="379B6E"/>
      </a:folHlink>
    </a:clrScheme>
    <a:fontScheme name="DB Screenshow">
      <a:majorFont>
        <a:latin typeface="Arial"/>
        <a:ea typeface="MS PGothic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6350">
          <a:noFill/>
          <a:miter lim="800000"/>
          <a:headEnd/>
          <a:tailEnd/>
        </a:ln>
      </a:spPr>
      <a:bodyPr lIns="100913" tIns="50457" rIns="100913" bIns="50457" rtlCol="0" anchor="ctr">
        <a:noAutofit/>
      </a:bodyPr>
      <a:lstStyle>
        <a:defPPr algn="ctr" defTabSz="963613" eaLnBrk="0" hangingPunct="0">
          <a:tabLst>
            <a:tab pos="1257300" algn="l"/>
          </a:tabLst>
          <a:defRPr dirty="0" err="1" smtClean="0">
            <a:solidFill>
              <a:srgbClr val="FFFFFF"/>
            </a:solidFill>
            <a:latin typeface="+mn-lt"/>
          </a:defRPr>
        </a:defPPr>
      </a:lstStyle>
    </a:spDef>
    <a:lnDef>
      <a:spPr bwMode="auto">
        <a:noFill/>
        <a:ln w="12700">
          <a:solidFill>
            <a:schemeClr val="tx1"/>
          </a:solidFill>
          <a:round/>
          <a:headEnd/>
          <a:tailEnd/>
        </a:ln>
      </a:spPr>
      <a:bodyPr/>
      <a:lstStyle/>
    </a:lnDef>
    <a:txDef>
      <a:spPr bwMode="ltGray">
        <a:noFill/>
        <a:ln w="6350">
          <a:noFill/>
          <a:miter lim="800000"/>
          <a:headEnd/>
          <a:tailEnd/>
        </a:ln>
      </a:spPr>
      <a:bodyPr wrap="square" lIns="100913" tIns="50457" rIns="100913" bIns="50457" rtlCol="0" anchor="t" anchorCtr="0">
        <a:spAutoFit/>
      </a:bodyPr>
      <a:lstStyle>
        <a:defPPr eaLnBrk="0" hangingPunct="0">
          <a:defRPr dirty="0" err="1" smtClean="0">
            <a:latin typeface="+mn-lt"/>
          </a:defRPr>
        </a:defPPr>
      </a:lstStyle>
    </a:txDef>
  </a:objectDefaults>
  <a:extraClrSchemeLst/>
  <a:custClrLst>
    <a:custClr name="255,255,255">
      <a:srgbClr val="FFFFFF"/>
    </a:custClr>
    <a:custClr name="0,0,0">
      <a:srgbClr val="000000"/>
    </a:custClr>
    <a:custClr name="Primary Blue 25,50,150">
      <a:srgbClr val="193296"/>
    </a:custClr>
    <a:custClr name="0,146,208">
      <a:srgbClr val="0092D0"/>
    </a:custClr>
    <a:custClr name="255,160,0">
      <a:srgbClr val="FFA000"/>
    </a:custClr>
    <a:custClr name="215,0,50">
      <a:srgbClr val="D70032"/>
    </a:custClr>
    <a:custClr name="45,150,45">
      <a:srgbClr val="2D962D"/>
    </a:custClr>
    <a:custClr name="0,85,170">
      <a:srgbClr val="0055AA"/>
    </a:custClr>
    <a:custClr name="180,210,240">
      <a:srgbClr val="B4D2F0"/>
    </a:custClr>
    <a:custClr name="130,150,170">
      <a:srgbClr val="8296AA"/>
    </a:custClr>
    <a:custClr name="255,255,255">
      <a:srgbClr val="FFFFFF"/>
    </a:custClr>
    <a:custClr name="0,0,0">
      <a:srgbClr val="000000"/>
    </a:custClr>
    <a:custClr name="140,159,236">
      <a:srgbClr val="8C9FEC"/>
    </a:custClr>
    <a:custClr name="130,195,255">
      <a:srgbClr val="82C3FF"/>
    </a:custClr>
    <a:custClr name="255,217,153">
      <a:srgbClr val="FFD999"/>
    </a:custClr>
    <a:custClr name="255,141,167">
      <a:srgbClr val="FF8DA7"/>
    </a:custClr>
    <a:custClr name="158,226,158">
      <a:srgbClr val="9EE29E"/>
    </a:custClr>
    <a:custClr name="51,153,255">
      <a:srgbClr val="3399FF"/>
    </a:custClr>
    <a:custClr name="17,53,87">
      <a:srgbClr val="113557"/>
    </a:custClr>
    <a:custClr name="230,234,238">
      <a:srgbClr val="E6EAEE"/>
    </a:custClr>
    <a:custClr name="255,255,255">
      <a:srgbClr val="FFFFFF"/>
    </a:custClr>
    <a:custClr name="0,0,0">
      <a:srgbClr val="000000"/>
    </a:custClr>
    <a:custClr name="83,111,226">
      <a:srgbClr val="536FE2"/>
    </a:custClr>
    <a:custClr name="180,219,255">
      <a:srgbClr val="B4DBFF"/>
    </a:custClr>
    <a:custClr name="255,198,105">
      <a:srgbClr val="FFC669"/>
    </a:custClr>
    <a:custClr name="255,78,119">
      <a:srgbClr val="FF4E77"/>
    </a:custClr>
    <a:custClr name="110,210,110">
      <a:srgbClr val="6ED26E"/>
    </a:custClr>
    <a:custClr name="187,221,255">
      <a:srgbClr val="BBDDFF"/>
    </a:custClr>
    <a:custClr name="93,157,223">
      <a:srgbClr val="5D9DDF"/>
    </a:custClr>
    <a:custClr name="205,213,221">
      <a:srgbClr val="CDD5DD"/>
    </a:custClr>
    <a:custClr name="Branding Only 0,24,168">
      <a:srgbClr val="0018A8"/>
    </a:custClr>
    <a:custClr name="0,0,0">
      <a:srgbClr val="000000"/>
    </a:custClr>
    <a:custClr name="19,38,113">
      <a:srgbClr val="132671"/>
    </a:custClr>
    <a:custClr name="34,149,255">
      <a:srgbClr val="2295FF"/>
    </a:custClr>
    <a:custClr name="195,121,0">
      <a:srgbClr val="C37900"/>
    </a:custClr>
    <a:custClr name="161,0,38">
      <a:srgbClr val="A10026"/>
    </a:custClr>
    <a:custClr name="34,113,34">
      <a:srgbClr val="227122"/>
    </a:custClr>
    <a:custClr name="0,64,127">
      <a:srgbClr val="00407F"/>
    </a:custClr>
    <a:custClr name="35,105,175">
      <a:srgbClr val="2369AF"/>
    </a:custClr>
    <a:custClr name="61,75,89">
      <a:srgbClr val="3D4B59"/>
    </a:custClr>
    <a:custClr name="PWM Only 182,192,199">
      <a:srgbClr val="B6C0C7"/>
    </a:custClr>
    <a:custClr name="PWM Only 137,150,160">
      <a:srgbClr val="8996A0"/>
    </a:custClr>
    <a:custClr name="0,42,85">
      <a:srgbClr val="002A55"/>
    </a:custClr>
    <a:custClr name="105,167,255">
      <a:srgbClr val="69A7FF"/>
    </a:custClr>
    <a:custClr name="255,255,255">
      <a:srgbClr val="FFFFFF"/>
    </a:custClr>
    <a:custClr name="255,255,255">
      <a:srgbClr val="FFFFFF"/>
    </a:custClr>
    <a:custClr name="255,255,255">
      <a:srgbClr val="FFFFFF"/>
    </a:custClr>
    <a:custClr name="0,34,68">
      <a:srgbClr val="002244"/>
    </a:custClr>
    <a:custClr name="0,0,0">
      <a:srgbClr val="000000"/>
    </a:custClr>
    <a:custClr name="91,113,134">
      <a:srgbClr val="5B7186"/>
    </a:custClr>
  </a:custClrLst>
</a:theme>
</file>

<file path=ppt/theme/theme5.xml><?xml version="1.0" encoding="utf-8"?>
<a:theme xmlns:a="http://schemas.openxmlformats.org/drawingml/2006/main" name="Whatever">
  <a:themeElements>
    <a:clrScheme name="">
      <a:dk1>
        <a:srgbClr val="000000"/>
      </a:dk1>
      <a:lt1>
        <a:srgbClr val="FFFFFF"/>
      </a:lt1>
      <a:dk2>
        <a:srgbClr val="FF0000"/>
      </a:dk2>
      <a:lt2>
        <a:srgbClr val="804000"/>
      </a:lt2>
      <a:accent1>
        <a:srgbClr val="007F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0AA"/>
      </a:accent5>
      <a:accent6>
        <a:srgbClr val="2D00E7"/>
      </a:accent6>
      <a:hlink>
        <a:srgbClr val="BF00FF"/>
      </a:hlink>
      <a:folHlink>
        <a:srgbClr val="0073D9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lnDef>
  </a:objectDefaults>
  <a:extraClrSchemeLst>
    <a:extraClrScheme>
      <a:clrScheme name="Office T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FF0000"/>
        </a:dk2>
        <a:lt2>
          <a:srgbClr val="FF9900"/>
        </a:lt2>
        <a:accent1>
          <a:srgbClr val="0099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5C2D"/>
        </a:accent6>
        <a:hlink>
          <a:srgbClr val="CC00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Whatever">
  <a:themeElements>
    <a:clrScheme name="">
      <a:dk1>
        <a:srgbClr val="000000"/>
      </a:dk1>
      <a:lt1>
        <a:srgbClr val="FFFFFF"/>
      </a:lt1>
      <a:dk2>
        <a:srgbClr val="FF0000"/>
      </a:dk2>
      <a:lt2>
        <a:srgbClr val="804000"/>
      </a:lt2>
      <a:accent1>
        <a:srgbClr val="007F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0AA"/>
      </a:accent5>
      <a:accent6>
        <a:srgbClr val="2D00E7"/>
      </a:accent6>
      <a:hlink>
        <a:srgbClr val="BF00FF"/>
      </a:hlink>
      <a:folHlink>
        <a:srgbClr val="0073D9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lnDef>
  </a:objectDefaults>
  <a:extraClrSchemeLst>
    <a:extraClrScheme>
      <a:clrScheme name="Office T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FF0000"/>
        </a:dk2>
        <a:lt2>
          <a:srgbClr val="FF9900"/>
        </a:lt2>
        <a:accent1>
          <a:srgbClr val="0099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5C2D"/>
        </a:accent6>
        <a:hlink>
          <a:srgbClr val="CC00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B Screenshow White">
    <a:dk1>
      <a:srgbClr val="B4D2F0"/>
    </a:dk1>
    <a:lt1>
      <a:srgbClr val="000000"/>
    </a:lt1>
    <a:dk2>
      <a:srgbClr val="FFFFFF"/>
    </a:dk2>
    <a:lt2>
      <a:srgbClr val="8296AA"/>
    </a:lt2>
    <a:accent1>
      <a:srgbClr val="193296"/>
    </a:accent1>
    <a:accent2>
      <a:srgbClr val="0092D0"/>
    </a:accent2>
    <a:accent3>
      <a:srgbClr val="FFA005"/>
    </a:accent3>
    <a:accent4>
      <a:srgbClr val="D70032"/>
    </a:accent4>
    <a:accent5>
      <a:srgbClr val="2D962D"/>
    </a:accent5>
    <a:accent6>
      <a:srgbClr val="0055AA"/>
    </a:accent6>
    <a:hlink>
      <a:srgbClr val="961414"/>
    </a:hlink>
    <a:folHlink>
      <a:srgbClr val="379B6E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usinessDivision xmlns="D394501B-BDBB-424E-B5E9-622762117F7A" xsi:nil="true"/>
    <Email xmlns="D394501B-BDBB-424E-B5E9-622762117F7A" xsi:nil="true"/>
    <Team xmlns="D394501B-BDBB-424E-B5E9-622762117F7A" xsi:nil="true"/>
    <BusinessLine xmlns="D394501B-BDBB-424E-B5E9-622762117F7A" xsi:nil="true"/>
    <UserName xmlns="D394501B-BDBB-424E-B5E9-622762117F7A">, </UserName>
    <CorporateDivision xmlns="D394501B-BDBB-424E-B5E9-622762117F7A" xsi:nil="true"/>
    <DBDirID xmlns="D394501B-BDBB-424E-B5E9-622762117F7A" xsi:nil="true"/>
    <Department xmlns="D394501B-BDBB-424E-B5E9-622762117F7A" xsi:nil="true"/>
    <Country xmlns="D394501B-BDBB-424E-B5E9-622762117F7A" xsi:nil="true"/>
    <GroupDivision xmlns="D394501B-BDBB-424E-B5E9-622762117F7A" xsi:nil="true"/>
    <_dlc_DocId xmlns="08cb0f59-b58a-410a-8fde-00fb0eef9b53">EAY6WXRV32KZ-1864152586-176</_dlc_DocId>
    <_dlc_DocIdUrl xmlns="08cb0f59-b58a-410a-8fde-00fb0eef9b53">
      <Url>https://dspace.de.intranet.db.com/site4361/_layouts/DocIdRedir.aspx?ID=EAY6WXRV32KZ-1864152586-176</Url>
      <Description>EAY6WXRV32KZ-1864152586-176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B Base Content Type" ma:contentTypeID="0x010100C777E5E4CC2845A982076CBB472177EA001C5F85888F34AE42BEC45E4FBA3732BD" ma:contentTypeVersion="1" ma:contentTypeDescription="DB Base Content Type" ma:contentTypeScope="" ma:versionID="011cb27e84e7470b595fb04fe671438b">
  <xsd:schema xmlns:xsd="http://www.w3.org/2001/XMLSchema" xmlns:xs="http://www.w3.org/2001/XMLSchema" xmlns:p="http://schemas.microsoft.com/office/2006/metadata/properties" xmlns:ns2="D394501B-BDBB-424E-B5E9-622762117F7A" xmlns:ns3="08cb0f59-b58a-410a-8fde-00fb0eef9b53" targetNamespace="http://schemas.microsoft.com/office/2006/metadata/properties" ma:root="true" ma:fieldsID="8847ca4af6abc549e6aff0abcb45fe5a" ns2:_="" ns3:_="">
    <xsd:import namespace="D394501B-BDBB-424E-B5E9-622762117F7A"/>
    <xsd:import namespace="08cb0f59-b58a-410a-8fde-00fb0eef9b53"/>
    <xsd:element name="properties">
      <xsd:complexType>
        <xsd:sequence>
          <xsd:element name="documentManagement">
            <xsd:complexType>
              <xsd:all>
                <xsd:element ref="ns2:UserName" minOccurs="0"/>
                <xsd:element ref="ns2:Email" minOccurs="0"/>
                <xsd:element ref="ns2:DBDirID" minOccurs="0"/>
                <xsd:element ref="ns2:BusinessDivision" minOccurs="0"/>
                <xsd:element ref="ns2:BusinessLine" minOccurs="0"/>
                <xsd:element ref="ns2:Department" minOccurs="0"/>
                <xsd:element ref="ns2:Team" minOccurs="0"/>
                <xsd:element ref="ns2:Country" minOccurs="0"/>
                <xsd:element ref="ns2:GroupDivision" minOccurs="0"/>
                <xsd:element ref="ns2:CorporateDivision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94501B-BDBB-424E-B5E9-622762117F7A" elementFormDefault="qualified">
    <xsd:import namespace="http://schemas.microsoft.com/office/2006/documentManagement/types"/>
    <xsd:import namespace="http://schemas.microsoft.com/office/infopath/2007/PartnerControls"/>
    <xsd:element name="UserName" ma:index="8" nillable="true" ma:displayName="UserName" ma:internalName="UserName" ma:readOnly="false">
      <xsd:simpleType>
        <xsd:restriction base="dms:Text"/>
      </xsd:simpleType>
    </xsd:element>
    <xsd:element name="Email" ma:index="9" nillable="true" ma:displayName="Email" ma:internalName="Email" ma:readOnly="false">
      <xsd:simpleType>
        <xsd:restriction base="dms:Text"/>
      </xsd:simpleType>
    </xsd:element>
    <xsd:element name="DBDirID" ma:index="10" nillable="true" ma:displayName="DBDirID" ma:internalName="DBDirID" ma:readOnly="false">
      <xsd:simpleType>
        <xsd:restriction base="dms:Text"/>
      </xsd:simpleType>
    </xsd:element>
    <xsd:element name="BusinessDivision" ma:index="11" nillable="true" ma:displayName="Business Division" ma:internalName="BusinessDivision" ma:readOnly="false">
      <xsd:simpleType>
        <xsd:restriction base="dms:Text"/>
      </xsd:simpleType>
    </xsd:element>
    <xsd:element name="BusinessLine" ma:index="12" nillable="true" ma:displayName="Business Line" ma:internalName="BusinessLine" ma:readOnly="false">
      <xsd:simpleType>
        <xsd:restriction base="dms:Text"/>
      </xsd:simpleType>
    </xsd:element>
    <xsd:element name="Department" ma:index="13" nillable="true" ma:displayName="Department" ma:internalName="Department" ma:readOnly="false">
      <xsd:simpleType>
        <xsd:restriction base="dms:Text"/>
      </xsd:simpleType>
    </xsd:element>
    <xsd:element name="Team" ma:index="14" nillable="true" ma:displayName="Team" ma:internalName="Team" ma:readOnly="false">
      <xsd:simpleType>
        <xsd:restriction base="dms:Text"/>
      </xsd:simpleType>
    </xsd:element>
    <xsd:element name="Country" ma:index="15" nillable="true" ma:displayName="Country" ma:internalName="Country" ma:readOnly="false">
      <xsd:simpleType>
        <xsd:restriction base="dms:Text"/>
      </xsd:simpleType>
    </xsd:element>
    <xsd:element name="GroupDivision" ma:index="16" nillable="true" ma:displayName="Group Division" ma:internalName="GroupDivision" ma:readOnly="false">
      <xsd:simpleType>
        <xsd:restriction base="dms:Text"/>
      </xsd:simpleType>
    </xsd:element>
    <xsd:element name="CorporateDivision" ma:index="17" nillable="true" ma:displayName="Corporate Division" ma:internalName="CorporateDivis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cb0f59-b58a-410a-8fde-00fb0eef9b53" elementFormDefault="qualified">
    <xsd:import namespace="http://schemas.microsoft.com/office/2006/documentManagement/types"/>
    <xsd:import namespace="http://schemas.microsoft.com/office/infopath/2007/PartnerControls"/>
    <xsd:element name="_dlc_DocId" ma:index="1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858757-D8A2-4985-800E-DB0819CBC3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7351DF-47F5-40C1-8C3C-6B350C77D0FE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588DFF60-FD90-4DB3-9E89-8B4174AFCB71}">
  <ds:schemaRefs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08cb0f59-b58a-410a-8fde-00fb0eef9b53"/>
    <ds:schemaRef ds:uri="http://schemas.microsoft.com/office/2006/metadata/properties"/>
    <ds:schemaRef ds:uri="http://schemas.openxmlformats.org/package/2006/metadata/core-properties"/>
    <ds:schemaRef ds:uri="D394501B-BDBB-424E-B5E9-622762117F7A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E8881EE5-0D93-4845-B64F-7EC15427F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94501B-BDBB-424E-B5E9-622762117F7A"/>
    <ds:schemaRef ds:uri="08cb0f59-b58a-410a-8fde-00fb0eef9b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1872</TotalTime>
  <Words>2808</Words>
  <Application>Microsoft Office PowerPoint</Application>
  <PresentationFormat>Custom</PresentationFormat>
  <Paragraphs>435</Paragraphs>
  <Slides>47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16x9 Holding slides 2</vt:lpstr>
      <vt:lpstr>DB Screenshow White</vt:lpstr>
      <vt:lpstr>1_16x9 Holding slides 2</vt:lpstr>
      <vt:lpstr>1_DB Screenshow White</vt:lpstr>
      <vt:lpstr>Whatever</vt:lpstr>
      <vt:lpstr>1_Whatever</vt:lpstr>
      <vt:lpstr>PowerPoint Presentation</vt:lpstr>
      <vt:lpstr>PowerPoint Presentation</vt:lpstr>
      <vt:lpstr>PowerPoint Presentation</vt:lpstr>
      <vt:lpstr>Version control systems</vt:lpstr>
      <vt:lpstr>PowerPoint Presentation</vt:lpstr>
      <vt:lpstr>PowerPoint Presentation</vt:lpstr>
      <vt:lpstr>Git History</vt:lpstr>
      <vt:lpstr>Git uses a distributed model</vt:lpstr>
      <vt:lpstr>Git takes snapshots</vt:lpstr>
      <vt:lpstr>Git uses checksums</vt:lpstr>
      <vt:lpstr>A Local Git project has three areas</vt:lpstr>
      <vt:lpstr>Git file lifecycle</vt:lpstr>
      <vt:lpstr>Basic Workflow</vt:lpstr>
      <vt:lpstr>PowerPoint Presentation</vt:lpstr>
      <vt:lpstr>Why Git?</vt:lpstr>
      <vt:lpstr>Download and install Git</vt:lpstr>
      <vt:lpstr>Introduce yourself to Git</vt:lpstr>
      <vt:lpstr>PowerPoint Presentation</vt:lpstr>
      <vt:lpstr>PowerPoint Presentation</vt:lpstr>
      <vt:lpstr>PowerPoint Presentation</vt:lpstr>
      <vt:lpstr>PowerPoint Presentation</vt:lpstr>
      <vt:lpstr>Git commands</vt:lpstr>
      <vt:lpstr>Create and fill a repository</vt:lpstr>
      <vt:lpstr>Clone a repository from elsewhere</vt:lpstr>
      <vt:lpstr>The repository</vt:lpstr>
      <vt:lpstr>init and the .git repository</vt:lpstr>
      <vt:lpstr>Making commits</vt:lpstr>
      <vt:lpstr>Commits and graphs</vt:lpstr>
      <vt:lpstr>Working with your own repository</vt:lpstr>
      <vt:lpstr>Commit messages</vt:lpstr>
      <vt:lpstr>Choose an editor</vt:lpstr>
      <vt:lpstr>Working with others</vt:lpstr>
      <vt:lpstr>Typical workflow</vt:lpstr>
      <vt:lpstr>Multiple versions</vt:lpstr>
      <vt:lpstr>Aside: So what is github?</vt:lpstr>
      <vt:lpstr>Keeping it simple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for you</vt:lpstr>
      <vt:lpstr>Git Resources</vt:lpstr>
      <vt:lpstr>PowerPoint Presentation</vt:lpstr>
    </vt:vector>
  </TitlesOfParts>
  <Company>Deutsche Bank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Deutsche Bank screenshow template</dc:title>
  <dc:creator>*</dc:creator>
  <cp:keywords>For internal use only</cp:keywords>
  <cp:lastModifiedBy>ganesh</cp:lastModifiedBy>
  <cp:revision>1271</cp:revision>
  <cp:lastPrinted>2010-03-16T19:12:47Z</cp:lastPrinted>
  <dcterms:created xsi:type="dcterms:W3CDTF">2010-11-16T13:20:08Z</dcterms:created>
  <dcterms:modified xsi:type="dcterms:W3CDTF">2019-10-03T04:28:07Z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e951d408-65dc-48b8-aac8-a17dc4d30e45</vt:lpwstr>
  </property>
  <property fmtid="{D5CDD505-2E9C-101B-9397-08002B2CF9AE}" pid="3" name="ContentTypeId">
    <vt:lpwstr>0x010100C777E5E4CC2845A982076CBB472177EA001C5F85888F34AE42BEC45E4FBA3732BD</vt:lpwstr>
  </property>
  <property fmtid="{D5CDD505-2E9C-101B-9397-08002B2CF9AE}" pid="4" name="_dlc_DocIdItemGuid">
    <vt:lpwstr>e7b62917-f810-4886-86e3-7b6ce045e08f</vt:lpwstr>
  </property>
  <property fmtid="{D5CDD505-2E9C-101B-9397-08002B2CF9AE}" pid="5" name="db.comClassification">
    <vt:lpwstr>For internal use only</vt:lpwstr>
  </property>
  <property fmtid="{D5CDD505-2E9C-101B-9397-08002B2CF9AE}" pid="6" name="aliashDocumentMarking">
    <vt:lpwstr>For internal use only</vt:lpwstr>
  </property>
</Properties>
</file>