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9CFA6BE-6245-4B01-8C63-7339A3094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 Week (</a:t>
            </a:r>
            <a:r>
              <a:rPr dirty="0" smtClean="0"/>
              <a:t>2-6Dec</a:t>
            </a:r>
            <a:r>
              <a:rPr lang="en-US" dirty="0" smtClean="0"/>
              <a:t>) Security Camera Plate Reads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30BCDAE-FD62-4BD9-A62B-243F4E57B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12/11/2019 10:37:20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r_Graph_ALL_2-6Dec">
            <a:extLst>
              <a:ext uri="{FF2B5EF4-FFF2-40B4-BE49-F238E27FC236}">
                <a16:creationId xmlns:a16="http://schemas.microsoft.com/office/drawing/2014/main" id="{3E73D40F-B743-4725-8392-B1E87AD09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" y="813045"/>
            <a:ext cx="9754420" cy="5986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7811" y="216130"/>
            <a:ext cx="7809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no plate reads vs Plate Reads for 1 week (2-6 Dec)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r_Graph_ALL_2-6Dec_Only_Night">
            <a:extLst>
              <a:ext uri="{FF2B5EF4-FFF2-40B4-BE49-F238E27FC236}">
                <a16:creationId xmlns:a16="http://schemas.microsoft.com/office/drawing/2014/main" id="{E76C7697-B57F-4422-9B15-25CE7FC4F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76" y="1376460"/>
            <a:ext cx="8554430" cy="54815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1890" y="401381"/>
            <a:ext cx="11009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Number of no plate reads vs Plate Reads for 1 week (2-6 Dec</a:t>
            </a:r>
            <a:r>
              <a:rPr lang="en-US" sz="2400" b="1" dirty="0" smtClean="0"/>
              <a:t>) NIGHT Only (6pm-6am)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able_ALL_2-6Dec">
            <a:extLst>
              <a:ext uri="{FF2B5EF4-FFF2-40B4-BE49-F238E27FC236}">
                <a16:creationId xmlns:a16="http://schemas.microsoft.com/office/drawing/2014/main" id="{6346A1FE-E6B9-41CD-AB8A-7AB90562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20" y="0"/>
            <a:ext cx="5968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able_All_2-6_Percentages">
            <a:extLst>
              <a:ext uri="{FF2B5EF4-FFF2-40B4-BE49-F238E27FC236}">
                <a16:creationId xmlns:a16="http://schemas.microsoft.com/office/drawing/2014/main" id="{3A25B605-C182-4EAF-9781-075F3FAE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35" y="0"/>
            <a:ext cx="5748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_VehicleFor2-6Dec_PerDevice">
            <a:extLst>
              <a:ext uri="{FF2B5EF4-FFF2-40B4-BE49-F238E27FC236}">
                <a16:creationId xmlns:a16="http://schemas.microsoft.com/office/drawing/2014/main" id="{A43A770F-1C04-4592-9A60-383D2DD7A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70" y="1446055"/>
            <a:ext cx="5457399" cy="52789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29295" y="301629"/>
            <a:ext cx="7178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busy Each Garages is? (Based on one week data)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26177" y="839585"/>
            <a:ext cx="67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PG5(39.3K)&gt;PG3(29.8K)&gt;PG1(29K)&gt;PG6(26.6K)&gt;PG2(18K)&gt;PG4(15.8)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_VehicleFor2-6Dec_PerDevice_Per_Camera">
            <a:extLst>
              <a:ext uri="{FF2B5EF4-FFF2-40B4-BE49-F238E27FC236}">
                <a16:creationId xmlns:a16="http://schemas.microsoft.com/office/drawing/2014/main" id="{FF3D7B8A-5CFF-4D39-ABC4-71276F4C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2" y="1141902"/>
            <a:ext cx="5844194" cy="56495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12916" y="376443"/>
            <a:ext cx="8595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busy Each </a:t>
            </a:r>
            <a:r>
              <a:rPr lang="en-US" sz="2800" dirty="0" smtClean="0"/>
              <a:t>Device </a:t>
            </a:r>
            <a:r>
              <a:rPr lang="en-US" sz="2800" dirty="0"/>
              <a:t>is? (Based on one week data)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Bad (% of No Plate Read&gt;10%)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PG3 South East Exit(41</a:t>
            </a:r>
            <a:r>
              <a:rPr lang="en-US" dirty="0" smtClean="0"/>
              <a:t>%),</a:t>
            </a:r>
          </a:p>
          <a:p>
            <a:r>
              <a:rPr lang="en-US" dirty="0" smtClean="0"/>
              <a:t> </a:t>
            </a:r>
            <a:r>
              <a:rPr lang="en-US" dirty="0"/>
              <a:t>PG4 South East Exit (23</a:t>
            </a:r>
            <a:r>
              <a:rPr lang="en-US" dirty="0" smtClean="0"/>
              <a:t>%),</a:t>
            </a:r>
          </a:p>
          <a:p>
            <a:r>
              <a:rPr lang="en-US" dirty="0" smtClean="0"/>
              <a:t> </a:t>
            </a:r>
            <a:r>
              <a:rPr lang="en-US" dirty="0"/>
              <a:t>PG3 North East Entry (22%), </a:t>
            </a:r>
            <a:endParaRPr lang="en-US" dirty="0" smtClean="0"/>
          </a:p>
          <a:p>
            <a:r>
              <a:rPr lang="en-US" dirty="0" smtClean="0"/>
              <a:t>PG4 </a:t>
            </a:r>
            <a:r>
              <a:rPr lang="en-US" dirty="0"/>
              <a:t>East Entry (14.5</a:t>
            </a:r>
            <a:r>
              <a:rPr lang="en-US" dirty="0" smtClean="0"/>
              <a:t>%),</a:t>
            </a:r>
          </a:p>
          <a:p>
            <a:r>
              <a:rPr lang="en-US" dirty="0" smtClean="0"/>
              <a:t> </a:t>
            </a:r>
            <a:r>
              <a:rPr lang="en-US" dirty="0"/>
              <a:t>Pg1 East Entry (13.5</a:t>
            </a:r>
            <a:r>
              <a:rPr lang="en-US" dirty="0" smtClean="0"/>
              <a:t>%),</a:t>
            </a:r>
          </a:p>
          <a:p>
            <a:r>
              <a:rPr lang="en-US" dirty="0" smtClean="0"/>
              <a:t> </a:t>
            </a:r>
            <a:r>
              <a:rPr lang="en-US" dirty="0"/>
              <a:t>Pg2 SE Entry (13%)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Very Good (% of no plate Read)&lt;2%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PG4 West Entry (0%)</a:t>
            </a:r>
          </a:p>
          <a:p>
            <a:r>
              <a:rPr lang="en-US" dirty="0" smtClean="0"/>
              <a:t>PG4 West Exit (0%)</a:t>
            </a:r>
          </a:p>
          <a:p>
            <a:r>
              <a:rPr lang="en-US" dirty="0" smtClean="0"/>
              <a:t>PG5 West Entry (1.1%)</a:t>
            </a:r>
          </a:p>
          <a:p>
            <a:r>
              <a:rPr lang="en-US" dirty="0" smtClean="0"/>
              <a:t>PG6 East Entry (1.5)</a:t>
            </a:r>
          </a:p>
          <a:p>
            <a:r>
              <a:rPr lang="en-US" dirty="0" smtClean="0"/>
              <a:t>PG6 East Exit (1.6%)</a:t>
            </a:r>
          </a:p>
          <a:p>
            <a:r>
              <a:rPr lang="en-US" dirty="0" smtClean="0"/>
              <a:t>PG6 West Entry (1.6%)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 Week (2-6Dec) Security Camera Plate Reads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Week (2-6Dec) Security Camera Plate Reads Analysis</dc:title>
  <dc:creator/>
  <cp:lastModifiedBy>Rajender Kumar</cp:lastModifiedBy>
  <cp:revision>4</cp:revision>
  <dcterms:created xsi:type="dcterms:W3CDTF">2019-12-11T15:37:29Z</dcterms:created>
  <dcterms:modified xsi:type="dcterms:W3CDTF">2019-12-11T17:07:03Z</dcterms:modified>
</cp:coreProperties>
</file>