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80" r:id="rId9"/>
    <p:sldId id="281" r:id="rId10"/>
    <p:sldId id="286" r:id="rId11"/>
    <p:sldId id="293" r:id="rId12"/>
    <p:sldId id="282" r:id="rId13"/>
    <p:sldId id="287" r:id="rId14"/>
    <p:sldId id="283" r:id="rId15"/>
    <p:sldId id="284" r:id="rId16"/>
    <p:sldId id="285" r:id="rId17"/>
    <p:sldId id="288" r:id="rId18"/>
    <p:sldId id="289" r:id="rId19"/>
    <p:sldId id="290" r:id="rId20"/>
    <p:sldId id="291" r:id="rId21"/>
    <p:sldId id="29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EDF564E5-D6E5-4D29-A1F1-CACC654E4FEB}" type="datetimeFigureOut">
              <a:rPr lang="en-US" smtClean="0"/>
              <a:t>03-Jun-17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A72CE-2181-4A3B-B048-4730428A621D}"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F564E5-D6E5-4D29-A1F1-CACC654E4FEB}" type="datetimeFigureOut">
              <a:rPr lang="en-US" smtClean="0"/>
              <a:t>03-Jun-17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A72CE-2181-4A3B-B048-4730428A62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F564E5-D6E5-4D29-A1F1-CACC654E4FEB}" type="datetimeFigureOut">
              <a:rPr lang="en-US" smtClean="0"/>
              <a:t>03-Jun-17</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1A3A72CE-2181-4A3B-B048-4730428A62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F564E5-D6E5-4D29-A1F1-CACC654E4FEB}" type="datetimeFigureOut">
              <a:rPr lang="en-US" smtClean="0"/>
              <a:t>03-Jun-17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A72CE-2181-4A3B-B048-4730428A62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F564E5-D6E5-4D29-A1F1-CACC654E4FEB}" type="datetimeFigureOut">
              <a:rPr lang="en-US" smtClean="0"/>
              <a:t>03-Jun-17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A72CE-2181-4A3B-B048-4730428A621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F564E5-D6E5-4D29-A1F1-CACC654E4FEB}" type="datetimeFigureOut">
              <a:rPr lang="en-US" smtClean="0"/>
              <a:t>03-Jun-17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A72CE-2181-4A3B-B048-4730428A62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DF564E5-D6E5-4D29-A1F1-CACC654E4FEB}" type="datetimeFigureOut">
              <a:rPr lang="en-US" smtClean="0"/>
              <a:t>03-Jun-17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A72CE-2181-4A3B-B048-4730428A62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F564E5-D6E5-4D29-A1F1-CACC654E4FEB}" type="datetimeFigureOut">
              <a:rPr lang="en-US" smtClean="0"/>
              <a:t>03-Jun-17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A72CE-2181-4A3B-B048-4730428A62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564E5-D6E5-4D29-A1F1-CACC654E4FEB}" type="datetimeFigureOut">
              <a:rPr lang="en-US" smtClean="0"/>
              <a:t>03-Jun-17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A72CE-2181-4A3B-B048-4730428A62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F564E5-D6E5-4D29-A1F1-CACC654E4FEB}" type="datetimeFigureOut">
              <a:rPr lang="en-US" smtClean="0"/>
              <a:t>03-Jun-17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A72CE-2181-4A3B-B048-4730428A621D}"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DF564E5-D6E5-4D29-A1F1-CACC654E4FEB}" type="datetimeFigureOut">
              <a:rPr lang="en-US" smtClean="0"/>
              <a:t>03-Jun-17</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A3A72CE-2181-4A3B-B048-4730428A621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DF564E5-D6E5-4D29-A1F1-CACC654E4FEB}" type="datetimeFigureOut">
              <a:rPr lang="en-US" smtClean="0"/>
              <a:t>03-Jun-17</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A3A72CE-2181-4A3B-B048-4730428A62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71600"/>
            <a:ext cx="7772400" cy="1470025"/>
          </a:xfrm>
        </p:spPr>
        <p:txBody>
          <a:bodyPr>
            <a:normAutofit fontScale="90000"/>
          </a:bodyPr>
          <a:lstStyle/>
          <a:p>
            <a:r>
              <a:rPr lang="en-US" dirty="0" smtClean="0"/>
              <a:t>             “GET ATTENDENCE”</a:t>
            </a:r>
            <a:br>
              <a:rPr lang="en-US" dirty="0" smtClean="0"/>
            </a:br>
            <a:r>
              <a:rPr lang="en-US" dirty="0" smtClean="0"/>
              <a:t>                            For</a:t>
            </a:r>
            <a:br>
              <a:rPr lang="en-US" dirty="0" smtClean="0"/>
            </a:br>
            <a:r>
              <a:rPr lang="en-US" dirty="0" smtClean="0"/>
              <a:t>    Taking Attendance of students</a:t>
            </a:r>
            <a:br>
              <a:rPr lang="en-US" dirty="0" smtClean="0"/>
            </a:br>
            <a:r>
              <a:rPr lang="en-US" dirty="0" smtClean="0"/>
              <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 y="3505200"/>
            <a:ext cx="9144000" cy="3352800"/>
          </a:xfrm>
          <a:prstGeom prst="rect">
            <a:avLst/>
          </a:prstGeom>
        </p:spPr>
      </p:pic>
    </p:spTree>
    <p:extLst>
      <p:ext uri="{BB962C8B-B14F-4D97-AF65-F5344CB8AC3E}">
        <p14:creationId xmlns:p14="http://schemas.microsoft.com/office/powerpoint/2010/main" val="48385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Forget Password</a:t>
            </a:r>
            <a:endParaRPr lang="en-US" dirty="0"/>
          </a:p>
        </p:txBody>
      </p:sp>
      <p:sp>
        <p:nvSpPr>
          <p:cNvPr id="3" name="Content Placeholder 2"/>
          <p:cNvSpPr>
            <a:spLocks noGrp="1"/>
          </p:cNvSpPr>
          <p:nvPr>
            <p:ph idx="1"/>
          </p:nvPr>
        </p:nvSpPr>
        <p:spPr/>
        <p:txBody>
          <a:bodyPr/>
          <a:lstStyle/>
          <a:p>
            <a:r>
              <a:rPr lang="en-US" dirty="0" smtClean="0"/>
              <a:t>Enter your Details</a:t>
            </a:r>
          </a:p>
          <a:p>
            <a:r>
              <a:rPr lang="en-US" dirty="0" smtClean="0"/>
              <a:t>Reset Your Password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600200"/>
            <a:ext cx="2909888" cy="5173134"/>
          </a:xfrm>
          <a:prstGeom prst="rect">
            <a:avLst/>
          </a:prstGeom>
        </p:spPr>
      </p:pic>
    </p:spTree>
    <p:extLst>
      <p:ext uri="{BB962C8B-B14F-4D97-AF65-F5344CB8AC3E}">
        <p14:creationId xmlns:p14="http://schemas.microsoft.com/office/powerpoint/2010/main" val="4014097136"/>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Bar</a:t>
            </a:r>
            <a:endParaRPr lang="en-US" dirty="0"/>
          </a:p>
        </p:txBody>
      </p:sp>
      <p:sp>
        <p:nvSpPr>
          <p:cNvPr id="3" name="Content Placeholder 2"/>
          <p:cNvSpPr>
            <a:spLocks noGrp="1"/>
          </p:cNvSpPr>
          <p:nvPr>
            <p:ph idx="1"/>
          </p:nvPr>
        </p:nvSpPr>
        <p:spPr/>
        <p:txBody>
          <a:bodyPr/>
          <a:lstStyle/>
          <a:p>
            <a:r>
              <a:rPr lang="en-US" b="1" dirty="0" smtClean="0"/>
              <a:t>It has:-</a:t>
            </a:r>
          </a:p>
          <a:p>
            <a:r>
              <a:rPr lang="en-US" sz="2800" dirty="0" smtClean="0"/>
              <a:t>Student Module</a:t>
            </a:r>
          </a:p>
          <a:p>
            <a:r>
              <a:rPr lang="en-US" sz="2800" dirty="0" smtClean="0"/>
              <a:t>Attendance Module</a:t>
            </a:r>
          </a:p>
          <a:p>
            <a:r>
              <a:rPr lang="en-US" sz="2800" dirty="0" smtClean="0"/>
              <a:t>View Student</a:t>
            </a:r>
          </a:p>
          <a:p>
            <a:r>
              <a:rPr lang="en-US" sz="2800" dirty="0" smtClean="0"/>
              <a:t>About</a:t>
            </a:r>
          </a:p>
          <a:p>
            <a:r>
              <a:rPr lang="en-US" sz="2800" dirty="0" smtClean="0"/>
              <a:t>Logout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1517033"/>
            <a:ext cx="3004294" cy="5340967"/>
          </a:xfrm>
          <a:prstGeom prst="rect">
            <a:avLst/>
          </a:prstGeom>
        </p:spPr>
      </p:pic>
    </p:spTree>
    <p:extLst>
      <p:ext uri="{BB962C8B-B14F-4D97-AF65-F5344CB8AC3E}">
        <p14:creationId xmlns:p14="http://schemas.microsoft.com/office/powerpoint/2010/main" val="3860383713"/>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Activity</a:t>
            </a:r>
            <a:endParaRPr lang="en-US" dirty="0"/>
          </a:p>
        </p:txBody>
      </p:sp>
      <p:sp>
        <p:nvSpPr>
          <p:cNvPr id="3" name="Content Placeholder 2"/>
          <p:cNvSpPr>
            <a:spLocks noGrp="1"/>
          </p:cNvSpPr>
          <p:nvPr>
            <p:ph idx="1"/>
          </p:nvPr>
        </p:nvSpPr>
        <p:spPr/>
        <p:txBody>
          <a:bodyPr/>
          <a:lstStyle/>
          <a:p>
            <a:r>
              <a:rPr lang="en-US" dirty="0" smtClean="0"/>
              <a:t>It has  two Module :-</a:t>
            </a:r>
          </a:p>
          <a:p>
            <a:pPr marL="118872" indent="0">
              <a:buNone/>
            </a:pPr>
            <a:r>
              <a:rPr lang="en-US" dirty="0" smtClean="0"/>
              <a:t>1.Student Module</a:t>
            </a:r>
          </a:p>
          <a:p>
            <a:pPr marL="118872" indent="0">
              <a:buNone/>
            </a:pPr>
            <a:r>
              <a:rPr lang="en-US" dirty="0" smtClean="0"/>
              <a:t>2.Attendence Module</a:t>
            </a:r>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4729" y="1600200"/>
            <a:ext cx="2852957" cy="5071923"/>
          </a:xfrm>
          <a:prstGeom prst="rect">
            <a:avLst/>
          </a:prstGeom>
        </p:spPr>
      </p:pic>
    </p:spTree>
    <p:extLst>
      <p:ext uri="{BB962C8B-B14F-4D97-AF65-F5344CB8AC3E}">
        <p14:creationId xmlns:p14="http://schemas.microsoft.com/office/powerpoint/2010/main" val="16981486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Student</a:t>
            </a:r>
            <a:endParaRPr lang="en-US" dirty="0"/>
          </a:p>
        </p:txBody>
      </p:sp>
      <p:sp>
        <p:nvSpPr>
          <p:cNvPr id="3" name="Content Placeholder 2"/>
          <p:cNvSpPr>
            <a:spLocks noGrp="1"/>
          </p:cNvSpPr>
          <p:nvPr>
            <p:ph idx="1"/>
          </p:nvPr>
        </p:nvSpPr>
        <p:spPr/>
        <p:txBody>
          <a:bodyPr/>
          <a:lstStyle/>
          <a:p>
            <a:r>
              <a:rPr lang="en-US" dirty="0" smtClean="0"/>
              <a:t>Add Student Details.</a:t>
            </a:r>
          </a:p>
          <a:p>
            <a:r>
              <a:rPr lang="en-US" dirty="0" smtClean="0"/>
              <a:t>Select Semester.</a:t>
            </a:r>
          </a:p>
          <a:p>
            <a:r>
              <a:rPr lang="en-US" dirty="0" smtClean="0"/>
              <a:t>Select Branch.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9491" y="1600200"/>
            <a:ext cx="2859080" cy="5082809"/>
          </a:xfrm>
          <a:prstGeom prst="rect">
            <a:avLst/>
          </a:prstGeom>
        </p:spPr>
      </p:pic>
    </p:spTree>
    <p:extLst>
      <p:ext uri="{BB962C8B-B14F-4D97-AF65-F5344CB8AC3E}">
        <p14:creationId xmlns:p14="http://schemas.microsoft.com/office/powerpoint/2010/main" val="412246920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Adding a Student</a:t>
            </a:r>
            <a:endParaRPr lang="en-US" dirty="0"/>
          </a:p>
        </p:txBody>
      </p:sp>
      <p:sp>
        <p:nvSpPr>
          <p:cNvPr id="3" name="Content Placeholder 2"/>
          <p:cNvSpPr>
            <a:spLocks noGrp="1"/>
          </p:cNvSpPr>
          <p:nvPr>
            <p:ph idx="1"/>
          </p:nvPr>
        </p:nvSpPr>
        <p:spPr/>
        <p:txBody>
          <a:bodyPr/>
          <a:lstStyle/>
          <a:p>
            <a:r>
              <a:rPr lang="en-US" dirty="0" smtClean="0"/>
              <a:t>The Data is Stored in database.</a:t>
            </a:r>
          </a:p>
          <a:p>
            <a:r>
              <a:rPr lang="en-US" dirty="0" smtClean="0"/>
              <a:t>It Display As shown </a:t>
            </a:r>
            <a:r>
              <a:rPr lang="en-US" dirty="0" smtClean="0"/>
              <a:t>Here</a:t>
            </a:r>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4600" y="1831628"/>
            <a:ext cx="2743200" cy="4797772"/>
          </a:xfrm>
          <a:prstGeom prst="rect">
            <a:avLst/>
          </a:prstGeom>
        </p:spPr>
      </p:pic>
    </p:spTree>
    <p:extLst>
      <p:ext uri="{BB962C8B-B14F-4D97-AF65-F5344CB8AC3E}">
        <p14:creationId xmlns:p14="http://schemas.microsoft.com/office/powerpoint/2010/main" val="224278212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Details</a:t>
            </a:r>
            <a:endParaRPr lang="en-US" dirty="0"/>
          </a:p>
        </p:txBody>
      </p:sp>
      <p:sp>
        <p:nvSpPr>
          <p:cNvPr id="3" name="Content Placeholder 2"/>
          <p:cNvSpPr>
            <a:spLocks noGrp="1"/>
          </p:cNvSpPr>
          <p:nvPr>
            <p:ph idx="1"/>
          </p:nvPr>
        </p:nvSpPr>
        <p:spPr/>
        <p:txBody>
          <a:bodyPr/>
          <a:lstStyle/>
          <a:p>
            <a:r>
              <a:rPr lang="en-US" dirty="0"/>
              <a:t>You can also click on them to </a:t>
            </a:r>
            <a:endParaRPr lang="en-US" dirty="0" smtClean="0"/>
          </a:p>
          <a:p>
            <a:pPr marL="118872" indent="0">
              <a:buNone/>
            </a:pPr>
            <a:r>
              <a:rPr lang="en-US" dirty="0"/>
              <a:t> </a:t>
            </a:r>
            <a:r>
              <a:rPr lang="en-US" dirty="0" smtClean="0"/>
              <a:t>   </a:t>
            </a:r>
            <a:r>
              <a:rPr lang="en-US" dirty="0" smtClean="0"/>
              <a:t>show </a:t>
            </a:r>
            <a:r>
              <a:rPr lang="en-US" dirty="0"/>
              <a:t>Student Details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1600200"/>
            <a:ext cx="2971800" cy="4876800"/>
          </a:xfrm>
          <a:prstGeom prst="rect">
            <a:avLst/>
          </a:prstGeom>
        </p:spPr>
      </p:pic>
    </p:spTree>
    <p:extLst>
      <p:ext uri="{BB962C8B-B14F-4D97-AF65-F5344CB8AC3E}">
        <p14:creationId xmlns:p14="http://schemas.microsoft.com/office/powerpoint/2010/main" val="27793870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r>
              <a:rPr lang="en-US" dirty="0" smtClean="0"/>
              <a:t> Activity</a:t>
            </a:r>
            <a:endParaRPr lang="en-US" dirty="0"/>
          </a:p>
        </p:txBody>
      </p:sp>
      <p:sp>
        <p:nvSpPr>
          <p:cNvPr id="3" name="Content Placeholder 2"/>
          <p:cNvSpPr>
            <a:spLocks noGrp="1"/>
          </p:cNvSpPr>
          <p:nvPr>
            <p:ph idx="1"/>
          </p:nvPr>
        </p:nvSpPr>
        <p:spPr/>
        <p:txBody>
          <a:bodyPr/>
          <a:lstStyle/>
          <a:p>
            <a:r>
              <a:rPr lang="en-US" dirty="0" smtClean="0"/>
              <a:t>Click On calendar to select Date</a:t>
            </a:r>
          </a:p>
          <a:p>
            <a:r>
              <a:rPr lang="en-US" dirty="0" smtClean="0"/>
              <a:t>Select Branch </a:t>
            </a:r>
          </a:p>
          <a:p>
            <a:r>
              <a:rPr lang="en-US" dirty="0" smtClean="0"/>
              <a:t>Select semester</a:t>
            </a:r>
          </a:p>
          <a:p>
            <a:r>
              <a:rPr lang="en-US" dirty="0" smtClean="0"/>
              <a:t>Select student </a:t>
            </a:r>
          </a:p>
          <a:p>
            <a:r>
              <a:rPr lang="en-US" dirty="0" smtClean="0"/>
              <a:t>Mark student </a:t>
            </a:r>
            <a:r>
              <a:rPr lang="en-US" dirty="0" smtClean="0"/>
              <a:t>attendance</a:t>
            </a:r>
            <a:endParaRPr lang="en-US" dirty="0" smtClean="0"/>
          </a:p>
          <a:p>
            <a:pPr marL="118872"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8256" y="1568361"/>
            <a:ext cx="2803972" cy="4984839"/>
          </a:xfrm>
          <a:prstGeom prst="rect">
            <a:avLst/>
          </a:prstGeom>
        </p:spPr>
      </p:pic>
    </p:spTree>
    <p:extLst>
      <p:ext uri="{BB962C8B-B14F-4D97-AF65-F5344CB8AC3E}">
        <p14:creationId xmlns:p14="http://schemas.microsoft.com/office/powerpoint/2010/main" val="112734766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Activity</a:t>
            </a:r>
            <a:endParaRPr lang="en-US" dirty="0"/>
          </a:p>
        </p:txBody>
      </p:sp>
      <p:sp>
        <p:nvSpPr>
          <p:cNvPr id="3" name="Content Placeholder 2"/>
          <p:cNvSpPr>
            <a:spLocks noGrp="1"/>
          </p:cNvSpPr>
          <p:nvPr>
            <p:ph idx="1"/>
          </p:nvPr>
        </p:nvSpPr>
        <p:spPr/>
        <p:txBody>
          <a:bodyPr/>
          <a:lstStyle/>
          <a:p>
            <a:pPr marL="118872" indent="0">
              <a:buNone/>
            </a:pPr>
            <a:r>
              <a:rPr lang="en-US" sz="2800" dirty="0" smtClean="0"/>
              <a:t>1.Select Date         2. Select Branch    3.Select Semester</a:t>
            </a:r>
            <a:endParaRPr lang="en-US" sz="2800" dirty="0"/>
          </a:p>
          <a:p>
            <a:pPr marL="118872" indent="0">
              <a:buNone/>
            </a:pPr>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3338814"/>
            <a:ext cx="1928813" cy="342900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3335866"/>
            <a:ext cx="1981200" cy="343194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5600" y="3335866"/>
            <a:ext cx="1981200" cy="3431949"/>
          </a:xfrm>
          <a:prstGeom prst="rect">
            <a:avLst/>
          </a:prstGeom>
        </p:spPr>
      </p:pic>
    </p:spTree>
    <p:extLst>
      <p:ext uri="{BB962C8B-B14F-4D97-AF65-F5344CB8AC3E}">
        <p14:creationId xmlns:p14="http://schemas.microsoft.com/office/powerpoint/2010/main" val="38713915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t>
            </a:r>
            <a:r>
              <a:rPr lang="en-US" dirty="0" err="1" smtClean="0"/>
              <a:t>Attendence</a:t>
            </a:r>
            <a:endParaRPr lang="en-US" dirty="0"/>
          </a:p>
        </p:txBody>
      </p:sp>
      <p:sp>
        <p:nvSpPr>
          <p:cNvPr id="3" name="Content Placeholder 2"/>
          <p:cNvSpPr>
            <a:spLocks noGrp="1"/>
          </p:cNvSpPr>
          <p:nvPr>
            <p:ph idx="1"/>
          </p:nvPr>
        </p:nvSpPr>
        <p:spPr/>
        <p:txBody>
          <a:bodyPr/>
          <a:lstStyle/>
          <a:p>
            <a:r>
              <a:rPr lang="en-US" dirty="0" smtClean="0"/>
              <a:t>Click On Student To Take </a:t>
            </a:r>
          </a:p>
          <a:p>
            <a:pPr marL="118872" indent="0">
              <a:buNone/>
            </a:pPr>
            <a:r>
              <a:rPr lang="en-US" dirty="0" smtClean="0"/>
              <a:t>    </a:t>
            </a:r>
            <a:r>
              <a:rPr lang="en-US" dirty="0" err="1" smtClean="0"/>
              <a:t>Attendence</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1981200"/>
            <a:ext cx="2667000" cy="4419600"/>
          </a:xfrm>
          <a:prstGeom prst="rect">
            <a:avLst/>
          </a:prstGeom>
        </p:spPr>
      </p:pic>
    </p:spTree>
    <p:extLst>
      <p:ext uri="{BB962C8B-B14F-4D97-AF65-F5344CB8AC3E}">
        <p14:creationId xmlns:p14="http://schemas.microsoft.com/office/powerpoint/2010/main" val="922911908"/>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Attendance</a:t>
            </a:r>
            <a:endParaRPr lang="en-US" dirty="0"/>
          </a:p>
        </p:txBody>
      </p:sp>
      <p:sp>
        <p:nvSpPr>
          <p:cNvPr id="3" name="Content Placeholder 2"/>
          <p:cNvSpPr>
            <a:spLocks noGrp="1"/>
          </p:cNvSpPr>
          <p:nvPr>
            <p:ph idx="1"/>
          </p:nvPr>
        </p:nvSpPr>
        <p:spPr/>
        <p:txBody>
          <a:bodyPr/>
          <a:lstStyle/>
          <a:p>
            <a:r>
              <a:rPr lang="en-US" dirty="0" smtClean="0"/>
              <a:t>Mark Attendance</a:t>
            </a:r>
          </a:p>
          <a:p>
            <a:r>
              <a:rPr lang="en-US" sz="2000" dirty="0" smtClean="0"/>
              <a:t>1.Present</a:t>
            </a:r>
          </a:p>
          <a:p>
            <a:r>
              <a:rPr lang="en-US" sz="2000" dirty="0" smtClean="0"/>
              <a:t>2.Absent</a:t>
            </a:r>
          </a:p>
          <a:p>
            <a:r>
              <a:rPr lang="en-US" sz="2000" dirty="0" smtClean="0"/>
              <a:t>3.Leave</a:t>
            </a:r>
          </a:p>
          <a:p>
            <a:r>
              <a:rPr lang="en-US" sz="2000" dirty="0" smtClean="0"/>
              <a:t>4.Comment(Any other reason )</a:t>
            </a:r>
            <a:endParaRPr lang="en-US"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1543352"/>
            <a:ext cx="2995613" cy="5238448"/>
          </a:xfrm>
          <a:prstGeom prst="rect">
            <a:avLst/>
          </a:prstGeom>
        </p:spPr>
      </p:pic>
    </p:spTree>
    <p:extLst>
      <p:ext uri="{BB962C8B-B14F-4D97-AF65-F5344CB8AC3E}">
        <p14:creationId xmlns:p14="http://schemas.microsoft.com/office/powerpoint/2010/main" val="13866767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114" y="3331029"/>
            <a:ext cx="3429000" cy="3505200"/>
          </a:xfrm>
          <a:prstGeom prst="rect">
            <a:avLst/>
          </a:prstGeom>
        </p:spPr>
      </p:pic>
      <p:sp>
        <p:nvSpPr>
          <p:cNvPr id="2" name="Title 1"/>
          <p:cNvSpPr>
            <a:spLocks noGrp="1"/>
          </p:cNvSpPr>
          <p:nvPr>
            <p:ph type="title"/>
          </p:nvPr>
        </p:nvSpPr>
        <p:spPr/>
        <p:txBody>
          <a:bodyPr/>
          <a:lstStyle/>
          <a:p>
            <a:r>
              <a:rPr lang="en-US" dirty="0" smtClean="0"/>
              <a:t>Get </a:t>
            </a:r>
            <a:r>
              <a:rPr lang="en-US" dirty="0" err="1" smtClean="0"/>
              <a:t>Attendence</a:t>
            </a:r>
            <a:endParaRPr lang="en-US" dirty="0"/>
          </a:p>
        </p:txBody>
      </p:sp>
      <p:sp>
        <p:nvSpPr>
          <p:cNvPr id="3" name="Content Placeholder 2"/>
          <p:cNvSpPr>
            <a:spLocks noGrp="1"/>
          </p:cNvSpPr>
          <p:nvPr>
            <p:ph idx="1"/>
          </p:nvPr>
        </p:nvSpPr>
        <p:spPr>
          <a:xfrm>
            <a:off x="228600" y="1676401"/>
            <a:ext cx="6096000" cy="5029200"/>
          </a:xfrm>
        </p:spPr>
        <p:txBody>
          <a:bodyPr>
            <a:normAutofit fontScale="92500" lnSpcReduction="20000"/>
          </a:bodyPr>
          <a:lstStyle/>
          <a:p>
            <a:r>
              <a:rPr lang="en-US" dirty="0"/>
              <a:t>“GET Attendance” is a Software developed for daily student attendance in colleges and institutes. It facilitates to access the attendance information of a particular student in a particular </a:t>
            </a:r>
            <a:r>
              <a:rPr lang="en-US" dirty="0" smtClean="0"/>
              <a:t>Semester</a:t>
            </a:r>
            <a:r>
              <a:rPr lang="en-US" dirty="0" smtClean="0"/>
              <a:t>. </a:t>
            </a:r>
            <a:r>
              <a:rPr lang="en-US" dirty="0"/>
              <a:t>The information is sorted by the operators, which will be provided by the teacher for a particular Branch. This system will also help in evaluating attendance eligibility criteria of a student. </a:t>
            </a:r>
            <a:endParaRPr lang="en-US" i="1" dirty="0"/>
          </a:p>
          <a:p>
            <a:pPr algn="ctr"/>
            <a:endParaRPr lang="en-US" dirty="0"/>
          </a:p>
        </p:txBody>
      </p:sp>
    </p:spTree>
    <p:extLst>
      <p:ext uri="{BB962C8B-B14F-4D97-AF65-F5344CB8AC3E}">
        <p14:creationId xmlns:p14="http://schemas.microsoft.com/office/powerpoint/2010/main" val="45023638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Student</a:t>
            </a:r>
            <a:endParaRPr lang="en-US" dirty="0"/>
          </a:p>
        </p:txBody>
      </p:sp>
      <p:sp>
        <p:nvSpPr>
          <p:cNvPr id="3" name="Content Placeholder 2"/>
          <p:cNvSpPr>
            <a:spLocks noGrp="1"/>
          </p:cNvSpPr>
          <p:nvPr>
            <p:ph idx="1"/>
          </p:nvPr>
        </p:nvSpPr>
        <p:spPr/>
        <p:txBody>
          <a:bodyPr/>
          <a:lstStyle/>
          <a:p>
            <a:r>
              <a:rPr lang="en-US" dirty="0" smtClean="0"/>
              <a:t>For View Student</a:t>
            </a:r>
          </a:p>
          <a:p>
            <a:r>
              <a:rPr lang="en-US" sz="2000" dirty="0"/>
              <a:t>Select Branch</a:t>
            </a:r>
          </a:p>
          <a:p>
            <a:r>
              <a:rPr lang="en-US" sz="2000" dirty="0"/>
              <a:t>Select </a:t>
            </a:r>
            <a:r>
              <a:rPr lang="en-US" sz="2000" dirty="0" smtClean="0"/>
              <a:t>Semester</a:t>
            </a:r>
          </a:p>
          <a:p>
            <a:r>
              <a:rPr lang="en-US" sz="2400" dirty="0" smtClean="0"/>
              <a:t>Select Date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1600200"/>
            <a:ext cx="2919413" cy="5190068"/>
          </a:xfrm>
          <a:prstGeom prst="rect">
            <a:avLst/>
          </a:prstGeom>
        </p:spPr>
      </p:pic>
    </p:spTree>
    <p:extLst>
      <p:ext uri="{BB962C8B-B14F-4D97-AF65-F5344CB8AC3E}">
        <p14:creationId xmlns:p14="http://schemas.microsoft.com/office/powerpoint/2010/main" val="14089954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Student</a:t>
            </a:r>
            <a:endParaRPr lang="en-US" dirty="0"/>
          </a:p>
        </p:txBody>
      </p:sp>
      <p:sp>
        <p:nvSpPr>
          <p:cNvPr id="5" name="Content Placeholder 4"/>
          <p:cNvSpPr>
            <a:spLocks noGrp="1"/>
          </p:cNvSpPr>
          <p:nvPr>
            <p:ph idx="1"/>
          </p:nvPr>
        </p:nvSpPr>
        <p:spPr/>
        <p:txBody>
          <a:bodyPr/>
          <a:lstStyle/>
          <a:p>
            <a:r>
              <a:rPr lang="en-US" dirty="0" smtClean="0"/>
              <a:t>All Student Listed By there </a:t>
            </a:r>
          </a:p>
          <a:p>
            <a:r>
              <a:rPr lang="en-US" sz="2000" dirty="0" smtClean="0"/>
              <a:t>Name</a:t>
            </a:r>
          </a:p>
          <a:p>
            <a:r>
              <a:rPr lang="en-US" sz="2000" dirty="0" smtClean="0"/>
              <a:t>Roll Number</a:t>
            </a:r>
          </a:p>
          <a:p>
            <a:r>
              <a:rPr lang="en-US" sz="2000" dirty="0" err="1" smtClean="0"/>
              <a:t>Attendence</a:t>
            </a:r>
            <a:r>
              <a:rPr lang="en-US" sz="2000" dirty="0" smtClean="0"/>
              <a:t>(Showing </a:t>
            </a:r>
            <a:r>
              <a:rPr lang="en-US" sz="2000" dirty="0" err="1" smtClean="0"/>
              <a:t>wheather</a:t>
            </a:r>
            <a:r>
              <a:rPr lang="en-US" sz="2000" dirty="0" smtClean="0"/>
              <a:t> </a:t>
            </a:r>
          </a:p>
          <a:p>
            <a:pPr marL="118872" indent="0">
              <a:buNone/>
            </a:pPr>
            <a:r>
              <a:rPr lang="en-US" sz="2000" dirty="0" smtClean="0"/>
              <a:t>      student is present or not)</a:t>
            </a:r>
            <a:endParaRPr lang="en-US" sz="20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2958" y="1571170"/>
            <a:ext cx="2897642" cy="5151363"/>
          </a:xfrm>
          <a:prstGeom prst="rect">
            <a:avLst/>
          </a:prstGeom>
        </p:spPr>
      </p:pic>
    </p:spTree>
    <p:extLst>
      <p:ext uri="{BB962C8B-B14F-4D97-AF65-F5344CB8AC3E}">
        <p14:creationId xmlns:p14="http://schemas.microsoft.com/office/powerpoint/2010/main" val="175211335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4148662"/>
            <a:ext cx="4572000" cy="2694824"/>
          </a:xfrm>
          <a:prstGeom prst="rect">
            <a:avLst/>
          </a:prstGeom>
        </p:spPr>
      </p:pic>
      <p:sp>
        <p:nvSpPr>
          <p:cNvPr id="2" name="Title 1"/>
          <p:cNvSpPr>
            <a:spLocks noGrp="1"/>
          </p:cNvSpPr>
          <p:nvPr>
            <p:ph type="title"/>
          </p:nvPr>
        </p:nvSpPr>
        <p:spPr/>
        <p:txBody>
          <a:bodyPr>
            <a:normAutofit fontScale="90000"/>
          </a:bodyPr>
          <a:lstStyle/>
          <a:p>
            <a:r>
              <a:rPr lang="en-US" u="sng" dirty="0" smtClean="0"/>
              <a:t/>
            </a:r>
            <a:br>
              <a:rPr lang="en-US" u="sng" dirty="0" smtClean="0"/>
            </a:br>
            <a:r>
              <a:rPr lang="en-US" u="sng" dirty="0" smtClean="0"/>
              <a:t>CHAREACTERSTIC </a:t>
            </a:r>
            <a:r>
              <a:rPr lang="en-US" u="sng" dirty="0"/>
              <a:t>OF THE </a:t>
            </a:r>
            <a:r>
              <a:rPr lang="en-US" u="sng" dirty="0" smtClean="0"/>
              <a:t>PROPOSED ATTENDANCE SYSTEM</a:t>
            </a:r>
            <a:r>
              <a:rPr lang="en-US" dirty="0"/>
              <a:t/>
            </a:r>
            <a:br>
              <a:rPr lang="en-US" dirty="0"/>
            </a:br>
            <a:endParaRPr lang="en-US" dirty="0"/>
          </a:p>
        </p:txBody>
      </p:sp>
      <p:sp>
        <p:nvSpPr>
          <p:cNvPr id="3" name="Content Placeholder 2"/>
          <p:cNvSpPr>
            <a:spLocks noGrp="1"/>
          </p:cNvSpPr>
          <p:nvPr>
            <p:ph idx="1"/>
          </p:nvPr>
        </p:nvSpPr>
        <p:spPr>
          <a:xfrm>
            <a:off x="457200" y="1775191"/>
            <a:ext cx="8305800" cy="3482609"/>
          </a:xfrm>
        </p:spPr>
        <p:txBody>
          <a:bodyPr>
            <a:normAutofit lnSpcReduction="10000"/>
          </a:bodyPr>
          <a:lstStyle/>
          <a:p>
            <a:pPr lvl="0"/>
            <a:r>
              <a:rPr lang="en-US" b="1" u="sng" dirty="0"/>
              <a:t>User Friendly</a:t>
            </a:r>
            <a:r>
              <a:rPr lang="en-US" b="1" dirty="0"/>
              <a:t>:-</a:t>
            </a:r>
            <a:r>
              <a:rPr lang="en-US" dirty="0"/>
              <a:t>The proposed system is user friendly because the retrieval and storing of data is fast and data is maintained efficiently. Moreover the graphical user interface is provided in the proposed system, which provides user to deal with the system very easily.</a:t>
            </a:r>
          </a:p>
          <a:p>
            <a:endParaRPr lang="en-US" dirty="0"/>
          </a:p>
        </p:txBody>
      </p:sp>
    </p:spTree>
    <p:extLst>
      <p:ext uri="{BB962C8B-B14F-4D97-AF65-F5344CB8AC3E}">
        <p14:creationId xmlns:p14="http://schemas.microsoft.com/office/powerpoint/2010/main" val="88089147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Reports are easily generated</a:t>
            </a:r>
            <a:endParaRPr lang="en-US" dirty="0"/>
          </a:p>
        </p:txBody>
      </p:sp>
      <p:sp>
        <p:nvSpPr>
          <p:cNvPr id="3" name="Content Placeholder 2"/>
          <p:cNvSpPr>
            <a:spLocks noGrp="1"/>
          </p:cNvSpPr>
          <p:nvPr>
            <p:ph idx="1"/>
          </p:nvPr>
        </p:nvSpPr>
        <p:spPr/>
        <p:txBody>
          <a:bodyPr/>
          <a:lstStyle/>
          <a:p>
            <a:pPr lvl="0"/>
            <a:r>
              <a:rPr lang="en-US" dirty="0"/>
              <a:t>reports can be easily generated in the proposed system so user can generate the report as per the requirement (monthly) or in the middle of the session. User can give the notice to the students so he/she become regular. </a:t>
            </a:r>
          </a:p>
          <a:p>
            <a:endParaRPr lang="en-US" dirty="0"/>
          </a:p>
        </p:txBody>
      </p:sp>
    </p:spTree>
    <p:extLst>
      <p:ext uri="{BB962C8B-B14F-4D97-AF65-F5344CB8AC3E}">
        <p14:creationId xmlns:p14="http://schemas.microsoft.com/office/powerpoint/2010/main" val="139392520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352800"/>
            <a:ext cx="3962400" cy="3505200"/>
          </a:xfrm>
          <a:prstGeom prst="rect">
            <a:avLst/>
          </a:prstGeom>
        </p:spPr>
      </p:pic>
      <p:sp>
        <p:nvSpPr>
          <p:cNvPr id="2" name="Title 1"/>
          <p:cNvSpPr>
            <a:spLocks noGrp="1"/>
          </p:cNvSpPr>
          <p:nvPr>
            <p:ph type="title"/>
          </p:nvPr>
        </p:nvSpPr>
        <p:spPr/>
        <p:txBody>
          <a:bodyPr/>
          <a:lstStyle/>
          <a:p>
            <a:r>
              <a:rPr lang="en-US" u="sng" dirty="0"/>
              <a:t>Very less paper </a:t>
            </a:r>
            <a:r>
              <a:rPr lang="en-US" u="sng" dirty="0" smtClean="0"/>
              <a:t>work</a:t>
            </a:r>
            <a:endParaRPr lang="en-US" dirty="0"/>
          </a:p>
        </p:txBody>
      </p:sp>
      <p:sp>
        <p:nvSpPr>
          <p:cNvPr id="3" name="Content Placeholder 2"/>
          <p:cNvSpPr>
            <a:spLocks noGrp="1"/>
          </p:cNvSpPr>
          <p:nvPr>
            <p:ph idx="1"/>
          </p:nvPr>
        </p:nvSpPr>
        <p:spPr>
          <a:xfrm>
            <a:off x="457200" y="1775191"/>
            <a:ext cx="8382000" cy="4016009"/>
          </a:xfrm>
        </p:spPr>
        <p:txBody>
          <a:bodyPr>
            <a:normAutofit/>
          </a:bodyPr>
          <a:lstStyle/>
          <a:p>
            <a:pPr lvl="0"/>
            <a:r>
              <a:rPr lang="en-US" dirty="0"/>
              <a:t>The proposed system requires very less paper work. All the data is feted into the computer immediately and reports can be generated through computers. Moreover work become very easy because there is no need to keep data on papers. </a:t>
            </a:r>
          </a:p>
          <a:p>
            <a:endParaRPr lang="en-US" dirty="0"/>
          </a:p>
        </p:txBody>
      </p:sp>
    </p:spTree>
    <p:extLst>
      <p:ext uri="{BB962C8B-B14F-4D97-AF65-F5344CB8AC3E}">
        <p14:creationId xmlns:p14="http://schemas.microsoft.com/office/powerpoint/2010/main" val="13467785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Digital operator control</a:t>
            </a:r>
            <a:endParaRPr lang="en-US" dirty="0"/>
          </a:p>
        </p:txBody>
      </p:sp>
      <p:sp>
        <p:nvSpPr>
          <p:cNvPr id="3" name="Content Placeholder 2"/>
          <p:cNvSpPr>
            <a:spLocks noGrp="1"/>
          </p:cNvSpPr>
          <p:nvPr>
            <p:ph idx="1"/>
          </p:nvPr>
        </p:nvSpPr>
        <p:spPr/>
        <p:txBody>
          <a:bodyPr/>
          <a:lstStyle/>
          <a:p>
            <a:r>
              <a:rPr lang="en-US" dirty="0"/>
              <a:t>since all work is </a:t>
            </a:r>
            <a:r>
              <a:rPr lang="en-US" dirty="0" smtClean="0"/>
              <a:t>digitalized </a:t>
            </a:r>
            <a:r>
              <a:rPr lang="en-US" dirty="0"/>
              <a:t>so will be there so no chance of errors. Moreover storing and retrieving of information is easy. So work can be done speedily and in time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733800"/>
            <a:ext cx="5562600" cy="2971800"/>
          </a:xfrm>
          <a:prstGeom prst="rect">
            <a:avLst/>
          </a:prstGeom>
        </p:spPr>
      </p:pic>
    </p:spTree>
    <p:extLst>
      <p:ext uri="{BB962C8B-B14F-4D97-AF65-F5344CB8AC3E}">
        <p14:creationId xmlns:p14="http://schemas.microsoft.com/office/powerpoint/2010/main" val="325915237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Advantage of this application</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1. Reduce paperwork and save time and money with mobile and cloud-based attendance management system</a:t>
            </a:r>
          </a:p>
          <a:p>
            <a:endParaRPr lang="en-US" dirty="0"/>
          </a:p>
          <a:p>
            <a:r>
              <a:rPr lang="en-US" dirty="0"/>
              <a:t>2. Eliminate duplicate data entry and errors in time and attendance </a:t>
            </a:r>
            <a:r>
              <a:rPr lang="en-US" dirty="0" smtClean="0"/>
              <a:t>entries</a:t>
            </a:r>
          </a:p>
          <a:p>
            <a:pPr marL="118872" indent="0">
              <a:buNone/>
            </a:pPr>
            <a:r>
              <a:rPr lang="en-US" dirty="0" smtClean="0"/>
              <a:t> </a:t>
            </a:r>
          </a:p>
          <a:p>
            <a:r>
              <a:rPr lang="en-US" dirty="0" smtClean="0"/>
              <a:t>3</a:t>
            </a:r>
            <a:r>
              <a:rPr lang="en-US" dirty="0"/>
              <a:t>. Improve visibility to track and manage student attendance &amp; absenteeism across multiple campuses</a:t>
            </a:r>
          </a:p>
          <a:p>
            <a:endParaRPr lang="en-US" dirty="0"/>
          </a:p>
        </p:txBody>
      </p:sp>
    </p:spTree>
    <p:extLst>
      <p:ext uri="{BB962C8B-B14F-4D97-AF65-F5344CB8AC3E}">
        <p14:creationId xmlns:p14="http://schemas.microsoft.com/office/powerpoint/2010/main" val="277874698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75191"/>
            <a:ext cx="8458200" cy="4625609"/>
          </a:xfrm>
        </p:spPr>
        <p:txBody>
          <a:bodyPr>
            <a:normAutofit fontScale="92500" lnSpcReduction="20000"/>
          </a:bodyPr>
          <a:lstStyle/>
          <a:p>
            <a:endParaRPr lang="en-US" dirty="0"/>
          </a:p>
          <a:p>
            <a:r>
              <a:rPr lang="en-US" dirty="0"/>
              <a:t>4. Real-time status tracking of leave requests.</a:t>
            </a:r>
          </a:p>
          <a:p>
            <a:endParaRPr lang="en-US" dirty="0"/>
          </a:p>
          <a:p>
            <a:r>
              <a:rPr lang="en-US" dirty="0"/>
              <a:t>5. Automatic calculation of leave and reward points accrued</a:t>
            </a:r>
            <a:r>
              <a:rPr lang="en-US" dirty="0" smtClean="0"/>
              <a:t>.</a:t>
            </a:r>
          </a:p>
          <a:p>
            <a:endParaRPr lang="en-US" dirty="0"/>
          </a:p>
          <a:p>
            <a:r>
              <a:rPr lang="en-US" dirty="0" smtClean="0"/>
              <a:t>6</a:t>
            </a:r>
            <a:r>
              <a:rPr lang="en-US" dirty="0"/>
              <a:t>. Easy attendance recording using RFID &amp; Biometric based attendance system.</a:t>
            </a:r>
          </a:p>
          <a:p>
            <a:endParaRPr lang="en-US" dirty="0"/>
          </a:p>
          <a:p>
            <a:r>
              <a:rPr lang="en-US" dirty="0"/>
              <a:t>7. Track the attendance of teachers and staff, assign work and manage allocation.</a:t>
            </a:r>
          </a:p>
          <a:p>
            <a:endParaRPr lang="en-US" dirty="0"/>
          </a:p>
        </p:txBody>
      </p:sp>
    </p:spTree>
    <p:extLst>
      <p:ext uri="{BB962C8B-B14F-4D97-AF65-F5344CB8AC3E}">
        <p14:creationId xmlns:p14="http://schemas.microsoft.com/office/powerpoint/2010/main" val="155023972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75191"/>
            <a:ext cx="8610600" cy="4930409"/>
          </a:xfrm>
        </p:spPr>
        <p:txBody>
          <a:bodyPr/>
          <a:lstStyle/>
          <a:p>
            <a:r>
              <a:rPr lang="en-US" dirty="0"/>
              <a:t>8. Keep the parents informed about the student’s performance via Email &amp; SMS alerts.</a:t>
            </a:r>
          </a:p>
          <a:p>
            <a:pPr marL="118872" indent="0">
              <a:buNone/>
            </a:pPr>
            <a:endParaRPr lang="en-US" dirty="0"/>
          </a:p>
          <a:p>
            <a:r>
              <a:rPr lang="en-US" dirty="0"/>
              <a:t>9. Auto-generate various types of reports of class or student attendance</a:t>
            </a:r>
            <a:r>
              <a:rPr lang="en-US" dirty="0" smtClean="0"/>
              <a:t>.</a:t>
            </a:r>
          </a:p>
          <a:p>
            <a:endParaRPr lang="en-US" dirty="0"/>
          </a:p>
          <a:p>
            <a:r>
              <a:rPr lang="en-US" dirty="0"/>
              <a:t>10. Increased security and confidentiality with role-based permissions to users.</a:t>
            </a:r>
          </a:p>
          <a:p>
            <a:endParaRPr lang="en-US" dirty="0"/>
          </a:p>
        </p:txBody>
      </p:sp>
    </p:spTree>
    <p:extLst>
      <p:ext uri="{BB962C8B-B14F-4D97-AF65-F5344CB8AC3E}">
        <p14:creationId xmlns:p14="http://schemas.microsoft.com/office/powerpoint/2010/main" val="422947512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INNOVATIONS &amp; USEFULNESS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This project has a large scope as it has following feature which help in making it easy to use:-</a:t>
            </a:r>
          </a:p>
          <a:p>
            <a:pPr lvl="0"/>
            <a:r>
              <a:rPr lang="en-US" dirty="0"/>
              <a:t>Management of Student Data</a:t>
            </a:r>
          </a:p>
          <a:p>
            <a:pPr lvl="0"/>
            <a:r>
              <a:rPr lang="en-US" dirty="0"/>
              <a:t>To save environment by using paper free work </a:t>
            </a:r>
          </a:p>
          <a:p>
            <a:pPr lvl="0"/>
            <a:r>
              <a:rPr lang="en-US" dirty="0"/>
              <a:t>It increase the accuracy and efficiency of the placement procedure</a:t>
            </a:r>
          </a:p>
          <a:p>
            <a:pPr marL="118872" indent="0">
              <a:buNone/>
            </a:pPr>
            <a:endParaRPr lang="en-US" dirty="0"/>
          </a:p>
          <a:p>
            <a:pPr marL="118872" indent="0">
              <a:buNone/>
            </a:pPr>
            <a:endParaRPr lang="en-US" dirty="0"/>
          </a:p>
        </p:txBody>
      </p:sp>
    </p:spTree>
    <p:extLst>
      <p:ext uri="{BB962C8B-B14F-4D97-AF65-F5344CB8AC3E}">
        <p14:creationId xmlns:p14="http://schemas.microsoft.com/office/powerpoint/2010/main" val="290829515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95600"/>
            <a:ext cx="9144000" cy="3962400"/>
          </a:xfrm>
          <a:prstGeom prst="rect">
            <a:avLst/>
          </a:prstGeom>
          <a:effectLst>
            <a:outerShdw blurRad="50800" dist="50800" dir="5400000" algn="ctr" rotWithShape="0">
              <a:srgbClr val="000000"/>
            </a:outerShdw>
          </a:effectLst>
        </p:spPr>
      </p:pic>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a:t> </a:t>
            </a:r>
            <a:r>
              <a:rPr lang="en-US" b="1" dirty="0"/>
              <a:t>The purpose of developing  “GET Attendance” is to computerized the tradition </a:t>
            </a:r>
            <a:r>
              <a:rPr lang="en-US" b="1" dirty="0" smtClean="0"/>
              <a:t>way </a:t>
            </a:r>
            <a:r>
              <a:rPr lang="en-US" b="1" dirty="0"/>
              <a:t>of taking </a:t>
            </a:r>
            <a:r>
              <a:rPr lang="en-US" b="1" dirty="0" smtClean="0"/>
              <a:t>attendance.</a:t>
            </a:r>
            <a:endParaRPr lang="en-US" b="1" dirty="0"/>
          </a:p>
        </p:txBody>
      </p:sp>
    </p:spTree>
    <p:extLst>
      <p:ext uri="{BB962C8B-B14F-4D97-AF65-F5344CB8AC3E}">
        <p14:creationId xmlns:p14="http://schemas.microsoft.com/office/powerpoint/2010/main" val="35977318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SIGNIFICANCE OF PROJECT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significance of the project is to provide the following benefits:-</a:t>
            </a:r>
          </a:p>
          <a:p>
            <a:pPr lvl="0"/>
            <a:r>
              <a:rPr lang="en-US" dirty="0"/>
              <a:t>The significance of project is to digitize the attendance system</a:t>
            </a:r>
          </a:p>
          <a:p>
            <a:pPr lvl="0"/>
            <a:r>
              <a:rPr lang="en-US" dirty="0"/>
              <a:t>There no need of Register no more</a:t>
            </a:r>
          </a:p>
          <a:p>
            <a:pPr lvl="0"/>
            <a:r>
              <a:rPr lang="en-US" dirty="0"/>
              <a:t>Teacher can use it easily</a:t>
            </a:r>
          </a:p>
          <a:p>
            <a:pPr lvl="0"/>
            <a:r>
              <a:rPr lang="en-US" dirty="0"/>
              <a:t>Teacher can also know about the fee of the student</a:t>
            </a:r>
          </a:p>
          <a:p>
            <a:endParaRPr lang="en-US" dirty="0"/>
          </a:p>
        </p:txBody>
      </p:sp>
    </p:spTree>
    <p:extLst>
      <p:ext uri="{BB962C8B-B14F-4D97-AF65-F5344CB8AC3E}">
        <p14:creationId xmlns:p14="http://schemas.microsoft.com/office/powerpoint/2010/main" val="216990265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
            </a:r>
            <a:br>
              <a:rPr lang="en-US" u="sng" dirty="0" smtClean="0"/>
            </a:br>
            <a:r>
              <a:rPr lang="en-US" u="sng" dirty="0" smtClean="0"/>
              <a:t>MARKET </a:t>
            </a:r>
            <a:r>
              <a:rPr lang="en-US" u="sng" dirty="0"/>
              <a:t>POTENTIAL &amp; COMPETIVE ADVANTAGE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There is high potential of this application.</a:t>
            </a:r>
          </a:p>
          <a:p>
            <a:pPr lvl="0"/>
            <a:r>
              <a:rPr lang="en-US" dirty="0"/>
              <a:t>There are very need to set digital software of attendance</a:t>
            </a:r>
          </a:p>
          <a:p>
            <a:pPr lvl="0"/>
            <a:r>
              <a:rPr lang="en-US" dirty="0"/>
              <a:t>There is also less competition in this type of application</a:t>
            </a:r>
          </a:p>
          <a:p>
            <a:endParaRPr lang="en-US" dirty="0"/>
          </a:p>
        </p:txBody>
      </p:sp>
    </p:spTree>
    <p:extLst>
      <p:ext uri="{BB962C8B-B14F-4D97-AF65-F5344CB8AC3E}">
        <p14:creationId xmlns:p14="http://schemas.microsoft.com/office/powerpoint/2010/main" val="395124919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Conclusion</a:t>
            </a:r>
            <a:r>
              <a:rPr lang="en-US" dirty="0"/>
              <a:t/>
            </a:r>
            <a:br>
              <a:rPr lang="en-US" dirty="0"/>
            </a:br>
            <a:endParaRPr lang="en-US" dirty="0"/>
          </a:p>
        </p:txBody>
      </p:sp>
      <p:sp>
        <p:nvSpPr>
          <p:cNvPr id="3" name="Content Placeholder 2"/>
          <p:cNvSpPr>
            <a:spLocks noGrp="1"/>
          </p:cNvSpPr>
          <p:nvPr>
            <p:ph idx="1"/>
          </p:nvPr>
        </p:nvSpPr>
        <p:spPr>
          <a:xfrm>
            <a:off x="304800" y="1676400"/>
            <a:ext cx="8534400" cy="5029199"/>
          </a:xfrm>
        </p:spPr>
        <p:txBody>
          <a:bodyPr/>
          <a:lstStyle/>
          <a:p>
            <a:r>
              <a:rPr lang="en-US" dirty="0"/>
              <a:t>This project and application is based on real scenario and  its help to teacher  to take attendance  of students easily without facing any problem through this application ,And this application  an store basic information about </a:t>
            </a:r>
            <a:r>
              <a:rPr lang="en-US" dirty="0" smtClean="0"/>
              <a:t>students.</a:t>
            </a:r>
            <a:endParaRPr lang="en-US" dirty="0"/>
          </a:p>
        </p:txBody>
      </p:sp>
    </p:spTree>
    <p:extLst>
      <p:ext uri="{BB962C8B-B14F-4D97-AF65-F5344CB8AC3E}">
        <p14:creationId xmlns:p14="http://schemas.microsoft.com/office/powerpoint/2010/main" val="274023018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sz="6000" u="sng" dirty="0" smtClean="0">
                <a:solidFill>
                  <a:srgbClr val="FF0000"/>
                </a:solidFill>
                <a:latin typeface="Algerian" pitchFamily="82" charset="0"/>
              </a:rPr>
              <a:t>THANKYOU….</a:t>
            </a:r>
            <a:endParaRPr lang="en-US" sz="6000" u="sng" dirty="0">
              <a:solidFill>
                <a:srgbClr val="FF0000"/>
              </a:solidFill>
              <a:latin typeface="Algerian" pitchFamily="82" charset="0"/>
            </a:endParaRPr>
          </a:p>
        </p:txBody>
      </p:sp>
    </p:spTree>
    <p:extLst>
      <p:ext uri="{BB962C8B-B14F-4D97-AF65-F5344CB8AC3E}">
        <p14:creationId xmlns:p14="http://schemas.microsoft.com/office/powerpoint/2010/main" val="279412584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04086" cy="3276600"/>
          </a:xfrm>
          <a:prstGeom prst="rect">
            <a:avLst/>
          </a:prstGeom>
        </p:spPr>
      </p:pic>
      <p:sp>
        <p:nvSpPr>
          <p:cNvPr id="2" name="Title 1"/>
          <p:cNvSpPr>
            <a:spLocks noGrp="1"/>
          </p:cNvSpPr>
          <p:nvPr>
            <p:ph type="title"/>
          </p:nvPr>
        </p:nvSpPr>
        <p:spPr/>
        <p:txBody>
          <a:bodyPr>
            <a:normAutofit fontScale="90000"/>
          </a:bodyPr>
          <a:lstStyle/>
          <a:p>
            <a:r>
              <a:rPr lang="en-US" u="sng" dirty="0"/>
              <a:t>FEATURE AVAILABLE</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Take attendance and keep them </a:t>
            </a:r>
            <a:r>
              <a:rPr lang="en-US" dirty="0" smtClean="0"/>
              <a:t>branch-wise and semester-wise </a:t>
            </a:r>
            <a:r>
              <a:rPr lang="en-US" dirty="0"/>
              <a:t>.</a:t>
            </a:r>
          </a:p>
          <a:p>
            <a:pPr lvl="0"/>
            <a:r>
              <a:rPr lang="en-US" dirty="0"/>
              <a:t>Add New student. </a:t>
            </a:r>
            <a:endParaRPr lang="en-US" dirty="0" smtClean="0"/>
          </a:p>
          <a:p>
            <a:pPr lvl="0"/>
            <a:r>
              <a:rPr lang="en-US" dirty="0" smtClean="0"/>
              <a:t>View </a:t>
            </a:r>
            <a:r>
              <a:rPr lang="en-US" dirty="0"/>
              <a:t>each </a:t>
            </a:r>
            <a:r>
              <a:rPr lang="en-US" dirty="0" smtClean="0"/>
              <a:t>student’s attendance </a:t>
            </a:r>
            <a:r>
              <a:rPr lang="en-US" dirty="0"/>
              <a:t>separately.</a:t>
            </a:r>
          </a:p>
          <a:p>
            <a:pPr lvl="0"/>
            <a:r>
              <a:rPr lang="en-US" dirty="0"/>
              <a:t>Edit Student/Attendance late.</a:t>
            </a:r>
          </a:p>
          <a:p>
            <a:r>
              <a:rPr lang="en-US" dirty="0"/>
              <a:t>Simple and Material designed interface</a:t>
            </a:r>
          </a:p>
        </p:txBody>
      </p:sp>
    </p:spTree>
    <p:extLst>
      <p:ext uri="{BB962C8B-B14F-4D97-AF65-F5344CB8AC3E}">
        <p14:creationId xmlns:p14="http://schemas.microsoft.com/office/powerpoint/2010/main" val="29966158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u="sng" dirty="0" smtClean="0"/>
              <a:t/>
            </a:r>
            <a:br>
              <a:rPr lang="en-US" sz="4400" u="sng" dirty="0" smtClean="0"/>
            </a:br>
            <a:r>
              <a:rPr lang="en-US" sz="4400" u="sng" dirty="0" smtClean="0"/>
              <a:t>Problem </a:t>
            </a:r>
            <a:r>
              <a:rPr lang="en-US" sz="4400" u="sng" dirty="0"/>
              <a:t>with Existing Attendance System</a:t>
            </a:r>
            <a:r>
              <a:rPr lang="en-US" dirty="0"/>
              <a:t/>
            </a:r>
            <a:br>
              <a:rPr lang="en-US" dirty="0"/>
            </a:br>
            <a:endParaRPr lang="en-US" dirty="0"/>
          </a:p>
        </p:txBody>
      </p:sp>
      <p:sp>
        <p:nvSpPr>
          <p:cNvPr id="3" name="Content Placeholder 2"/>
          <p:cNvSpPr>
            <a:spLocks noGrp="1"/>
          </p:cNvSpPr>
          <p:nvPr>
            <p:ph idx="1"/>
          </p:nvPr>
        </p:nvSpPr>
        <p:spPr/>
        <p:txBody>
          <a:bodyPr/>
          <a:lstStyle/>
          <a:p>
            <a:r>
              <a:rPr lang="en-US" b="1" u="sng" dirty="0"/>
              <a:t>Not User Friendly</a:t>
            </a:r>
            <a:r>
              <a:rPr lang="en-US" dirty="0"/>
              <a:t>: The existing system is not user friendly because the retrieval of data is very slow and data is not maintained </a:t>
            </a:r>
            <a:r>
              <a:rPr lang="en-US" dirty="0" smtClean="0"/>
              <a:t>efficiently</a:t>
            </a:r>
          </a:p>
          <a:p>
            <a:endParaRPr lang="en-US" dirty="0"/>
          </a:p>
          <a:p>
            <a:pPr lvl="0"/>
            <a:r>
              <a:rPr lang="en-US" b="1" u="sng" dirty="0"/>
              <a:t>Manual control</a:t>
            </a:r>
            <a:r>
              <a:rPr lang="en-US" dirty="0"/>
              <a:t>: All calculations to generate report is done manually so there is greater chance of errors.</a:t>
            </a:r>
          </a:p>
          <a:p>
            <a:endParaRPr lang="en-US" dirty="0"/>
          </a:p>
        </p:txBody>
      </p:sp>
    </p:spTree>
    <p:extLst>
      <p:ext uri="{BB962C8B-B14F-4D97-AF65-F5344CB8AC3E}">
        <p14:creationId xmlns:p14="http://schemas.microsoft.com/office/powerpoint/2010/main" val="3982901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276600"/>
            <a:ext cx="5105400" cy="3581400"/>
          </a:xfrm>
          <a:prstGeom prst="rect">
            <a:avLst/>
          </a:prstGeom>
        </p:spPr>
      </p:pic>
      <p:sp>
        <p:nvSpPr>
          <p:cNvPr id="2" name="Title 1"/>
          <p:cNvSpPr>
            <a:spLocks noGrp="1"/>
          </p:cNvSpPr>
          <p:nvPr>
            <p:ph type="title"/>
          </p:nvPr>
        </p:nvSpPr>
        <p:spPr/>
        <p:txBody>
          <a:bodyPr/>
          <a:lstStyle/>
          <a:p>
            <a:r>
              <a:rPr lang="en-US" u="sng" dirty="0"/>
              <a:t> Lots of paperwork</a:t>
            </a:r>
            <a:r>
              <a:rPr lang="en-US" dirty="0"/>
              <a:t>: </a:t>
            </a:r>
          </a:p>
        </p:txBody>
      </p:sp>
      <p:sp>
        <p:nvSpPr>
          <p:cNvPr id="3" name="Content Placeholder 2"/>
          <p:cNvSpPr>
            <a:spLocks noGrp="1"/>
          </p:cNvSpPr>
          <p:nvPr>
            <p:ph idx="1"/>
          </p:nvPr>
        </p:nvSpPr>
        <p:spPr/>
        <p:txBody>
          <a:bodyPr/>
          <a:lstStyle/>
          <a:p>
            <a:r>
              <a:rPr lang="en-US" dirty="0" smtClean="0"/>
              <a:t>Existing </a:t>
            </a:r>
            <a:r>
              <a:rPr lang="en-US" dirty="0"/>
              <a:t>system requires lot of paper work. Loss of even a single register/record led to difficult situation because all the papers are needed to generate the reports.</a:t>
            </a:r>
          </a:p>
        </p:txBody>
      </p:sp>
    </p:spTree>
    <p:extLst>
      <p:ext uri="{BB962C8B-B14F-4D97-AF65-F5344CB8AC3E}">
        <p14:creationId xmlns:p14="http://schemas.microsoft.com/office/powerpoint/2010/main" val="34670858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3810000" cy="5334000"/>
          </a:xfrm>
          <a:prstGeom prst="rect">
            <a:avLst/>
          </a:prstGeom>
        </p:spPr>
      </p:pic>
      <p:sp>
        <p:nvSpPr>
          <p:cNvPr id="2" name="Title 1"/>
          <p:cNvSpPr>
            <a:spLocks noGrp="1"/>
          </p:cNvSpPr>
          <p:nvPr>
            <p:ph type="title"/>
          </p:nvPr>
        </p:nvSpPr>
        <p:spPr/>
        <p:txBody>
          <a:bodyPr/>
          <a:lstStyle/>
          <a:p>
            <a:r>
              <a:rPr lang="en-US" u="sng" dirty="0"/>
              <a:t>Time consuming</a:t>
            </a:r>
            <a:endParaRPr lang="en-US" dirty="0"/>
          </a:p>
        </p:txBody>
      </p:sp>
      <p:sp>
        <p:nvSpPr>
          <p:cNvPr id="3" name="Content Placeholder 2"/>
          <p:cNvSpPr>
            <a:spLocks noGrp="1"/>
          </p:cNvSpPr>
          <p:nvPr>
            <p:ph idx="1"/>
          </p:nvPr>
        </p:nvSpPr>
        <p:spPr/>
        <p:txBody>
          <a:bodyPr/>
          <a:lstStyle/>
          <a:p>
            <a:pPr lvl="0" algn="ctr"/>
            <a:r>
              <a:rPr lang="en-US" b="1" dirty="0" smtClean="0"/>
              <a:t>Every </a:t>
            </a:r>
            <a:r>
              <a:rPr lang="en-US" b="1" dirty="0"/>
              <a:t>work is done manually so we cannot generate report in the middle of the session or as per the requirement because it is very time consuming</a:t>
            </a:r>
            <a:r>
              <a:rPr lang="en-US" dirty="0"/>
              <a:t>.</a:t>
            </a:r>
          </a:p>
          <a:p>
            <a:endParaRPr lang="en-US" dirty="0"/>
          </a:p>
        </p:txBody>
      </p:sp>
    </p:spTree>
    <p:extLst>
      <p:ext uri="{BB962C8B-B14F-4D97-AF65-F5344CB8AC3E}">
        <p14:creationId xmlns:p14="http://schemas.microsoft.com/office/powerpoint/2010/main" val="153632269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LogIn</a:t>
            </a:r>
            <a:r>
              <a:rPr lang="en-US" dirty="0" smtClean="0"/>
              <a:t> Activity</a:t>
            </a:r>
            <a:endParaRPr lang="en-US" dirty="0"/>
          </a:p>
        </p:txBody>
      </p:sp>
      <p:sp>
        <p:nvSpPr>
          <p:cNvPr id="3" name="Content Placeholder 2"/>
          <p:cNvSpPr>
            <a:spLocks noGrp="1"/>
          </p:cNvSpPr>
          <p:nvPr>
            <p:ph idx="1"/>
          </p:nvPr>
        </p:nvSpPr>
        <p:spPr/>
        <p:txBody>
          <a:bodyPr/>
          <a:lstStyle/>
          <a:p>
            <a:r>
              <a:rPr lang="en-US" b="1" dirty="0" err="1" smtClean="0"/>
              <a:t>LogIn</a:t>
            </a:r>
            <a:endParaRPr lang="en-US" b="1" dirty="0" smtClean="0"/>
          </a:p>
          <a:p>
            <a:r>
              <a:rPr lang="en-US" b="1" dirty="0" smtClean="0"/>
              <a:t>Register New user</a:t>
            </a:r>
          </a:p>
          <a:p>
            <a:r>
              <a:rPr lang="en-US" b="1" dirty="0" err="1" smtClean="0"/>
              <a:t>Resest</a:t>
            </a:r>
            <a:r>
              <a:rPr lang="en-US" b="1" dirty="0" smtClean="0"/>
              <a:t> Your Password</a:t>
            </a:r>
          </a:p>
          <a:p>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187" y="1600200"/>
            <a:ext cx="2995613" cy="5105400"/>
          </a:xfrm>
          <a:prstGeom prst="rect">
            <a:avLst/>
          </a:prstGeom>
        </p:spPr>
      </p:pic>
    </p:spTree>
    <p:extLst>
      <p:ext uri="{BB962C8B-B14F-4D97-AF65-F5344CB8AC3E}">
        <p14:creationId xmlns:p14="http://schemas.microsoft.com/office/powerpoint/2010/main" val="3436195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Up</a:t>
            </a:r>
            <a:endParaRPr lang="en-US" dirty="0"/>
          </a:p>
        </p:txBody>
      </p:sp>
      <p:sp>
        <p:nvSpPr>
          <p:cNvPr id="3" name="Content Placeholder 2"/>
          <p:cNvSpPr>
            <a:spLocks noGrp="1"/>
          </p:cNvSpPr>
          <p:nvPr>
            <p:ph idx="1"/>
          </p:nvPr>
        </p:nvSpPr>
        <p:spPr/>
        <p:txBody>
          <a:bodyPr/>
          <a:lstStyle/>
          <a:p>
            <a:r>
              <a:rPr lang="en-US" dirty="0" smtClean="0"/>
              <a:t>Get </a:t>
            </a:r>
            <a:r>
              <a:rPr lang="en-US" dirty="0" err="1" smtClean="0"/>
              <a:t>SignUp</a:t>
            </a:r>
            <a:endParaRPr lang="en-US" dirty="0" smtClean="0"/>
          </a:p>
          <a:p>
            <a:r>
              <a:rPr lang="en-US" dirty="0" smtClean="0"/>
              <a:t>Use Email For </a:t>
            </a:r>
            <a:r>
              <a:rPr lang="en-US" dirty="0" err="1" smtClean="0"/>
              <a:t>SignUp</a:t>
            </a:r>
            <a:endParaRPr lang="en-US" dirty="0" smtClean="0"/>
          </a:p>
          <a:p>
            <a:pPr marL="118872"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355" y="1600200"/>
            <a:ext cx="2904445" cy="5163457"/>
          </a:xfrm>
          <a:prstGeom prst="rect">
            <a:avLst/>
          </a:prstGeom>
        </p:spPr>
      </p:pic>
    </p:spTree>
    <p:extLst>
      <p:ext uri="{BB962C8B-B14F-4D97-AF65-F5344CB8AC3E}">
        <p14:creationId xmlns:p14="http://schemas.microsoft.com/office/powerpoint/2010/main" val="2787586054"/>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398</TotalTime>
  <Words>860</Words>
  <Application>Microsoft Office PowerPoint</Application>
  <PresentationFormat>On-screen Show (4:3)</PresentationFormat>
  <Paragraphs>126</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Algerian</vt:lpstr>
      <vt:lpstr>Arial</vt:lpstr>
      <vt:lpstr>Corbel</vt:lpstr>
      <vt:lpstr>Wingdings</vt:lpstr>
      <vt:lpstr>Wingdings 2</vt:lpstr>
      <vt:lpstr>Wingdings 3</vt:lpstr>
      <vt:lpstr>Module</vt:lpstr>
      <vt:lpstr>             “GET ATTENDENCE”                             For     Taking Attendance of students  </vt:lpstr>
      <vt:lpstr>Get Attendence</vt:lpstr>
      <vt:lpstr>Purpose</vt:lpstr>
      <vt:lpstr>FEATURE AVAILABLE </vt:lpstr>
      <vt:lpstr> Problem with Existing Attendance System </vt:lpstr>
      <vt:lpstr> Lots of paperwork: </vt:lpstr>
      <vt:lpstr>Time consuming</vt:lpstr>
      <vt:lpstr>LogIn Activity</vt:lpstr>
      <vt:lpstr>Sign Up</vt:lpstr>
      <vt:lpstr>Forget Password</vt:lpstr>
      <vt:lpstr>Navigation Bar</vt:lpstr>
      <vt:lpstr>Main Activity</vt:lpstr>
      <vt:lpstr>Add Student</vt:lpstr>
      <vt:lpstr>After Adding a Student</vt:lpstr>
      <vt:lpstr>Student Details</vt:lpstr>
      <vt:lpstr>Attendence Activity</vt:lpstr>
      <vt:lpstr>Attendance Activity</vt:lpstr>
      <vt:lpstr>Take Attendence</vt:lpstr>
      <vt:lpstr>Mark Attendance</vt:lpstr>
      <vt:lpstr>View Student</vt:lpstr>
      <vt:lpstr>View Student</vt:lpstr>
      <vt:lpstr> CHAREACTERSTIC OF THE PROPOSED ATTENDANCE SYSTEM </vt:lpstr>
      <vt:lpstr>Reports are easily generated</vt:lpstr>
      <vt:lpstr>Very less paper work</vt:lpstr>
      <vt:lpstr>Digital operator control</vt:lpstr>
      <vt:lpstr>Advantage of this application </vt:lpstr>
      <vt:lpstr>PowerPoint Presentation</vt:lpstr>
      <vt:lpstr>PowerPoint Presentation</vt:lpstr>
      <vt:lpstr>INNOVATIONS &amp; USEFULNESS </vt:lpstr>
      <vt:lpstr>SIGNIFICANCE OF PROJECT </vt:lpstr>
      <vt:lpstr> MARKET POTENTIAL &amp; COMPETIVE ADVANTAGE </vt:lpstr>
      <vt:lpstr>Conclusion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ATTENDENCE”                             For     Taking Attendance of students</dc:title>
  <dc:creator>Ankit singh</dc:creator>
  <cp:lastModifiedBy>rajender yadav</cp:lastModifiedBy>
  <cp:revision>20</cp:revision>
  <dcterms:created xsi:type="dcterms:W3CDTF">2017-05-10T12:32:58Z</dcterms:created>
  <dcterms:modified xsi:type="dcterms:W3CDTF">2017-06-03T06:35:08Z</dcterms:modified>
</cp:coreProperties>
</file>