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C749-E2CD-2941-8F10-CBF0A5D19BF2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DC46-BCA5-6C47-BE7B-F6EECD15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CS 410 </a:t>
            </a:r>
            <a:r>
              <a:rPr lang="mr-IN" dirty="0" smtClean="0"/>
              <a:t>–</a:t>
            </a:r>
            <a:r>
              <a:rPr lang="en-US" dirty="0" smtClean="0"/>
              <a:t> rjena2@illinois.edu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1931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/>
              <a:t>Hot Stock Pick</a:t>
            </a:r>
          </a:p>
        </p:txBody>
      </p:sp>
    </p:spTree>
    <p:extLst>
      <p:ext uri="{BB962C8B-B14F-4D97-AF65-F5344CB8AC3E}">
        <p14:creationId xmlns:p14="http://schemas.microsoft.com/office/powerpoint/2010/main" val="66759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We need to implement and integrate Kafka, with the tool. By this we will get real time stock market data to flow to our system.</a:t>
            </a:r>
          </a:p>
          <a:p>
            <a:pPr marL="0" indent="0">
              <a:buNone/>
            </a:pPr>
            <a:r>
              <a:rPr lang="en-US" dirty="0" smtClean="0"/>
              <a:t>And we can get real time picture of our </a:t>
            </a:r>
            <a:r>
              <a:rPr lang="en-US" dirty="0" err="1" smtClean="0"/>
              <a:t>intrest</a:t>
            </a:r>
            <a:r>
              <a:rPr lang="en-US" dirty="0" smtClean="0"/>
              <a:t> data, and take a decision at that point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9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USCDataScience</a:t>
            </a:r>
            <a:r>
              <a:rPr lang="en-US" dirty="0" smtClean="0"/>
              <a:t>/sparkler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spark.apache.org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nutch.apache.org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tika.apache.org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lucene.apache.org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lucene.apache.org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maven.apache.org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help to gather the stock market data from various sources and recommend and help users to decide whether it is a good time to buy his favorite stock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7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has been implemented based on the Sparkler. Sparkler is a tool, which can crawl the website using the advanced distributed computing technologies.</a:t>
            </a:r>
          </a:p>
          <a:p>
            <a:pPr marL="0" indent="0">
              <a:buNone/>
            </a:pPr>
            <a:r>
              <a:rPr lang="en-US" b="1" dirty="0" smtClean="0"/>
              <a:t>Pre-requisite:</a:t>
            </a:r>
          </a:p>
          <a:p>
            <a:r>
              <a:rPr lang="en-US" dirty="0" smtClean="0"/>
              <a:t>1) Java 1.8</a:t>
            </a:r>
          </a:p>
          <a:p>
            <a:r>
              <a:rPr lang="en-US" dirty="0" smtClean="0"/>
              <a:t>2) Sparkler</a:t>
            </a:r>
          </a:p>
          <a:p>
            <a:r>
              <a:rPr lang="en-US" dirty="0" smtClean="0"/>
              <a:t>3) Apache </a:t>
            </a:r>
            <a:r>
              <a:rPr lang="en-US" dirty="0" err="1" smtClean="0"/>
              <a:t>Solr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0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1) Its based on distributed computing technologies.</a:t>
            </a:r>
          </a:p>
          <a:p>
            <a:r>
              <a:rPr lang="en-US" dirty="0" smtClean="0"/>
              <a:t>2) Its highly scalable.</a:t>
            </a:r>
          </a:p>
          <a:p>
            <a:r>
              <a:rPr lang="en-US" dirty="0" smtClean="0"/>
              <a:t>3) Runs with high performance.</a:t>
            </a:r>
          </a:p>
          <a:p>
            <a:r>
              <a:rPr lang="en-US" dirty="0" smtClean="0"/>
              <a:t>4) It provides fault tolerance.</a:t>
            </a:r>
          </a:p>
          <a:p>
            <a:r>
              <a:rPr lang="en-US" dirty="0" smtClean="0"/>
              <a:t>5) It Supports complex and real-time analytics.</a:t>
            </a:r>
          </a:p>
          <a:p>
            <a:r>
              <a:rPr lang="en-US" dirty="0" smtClean="0"/>
              <a:t>6) Streams out the content in real-time</a:t>
            </a:r>
          </a:p>
          <a:p>
            <a:r>
              <a:rPr lang="en-US" dirty="0" smtClean="0"/>
              <a:t>7) Java Script Rendering</a:t>
            </a:r>
          </a:p>
          <a:p>
            <a:r>
              <a:rPr lang="en-US" dirty="0" smtClean="0"/>
              <a:t>8) It’s a distributed crawler that can scale horizontally.</a:t>
            </a:r>
          </a:p>
          <a:p>
            <a:r>
              <a:rPr lang="en-US" dirty="0" smtClean="0"/>
              <a:t>9) Easy to deploy and easy to use</a:t>
            </a:r>
          </a:p>
          <a:p>
            <a:r>
              <a:rPr lang="en-US" dirty="0" smtClean="0"/>
              <a:t>10) ML based analysis</a:t>
            </a:r>
          </a:p>
          <a:p>
            <a:r>
              <a:rPr lang="en-US" dirty="0" smtClean="0"/>
              <a:t>11) It provides real-time progress reports</a:t>
            </a:r>
          </a:p>
          <a:p>
            <a:r>
              <a:rPr lang="en-US" dirty="0" smtClean="0"/>
              <a:t>12) It supports Batch crawling</a:t>
            </a:r>
          </a:p>
          <a:p>
            <a:r>
              <a:rPr lang="en-US" dirty="0" smtClean="0"/>
              <a:t>13) It used Apache </a:t>
            </a:r>
            <a:r>
              <a:rPr lang="en-US" dirty="0" err="1" smtClean="0"/>
              <a:t>Solr</a:t>
            </a:r>
            <a:r>
              <a:rPr lang="en-US" dirty="0" smtClean="0"/>
              <a:t> as crawl database, so we can utilize the</a:t>
            </a:r>
          </a:p>
          <a:p>
            <a:r>
              <a:rPr lang="en-US" dirty="0" smtClean="0"/>
              <a:t>rich search features of </a:t>
            </a:r>
            <a:r>
              <a:rPr lang="en-US" dirty="0" err="1" smtClean="0"/>
              <a:t>solr</a:t>
            </a:r>
            <a:r>
              <a:rPr lang="en-US" dirty="0" smtClean="0"/>
              <a:t>.</a:t>
            </a:r>
          </a:p>
          <a:p>
            <a:r>
              <a:rPr lang="en-US" dirty="0" smtClean="0"/>
              <a:t>14) It Stream crawled content through Apache Kafka.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1.8</a:t>
            </a:r>
          </a:p>
          <a:p>
            <a:r>
              <a:rPr lang="en-US" dirty="0" smtClean="0"/>
              <a:t>Download and install java 1.8, if not already is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6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38" y="283587"/>
            <a:ext cx="8229600" cy="5881255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Sparkler:</a:t>
            </a:r>
          </a:p>
          <a:p>
            <a:r>
              <a:rPr lang="en-US" dirty="0" smtClean="0"/>
              <a:t>Download and build from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r>
              <a:rPr lang="en-US" dirty="0" smtClean="0"/>
              <a:t>1) Create a directory in your system, named sparkler.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~/sparkler</a:t>
            </a:r>
          </a:p>
          <a:p>
            <a:r>
              <a:rPr lang="en-US" dirty="0" smtClean="0"/>
              <a:t>cd sparkler</a:t>
            </a:r>
          </a:p>
          <a:p>
            <a:endParaRPr lang="en-US" dirty="0" smtClean="0"/>
          </a:p>
          <a:p>
            <a:r>
              <a:rPr lang="en-US" dirty="0" smtClean="0"/>
              <a:t>2) Download and unzip the zip file for sparkler or clone and checkout the below repository.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USCDataScience</a:t>
            </a:r>
            <a:r>
              <a:rPr lang="en-US" dirty="0" smtClean="0"/>
              <a:t>/sparkler</a:t>
            </a:r>
          </a:p>
          <a:p>
            <a:endParaRPr lang="en-US" dirty="0" smtClean="0"/>
          </a:p>
          <a:p>
            <a:r>
              <a:rPr lang="en-US" dirty="0" smtClean="0"/>
              <a:t>3) Once source code are in your local system, go to the sparkler directory. You should see below directories under it.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ltr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sparkler-plugins</a:t>
            </a:r>
          </a:p>
          <a:p>
            <a:r>
              <a:rPr lang="en-US" dirty="0" smtClean="0"/>
              <a:t> sparkler-deployment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scalastyle_config.xml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 eclipse-</a:t>
            </a:r>
            <a:r>
              <a:rPr lang="en-US" dirty="0" err="1" smtClean="0"/>
              <a:t>codeformat.xml</a:t>
            </a:r>
            <a:endParaRPr lang="en-US" dirty="0" smtClean="0"/>
          </a:p>
          <a:p>
            <a:r>
              <a:rPr lang="en-US" dirty="0" smtClean="0"/>
              <a:t> docs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conf</a:t>
            </a:r>
            <a:endParaRPr lang="en-US" dirty="0" smtClean="0"/>
          </a:p>
          <a:p>
            <a:r>
              <a:rPr lang="en-US" dirty="0" smtClean="0"/>
              <a:t> bin</a:t>
            </a:r>
          </a:p>
          <a:p>
            <a:r>
              <a:rPr lang="en-US" dirty="0" smtClean="0"/>
              <a:t> Release-</a:t>
            </a:r>
            <a:r>
              <a:rPr lang="en-US" dirty="0" err="1" smtClean="0"/>
              <a:t>Checklist.md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README.md</a:t>
            </a:r>
            <a:endParaRPr lang="en-US" dirty="0" smtClean="0"/>
          </a:p>
          <a:p>
            <a:r>
              <a:rPr lang="en-US" dirty="0" smtClean="0"/>
              <a:t> LICENSE</a:t>
            </a:r>
          </a:p>
          <a:p>
            <a:r>
              <a:rPr lang="en-US" dirty="0" smtClean="0"/>
              <a:t> sparkler-tests-base</a:t>
            </a:r>
          </a:p>
          <a:p>
            <a:r>
              <a:rPr lang="en-US" dirty="0" smtClean="0"/>
              <a:t> sparkler-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 sparkler-app</a:t>
            </a:r>
          </a:p>
          <a:p>
            <a:r>
              <a:rPr lang="en-US" dirty="0" smtClean="0"/>
              <a:t> sparkler-</a:t>
            </a:r>
            <a:r>
              <a:rPr lang="en-US" dirty="0" err="1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056"/>
            <a:ext cx="8229600" cy="6113598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4) Make the build. </a:t>
            </a:r>
          </a:p>
          <a:p>
            <a:r>
              <a:rPr lang="en-US" dirty="0" smtClean="0"/>
              <a:t>(Prerequisite is latest maven has been installed in your system. To check, install and run maven pls. refer the page: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maven.apache.org</a:t>
            </a:r>
            <a:r>
              <a:rPr lang="en-US" dirty="0" smtClean="0"/>
              <a:t>/)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package</a:t>
            </a:r>
          </a:p>
          <a:p>
            <a:endParaRPr lang="en-US" dirty="0" smtClean="0"/>
          </a:p>
          <a:p>
            <a:r>
              <a:rPr lang="en-US" dirty="0" smtClean="0"/>
              <a:t>5) Build the dashboard UI for sparkler.</a:t>
            </a:r>
          </a:p>
          <a:p>
            <a:r>
              <a:rPr lang="en-US" dirty="0" smtClean="0"/>
              <a:t>cd sparkler-</a:t>
            </a:r>
            <a:r>
              <a:rPr lang="en-US" dirty="0" err="1" smtClean="0"/>
              <a:t>ui</a:t>
            </a:r>
            <a:endParaRPr lang="en-US" dirty="0" smtClean="0"/>
          </a:p>
          <a:p>
            <a:r>
              <a:rPr lang="en-US" dirty="0" err="1" smtClean="0"/>
              <a:t>mvn</a:t>
            </a:r>
            <a:r>
              <a:rPr lang="en-US" dirty="0" smtClean="0"/>
              <a:t> clean package</a:t>
            </a:r>
          </a:p>
          <a:p>
            <a:endParaRPr lang="en-US" dirty="0" smtClean="0"/>
          </a:p>
          <a:p>
            <a:r>
              <a:rPr lang="en-US" dirty="0" smtClean="0"/>
              <a:t>6) Go to the parent sparkler directory and download apache </a:t>
            </a:r>
            <a:r>
              <a:rPr lang="en-US" dirty="0" err="1" smtClean="0"/>
              <a:t>solr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cd ~/sparkler</a:t>
            </a:r>
          </a:p>
          <a:p>
            <a:r>
              <a:rPr lang="en-US" dirty="0" smtClean="0"/>
              <a:t># Download </a:t>
            </a:r>
            <a:r>
              <a:rPr lang="en-US" dirty="0" err="1" smtClean="0"/>
              <a:t>Solr</a:t>
            </a:r>
            <a:r>
              <a:rPr lang="en-US" dirty="0" smtClean="0"/>
              <a:t> Binary</a:t>
            </a:r>
          </a:p>
          <a:p>
            <a:r>
              <a:rPr lang="en-US" dirty="0" smtClean="0"/>
              <a:t>For Mac : curl -O http://</a:t>
            </a:r>
            <a:r>
              <a:rPr lang="en-US" dirty="0" err="1" smtClean="0"/>
              <a:t>archive.apache.org</a:t>
            </a:r>
            <a:r>
              <a:rPr lang="en-US" dirty="0" smtClean="0"/>
              <a:t>/</a:t>
            </a:r>
            <a:r>
              <a:rPr lang="en-US" dirty="0" err="1" smtClean="0"/>
              <a:t>dist</a:t>
            </a:r>
            <a:r>
              <a:rPr lang="en-US" dirty="0" smtClean="0"/>
              <a:t>/</a:t>
            </a:r>
            <a:r>
              <a:rPr lang="en-US" dirty="0" err="1" smtClean="0"/>
              <a:t>lucene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/7.5.0/solr-7.5.0.tgz</a:t>
            </a:r>
          </a:p>
          <a:p>
            <a:r>
              <a:rPr lang="en-US" dirty="0" smtClean="0"/>
              <a:t>For other: </a:t>
            </a:r>
            <a:r>
              <a:rPr lang="en-US" dirty="0" err="1" smtClean="0"/>
              <a:t>wget</a:t>
            </a:r>
            <a:r>
              <a:rPr lang="en-US" dirty="0" smtClean="0"/>
              <a:t> "http://</a:t>
            </a:r>
            <a:r>
              <a:rPr lang="en-US" dirty="0" err="1" smtClean="0"/>
              <a:t>archive.apache.org</a:t>
            </a:r>
            <a:r>
              <a:rPr lang="en-US" dirty="0" smtClean="0"/>
              <a:t>/</a:t>
            </a:r>
            <a:r>
              <a:rPr lang="en-US" dirty="0" err="1" smtClean="0"/>
              <a:t>dist</a:t>
            </a:r>
            <a:r>
              <a:rPr lang="en-US" dirty="0" smtClean="0"/>
              <a:t>/</a:t>
            </a:r>
            <a:r>
              <a:rPr lang="en-US" dirty="0" err="1" smtClean="0"/>
              <a:t>lucene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/7.5.0/solr-7.5.0.tgz"  # or pick your version and mirror</a:t>
            </a:r>
          </a:p>
          <a:p>
            <a:endParaRPr lang="en-US" dirty="0" smtClean="0"/>
          </a:p>
          <a:p>
            <a:r>
              <a:rPr lang="en-US" dirty="0" smtClean="0"/>
              <a:t>7) Extract </a:t>
            </a:r>
            <a:r>
              <a:rPr lang="en-US" dirty="0" err="1" smtClean="0"/>
              <a:t>Solr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xvzf</a:t>
            </a:r>
            <a:r>
              <a:rPr lang="en-US" dirty="0" smtClean="0"/>
              <a:t> solr-7.5.0.tgz</a:t>
            </a:r>
          </a:p>
          <a:p>
            <a:endParaRPr lang="en-US" dirty="0" smtClean="0"/>
          </a:p>
          <a:p>
            <a:r>
              <a:rPr lang="en-US" dirty="0" smtClean="0"/>
              <a:t>8) Add </a:t>
            </a:r>
            <a:r>
              <a:rPr lang="en-US" dirty="0" err="1" smtClean="0"/>
              <a:t>crawldb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sets</a:t>
            </a:r>
          </a:p>
          <a:p>
            <a:r>
              <a:rPr lang="en-US" dirty="0" smtClean="0"/>
              <a:t>cd solr-7.5.0/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-</a:t>
            </a:r>
            <a:r>
              <a:rPr lang="en-US" dirty="0" err="1" smtClean="0"/>
              <a:t>rv</a:t>
            </a:r>
            <a:r>
              <a:rPr lang="en-US" dirty="0" smtClean="0"/>
              <a:t> ~/sparkler/build/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/</a:t>
            </a:r>
            <a:r>
              <a:rPr lang="en-US" dirty="0" err="1" smtClean="0"/>
              <a:t>crawldb</a:t>
            </a:r>
            <a:r>
              <a:rPr lang="en-US" dirty="0" smtClean="0"/>
              <a:t> server/</a:t>
            </a:r>
            <a:r>
              <a:rPr lang="en-US" dirty="0" err="1" smtClean="0"/>
              <a:t>solr</a:t>
            </a:r>
            <a:r>
              <a:rPr lang="en-US" dirty="0" smtClean="0"/>
              <a:t>/</a:t>
            </a:r>
            <a:r>
              <a:rPr lang="en-US" dirty="0" err="1" smtClean="0"/>
              <a:t>configsets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9) Setup the sparkler dashboard.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-r ~/sparkler/sparkler-</a:t>
            </a:r>
            <a:r>
              <a:rPr lang="en-US" dirty="0" err="1" smtClean="0"/>
              <a:t>ui</a:t>
            </a:r>
            <a:r>
              <a:rPr lang="en-US" dirty="0" smtClean="0"/>
              <a:t>/target/sparkler-</a:t>
            </a:r>
            <a:r>
              <a:rPr lang="en-US" dirty="0" err="1" smtClean="0"/>
              <a:t>ui</a:t>
            </a:r>
            <a:r>
              <a:rPr lang="en-US" dirty="0" smtClean="0"/>
              <a:t>-*.war ~/sparkler/solr-7.5.0/server/</a:t>
            </a:r>
            <a:r>
              <a:rPr lang="en-US" dirty="0" err="1" smtClean="0"/>
              <a:t>solr-webapp</a:t>
            </a:r>
            <a:r>
              <a:rPr lang="en-US" dirty="0" smtClean="0"/>
              <a:t>/sparkler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~/sparkler/build/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/sparkler-jetty-</a:t>
            </a:r>
            <a:r>
              <a:rPr lang="en-US" dirty="0" err="1" smtClean="0"/>
              <a:t>context.xml</a:t>
            </a:r>
            <a:r>
              <a:rPr lang="en-US" dirty="0" smtClean="0"/>
              <a:t> ~/sparkler/solr-7.5.0/server/contexts/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2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587"/>
            <a:ext cx="8229600" cy="6330453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10) Start </a:t>
            </a:r>
            <a:r>
              <a:rPr lang="en-US" dirty="0" err="1" smtClean="0"/>
              <a:t>solr</a:t>
            </a:r>
            <a:r>
              <a:rPr lang="en-US" dirty="0" smtClean="0"/>
              <a:t> in cloud mode</a:t>
            </a:r>
          </a:p>
          <a:p>
            <a:r>
              <a:rPr lang="en-US" dirty="0" smtClean="0"/>
              <a:t>bin/</a:t>
            </a:r>
            <a:r>
              <a:rPr lang="en-US" dirty="0" err="1" smtClean="0"/>
              <a:t>solr</a:t>
            </a:r>
            <a:r>
              <a:rPr lang="en-US" dirty="0" smtClean="0"/>
              <a:t> -e cloud</a:t>
            </a:r>
          </a:p>
          <a:p>
            <a:r>
              <a:rPr lang="en-US" dirty="0" smtClean="0"/>
              <a:t>- select 1 node only for testing or choose the number of nodes as you like.</a:t>
            </a:r>
          </a:p>
          <a:p>
            <a:r>
              <a:rPr lang="en-US" dirty="0" smtClean="0"/>
              <a:t>- choose default port 8983 for the node, else choose your own port. For multiple nodes, choose different ports as you like.</a:t>
            </a:r>
          </a:p>
          <a:p>
            <a:r>
              <a:rPr lang="en-US" dirty="0" smtClean="0"/>
              <a:t>- give the new collection name as "</a:t>
            </a:r>
            <a:r>
              <a:rPr lang="en-US" dirty="0" err="1" smtClean="0"/>
              <a:t>crawldb</a:t>
            </a:r>
            <a:r>
              <a:rPr lang="en-US" dirty="0" smtClean="0"/>
              <a:t>"</a:t>
            </a:r>
          </a:p>
          <a:p>
            <a:r>
              <a:rPr lang="en-US" dirty="0" smtClean="0"/>
              <a:t>- choose the default options for shards and replicas by entering enter.</a:t>
            </a:r>
          </a:p>
          <a:p>
            <a:r>
              <a:rPr lang="en-US" dirty="0" smtClean="0"/>
              <a:t>- for configuration, type "</a:t>
            </a:r>
            <a:r>
              <a:rPr lang="en-US" dirty="0" err="1" smtClean="0"/>
              <a:t>crawldb</a:t>
            </a:r>
            <a:r>
              <a:rPr lang="en-US" dirty="0" smtClean="0"/>
              <a:t>" and enter.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solr</a:t>
            </a:r>
            <a:r>
              <a:rPr lang="en-US" dirty="0" smtClean="0"/>
              <a:t> should start, running the zookeeper at localhost:9983, and collection </a:t>
            </a:r>
            <a:r>
              <a:rPr lang="en-US" dirty="0" err="1" smtClean="0"/>
              <a:t>crawldb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11) check </a:t>
            </a:r>
            <a:r>
              <a:rPr lang="en-US" dirty="0" err="1" smtClean="0"/>
              <a:t>solr</a:t>
            </a:r>
            <a:r>
              <a:rPr lang="en-US" dirty="0" smtClean="0"/>
              <a:t> is running and sparkler dashboard is running.</a:t>
            </a:r>
          </a:p>
          <a:p>
            <a:r>
              <a:rPr lang="en-US" dirty="0" smtClean="0"/>
              <a:t>open the pages in separate browser windows:</a:t>
            </a:r>
          </a:p>
          <a:p>
            <a:endParaRPr lang="en-US" dirty="0" smtClean="0"/>
          </a:p>
          <a:p>
            <a:r>
              <a:rPr lang="en-US" dirty="0" smtClean="0"/>
              <a:t>http://localhost:8983/</a:t>
            </a:r>
            <a:r>
              <a:rPr lang="en-US" dirty="0" err="1" smtClean="0"/>
              <a:t>solr</a:t>
            </a:r>
            <a:endParaRPr lang="en-US" dirty="0" smtClean="0"/>
          </a:p>
          <a:p>
            <a:r>
              <a:rPr lang="en-US" dirty="0" smtClean="0"/>
              <a:t>http://localhost:8983/banana/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11) Create a file to seed the URLs</a:t>
            </a:r>
          </a:p>
          <a:p>
            <a:endParaRPr lang="en-US" dirty="0" smtClean="0"/>
          </a:p>
          <a:p>
            <a:r>
              <a:rPr lang="en-US" dirty="0" smtClean="0"/>
              <a:t>crate a file "</a:t>
            </a:r>
            <a:r>
              <a:rPr lang="en-US" dirty="0" err="1" smtClean="0"/>
              <a:t>seedfile.txt</a:t>
            </a:r>
            <a:r>
              <a:rPr lang="en-US" dirty="0" smtClean="0"/>
              <a:t>", and put the URL's you want to crawl.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add the below lines, to the </a:t>
            </a:r>
            <a:r>
              <a:rPr lang="en-US" dirty="0" err="1" smtClean="0"/>
              <a:t>seedfile.txt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seekingalpha.com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stocktwits.com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finance.yahoo.com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12) Inject Seed URLs</a:t>
            </a:r>
          </a:p>
          <a:p>
            <a:endParaRPr lang="en-US" dirty="0" smtClean="0"/>
          </a:p>
          <a:p>
            <a:r>
              <a:rPr lang="en-US" dirty="0" smtClean="0"/>
              <a:t>java -jar sparkler-app-0.*-</a:t>
            </a:r>
            <a:r>
              <a:rPr lang="en-US" dirty="0" err="1" smtClean="0"/>
              <a:t>SNAPSHOT.jar</a:t>
            </a:r>
            <a:r>
              <a:rPr lang="en-US" dirty="0" smtClean="0"/>
              <a:t> inject -</a:t>
            </a:r>
            <a:r>
              <a:rPr lang="en-US" dirty="0" err="1" smtClean="0"/>
              <a:t>sf</a:t>
            </a:r>
            <a:r>
              <a:rPr lang="en-US" dirty="0" smtClean="0"/>
              <a:t> </a:t>
            </a:r>
            <a:r>
              <a:rPr lang="en-US" dirty="0" err="1" smtClean="0"/>
              <a:t>seedfile.txt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bin/</a:t>
            </a:r>
            <a:r>
              <a:rPr lang="en-US" dirty="0" err="1" smtClean="0"/>
              <a:t>sparkler.sh</a:t>
            </a:r>
            <a:r>
              <a:rPr lang="en-US" dirty="0" smtClean="0"/>
              <a:t> inject -id sparkler-job-123456 \</a:t>
            </a:r>
          </a:p>
          <a:p>
            <a:r>
              <a:rPr lang="en-US" dirty="0" smtClean="0"/>
              <a:t>      -</a:t>
            </a:r>
            <a:r>
              <a:rPr lang="en-US" dirty="0" err="1" smtClean="0"/>
              <a:t>su</a:t>
            </a:r>
            <a:r>
              <a:rPr lang="en-US" dirty="0" smtClean="0"/>
              <a:t> https://</a:t>
            </a:r>
            <a:r>
              <a:rPr lang="en-US" dirty="0" err="1" smtClean="0"/>
              <a:t>seekingalpha.com</a:t>
            </a:r>
            <a:r>
              <a:rPr lang="en-US" dirty="0" smtClean="0"/>
              <a:t>/ -</a:t>
            </a:r>
            <a:r>
              <a:rPr lang="en-US" dirty="0" err="1" smtClean="0"/>
              <a:t>su</a:t>
            </a:r>
            <a:r>
              <a:rPr lang="en-US" dirty="0" smtClean="0"/>
              <a:t> https://</a:t>
            </a:r>
            <a:r>
              <a:rPr lang="en-US" dirty="0" err="1" smtClean="0"/>
              <a:t>stocktwits.com</a:t>
            </a:r>
            <a:r>
              <a:rPr lang="en-US" dirty="0" smtClean="0"/>
              <a:t>/ -</a:t>
            </a:r>
            <a:r>
              <a:rPr lang="en-US" dirty="0" err="1" smtClean="0"/>
              <a:t>su</a:t>
            </a:r>
            <a:r>
              <a:rPr lang="en-US" dirty="0" smtClean="0"/>
              <a:t> https://</a:t>
            </a:r>
            <a:r>
              <a:rPr lang="en-US" dirty="0" err="1" smtClean="0"/>
              <a:t>finance.yahoo.com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13) run crawl.</a:t>
            </a:r>
          </a:p>
          <a:p>
            <a:r>
              <a:rPr lang="en-US" dirty="0" smtClean="0"/>
              <a:t>bin/</a:t>
            </a:r>
            <a:r>
              <a:rPr lang="en-US" dirty="0" err="1" smtClean="0"/>
              <a:t>sparkler.sh</a:t>
            </a:r>
            <a:r>
              <a:rPr lang="en-US" dirty="0" smtClean="0"/>
              <a:t> crawl -id sparkler-job-123456  -m local[*] -</a:t>
            </a:r>
            <a:r>
              <a:rPr lang="en-US" dirty="0" err="1" smtClean="0"/>
              <a:t>i</a:t>
            </a:r>
            <a:r>
              <a:rPr lang="en-US" dirty="0" smtClean="0"/>
              <a:t> 10</a:t>
            </a:r>
          </a:p>
          <a:p>
            <a:endParaRPr lang="en-US" dirty="0" smtClean="0"/>
          </a:p>
          <a:p>
            <a:r>
              <a:rPr lang="en-US" dirty="0" smtClean="0"/>
              <a:t>Once finished, we are done with crawl the web and out </a:t>
            </a:r>
            <a:r>
              <a:rPr lang="en-US" dirty="0" err="1" smtClean="0"/>
              <a:t>crawldb</a:t>
            </a:r>
            <a:r>
              <a:rPr lang="en-US" dirty="0" smtClean="0"/>
              <a:t> database is ready to be used.</a:t>
            </a:r>
          </a:p>
          <a:p>
            <a:r>
              <a:rPr lang="en-US" dirty="0" smtClean="0"/>
              <a:t>The documents are already indexed and clustered.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4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81" y="345546"/>
            <a:ext cx="8229600" cy="58967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14) We can find the details of our crawling results from both </a:t>
            </a:r>
            <a:r>
              <a:rPr lang="en-US" dirty="0" err="1" smtClean="0"/>
              <a:t>solr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and </a:t>
            </a:r>
            <a:r>
              <a:rPr lang="en-US" dirty="0" err="1" smtClean="0"/>
              <a:t>babnana</a:t>
            </a:r>
            <a:r>
              <a:rPr lang="en-US" dirty="0" smtClean="0"/>
              <a:t> dashboard.</a:t>
            </a:r>
          </a:p>
          <a:p>
            <a:endParaRPr lang="en-US" dirty="0" smtClean="0"/>
          </a:p>
          <a:p>
            <a:r>
              <a:rPr lang="en-US" dirty="0" smtClean="0"/>
              <a:t>http://localhost:8983/</a:t>
            </a:r>
            <a:r>
              <a:rPr lang="en-US" dirty="0" err="1" smtClean="0"/>
              <a:t>solr</a:t>
            </a:r>
            <a:endParaRPr lang="en-US" dirty="0" smtClean="0"/>
          </a:p>
          <a:p>
            <a:r>
              <a:rPr lang="en-US" dirty="0" smtClean="0"/>
              <a:t>http://localhost:8983/banana/</a:t>
            </a:r>
          </a:p>
          <a:p>
            <a:endParaRPr lang="en-US" dirty="0" smtClean="0"/>
          </a:p>
          <a:p>
            <a:r>
              <a:rPr lang="en-US" dirty="0" smtClean="0"/>
              <a:t>15) Search the </a:t>
            </a:r>
            <a:r>
              <a:rPr lang="en-US" dirty="0" err="1" smtClean="0"/>
              <a:t>solr</a:t>
            </a:r>
            <a:r>
              <a:rPr lang="en-US" dirty="0" smtClean="0"/>
              <a:t> index, from its REST interface as per your requirement to get the meaningful analysis and information.</a:t>
            </a:r>
          </a:p>
          <a:p>
            <a:endParaRPr lang="en-US" dirty="0" smtClean="0"/>
          </a:p>
          <a:p>
            <a:r>
              <a:rPr lang="en-US" dirty="0" smtClean="0"/>
              <a:t>e.g.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1082</Words>
  <Application>Microsoft Macintosh PowerPoint</Application>
  <PresentationFormat>On-screen Show (4:3)</PresentationFormat>
  <Paragraphs>137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 410 – rjena2@illinois.edu</vt:lpstr>
      <vt:lpstr>Overview</vt:lpstr>
      <vt:lpstr>Implementation:</vt:lpstr>
      <vt:lpstr>Advantage</vt:lpstr>
      <vt:lpstr>Installation</vt:lpstr>
      <vt:lpstr>PowerPoint Presentation</vt:lpstr>
      <vt:lpstr>PowerPoint Presentation</vt:lpstr>
      <vt:lpstr>PowerPoint Presentation</vt:lpstr>
      <vt:lpstr>PowerPoint Presentation</vt:lpstr>
      <vt:lpstr>Future work</vt:lpstr>
      <vt:lpstr>References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410 – rjena2@illinois.edu</dc:title>
  <dc:creator>Rajendra Jena</dc:creator>
  <cp:lastModifiedBy>Rajendra Jena</cp:lastModifiedBy>
  <cp:revision>16</cp:revision>
  <dcterms:created xsi:type="dcterms:W3CDTF">2018-12-17T04:03:23Z</dcterms:created>
  <dcterms:modified xsi:type="dcterms:W3CDTF">2018-12-17T04:45:39Z</dcterms:modified>
</cp:coreProperties>
</file>