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57" r:id="rId4"/>
    <p:sldId id="274" r:id="rId5"/>
    <p:sldId id="275" r:id="rId6"/>
    <p:sldId id="279" r:id="rId7"/>
    <p:sldId id="280" r:id="rId8"/>
    <p:sldId id="276"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3DEA-D30A-43AC-B83E-6AB21D68D6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D76BB1-808A-42ED-BA57-EB6B05024E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409735-D1E4-45D0-B811-5EC1F810C41D}"/>
              </a:ext>
            </a:extLst>
          </p:cNvPr>
          <p:cNvSpPr>
            <a:spLocks noGrp="1"/>
          </p:cNvSpPr>
          <p:nvPr>
            <p:ph type="dt" sz="half" idx="10"/>
          </p:nvPr>
        </p:nvSpPr>
        <p:spPr/>
        <p:txBody>
          <a:bodyPr/>
          <a:lstStyle/>
          <a:p>
            <a:fld id="{BA8FF5CC-671E-4606-80F5-F2509032D4D3}" type="datetimeFigureOut">
              <a:rPr lang="en-IN" smtClean="0"/>
              <a:t>05-05-2020</a:t>
            </a:fld>
            <a:endParaRPr lang="en-IN"/>
          </a:p>
        </p:txBody>
      </p:sp>
      <p:sp>
        <p:nvSpPr>
          <p:cNvPr id="5" name="Footer Placeholder 4">
            <a:extLst>
              <a:ext uri="{FF2B5EF4-FFF2-40B4-BE49-F238E27FC236}">
                <a16:creationId xmlns:a16="http://schemas.microsoft.com/office/drawing/2014/main" id="{3DAD4D48-7AD8-4F8C-8CAA-FCAFCDA9A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097FB9-4F21-41DF-8EEF-8B7DDC32880E}"/>
              </a:ext>
            </a:extLst>
          </p:cNvPr>
          <p:cNvSpPr>
            <a:spLocks noGrp="1"/>
          </p:cNvSpPr>
          <p:nvPr>
            <p:ph type="sldNum" sz="quarter" idx="12"/>
          </p:nvPr>
        </p:nvSpPr>
        <p:spPr/>
        <p:txBody>
          <a:bodyPr/>
          <a:lstStyle/>
          <a:p>
            <a:fld id="{941B785B-6A62-4438-8FDD-E2F63A1639C2}" type="slidenum">
              <a:rPr lang="en-IN" smtClean="0"/>
              <a:t>‹#›</a:t>
            </a:fld>
            <a:endParaRPr lang="en-IN"/>
          </a:p>
        </p:txBody>
      </p:sp>
    </p:spTree>
    <p:extLst>
      <p:ext uri="{BB962C8B-B14F-4D97-AF65-F5344CB8AC3E}">
        <p14:creationId xmlns:p14="http://schemas.microsoft.com/office/powerpoint/2010/main" val="267956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D68C-FF78-465D-ABA4-93483BCB88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F055A3-FDA6-486E-9C29-C6E52AECE8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3730E-BB62-4C06-B176-92394F167130}"/>
              </a:ext>
            </a:extLst>
          </p:cNvPr>
          <p:cNvSpPr>
            <a:spLocks noGrp="1"/>
          </p:cNvSpPr>
          <p:nvPr>
            <p:ph type="dt" sz="half" idx="10"/>
          </p:nvPr>
        </p:nvSpPr>
        <p:spPr/>
        <p:txBody>
          <a:bodyPr/>
          <a:lstStyle/>
          <a:p>
            <a:fld id="{BA8FF5CC-671E-4606-80F5-F2509032D4D3}" type="datetimeFigureOut">
              <a:rPr lang="en-IN" smtClean="0"/>
              <a:t>05-05-2020</a:t>
            </a:fld>
            <a:endParaRPr lang="en-IN"/>
          </a:p>
        </p:txBody>
      </p:sp>
      <p:sp>
        <p:nvSpPr>
          <p:cNvPr id="5" name="Footer Placeholder 4">
            <a:extLst>
              <a:ext uri="{FF2B5EF4-FFF2-40B4-BE49-F238E27FC236}">
                <a16:creationId xmlns:a16="http://schemas.microsoft.com/office/drawing/2014/main" id="{3E4B2225-9451-4DDC-8AD9-02EAAF8B6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FB04F3-70F2-4BA8-ACD8-A1889E636CEF}"/>
              </a:ext>
            </a:extLst>
          </p:cNvPr>
          <p:cNvSpPr>
            <a:spLocks noGrp="1"/>
          </p:cNvSpPr>
          <p:nvPr>
            <p:ph type="sldNum" sz="quarter" idx="12"/>
          </p:nvPr>
        </p:nvSpPr>
        <p:spPr/>
        <p:txBody>
          <a:bodyPr/>
          <a:lstStyle/>
          <a:p>
            <a:fld id="{941B785B-6A62-4438-8FDD-E2F63A1639C2}" type="slidenum">
              <a:rPr lang="en-IN" smtClean="0"/>
              <a:t>‹#›</a:t>
            </a:fld>
            <a:endParaRPr lang="en-IN"/>
          </a:p>
        </p:txBody>
      </p:sp>
    </p:spTree>
    <p:extLst>
      <p:ext uri="{BB962C8B-B14F-4D97-AF65-F5344CB8AC3E}">
        <p14:creationId xmlns:p14="http://schemas.microsoft.com/office/powerpoint/2010/main" val="269399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E8C86-3A82-480E-A953-582D803948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9DD54-29CF-4F91-896A-CB331BE8B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3BFE6E-476E-48F2-ACC2-A09B8E315C24}"/>
              </a:ext>
            </a:extLst>
          </p:cNvPr>
          <p:cNvSpPr>
            <a:spLocks noGrp="1"/>
          </p:cNvSpPr>
          <p:nvPr>
            <p:ph type="dt" sz="half" idx="10"/>
          </p:nvPr>
        </p:nvSpPr>
        <p:spPr/>
        <p:txBody>
          <a:bodyPr/>
          <a:lstStyle/>
          <a:p>
            <a:fld id="{BA8FF5CC-671E-4606-80F5-F2509032D4D3}" type="datetimeFigureOut">
              <a:rPr lang="en-IN" smtClean="0"/>
              <a:t>05-05-2020</a:t>
            </a:fld>
            <a:endParaRPr lang="en-IN"/>
          </a:p>
        </p:txBody>
      </p:sp>
      <p:sp>
        <p:nvSpPr>
          <p:cNvPr id="5" name="Footer Placeholder 4">
            <a:extLst>
              <a:ext uri="{FF2B5EF4-FFF2-40B4-BE49-F238E27FC236}">
                <a16:creationId xmlns:a16="http://schemas.microsoft.com/office/drawing/2014/main" id="{92E369C6-9A6D-45EB-8CC0-FD07D31043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18E426-00B7-48AB-B507-15D7D80F13A9}"/>
              </a:ext>
            </a:extLst>
          </p:cNvPr>
          <p:cNvSpPr>
            <a:spLocks noGrp="1"/>
          </p:cNvSpPr>
          <p:nvPr>
            <p:ph type="sldNum" sz="quarter" idx="12"/>
          </p:nvPr>
        </p:nvSpPr>
        <p:spPr/>
        <p:txBody>
          <a:bodyPr/>
          <a:lstStyle/>
          <a:p>
            <a:fld id="{941B785B-6A62-4438-8FDD-E2F63A1639C2}" type="slidenum">
              <a:rPr lang="en-IN" smtClean="0"/>
              <a:t>‹#›</a:t>
            </a:fld>
            <a:endParaRPr lang="en-IN"/>
          </a:p>
        </p:txBody>
      </p:sp>
    </p:spTree>
    <p:extLst>
      <p:ext uri="{BB962C8B-B14F-4D97-AF65-F5344CB8AC3E}">
        <p14:creationId xmlns:p14="http://schemas.microsoft.com/office/powerpoint/2010/main" val="68026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9D0F-BE02-47D4-88FB-7F6127163E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2DCF58-984D-4C4D-B226-DBE8387E9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2C24E-6765-4A46-A388-CE7E28D4CAEC}"/>
              </a:ext>
            </a:extLst>
          </p:cNvPr>
          <p:cNvSpPr>
            <a:spLocks noGrp="1"/>
          </p:cNvSpPr>
          <p:nvPr>
            <p:ph type="dt" sz="half" idx="10"/>
          </p:nvPr>
        </p:nvSpPr>
        <p:spPr/>
        <p:txBody>
          <a:bodyPr/>
          <a:lstStyle/>
          <a:p>
            <a:fld id="{BA8FF5CC-671E-4606-80F5-F2509032D4D3}" type="datetimeFigureOut">
              <a:rPr lang="en-IN" smtClean="0"/>
              <a:t>05-05-2020</a:t>
            </a:fld>
            <a:endParaRPr lang="en-IN"/>
          </a:p>
        </p:txBody>
      </p:sp>
      <p:sp>
        <p:nvSpPr>
          <p:cNvPr id="5" name="Footer Placeholder 4">
            <a:extLst>
              <a:ext uri="{FF2B5EF4-FFF2-40B4-BE49-F238E27FC236}">
                <a16:creationId xmlns:a16="http://schemas.microsoft.com/office/drawing/2014/main" id="{E00DE415-5BF6-43A8-B090-9D6ED293E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0D05D4-EAFD-4E4E-9B68-B825D1C493B9}"/>
              </a:ext>
            </a:extLst>
          </p:cNvPr>
          <p:cNvSpPr>
            <a:spLocks noGrp="1"/>
          </p:cNvSpPr>
          <p:nvPr>
            <p:ph type="sldNum" sz="quarter" idx="12"/>
          </p:nvPr>
        </p:nvSpPr>
        <p:spPr/>
        <p:txBody>
          <a:bodyPr/>
          <a:lstStyle/>
          <a:p>
            <a:fld id="{941B785B-6A62-4438-8FDD-E2F63A1639C2}" type="slidenum">
              <a:rPr lang="en-IN" smtClean="0"/>
              <a:t>‹#›</a:t>
            </a:fld>
            <a:endParaRPr lang="en-IN"/>
          </a:p>
        </p:txBody>
      </p:sp>
    </p:spTree>
    <p:extLst>
      <p:ext uri="{BB962C8B-B14F-4D97-AF65-F5344CB8AC3E}">
        <p14:creationId xmlns:p14="http://schemas.microsoft.com/office/powerpoint/2010/main" val="206251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66E7-FD89-4496-BA17-28C31BE12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5C4E13-DAC6-4F52-9C65-6D997C35C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C7FCF-AB00-4B08-A8BC-21A14592C46C}"/>
              </a:ext>
            </a:extLst>
          </p:cNvPr>
          <p:cNvSpPr>
            <a:spLocks noGrp="1"/>
          </p:cNvSpPr>
          <p:nvPr>
            <p:ph type="dt" sz="half" idx="10"/>
          </p:nvPr>
        </p:nvSpPr>
        <p:spPr/>
        <p:txBody>
          <a:bodyPr/>
          <a:lstStyle/>
          <a:p>
            <a:fld id="{BA8FF5CC-671E-4606-80F5-F2509032D4D3}" type="datetimeFigureOut">
              <a:rPr lang="en-IN" smtClean="0"/>
              <a:t>05-05-2020</a:t>
            </a:fld>
            <a:endParaRPr lang="en-IN"/>
          </a:p>
        </p:txBody>
      </p:sp>
      <p:sp>
        <p:nvSpPr>
          <p:cNvPr id="5" name="Footer Placeholder 4">
            <a:extLst>
              <a:ext uri="{FF2B5EF4-FFF2-40B4-BE49-F238E27FC236}">
                <a16:creationId xmlns:a16="http://schemas.microsoft.com/office/drawing/2014/main" id="{A5F2F1E2-5FC9-4010-8931-360786DD27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516BC2-7F71-4613-9838-0F2ABBE1BAA7}"/>
              </a:ext>
            </a:extLst>
          </p:cNvPr>
          <p:cNvSpPr>
            <a:spLocks noGrp="1"/>
          </p:cNvSpPr>
          <p:nvPr>
            <p:ph type="sldNum" sz="quarter" idx="12"/>
          </p:nvPr>
        </p:nvSpPr>
        <p:spPr/>
        <p:txBody>
          <a:bodyPr/>
          <a:lstStyle/>
          <a:p>
            <a:fld id="{941B785B-6A62-4438-8FDD-E2F63A1639C2}" type="slidenum">
              <a:rPr lang="en-IN" smtClean="0"/>
              <a:t>‹#›</a:t>
            </a:fld>
            <a:endParaRPr lang="en-IN"/>
          </a:p>
        </p:txBody>
      </p:sp>
    </p:spTree>
    <p:extLst>
      <p:ext uri="{BB962C8B-B14F-4D97-AF65-F5344CB8AC3E}">
        <p14:creationId xmlns:p14="http://schemas.microsoft.com/office/powerpoint/2010/main" val="254771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C5D9-88A5-46E7-B2E3-A1B7BB95FB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C73CDA-39BA-4428-8952-3B97D7C82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6F9EB8-AEC9-404A-87AB-6A73982785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83C560-D241-45BA-82AD-2FD40BE4B844}"/>
              </a:ext>
            </a:extLst>
          </p:cNvPr>
          <p:cNvSpPr>
            <a:spLocks noGrp="1"/>
          </p:cNvSpPr>
          <p:nvPr>
            <p:ph type="dt" sz="half" idx="10"/>
          </p:nvPr>
        </p:nvSpPr>
        <p:spPr/>
        <p:txBody>
          <a:bodyPr/>
          <a:lstStyle/>
          <a:p>
            <a:fld id="{BA8FF5CC-671E-4606-80F5-F2509032D4D3}" type="datetimeFigureOut">
              <a:rPr lang="en-IN" smtClean="0"/>
              <a:t>05-05-2020</a:t>
            </a:fld>
            <a:endParaRPr lang="en-IN"/>
          </a:p>
        </p:txBody>
      </p:sp>
      <p:sp>
        <p:nvSpPr>
          <p:cNvPr id="6" name="Footer Placeholder 5">
            <a:extLst>
              <a:ext uri="{FF2B5EF4-FFF2-40B4-BE49-F238E27FC236}">
                <a16:creationId xmlns:a16="http://schemas.microsoft.com/office/drawing/2014/main" id="{55912CF1-3EE1-4060-A21A-13ADE7E0AD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60469A-7B14-402B-8763-054E9FF2EA31}"/>
              </a:ext>
            </a:extLst>
          </p:cNvPr>
          <p:cNvSpPr>
            <a:spLocks noGrp="1"/>
          </p:cNvSpPr>
          <p:nvPr>
            <p:ph type="sldNum" sz="quarter" idx="12"/>
          </p:nvPr>
        </p:nvSpPr>
        <p:spPr/>
        <p:txBody>
          <a:bodyPr/>
          <a:lstStyle/>
          <a:p>
            <a:fld id="{941B785B-6A62-4438-8FDD-E2F63A1639C2}" type="slidenum">
              <a:rPr lang="en-IN" smtClean="0"/>
              <a:t>‹#›</a:t>
            </a:fld>
            <a:endParaRPr lang="en-IN"/>
          </a:p>
        </p:txBody>
      </p:sp>
    </p:spTree>
    <p:extLst>
      <p:ext uri="{BB962C8B-B14F-4D97-AF65-F5344CB8AC3E}">
        <p14:creationId xmlns:p14="http://schemas.microsoft.com/office/powerpoint/2010/main" val="53511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97D1-2FAA-41E2-A107-1C27820D03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51315A-364B-4C18-B2D8-1E21A953F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695DAA-829C-4FBF-A4E6-3B40C405CC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F44A58-E26A-4A09-BF2E-4823F9735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C143DF-666B-49DA-9B98-249086FFE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BDB476-E121-44E3-841D-FA1126834176}"/>
              </a:ext>
            </a:extLst>
          </p:cNvPr>
          <p:cNvSpPr>
            <a:spLocks noGrp="1"/>
          </p:cNvSpPr>
          <p:nvPr>
            <p:ph type="dt" sz="half" idx="10"/>
          </p:nvPr>
        </p:nvSpPr>
        <p:spPr/>
        <p:txBody>
          <a:bodyPr/>
          <a:lstStyle/>
          <a:p>
            <a:fld id="{BA8FF5CC-671E-4606-80F5-F2509032D4D3}" type="datetimeFigureOut">
              <a:rPr lang="en-IN" smtClean="0"/>
              <a:t>05-05-2020</a:t>
            </a:fld>
            <a:endParaRPr lang="en-IN"/>
          </a:p>
        </p:txBody>
      </p:sp>
      <p:sp>
        <p:nvSpPr>
          <p:cNvPr id="8" name="Footer Placeholder 7">
            <a:extLst>
              <a:ext uri="{FF2B5EF4-FFF2-40B4-BE49-F238E27FC236}">
                <a16:creationId xmlns:a16="http://schemas.microsoft.com/office/drawing/2014/main" id="{7559E04D-683C-47ED-B828-47947EC9BD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726BF-CAC1-4F1D-A5A7-C86BF5956406}"/>
              </a:ext>
            </a:extLst>
          </p:cNvPr>
          <p:cNvSpPr>
            <a:spLocks noGrp="1"/>
          </p:cNvSpPr>
          <p:nvPr>
            <p:ph type="sldNum" sz="quarter" idx="12"/>
          </p:nvPr>
        </p:nvSpPr>
        <p:spPr/>
        <p:txBody>
          <a:bodyPr/>
          <a:lstStyle/>
          <a:p>
            <a:fld id="{941B785B-6A62-4438-8FDD-E2F63A1639C2}" type="slidenum">
              <a:rPr lang="en-IN" smtClean="0"/>
              <a:t>‹#›</a:t>
            </a:fld>
            <a:endParaRPr lang="en-IN"/>
          </a:p>
        </p:txBody>
      </p:sp>
    </p:spTree>
    <p:extLst>
      <p:ext uri="{BB962C8B-B14F-4D97-AF65-F5344CB8AC3E}">
        <p14:creationId xmlns:p14="http://schemas.microsoft.com/office/powerpoint/2010/main" val="20759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F57A-939F-4E4C-9C88-12CC6D8087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D431EB-9C87-48E7-B63C-14275C4B930E}"/>
              </a:ext>
            </a:extLst>
          </p:cNvPr>
          <p:cNvSpPr>
            <a:spLocks noGrp="1"/>
          </p:cNvSpPr>
          <p:nvPr>
            <p:ph type="dt" sz="half" idx="10"/>
          </p:nvPr>
        </p:nvSpPr>
        <p:spPr/>
        <p:txBody>
          <a:bodyPr/>
          <a:lstStyle/>
          <a:p>
            <a:fld id="{BA8FF5CC-671E-4606-80F5-F2509032D4D3}" type="datetimeFigureOut">
              <a:rPr lang="en-IN" smtClean="0"/>
              <a:t>05-05-2020</a:t>
            </a:fld>
            <a:endParaRPr lang="en-IN"/>
          </a:p>
        </p:txBody>
      </p:sp>
      <p:sp>
        <p:nvSpPr>
          <p:cNvPr id="4" name="Footer Placeholder 3">
            <a:extLst>
              <a:ext uri="{FF2B5EF4-FFF2-40B4-BE49-F238E27FC236}">
                <a16:creationId xmlns:a16="http://schemas.microsoft.com/office/drawing/2014/main" id="{46FEEB1E-4737-4666-87CD-0C60DEF449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DE0928-067A-4E26-98F4-646091030615}"/>
              </a:ext>
            </a:extLst>
          </p:cNvPr>
          <p:cNvSpPr>
            <a:spLocks noGrp="1"/>
          </p:cNvSpPr>
          <p:nvPr>
            <p:ph type="sldNum" sz="quarter" idx="12"/>
          </p:nvPr>
        </p:nvSpPr>
        <p:spPr/>
        <p:txBody>
          <a:bodyPr/>
          <a:lstStyle/>
          <a:p>
            <a:fld id="{941B785B-6A62-4438-8FDD-E2F63A1639C2}" type="slidenum">
              <a:rPr lang="en-IN" smtClean="0"/>
              <a:t>‹#›</a:t>
            </a:fld>
            <a:endParaRPr lang="en-IN"/>
          </a:p>
        </p:txBody>
      </p:sp>
    </p:spTree>
    <p:extLst>
      <p:ext uri="{BB962C8B-B14F-4D97-AF65-F5344CB8AC3E}">
        <p14:creationId xmlns:p14="http://schemas.microsoft.com/office/powerpoint/2010/main" val="339154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EFD94E-53C7-4D4D-BA0C-229E0CC44BEA}"/>
              </a:ext>
            </a:extLst>
          </p:cNvPr>
          <p:cNvSpPr>
            <a:spLocks noGrp="1"/>
          </p:cNvSpPr>
          <p:nvPr>
            <p:ph type="dt" sz="half" idx="10"/>
          </p:nvPr>
        </p:nvSpPr>
        <p:spPr/>
        <p:txBody>
          <a:bodyPr/>
          <a:lstStyle/>
          <a:p>
            <a:fld id="{BA8FF5CC-671E-4606-80F5-F2509032D4D3}" type="datetimeFigureOut">
              <a:rPr lang="en-IN" smtClean="0"/>
              <a:t>05-05-2020</a:t>
            </a:fld>
            <a:endParaRPr lang="en-IN"/>
          </a:p>
        </p:txBody>
      </p:sp>
      <p:sp>
        <p:nvSpPr>
          <p:cNvPr id="3" name="Footer Placeholder 2">
            <a:extLst>
              <a:ext uri="{FF2B5EF4-FFF2-40B4-BE49-F238E27FC236}">
                <a16:creationId xmlns:a16="http://schemas.microsoft.com/office/drawing/2014/main" id="{360F736B-8479-4C5C-AAF2-2943BD4714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615F22-F845-44BD-81CD-A1D73BECF83C}"/>
              </a:ext>
            </a:extLst>
          </p:cNvPr>
          <p:cNvSpPr>
            <a:spLocks noGrp="1"/>
          </p:cNvSpPr>
          <p:nvPr>
            <p:ph type="sldNum" sz="quarter" idx="12"/>
          </p:nvPr>
        </p:nvSpPr>
        <p:spPr/>
        <p:txBody>
          <a:bodyPr/>
          <a:lstStyle/>
          <a:p>
            <a:fld id="{941B785B-6A62-4438-8FDD-E2F63A1639C2}" type="slidenum">
              <a:rPr lang="en-IN" smtClean="0"/>
              <a:t>‹#›</a:t>
            </a:fld>
            <a:endParaRPr lang="en-IN"/>
          </a:p>
        </p:txBody>
      </p:sp>
    </p:spTree>
    <p:extLst>
      <p:ext uri="{BB962C8B-B14F-4D97-AF65-F5344CB8AC3E}">
        <p14:creationId xmlns:p14="http://schemas.microsoft.com/office/powerpoint/2010/main" val="284475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8271-A60C-41B5-8BBB-7976E245B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631A79-79A4-4281-A459-408ABFAB9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AABA6F-18FF-47CE-A5F2-7B4ED5412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F3EA-0F4B-41FC-B49F-94E9A07BE24D}"/>
              </a:ext>
            </a:extLst>
          </p:cNvPr>
          <p:cNvSpPr>
            <a:spLocks noGrp="1"/>
          </p:cNvSpPr>
          <p:nvPr>
            <p:ph type="dt" sz="half" idx="10"/>
          </p:nvPr>
        </p:nvSpPr>
        <p:spPr/>
        <p:txBody>
          <a:bodyPr/>
          <a:lstStyle/>
          <a:p>
            <a:fld id="{BA8FF5CC-671E-4606-80F5-F2509032D4D3}" type="datetimeFigureOut">
              <a:rPr lang="en-IN" smtClean="0"/>
              <a:t>05-05-2020</a:t>
            </a:fld>
            <a:endParaRPr lang="en-IN"/>
          </a:p>
        </p:txBody>
      </p:sp>
      <p:sp>
        <p:nvSpPr>
          <p:cNvPr id="6" name="Footer Placeholder 5">
            <a:extLst>
              <a:ext uri="{FF2B5EF4-FFF2-40B4-BE49-F238E27FC236}">
                <a16:creationId xmlns:a16="http://schemas.microsoft.com/office/drawing/2014/main" id="{1032FFDA-D467-4250-AD8F-3CC865DB1E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77979D-32F5-46B6-BD4D-70C327D0F8FA}"/>
              </a:ext>
            </a:extLst>
          </p:cNvPr>
          <p:cNvSpPr>
            <a:spLocks noGrp="1"/>
          </p:cNvSpPr>
          <p:nvPr>
            <p:ph type="sldNum" sz="quarter" idx="12"/>
          </p:nvPr>
        </p:nvSpPr>
        <p:spPr/>
        <p:txBody>
          <a:bodyPr/>
          <a:lstStyle/>
          <a:p>
            <a:fld id="{941B785B-6A62-4438-8FDD-E2F63A1639C2}" type="slidenum">
              <a:rPr lang="en-IN" smtClean="0"/>
              <a:t>‹#›</a:t>
            </a:fld>
            <a:endParaRPr lang="en-IN"/>
          </a:p>
        </p:txBody>
      </p:sp>
    </p:spTree>
    <p:extLst>
      <p:ext uri="{BB962C8B-B14F-4D97-AF65-F5344CB8AC3E}">
        <p14:creationId xmlns:p14="http://schemas.microsoft.com/office/powerpoint/2010/main" val="38876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1C5F-E9A7-43BF-A2FB-3E0F6FA54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ACC14F-0606-4766-A187-C55DF5814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40CC10-7516-419E-AF60-9A5C2D837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25B58-02B5-411D-8A20-BEB159B8EEB4}"/>
              </a:ext>
            </a:extLst>
          </p:cNvPr>
          <p:cNvSpPr>
            <a:spLocks noGrp="1"/>
          </p:cNvSpPr>
          <p:nvPr>
            <p:ph type="dt" sz="half" idx="10"/>
          </p:nvPr>
        </p:nvSpPr>
        <p:spPr/>
        <p:txBody>
          <a:bodyPr/>
          <a:lstStyle/>
          <a:p>
            <a:fld id="{BA8FF5CC-671E-4606-80F5-F2509032D4D3}" type="datetimeFigureOut">
              <a:rPr lang="en-IN" smtClean="0"/>
              <a:t>05-05-2020</a:t>
            </a:fld>
            <a:endParaRPr lang="en-IN"/>
          </a:p>
        </p:txBody>
      </p:sp>
      <p:sp>
        <p:nvSpPr>
          <p:cNvPr id="6" name="Footer Placeholder 5">
            <a:extLst>
              <a:ext uri="{FF2B5EF4-FFF2-40B4-BE49-F238E27FC236}">
                <a16:creationId xmlns:a16="http://schemas.microsoft.com/office/drawing/2014/main" id="{158E742B-0381-42F4-ACD5-B941072898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74FABA-0EFC-4F00-B13B-046844F42F9A}"/>
              </a:ext>
            </a:extLst>
          </p:cNvPr>
          <p:cNvSpPr>
            <a:spLocks noGrp="1"/>
          </p:cNvSpPr>
          <p:nvPr>
            <p:ph type="sldNum" sz="quarter" idx="12"/>
          </p:nvPr>
        </p:nvSpPr>
        <p:spPr/>
        <p:txBody>
          <a:bodyPr/>
          <a:lstStyle/>
          <a:p>
            <a:fld id="{941B785B-6A62-4438-8FDD-E2F63A1639C2}" type="slidenum">
              <a:rPr lang="en-IN" smtClean="0"/>
              <a:t>‹#›</a:t>
            </a:fld>
            <a:endParaRPr lang="en-IN"/>
          </a:p>
        </p:txBody>
      </p:sp>
    </p:spTree>
    <p:extLst>
      <p:ext uri="{BB962C8B-B14F-4D97-AF65-F5344CB8AC3E}">
        <p14:creationId xmlns:p14="http://schemas.microsoft.com/office/powerpoint/2010/main" val="270322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BE7C0-F909-4E88-B531-1D6CFB228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AF29BD-820F-4DC3-9E6B-B3E8D1EA1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38765A-405A-4DC4-8846-E37283947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FF5CC-671E-4606-80F5-F2509032D4D3}" type="datetimeFigureOut">
              <a:rPr lang="en-IN" smtClean="0"/>
              <a:t>05-05-2020</a:t>
            </a:fld>
            <a:endParaRPr lang="en-IN"/>
          </a:p>
        </p:txBody>
      </p:sp>
      <p:sp>
        <p:nvSpPr>
          <p:cNvPr id="5" name="Footer Placeholder 4">
            <a:extLst>
              <a:ext uri="{FF2B5EF4-FFF2-40B4-BE49-F238E27FC236}">
                <a16:creationId xmlns:a16="http://schemas.microsoft.com/office/drawing/2014/main" id="{91F1AC54-8ED5-45D7-92DC-AF8AAED0F8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4192ED-5E05-4449-B619-25C0A0464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B785B-6A62-4438-8FDD-E2F63A1639C2}" type="slidenum">
              <a:rPr lang="en-IN" smtClean="0"/>
              <a:t>‹#›</a:t>
            </a:fld>
            <a:endParaRPr lang="en-IN"/>
          </a:p>
        </p:txBody>
      </p:sp>
      <p:sp>
        <p:nvSpPr>
          <p:cNvPr id="7" name="MSIPCMContentMarking" descr="{&quot;HashCode&quot;:1249950703,&quot;Placement&quot;:&quot;Footer&quot;,&quot;Top&quot;:519.343,&quot;Left&quot;:425.299774,&quot;SlideWidth&quot;:960,&quot;SlideHeight&quot;:540}">
            <a:extLst>
              <a:ext uri="{FF2B5EF4-FFF2-40B4-BE49-F238E27FC236}">
                <a16:creationId xmlns:a16="http://schemas.microsoft.com/office/drawing/2014/main" id="{212B993D-3906-412D-8B1E-C11853B85D3F}"/>
              </a:ext>
            </a:extLst>
          </p:cNvPr>
          <p:cNvSpPr txBox="1"/>
          <p:nvPr userDrawn="1"/>
        </p:nvSpPr>
        <p:spPr>
          <a:xfrm>
            <a:off x="5401307" y="6595656"/>
            <a:ext cx="1389387" cy="262344"/>
          </a:xfrm>
          <a:prstGeom prst="rect">
            <a:avLst/>
          </a:prstGeom>
          <a:noFill/>
        </p:spPr>
        <p:txBody>
          <a:bodyPr vert="horz" wrap="square" lIns="0" tIns="0" rIns="0" bIns="0" rtlCol="0" anchor="ctr" anchorCtr="1">
            <a:spAutoFit/>
          </a:bodyPr>
          <a:lstStyle/>
          <a:p>
            <a:pPr algn="ctr">
              <a:spcBef>
                <a:spcPts val="0"/>
              </a:spcBef>
              <a:spcAft>
                <a:spcPts val="0"/>
              </a:spcAft>
            </a:pPr>
            <a:r>
              <a:rPr lang="en-IN" sz="1000">
                <a:solidFill>
                  <a:srgbClr val="000000"/>
                </a:solidFill>
                <a:latin typeface="Calibri" panose="020F0502020204030204" pitchFamily="34" charset="0"/>
              </a:rPr>
              <a:t>Classified as Business</a:t>
            </a:r>
          </a:p>
        </p:txBody>
      </p:sp>
    </p:spTree>
    <p:extLst>
      <p:ext uri="{BB962C8B-B14F-4D97-AF65-F5344CB8AC3E}">
        <p14:creationId xmlns:p14="http://schemas.microsoft.com/office/powerpoint/2010/main" val="3467122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2A42AD-5B2D-49DC-BBA4-54C904A828F9}"/>
              </a:ext>
            </a:extLst>
          </p:cNvPr>
          <p:cNvSpPr txBox="1"/>
          <p:nvPr/>
        </p:nvSpPr>
        <p:spPr>
          <a:xfrm>
            <a:off x="820133" y="1274564"/>
            <a:ext cx="10180948" cy="4308872"/>
          </a:xfrm>
          <a:prstGeom prst="rect">
            <a:avLst/>
          </a:prstGeom>
          <a:noFill/>
        </p:spPr>
        <p:txBody>
          <a:bodyPr wrap="square" rtlCol="0">
            <a:spAutoFit/>
          </a:bodyPr>
          <a:lstStyle/>
          <a:p>
            <a:r>
              <a:rPr lang="en-US" dirty="0"/>
              <a:t>Introduction:</a:t>
            </a:r>
          </a:p>
          <a:p>
            <a:endParaRPr lang="en-US" dirty="0"/>
          </a:p>
          <a:p>
            <a:endParaRPr lang="en-US" dirty="0"/>
          </a:p>
          <a:p>
            <a:r>
              <a:rPr lang="en-IN" sz="2000" dirty="0">
                <a:latin typeface="Segoe UI" panose="020B0502040204020203" pitchFamily="34" charset="0"/>
                <a:cs typeface="Segoe UI" panose="020B0502040204020203" pitchFamily="34" charset="0"/>
              </a:rPr>
              <a:t>The business world is increasingly data driven. </a:t>
            </a:r>
          </a:p>
          <a:p>
            <a:r>
              <a:rPr lang="en-IN" sz="2000" dirty="0">
                <a:latin typeface="Segoe UI" panose="020B0502040204020203" pitchFamily="34" charset="0"/>
                <a:cs typeface="Segoe UI" panose="020B0502040204020203" pitchFamily="34" charset="0"/>
              </a:rPr>
              <a:t>Small and large businesses alike use data to make decisions about sales, hiring, goals, and all areas for which they have data. </a:t>
            </a:r>
          </a:p>
          <a:p>
            <a:r>
              <a:rPr lang="en-IN" sz="2000" dirty="0">
                <a:latin typeface="Segoe UI" panose="020B0502040204020203" pitchFamily="34" charset="0"/>
                <a:cs typeface="Segoe UI" panose="020B0502040204020203" pitchFamily="34" charset="0"/>
              </a:rPr>
              <a:t>While most businesses have access to data of one type or another, it can be intimidating to try to understand without a background in data analytics or statistics. </a:t>
            </a:r>
          </a:p>
          <a:p>
            <a:r>
              <a:rPr lang="en-IN" sz="2000" dirty="0">
                <a:latin typeface="Segoe UI" panose="020B0502040204020203" pitchFamily="34" charset="0"/>
                <a:cs typeface="Segoe UI" panose="020B0502040204020203" pitchFamily="34" charset="0"/>
              </a:rPr>
              <a:t>Even if you do understand the data, a challenge may arise in displaying the data in an easy to understand way and communicating it to other relevant people. </a:t>
            </a:r>
          </a:p>
          <a:p>
            <a:r>
              <a:rPr lang="en-IN" sz="2000" dirty="0">
                <a:latin typeface="Segoe UI" panose="020B0502040204020203" pitchFamily="34" charset="0"/>
                <a:cs typeface="Segoe UI" panose="020B0502040204020203" pitchFamily="34" charset="0"/>
              </a:rPr>
              <a:t>Power BI takes the intimidation and hassle out of data analysis and visualization. </a:t>
            </a:r>
          </a:p>
          <a:p>
            <a:r>
              <a:rPr lang="en-IN" sz="2000" dirty="0">
                <a:latin typeface="Segoe UI" panose="020B0502040204020203" pitchFamily="34" charset="0"/>
                <a:cs typeface="Segoe UI" panose="020B0502040204020203" pitchFamily="34" charset="0"/>
              </a:rPr>
              <a:t>By connecting to one or more of the hundreds of existing data sources and using a secure, easy to understand interface, you can quickly and simply interact with and understand your data to influence all business systems.</a:t>
            </a:r>
          </a:p>
        </p:txBody>
      </p:sp>
    </p:spTree>
    <p:extLst>
      <p:ext uri="{BB962C8B-B14F-4D97-AF65-F5344CB8AC3E}">
        <p14:creationId xmlns:p14="http://schemas.microsoft.com/office/powerpoint/2010/main" val="411435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09F05D-96EB-427A-8297-70E30C99BDE1}"/>
              </a:ext>
            </a:extLst>
          </p:cNvPr>
          <p:cNvPicPr>
            <a:picLocks noChangeAspect="1"/>
          </p:cNvPicPr>
          <p:nvPr/>
        </p:nvPicPr>
        <p:blipFill>
          <a:blip r:embed="rId2"/>
          <a:stretch>
            <a:fillRect/>
          </a:stretch>
        </p:blipFill>
        <p:spPr>
          <a:xfrm>
            <a:off x="515675" y="250399"/>
            <a:ext cx="9997789" cy="5431682"/>
          </a:xfrm>
          <a:prstGeom prst="rect">
            <a:avLst/>
          </a:prstGeom>
        </p:spPr>
      </p:pic>
    </p:spTree>
    <p:extLst>
      <p:ext uri="{BB962C8B-B14F-4D97-AF65-F5344CB8AC3E}">
        <p14:creationId xmlns:p14="http://schemas.microsoft.com/office/powerpoint/2010/main" val="218092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949E8-D447-42C5-8A51-AB5EC27BA3A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1C136B-97CA-4EBB-A8A2-53240AEE5017}"/>
              </a:ext>
            </a:extLst>
          </p:cNvPr>
          <p:cNvPicPr>
            <a:picLocks noChangeAspect="1"/>
          </p:cNvPicPr>
          <p:nvPr/>
        </p:nvPicPr>
        <p:blipFill>
          <a:blip r:embed="rId2"/>
          <a:stretch>
            <a:fillRect/>
          </a:stretch>
        </p:blipFill>
        <p:spPr>
          <a:xfrm>
            <a:off x="209550" y="627262"/>
            <a:ext cx="11753850" cy="5603475"/>
          </a:xfrm>
          <a:prstGeom prst="rect">
            <a:avLst/>
          </a:prstGeom>
        </p:spPr>
      </p:pic>
    </p:spTree>
    <p:extLst>
      <p:ext uri="{BB962C8B-B14F-4D97-AF65-F5344CB8AC3E}">
        <p14:creationId xmlns:p14="http://schemas.microsoft.com/office/powerpoint/2010/main" val="408164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B0A1-8C76-4B93-B765-502A90599CAF}"/>
              </a:ext>
            </a:extLst>
          </p:cNvPr>
          <p:cNvSpPr>
            <a:spLocks noGrp="1"/>
          </p:cNvSpPr>
          <p:nvPr>
            <p:ph type="title"/>
          </p:nvPr>
        </p:nvSpPr>
        <p:spPr>
          <a:xfrm>
            <a:off x="838200" y="365125"/>
            <a:ext cx="10515600" cy="2528904"/>
          </a:xfrm>
        </p:spPr>
        <p:txBody>
          <a:bodyPr>
            <a:noAutofit/>
          </a:bodyPr>
          <a:lstStyle/>
          <a:p>
            <a:r>
              <a:rPr lang="en-IN" sz="2000" dirty="0"/>
              <a:t>Microsoft Power BI is a collection of software services, apps, and connectors that work together to turn your unrelated sources of data into coherent, visually immersive, and interactive insights. Whether your data is a simple Microsoft Excel workbook, or a collection of cloud-based and on-premises hybrid data warehouses, Power BI lets you easily connect to your data sources, clean, and model your data without affecting the underlying source, visualize (or discover) what's important, and share that with anyone or everyone you want.</a:t>
            </a:r>
          </a:p>
        </p:txBody>
      </p:sp>
      <p:pic>
        <p:nvPicPr>
          <p:cNvPr id="4" name="Picture 3">
            <a:extLst>
              <a:ext uri="{FF2B5EF4-FFF2-40B4-BE49-F238E27FC236}">
                <a16:creationId xmlns:a16="http://schemas.microsoft.com/office/drawing/2014/main" id="{495F7B70-F1E5-4879-9EA5-507772465EE6}"/>
              </a:ext>
            </a:extLst>
          </p:cNvPr>
          <p:cNvPicPr>
            <a:picLocks noChangeAspect="1"/>
          </p:cNvPicPr>
          <p:nvPr/>
        </p:nvPicPr>
        <p:blipFill>
          <a:blip r:embed="rId2"/>
          <a:stretch>
            <a:fillRect/>
          </a:stretch>
        </p:blipFill>
        <p:spPr>
          <a:xfrm>
            <a:off x="866775" y="3176833"/>
            <a:ext cx="10487025" cy="2786112"/>
          </a:xfrm>
          <a:prstGeom prst="rect">
            <a:avLst/>
          </a:prstGeom>
        </p:spPr>
      </p:pic>
    </p:spTree>
    <p:extLst>
      <p:ext uri="{BB962C8B-B14F-4D97-AF65-F5344CB8AC3E}">
        <p14:creationId xmlns:p14="http://schemas.microsoft.com/office/powerpoint/2010/main" val="153912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7AF98C-81E2-4519-BF8B-83DCF944CD9B}"/>
              </a:ext>
            </a:extLst>
          </p:cNvPr>
          <p:cNvPicPr>
            <a:picLocks noChangeAspect="1"/>
          </p:cNvPicPr>
          <p:nvPr/>
        </p:nvPicPr>
        <p:blipFill>
          <a:blip r:embed="rId2"/>
          <a:stretch>
            <a:fillRect/>
          </a:stretch>
        </p:blipFill>
        <p:spPr>
          <a:xfrm>
            <a:off x="116680" y="203638"/>
            <a:ext cx="6717754" cy="4255240"/>
          </a:xfrm>
          <a:prstGeom prst="rect">
            <a:avLst/>
          </a:prstGeom>
        </p:spPr>
      </p:pic>
      <p:sp>
        <p:nvSpPr>
          <p:cNvPr id="5" name="Rectangle 4">
            <a:extLst>
              <a:ext uri="{FF2B5EF4-FFF2-40B4-BE49-F238E27FC236}">
                <a16:creationId xmlns:a16="http://schemas.microsoft.com/office/drawing/2014/main" id="{42B7053B-FA40-4B0C-8E49-A8CBF944545B}"/>
              </a:ext>
            </a:extLst>
          </p:cNvPr>
          <p:cNvSpPr/>
          <p:nvPr/>
        </p:nvSpPr>
        <p:spPr>
          <a:xfrm>
            <a:off x="104110" y="4592589"/>
            <a:ext cx="10583159" cy="1846659"/>
          </a:xfrm>
          <a:prstGeom prst="rect">
            <a:avLst/>
          </a:prstGeom>
        </p:spPr>
        <p:txBody>
          <a:bodyPr wrap="square">
            <a:spAutoFit/>
          </a:bodyPr>
          <a:lstStyle/>
          <a:p>
            <a:r>
              <a:rPr lang="en-IN" b="1" dirty="0">
                <a:solidFill>
                  <a:srgbClr val="171717"/>
                </a:solidFill>
                <a:latin typeface="Segoe UI" panose="020B0502040204020203" pitchFamily="34" charset="0"/>
              </a:rPr>
              <a:t>The parts of Power BI</a:t>
            </a:r>
          </a:p>
          <a:p>
            <a:r>
              <a:rPr lang="en-IN" sz="1600" dirty="0">
                <a:solidFill>
                  <a:srgbClr val="171717"/>
                </a:solidFill>
              </a:rPr>
              <a:t>Power BI consists of:</a:t>
            </a:r>
          </a:p>
          <a:p>
            <a:pPr>
              <a:buFont typeface="Arial" panose="020B0604020202020204" pitchFamily="34" charset="0"/>
              <a:buChar char="•"/>
            </a:pPr>
            <a:r>
              <a:rPr lang="en-IN" sz="1600" dirty="0">
                <a:solidFill>
                  <a:srgbClr val="171717"/>
                </a:solidFill>
              </a:rPr>
              <a:t>A Windows desktop application called </a:t>
            </a:r>
            <a:r>
              <a:rPr lang="en-IN" sz="1600" b="1" dirty="0">
                <a:solidFill>
                  <a:srgbClr val="171717"/>
                </a:solidFill>
              </a:rPr>
              <a:t>Power BI Desktop</a:t>
            </a:r>
            <a:r>
              <a:rPr lang="en-IN" sz="1600" dirty="0">
                <a:solidFill>
                  <a:srgbClr val="171717"/>
                </a:solidFill>
              </a:rPr>
              <a:t>.</a:t>
            </a:r>
          </a:p>
          <a:p>
            <a:pPr>
              <a:buFont typeface="Arial" panose="020B0604020202020204" pitchFamily="34" charset="0"/>
              <a:buChar char="•"/>
            </a:pPr>
            <a:r>
              <a:rPr lang="en-IN" sz="1600" dirty="0">
                <a:solidFill>
                  <a:srgbClr val="171717"/>
                </a:solidFill>
              </a:rPr>
              <a:t>An online SaaS (</a:t>
            </a:r>
            <a:r>
              <a:rPr lang="en-IN" sz="1600" i="1" dirty="0">
                <a:solidFill>
                  <a:srgbClr val="171717"/>
                </a:solidFill>
              </a:rPr>
              <a:t>Software as a Service</a:t>
            </a:r>
            <a:r>
              <a:rPr lang="en-IN" sz="1600" dirty="0">
                <a:solidFill>
                  <a:srgbClr val="171717"/>
                </a:solidFill>
              </a:rPr>
              <a:t>) service called the </a:t>
            </a:r>
            <a:r>
              <a:rPr lang="en-IN" sz="1600" b="1" dirty="0">
                <a:solidFill>
                  <a:srgbClr val="171717"/>
                </a:solidFill>
              </a:rPr>
              <a:t>Power BI service</a:t>
            </a:r>
            <a:r>
              <a:rPr lang="en-IN" sz="1600" dirty="0">
                <a:solidFill>
                  <a:srgbClr val="171717"/>
                </a:solidFill>
              </a:rPr>
              <a:t>.</a:t>
            </a:r>
          </a:p>
          <a:p>
            <a:pPr>
              <a:buFont typeface="Arial" panose="020B0604020202020204" pitchFamily="34" charset="0"/>
              <a:buChar char="•"/>
            </a:pPr>
            <a:r>
              <a:rPr lang="en-IN" sz="1600" dirty="0">
                <a:solidFill>
                  <a:srgbClr val="171717"/>
                </a:solidFill>
              </a:rPr>
              <a:t>Power BI </a:t>
            </a:r>
            <a:r>
              <a:rPr lang="en-IN" sz="1600" b="1" dirty="0">
                <a:solidFill>
                  <a:srgbClr val="171717"/>
                </a:solidFill>
              </a:rPr>
              <a:t>mobile apps</a:t>
            </a:r>
            <a:r>
              <a:rPr lang="en-IN" sz="1600" dirty="0">
                <a:solidFill>
                  <a:srgbClr val="171717"/>
                </a:solidFill>
              </a:rPr>
              <a:t> for Windows, iOS, and Android devices.</a:t>
            </a:r>
          </a:p>
          <a:p>
            <a:pPr>
              <a:buFont typeface="Arial" panose="020B0604020202020204" pitchFamily="34" charset="0"/>
              <a:buChar char="•"/>
            </a:pPr>
            <a:r>
              <a:rPr lang="en-IN" sz="1600" dirty="0"/>
              <a:t>A fourth element, </a:t>
            </a:r>
            <a:r>
              <a:rPr lang="en-IN" sz="1600" b="1" dirty="0"/>
              <a:t>Power BI Report Server</a:t>
            </a:r>
            <a:r>
              <a:rPr lang="en-IN" sz="1600" dirty="0"/>
              <a:t>, allows you to publish Power BI reports to an on-premises report server, after creating them in Power BI Desktop.</a:t>
            </a:r>
            <a:endParaRPr lang="en-IN" sz="1600" b="0" i="0" dirty="0">
              <a:solidFill>
                <a:srgbClr val="171717"/>
              </a:solidFill>
              <a:effectLst/>
            </a:endParaRPr>
          </a:p>
        </p:txBody>
      </p:sp>
    </p:spTree>
    <p:extLst>
      <p:ext uri="{BB962C8B-B14F-4D97-AF65-F5344CB8AC3E}">
        <p14:creationId xmlns:p14="http://schemas.microsoft.com/office/powerpoint/2010/main" val="72521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989AEA-5917-4551-8F1D-50235788BE6E}"/>
              </a:ext>
            </a:extLst>
          </p:cNvPr>
          <p:cNvPicPr>
            <a:picLocks noChangeAspect="1"/>
          </p:cNvPicPr>
          <p:nvPr/>
        </p:nvPicPr>
        <p:blipFill>
          <a:blip r:embed="rId2"/>
          <a:stretch>
            <a:fillRect/>
          </a:stretch>
        </p:blipFill>
        <p:spPr>
          <a:xfrm>
            <a:off x="353455" y="289039"/>
            <a:ext cx="4889317" cy="615934"/>
          </a:xfrm>
          <a:prstGeom prst="rect">
            <a:avLst/>
          </a:prstGeom>
        </p:spPr>
      </p:pic>
      <p:pic>
        <p:nvPicPr>
          <p:cNvPr id="5" name="Picture 4">
            <a:extLst>
              <a:ext uri="{FF2B5EF4-FFF2-40B4-BE49-F238E27FC236}">
                <a16:creationId xmlns:a16="http://schemas.microsoft.com/office/drawing/2014/main" id="{97D59A8D-0B9D-4F4C-922B-1EDE27E4FA22}"/>
              </a:ext>
            </a:extLst>
          </p:cNvPr>
          <p:cNvPicPr>
            <a:picLocks noChangeAspect="1"/>
          </p:cNvPicPr>
          <p:nvPr/>
        </p:nvPicPr>
        <p:blipFill>
          <a:blip r:embed="rId3"/>
          <a:stretch>
            <a:fillRect/>
          </a:stretch>
        </p:blipFill>
        <p:spPr>
          <a:xfrm>
            <a:off x="2898692" y="904973"/>
            <a:ext cx="5981357" cy="3126619"/>
          </a:xfrm>
          <a:prstGeom prst="rect">
            <a:avLst/>
          </a:prstGeom>
        </p:spPr>
      </p:pic>
      <p:sp>
        <p:nvSpPr>
          <p:cNvPr id="6" name="TextBox 5">
            <a:extLst>
              <a:ext uri="{FF2B5EF4-FFF2-40B4-BE49-F238E27FC236}">
                <a16:creationId xmlns:a16="http://schemas.microsoft.com/office/drawing/2014/main" id="{0A20878D-16B5-4A15-A76E-1EBABCD8AD4D}"/>
              </a:ext>
            </a:extLst>
          </p:cNvPr>
          <p:cNvSpPr txBox="1"/>
          <p:nvPr/>
        </p:nvSpPr>
        <p:spPr>
          <a:xfrm>
            <a:off x="353455" y="4217120"/>
            <a:ext cx="11557262" cy="1600438"/>
          </a:xfrm>
          <a:prstGeom prst="rect">
            <a:avLst/>
          </a:prstGeom>
          <a:noFill/>
        </p:spPr>
        <p:txBody>
          <a:bodyPr wrap="square" rtlCol="0">
            <a:spAutoFit/>
          </a:bodyPr>
          <a:lstStyle/>
          <a:p>
            <a:r>
              <a:rPr lang="en-IN" sz="1400" b="1" dirty="0"/>
              <a:t>Power BI Desktop</a:t>
            </a:r>
            <a:r>
              <a:rPr lang="en-IN" sz="1400" dirty="0"/>
              <a:t> is a complete data analysis and report creation tool that you install for free application on your local computer. It includes the Query Editor, in which you can connect to many different sources of data, and combine them (often called modelling) into a data model. Then you design a report based on that data model. </a:t>
            </a:r>
          </a:p>
          <a:p>
            <a:r>
              <a:rPr lang="en-IN" sz="1400" dirty="0"/>
              <a:t>The </a:t>
            </a:r>
            <a:r>
              <a:rPr lang="en-IN" sz="1400" b="1" dirty="0"/>
              <a:t>Power BI service</a:t>
            </a:r>
            <a:r>
              <a:rPr lang="en-IN" sz="1400" dirty="0"/>
              <a:t> is a cloud-based service. It supports light report editing and collaboration for teams and organizations. You can connect to data sources in the Power BI service, too, but modelling is limited.</a:t>
            </a:r>
          </a:p>
          <a:p>
            <a:r>
              <a:rPr lang="en-IN" sz="1400" dirty="0"/>
              <a:t>Most report designers who work on business intelligence projects use </a:t>
            </a:r>
            <a:r>
              <a:rPr lang="en-IN" sz="1400" b="1" dirty="0"/>
              <a:t>Power BI Desktop</a:t>
            </a:r>
            <a:r>
              <a:rPr lang="en-IN" sz="1400" dirty="0"/>
              <a:t> to create reports, and then use the </a:t>
            </a:r>
            <a:r>
              <a:rPr lang="en-IN" sz="1400" b="1" dirty="0"/>
              <a:t>Power BI service</a:t>
            </a:r>
            <a:r>
              <a:rPr lang="en-IN" sz="1400" dirty="0"/>
              <a:t> to distribute their reports with others.</a:t>
            </a:r>
          </a:p>
        </p:txBody>
      </p:sp>
    </p:spTree>
    <p:extLst>
      <p:ext uri="{BB962C8B-B14F-4D97-AF65-F5344CB8AC3E}">
        <p14:creationId xmlns:p14="http://schemas.microsoft.com/office/powerpoint/2010/main" val="3774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58DD86-0002-4AEE-8869-B27EE5BD0A35}"/>
              </a:ext>
            </a:extLst>
          </p:cNvPr>
          <p:cNvPicPr>
            <a:picLocks noChangeAspect="1"/>
          </p:cNvPicPr>
          <p:nvPr/>
        </p:nvPicPr>
        <p:blipFill>
          <a:blip r:embed="rId2"/>
          <a:stretch>
            <a:fillRect/>
          </a:stretch>
        </p:blipFill>
        <p:spPr>
          <a:xfrm>
            <a:off x="154707" y="196686"/>
            <a:ext cx="10525125" cy="3448050"/>
          </a:xfrm>
          <a:prstGeom prst="rect">
            <a:avLst/>
          </a:prstGeom>
        </p:spPr>
      </p:pic>
    </p:spTree>
    <p:extLst>
      <p:ext uri="{BB962C8B-B14F-4D97-AF65-F5344CB8AC3E}">
        <p14:creationId xmlns:p14="http://schemas.microsoft.com/office/powerpoint/2010/main" val="228109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0A333B-F638-4ED2-9E09-22F43B2A1FFD}"/>
              </a:ext>
            </a:extLst>
          </p:cNvPr>
          <p:cNvPicPr>
            <a:picLocks noChangeAspect="1"/>
          </p:cNvPicPr>
          <p:nvPr/>
        </p:nvPicPr>
        <p:blipFill>
          <a:blip r:embed="rId2"/>
          <a:stretch>
            <a:fillRect/>
          </a:stretch>
        </p:blipFill>
        <p:spPr>
          <a:xfrm>
            <a:off x="186271" y="75415"/>
            <a:ext cx="10254607" cy="6009588"/>
          </a:xfrm>
          <a:prstGeom prst="rect">
            <a:avLst/>
          </a:prstGeom>
        </p:spPr>
      </p:pic>
    </p:spTree>
    <p:extLst>
      <p:ext uri="{BB962C8B-B14F-4D97-AF65-F5344CB8AC3E}">
        <p14:creationId xmlns:p14="http://schemas.microsoft.com/office/powerpoint/2010/main" val="248550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4F0EFF-DC92-4BD1-AD86-AC6086D60AE2}"/>
              </a:ext>
            </a:extLst>
          </p:cNvPr>
          <p:cNvPicPr>
            <a:picLocks noChangeAspect="1"/>
          </p:cNvPicPr>
          <p:nvPr/>
        </p:nvPicPr>
        <p:blipFill>
          <a:blip r:embed="rId2"/>
          <a:stretch>
            <a:fillRect/>
          </a:stretch>
        </p:blipFill>
        <p:spPr>
          <a:xfrm>
            <a:off x="205670" y="422880"/>
            <a:ext cx="4295775" cy="714375"/>
          </a:xfrm>
          <a:prstGeom prst="rect">
            <a:avLst/>
          </a:prstGeom>
        </p:spPr>
      </p:pic>
      <p:pic>
        <p:nvPicPr>
          <p:cNvPr id="5" name="Picture 4">
            <a:extLst>
              <a:ext uri="{FF2B5EF4-FFF2-40B4-BE49-F238E27FC236}">
                <a16:creationId xmlns:a16="http://schemas.microsoft.com/office/drawing/2014/main" id="{095ACFE3-0939-4EE2-8E89-B17419D5610D}"/>
              </a:ext>
            </a:extLst>
          </p:cNvPr>
          <p:cNvPicPr>
            <a:picLocks noChangeAspect="1"/>
          </p:cNvPicPr>
          <p:nvPr/>
        </p:nvPicPr>
        <p:blipFill>
          <a:blip r:embed="rId3"/>
          <a:stretch>
            <a:fillRect/>
          </a:stretch>
        </p:blipFill>
        <p:spPr>
          <a:xfrm>
            <a:off x="1187777" y="1461155"/>
            <a:ext cx="10252730" cy="4867520"/>
          </a:xfrm>
          <a:prstGeom prst="rect">
            <a:avLst/>
          </a:prstGeom>
        </p:spPr>
      </p:pic>
    </p:spTree>
    <p:extLst>
      <p:ext uri="{BB962C8B-B14F-4D97-AF65-F5344CB8AC3E}">
        <p14:creationId xmlns:p14="http://schemas.microsoft.com/office/powerpoint/2010/main" val="4184913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PowerPoint Presentation</vt:lpstr>
      <vt:lpstr>PowerPoint Presentation</vt:lpstr>
      <vt:lpstr>PowerPoint Presentation</vt:lpstr>
      <vt:lpstr>Microsoft Power BI is a collection of software services, apps, and connectors that work together to turn your unrelated sources of data into coherent, visually immersive, and interactive insights. Whether your data is a simple Microsoft Excel workbook, or a collection of cloud-based and on-premises hybrid data warehouses, Power BI lets you easily connect to your data sources, clean, and model your data without affecting the underlying source, visualize (or discover) what's important, and share that with anyone or everyone you want.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Rajendra Ongole</dc:creator>
  <cp:lastModifiedBy>Rajendra Ongole</cp:lastModifiedBy>
  <cp:revision>1</cp:revision>
  <dcterms:created xsi:type="dcterms:W3CDTF">2020-05-05T15:59:41Z</dcterms:created>
  <dcterms:modified xsi:type="dcterms:W3CDTF">2020-05-05T16:01:24Z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6a82de-332f-43b8-a8a7-1928fd67507f_Enabled">
    <vt:lpwstr>true</vt:lpwstr>
  </property>
  <property fmtid="{D5CDD505-2E9C-101B-9397-08002B2CF9AE}" pid="3" name="MSIP_Label_8d6a82de-332f-43b8-a8a7-1928fd67507f_SetDate">
    <vt:lpwstr>2020-05-05T16:01:13Z</vt:lpwstr>
  </property>
  <property fmtid="{D5CDD505-2E9C-101B-9397-08002B2CF9AE}" pid="4" name="MSIP_Label_8d6a82de-332f-43b8-a8a7-1928fd67507f_Method">
    <vt:lpwstr>Standard</vt:lpwstr>
  </property>
  <property fmtid="{D5CDD505-2E9C-101B-9397-08002B2CF9AE}" pid="5" name="MSIP_Label_8d6a82de-332f-43b8-a8a7-1928fd67507f_Name">
    <vt:lpwstr>1. Business</vt:lpwstr>
  </property>
  <property fmtid="{D5CDD505-2E9C-101B-9397-08002B2CF9AE}" pid="6" name="MSIP_Label_8d6a82de-332f-43b8-a8a7-1928fd67507f_SiteId">
    <vt:lpwstr>097464b8-069c-453e-9254-c17ec707310d</vt:lpwstr>
  </property>
  <property fmtid="{D5CDD505-2E9C-101B-9397-08002B2CF9AE}" pid="7" name="MSIP_Label_8d6a82de-332f-43b8-a8a7-1928fd67507f_ActionId">
    <vt:lpwstr>0649e483-fa8c-496a-b7a3-0000a84dfa00</vt:lpwstr>
  </property>
  <property fmtid="{D5CDD505-2E9C-101B-9397-08002B2CF9AE}" pid="8" name="MSIP_Label_8d6a82de-332f-43b8-a8a7-1928fd67507f_ContentBits">
    <vt:lpwstr>2</vt:lpwstr>
  </property>
</Properties>
</file>