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 bookmarkIdSeed="2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85" r:id="rId2"/>
    <p:sldId id="487" r:id="rId3"/>
    <p:sldId id="486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9" r:id="rId15"/>
    <p:sldId id="498" r:id="rId16"/>
    <p:sldId id="500" r:id="rId1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FF0000"/>
    <a:srgbClr val="CCECFF"/>
    <a:srgbClr val="66CCFF"/>
    <a:srgbClr val="CC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41" autoAdjust="0"/>
  </p:normalViewPr>
  <p:slideViewPr>
    <p:cSldViewPr snapToGrid="0" showGuides="1">
      <p:cViewPr varScale="1">
        <p:scale>
          <a:sx n="72" d="100"/>
          <a:sy n="72" d="100"/>
        </p:scale>
        <p:origin x="1254" y="5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defTabSz="876300">
              <a:defRPr sz="1100"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algn="r" defTabSz="876300">
              <a:defRPr sz="1100"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defTabSz="876300">
              <a:defRPr sz="1100"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algn="r" defTabSz="876300">
              <a:defRPr sz="1100">
                <a:latin typeface="Helvetica" charset="0"/>
              </a:defRPr>
            </a:lvl1pPr>
          </a:lstStyle>
          <a:p>
            <a:fld id="{53B6F38A-BD79-4698-9DA5-8C1A8FBD011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2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defTabSz="923925">
              <a:defRPr sz="1200"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algn="r" defTabSz="923925">
              <a:defRPr sz="1200"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defTabSz="923925">
              <a:defRPr sz="1200"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algn="r" defTabSz="923925">
              <a:defRPr sz="1200">
                <a:latin typeface="Times New Roman" panose="02020603050405020304" charset="0"/>
              </a:defRPr>
            </a:lvl1pPr>
          </a:lstStyle>
          <a:p>
            <a:fld id="{82088D06-4219-400B-9AF3-53D49876646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63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C9E18-38D1-4F4C-A2A9-23DEEDD24554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E7F6A-6E0E-405E-B457-09C9FE5C24B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B8D-3391-4E7E-B47A-058103BABD9E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825E7-4ED0-4AFA-9DDE-3B315FB48AE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8C5B-F78E-4B8C-859F-E2E54F0B1793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A3442CE-6E19-451D-825C-F5425D570D6B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7E6F1D-A43F-4740-BF38-A5FF4B1BC96F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7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2226365"/>
            <a:ext cx="8153400" cy="1828800"/>
          </a:xfrm>
        </p:spPr>
        <p:txBody>
          <a:bodyPr/>
          <a:lstStyle/>
          <a:p>
            <a:r>
              <a:rPr lang="en-IN" sz="3600" dirty="0"/>
              <a:t>Central Processing Unit</a:t>
            </a:r>
            <a:endParaRPr lang="en-IN" sz="36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z="900" smtClean="0"/>
              <a:t>1</a:t>
            </a:fld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Stack Organization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7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303" y="3705130"/>
            <a:ext cx="7158847" cy="15924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4546"/>
          <a:stretch/>
        </p:blipFill>
        <p:spPr>
          <a:xfrm>
            <a:off x="106017" y="841685"/>
            <a:ext cx="9144000" cy="28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1193490"/>
            <a:ext cx="7275808" cy="22123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63" y="3960328"/>
            <a:ext cx="6127315" cy="18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6678"/>
            <a:ext cx="9011478" cy="48900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19130" y="5976730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DR=Data Register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23" y="2786488"/>
            <a:ext cx="5436912" cy="31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784" y="1683026"/>
            <a:ext cx="7783020" cy="33950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85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1" y="1497701"/>
            <a:ext cx="8413888" cy="38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8" y="1109455"/>
            <a:ext cx="9033842" cy="47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7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Register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2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23" y="1444488"/>
            <a:ext cx="8142711" cy="37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 set with common ALU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3</a:t>
            </a:fld>
            <a:endParaRPr lang="en-US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-18068"/>
            <a:ext cx="65" cy="4933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370" y="1006475"/>
            <a:ext cx="6667578" cy="53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2" y="838200"/>
            <a:ext cx="6508518" cy="52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6" y="1060175"/>
            <a:ext cx="8686800" cy="44635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9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Table: Encoding of register selection fields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1477169"/>
            <a:ext cx="5105400" cy="4314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2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Encoding of ALU operations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534" y="1006475"/>
            <a:ext cx="6551789" cy="5349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</a:t>
            </a:r>
            <a:r>
              <a:rPr lang="en-IN" dirty="0" err="1" smtClean="0"/>
              <a:t>microoperations</a:t>
            </a:r>
            <a:r>
              <a:rPr lang="en-IN" dirty="0" smtClean="0"/>
              <a:t> for CPU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73426"/>
            <a:ext cx="8229600" cy="4809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9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7977" t="6677" r="37977" b="-6677"/>
          <a:stretch/>
        </p:blipFill>
        <p:spPr>
          <a:xfrm>
            <a:off x="-1676400" y="1529254"/>
            <a:ext cx="8229600" cy="44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47</Words>
  <Application>Microsoft Office PowerPoint</Application>
  <PresentationFormat>On-screen Show (4:3)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Arial</vt:lpstr>
      <vt:lpstr>Calibri</vt:lpstr>
      <vt:lpstr>Helvetica</vt:lpstr>
      <vt:lpstr>Times</vt:lpstr>
      <vt:lpstr>Times New Roman</vt:lpstr>
      <vt:lpstr>Verdana</vt:lpstr>
      <vt:lpstr>Office Theme</vt:lpstr>
      <vt:lpstr>PowerPoint Presentation</vt:lpstr>
      <vt:lpstr>General Register Organization</vt:lpstr>
      <vt:lpstr>Register set with common ALU</vt:lpstr>
      <vt:lpstr>PowerPoint Presentation</vt:lpstr>
      <vt:lpstr>PowerPoint Presentation</vt:lpstr>
      <vt:lpstr>Table: Encoding of register selection fields</vt:lpstr>
      <vt:lpstr>Encoding of ALU operations</vt:lpstr>
      <vt:lpstr>Examples of microoperations for CPU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Nav Brar</cp:lastModifiedBy>
  <cp:revision>279</cp:revision>
  <cp:lastPrinted>2001-06-14T13:58:00Z</cp:lastPrinted>
  <dcterms:created xsi:type="dcterms:W3CDTF">2011-01-13T23:43:00Z</dcterms:created>
  <dcterms:modified xsi:type="dcterms:W3CDTF">2025-03-18T09:22:06Z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A41DD71D05844DFCA5135D96182F9878_13</vt:lpwstr>
  </property>
  <property fmtid="{D5CDD505-2E9C-101B-9397-08002B2CF9AE}" pid="3" name="KSOProductBuildVer">
    <vt:lpwstr>1033-12.2.0.13431</vt:lpwstr>
  </property>
</Properties>
</file>