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349" r:id="rId2"/>
    <p:sldId id="350" r:id="rId3"/>
    <p:sldId id="351" r:id="rId4"/>
    <p:sldId id="352" r:id="rId5"/>
    <p:sldId id="353" r:id="rId6"/>
    <p:sldId id="354" r:id="rId7"/>
    <p:sldId id="309" r:id="rId8"/>
    <p:sldId id="356" r:id="rId9"/>
    <p:sldId id="310" r:id="rId10"/>
    <p:sldId id="357" r:id="rId11"/>
    <p:sldId id="312" r:id="rId12"/>
    <p:sldId id="358" r:id="rId13"/>
    <p:sldId id="313" r:id="rId14"/>
    <p:sldId id="359" r:id="rId15"/>
    <p:sldId id="315" r:id="rId16"/>
    <p:sldId id="360" r:id="rId17"/>
    <p:sldId id="316" r:id="rId18"/>
    <p:sldId id="361" r:id="rId19"/>
    <p:sldId id="319" r:id="rId20"/>
    <p:sldId id="362" r:id="rId21"/>
    <p:sldId id="320" r:id="rId22"/>
    <p:sldId id="363" r:id="rId23"/>
    <p:sldId id="321" r:id="rId24"/>
    <p:sldId id="364" r:id="rId25"/>
    <p:sldId id="322" r:id="rId26"/>
    <p:sldId id="365" r:id="rId27"/>
    <p:sldId id="323" r:id="rId28"/>
    <p:sldId id="366" r:id="rId29"/>
    <p:sldId id="324" r:id="rId30"/>
    <p:sldId id="367" r:id="rId31"/>
    <p:sldId id="325" r:id="rId32"/>
    <p:sldId id="368" r:id="rId33"/>
    <p:sldId id="326" r:id="rId34"/>
    <p:sldId id="369" r:id="rId35"/>
    <p:sldId id="327" r:id="rId36"/>
    <p:sldId id="370" r:id="rId37"/>
    <p:sldId id="330" r:id="rId38"/>
    <p:sldId id="384" r:id="rId39"/>
    <p:sldId id="331" r:id="rId40"/>
    <p:sldId id="385" r:id="rId41"/>
    <p:sldId id="332" r:id="rId42"/>
    <p:sldId id="371" r:id="rId43"/>
    <p:sldId id="335" r:id="rId44"/>
    <p:sldId id="372" r:id="rId45"/>
    <p:sldId id="336" r:id="rId46"/>
    <p:sldId id="373" r:id="rId47"/>
    <p:sldId id="337" r:id="rId48"/>
    <p:sldId id="374" r:id="rId49"/>
    <p:sldId id="339" r:id="rId50"/>
    <p:sldId id="375" r:id="rId51"/>
    <p:sldId id="340" r:id="rId52"/>
    <p:sldId id="376" r:id="rId53"/>
    <p:sldId id="342" r:id="rId54"/>
    <p:sldId id="377" r:id="rId55"/>
    <p:sldId id="343" r:id="rId56"/>
    <p:sldId id="378" r:id="rId57"/>
    <p:sldId id="344" r:id="rId58"/>
    <p:sldId id="379" r:id="rId59"/>
    <p:sldId id="345" r:id="rId60"/>
    <p:sldId id="380" r:id="rId61"/>
    <p:sldId id="346" r:id="rId62"/>
    <p:sldId id="381" r:id="rId63"/>
    <p:sldId id="347" r:id="rId64"/>
    <p:sldId id="382" r:id="rId65"/>
    <p:sldId id="348" r:id="rId66"/>
    <p:sldId id="383" r:id="rId67"/>
    <p:sldId id="355"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68" d="100"/>
          <a:sy n="68" d="100"/>
        </p:scale>
        <p:origin x="816"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Group>
    <inkml:annotationXML>
      <emma:emma xmlns:emma="http://www.w3.org/2003/04/emma" version="1.0">
        <emma:interpretation id="{3516F724-F839-4C07-AF44-2FD82E38D6EA}" emma:medium="tactile" emma:mode="ink">
          <msink:context xmlns:msink="http://schemas.microsoft.com/ink/2010/main" type="writingRegion" rotatedBoundingBox="14612,13118 14627,13118 14627,13133 14612,13133"/>
        </emma:interpretation>
      </emma:emma>
    </inkml:annotationXML>
    <inkml:traceGroup>
      <inkml:annotationXML>
        <emma:emma xmlns:emma="http://www.w3.org/2003/04/emma" version="1.0">
          <emma:interpretation id="{265D7C62-6D00-4CA1-950A-0002E6794516}" emma:medium="tactile" emma:mode="ink">
            <msink:context xmlns:msink="http://schemas.microsoft.com/ink/2010/main" type="paragraph" rotatedBoundingBox="14612,13118 14627,13118 14627,13133 14612,13133" alignmentLevel="1"/>
          </emma:interpretation>
        </emma:emma>
      </inkml:annotationXML>
      <inkml:traceGroup>
        <inkml:annotationXML>
          <emma:emma xmlns:emma="http://www.w3.org/2003/04/emma" version="1.0">
            <emma:interpretation id="{DB10F762-247B-448F-9EBD-7A62C3E46AA4}" emma:medium="tactile" emma:mode="ink">
              <msink:context xmlns:msink="http://schemas.microsoft.com/ink/2010/main" type="line" rotatedBoundingBox="14612,13118 14627,13118 14627,13133 14612,13133"/>
            </emma:interpretation>
          </emma:emma>
        </inkml:annotationXML>
        <inkml:traceGroup>
          <inkml:annotationXML>
            <emma:emma xmlns:emma="http://www.w3.org/2003/04/emma" version="1.0">
              <emma:interpretation id="{33A43BF0-C3AE-49B3-A97F-FB46217053E3}" emma:medium="tactile" emma:mode="ink">
                <msink:context xmlns:msink="http://schemas.microsoft.com/ink/2010/main" type="inkWord" rotatedBoundingBox="14612,13118 14627,13118 14627,13133 14612,13133"/>
              </emma:interpretation>
              <emma:one-of disjunction-type="recognition" id="oneOf0">
                <emma:interpretation id="interp0" emma:lang="" emma:confidence="0.5">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3-04-10T05:31:52.228"/>
    </inkml:context>
    <inkml:brush xml:id="br0">
      <inkml:brushProperty name="width" value="0.11667" units="cm"/>
      <inkml:brushProperty name="height" value="0.11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2</a:t>
            </a:fld>
            <a:endParaRPr lang="en-US"/>
          </a:p>
        </p:txBody>
      </p:sp>
    </p:spTree>
    <p:extLst>
      <p:ext uri="{BB962C8B-B14F-4D97-AF65-F5344CB8AC3E}">
        <p14:creationId xmlns:p14="http://schemas.microsoft.com/office/powerpoint/2010/main" val="41791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pic>
        <p:nvPicPr>
          <p:cNvPr id="5" name="Picture 4">
            <a:extLst>
              <a:ext uri="{FF2B5EF4-FFF2-40B4-BE49-F238E27FC236}">
                <a16:creationId xmlns:a16="http://schemas.microsoft.com/office/drawing/2014/main" id="{519CC47C-06AB-421D-942D-A59CBD13B2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softEdge rad="112500"/>
          </a:effectLst>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109259"/>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r>
              <a:rPr lang="en-US" b="1" dirty="0">
                <a:solidFill>
                  <a:schemeClr val="tx1">
                    <a:lumMod val="95000"/>
                    <a:lumOff val="5000"/>
                  </a:schemeClr>
                </a:solidFill>
                <a:latin typeface="Arial Black" pitchFamily="34" charset="0"/>
              </a:rPr>
              <a:t>				</a:t>
            </a:r>
            <a:r>
              <a:rPr lang="en-US" sz="5400" b="1" u="sng" dirty="0">
                <a:solidFill>
                  <a:srgbClr val="FF0000"/>
                </a:solidFill>
                <a:latin typeface="Arial Black" pitchFamily="34" charset="0"/>
              </a:rPr>
              <a:t>BLOOD RELATION</a:t>
            </a: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pic>
        <p:nvPicPr>
          <p:cNvPr id="2050" name="Picture 2" descr="Blood Relationship | Q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0671" y="2452740"/>
            <a:ext cx="6043028" cy="3855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827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 </a:t>
            </a:r>
            <a:r>
              <a:rPr lang="en-US" b="1" dirty="0" err="1"/>
              <a:t>Daya’s</a:t>
            </a:r>
            <a:r>
              <a:rPr lang="en-US" b="1" dirty="0"/>
              <a:t> brother is Anil. </a:t>
            </a:r>
            <a:r>
              <a:rPr lang="en-US" b="1" dirty="0" err="1"/>
              <a:t>Daya</a:t>
            </a:r>
            <a:r>
              <a:rPr lang="en-US" b="1" dirty="0"/>
              <a:t> is son of Chandra. </a:t>
            </a:r>
            <a:r>
              <a:rPr lang="en-US" b="1" dirty="0" err="1"/>
              <a:t>Vimal</a:t>
            </a:r>
            <a:r>
              <a:rPr lang="en-US" b="1" dirty="0"/>
              <a:t> is father of Chandra. How is Anil related to </a:t>
            </a:r>
            <a:r>
              <a:rPr lang="en-US" b="1" dirty="0" err="1"/>
              <a:t>Vimal</a:t>
            </a:r>
            <a:r>
              <a:rPr lang="en-US" b="1" dirty="0"/>
              <a:t>. </a:t>
            </a:r>
          </a:p>
          <a:p>
            <a:pPr marL="457200" indent="-457200">
              <a:buAutoNum type="alphaLcParenBoth"/>
            </a:pPr>
            <a:r>
              <a:rPr lang="en-US" b="1" dirty="0"/>
              <a:t>son 	</a:t>
            </a:r>
          </a:p>
          <a:p>
            <a:pPr marL="0" indent="0">
              <a:buNone/>
            </a:pPr>
            <a:r>
              <a:rPr lang="en-US" b="1" dirty="0">
                <a:solidFill>
                  <a:srgbClr val="FF0000"/>
                </a:solidFill>
              </a:rPr>
              <a:t>(b) grandson </a:t>
            </a:r>
            <a:r>
              <a:rPr lang="en-US" b="1" dirty="0"/>
              <a:t>	</a:t>
            </a:r>
          </a:p>
          <a:p>
            <a:pPr marL="0" indent="0">
              <a:buNone/>
            </a:pPr>
            <a:r>
              <a:rPr lang="en-US" b="1" dirty="0"/>
              <a:t>(c) brother 		</a:t>
            </a:r>
          </a:p>
          <a:p>
            <a:pPr marL="0" indent="0">
              <a:buNone/>
            </a:pPr>
            <a:r>
              <a:rPr lang="en-US" b="1" dirty="0"/>
              <a:t>(d) grand father</a:t>
            </a:r>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extLst>
      <p:ext uri="{BB962C8B-B14F-4D97-AF65-F5344CB8AC3E}">
        <p14:creationId xmlns:p14="http://schemas.microsoft.com/office/powerpoint/2010/main" val="52131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a:t>
            </a:r>
            <a:r>
              <a:rPr lang="en-US" b="1" dirty="0"/>
              <a:t>. M is N’s brother. K is M’s sister. P is Brother of O, O is N’s daughter. who is 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t>(d) 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a:t>
            </a:r>
            <a:r>
              <a:rPr lang="en-US" b="1" dirty="0"/>
              <a:t>. M is N’s brother. K is M’s sister. P is Brother of O, O is N’s daughter. who is uncle of P? </a:t>
            </a:r>
          </a:p>
          <a:p>
            <a:pPr marL="0" indent="0">
              <a:buNone/>
            </a:pPr>
            <a:r>
              <a:rPr lang="en-US" b="1" dirty="0"/>
              <a:t>(a) N 		</a:t>
            </a:r>
          </a:p>
          <a:p>
            <a:pPr marL="0" indent="0">
              <a:buNone/>
            </a:pPr>
            <a:r>
              <a:rPr lang="en-US" b="1" dirty="0"/>
              <a:t>(b) K 		</a:t>
            </a:r>
          </a:p>
          <a:p>
            <a:pPr marL="0" indent="0">
              <a:buNone/>
            </a:pPr>
            <a:r>
              <a:rPr lang="en-US" b="1" dirty="0"/>
              <a:t>(c) O 		</a:t>
            </a:r>
          </a:p>
          <a:p>
            <a:pPr marL="0" indent="0">
              <a:buNone/>
            </a:pPr>
            <a:r>
              <a:rPr lang="en-US" b="1" dirty="0">
                <a:solidFill>
                  <a:srgbClr val="FF0000"/>
                </a:solidFill>
              </a:rPr>
              <a:t>(d) M</a:t>
            </a:r>
          </a:p>
          <a:p>
            <a:pPr marL="0" indent="0">
              <a:buNone/>
            </a:pPr>
            <a:endParaRPr lang="en-US" b="1" dirty="0"/>
          </a:p>
        </p:txBody>
      </p:sp>
    </p:spTree>
    <p:extLst>
      <p:ext uri="{BB962C8B-B14F-4D97-AF65-F5344CB8AC3E}">
        <p14:creationId xmlns:p14="http://schemas.microsoft.com/office/powerpoint/2010/main" val="269661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4</a:t>
            </a:r>
            <a:r>
              <a:rPr lang="en-US" b="1" dirty="0"/>
              <a:t>. B’s sister is A, C’s brother is B, C is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t>(c) Daughter 		</a:t>
            </a:r>
          </a:p>
          <a:p>
            <a:pPr marL="0" indent="0">
              <a:buNone/>
            </a:pPr>
            <a:r>
              <a:rPr lang="en-US" b="1" dirty="0"/>
              <a:t>(d) Uncle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4</a:t>
            </a:r>
            <a:r>
              <a:rPr lang="en-US" b="1" dirty="0"/>
              <a:t>. B’s sister is A, C’s brother is B, C is son of D then how is A related to D. </a:t>
            </a:r>
          </a:p>
          <a:p>
            <a:pPr marL="457200" indent="-457200">
              <a:buAutoNum type="alphaLcParenBoth"/>
            </a:pPr>
            <a:r>
              <a:rPr lang="en-US" b="1" dirty="0"/>
              <a:t>Mother 			</a:t>
            </a:r>
          </a:p>
          <a:p>
            <a:pPr marL="0" indent="0">
              <a:buNone/>
            </a:pPr>
            <a:r>
              <a:rPr lang="en-US" b="1" dirty="0"/>
              <a:t>(b) Son 		</a:t>
            </a:r>
          </a:p>
          <a:p>
            <a:pPr marL="0" indent="0">
              <a:buNone/>
            </a:pPr>
            <a:r>
              <a:rPr lang="en-US" b="1" dirty="0">
                <a:solidFill>
                  <a:srgbClr val="FF0000"/>
                </a:solidFill>
              </a:rPr>
              <a:t>(c) Daughter </a:t>
            </a:r>
            <a:r>
              <a:rPr lang="en-US" b="1" dirty="0"/>
              <a:t>		</a:t>
            </a:r>
          </a:p>
          <a:p>
            <a:pPr marL="0" indent="0">
              <a:buNone/>
            </a:pPr>
            <a:r>
              <a:rPr lang="en-US" b="1" dirty="0"/>
              <a:t>(d) Uncle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14940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5</a:t>
            </a:r>
            <a:r>
              <a:rPr lang="en-US" b="1" dirty="0"/>
              <a:t>. If B’s Mother is A, C is Son of A, E’s Brother is D, B’s daughter is E. Then who is grand Mother of D. </a:t>
            </a:r>
          </a:p>
          <a:p>
            <a:pPr marL="457200" indent="-457200">
              <a:buAutoNum type="alphaLcParenBoth"/>
            </a:pPr>
            <a:r>
              <a:rPr lang="en-US" b="1" dirty="0"/>
              <a:t>A 		</a:t>
            </a:r>
          </a:p>
          <a:p>
            <a:pPr marL="0" indent="0">
              <a:buNone/>
            </a:pPr>
            <a:r>
              <a:rPr lang="en-US" b="1" dirty="0"/>
              <a:t>(b) B 		</a:t>
            </a:r>
          </a:p>
          <a:p>
            <a:pPr marL="0" indent="0">
              <a:buNone/>
            </a:pPr>
            <a:r>
              <a:rPr lang="en-US" b="1" dirty="0"/>
              <a:t>(c) C 		</a:t>
            </a:r>
          </a:p>
          <a:p>
            <a:pPr marL="0" indent="0">
              <a:buNone/>
            </a:pPr>
            <a:r>
              <a:rPr lang="en-US" b="1" dirty="0"/>
              <a:t>(d) E</a:t>
            </a:r>
          </a:p>
          <a:p>
            <a:pPr>
              <a:buNone/>
            </a:pPr>
            <a:r>
              <a:rPr lang="en-US" b="1" dirty="0"/>
              <a:t> </a:t>
            </a:r>
          </a:p>
          <a:p>
            <a:pPr>
              <a:buNone/>
            </a:pPr>
            <a:endParaRPr lang="en-US" b="1" dirty="0"/>
          </a:p>
          <a:p>
            <a:pPr>
              <a:buNone/>
            </a:pPr>
            <a:endParaRPr lang="en-US" b="1" dirty="0"/>
          </a:p>
          <a:p>
            <a:pPr>
              <a:buNone/>
            </a:pPr>
            <a:r>
              <a:rPr lang="en-US" b="1" dirty="0"/>
              <a:t> </a:t>
            </a:r>
          </a:p>
          <a:p>
            <a:pPr>
              <a:buNone/>
            </a:pPr>
            <a:r>
              <a:rPr lang="en-US" b="1"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5</a:t>
            </a:r>
            <a:r>
              <a:rPr lang="en-US" b="1" dirty="0"/>
              <a:t>. If B’s Mother is A, C is Son of A, E’s Brother is D, B’s daughter is E. Then who is grand Mother of D. </a:t>
            </a:r>
          </a:p>
          <a:p>
            <a:pPr marL="457200" indent="-457200">
              <a:buAutoNum type="alphaLcParenBoth"/>
            </a:pPr>
            <a:r>
              <a:rPr lang="en-US" b="1" dirty="0">
                <a:solidFill>
                  <a:srgbClr val="FF0000"/>
                </a:solidFill>
              </a:rPr>
              <a:t>A </a:t>
            </a:r>
            <a:r>
              <a:rPr lang="en-US" b="1" dirty="0"/>
              <a:t>		</a:t>
            </a:r>
          </a:p>
          <a:p>
            <a:pPr marL="0" indent="0">
              <a:buNone/>
            </a:pPr>
            <a:r>
              <a:rPr lang="en-US" b="1" dirty="0"/>
              <a:t>(b) B 		</a:t>
            </a:r>
          </a:p>
          <a:p>
            <a:pPr marL="0" indent="0">
              <a:buNone/>
            </a:pPr>
            <a:r>
              <a:rPr lang="en-US" b="1" dirty="0"/>
              <a:t>(c) C 		</a:t>
            </a:r>
          </a:p>
          <a:p>
            <a:pPr marL="0" indent="0">
              <a:buNone/>
            </a:pPr>
            <a:r>
              <a:rPr lang="en-US" b="1" dirty="0"/>
              <a:t>(d) E</a:t>
            </a:r>
          </a:p>
          <a:p>
            <a:pPr>
              <a:buNone/>
            </a:pPr>
            <a:r>
              <a:rPr lang="en-US" b="1" dirty="0"/>
              <a:t> </a:t>
            </a:r>
          </a:p>
        </p:txBody>
      </p:sp>
    </p:spTree>
    <p:extLst>
      <p:ext uri="{BB962C8B-B14F-4D97-AF65-F5344CB8AC3E}">
        <p14:creationId xmlns:p14="http://schemas.microsoft.com/office/powerpoint/2010/main" val="1949241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6</a:t>
            </a:r>
            <a:r>
              <a:rPr lang="en-US" b="1" dirty="0"/>
              <a:t>. </a:t>
            </a:r>
            <a:r>
              <a:rPr lang="en-US" b="1" dirty="0" err="1"/>
              <a:t>Rajan</a:t>
            </a:r>
            <a:r>
              <a:rPr lang="en-US" b="1" dirty="0"/>
              <a:t> is brother of </a:t>
            </a:r>
            <a:r>
              <a:rPr lang="en-US" b="1" dirty="0" err="1"/>
              <a:t>Sachin</a:t>
            </a:r>
            <a:r>
              <a:rPr lang="en-US" b="1" dirty="0"/>
              <a:t> and </a:t>
            </a:r>
            <a:r>
              <a:rPr lang="en-US" b="1" dirty="0" err="1"/>
              <a:t>Manik</a:t>
            </a:r>
            <a:r>
              <a:rPr lang="en-US" b="1" dirty="0"/>
              <a:t> is father of </a:t>
            </a:r>
            <a:r>
              <a:rPr lang="en-US" b="1" dirty="0" err="1"/>
              <a:t>Rajan</a:t>
            </a:r>
            <a:r>
              <a:rPr lang="en-US" b="1" dirty="0"/>
              <a:t>. </a:t>
            </a:r>
            <a:r>
              <a:rPr lang="en-US" b="1" dirty="0" err="1"/>
              <a:t>Jagat</a:t>
            </a:r>
            <a:r>
              <a:rPr lang="en-US" b="1" dirty="0"/>
              <a:t> is brother of </a:t>
            </a:r>
            <a:r>
              <a:rPr lang="en-US" b="1" dirty="0" err="1"/>
              <a:t>Priya</a:t>
            </a:r>
            <a:r>
              <a:rPr lang="en-US" b="1" dirty="0"/>
              <a:t> who is daughter of </a:t>
            </a:r>
            <a:r>
              <a:rPr lang="en-US" b="1" dirty="0" err="1"/>
              <a:t>sachin</a:t>
            </a:r>
            <a:r>
              <a:rPr lang="en-US" b="1" dirty="0"/>
              <a:t>. Who is uncle of </a:t>
            </a:r>
            <a:r>
              <a:rPr lang="en-US" b="1" dirty="0" err="1"/>
              <a:t>Jagat</a:t>
            </a:r>
            <a:r>
              <a:rPr lang="en-US" b="1" dirty="0"/>
              <a:t> </a:t>
            </a:r>
          </a:p>
          <a:p>
            <a:pPr marL="457200" indent="-457200">
              <a:buAutoNum type="alphaLcParenBoth"/>
            </a:pPr>
            <a:r>
              <a:rPr lang="en-US" b="1" dirty="0" err="1"/>
              <a:t>Rajan</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6</a:t>
            </a:r>
            <a:r>
              <a:rPr lang="en-US" b="1" dirty="0"/>
              <a:t>. </a:t>
            </a:r>
            <a:r>
              <a:rPr lang="en-US" b="1" dirty="0" err="1"/>
              <a:t>Rajan</a:t>
            </a:r>
            <a:r>
              <a:rPr lang="en-US" b="1" dirty="0"/>
              <a:t> is brother of </a:t>
            </a:r>
            <a:r>
              <a:rPr lang="en-US" b="1" dirty="0" err="1"/>
              <a:t>Sachin</a:t>
            </a:r>
            <a:r>
              <a:rPr lang="en-US" b="1" dirty="0"/>
              <a:t> and </a:t>
            </a:r>
            <a:r>
              <a:rPr lang="en-US" b="1" dirty="0" err="1"/>
              <a:t>Manik</a:t>
            </a:r>
            <a:r>
              <a:rPr lang="en-US" b="1" dirty="0"/>
              <a:t> is father of </a:t>
            </a:r>
            <a:r>
              <a:rPr lang="en-US" b="1" dirty="0" err="1"/>
              <a:t>Rajan</a:t>
            </a:r>
            <a:r>
              <a:rPr lang="en-US" b="1" dirty="0"/>
              <a:t>. </a:t>
            </a:r>
            <a:r>
              <a:rPr lang="en-US" b="1" dirty="0" err="1"/>
              <a:t>Jagat</a:t>
            </a:r>
            <a:r>
              <a:rPr lang="en-US" b="1" dirty="0"/>
              <a:t> is brother of </a:t>
            </a:r>
            <a:r>
              <a:rPr lang="en-US" b="1" dirty="0" err="1"/>
              <a:t>Priya</a:t>
            </a:r>
            <a:r>
              <a:rPr lang="en-US" b="1" dirty="0"/>
              <a:t> who is daughter of </a:t>
            </a:r>
            <a:r>
              <a:rPr lang="en-US" b="1" dirty="0" err="1"/>
              <a:t>sachin</a:t>
            </a:r>
            <a:r>
              <a:rPr lang="en-US" b="1" dirty="0"/>
              <a:t>. Who is uncle of </a:t>
            </a:r>
            <a:r>
              <a:rPr lang="en-US" b="1" dirty="0" err="1"/>
              <a:t>Jagat</a:t>
            </a:r>
            <a:r>
              <a:rPr lang="en-US" b="1" dirty="0"/>
              <a:t> </a:t>
            </a:r>
          </a:p>
          <a:p>
            <a:pPr marL="457200" indent="-457200">
              <a:buAutoNum type="alphaLcParenBoth"/>
            </a:pPr>
            <a:r>
              <a:rPr lang="en-US" b="1" dirty="0" err="1">
                <a:solidFill>
                  <a:srgbClr val="FF0000"/>
                </a:solidFill>
              </a:rPr>
              <a:t>Rajan</a:t>
            </a:r>
            <a:r>
              <a:rPr lang="en-US" b="1" dirty="0">
                <a:solidFill>
                  <a:srgbClr val="FF0000"/>
                </a:solidFill>
              </a:rPr>
              <a:t> </a:t>
            </a:r>
            <a:r>
              <a:rPr lang="en-US" b="1" dirty="0"/>
              <a:t>		</a:t>
            </a:r>
          </a:p>
          <a:p>
            <a:pPr marL="0" indent="0">
              <a:buNone/>
            </a:pPr>
            <a:r>
              <a:rPr lang="en-US" b="1" dirty="0"/>
              <a:t>(c) </a:t>
            </a:r>
            <a:r>
              <a:rPr lang="en-US" b="1" dirty="0" err="1"/>
              <a:t>Sachin</a:t>
            </a:r>
            <a:r>
              <a:rPr lang="en-US" b="1" dirty="0"/>
              <a:t> 		</a:t>
            </a:r>
          </a:p>
          <a:p>
            <a:pPr marL="0" indent="0">
              <a:buNone/>
            </a:pPr>
            <a:r>
              <a:rPr lang="en-US" b="1" dirty="0"/>
              <a:t>(c) </a:t>
            </a:r>
            <a:r>
              <a:rPr lang="en-US" b="1" dirty="0" err="1"/>
              <a:t>Manik</a:t>
            </a:r>
            <a:r>
              <a:rPr lang="en-US" b="1" dirty="0"/>
              <a:t> 		</a:t>
            </a:r>
          </a:p>
          <a:p>
            <a:pPr marL="0" indent="0">
              <a:buNone/>
            </a:pPr>
            <a:r>
              <a:rPr lang="en-US" b="1" dirty="0"/>
              <a:t>(d) None of these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1195667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7</a:t>
            </a:r>
            <a:r>
              <a:rPr lang="en-US" b="1" dirty="0"/>
              <a:t>. 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t>(b) P is the maternal uncle of A </a:t>
            </a:r>
          </a:p>
          <a:p>
            <a:pPr marL="457200" indent="-457200">
              <a:buNone/>
            </a:pPr>
            <a:r>
              <a:rPr lang="en-US" b="1" dirty="0"/>
              <a:t>(c) Q is the maternal grandfather of A 		</a:t>
            </a:r>
          </a:p>
          <a:p>
            <a:pPr marL="457200" indent="-457200">
              <a:buNone/>
            </a:pPr>
            <a:r>
              <a:rPr lang="en-US" b="1" dirty="0"/>
              <a:t>(d) C and P are sisters</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b="1" u="sng" dirty="0">
                <a:solidFill>
                  <a:srgbClr val="C00000"/>
                </a:solidFill>
              </a:rPr>
              <a:t>Introduction:- </a:t>
            </a:r>
          </a:p>
          <a:p>
            <a:pPr>
              <a:buFont typeface="Wingdings" panose="05000000000000000000" pitchFamily="2" charset="2"/>
              <a:buChar char="Ø"/>
            </a:pPr>
            <a:r>
              <a:rPr lang="en-US" dirty="0"/>
              <a:t>Any relation in the world which either by birth or by marriage is called a Blood Relation.</a:t>
            </a:r>
          </a:p>
          <a:p>
            <a:pPr>
              <a:buFont typeface="Wingdings" panose="05000000000000000000" pitchFamily="2" charset="2"/>
              <a:buChar char="Ø"/>
            </a:pPr>
            <a:r>
              <a:rPr lang="en-US" dirty="0"/>
              <a:t>Ex: Any relation by birth will be mother, father, son, daughter, etc. and any relation by marriage will be father-in-law, mother-in-law, etc.</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5260426" y="4722628"/>
              <a:ext cx="360" cy="360"/>
            </p14:xfrm>
          </p:contentPart>
        </mc:Choice>
        <mc:Fallback xmlns="">
          <p:pic>
            <p:nvPicPr>
              <p:cNvPr id="5" name="Ink 4"/>
              <p:cNvPicPr/>
              <p:nvPr/>
            </p:nvPicPr>
            <p:blipFill>
              <a:blip r:embed="rId4"/>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028080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7</a:t>
            </a:r>
            <a:r>
              <a:rPr lang="en-US" b="1" dirty="0"/>
              <a:t>. A is the son of C, Z is the mother of Q and P is the son of Z, C and Q are sisters. Which of the following statements is true? </a:t>
            </a:r>
          </a:p>
          <a:p>
            <a:pPr marL="457200" indent="-457200">
              <a:buAutoNum type="alphaLcParenBoth"/>
            </a:pPr>
            <a:r>
              <a:rPr lang="en-US" b="1" dirty="0"/>
              <a:t>P and A are cousins 				</a:t>
            </a:r>
          </a:p>
          <a:p>
            <a:pPr marL="0" indent="0">
              <a:buNone/>
            </a:pPr>
            <a:r>
              <a:rPr lang="en-US" b="1" dirty="0">
                <a:solidFill>
                  <a:srgbClr val="FF0000"/>
                </a:solidFill>
              </a:rPr>
              <a:t>(b) P is the maternal uncle of A </a:t>
            </a:r>
          </a:p>
          <a:p>
            <a:pPr marL="457200" indent="-457200">
              <a:buNone/>
            </a:pPr>
            <a:r>
              <a:rPr lang="en-US" b="1" dirty="0"/>
              <a:t>(c) Q is the maternal grandfather of A 		</a:t>
            </a:r>
          </a:p>
          <a:p>
            <a:pPr marL="457200" indent="-457200">
              <a:buNone/>
            </a:pPr>
            <a:r>
              <a:rPr lang="en-US" b="1" dirty="0"/>
              <a:t>(d) C and P are sisters</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391687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8</a:t>
            </a:r>
            <a:r>
              <a:rPr lang="en-US" b="1" dirty="0"/>
              <a:t>. D is brother of B. M is Brother of B. K is father of M. T is wife of K. How is B related to T ? </a:t>
            </a:r>
          </a:p>
          <a:p>
            <a:pPr marL="457200" indent="-457200">
              <a:buAutoNum type="alphaLcParenBoth"/>
            </a:pPr>
            <a:r>
              <a:rPr lang="en-US" b="1" dirty="0"/>
              <a:t>son 		</a:t>
            </a:r>
          </a:p>
          <a:p>
            <a:pPr marL="0" indent="0">
              <a:buNone/>
            </a:pPr>
            <a:r>
              <a:rPr lang="en-US" b="1" dirty="0"/>
              <a:t>(b) daughter 	</a:t>
            </a:r>
          </a:p>
          <a:p>
            <a:pPr marL="0" indent="0">
              <a:buNone/>
            </a:pPr>
            <a:r>
              <a:rPr lang="en-US" b="1" dirty="0"/>
              <a:t>(c) father 		</a:t>
            </a:r>
          </a:p>
          <a:p>
            <a:pPr marL="0" indent="0">
              <a:buNone/>
            </a:pPr>
            <a:r>
              <a:rPr lang="en-US" b="1" dirty="0"/>
              <a:t>(d) data inadequate </a:t>
            </a:r>
          </a:p>
          <a:p>
            <a:pPr marL="457200" indent="-457200">
              <a:buNone/>
            </a:pPr>
            <a:r>
              <a:rPr lang="en-US" b="1" dirty="0"/>
              <a:t>(e) none of these</a:t>
            </a:r>
          </a:p>
          <a:p>
            <a:pPr marL="457200" indent="-457200">
              <a:buNone/>
            </a:pPr>
            <a:endParaRPr lang="en-US" b="1" dirty="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8</a:t>
            </a:r>
            <a:r>
              <a:rPr lang="en-US" b="1" dirty="0"/>
              <a:t>. D is brother of B. M is Brother of B. K is father of M. T is wife of K. How is B related to T ? </a:t>
            </a:r>
          </a:p>
          <a:p>
            <a:pPr marL="457200" indent="-457200">
              <a:buAutoNum type="alphaLcParenBoth"/>
            </a:pPr>
            <a:r>
              <a:rPr lang="en-US" b="1" dirty="0"/>
              <a:t>son 		</a:t>
            </a:r>
          </a:p>
          <a:p>
            <a:pPr marL="0" indent="0">
              <a:buNone/>
            </a:pPr>
            <a:r>
              <a:rPr lang="en-US" b="1" dirty="0"/>
              <a:t>(b) daughter 	</a:t>
            </a:r>
          </a:p>
          <a:p>
            <a:pPr marL="0" indent="0">
              <a:buNone/>
            </a:pPr>
            <a:r>
              <a:rPr lang="en-US" b="1" dirty="0"/>
              <a:t>(c) father 		</a:t>
            </a:r>
          </a:p>
          <a:p>
            <a:pPr marL="0" indent="0">
              <a:buNone/>
            </a:pPr>
            <a:r>
              <a:rPr lang="en-US" b="1" dirty="0">
                <a:solidFill>
                  <a:srgbClr val="FF0000"/>
                </a:solidFill>
              </a:rPr>
              <a:t>(d) data inadequate </a:t>
            </a:r>
          </a:p>
          <a:p>
            <a:pPr marL="457200" indent="-457200">
              <a:buNone/>
            </a:pPr>
            <a:r>
              <a:rPr lang="en-US" b="1" dirty="0"/>
              <a:t>(e) none of these</a:t>
            </a:r>
          </a:p>
          <a:p>
            <a:pPr marL="457200" indent="-457200">
              <a:buNone/>
            </a:pPr>
            <a:endParaRPr lang="en-US" b="1" dirty="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a:solidFill>
                <a:srgbClr val="FF0000"/>
              </a:solidFill>
              <a:latin typeface="Arial Black" pitchFamily="34" charset="0"/>
            </a:endParaRPr>
          </a:p>
          <a:p>
            <a:pPr marL="457200" indent="-457200">
              <a:buNone/>
            </a:pPr>
            <a:endParaRPr lang="en-US" b="1" dirty="0"/>
          </a:p>
        </p:txBody>
      </p:sp>
    </p:spTree>
    <p:extLst>
      <p:ext uri="{BB962C8B-B14F-4D97-AF65-F5344CB8AC3E}">
        <p14:creationId xmlns:p14="http://schemas.microsoft.com/office/powerpoint/2010/main" val="2275701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9</a:t>
            </a:r>
            <a:r>
              <a:rPr lang="en-US" b="1" dirty="0"/>
              <a:t>. Q’s mother is sister of P and daughter of M. S is daughter of P and sister of T. How is M related to T? </a:t>
            </a:r>
          </a:p>
          <a:p>
            <a:pPr marL="457200" indent="-457200">
              <a:buAutoNum type="alphaLcParenBoth"/>
            </a:pPr>
            <a:r>
              <a:rPr lang="en-US" b="1" dirty="0"/>
              <a:t>Grandfather 			</a:t>
            </a:r>
          </a:p>
          <a:p>
            <a:pPr marL="0" indent="0">
              <a:buNone/>
            </a:pPr>
            <a:r>
              <a:rPr lang="en-US" b="1" dirty="0"/>
              <a:t>(b) father 			</a:t>
            </a:r>
          </a:p>
          <a:p>
            <a:pPr marL="0" indent="0">
              <a:buNone/>
            </a:pPr>
            <a:r>
              <a:rPr lang="en-US" b="1" dirty="0"/>
              <a:t>(c) Grand mother 	</a:t>
            </a:r>
          </a:p>
          <a:p>
            <a:pPr marL="457200" indent="-457200">
              <a:buNone/>
            </a:pPr>
            <a:r>
              <a:rPr lang="en-US" b="1" dirty="0"/>
              <a:t>(d) Either grandfather or grand mother 			</a:t>
            </a:r>
          </a:p>
          <a:p>
            <a:pPr marL="457200" indent="-457200">
              <a:buNone/>
            </a:pPr>
            <a:r>
              <a:rPr lang="en-US" b="1" dirty="0"/>
              <a:t>(e) None of these</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9</a:t>
            </a:r>
            <a:r>
              <a:rPr lang="en-US" b="1" dirty="0"/>
              <a:t>. Q’s mother is sister of P and daughter of M. S is daughter of P and sister of T. How is M related to T? </a:t>
            </a:r>
          </a:p>
          <a:p>
            <a:pPr marL="457200" indent="-457200">
              <a:buAutoNum type="alphaLcParenBoth"/>
            </a:pPr>
            <a:r>
              <a:rPr lang="en-US" b="1" dirty="0"/>
              <a:t>Grandfather 			</a:t>
            </a:r>
          </a:p>
          <a:p>
            <a:pPr marL="0" indent="0">
              <a:buNone/>
            </a:pPr>
            <a:r>
              <a:rPr lang="en-US" b="1" dirty="0"/>
              <a:t>(b) father 			</a:t>
            </a:r>
          </a:p>
          <a:p>
            <a:pPr marL="0" indent="0">
              <a:buNone/>
            </a:pPr>
            <a:r>
              <a:rPr lang="en-US" b="1" dirty="0"/>
              <a:t>(c) Grand mother 	</a:t>
            </a:r>
          </a:p>
          <a:p>
            <a:pPr marL="457200" indent="-457200">
              <a:buNone/>
            </a:pPr>
            <a:r>
              <a:rPr lang="en-US" b="1" dirty="0">
                <a:solidFill>
                  <a:srgbClr val="FF0000"/>
                </a:solidFill>
              </a:rPr>
              <a:t>(d) Either grandfather or grand mother </a:t>
            </a:r>
            <a:r>
              <a:rPr lang="en-US" b="1" dirty="0"/>
              <a:t>			</a:t>
            </a:r>
          </a:p>
          <a:p>
            <a:pPr marL="457200" indent="-457200">
              <a:buNone/>
            </a:pPr>
            <a:r>
              <a:rPr lang="en-US" b="1" dirty="0"/>
              <a:t>(e) None of these</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1011235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10</a:t>
            </a:r>
            <a:r>
              <a:rPr lang="en-US" b="1" dirty="0"/>
              <a:t>. Lovely is a daughter of </a:t>
            </a:r>
            <a:r>
              <a:rPr lang="en-US" b="1" dirty="0" err="1"/>
              <a:t>Ravindra</a:t>
            </a:r>
            <a:r>
              <a:rPr lang="en-US" b="1" dirty="0"/>
              <a:t>. </a:t>
            </a:r>
            <a:r>
              <a:rPr lang="en-US" b="1" dirty="0" err="1"/>
              <a:t>Geeta</a:t>
            </a:r>
            <a:r>
              <a:rPr lang="en-US" b="1" dirty="0"/>
              <a:t>, </a:t>
            </a:r>
            <a:r>
              <a:rPr lang="en-US" b="1" dirty="0" err="1"/>
              <a:t>Babita’s</a:t>
            </a:r>
            <a:r>
              <a:rPr lang="en-US" b="1" dirty="0"/>
              <a:t> sister has a son </a:t>
            </a:r>
            <a:r>
              <a:rPr lang="en-US" b="1" dirty="0" err="1"/>
              <a:t>Golu</a:t>
            </a:r>
            <a:r>
              <a:rPr lang="en-US" b="1" dirty="0"/>
              <a:t> and daughter </a:t>
            </a:r>
            <a:r>
              <a:rPr lang="en-US" b="1" dirty="0" err="1"/>
              <a:t>Lali</a:t>
            </a:r>
            <a:r>
              <a:rPr lang="en-US" b="1" dirty="0"/>
              <a:t>. Mala to maternal aunt of </a:t>
            </a:r>
            <a:r>
              <a:rPr lang="en-US" b="1" dirty="0" err="1"/>
              <a:t>Lali</a:t>
            </a:r>
            <a:r>
              <a:rPr lang="en-US" b="1" dirty="0"/>
              <a:t> and mother of </a:t>
            </a:r>
            <a:r>
              <a:rPr lang="en-US" b="1" dirty="0" err="1"/>
              <a:t>Prabhakar</a:t>
            </a:r>
            <a:r>
              <a:rPr lang="en-US" b="1" dirty="0"/>
              <a:t>. </a:t>
            </a:r>
            <a:r>
              <a:rPr lang="en-US" b="1" dirty="0" err="1"/>
              <a:t>Prabhakar</a:t>
            </a:r>
            <a:r>
              <a:rPr lang="en-US" b="1" dirty="0"/>
              <a:t> is brother of Lovely. How in </a:t>
            </a:r>
            <a:r>
              <a:rPr lang="en-US" b="1" dirty="0" err="1"/>
              <a:t>Babita</a:t>
            </a:r>
            <a:r>
              <a:rPr lang="en-US" b="1" dirty="0"/>
              <a:t> related to </a:t>
            </a:r>
            <a:r>
              <a:rPr lang="en-US" b="1" dirty="0" err="1"/>
              <a:t>Ravindra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t>(d) None of these</a:t>
            </a:r>
          </a:p>
          <a:p>
            <a:pPr>
              <a:buNone/>
            </a:pPr>
            <a:r>
              <a:rPr lang="en-US" b="1" dirty="0"/>
              <a:t> </a:t>
            </a:r>
          </a:p>
          <a:p>
            <a:pPr>
              <a:buNone/>
            </a:pPr>
            <a:endParaRPr lang="en-US" b="1" dirty="0"/>
          </a:p>
          <a:p>
            <a:pPr>
              <a:buNone/>
            </a:pPr>
            <a:r>
              <a:rPr lang="en-US" b="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10</a:t>
            </a:r>
            <a:r>
              <a:rPr lang="en-US" b="1" dirty="0"/>
              <a:t>. Lovely is a daughter of </a:t>
            </a:r>
            <a:r>
              <a:rPr lang="en-US" b="1" dirty="0" err="1"/>
              <a:t>Ravindra</a:t>
            </a:r>
            <a:r>
              <a:rPr lang="en-US" b="1" dirty="0"/>
              <a:t>. </a:t>
            </a:r>
            <a:r>
              <a:rPr lang="en-US" b="1" dirty="0" err="1"/>
              <a:t>Geeta</a:t>
            </a:r>
            <a:r>
              <a:rPr lang="en-US" b="1" dirty="0"/>
              <a:t>, </a:t>
            </a:r>
            <a:r>
              <a:rPr lang="en-US" b="1" dirty="0" err="1"/>
              <a:t>Babita’s</a:t>
            </a:r>
            <a:r>
              <a:rPr lang="en-US" b="1" dirty="0"/>
              <a:t> sister has a son </a:t>
            </a:r>
            <a:r>
              <a:rPr lang="en-US" b="1" dirty="0" err="1"/>
              <a:t>Golu</a:t>
            </a:r>
            <a:r>
              <a:rPr lang="en-US" b="1" dirty="0"/>
              <a:t> and daughter </a:t>
            </a:r>
            <a:r>
              <a:rPr lang="en-US" b="1" dirty="0" err="1"/>
              <a:t>Lali</a:t>
            </a:r>
            <a:r>
              <a:rPr lang="en-US" b="1" dirty="0"/>
              <a:t>. Mala to maternal aunt of </a:t>
            </a:r>
            <a:r>
              <a:rPr lang="en-US" b="1" dirty="0" err="1"/>
              <a:t>Lali</a:t>
            </a:r>
            <a:r>
              <a:rPr lang="en-US" b="1" dirty="0"/>
              <a:t> and mother of </a:t>
            </a:r>
            <a:r>
              <a:rPr lang="en-US" b="1" dirty="0" err="1"/>
              <a:t>Prabhakar</a:t>
            </a:r>
            <a:r>
              <a:rPr lang="en-US" b="1" dirty="0"/>
              <a:t>. </a:t>
            </a:r>
            <a:r>
              <a:rPr lang="en-US" b="1" dirty="0" err="1"/>
              <a:t>Prabhakar</a:t>
            </a:r>
            <a:r>
              <a:rPr lang="en-US" b="1" dirty="0"/>
              <a:t> is brother of Lovely. How in </a:t>
            </a:r>
            <a:r>
              <a:rPr lang="en-US" b="1" dirty="0" err="1"/>
              <a:t>Babita</a:t>
            </a:r>
            <a:r>
              <a:rPr lang="en-US" b="1" dirty="0"/>
              <a:t> related to </a:t>
            </a:r>
            <a:r>
              <a:rPr lang="en-US" b="1" dirty="0" err="1"/>
              <a:t>Ravindra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Cousin 		</a:t>
            </a:r>
          </a:p>
          <a:p>
            <a:pPr marL="0" indent="0">
              <a:buNone/>
            </a:pPr>
            <a:r>
              <a:rPr lang="en-US" b="1" dirty="0">
                <a:solidFill>
                  <a:srgbClr val="FF0000"/>
                </a:solidFill>
              </a:rPr>
              <a:t>(d) None of these</a:t>
            </a:r>
          </a:p>
          <a:p>
            <a:pPr>
              <a:buNone/>
            </a:pPr>
            <a:r>
              <a:rPr lang="en-US" b="1" dirty="0"/>
              <a:t> </a:t>
            </a:r>
          </a:p>
          <a:p>
            <a:pPr>
              <a:buNone/>
            </a:pPr>
            <a:endParaRPr lang="en-US" b="1" dirty="0"/>
          </a:p>
          <a:p>
            <a:pPr>
              <a:buNone/>
            </a:pPr>
            <a:r>
              <a:rPr lang="en-US" b="1" dirty="0"/>
              <a:t>  </a:t>
            </a:r>
          </a:p>
        </p:txBody>
      </p:sp>
    </p:spTree>
    <p:extLst>
      <p:ext uri="{BB962C8B-B14F-4D97-AF65-F5344CB8AC3E}">
        <p14:creationId xmlns:p14="http://schemas.microsoft.com/office/powerpoint/2010/main" val="200591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11</a:t>
            </a:r>
            <a:r>
              <a:rPr lang="en-US" b="1" dirty="0"/>
              <a:t>. </a:t>
            </a:r>
            <a:r>
              <a:rPr lang="en-US" b="1" dirty="0" err="1"/>
              <a:t>Sarita</a:t>
            </a:r>
            <a:r>
              <a:rPr lang="en-US" b="1" dirty="0"/>
              <a:t> is mother-in-law of </a:t>
            </a:r>
            <a:r>
              <a:rPr lang="en-US" b="1" dirty="0" err="1"/>
              <a:t>Deepa</a:t>
            </a:r>
            <a:r>
              <a:rPr lang="en-US" b="1" dirty="0"/>
              <a:t> who in </a:t>
            </a:r>
            <a:r>
              <a:rPr lang="en-US" b="1" dirty="0" err="1"/>
              <a:t>Sisterin</a:t>
            </a:r>
            <a:r>
              <a:rPr lang="en-US" b="1" dirty="0"/>
              <a:t>-law of </a:t>
            </a:r>
            <a:r>
              <a:rPr lang="en-US" b="1" dirty="0" err="1"/>
              <a:t>Rajendra</a:t>
            </a:r>
            <a:r>
              <a:rPr lang="en-US" b="1" dirty="0"/>
              <a:t>. </a:t>
            </a:r>
            <a:r>
              <a:rPr lang="en-US" b="1" dirty="0" err="1"/>
              <a:t>Surendra</a:t>
            </a:r>
            <a:r>
              <a:rPr lang="en-US" b="1" dirty="0"/>
              <a:t> who is father of </a:t>
            </a:r>
            <a:r>
              <a:rPr lang="en-US" b="1" dirty="0" err="1"/>
              <a:t>Ravindra</a:t>
            </a:r>
            <a:r>
              <a:rPr lang="en-US" b="1" dirty="0"/>
              <a:t> is the only brother of </a:t>
            </a:r>
            <a:r>
              <a:rPr lang="en-US" b="1" dirty="0" err="1"/>
              <a:t>Rajendra</a:t>
            </a:r>
            <a:r>
              <a:rPr lang="en-US" b="1" dirty="0"/>
              <a:t> . How in </a:t>
            </a:r>
            <a:r>
              <a:rPr lang="en-US" b="1" dirty="0" err="1"/>
              <a:t>Sarita</a:t>
            </a:r>
            <a:r>
              <a:rPr lang="en-US" b="1" dirty="0"/>
              <a:t> related to </a:t>
            </a:r>
            <a:r>
              <a:rPr lang="en-US" b="1" dirty="0" err="1"/>
              <a:t>Rajendra</a:t>
            </a:r>
            <a:r>
              <a:rPr lang="en-US" b="1" dirty="0"/>
              <a:t>? </a:t>
            </a:r>
          </a:p>
          <a:p>
            <a:pPr marL="457200" indent="-457200">
              <a:buAutoNum type="alphaLcParenBoth"/>
            </a:pPr>
            <a:r>
              <a:rPr lang="en-US" b="1" dirty="0"/>
              <a:t>Wife 		</a:t>
            </a:r>
          </a:p>
          <a:p>
            <a:pPr marL="0" indent="0">
              <a:buNone/>
            </a:pPr>
            <a:r>
              <a:rPr lang="en-US" b="1" dirty="0"/>
              <a:t>(b) Mother 			</a:t>
            </a:r>
          </a:p>
          <a:p>
            <a:pPr marL="0" indent="0">
              <a:buNone/>
            </a:pPr>
            <a:r>
              <a:rPr lang="en-US" b="1" dirty="0"/>
              <a:t>(c) Aunt 		</a:t>
            </a:r>
          </a:p>
          <a:p>
            <a:pPr marL="0" indent="0">
              <a:buNone/>
            </a:pPr>
            <a:r>
              <a:rPr lang="en-US" b="1" dirty="0"/>
              <a:t>(d) Mother-in-low</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11</a:t>
            </a:r>
            <a:r>
              <a:rPr lang="en-US" b="1" dirty="0"/>
              <a:t>. </a:t>
            </a:r>
            <a:r>
              <a:rPr lang="en-US" b="1" dirty="0" err="1"/>
              <a:t>Sarita</a:t>
            </a:r>
            <a:r>
              <a:rPr lang="en-US" b="1" dirty="0"/>
              <a:t> is mother-in-law of </a:t>
            </a:r>
            <a:r>
              <a:rPr lang="en-US" b="1" dirty="0" err="1"/>
              <a:t>Deepa</a:t>
            </a:r>
            <a:r>
              <a:rPr lang="en-US" b="1" dirty="0"/>
              <a:t> who in </a:t>
            </a:r>
            <a:r>
              <a:rPr lang="en-US" b="1" dirty="0" err="1"/>
              <a:t>Sisterin</a:t>
            </a:r>
            <a:r>
              <a:rPr lang="en-US" b="1" dirty="0"/>
              <a:t>-law of </a:t>
            </a:r>
            <a:r>
              <a:rPr lang="en-US" b="1" dirty="0" err="1"/>
              <a:t>Rajendra</a:t>
            </a:r>
            <a:r>
              <a:rPr lang="en-US" b="1" dirty="0"/>
              <a:t>. </a:t>
            </a:r>
            <a:r>
              <a:rPr lang="en-US" b="1" dirty="0" err="1"/>
              <a:t>Surendra</a:t>
            </a:r>
            <a:r>
              <a:rPr lang="en-US" b="1" dirty="0"/>
              <a:t> who is father of </a:t>
            </a:r>
            <a:r>
              <a:rPr lang="en-US" b="1" dirty="0" err="1"/>
              <a:t>Ravindra</a:t>
            </a:r>
            <a:r>
              <a:rPr lang="en-US" b="1" dirty="0"/>
              <a:t> is the only brother of </a:t>
            </a:r>
            <a:r>
              <a:rPr lang="en-US" b="1" dirty="0" err="1"/>
              <a:t>Rajendra</a:t>
            </a:r>
            <a:r>
              <a:rPr lang="en-US" b="1" dirty="0"/>
              <a:t> . How in </a:t>
            </a:r>
            <a:r>
              <a:rPr lang="en-US" b="1" dirty="0" err="1"/>
              <a:t>Sarita</a:t>
            </a:r>
            <a:r>
              <a:rPr lang="en-US" b="1" dirty="0"/>
              <a:t> related to </a:t>
            </a:r>
            <a:r>
              <a:rPr lang="en-US" b="1" dirty="0" err="1"/>
              <a:t>Rajendra</a:t>
            </a:r>
            <a:r>
              <a:rPr lang="en-US" b="1" dirty="0"/>
              <a:t>? </a:t>
            </a:r>
          </a:p>
          <a:p>
            <a:pPr marL="457200" indent="-457200">
              <a:buAutoNum type="alphaLcParenBoth"/>
            </a:pPr>
            <a:r>
              <a:rPr lang="en-US" b="1" dirty="0"/>
              <a:t>Wife 		</a:t>
            </a:r>
          </a:p>
          <a:p>
            <a:pPr marL="0" indent="0">
              <a:buNone/>
            </a:pPr>
            <a:r>
              <a:rPr lang="en-US" b="1" dirty="0">
                <a:solidFill>
                  <a:srgbClr val="FF0000"/>
                </a:solidFill>
              </a:rPr>
              <a:t>(b) Mother </a:t>
            </a:r>
            <a:r>
              <a:rPr lang="en-US" b="1" dirty="0"/>
              <a:t>			</a:t>
            </a:r>
          </a:p>
          <a:p>
            <a:pPr marL="0" indent="0">
              <a:buNone/>
            </a:pPr>
            <a:r>
              <a:rPr lang="en-US" b="1" dirty="0"/>
              <a:t>(c) Aunt 		</a:t>
            </a:r>
          </a:p>
          <a:p>
            <a:pPr marL="0" indent="0">
              <a:buNone/>
            </a:pPr>
            <a:r>
              <a:rPr lang="en-US" b="1" dirty="0"/>
              <a:t>(d) Mother-in-low</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31550615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12. </a:t>
            </a:r>
            <a:r>
              <a:rPr lang="en-US" b="1" dirty="0" err="1"/>
              <a:t>Prayank</a:t>
            </a:r>
            <a:r>
              <a:rPr lang="en-US" b="1" dirty="0"/>
              <a:t> is the son of Sister of </a:t>
            </a:r>
            <a:r>
              <a:rPr lang="en-US" b="1" dirty="0" err="1"/>
              <a:t>Jeewan’s</a:t>
            </a:r>
            <a:r>
              <a:rPr lang="en-US" b="1" dirty="0"/>
              <a:t> father. </a:t>
            </a:r>
            <a:r>
              <a:rPr lang="en-US" b="1" dirty="0" err="1"/>
              <a:t>Vinod</a:t>
            </a:r>
            <a:r>
              <a:rPr lang="en-US" b="1" dirty="0"/>
              <a:t> is Son of </a:t>
            </a:r>
            <a:r>
              <a:rPr lang="en-US" b="1" dirty="0" err="1"/>
              <a:t>Usha</a:t>
            </a:r>
            <a:r>
              <a:rPr lang="en-US" b="1" dirty="0"/>
              <a:t> who is the mother of Sunny and grandmother of </a:t>
            </a:r>
            <a:r>
              <a:rPr lang="en-US" b="1" dirty="0" err="1"/>
              <a:t>Jeewan</a:t>
            </a:r>
            <a:r>
              <a:rPr lang="en-US" b="1" dirty="0"/>
              <a:t>. </a:t>
            </a:r>
            <a:r>
              <a:rPr lang="en-US" b="1" dirty="0" err="1"/>
              <a:t>Pawan</a:t>
            </a:r>
            <a:r>
              <a:rPr lang="en-US" b="1" dirty="0"/>
              <a:t> is the father </a:t>
            </a:r>
            <a:r>
              <a:rPr lang="en-US" b="1" dirty="0" err="1"/>
              <a:t>Kalika</a:t>
            </a:r>
            <a:r>
              <a:rPr lang="en-US" b="1" dirty="0"/>
              <a:t> and maternal grandfather of </a:t>
            </a:r>
            <a:r>
              <a:rPr lang="en-US" b="1" dirty="0" err="1"/>
              <a:t>Prayank</a:t>
            </a:r>
            <a:r>
              <a:rPr lang="en-US" b="1" dirty="0"/>
              <a:t>. </a:t>
            </a:r>
            <a:r>
              <a:rPr lang="en-US" b="1" dirty="0" err="1"/>
              <a:t>Usha</a:t>
            </a:r>
            <a:r>
              <a:rPr lang="en-US" b="1" dirty="0"/>
              <a:t> is the wife of </a:t>
            </a:r>
            <a:r>
              <a:rPr lang="en-US" b="1" dirty="0" err="1"/>
              <a:t>Pawan</a:t>
            </a:r>
            <a:r>
              <a:rPr lang="en-US" b="1" dirty="0"/>
              <a:t>. How is Sunny wife related to </a:t>
            </a:r>
            <a:r>
              <a:rPr lang="en-US" b="1" dirty="0" err="1"/>
              <a:t>Kalika</a:t>
            </a:r>
            <a:r>
              <a:rPr lang="en-US" b="1" dirty="0"/>
              <a:t>? </a:t>
            </a:r>
          </a:p>
          <a:p>
            <a:pPr marL="457200" indent="-457200">
              <a:buAutoNum type="alphaLcParenBoth"/>
            </a:pPr>
            <a:r>
              <a:rPr lang="en-US" b="1" dirty="0"/>
              <a:t>Niece 	</a:t>
            </a:r>
          </a:p>
          <a:p>
            <a:pPr marL="0" indent="0">
              <a:buNone/>
            </a:pPr>
            <a:r>
              <a:rPr lang="en-US" b="1" dirty="0"/>
              <a:t>(b) Sister-in-law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sz="2800" b="1" u="sng" dirty="0">
                <a:solidFill>
                  <a:srgbClr val="C00000"/>
                </a:solidFill>
              </a:rPr>
              <a:t>Types of Questions on Blood Relation</a:t>
            </a:r>
            <a:r>
              <a:rPr lang="en-US" sz="2800" b="1" dirty="0">
                <a:solidFill>
                  <a:srgbClr val="C00000"/>
                </a:solidFill>
              </a:rPr>
              <a:t>:- </a:t>
            </a:r>
          </a:p>
          <a:p>
            <a:pPr>
              <a:buFont typeface="Wingdings" panose="05000000000000000000" pitchFamily="2" charset="2"/>
              <a:buChar char="Ø"/>
            </a:pPr>
            <a:r>
              <a:rPr lang="en-US" sz="2600" dirty="0"/>
              <a:t>Over the years, the standard and type of questions which are being asked from the blood relation topic have seen a slight turn. Initially, the questions used to be less complex and statement or dialogue-based, but with the increased competition, the variety of questions being asked have also changed.</a:t>
            </a:r>
          </a:p>
          <a:p>
            <a:pPr>
              <a:buFont typeface="Wingdings" panose="05000000000000000000" pitchFamily="2" charset="2"/>
              <a:buChar char="Ø"/>
            </a:pPr>
            <a:r>
              <a:rPr lang="en-US" sz="2600" dirty="0"/>
              <a:t>Being one of the most common concepts from which questions are asked in exams, given below are the different ways in which the blood relation questions may be asked in the competitive exams, for the assistance of candidates:</a:t>
            </a:r>
          </a:p>
          <a:p>
            <a:pPr>
              <a:buFont typeface="Wingdings" panose="05000000000000000000" pitchFamily="2" charset="2"/>
              <a:buChar char="Ø"/>
            </a:pPr>
            <a:r>
              <a:rPr lang="en-US" sz="2600" b="1" dirty="0"/>
              <a:t>Dialogue/ Conversation Based –</a:t>
            </a:r>
            <a:r>
              <a:rPr lang="en-US" sz="2600" dirty="0"/>
              <a:t> In such questions, one person describes his/her relation with another person (this may or may not be related to the person with whom the conversation is being made).</a:t>
            </a:r>
          </a:p>
          <a:p>
            <a:pPr>
              <a:buFont typeface="Wingdings" panose="05000000000000000000" pitchFamily="2" charset="2"/>
              <a:buChar char="Ø"/>
            </a:pPr>
            <a:r>
              <a:rPr lang="en-US" sz="2600" b="1" dirty="0"/>
              <a:t>Based on Puzzles –</a:t>
            </a:r>
            <a:r>
              <a:rPr lang="en-US" sz="2600" dirty="0"/>
              <a:t> To make the questions complex, blood relation questions are also being asked in the form of a puzzle. A piece of brief information about multiple people being interrelated is given and sub-questions based on the same may be asked.</a:t>
            </a:r>
          </a:p>
          <a:p>
            <a:pPr>
              <a:buFont typeface="Wingdings" panose="05000000000000000000" pitchFamily="2" charset="2"/>
              <a:buChar char="Ø"/>
            </a:pPr>
            <a:r>
              <a:rPr lang="en-US" sz="2600" b="1" dirty="0"/>
              <a:t>Coding-Decoding –</a:t>
            </a:r>
            <a:r>
              <a:rPr lang="en-US" sz="2600" dirty="0"/>
              <a:t> The relationship between two people may be denoted using symbols. This has become a common method of asking blood relation questions in competitive exams, nowadays.</a:t>
            </a:r>
          </a:p>
          <a:p>
            <a:pPr>
              <a:buNone/>
            </a:pPr>
            <a:endParaRPr lang="en-US" b="1" dirty="0">
              <a:solidFill>
                <a:schemeClr val="tx1">
                  <a:lumMod val="95000"/>
                  <a:lumOff val="5000"/>
                </a:schemeClr>
              </a:solidFill>
              <a:latin typeface="Arial Black" pitchFamily="34" charset="0"/>
            </a:endParaRPr>
          </a:p>
          <a:p>
            <a:pPr>
              <a:buNone/>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658886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12. </a:t>
            </a:r>
            <a:r>
              <a:rPr lang="en-US" b="1" dirty="0" err="1"/>
              <a:t>Prayank</a:t>
            </a:r>
            <a:r>
              <a:rPr lang="en-US" b="1" dirty="0"/>
              <a:t> is the son of Sister of </a:t>
            </a:r>
            <a:r>
              <a:rPr lang="en-US" b="1" dirty="0" err="1"/>
              <a:t>Jeewan’s</a:t>
            </a:r>
            <a:r>
              <a:rPr lang="en-US" b="1" dirty="0"/>
              <a:t> father. </a:t>
            </a:r>
            <a:r>
              <a:rPr lang="en-US" b="1" dirty="0" err="1"/>
              <a:t>Vinod</a:t>
            </a:r>
            <a:r>
              <a:rPr lang="en-US" b="1" dirty="0"/>
              <a:t> is Son of </a:t>
            </a:r>
            <a:r>
              <a:rPr lang="en-US" b="1" dirty="0" err="1"/>
              <a:t>Usha</a:t>
            </a:r>
            <a:r>
              <a:rPr lang="en-US" b="1" dirty="0"/>
              <a:t> who is the mother of Sunny and grandmother of </a:t>
            </a:r>
            <a:r>
              <a:rPr lang="en-US" b="1" dirty="0" err="1"/>
              <a:t>Jeewan</a:t>
            </a:r>
            <a:r>
              <a:rPr lang="en-US" b="1" dirty="0"/>
              <a:t>. </a:t>
            </a:r>
            <a:r>
              <a:rPr lang="en-US" b="1" dirty="0" err="1"/>
              <a:t>Pawan</a:t>
            </a:r>
            <a:r>
              <a:rPr lang="en-US" b="1" dirty="0"/>
              <a:t> is the father </a:t>
            </a:r>
            <a:r>
              <a:rPr lang="en-US" b="1" dirty="0" err="1"/>
              <a:t>Kalika</a:t>
            </a:r>
            <a:r>
              <a:rPr lang="en-US" b="1" dirty="0"/>
              <a:t> and maternal grandfather of </a:t>
            </a:r>
            <a:r>
              <a:rPr lang="en-US" b="1" dirty="0" err="1"/>
              <a:t>Prayank</a:t>
            </a:r>
            <a:r>
              <a:rPr lang="en-US" b="1" dirty="0"/>
              <a:t>. </a:t>
            </a:r>
            <a:r>
              <a:rPr lang="en-US" b="1" dirty="0" err="1"/>
              <a:t>Usha</a:t>
            </a:r>
            <a:r>
              <a:rPr lang="en-US" b="1" dirty="0"/>
              <a:t> is the wife of </a:t>
            </a:r>
            <a:r>
              <a:rPr lang="en-US" b="1" dirty="0" err="1"/>
              <a:t>Pawan</a:t>
            </a:r>
            <a:r>
              <a:rPr lang="en-US" b="1" dirty="0"/>
              <a:t>. How is Sunny wife related to </a:t>
            </a:r>
            <a:r>
              <a:rPr lang="en-US" b="1" dirty="0" err="1"/>
              <a:t>Kalika</a:t>
            </a:r>
            <a:r>
              <a:rPr lang="en-US" b="1" dirty="0"/>
              <a:t>? </a:t>
            </a:r>
          </a:p>
          <a:p>
            <a:pPr marL="457200" indent="-457200">
              <a:buAutoNum type="alphaLcParenBoth"/>
            </a:pPr>
            <a:r>
              <a:rPr lang="en-US" b="1" dirty="0"/>
              <a:t>Niece 	</a:t>
            </a:r>
          </a:p>
          <a:p>
            <a:pPr marL="0" indent="0">
              <a:buNone/>
            </a:pPr>
            <a:r>
              <a:rPr lang="en-US" b="1" dirty="0">
                <a:solidFill>
                  <a:srgbClr val="FF0000"/>
                </a:solidFill>
              </a:rPr>
              <a:t>(b) Sister-in-law </a:t>
            </a:r>
            <a:r>
              <a:rPr lang="en-US" b="1" dirty="0"/>
              <a:t>	</a:t>
            </a:r>
          </a:p>
          <a:p>
            <a:pPr marL="0" indent="0">
              <a:buNone/>
            </a:pPr>
            <a:r>
              <a:rPr lang="en-US" b="1" dirty="0"/>
              <a:t>(c) Sister 	</a:t>
            </a:r>
          </a:p>
          <a:p>
            <a:pPr marL="0" indent="0">
              <a:buNone/>
            </a:pPr>
            <a:r>
              <a:rPr lang="en-US" b="1" dirty="0"/>
              <a:t>(d) Data inadequate </a:t>
            </a:r>
          </a:p>
          <a:p>
            <a:pPr marL="457200" indent="-457200">
              <a:buAutoNum type="alphaLcParenBoth"/>
            </a:pPr>
            <a:endParaRPr lang="en-US" b="1" dirty="0"/>
          </a:p>
          <a:p>
            <a:pPr>
              <a:buNone/>
            </a:pPr>
            <a:r>
              <a:rPr lang="en-US" b="1" dirty="0"/>
              <a:t> </a:t>
            </a:r>
          </a:p>
        </p:txBody>
      </p:sp>
    </p:spTree>
    <p:extLst>
      <p:ext uri="{BB962C8B-B14F-4D97-AF65-F5344CB8AC3E}">
        <p14:creationId xmlns:p14="http://schemas.microsoft.com/office/powerpoint/2010/main" val="2925595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Direction(13-14) study the following information carefully and answer the question given below. A is father of C but C is not his Son. B is brother of C. D is son of B. H is father of G. G is spouse of B. F is wife of A. E is </a:t>
            </a:r>
            <a:r>
              <a:rPr lang="en-US" b="1" dirty="0" err="1"/>
              <a:t>daugher</a:t>
            </a:r>
            <a:r>
              <a:rPr lang="en-US" b="1" dirty="0"/>
              <a:t> of C. </a:t>
            </a:r>
          </a:p>
          <a:p>
            <a:pPr>
              <a:buNone/>
            </a:pPr>
            <a:r>
              <a:rPr lang="en-US" b="1" dirty="0"/>
              <a:t>Q 13. Who is grand mother of D. </a:t>
            </a:r>
          </a:p>
          <a:p>
            <a:pPr marL="457200" indent="-457200">
              <a:buAutoNum type="alphaLcParenBoth"/>
            </a:pPr>
            <a:r>
              <a:rPr lang="en-US" b="1" dirty="0"/>
              <a:t>A 		(b) C 	</a:t>
            </a:r>
          </a:p>
          <a:p>
            <a:pPr marL="457200" indent="-457200">
              <a:buNone/>
            </a:pPr>
            <a:r>
              <a:rPr lang="en-US" b="1" dirty="0"/>
              <a:t>(c) F 		(d) H 				</a:t>
            </a:r>
          </a:p>
          <a:p>
            <a:pPr marL="457200" indent="-457200">
              <a:buNone/>
            </a:pPr>
            <a:r>
              <a:rPr lang="en-US" b="1" dirty="0"/>
              <a:t>Q 14. Who is son of F. </a:t>
            </a:r>
          </a:p>
          <a:p>
            <a:pPr marL="457200" indent="-457200">
              <a:buAutoNum type="alphaLcParenBoth"/>
            </a:pPr>
            <a:r>
              <a:rPr lang="en-US" b="1" dirty="0"/>
              <a:t>B 		(b) C 	</a:t>
            </a:r>
          </a:p>
          <a:p>
            <a:pPr marL="457200" indent="-457200">
              <a:buNone/>
            </a:pPr>
            <a:r>
              <a:rPr lang="en-US" b="1" dirty="0"/>
              <a:t>(c) D 		(d) E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Direction(13-14) study the following information carefully and answer the question given below. A is father of C but C is not his Son. B is brother of C. D is son of B. H is father of G. G is spouse of B. F is wife of A. E is </a:t>
            </a:r>
            <a:r>
              <a:rPr lang="en-US" b="1" dirty="0" err="1"/>
              <a:t>daugher</a:t>
            </a:r>
            <a:r>
              <a:rPr lang="en-US" b="1" dirty="0"/>
              <a:t> of C. </a:t>
            </a:r>
          </a:p>
          <a:p>
            <a:pPr>
              <a:buNone/>
            </a:pPr>
            <a:r>
              <a:rPr lang="en-US" b="1" dirty="0"/>
              <a:t>Q 13. Who is grand mother of D. </a:t>
            </a:r>
          </a:p>
          <a:p>
            <a:pPr marL="457200" indent="-457200">
              <a:buAutoNum type="alphaLcParenBoth"/>
            </a:pPr>
            <a:r>
              <a:rPr lang="en-US" b="1" dirty="0">
                <a:solidFill>
                  <a:srgbClr val="FF0000"/>
                </a:solidFill>
              </a:rPr>
              <a:t>A </a:t>
            </a:r>
            <a:r>
              <a:rPr lang="en-US" b="1" dirty="0"/>
              <a:t>		(b) C 	</a:t>
            </a:r>
          </a:p>
          <a:p>
            <a:pPr marL="457200" indent="-457200">
              <a:buNone/>
            </a:pPr>
            <a:r>
              <a:rPr lang="en-US" b="1" dirty="0"/>
              <a:t>(c) F 		(d) H 				</a:t>
            </a:r>
          </a:p>
          <a:p>
            <a:pPr marL="457200" indent="-457200">
              <a:buNone/>
            </a:pPr>
            <a:r>
              <a:rPr lang="en-US" b="1" dirty="0"/>
              <a:t>Q 14. Who is son of F. </a:t>
            </a:r>
          </a:p>
          <a:p>
            <a:pPr marL="457200" indent="-457200">
              <a:buAutoNum type="alphaLcParenBoth"/>
            </a:pPr>
            <a:r>
              <a:rPr lang="en-US" b="1" dirty="0">
                <a:solidFill>
                  <a:srgbClr val="FF0000"/>
                </a:solidFill>
              </a:rPr>
              <a:t>B</a:t>
            </a:r>
            <a:r>
              <a:rPr lang="en-US" b="1" dirty="0"/>
              <a:t> 		(b) C 	</a:t>
            </a:r>
          </a:p>
          <a:p>
            <a:pPr marL="457200" indent="-457200">
              <a:buNone/>
            </a:pPr>
            <a:r>
              <a:rPr lang="en-US" b="1" dirty="0"/>
              <a:t>(c) D 		(d) E </a:t>
            </a:r>
          </a:p>
        </p:txBody>
      </p:sp>
    </p:spTree>
    <p:extLst>
      <p:ext uri="{BB962C8B-B14F-4D97-AF65-F5344CB8AC3E}">
        <p14:creationId xmlns:p14="http://schemas.microsoft.com/office/powerpoint/2010/main" val="1381628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Directions:- (Q.15-19):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a:t>Q 15. Who is the paternal grandmother of S? </a:t>
            </a:r>
          </a:p>
          <a:p>
            <a:pPr marL="457200" indent="-457200">
              <a:buAutoNum type="alphaLcParenBoth"/>
            </a:pPr>
            <a:r>
              <a:rPr lang="en-US" b="1" dirty="0"/>
              <a:t>W 		(b) P </a:t>
            </a:r>
          </a:p>
          <a:p>
            <a:pPr marL="457200" indent="-457200">
              <a:buNone/>
            </a:pPr>
            <a:r>
              <a:rPr lang="en-US" b="1" dirty="0"/>
              <a:t>(c) R 		(d) U 						</a:t>
            </a:r>
          </a:p>
          <a:p>
            <a:pPr marL="457200" indent="-457200">
              <a:buNone/>
            </a:pPr>
            <a:r>
              <a:rPr lang="en-US" b="1" dirty="0"/>
              <a:t>Q 16. Who is the son of U? </a:t>
            </a:r>
          </a:p>
          <a:p>
            <a:pPr marL="457200" indent="-457200">
              <a:buAutoNum type="alphaLcParenBoth"/>
            </a:pPr>
            <a:r>
              <a:rPr lang="en-US" b="1" dirty="0"/>
              <a:t>Q 		(b) R </a:t>
            </a:r>
          </a:p>
          <a:p>
            <a:pPr marL="457200" indent="-457200">
              <a:buNone/>
            </a:pPr>
            <a:r>
              <a:rPr lang="en-US" b="1" dirty="0"/>
              <a:t>(c) T 		(d) S </a:t>
            </a:r>
          </a:p>
          <a:p>
            <a:pPr marL="457200" indent="-457200">
              <a:buNone/>
            </a:pPr>
            <a:r>
              <a:rPr lang="en-US" b="1" dirty="0"/>
              <a:t>(e) Cannot be determined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	</a:t>
            </a:r>
            <a:r>
              <a:rPr lang="en-US" b="1" dirty="0"/>
              <a:t>Directions:- (Q.15-19): Read the information given below and answer the following question. P is the father of R, but R is not his son. T is the daughter of R. U is the wife of P. Q is the brother of R. S is the son of Q. V is the wife of Q. W is the father of V. </a:t>
            </a:r>
          </a:p>
          <a:p>
            <a:pPr>
              <a:buNone/>
            </a:pPr>
            <a:r>
              <a:rPr lang="en-US" b="1" dirty="0"/>
              <a:t>Q 15. Who is the paternal grandmother of S? </a:t>
            </a:r>
          </a:p>
          <a:p>
            <a:pPr marL="457200" indent="-457200">
              <a:buAutoNum type="alphaLcParenBoth"/>
            </a:pPr>
            <a:r>
              <a:rPr lang="en-US" b="1" dirty="0"/>
              <a:t>W 		(b) P </a:t>
            </a:r>
          </a:p>
          <a:p>
            <a:pPr marL="457200" indent="-457200">
              <a:buNone/>
            </a:pPr>
            <a:r>
              <a:rPr lang="en-US" b="1" dirty="0"/>
              <a:t>(c) R 		</a:t>
            </a:r>
            <a:r>
              <a:rPr lang="en-US" b="1" dirty="0">
                <a:solidFill>
                  <a:srgbClr val="FF0000"/>
                </a:solidFill>
              </a:rPr>
              <a:t>(d) U </a:t>
            </a:r>
            <a:r>
              <a:rPr lang="en-US" b="1" dirty="0"/>
              <a:t>						</a:t>
            </a:r>
          </a:p>
          <a:p>
            <a:pPr marL="457200" indent="-457200">
              <a:buNone/>
            </a:pPr>
            <a:r>
              <a:rPr lang="en-US" b="1" dirty="0"/>
              <a:t>Q 16. Who is the son of U? </a:t>
            </a:r>
          </a:p>
          <a:p>
            <a:pPr marL="457200" indent="-457200">
              <a:buAutoNum type="alphaLcParenBoth"/>
            </a:pPr>
            <a:r>
              <a:rPr lang="en-US" b="1" dirty="0">
                <a:solidFill>
                  <a:srgbClr val="FF0000"/>
                </a:solidFill>
              </a:rPr>
              <a:t>Q 	</a:t>
            </a:r>
            <a:r>
              <a:rPr lang="en-US" b="1" dirty="0"/>
              <a:t>	(b) R </a:t>
            </a:r>
          </a:p>
          <a:p>
            <a:pPr marL="457200" indent="-457200">
              <a:buNone/>
            </a:pPr>
            <a:r>
              <a:rPr lang="en-US" b="1" dirty="0"/>
              <a:t>(c) T 		(d) S </a:t>
            </a:r>
          </a:p>
          <a:p>
            <a:pPr marL="457200" indent="-457200">
              <a:buNone/>
            </a:pPr>
            <a:r>
              <a:rPr lang="en-US" b="1" dirty="0"/>
              <a:t>(e) Cannot be determined </a:t>
            </a:r>
          </a:p>
        </p:txBody>
      </p:sp>
    </p:spTree>
    <p:extLst>
      <p:ext uri="{BB962C8B-B14F-4D97-AF65-F5344CB8AC3E}">
        <p14:creationId xmlns:p14="http://schemas.microsoft.com/office/powerpoint/2010/main" val="21983113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t>Q</a:t>
            </a:r>
            <a:r>
              <a:rPr lang="en-US" b="1" dirty="0">
                <a:latin typeface="Arial Black" pitchFamily="34" charset="0"/>
              </a:rPr>
              <a:t> 17</a:t>
            </a:r>
            <a:r>
              <a:rPr lang="en-US" b="1" dirty="0"/>
              <a:t>. Who is the father-in-law of Q? </a:t>
            </a:r>
          </a:p>
          <a:p>
            <a:pPr marL="457200" indent="-457200">
              <a:buAutoNum type="alphaLcParenBoth"/>
            </a:pPr>
            <a:r>
              <a:rPr lang="en-US" b="1" dirty="0"/>
              <a:t>R 		(b) P 		(c) T 		(d) W 		(e) None of these </a:t>
            </a:r>
          </a:p>
          <a:p>
            <a:pPr marL="457200" indent="-457200">
              <a:buNone/>
            </a:pPr>
            <a:endParaRPr lang="en-US" b="1" dirty="0"/>
          </a:p>
          <a:p>
            <a:pPr marL="457200" indent="-457200">
              <a:buNone/>
            </a:pPr>
            <a:r>
              <a:rPr lang="en-US" b="1" dirty="0"/>
              <a:t>Q 18. Who is the sister-in-law of R? </a:t>
            </a:r>
          </a:p>
          <a:p>
            <a:pPr marL="457200" indent="-457200">
              <a:buAutoNum type="alphaLcParenBoth"/>
            </a:pPr>
            <a:r>
              <a:rPr lang="en-US" b="1" dirty="0"/>
              <a:t>S 		(b) V 		(c) U 		(d) T 		(e) cannot be determined</a:t>
            </a:r>
          </a:p>
          <a:p>
            <a:pPr marL="457200" indent="-457200">
              <a:buNone/>
            </a:pPr>
            <a:endParaRPr lang="en-US" b="1" dirty="0"/>
          </a:p>
          <a:p>
            <a:pPr marL="457200" indent="-457200">
              <a:buNone/>
            </a:pPr>
            <a:r>
              <a:rPr lang="en-US" b="1" dirty="0"/>
              <a:t>Q 19. Who is the cousin of T? </a:t>
            </a:r>
          </a:p>
          <a:p>
            <a:pPr marL="457200" indent="-457200">
              <a:buAutoNum type="alphaLcParenBoth"/>
            </a:pPr>
            <a:r>
              <a:rPr lang="en-US" b="1" dirty="0"/>
              <a:t>R 		(b) Q 		(c) W 		(d) S 		(e) None of these </a:t>
            </a:r>
          </a:p>
          <a:p>
            <a:pPr marL="0" indent="0">
              <a:buNone/>
            </a:pPr>
            <a:endParaRPr lang="en-US"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457200" indent="-457200">
              <a:buNone/>
            </a:pPr>
            <a:r>
              <a:rPr lang="en-US" b="1" dirty="0"/>
              <a:t>Q</a:t>
            </a:r>
            <a:r>
              <a:rPr lang="en-US" b="1" dirty="0">
                <a:latin typeface="Arial Black" pitchFamily="34" charset="0"/>
              </a:rPr>
              <a:t> 17</a:t>
            </a:r>
            <a:r>
              <a:rPr lang="en-US" b="1" dirty="0"/>
              <a:t>. Who is the father-in-law of Q? </a:t>
            </a:r>
          </a:p>
          <a:p>
            <a:pPr marL="457200" indent="-457200">
              <a:buAutoNum type="alphaLcParenBoth"/>
            </a:pPr>
            <a:r>
              <a:rPr lang="en-US" b="1" dirty="0"/>
              <a:t>R 		(b) P 		(c) T 		</a:t>
            </a:r>
            <a:r>
              <a:rPr lang="en-US" b="1" dirty="0">
                <a:solidFill>
                  <a:srgbClr val="FF0000"/>
                </a:solidFill>
              </a:rPr>
              <a:t>(d) W 	</a:t>
            </a:r>
            <a:r>
              <a:rPr lang="en-US" b="1" dirty="0"/>
              <a:t>	(e) None of these </a:t>
            </a:r>
          </a:p>
          <a:p>
            <a:pPr marL="457200" indent="-457200">
              <a:buNone/>
            </a:pPr>
            <a:endParaRPr lang="en-US" b="1" dirty="0"/>
          </a:p>
          <a:p>
            <a:pPr marL="457200" indent="-457200">
              <a:buNone/>
            </a:pPr>
            <a:r>
              <a:rPr lang="en-US" b="1" dirty="0"/>
              <a:t>Q 18. Who is the sister-in-law of R? </a:t>
            </a:r>
          </a:p>
          <a:p>
            <a:pPr marL="457200" indent="-457200">
              <a:buAutoNum type="alphaLcParenBoth"/>
            </a:pPr>
            <a:r>
              <a:rPr lang="en-US" b="1" dirty="0"/>
              <a:t>S 		</a:t>
            </a:r>
            <a:r>
              <a:rPr lang="en-US" b="1" dirty="0">
                <a:solidFill>
                  <a:srgbClr val="FF0000"/>
                </a:solidFill>
              </a:rPr>
              <a:t>(b) V 	</a:t>
            </a:r>
            <a:r>
              <a:rPr lang="en-US" b="1" dirty="0"/>
              <a:t>	(c) U 		(d) T 		(e) cannot be determined</a:t>
            </a:r>
          </a:p>
          <a:p>
            <a:pPr marL="457200" indent="-457200">
              <a:buNone/>
            </a:pPr>
            <a:endParaRPr lang="en-US" b="1" dirty="0"/>
          </a:p>
          <a:p>
            <a:pPr marL="457200" indent="-457200">
              <a:buNone/>
            </a:pPr>
            <a:r>
              <a:rPr lang="en-US" b="1" dirty="0"/>
              <a:t>Q 19. Who is the cousin of T? </a:t>
            </a:r>
          </a:p>
          <a:p>
            <a:pPr marL="457200" indent="-457200">
              <a:buAutoNum type="alphaLcParenBoth"/>
            </a:pPr>
            <a:r>
              <a:rPr lang="en-US" b="1" dirty="0"/>
              <a:t>R 		(b) Q 		(c) W 		</a:t>
            </a:r>
            <a:r>
              <a:rPr lang="en-US" b="1" dirty="0">
                <a:solidFill>
                  <a:srgbClr val="FF0000"/>
                </a:solidFill>
              </a:rPr>
              <a:t>(d) S </a:t>
            </a:r>
            <a:r>
              <a:rPr lang="en-US" b="1" dirty="0"/>
              <a:t>		(e) None of these </a:t>
            </a:r>
          </a:p>
          <a:p>
            <a:pPr marL="0" indent="0">
              <a:buNone/>
            </a:pPr>
            <a:endParaRPr lang="en-US" b="1" dirty="0"/>
          </a:p>
        </p:txBody>
      </p:sp>
    </p:spTree>
    <p:extLst>
      <p:ext uri="{BB962C8B-B14F-4D97-AF65-F5344CB8AC3E}">
        <p14:creationId xmlns:p14="http://schemas.microsoft.com/office/powerpoint/2010/main" val="20849336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20. Pointing towards a woman </a:t>
            </a:r>
            <a:r>
              <a:rPr lang="en-US" b="1" dirty="0" err="1"/>
              <a:t>Shailesh</a:t>
            </a:r>
            <a:r>
              <a:rPr lang="en-US" b="1" dirty="0"/>
              <a:t> said, “She is daughter of mother of father of my mother’s daughter. How is the woman related to </a:t>
            </a:r>
            <a:r>
              <a:rPr lang="en-US" b="1" dirty="0" err="1"/>
              <a:t>Shailesh</a:t>
            </a:r>
            <a:r>
              <a:rPr lang="en-US" b="1" dirty="0"/>
              <a:t>. </a:t>
            </a:r>
          </a:p>
          <a:p>
            <a:pPr marL="457200" indent="-457200">
              <a:buAutoNum type="alphaLcParenBoth"/>
            </a:pPr>
            <a:r>
              <a:rPr lang="en-US" b="1" dirty="0"/>
              <a:t>Daughter 	</a:t>
            </a:r>
          </a:p>
          <a:p>
            <a:pPr marL="0" indent="0">
              <a:buNone/>
            </a:pPr>
            <a:r>
              <a:rPr lang="en-US" b="1" dirty="0"/>
              <a:t>(b) Grand </a:t>
            </a:r>
            <a:r>
              <a:rPr lang="en-US" b="1" dirty="0" err="1"/>
              <a:t>daughther</a:t>
            </a:r>
            <a:r>
              <a:rPr lang="en-US" b="1" dirty="0"/>
              <a:t> 	</a:t>
            </a:r>
          </a:p>
          <a:p>
            <a:pPr marL="0" indent="0">
              <a:buNone/>
            </a:pPr>
            <a:r>
              <a:rPr lang="en-US" b="1" dirty="0"/>
              <a:t>(c) Aunt 	</a:t>
            </a:r>
          </a:p>
          <a:p>
            <a:pPr marL="0" indent="0">
              <a:buNone/>
            </a:pPr>
            <a:r>
              <a:rPr lang="en-US" b="1" dirty="0"/>
              <a:t>(d) Sister</a:t>
            </a:r>
          </a:p>
          <a:p>
            <a:pPr marL="457200" indent="-457200">
              <a:buAutoNum type="alphaLcParenBoth"/>
            </a:pPr>
            <a:endParaRPr lang="en-US" b="1" dirty="0"/>
          </a:p>
          <a:p>
            <a:pPr marL="0" indent="0">
              <a:buNone/>
            </a:pP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20. Pointing towards a woman </a:t>
            </a:r>
            <a:r>
              <a:rPr lang="en-US" b="1" dirty="0" err="1"/>
              <a:t>Shailesh</a:t>
            </a:r>
            <a:r>
              <a:rPr lang="en-US" b="1" dirty="0"/>
              <a:t> said, “She is daughter of mother of father of my mother’s daughter. How is the woman related to </a:t>
            </a:r>
            <a:r>
              <a:rPr lang="en-US" b="1" dirty="0" err="1"/>
              <a:t>Shailesh</a:t>
            </a:r>
            <a:r>
              <a:rPr lang="en-US" b="1" dirty="0"/>
              <a:t>. </a:t>
            </a:r>
          </a:p>
          <a:p>
            <a:pPr marL="457200" indent="-457200">
              <a:buAutoNum type="alphaLcParenBoth"/>
            </a:pPr>
            <a:r>
              <a:rPr lang="en-US" b="1" dirty="0"/>
              <a:t>Daughter 	</a:t>
            </a:r>
          </a:p>
          <a:p>
            <a:pPr marL="0" indent="0">
              <a:buNone/>
            </a:pPr>
            <a:r>
              <a:rPr lang="en-US" b="1" dirty="0"/>
              <a:t>(b) Grand </a:t>
            </a:r>
            <a:r>
              <a:rPr lang="en-US" b="1" dirty="0" err="1"/>
              <a:t>daughther</a:t>
            </a:r>
            <a:r>
              <a:rPr lang="en-US" b="1" dirty="0"/>
              <a:t> 	</a:t>
            </a:r>
          </a:p>
          <a:p>
            <a:pPr marL="0" indent="0">
              <a:buNone/>
            </a:pPr>
            <a:r>
              <a:rPr lang="en-US" b="1" dirty="0">
                <a:solidFill>
                  <a:srgbClr val="FF0000"/>
                </a:solidFill>
              </a:rPr>
              <a:t>(c) Aunt </a:t>
            </a:r>
            <a:r>
              <a:rPr lang="en-US" b="1" dirty="0"/>
              <a:t>	</a:t>
            </a:r>
          </a:p>
          <a:p>
            <a:pPr marL="0" indent="0">
              <a:buNone/>
            </a:pPr>
            <a:r>
              <a:rPr lang="en-US" b="1" dirty="0"/>
              <a:t>(d) Sister</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2179899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21</a:t>
            </a:r>
            <a:r>
              <a:rPr lang="en-US" b="1" dirty="0"/>
              <a:t>. 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t>(c) Daughter-in-law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marL="0" indent="0">
              <a:buNone/>
            </a:pPr>
            <a:r>
              <a:rPr lang="en-US" dirty="0">
                <a:solidFill>
                  <a:srgbClr val="C00000"/>
                </a:solidFill>
              </a:rPr>
              <a:t>There also are a few things which need to be kept in mind while solving the blood relation questions. Given below are few such important pointers:</a:t>
            </a:r>
          </a:p>
          <a:p>
            <a:pPr>
              <a:buFont typeface="Wingdings" panose="05000000000000000000" pitchFamily="2" charset="2"/>
              <a:buChar char="Ø"/>
            </a:pPr>
            <a:r>
              <a:rPr lang="en-US" dirty="0"/>
              <a:t>You cannot assume the gender of the person based on the name</a:t>
            </a:r>
          </a:p>
          <a:p>
            <a:pPr>
              <a:buFont typeface="Wingdings" panose="05000000000000000000" pitchFamily="2" charset="2"/>
              <a:buChar char="Ø"/>
            </a:pPr>
            <a:r>
              <a:rPr lang="en-US" dirty="0"/>
              <a:t>If the statement says X is the son of Y, the gender of Y cannot be determined unless mentioned in the question</a:t>
            </a:r>
          </a:p>
          <a:p>
            <a:pPr>
              <a:buFont typeface="Wingdings" panose="05000000000000000000" pitchFamily="2" charset="2"/>
              <a:buChar char="Ø"/>
            </a:pPr>
            <a:r>
              <a:rPr lang="en-US" dirty="0"/>
              <a:t>In puzzle based questions, a web of relations can be formed, so do not solve such questions in a haste</a:t>
            </a:r>
          </a:p>
          <a:p>
            <a:pPr>
              <a:buFont typeface="Wingdings" panose="05000000000000000000" pitchFamily="2" charset="2"/>
              <a:buChar char="Ø"/>
            </a:pPr>
            <a:r>
              <a:rPr lang="en-US" dirty="0"/>
              <a:t>These questions are scoring and easy to solve, so do not panic if the question seems lengthy</a:t>
            </a:r>
          </a:p>
          <a:p>
            <a:pPr>
              <a:buFont typeface="Wingdings" panose="05000000000000000000" pitchFamily="2" charset="2"/>
              <a:buChar char="Ø"/>
            </a:pPr>
            <a:r>
              <a:rPr lang="en-US" dirty="0"/>
              <a:t>In case of coding-decoding blood relation, use a pictorial description to solve the question. This will make the symbols and relation more clear</a:t>
            </a: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2576403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21</a:t>
            </a:r>
            <a:r>
              <a:rPr lang="en-US" b="1" dirty="0"/>
              <a:t>. Pointing to a woman in a photograph, a man says: “she is the only daughter of the mother-in-law of my only son.” How is the woman related to the man? </a:t>
            </a:r>
          </a:p>
          <a:p>
            <a:pPr marL="457200" indent="-457200">
              <a:buAutoNum type="alphaLcParenBoth"/>
            </a:pPr>
            <a:r>
              <a:rPr lang="en-US" b="1" dirty="0"/>
              <a:t>Daughter 	</a:t>
            </a:r>
          </a:p>
          <a:p>
            <a:pPr marL="0" indent="0">
              <a:buNone/>
            </a:pPr>
            <a:r>
              <a:rPr lang="en-US" b="1" dirty="0"/>
              <a:t>(b) Wife 	</a:t>
            </a:r>
          </a:p>
          <a:p>
            <a:pPr marL="0" indent="0">
              <a:buNone/>
            </a:pPr>
            <a:r>
              <a:rPr lang="en-US" b="1" dirty="0">
                <a:solidFill>
                  <a:srgbClr val="FF0000"/>
                </a:solidFill>
              </a:rPr>
              <a:t>(c) Daughter-in-law </a:t>
            </a:r>
            <a:r>
              <a:rPr lang="en-US" b="1" dirty="0"/>
              <a:t>	</a:t>
            </a:r>
          </a:p>
          <a:p>
            <a:pPr marL="0" indent="0">
              <a:buNone/>
            </a:pPr>
            <a:r>
              <a:rPr lang="en-US" b="1" dirty="0"/>
              <a:t>(d) Mother </a:t>
            </a:r>
          </a:p>
          <a:p>
            <a:pPr marL="457200" indent="-457200">
              <a:buNone/>
            </a:pPr>
            <a:r>
              <a:rPr lang="en-US" b="1" dirty="0"/>
              <a:t>(e) Mother-in-law</a:t>
            </a:r>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155871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22</a:t>
            </a:r>
            <a:r>
              <a:rPr lang="en-US" b="1" dirty="0"/>
              <a:t>. 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t>(b) Daughter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22</a:t>
            </a:r>
            <a:r>
              <a:rPr lang="en-US" b="1" dirty="0"/>
              <a:t>. Pointing to a woman in a photograph a man says, “She is the only Daughter of my father’s only daughter–in-law.” How is the woman related to the man? </a:t>
            </a:r>
          </a:p>
          <a:p>
            <a:pPr marL="457200" indent="-457200">
              <a:buAutoNum type="alphaLcParenBoth"/>
            </a:pPr>
            <a:r>
              <a:rPr lang="en-US" b="1" dirty="0"/>
              <a:t>wife 	</a:t>
            </a:r>
          </a:p>
          <a:p>
            <a:pPr marL="0" indent="0">
              <a:buNone/>
            </a:pPr>
            <a:r>
              <a:rPr lang="en-US" b="1" dirty="0">
                <a:solidFill>
                  <a:srgbClr val="FF0000"/>
                </a:solidFill>
              </a:rPr>
              <a:t>(b) Daughter </a:t>
            </a:r>
            <a:r>
              <a:rPr lang="en-US" b="1" dirty="0"/>
              <a:t>	</a:t>
            </a:r>
          </a:p>
          <a:p>
            <a:pPr marL="0" indent="0">
              <a:buNone/>
            </a:pPr>
            <a:r>
              <a:rPr lang="en-US" b="1" dirty="0"/>
              <a:t>(c) Daughter-in-law 	</a:t>
            </a:r>
          </a:p>
          <a:p>
            <a:pPr marL="0" indent="0">
              <a:buNone/>
            </a:pPr>
            <a:r>
              <a:rPr lang="en-US" b="1" dirty="0"/>
              <a:t>(d) Sister </a:t>
            </a:r>
          </a:p>
          <a:p>
            <a:pPr marL="457200" indent="-457200">
              <a:buNone/>
            </a:pPr>
            <a:r>
              <a:rPr lang="en-US" b="1" dirty="0"/>
              <a:t>(e) Sister-in-law</a:t>
            </a:r>
          </a:p>
          <a:p>
            <a:pPr marL="457200" indent="-457200">
              <a:buNone/>
            </a:pPr>
            <a:endParaRPr lang="en-US" b="1" dirty="0"/>
          </a:p>
        </p:txBody>
      </p:sp>
    </p:spTree>
    <p:extLst>
      <p:ext uri="{BB962C8B-B14F-4D97-AF65-F5344CB8AC3E}">
        <p14:creationId xmlns:p14="http://schemas.microsoft.com/office/powerpoint/2010/main" val="222063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23</a:t>
            </a:r>
            <a:r>
              <a:rPr lang="en-US" b="1" dirty="0"/>
              <a:t>. Pointing to a photograph a woman says: “He is the only son of the wife of my husband’s father”. How is the man related to the woman? </a:t>
            </a:r>
          </a:p>
          <a:p>
            <a:pPr marL="457200" indent="-457200">
              <a:buAutoNum type="alphaLcParenBoth"/>
            </a:pPr>
            <a:r>
              <a:rPr lang="en-US" b="1" dirty="0"/>
              <a:t>Son 	</a:t>
            </a:r>
          </a:p>
          <a:p>
            <a:pPr marL="0" indent="0">
              <a:buNone/>
            </a:pPr>
            <a:r>
              <a:rPr lang="en-US" b="1" dirty="0"/>
              <a:t>(b) Son-in-law 	</a:t>
            </a:r>
          </a:p>
          <a:p>
            <a:pPr marL="0" indent="0">
              <a:buNone/>
            </a:pPr>
            <a:r>
              <a:rPr lang="en-US" b="1" dirty="0"/>
              <a:t>(c) Brother-in-law 		</a:t>
            </a:r>
          </a:p>
          <a:p>
            <a:pPr marL="0" indent="0">
              <a:buNone/>
            </a:pPr>
            <a:r>
              <a:rPr lang="en-US" b="1" dirty="0"/>
              <a:t>(d) Brother </a:t>
            </a:r>
          </a:p>
          <a:p>
            <a:pPr marL="457200" indent="-457200">
              <a:buNone/>
            </a:pPr>
            <a:r>
              <a:rPr lang="en-US" b="1" dirty="0"/>
              <a:t>(e) None of these</a:t>
            </a:r>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23</a:t>
            </a:r>
            <a:r>
              <a:rPr lang="en-US" b="1" dirty="0"/>
              <a:t>. Pointing to a photograph a woman says: “He is the only son of the wife of my husband’s father”. How is the man related to the woman? </a:t>
            </a:r>
          </a:p>
          <a:p>
            <a:pPr marL="457200" indent="-457200">
              <a:buAutoNum type="alphaLcParenBoth"/>
            </a:pPr>
            <a:r>
              <a:rPr lang="en-US" b="1" dirty="0"/>
              <a:t>Son 	</a:t>
            </a:r>
          </a:p>
          <a:p>
            <a:pPr marL="0" indent="0">
              <a:buNone/>
            </a:pPr>
            <a:r>
              <a:rPr lang="en-US" b="1" dirty="0"/>
              <a:t>(b) Son-in-law 	</a:t>
            </a:r>
          </a:p>
          <a:p>
            <a:pPr marL="0" indent="0">
              <a:buNone/>
            </a:pPr>
            <a:r>
              <a:rPr lang="en-US" b="1" dirty="0"/>
              <a:t>(c) Brother-in-law 		</a:t>
            </a:r>
          </a:p>
          <a:p>
            <a:pPr marL="0" indent="0">
              <a:buNone/>
            </a:pPr>
            <a:r>
              <a:rPr lang="en-US" b="1" dirty="0"/>
              <a:t>(d) Brother </a:t>
            </a:r>
          </a:p>
          <a:p>
            <a:pPr marL="457200" indent="-457200">
              <a:buNone/>
            </a:pPr>
            <a:r>
              <a:rPr lang="en-US" b="1" dirty="0">
                <a:solidFill>
                  <a:srgbClr val="FF0000"/>
                </a:solidFill>
              </a:rPr>
              <a:t>(e) None of these</a:t>
            </a:r>
          </a:p>
          <a:p>
            <a:pPr marL="457200" indent="-457200">
              <a:buNone/>
            </a:pPr>
            <a:endParaRPr lang="en-US" b="1" dirty="0"/>
          </a:p>
          <a:p>
            <a:pPr marL="457200" indent="-457200">
              <a:buNone/>
            </a:pPr>
            <a:endParaRPr lang="en-US" b="1" dirty="0"/>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917182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1" y="1072055"/>
            <a:ext cx="12537271"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24</a:t>
            </a:r>
            <a:r>
              <a:rPr lang="en-US" b="1" dirty="0"/>
              <a:t>. Pointing to a man in a photograph a woman says: “He is the father-in-law of the wife of the only paternal grandson(who has no uncles) of my own father-in-law”. How is the man related to the woman? </a:t>
            </a:r>
          </a:p>
          <a:p>
            <a:pPr marL="457200" indent="-457200">
              <a:buAutoNum type="alphaLcParenBoth"/>
            </a:pPr>
            <a:r>
              <a:rPr lang="en-US" b="1" dirty="0"/>
              <a:t>son 		</a:t>
            </a:r>
          </a:p>
          <a:p>
            <a:pPr marL="0" indent="0">
              <a:buNone/>
            </a:pPr>
            <a:r>
              <a:rPr lang="en-US" b="1" dirty="0"/>
              <a:t>(b) Husband 		</a:t>
            </a:r>
          </a:p>
          <a:p>
            <a:pPr marL="0" indent="0">
              <a:buNone/>
            </a:pPr>
            <a:r>
              <a:rPr lang="en-US" b="1" dirty="0"/>
              <a:t>(c) Cousin 			</a:t>
            </a:r>
          </a:p>
          <a:p>
            <a:pPr marL="0" indent="0">
              <a:buNone/>
            </a:pPr>
            <a:r>
              <a:rPr lang="en-US" b="1" dirty="0"/>
              <a:t>(d) Nephew </a:t>
            </a:r>
          </a:p>
          <a:p>
            <a:pPr marL="457200" indent="-457200">
              <a:buNone/>
            </a:pPr>
            <a:r>
              <a:rPr lang="en-US" b="1" dirty="0"/>
              <a:t>(e) Son-in-law</a:t>
            </a:r>
          </a:p>
          <a:p>
            <a:pPr marL="457200" indent="-457200">
              <a:buNone/>
            </a:pPr>
            <a:endParaRPr lang="en-US" b="1" dirty="0"/>
          </a:p>
          <a:p>
            <a:pPr>
              <a:buNone/>
            </a:pPr>
            <a:endParaRPr lang="en-US"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1" y="1072055"/>
            <a:ext cx="12537271"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24</a:t>
            </a:r>
            <a:r>
              <a:rPr lang="en-US" b="1" dirty="0"/>
              <a:t>. Pointing to a man in a photograph a woman says: “He is the father-in-law of the wife of the only paternal grandson(who has no uncles) of my own father-in-law”. How is the man related to the woman? </a:t>
            </a:r>
          </a:p>
          <a:p>
            <a:pPr marL="457200" indent="-457200">
              <a:buAutoNum type="alphaLcParenBoth"/>
            </a:pPr>
            <a:r>
              <a:rPr lang="en-US" b="1" dirty="0"/>
              <a:t>son 		</a:t>
            </a:r>
          </a:p>
          <a:p>
            <a:pPr marL="0" indent="0">
              <a:buNone/>
            </a:pPr>
            <a:r>
              <a:rPr lang="en-US" b="1" dirty="0">
                <a:solidFill>
                  <a:srgbClr val="FF0000"/>
                </a:solidFill>
              </a:rPr>
              <a:t>(b) Husband </a:t>
            </a:r>
            <a:r>
              <a:rPr lang="en-US" b="1" dirty="0"/>
              <a:t>		</a:t>
            </a:r>
          </a:p>
          <a:p>
            <a:pPr marL="0" indent="0">
              <a:buNone/>
            </a:pPr>
            <a:r>
              <a:rPr lang="en-US" b="1" dirty="0"/>
              <a:t>(c) Cousin 			</a:t>
            </a:r>
          </a:p>
          <a:p>
            <a:pPr marL="0" indent="0">
              <a:buNone/>
            </a:pPr>
            <a:r>
              <a:rPr lang="en-US" b="1" dirty="0"/>
              <a:t>(d) Nephew </a:t>
            </a:r>
          </a:p>
          <a:p>
            <a:pPr marL="457200" indent="-457200">
              <a:buNone/>
            </a:pPr>
            <a:r>
              <a:rPr lang="en-US" b="1" dirty="0"/>
              <a:t>(e) Son-in-law</a:t>
            </a:r>
          </a:p>
          <a:p>
            <a:pPr marL="457200" indent="-457200">
              <a:buNone/>
            </a:pPr>
            <a:endParaRPr lang="en-US" b="1" dirty="0"/>
          </a:p>
          <a:p>
            <a:pPr>
              <a:buNone/>
            </a:pPr>
            <a:endParaRPr lang="en-US" b="1" dirty="0"/>
          </a:p>
        </p:txBody>
      </p:sp>
    </p:spTree>
    <p:extLst>
      <p:ext uri="{BB962C8B-B14F-4D97-AF65-F5344CB8AC3E}">
        <p14:creationId xmlns:p14="http://schemas.microsoft.com/office/powerpoint/2010/main" val="34848401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25</a:t>
            </a:r>
            <a:r>
              <a:rPr lang="en-US" b="1" dirty="0"/>
              <a:t>. Pointing to woman in a photograph a man says: “She is the paternal grandmother of the son of my daughter-in-law’s mother-in-law.” How is the woman related to that person? </a:t>
            </a:r>
          </a:p>
          <a:p>
            <a:pPr marL="457200" indent="-457200">
              <a:buAutoNum type="alphaLcParenR"/>
            </a:pPr>
            <a:r>
              <a:rPr lang="en-US" b="1" dirty="0"/>
              <a:t>Mother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25</a:t>
            </a:r>
            <a:r>
              <a:rPr lang="en-US" b="1" dirty="0"/>
              <a:t>. Pointing to woman in a photograph a man says: “She is the paternal grandmother of the son of my daughter-in-law’s mother-in-law.” How is the woman related to that person? </a:t>
            </a:r>
          </a:p>
          <a:p>
            <a:pPr marL="457200" indent="-457200">
              <a:buAutoNum type="alphaLcParenR"/>
            </a:pPr>
            <a:r>
              <a:rPr lang="en-US" b="1" dirty="0">
                <a:solidFill>
                  <a:srgbClr val="FF0000"/>
                </a:solidFill>
              </a:rPr>
              <a:t>Mother </a:t>
            </a:r>
            <a:r>
              <a:rPr lang="en-US" b="1" dirty="0"/>
              <a:t>	</a:t>
            </a:r>
          </a:p>
          <a:p>
            <a:pPr marL="0" indent="0">
              <a:buNone/>
            </a:pPr>
            <a:r>
              <a:rPr lang="en-US" b="1" dirty="0"/>
              <a:t>(b) Mother-in-law 	</a:t>
            </a:r>
          </a:p>
          <a:p>
            <a:pPr marL="0" indent="0">
              <a:buNone/>
            </a:pPr>
            <a:r>
              <a:rPr lang="en-US" b="1" dirty="0"/>
              <a:t>(c) Sister 	</a:t>
            </a:r>
          </a:p>
          <a:p>
            <a:pPr marL="0" indent="0">
              <a:buNone/>
            </a:pPr>
            <a:r>
              <a:rPr lang="en-US" b="1" dirty="0"/>
              <a:t>(d) Sister-in-law 	</a:t>
            </a:r>
          </a:p>
          <a:p>
            <a:pPr marL="0" indent="0">
              <a:buNone/>
            </a:pPr>
            <a:r>
              <a:rPr lang="en-US" b="1" dirty="0"/>
              <a:t>(e) Daughter</a:t>
            </a:r>
          </a:p>
          <a:p>
            <a:pPr marL="0" indent="0">
              <a:buNone/>
            </a:pPr>
            <a:endParaRPr lang="en-US" b="1" dirty="0"/>
          </a:p>
        </p:txBody>
      </p:sp>
    </p:spTree>
    <p:extLst>
      <p:ext uri="{BB962C8B-B14F-4D97-AF65-F5344CB8AC3E}">
        <p14:creationId xmlns:p14="http://schemas.microsoft.com/office/powerpoint/2010/main" val="501254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26</a:t>
            </a:r>
            <a:r>
              <a:rPr lang="en-US" b="1" dirty="0"/>
              <a:t>. Pointing to a woman a man says, “She is the sister-in-law of the only child of my mother-in law’s”.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t>(e) Sister</a:t>
            </a:r>
          </a:p>
          <a:p>
            <a:pPr marL="457200" indent="-457200">
              <a:buNone/>
            </a:pPr>
            <a:endParaRPr lang="en-US" b="1" dirty="0"/>
          </a:p>
          <a:p>
            <a:pPr marL="457200" indent="-457200">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endParaRPr lang="en-US" b="1" dirty="0">
              <a:solidFill>
                <a:schemeClr val="tx1">
                  <a:lumMod val="95000"/>
                  <a:lumOff val="5000"/>
                </a:schemeClr>
              </a:solidFill>
              <a:latin typeface="Arial Black" pitchFamily="34" charset="0"/>
            </a:endParaRPr>
          </a:p>
          <a:p>
            <a:pPr>
              <a:buNone/>
            </a:pPr>
            <a:r>
              <a:rPr lang="en-US" b="1" dirty="0">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graphicFrame>
        <p:nvGraphicFramePr>
          <p:cNvPr id="4" name="Table 3"/>
          <p:cNvGraphicFramePr>
            <a:graphicFrameLocks noGrp="1"/>
          </p:cNvGraphicFramePr>
          <p:nvPr>
            <p:extLst>
              <p:ext uri="{D42A27DB-BD31-4B8C-83A1-F6EECF244321}">
                <p14:modId xmlns:p14="http://schemas.microsoft.com/office/powerpoint/2010/main" val="3375555950"/>
              </p:ext>
            </p:extLst>
          </p:nvPr>
        </p:nvGraphicFramePr>
        <p:xfrm>
          <a:off x="86064" y="1008954"/>
          <a:ext cx="7971418" cy="5407612"/>
        </p:xfrm>
        <a:graphic>
          <a:graphicData uri="http://schemas.openxmlformats.org/drawingml/2006/table">
            <a:tbl>
              <a:tblPr>
                <a:tableStyleId>{3C2FFA5D-87B4-456A-9821-1D502468CF0F}</a:tableStyleId>
              </a:tblPr>
              <a:tblGrid>
                <a:gridCol w="5914712">
                  <a:extLst>
                    <a:ext uri="{9D8B030D-6E8A-4147-A177-3AD203B41FA5}">
                      <a16:colId xmlns:a16="http://schemas.microsoft.com/office/drawing/2014/main" val="612006930"/>
                    </a:ext>
                  </a:extLst>
                </a:gridCol>
                <a:gridCol w="2056706">
                  <a:extLst>
                    <a:ext uri="{9D8B030D-6E8A-4147-A177-3AD203B41FA5}">
                      <a16:colId xmlns:a16="http://schemas.microsoft.com/office/drawing/2014/main" val="4072617659"/>
                    </a:ext>
                  </a:extLst>
                </a:gridCol>
              </a:tblGrid>
              <a:tr h="298474">
                <a:tc>
                  <a:txBody>
                    <a:bodyPr/>
                    <a:lstStyle/>
                    <a:p>
                      <a:pPr fontAlgn="t"/>
                      <a:r>
                        <a:rPr lang="en-IN" sz="1800">
                          <a:effectLst/>
                        </a:rPr>
                        <a:t>Type of Relationship</a:t>
                      </a:r>
                    </a:p>
                  </a:txBody>
                  <a:tcPr marL="16291" marR="16291" marT="16291" marB="16291"/>
                </a:tc>
                <a:tc>
                  <a:txBody>
                    <a:bodyPr/>
                    <a:lstStyle/>
                    <a:p>
                      <a:pPr fontAlgn="t"/>
                      <a:r>
                        <a:rPr lang="en-IN" sz="1800">
                          <a:effectLst/>
                        </a:rPr>
                        <a:t>Terminology in Use</a:t>
                      </a:r>
                    </a:p>
                  </a:txBody>
                  <a:tcPr marL="16291" marR="16291" marT="16291" marB="16291"/>
                </a:tc>
                <a:extLst>
                  <a:ext uri="{0D108BD9-81ED-4DB2-BD59-A6C34878D82A}">
                    <a16:rowId xmlns:a16="http://schemas.microsoft.com/office/drawing/2014/main" val="3810271033"/>
                  </a:ext>
                </a:extLst>
              </a:tr>
              <a:tr h="298474">
                <a:tc>
                  <a:txBody>
                    <a:bodyPr/>
                    <a:lstStyle/>
                    <a:p>
                      <a:pPr fontAlgn="t"/>
                      <a:r>
                        <a:rPr lang="en-IN" sz="1800">
                          <a:effectLst/>
                        </a:rPr>
                        <a:t>Mother’s or Father’s son</a:t>
                      </a:r>
                    </a:p>
                  </a:txBody>
                  <a:tcPr marL="16291" marR="16291" marT="16291" marB="16291"/>
                </a:tc>
                <a:tc>
                  <a:txBody>
                    <a:bodyPr/>
                    <a:lstStyle/>
                    <a:p>
                      <a:pPr fontAlgn="t"/>
                      <a:r>
                        <a:rPr lang="en-IN" sz="1800">
                          <a:effectLst/>
                        </a:rPr>
                        <a:t>Myself/Brother</a:t>
                      </a:r>
                    </a:p>
                  </a:txBody>
                  <a:tcPr marL="16291" marR="16291" marT="16291" marB="16291"/>
                </a:tc>
                <a:extLst>
                  <a:ext uri="{0D108BD9-81ED-4DB2-BD59-A6C34878D82A}">
                    <a16:rowId xmlns:a16="http://schemas.microsoft.com/office/drawing/2014/main" val="3789215958"/>
                  </a:ext>
                </a:extLst>
              </a:tr>
              <a:tr h="298474">
                <a:tc>
                  <a:txBody>
                    <a:bodyPr/>
                    <a:lstStyle/>
                    <a:p>
                      <a:pPr fontAlgn="t"/>
                      <a:r>
                        <a:rPr lang="en-IN" sz="1800">
                          <a:effectLst/>
                        </a:rPr>
                        <a:t>Mother’s or Father’s daughter</a:t>
                      </a:r>
                    </a:p>
                  </a:txBody>
                  <a:tcPr marL="16291" marR="16291" marT="16291" marB="16291"/>
                </a:tc>
                <a:tc>
                  <a:txBody>
                    <a:bodyPr/>
                    <a:lstStyle/>
                    <a:p>
                      <a:pPr fontAlgn="t"/>
                      <a:r>
                        <a:rPr lang="en-IN" sz="1800">
                          <a:effectLst/>
                        </a:rPr>
                        <a:t>Myself/Sister</a:t>
                      </a:r>
                    </a:p>
                  </a:txBody>
                  <a:tcPr marL="16291" marR="16291" marT="16291" marB="16291"/>
                </a:tc>
                <a:extLst>
                  <a:ext uri="{0D108BD9-81ED-4DB2-BD59-A6C34878D82A}">
                    <a16:rowId xmlns:a16="http://schemas.microsoft.com/office/drawing/2014/main" val="505289403"/>
                  </a:ext>
                </a:extLst>
              </a:tr>
              <a:tr h="298474">
                <a:tc>
                  <a:txBody>
                    <a:bodyPr/>
                    <a:lstStyle/>
                    <a:p>
                      <a:pPr fontAlgn="t"/>
                      <a:r>
                        <a:rPr lang="en-IN" sz="1800">
                          <a:effectLst/>
                        </a:rPr>
                        <a:t>Mother’s or Father’s brother</a:t>
                      </a:r>
                    </a:p>
                  </a:txBody>
                  <a:tcPr marL="16291" marR="16291" marT="16291" marB="16291"/>
                </a:tc>
                <a:tc>
                  <a:txBody>
                    <a:bodyPr/>
                    <a:lstStyle/>
                    <a:p>
                      <a:pPr fontAlgn="t"/>
                      <a:r>
                        <a:rPr lang="en-IN" sz="1800">
                          <a:effectLst/>
                        </a:rPr>
                        <a:t>Uncle</a:t>
                      </a:r>
                    </a:p>
                  </a:txBody>
                  <a:tcPr marL="16291" marR="16291" marT="16291" marB="16291"/>
                </a:tc>
                <a:extLst>
                  <a:ext uri="{0D108BD9-81ED-4DB2-BD59-A6C34878D82A}">
                    <a16:rowId xmlns:a16="http://schemas.microsoft.com/office/drawing/2014/main" val="2773934608"/>
                  </a:ext>
                </a:extLst>
              </a:tr>
              <a:tr h="298474">
                <a:tc>
                  <a:txBody>
                    <a:bodyPr/>
                    <a:lstStyle/>
                    <a:p>
                      <a:pPr fontAlgn="t"/>
                      <a:r>
                        <a:rPr lang="en-IN" sz="1800">
                          <a:effectLst/>
                        </a:rPr>
                        <a:t>Mother’s or Father’s sister</a:t>
                      </a:r>
                    </a:p>
                  </a:txBody>
                  <a:tcPr marL="16291" marR="16291" marT="16291" marB="16291"/>
                </a:tc>
                <a:tc>
                  <a:txBody>
                    <a:bodyPr/>
                    <a:lstStyle/>
                    <a:p>
                      <a:pPr fontAlgn="t"/>
                      <a:r>
                        <a:rPr lang="en-IN" sz="1800">
                          <a:effectLst/>
                        </a:rPr>
                        <a:t>Aunt</a:t>
                      </a:r>
                    </a:p>
                  </a:txBody>
                  <a:tcPr marL="16291" marR="16291" marT="16291" marB="16291"/>
                </a:tc>
                <a:extLst>
                  <a:ext uri="{0D108BD9-81ED-4DB2-BD59-A6C34878D82A}">
                    <a16:rowId xmlns:a16="http://schemas.microsoft.com/office/drawing/2014/main" val="432705130"/>
                  </a:ext>
                </a:extLst>
              </a:tr>
              <a:tr h="298474">
                <a:tc>
                  <a:txBody>
                    <a:bodyPr/>
                    <a:lstStyle/>
                    <a:p>
                      <a:pPr fontAlgn="t"/>
                      <a:r>
                        <a:rPr lang="en-IN" sz="1800">
                          <a:effectLst/>
                        </a:rPr>
                        <a:t>Mother’s or Father’s father</a:t>
                      </a:r>
                    </a:p>
                  </a:txBody>
                  <a:tcPr marL="16291" marR="16291" marT="16291" marB="16291"/>
                </a:tc>
                <a:tc>
                  <a:txBody>
                    <a:bodyPr/>
                    <a:lstStyle/>
                    <a:p>
                      <a:pPr fontAlgn="t"/>
                      <a:r>
                        <a:rPr lang="en-IN" sz="1800" dirty="0">
                          <a:effectLst/>
                        </a:rPr>
                        <a:t>Grandfather</a:t>
                      </a:r>
                    </a:p>
                  </a:txBody>
                  <a:tcPr marL="16291" marR="16291" marT="16291" marB="16291"/>
                </a:tc>
                <a:extLst>
                  <a:ext uri="{0D108BD9-81ED-4DB2-BD59-A6C34878D82A}">
                    <a16:rowId xmlns:a16="http://schemas.microsoft.com/office/drawing/2014/main" val="2407804988"/>
                  </a:ext>
                </a:extLst>
              </a:tr>
              <a:tr h="298474">
                <a:tc>
                  <a:txBody>
                    <a:bodyPr/>
                    <a:lstStyle/>
                    <a:p>
                      <a:pPr fontAlgn="t"/>
                      <a:r>
                        <a:rPr lang="en-IN" sz="1800">
                          <a:effectLst/>
                        </a:rPr>
                        <a:t>Mother’s or Father’s mother</a:t>
                      </a:r>
                    </a:p>
                  </a:txBody>
                  <a:tcPr marL="16291" marR="16291" marT="16291" marB="16291"/>
                </a:tc>
                <a:tc>
                  <a:txBody>
                    <a:bodyPr/>
                    <a:lstStyle/>
                    <a:p>
                      <a:pPr fontAlgn="t"/>
                      <a:r>
                        <a:rPr lang="en-IN" sz="1800">
                          <a:effectLst/>
                        </a:rPr>
                        <a:t>Grandmother</a:t>
                      </a:r>
                    </a:p>
                  </a:txBody>
                  <a:tcPr marL="16291" marR="16291" marT="16291" marB="16291"/>
                </a:tc>
                <a:extLst>
                  <a:ext uri="{0D108BD9-81ED-4DB2-BD59-A6C34878D82A}">
                    <a16:rowId xmlns:a16="http://schemas.microsoft.com/office/drawing/2014/main" val="875525152"/>
                  </a:ext>
                </a:extLst>
              </a:tr>
              <a:tr h="0">
                <a:tc>
                  <a:txBody>
                    <a:bodyPr/>
                    <a:lstStyle/>
                    <a:p>
                      <a:pPr fontAlgn="t"/>
                      <a:r>
                        <a:rPr lang="en-IN" sz="1800">
                          <a:effectLst/>
                        </a:rPr>
                        <a:t>Son’s wife</a:t>
                      </a:r>
                    </a:p>
                  </a:txBody>
                  <a:tcPr marL="16291" marR="16291" marT="16291" marB="16291"/>
                </a:tc>
                <a:tc>
                  <a:txBody>
                    <a:bodyPr/>
                    <a:lstStyle/>
                    <a:p>
                      <a:pPr fontAlgn="t"/>
                      <a:r>
                        <a:rPr lang="en-IN" sz="1800">
                          <a:effectLst/>
                        </a:rPr>
                        <a:t>Daughter-in-law</a:t>
                      </a:r>
                    </a:p>
                  </a:txBody>
                  <a:tcPr marL="16291" marR="16291" marT="16291" marB="16291"/>
                </a:tc>
                <a:extLst>
                  <a:ext uri="{0D108BD9-81ED-4DB2-BD59-A6C34878D82A}">
                    <a16:rowId xmlns:a16="http://schemas.microsoft.com/office/drawing/2014/main" val="2749615434"/>
                  </a:ext>
                </a:extLst>
              </a:tr>
              <a:tr h="298474">
                <a:tc>
                  <a:txBody>
                    <a:bodyPr/>
                    <a:lstStyle/>
                    <a:p>
                      <a:pPr fontAlgn="t"/>
                      <a:r>
                        <a:rPr lang="en-IN" sz="1800" dirty="0">
                          <a:effectLst/>
                        </a:rPr>
                        <a:t>Daughter’s husband</a:t>
                      </a:r>
                    </a:p>
                  </a:txBody>
                  <a:tcPr marL="16291" marR="16291" marT="16291" marB="16291"/>
                </a:tc>
                <a:tc>
                  <a:txBody>
                    <a:bodyPr/>
                    <a:lstStyle/>
                    <a:p>
                      <a:pPr fontAlgn="t"/>
                      <a:r>
                        <a:rPr lang="en-IN" sz="1800">
                          <a:effectLst/>
                        </a:rPr>
                        <a:t>Son-in-law</a:t>
                      </a:r>
                    </a:p>
                  </a:txBody>
                  <a:tcPr marL="16291" marR="16291" marT="16291" marB="16291"/>
                </a:tc>
                <a:extLst>
                  <a:ext uri="{0D108BD9-81ED-4DB2-BD59-A6C34878D82A}">
                    <a16:rowId xmlns:a16="http://schemas.microsoft.com/office/drawing/2014/main" val="1595424502"/>
                  </a:ext>
                </a:extLst>
              </a:tr>
              <a:tr h="298474">
                <a:tc>
                  <a:txBody>
                    <a:bodyPr/>
                    <a:lstStyle/>
                    <a:p>
                      <a:pPr fontAlgn="t"/>
                      <a:r>
                        <a:rPr lang="en-IN" sz="1800">
                          <a:effectLst/>
                        </a:rPr>
                        <a:t>Husband’s or wife’s sister</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720468863"/>
                  </a:ext>
                </a:extLst>
              </a:tr>
              <a:tr h="298474">
                <a:tc>
                  <a:txBody>
                    <a:bodyPr/>
                    <a:lstStyle/>
                    <a:p>
                      <a:pPr fontAlgn="t"/>
                      <a:r>
                        <a:rPr lang="en-IN" sz="1800">
                          <a:effectLst/>
                        </a:rPr>
                        <a:t>Husband’s or wife’s brother</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2680724604"/>
                  </a:ext>
                </a:extLst>
              </a:tr>
              <a:tr h="298474">
                <a:tc>
                  <a:txBody>
                    <a:bodyPr/>
                    <a:lstStyle/>
                    <a:p>
                      <a:pPr fontAlgn="t"/>
                      <a:r>
                        <a:rPr lang="en-IN" sz="1800">
                          <a:effectLst/>
                        </a:rPr>
                        <a:t>Brother’s son</a:t>
                      </a:r>
                    </a:p>
                  </a:txBody>
                  <a:tcPr marL="16291" marR="16291" marT="16291" marB="16291"/>
                </a:tc>
                <a:tc>
                  <a:txBody>
                    <a:bodyPr/>
                    <a:lstStyle/>
                    <a:p>
                      <a:pPr fontAlgn="t"/>
                      <a:r>
                        <a:rPr lang="en-IN" sz="1800">
                          <a:effectLst/>
                        </a:rPr>
                        <a:t>Nephew</a:t>
                      </a:r>
                    </a:p>
                  </a:txBody>
                  <a:tcPr marL="16291" marR="16291" marT="16291" marB="16291"/>
                </a:tc>
                <a:extLst>
                  <a:ext uri="{0D108BD9-81ED-4DB2-BD59-A6C34878D82A}">
                    <a16:rowId xmlns:a16="http://schemas.microsoft.com/office/drawing/2014/main" val="326473411"/>
                  </a:ext>
                </a:extLst>
              </a:tr>
              <a:tr h="298474">
                <a:tc>
                  <a:txBody>
                    <a:bodyPr/>
                    <a:lstStyle/>
                    <a:p>
                      <a:pPr fontAlgn="t"/>
                      <a:r>
                        <a:rPr lang="en-IN" sz="1800">
                          <a:effectLst/>
                        </a:rPr>
                        <a:t>Brother’s daughter</a:t>
                      </a:r>
                    </a:p>
                  </a:txBody>
                  <a:tcPr marL="16291" marR="16291" marT="16291" marB="16291"/>
                </a:tc>
                <a:tc>
                  <a:txBody>
                    <a:bodyPr/>
                    <a:lstStyle/>
                    <a:p>
                      <a:pPr fontAlgn="t"/>
                      <a:r>
                        <a:rPr lang="en-IN" sz="1800">
                          <a:effectLst/>
                        </a:rPr>
                        <a:t>Niece</a:t>
                      </a:r>
                    </a:p>
                  </a:txBody>
                  <a:tcPr marL="16291" marR="16291" marT="16291" marB="16291"/>
                </a:tc>
                <a:extLst>
                  <a:ext uri="{0D108BD9-81ED-4DB2-BD59-A6C34878D82A}">
                    <a16:rowId xmlns:a16="http://schemas.microsoft.com/office/drawing/2014/main" val="3427317392"/>
                  </a:ext>
                </a:extLst>
              </a:tr>
              <a:tr h="298474">
                <a:tc>
                  <a:txBody>
                    <a:bodyPr/>
                    <a:lstStyle/>
                    <a:p>
                      <a:pPr fontAlgn="t"/>
                      <a:r>
                        <a:rPr lang="en-US" sz="1800">
                          <a:effectLst/>
                        </a:rPr>
                        <a:t>Uncle or aunt’s son or daughter</a:t>
                      </a:r>
                    </a:p>
                  </a:txBody>
                  <a:tcPr marL="16291" marR="16291" marT="16291" marB="16291"/>
                </a:tc>
                <a:tc>
                  <a:txBody>
                    <a:bodyPr/>
                    <a:lstStyle/>
                    <a:p>
                      <a:pPr fontAlgn="t"/>
                      <a:r>
                        <a:rPr lang="en-IN" sz="1800">
                          <a:effectLst/>
                        </a:rPr>
                        <a:t>Cousin</a:t>
                      </a:r>
                    </a:p>
                  </a:txBody>
                  <a:tcPr marL="16291" marR="16291" marT="16291" marB="16291"/>
                </a:tc>
                <a:extLst>
                  <a:ext uri="{0D108BD9-81ED-4DB2-BD59-A6C34878D82A}">
                    <a16:rowId xmlns:a16="http://schemas.microsoft.com/office/drawing/2014/main" val="1621911282"/>
                  </a:ext>
                </a:extLst>
              </a:tr>
              <a:tr h="298474">
                <a:tc>
                  <a:txBody>
                    <a:bodyPr/>
                    <a:lstStyle/>
                    <a:p>
                      <a:pPr fontAlgn="t"/>
                      <a:r>
                        <a:rPr lang="en-IN" sz="1800">
                          <a:effectLst/>
                        </a:rPr>
                        <a:t>Sister’s husband</a:t>
                      </a:r>
                    </a:p>
                  </a:txBody>
                  <a:tcPr marL="16291" marR="16291" marT="16291" marB="16291"/>
                </a:tc>
                <a:tc>
                  <a:txBody>
                    <a:bodyPr/>
                    <a:lstStyle/>
                    <a:p>
                      <a:pPr fontAlgn="t"/>
                      <a:r>
                        <a:rPr lang="en-IN" sz="1800">
                          <a:effectLst/>
                        </a:rPr>
                        <a:t>Brother-in-law</a:t>
                      </a:r>
                    </a:p>
                  </a:txBody>
                  <a:tcPr marL="16291" marR="16291" marT="16291" marB="16291"/>
                </a:tc>
                <a:extLst>
                  <a:ext uri="{0D108BD9-81ED-4DB2-BD59-A6C34878D82A}">
                    <a16:rowId xmlns:a16="http://schemas.microsoft.com/office/drawing/2014/main" val="1493867667"/>
                  </a:ext>
                </a:extLst>
              </a:tr>
              <a:tr h="298474">
                <a:tc>
                  <a:txBody>
                    <a:bodyPr/>
                    <a:lstStyle/>
                    <a:p>
                      <a:pPr fontAlgn="t"/>
                      <a:r>
                        <a:rPr lang="en-IN" sz="1800">
                          <a:effectLst/>
                        </a:rPr>
                        <a:t>Brother’s wife</a:t>
                      </a:r>
                    </a:p>
                  </a:txBody>
                  <a:tcPr marL="16291" marR="16291" marT="16291" marB="16291"/>
                </a:tc>
                <a:tc>
                  <a:txBody>
                    <a:bodyPr/>
                    <a:lstStyle/>
                    <a:p>
                      <a:pPr fontAlgn="t"/>
                      <a:r>
                        <a:rPr lang="en-IN" sz="1800">
                          <a:effectLst/>
                        </a:rPr>
                        <a:t>Sister-in-law</a:t>
                      </a:r>
                    </a:p>
                  </a:txBody>
                  <a:tcPr marL="16291" marR="16291" marT="16291" marB="16291"/>
                </a:tc>
                <a:extLst>
                  <a:ext uri="{0D108BD9-81ED-4DB2-BD59-A6C34878D82A}">
                    <a16:rowId xmlns:a16="http://schemas.microsoft.com/office/drawing/2014/main" val="896664534"/>
                  </a:ext>
                </a:extLst>
              </a:tr>
              <a:tr h="497180">
                <a:tc>
                  <a:txBody>
                    <a:bodyPr/>
                    <a:lstStyle/>
                    <a:p>
                      <a:pPr fontAlgn="t"/>
                      <a:r>
                        <a:rPr lang="en-IN" sz="1800" dirty="0">
                          <a:effectLst/>
                        </a:rPr>
                        <a:t>Grandson’s or Granddaughter’s daughter</a:t>
                      </a:r>
                    </a:p>
                  </a:txBody>
                  <a:tcPr marL="16291" marR="16291" marT="16291" marB="16291"/>
                </a:tc>
                <a:tc>
                  <a:txBody>
                    <a:bodyPr/>
                    <a:lstStyle/>
                    <a:p>
                      <a:pPr fontAlgn="t"/>
                      <a:r>
                        <a:rPr lang="en-IN" sz="1800" dirty="0">
                          <a:effectLst/>
                        </a:rPr>
                        <a:t>Great-granddaughter</a:t>
                      </a:r>
                    </a:p>
                  </a:txBody>
                  <a:tcPr marL="16291" marR="16291" marT="16291" marB="16291"/>
                </a:tc>
                <a:extLst>
                  <a:ext uri="{0D108BD9-81ED-4DB2-BD59-A6C34878D82A}">
                    <a16:rowId xmlns:a16="http://schemas.microsoft.com/office/drawing/2014/main" val="3263107886"/>
                  </a:ext>
                </a:extLst>
              </a:tr>
            </a:tbl>
          </a:graphicData>
        </a:graphic>
      </p:graphicFrame>
    </p:spTree>
    <p:extLst>
      <p:ext uri="{BB962C8B-B14F-4D97-AF65-F5344CB8AC3E}">
        <p14:creationId xmlns:p14="http://schemas.microsoft.com/office/powerpoint/2010/main" val="23902054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26</a:t>
            </a:r>
            <a:r>
              <a:rPr lang="en-US" b="1" dirty="0"/>
              <a:t>. Pointing to a woman a man says, “She is the sister-in-law of the only child of my mother-in law’s”. How is the woman related to the man? </a:t>
            </a:r>
          </a:p>
          <a:p>
            <a:pPr marL="457200" indent="-457200">
              <a:buAutoNum type="alphaLcParenBoth"/>
            </a:pPr>
            <a:r>
              <a:rPr lang="en-US" b="1" dirty="0"/>
              <a:t>Daughter 	</a:t>
            </a:r>
          </a:p>
          <a:p>
            <a:pPr marL="0" indent="0">
              <a:buNone/>
            </a:pPr>
            <a:r>
              <a:rPr lang="en-US" b="1" dirty="0"/>
              <a:t>(b) Mother 		</a:t>
            </a:r>
          </a:p>
          <a:p>
            <a:pPr marL="0" indent="0">
              <a:buNone/>
            </a:pPr>
            <a:r>
              <a:rPr lang="en-US" b="1" dirty="0"/>
              <a:t>(c) Sister-in-law 	</a:t>
            </a:r>
          </a:p>
          <a:p>
            <a:pPr marL="0" indent="0">
              <a:buNone/>
            </a:pPr>
            <a:r>
              <a:rPr lang="en-US" b="1" dirty="0"/>
              <a:t>(d) Daughter-in-law	</a:t>
            </a:r>
          </a:p>
          <a:p>
            <a:pPr marL="457200" indent="-457200">
              <a:buNone/>
            </a:pPr>
            <a:r>
              <a:rPr lang="en-US" b="1" dirty="0">
                <a:solidFill>
                  <a:srgbClr val="FF0000"/>
                </a:solidFill>
              </a:rPr>
              <a:t>(e) Sister</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3685483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27</a:t>
            </a:r>
            <a:r>
              <a:rPr lang="en-US" b="1" dirty="0"/>
              <a:t>. Pointing to a photograph a lady tells Mohan, “I am the only daughter of this lady and her son is your maternal uncle.” How is the speaker related to Mohan’s father? </a:t>
            </a:r>
          </a:p>
          <a:p>
            <a:pPr marL="457200" indent="-457200">
              <a:buAutoNum type="alphaLcParenBoth"/>
            </a:pPr>
            <a:r>
              <a:rPr lang="en-US" b="1" dirty="0"/>
              <a:t>Wife 	</a:t>
            </a:r>
          </a:p>
          <a:p>
            <a:pPr marL="0" indent="0">
              <a:buNone/>
            </a:pPr>
            <a:r>
              <a:rPr lang="en-US" b="1" dirty="0"/>
              <a:t>(b) Sister-in-law 		</a:t>
            </a:r>
          </a:p>
          <a:p>
            <a:pPr marL="0" indent="0">
              <a:buNone/>
            </a:pPr>
            <a:r>
              <a:rPr lang="en-US" b="1" dirty="0"/>
              <a:t>(c) Either of the two 	</a:t>
            </a:r>
          </a:p>
          <a:p>
            <a:pPr marL="0" indent="0">
              <a:buNone/>
            </a:pPr>
            <a:r>
              <a:rPr lang="en-US" b="1" dirty="0"/>
              <a:t>(d) Mother </a:t>
            </a:r>
          </a:p>
          <a:p>
            <a:pPr marL="457200" indent="-457200">
              <a:buNone/>
            </a:pPr>
            <a:r>
              <a:rPr lang="en-US" b="1" dirty="0"/>
              <a:t>(e) Cannot be determined</a:t>
            </a:r>
          </a:p>
          <a:p>
            <a:pPr marL="457200" indent="-457200">
              <a:buNone/>
            </a:pPr>
            <a:endParaRPr lang="en-US"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27</a:t>
            </a:r>
            <a:r>
              <a:rPr lang="en-US" b="1" dirty="0"/>
              <a:t>. Pointing to a photograph a lady tells Mohan, “I am the only daughter of this lady and her son is your maternal uncle.” How is the speaker related to Mohan’s father? </a:t>
            </a:r>
          </a:p>
          <a:p>
            <a:pPr marL="457200" indent="-457200">
              <a:buAutoNum type="alphaLcParenBoth"/>
            </a:pPr>
            <a:r>
              <a:rPr lang="en-US" b="1" dirty="0">
                <a:solidFill>
                  <a:srgbClr val="FF0000"/>
                </a:solidFill>
              </a:rPr>
              <a:t>Wife </a:t>
            </a:r>
            <a:r>
              <a:rPr lang="en-US" b="1" dirty="0"/>
              <a:t>	</a:t>
            </a:r>
          </a:p>
          <a:p>
            <a:pPr marL="0" indent="0">
              <a:buNone/>
            </a:pPr>
            <a:r>
              <a:rPr lang="en-US" b="1" dirty="0"/>
              <a:t>(b) Sister-in-law 		</a:t>
            </a:r>
          </a:p>
          <a:p>
            <a:pPr marL="0" indent="0">
              <a:buNone/>
            </a:pPr>
            <a:r>
              <a:rPr lang="en-US" b="1" dirty="0"/>
              <a:t>(c) Either of the two 	</a:t>
            </a:r>
          </a:p>
          <a:p>
            <a:pPr marL="0" indent="0">
              <a:buNone/>
            </a:pPr>
            <a:r>
              <a:rPr lang="en-US" b="1" dirty="0"/>
              <a:t>(d) Mother </a:t>
            </a:r>
          </a:p>
          <a:p>
            <a:pPr marL="457200" indent="-457200">
              <a:buNone/>
            </a:pPr>
            <a:r>
              <a:rPr lang="en-US" b="1" dirty="0"/>
              <a:t>(e) Cannot be determined</a:t>
            </a:r>
          </a:p>
          <a:p>
            <a:pPr marL="457200" indent="-457200">
              <a:buNone/>
            </a:pPr>
            <a:endParaRPr lang="en-US" b="1" dirty="0"/>
          </a:p>
        </p:txBody>
      </p:sp>
    </p:spTree>
    <p:extLst>
      <p:ext uri="{BB962C8B-B14F-4D97-AF65-F5344CB8AC3E}">
        <p14:creationId xmlns:p14="http://schemas.microsoft.com/office/powerpoint/2010/main" val="24810790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28</a:t>
            </a:r>
            <a:r>
              <a:rPr lang="en-US" b="1" dirty="0"/>
              <a:t>. Introducing a woman, a man said, “Her mother’s husband’s sister is my mother.” What is the man’s relationship with the woman? </a:t>
            </a:r>
          </a:p>
          <a:p>
            <a:pPr marL="457200" indent="-457200">
              <a:buAutoNum type="alphaLcParenBoth"/>
            </a:pPr>
            <a:r>
              <a:rPr lang="en-US" b="1" dirty="0"/>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28</a:t>
            </a:r>
            <a:r>
              <a:rPr lang="en-US" b="1" dirty="0"/>
              <a:t>. Introducing a woman, a man said, “Her mother’s husband’s sister is my mother.” What is the man’s relationship with the woman? </a:t>
            </a:r>
          </a:p>
          <a:p>
            <a:pPr marL="457200" indent="-457200">
              <a:buAutoNum type="alphaLcParenBoth"/>
            </a:pPr>
            <a:r>
              <a:rPr lang="en-US" b="1" dirty="0">
                <a:solidFill>
                  <a:srgbClr val="FF0000"/>
                </a:solidFill>
              </a:rPr>
              <a:t>Cousin 	</a:t>
            </a:r>
          </a:p>
          <a:p>
            <a:pPr marL="0" indent="0">
              <a:buNone/>
            </a:pPr>
            <a:r>
              <a:rPr lang="en-US" b="1" dirty="0"/>
              <a:t>(b) nephew-Aunt 	</a:t>
            </a:r>
          </a:p>
          <a:p>
            <a:pPr marL="0" indent="0">
              <a:buNone/>
            </a:pPr>
            <a:r>
              <a:rPr lang="en-US" b="1" dirty="0"/>
              <a:t>(c) Father-daughter 	</a:t>
            </a:r>
          </a:p>
          <a:p>
            <a:pPr marL="0" indent="0">
              <a:buNone/>
            </a:pPr>
            <a:r>
              <a:rPr lang="en-US" b="1" dirty="0"/>
              <a:t>(d) Data insufficient </a:t>
            </a:r>
          </a:p>
          <a:p>
            <a:pPr marL="457200" indent="-457200">
              <a:buNone/>
            </a:pPr>
            <a:r>
              <a:rPr lang="en-US" b="1" dirty="0"/>
              <a:t>(e) None of these</a:t>
            </a:r>
          </a:p>
          <a:p>
            <a:pPr marL="457200" indent="-457200">
              <a:buNone/>
            </a:pPr>
            <a:endParaRPr lang="en-US" b="1" dirty="0"/>
          </a:p>
          <a:p>
            <a:pPr marL="457200" indent="-457200">
              <a:buNone/>
            </a:pPr>
            <a:endParaRPr lang="en-US" b="1" dirty="0"/>
          </a:p>
          <a:p>
            <a:pPr>
              <a:buNone/>
            </a:pPr>
            <a:r>
              <a:rPr lang="en-US" b="1" dirty="0"/>
              <a:t> </a:t>
            </a:r>
          </a:p>
          <a:p>
            <a:pPr>
              <a:buNone/>
            </a:pPr>
            <a:endParaRPr lang="en-US" b="1" dirty="0"/>
          </a:p>
          <a:p>
            <a:pPr>
              <a:buNone/>
            </a:pPr>
            <a:endParaRPr lang="en-US" b="1" dirty="0"/>
          </a:p>
          <a:p>
            <a:pPr>
              <a:buNone/>
            </a:pPr>
            <a:endParaRPr lang="en-US" b="1" dirty="0"/>
          </a:p>
          <a:p>
            <a:pPr>
              <a:buNone/>
            </a:pPr>
            <a:endParaRPr lang="en-US" b="1" dirty="0"/>
          </a:p>
        </p:txBody>
      </p:sp>
    </p:spTree>
    <p:extLst>
      <p:ext uri="{BB962C8B-B14F-4D97-AF65-F5344CB8AC3E}">
        <p14:creationId xmlns:p14="http://schemas.microsoft.com/office/powerpoint/2010/main" val="3671793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29</a:t>
            </a:r>
            <a:r>
              <a:rPr lang="en-US" b="1" dirty="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a:t>Brother-in law 	     </a:t>
            </a:r>
          </a:p>
          <a:p>
            <a:pPr marL="0" indent="0">
              <a:buNone/>
            </a:pPr>
            <a:r>
              <a:rPr lang="en-US" b="1" dirty="0"/>
              <a:t>(b) Grandson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29</a:t>
            </a:r>
            <a:r>
              <a:rPr lang="en-US" b="1" dirty="0"/>
              <a:t>. Pointing to a photograph a man, Neha said, “He has no sisters and no daughter, but his mother is the only daughter of my mother” How is the man in the photograph related to Neha’s mother? </a:t>
            </a:r>
          </a:p>
          <a:p>
            <a:pPr marL="457200" indent="-457200">
              <a:buAutoNum type="alphaLcParenBoth"/>
            </a:pPr>
            <a:r>
              <a:rPr lang="en-US" b="1" dirty="0"/>
              <a:t>Brother-in law 	     </a:t>
            </a:r>
          </a:p>
          <a:p>
            <a:pPr marL="0" indent="0">
              <a:buNone/>
            </a:pPr>
            <a:r>
              <a:rPr lang="en-US" b="1" dirty="0">
                <a:solidFill>
                  <a:srgbClr val="FF0000"/>
                </a:solidFill>
              </a:rPr>
              <a:t>(b) Grandson </a:t>
            </a:r>
            <a:r>
              <a:rPr lang="en-US" b="1" dirty="0"/>
              <a:t>	 </a:t>
            </a:r>
          </a:p>
          <a:p>
            <a:pPr marL="0" indent="0">
              <a:buNone/>
            </a:pPr>
            <a:r>
              <a:rPr lang="en-US" b="1" dirty="0"/>
              <a:t>(c) Nephew 	</a:t>
            </a:r>
          </a:p>
          <a:p>
            <a:pPr marL="0" indent="0">
              <a:buNone/>
            </a:pPr>
            <a:r>
              <a:rPr lang="en-US" b="1" dirty="0"/>
              <a:t>(d) Can’t be determined</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132861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30</a:t>
            </a:r>
            <a:r>
              <a:rPr lang="en-US" b="1" dirty="0"/>
              <a:t>. If </a:t>
            </a:r>
            <a:r>
              <a:rPr lang="en-US" b="1" dirty="0" err="1"/>
              <a:t>Raju</a:t>
            </a:r>
            <a:r>
              <a:rPr lang="en-US" b="1" dirty="0"/>
              <a:t> is the son of wife of the son of the father of </a:t>
            </a:r>
            <a:r>
              <a:rPr lang="en-US" b="1" dirty="0" err="1"/>
              <a:t>Amrendra’s</a:t>
            </a:r>
            <a:r>
              <a:rPr lang="en-US" b="1" dirty="0"/>
              <a:t> father, how is </a:t>
            </a:r>
            <a:r>
              <a:rPr lang="en-US" b="1" dirty="0" err="1"/>
              <a:t>Raju</a:t>
            </a:r>
            <a:r>
              <a:rPr lang="en-US" b="1" dirty="0"/>
              <a:t> related to </a:t>
            </a:r>
            <a:r>
              <a:rPr lang="en-US" b="1" dirty="0" err="1"/>
              <a:t>Amrendra</a:t>
            </a:r>
            <a:r>
              <a:rPr lang="en-US" b="1" dirty="0"/>
              <a:t>, if </a:t>
            </a:r>
            <a:r>
              <a:rPr lang="en-US" b="1" dirty="0" err="1"/>
              <a:t>Raju’s</a:t>
            </a:r>
            <a:r>
              <a:rPr lang="en-US" b="1" dirty="0"/>
              <a:t>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t>(c) Either 1 or 2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30</a:t>
            </a:r>
            <a:r>
              <a:rPr lang="en-US" b="1" dirty="0"/>
              <a:t>. If </a:t>
            </a:r>
            <a:r>
              <a:rPr lang="en-US" b="1" dirty="0" err="1"/>
              <a:t>Raju</a:t>
            </a:r>
            <a:r>
              <a:rPr lang="en-US" b="1" dirty="0"/>
              <a:t> is the son of wife of the son of the father of </a:t>
            </a:r>
            <a:r>
              <a:rPr lang="en-US" b="1" dirty="0" err="1"/>
              <a:t>Amrendra’s</a:t>
            </a:r>
            <a:r>
              <a:rPr lang="en-US" b="1" dirty="0"/>
              <a:t> father, how is </a:t>
            </a:r>
            <a:r>
              <a:rPr lang="en-US" b="1" dirty="0" err="1"/>
              <a:t>Raju</a:t>
            </a:r>
            <a:r>
              <a:rPr lang="en-US" b="1" dirty="0"/>
              <a:t> related to </a:t>
            </a:r>
            <a:r>
              <a:rPr lang="en-US" b="1" dirty="0" err="1"/>
              <a:t>Amrendra</a:t>
            </a:r>
            <a:r>
              <a:rPr lang="en-US" b="1" dirty="0"/>
              <a:t>, if </a:t>
            </a:r>
            <a:r>
              <a:rPr lang="en-US" b="1" dirty="0" err="1"/>
              <a:t>Raju’s</a:t>
            </a:r>
            <a:r>
              <a:rPr lang="en-US" b="1" dirty="0"/>
              <a:t> grandfather has no granddaughter? </a:t>
            </a:r>
          </a:p>
          <a:p>
            <a:pPr marL="457200" indent="-457200">
              <a:buAutoNum type="alphaLcParenBoth"/>
            </a:pPr>
            <a:r>
              <a:rPr lang="en-US" b="1" dirty="0"/>
              <a:t>Brother 		</a:t>
            </a:r>
          </a:p>
          <a:p>
            <a:pPr marL="0" indent="0">
              <a:buNone/>
            </a:pPr>
            <a:r>
              <a:rPr lang="en-US" b="1" dirty="0"/>
              <a:t>(b) Cousin		 </a:t>
            </a:r>
          </a:p>
          <a:p>
            <a:pPr marL="0" indent="0">
              <a:buNone/>
            </a:pPr>
            <a:r>
              <a:rPr lang="en-US" b="1" dirty="0">
                <a:solidFill>
                  <a:srgbClr val="FF0000"/>
                </a:solidFill>
              </a:rPr>
              <a:t>(c) Either 1 or 2 	</a:t>
            </a:r>
            <a:r>
              <a:rPr lang="en-US" b="1" dirty="0"/>
              <a:t>	</a:t>
            </a:r>
          </a:p>
          <a:p>
            <a:pPr marL="0" indent="0">
              <a:buNone/>
            </a:pPr>
            <a:r>
              <a:rPr lang="en-US" b="1" dirty="0"/>
              <a:t>(d) Can’t say </a:t>
            </a:r>
          </a:p>
          <a:p>
            <a:pPr marL="457200" indent="-457200">
              <a:buNone/>
            </a:pPr>
            <a:r>
              <a:rPr lang="en-US" b="1" dirty="0"/>
              <a:t>(e) None of these</a:t>
            </a:r>
          </a:p>
          <a:p>
            <a:pPr marL="457200" indent="-457200">
              <a:buNone/>
            </a:pPr>
            <a:endParaRPr lang="en-US" b="1" dirty="0"/>
          </a:p>
          <a:p>
            <a:pPr marL="457200" indent="-457200">
              <a:buNone/>
            </a:pPr>
            <a:endParaRPr lang="en-US" b="1" dirty="0"/>
          </a:p>
        </p:txBody>
      </p:sp>
    </p:spTree>
    <p:extLst>
      <p:ext uri="{BB962C8B-B14F-4D97-AF65-F5344CB8AC3E}">
        <p14:creationId xmlns:p14="http://schemas.microsoft.com/office/powerpoint/2010/main" val="29829834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31</a:t>
            </a:r>
            <a:r>
              <a:rPr lang="en-US" b="1" dirty="0"/>
              <a:t>. Pointing towards a lady in a photograph a man said, “She is mother in law of sister in law of my son’s sister”. How is the lady related to the man? </a:t>
            </a:r>
          </a:p>
          <a:p>
            <a:pPr marL="457200" indent="-457200">
              <a:buAutoNum type="alphaLcParenBoth"/>
            </a:pPr>
            <a:r>
              <a:rPr lang="en-US" b="1" dirty="0"/>
              <a:t>Sister 		</a:t>
            </a:r>
          </a:p>
          <a:p>
            <a:pPr marL="0" indent="0">
              <a:buNone/>
            </a:pPr>
            <a:r>
              <a:rPr lang="en-US" b="1" dirty="0"/>
              <a:t>(b) Sister in law 		</a:t>
            </a:r>
          </a:p>
          <a:p>
            <a:pPr marL="0" indent="0">
              <a:buNone/>
            </a:pPr>
            <a:r>
              <a:rPr lang="en-US" b="1" dirty="0"/>
              <a:t>(c) Mother 		</a:t>
            </a:r>
          </a:p>
          <a:p>
            <a:pPr marL="0" indent="0">
              <a:buNone/>
            </a:pPr>
            <a:r>
              <a:rPr lang="en-US" b="1" dirty="0"/>
              <a:t>(d) Wife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endParaRPr lang="en-IN" dirty="0"/>
          </a:p>
        </p:txBody>
      </p:sp>
      <p:pic>
        <p:nvPicPr>
          <p:cNvPr id="4" name="Picture 4" descr="4. Blood Relations | Sakshi Educ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979" y="1054249"/>
            <a:ext cx="8724452" cy="5357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883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31</a:t>
            </a:r>
            <a:r>
              <a:rPr lang="en-US" b="1" dirty="0"/>
              <a:t>. Pointing towards a lady in a photograph a man said, “She is mother in law of sister in law of my son’s sister”. How is the lady related to the man? </a:t>
            </a:r>
          </a:p>
          <a:p>
            <a:pPr marL="457200" indent="-457200">
              <a:buAutoNum type="alphaLcParenBoth"/>
            </a:pPr>
            <a:r>
              <a:rPr lang="en-US" b="1" dirty="0"/>
              <a:t>Sister 		</a:t>
            </a:r>
          </a:p>
          <a:p>
            <a:pPr marL="0" indent="0">
              <a:buNone/>
            </a:pPr>
            <a:r>
              <a:rPr lang="en-US" b="1" dirty="0"/>
              <a:t>(b) Sister in law 		</a:t>
            </a:r>
          </a:p>
          <a:p>
            <a:pPr marL="0" indent="0">
              <a:buNone/>
            </a:pPr>
            <a:r>
              <a:rPr lang="en-US" b="1" dirty="0"/>
              <a:t>(c) Mother 		</a:t>
            </a:r>
          </a:p>
          <a:p>
            <a:pPr marL="0" indent="0">
              <a:buNone/>
            </a:pPr>
            <a:r>
              <a:rPr lang="en-US" b="1" dirty="0">
                <a:solidFill>
                  <a:srgbClr val="FF0000"/>
                </a:solidFill>
              </a:rPr>
              <a:t>(d) Wife</a:t>
            </a:r>
          </a:p>
          <a:p>
            <a:pPr marL="457200" indent="-457200">
              <a:buAutoNum type="alphaLcParenBoth"/>
            </a:pPr>
            <a:endParaRPr lang="en-US" b="1" dirty="0"/>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871572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32</a:t>
            </a:r>
            <a:r>
              <a:rPr lang="en-US" b="1" dirty="0"/>
              <a:t>. Pointing towards a man in a photograph a woman said, “He is only son of daughter in law of my only son’s father”. How is the man related to woman? </a:t>
            </a:r>
          </a:p>
          <a:p>
            <a:pPr marL="457200" indent="-457200">
              <a:buAutoNum type="alphaLcParenBoth"/>
            </a:pPr>
            <a:r>
              <a:rPr lang="en-US" b="1" dirty="0"/>
              <a:t>Son 	</a:t>
            </a:r>
          </a:p>
          <a:p>
            <a:pPr marL="0" indent="0">
              <a:buNone/>
            </a:pPr>
            <a:r>
              <a:rPr lang="en-US" b="1" dirty="0"/>
              <a:t>(b) Father 		</a:t>
            </a:r>
          </a:p>
          <a:p>
            <a:pPr marL="0" indent="0">
              <a:buNone/>
            </a:pPr>
            <a:r>
              <a:rPr lang="en-US" b="1" dirty="0"/>
              <a:t>(c) Son in law 		</a:t>
            </a:r>
          </a:p>
          <a:p>
            <a:pPr marL="0" indent="0">
              <a:buNone/>
            </a:pPr>
            <a:r>
              <a:rPr lang="en-US" b="1" dirty="0"/>
              <a:t>(d) Grand son 	</a:t>
            </a:r>
          </a:p>
          <a:p>
            <a:pPr marL="457200" indent="-457200">
              <a:buNone/>
            </a:pPr>
            <a:r>
              <a:rPr lang="en-US" b="1" dirty="0"/>
              <a:t>(e) Can not be determined </a:t>
            </a:r>
          </a:p>
          <a:p>
            <a:pPr marL="457200" indent="-457200">
              <a:buNone/>
            </a:pPr>
            <a:endParaRPr lang="en-US" b="1" dirty="0"/>
          </a:p>
          <a:p>
            <a:pPr>
              <a:buNone/>
            </a:pPr>
            <a:r>
              <a:rPr lang="en-US" b="1" dirty="0"/>
              <a:t> </a:t>
            </a:r>
          </a:p>
          <a:p>
            <a:pPr>
              <a:buNone/>
            </a:pPr>
            <a:r>
              <a:rPr lang="en-US" b="1" dirty="0"/>
              <a:t>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32</a:t>
            </a:r>
            <a:r>
              <a:rPr lang="en-US" b="1" dirty="0"/>
              <a:t>. Pointing towards a man in a photograph a woman said, “He is only son of daughter in law of my only son’s father”. How is the man related to woman? </a:t>
            </a:r>
          </a:p>
          <a:p>
            <a:pPr marL="457200" indent="-457200">
              <a:buAutoNum type="alphaLcParenBoth"/>
            </a:pPr>
            <a:r>
              <a:rPr lang="en-US" b="1" dirty="0"/>
              <a:t>Son 	</a:t>
            </a:r>
          </a:p>
          <a:p>
            <a:pPr marL="0" indent="0">
              <a:buNone/>
            </a:pPr>
            <a:r>
              <a:rPr lang="en-US" b="1" dirty="0"/>
              <a:t>(b) Father 		</a:t>
            </a:r>
          </a:p>
          <a:p>
            <a:pPr marL="0" indent="0">
              <a:buNone/>
            </a:pPr>
            <a:r>
              <a:rPr lang="en-US" b="1" dirty="0"/>
              <a:t>(c) Son in law 		</a:t>
            </a:r>
          </a:p>
          <a:p>
            <a:pPr marL="0" indent="0">
              <a:buNone/>
            </a:pPr>
            <a:r>
              <a:rPr lang="en-US" b="1" dirty="0">
                <a:solidFill>
                  <a:srgbClr val="FF0000"/>
                </a:solidFill>
              </a:rPr>
              <a:t>(d) Grand son </a:t>
            </a:r>
            <a:r>
              <a:rPr lang="en-US" b="1" dirty="0"/>
              <a:t>	</a:t>
            </a:r>
          </a:p>
          <a:p>
            <a:pPr marL="457200" indent="-457200">
              <a:buNone/>
            </a:pPr>
            <a:r>
              <a:rPr lang="en-US" b="1" dirty="0"/>
              <a:t>(e) Can not be determined </a:t>
            </a:r>
          </a:p>
          <a:p>
            <a:pPr marL="457200" indent="-457200">
              <a:buNone/>
            </a:pPr>
            <a:endParaRPr lang="en-US" b="1" dirty="0"/>
          </a:p>
          <a:p>
            <a:pPr>
              <a:buNone/>
            </a:pPr>
            <a:r>
              <a:rPr lang="en-US" b="1" dirty="0"/>
              <a:t> </a:t>
            </a:r>
          </a:p>
          <a:p>
            <a:pPr>
              <a:buNone/>
            </a:pPr>
            <a:r>
              <a:rPr lang="en-US" b="1" dirty="0"/>
              <a:t> </a:t>
            </a:r>
          </a:p>
        </p:txBody>
      </p:sp>
    </p:spTree>
    <p:extLst>
      <p:ext uri="{BB962C8B-B14F-4D97-AF65-F5344CB8AC3E}">
        <p14:creationId xmlns:p14="http://schemas.microsoft.com/office/powerpoint/2010/main" val="32037279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33</a:t>
            </a:r>
            <a:r>
              <a:rPr lang="en-US" b="1" dirty="0"/>
              <a:t>. Pointing towards a girl in a photograph </a:t>
            </a:r>
            <a:r>
              <a:rPr lang="en-US" b="1" dirty="0" err="1"/>
              <a:t>Umesh</a:t>
            </a:r>
            <a:r>
              <a:rPr lang="en-US" b="1" dirty="0"/>
              <a:t> said, “Her mother’s </a:t>
            </a:r>
            <a:r>
              <a:rPr lang="en-US" b="1" dirty="0" err="1"/>
              <a:t>borther</a:t>
            </a:r>
            <a:r>
              <a:rPr lang="en-US" b="1" dirty="0"/>
              <a:t> is only son of my mother’s father”. How is the girl related </a:t>
            </a:r>
            <a:r>
              <a:rPr lang="en-US" b="1" dirty="0" err="1"/>
              <a:t>Umesh</a:t>
            </a:r>
            <a:r>
              <a:rPr lang="en-US" b="1" dirty="0"/>
              <a:t>. </a:t>
            </a:r>
          </a:p>
          <a:p>
            <a:pPr marL="457200" indent="-457200">
              <a:buAutoNum type="alphaLcParenBoth"/>
            </a:pPr>
            <a:r>
              <a:rPr lang="en-US" b="1" dirty="0"/>
              <a:t>Grandmother 	</a:t>
            </a:r>
          </a:p>
          <a:p>
            <a:pPr marL="0" indent="0">
              <a:buNone/>
            </a:pPr>
            <a:r>
              <a:rPr lang="en-US" b="1" dirty="0"/>
              <a:t>(b) Sister 	</a:t>
            </a:r>
          </a:p>
          <a:p>
            <a:pPr marL="0" indent="0">
              <a:buNone/>
            </a:pPr>
            <a:r>
              <a:rPr lang="en-US" b="1" dirty="0"/>
              <a:t>(c) Aunt 	</a:t>
            </a:r>
          </a:p>
          <a:p>
            <a:pPr marL="0" indent="0">
              <a:buNone/>
            </a:pPr>
            <a:r>
              <a:rPr lang="en-US" b="1" dirty="0"/>
              <a:t>(d) Mother/maternal aunt</a:t>
            </a:r>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33</a:t>
            </a:r>
            <a:r>
              <a:rPr lang="en-US" b="1" dirty="0"/>
              <a:t>. Pointing towards a girl in a photograph </a:t>
            </a:r>
            <a:r>
              <a:rPr lang="en-US" b="1" dirty="0" err="1"/>
              <a:t>Umesh</a:t>
            </a:r>
            <a:r>
              <a:rPr lang="en-US" b="1" dirty="0"/>
              <a:t> said, “Her mother’s </a:t>
            </a:r>
            <a:r>
              <a:rPr lang="en-US" b="1" dirty="0" err="1"/>
              <a:t>borther</a:t>
            </a:r>
            <a:r>
              <a:rPr lang="en-US" b="1" dirty="0"/>
              <a:t> is only son of my mother’s father”. How is the girl related </a:t>
            </a:r>
            <a:r>
              <a:rPr lang="en-US" b="1" dirty="0" err="1"/>
              <a:t>Umesh</a:t>
            </a:r>
            <a:r>
              <a:rPr lang="en-US" b="1" dirty="0"/>
              <a:t>. </a:t>
            </a:r>
          </a:p>
          <a:p>
            <a:pPr marL="457200" indent="-457200">
              <a:buAutoNum type="alphaLcParenBoth"/>
            </a:pPr>
            <a:r>
              <a:rPr lang="en-US" b="1" dirty="0"/>
              <a:t>Grandmother 	</a:t>
            </a:r>
          </a:p>
          <a:p>
            <a:pPr marL="0" indent="0">
              <a:buNone/>
            </a:pPr>
            <a:r>
              <a:rPr lang="en-US" b="1" dirty="0">
                <a:solidFill>
                  <a:srgbClr val="FF0000"/>
                </a:solidFill>
              </a:rPr>
              <a:t>(b) Sister </a:t>
            </a:r>
            <a:r>
              <a:rPr lang="en-US" b="1" dirty="0"/>
              <a:t>	</a:t>
            </a:r>
          </a:p>
          <a:p>
            <a:pPr marL="0" indent="0">
              <a:buNone/>
            </a:pPr>
            <a:r>
              <a:rPr lang="en-US" b="1" dirty="0"/>
              <a:t>(c) Aunt 	</a:t>
            </a:r>
          </a:p>
          <a:p>
            <a:pPr marL="0" indent="0">
              <a:buNone/>
            </a:pPr>
            <a:r>
              <a:rPr lang="en-US" b="1" dirty="0"/>
              <a:t>(d) Mother/maternal aunt</a:t>
            </a:r>
          </a:p>
          <a:p>
            <a:pPr marL="457200" indent="-457200">
              <a:buAutoNum type="alphaLcParenBoth"/>
            </a:pPr>
            <a:endParaRPr lang="en-US" b="1" dirty="0"/>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28625594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34</a:t>
            </a:r>
            <a:r>
              <a:rPr lang="en-US" b="1" dirty="0"/>
              <a:t>. Pointing to </a:t>
            </a:r>
            <a:r>
              <a:rPr lang="en-US" b="1" dirty="0" err="1"/>
              <a:t>Priyanka</a:t>
            </a:r>
            <a:r>
              <a:rPr lang="en-US" b="1" dirty="0"/>
              <a:t>, father of </a:t>
            </a:r>
            <a:r>
              <a:rPr lang="en-US" b="1" dirty="0" err="1"/>
              <a:t>Bunty</a:t>
            </a:r>
            <a:r>
              <a:rPr lang="en-US" b="1" dirty="0"/>
              <a:t> Says She is the daughter of the daughter of wife of the only son of the grandfather of my sister. How in </a:t>
            </a:r>
            <a:r>
              <a:rPr lang="en-US" b="1" dirty="0" err="1"/>
              <a:t>Sonam</a:t>
            </a:r>
            <a:r>
              <a:rPr lang="en-US" b="1" dirty="0"/>
              <a:t> related to </a:t>
            </a:r>
            <a:r>
              <a:rPr lang="en-US" b="1" dirty="0" err="1"/>
              <a:t>Priyanka</a:t>
            </a:r>
            <a:r>
              <a:rPr lang="en-US" b="1" dirty="0"/>
              <a:t> if </a:t>
            </a:r>
            <a:r>
              <a:rPr lang="en-US" b="1" dirty="0" err="1"/>
              <a:t>Sonam</a:t>
            </a:r>
            <a:r>
              <a:rPr lang="en-US" b="1" dirty="0"/>
              <a:t> in Sister of </a:t>
            </a:r>
            <a:r>
              <a:rPr lang="en-US" b="1" dirty="0" err="1"/>
              <a:t>Bunty’s</a:t>
            </a:r>
            <a:r>
              <a:rPr lang="en-US" b="1" dirty="0"/>
              <a:t> father? </a:t>
            </a:r>
          </a:p>
          <a:p>
            <a:pPr marL="457200" indent="-457200">
              <a:buAutoNum type="alphaLcParenBoth"/>
            </a:pPr>
            <a:r>
              <a:rPr lang="en-US" b="1" dirty="0"/>
              <a:t>Aunt 	</a:t>
            </a:r>
          </a:p>
          <a:p>
            <a:pPr marL="0" indent="0">
              <a:buNone/>
            </a:pPr>
            <a:r>
              <a:rPr lang="en-US" b="1" dirty="0"/>
              <a:t>(b) Mother 	</a:t>
            </a:r>
          </a:p>
          <a:p>
            <a:pPr marL="0" indent="0">
              <a:buNone/>
            </a:pPr>
            <a:r>
              <a:rPr lang="en-US" b="1" dirty="0"/>
              <a:t>(c) Niece 	</a:t>
            </a:r>
          </a:p>
          <a:p>
            <a:pPr marL="0" indent="0">
              <a:buNone/>
            </a:pPr>
            <a:r>
              <a:rPr lang="en-US" b="1" dirty="0"/>
              <a:t>(d) Cannot be determined</a:t>
            </a:r>
          </a:p>
          <a:p>
            <a:pPr marL="457200" indent="-457200">
              <a:buAutoNum type="alphaLcParenBoth"/>
            </a:pPr>
            <a:endParaRPr lang="en-US" b="1" dirty="0"/>
          </a:p>
          <a:p>
            <a:pPr marL="0" indent="0">
              <a:buNone/>
            </a:pPr>
            <a:endParaRPr lang="en-US" b="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34</a:t>
            </a:r>
            <a:r>
              <a:rPr lang="en-US" b="1" dirty="0"/>
              <a:t>. Pointing to </a:t>
            </a:r>
            <a:r>
              <a:rPr lang="en-US" b="1" dirty="0" err="1"/>
              <a:t>Priyanka</a:t>
            </a:r>
            <a:r>
              <a:rPr lang="en-US" b="1" dirty="0"/>
              <a:t>, father of </a:t>
            </a:r>
            <a:r>
              <a:rPr lang="en-US" b="1" dirty="0" err="1"/>
              <a:t>Bunty</a:t>
            </a:r>
            <a:r>
              <a:rPr lang="en-US" b="1" dirty="0"/>
              <a:t> Says She is the daughter of the daughter of wife of the only son of the grandfather of my sister. How in </a:t>
            </a:r>
            <a:r>
              <a:rPr lang="en-US" b="1" dirty="0" err="1"/>
              <a:t>Sonam</a:t>
            </a:r>
            <a:r>
              <a:rPr lang="en-US" b="1" dirty="0"/>
              <a:t> related to </a:t>
            </a:r>
            <a:r>
              <a:rPr lang="en-US" b="1" dirty="0" err="1"/>
              <a:t>Priyanka</a:t>
            </a:r>
            <a:r>
              <a:rPr lang="en-US" b="1" dirty="0"/>
              <a:t> if </a:t>
            </a:r>
            <a:r>
              <a:rPr lang="en-US" b="1" dirty="0" err="1"/>
              <a:t>Sonam</a:t>
            </a:r>
            <a:r>
              <a:rPr lang="en-US" b="1" dirty="0"/>
              <a:t> in Sister of </a:t>
            </a:r>
            <a:r>
              <a:rPr lang="en-US" b="1" dirty="0" err="1"/>
              <a:t>Bunty’s</a:t>
            </a:r>
            <a:r>
              <a:rPr lang="en-US" b="1" dirty="0"/>
              <a:t> father? </a:t>
            </a:r>
          </a:p>
          <a:p>
            <a:pPr marL="457200" indent="-457200">
              <a:buAutoNum type="alphaLcParenBoth"/>
            </a:pPr>
            <a:r>
              <a:rPr lang="en-US" b="1" dirty="0">
                <a:solidFill>
                  <a:srgbClr val="FF0000"/>
                </a:solidFill>
              </a:rPr>
              <a:t>Aunt </a:t>
            </a:r>
            <a:r>
              <a:rPr lang="en-US" b="1" dirty="0"/>
              <a:t>	</a:t>
            </a:r>
          </a:p>
          <a:p>
            <a:pPr marL="0" indent="0">
              <a:buNone/>
            </a:pPr>
            <a:r>
              <a:rPr lang="en-US" b="1" dirty="0"/>
              <a:t>(b) Mother 	</a:t>
            </a:r>
          </a:p>
          <a:p>
            <a:pPr marL="0" indent="0">
              <a:buNone/>
            </a:pPr>
            <a:r>
              <a:rPr lang="en-US" b="1" dirty="0"/>
              <a:t>(c) Niece 	</a:t>
            </a:r>
          </a:p>
          <a:p>
            <a:pPr marL="0" indent="0">
              <a:buNone/>
            </a:pPr>
            <a:r>
              <a:rPr lang="en-US" b="1" dirty="0"/>
              <a:t>(d) Cannot be determined</a:t>
            </a:r>
          </a:p>
          <a:p>
            <a:pPr marL="457200" indent="-457200">
              <a:buAutoNum type="alphaLcParenBoth"/>
            </a:pPr>
            <a:endParaRPr lang="en-US" b="1" dirty="0"/>
          </a:p>
          <a:p>
            <a:pPr marL="0" indent="0">
              <a:buNone/>
            </a:pPr>
            <a:endParaRPr lang="en-US" b="1" dirty="0"/>
          </a:p>
        </p:txBody>
      </p:sp>
    </p:spTree>
    <p:extLst>
      <p:ext uri="{BB962C8B-B14F-4D97-AF65-F5344CB8AC3E}">
        <p14:creationId xmlns:p14="http://schemas.microsoft.com/office/powerpoint/2010/main" val="41398566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b="1" dirty="0">
                <a:solidFill>
                  <a:schemeClr val="tx1">
                    <a:lumMod val="95000"/>
                    <a:lumOff val="5000"/>
                  </a:schemeClr>
                </a:solidFill>
                <a:latin typeface="Arial Black" pitchFamily="34" charset="0"/>
              </a:rPr>
              <a:t>			</a:t>
            </a:r>
            <a:r>
              <a:rPr lang="en-US" b="1">
                <a:solidFill>
                  <a:schemeClr val="tx1">
                    <a:lumMod val="95000"/>
                    <a:lumOff val="5000"/>
                  </a:schemeClr>
                </a:solidFill>
                <a:latin typeface="Arial Black" pitchFamily="34" charset="0"/>
              </a:rPr>
              <a:t>	</a:t>
            </a:r>
            <a:r>
              <a:rPr lang="en-US" sz="6000" b="1">
                <a:solidFill>
                  <a:srgbClr val="FF0000"/>
                </a:solidFill>
                <a:latin typeface="Arial Black" pitchFamily="34" charset="0"/>
              </a:rPr>
              <a:t>THANK </a:t>
            </a:r>
            <a:r>
              <a:rPr lang="en-US" sz="6000" b="1" dirty="0">
                <a:solidFill>
                  <a:srgbClr val="FF0000"/>
                </a:solidFill>
                <a:latin typeface="Arial Black" pitchFamily="34" charset="0"/>
              </a:rPr>
              <a:t>YOU</a:t>
            </a:r>
          </a:p>
          <a:p>
            <a:pPr>
              <a:buNone/>
            </a:pPr>
            <a:r>
              <a:rPr lang="en-US" b="1" dirty="0">
                <a:latin typeface="Arial Black" pitchFamily="34" charset="0"/>
              </a:rPr>
              <a:t> </a:t>
            </a:r>
            <a:endParaRPr lang="en-US" b="1" dirty="0">
              <a:solidFill>
                <a:srgbClr val="FF0000"/>
              </a:solidFill>
              <a:latin typeface="Arial Black" pitchFamily="34" charset="0"/>
            </a:endParaRPr>
          </a:p>
          <a:p>
            <a:pPr marL="0" indent="0">
              <a:buNone/>
            </a:pPr>
            <a:endParaRPr lang="en-US" b="1" dirty="0"/>
          </a:p>
        </p:txBody>
      </p:sp>
    </p:spTree>
    <p:extLst>
      <p:ext uri="{BB962C8B-B14F-4D97-AF65-F5344CB8AC3E}">
        <p14:creationId xmlns:p14="http://schemas.microsoft.com/office/powerpoint/2010/main" val="279547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 A is father of C and D is son of B, E is brother of A. If C is sister of D then how is B related to A? </a:t>
            </a:r>
          </a:p>
          <a:p>
            <a:pPr marL="457200" indent="-457200">
              <a:buAutoNum type="alphaLcParenBoth"/>
            </a:pPr>
            <a:r>
              <a:rPr lang="en-US" b="1" dirty="0"/>
              <a:t>daughter 	</a:t>
            </a:r>
          </a:p>
          <a:p>
            <a:pPr marL="0" indent="0">
              <a:buNone/>
            </a:pPr>
            <a:r>
              <a:rPr lang="en-US" b="1" dirty="0"/>
              <a:t>(b) brother-in-low 		</a:t>
            </a:r>
          </a:p>
          <a:p>
            <a:pPr marL="0" indent="0">
              <a:buNone/>
            </a:pPr>
            <a:r>
              <a:rPr lang="en-US" b="1" dirty="0"/>
              <a:t>(c) husband 		</a:t>
            </a:r>
          </a:p>
          <a:p>
            <a:pPr marL="0" indent="0">
              <a:buNone/>
            </a:pPr>
            <a:r>
              <a:rPr lang="en-US" b="1" dirty="0"/>
              <a:t>(d) wife</a:t>
            </a:r>
          </a:p>
          <a:p>
            <a:pPr marL="457200" indent="-457200">
              <a:buAutoNum type="alphaLcParenBoth"/>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1. A is father of C and D is son of B, E is brother of A. If C is sister of D then how is B related to A? </a:t>
            </a:r>
          </a:p>
          <a:p>
            <a:pPr marL="457200" indent="-457200">
              <a:buAutoNum type="alphaLcParenBoth"/>
            </a:pPr>
            <a:r>
              <a:rPr lang="en-US" b="1" dirty="0"/>
              <a:t>daughter 	</a:t>
            </a:r>
          </a:p>
          <a:p>
            <a:pPr marL="0" indent="0">
              <a:buNone/>
            </a:pPr>
            <a:r>
              <a:rPr lang="en-US" b="1" dirty="0"/>
              <a:t>(b) brother-in-low 		</a:t>
            </a:r>
          </a:p>
          <a:p>
            <a:pPr marL="0" indent="0">
              <a:buNone/>
            </a:pPr>
            <a:r>
              <a:rPr lang="en-US" b="1" dirty="0"/>
              <a:t>(c) husband 		</a:t>
            </a:r>
          </a:p>
          <a:p>
            <a:pPr marL="0" indent="0">
              <a:buNone/>
            </a:pPr>
            <a:r>
              <a:rPr lang="en-US" b="1" dirty="0">
                <a:solidFill>
                  <a:srgbClr val="FF0000"/>
                </a:solidFill>
              </a:rPr>
              <a:t>(d) wife</a:t>
            </a:r>
          </a:p>
          <a:p>
            <a:pPr marL="457200" indent="-457200">
              <a:buAutoNum type="alphaLcParenBoth"/>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457200" indent="-457200">
              <a:buAutoNum type="alphaLcParenBoth"/>
            </a:pPr>
            <a:endParaRPr lang="en-US" b="1"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5260426" y="4722628"/>
              <a:ext cx="360" cy="360"/>
            </p14:xfrm>
          </p:contentPart>
        </mc:Choice>
        <mc:Fallback xmlns="">
          <p:pic>
            <p:nvPicPr>
              <p:cNvPr id="5" name="Ink 4"/>
              <p:cNvPicPr/>
              <p:nvPr/>
            </p:nvPicPr>
            <p:blipFill>
              <a:blip r:embed="rId3"/>
              <a:stretch>
                <a:fillRect/>
              </a:stretch>
            </p:blipFill>
            <p:spPr>
              <a:xfrm>
                <a:off x="5239546" y="4701748"/>
                <a:ext cx="42120" cy="42120"/>
              </a:xfrm>
              <a:prstGeom prst="rect">
                <a:avLst/>
              </a:prstGeom>
            </p:spPr>
          </p:pic>
        </mc:Fallback>
      </mc:AlternateContent>
    </p:spTree>
    <p:extLst>
      <p:ext uri="{BB962C8B-B14F-4D97-AF65-F5344CB8AC3E}">
        <p14:creationId xmlns:p14="http://schemas.microsoft.com/office/powerpoint/2010/main" val="353826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BLOOD RELATION</a:t>
            </a:r>
          </a:p>
          <a:p>
            <a:pPr>
              <a:buNone/>
            </a:pPr>
            <a:r>
              <a:rPr lang="en-US" b="1" dirty="0">
                <a:latin typeface="Arial Black" pitchFamily="34" charset="0"/>
              </a:rPr>
              <a:t>Q </a:t>
            </a:r>
            <a:r>
              <a:rPr lang="en-US" b="1" dirty="0"/>
              <a:t>2. </a:t>
            </a:r>
            <a:r>
              <a:rPr lang="en-US" b="1" dirty="0" err="1"/>
              <a:t>Daya’s</a:t>
            </a:r>
            <a:r>
              <a:rPr lang="en-US" b="1" dirty="0"/>
              <a:t> brother is Anil. </a:t>
            </a:r>
            <a:r>
              <a:rPr lang="en-US" b="1" dirty="0" err="1"/>
              <a:t>Daya</a:t>
            </a:r>
            <a:r>
              <a:rPr lang="en-US" b="1" dirty="0"/>
              <a:t> is son of Chandra. </a:t>
            </a:r>
            <a:r>
              <a:rPr lang="en-US" b="1" dirty="0" err="1"/>
              <a:t>Vimal</a:t>
            </a:r>
            <a:r>
              <a:rPr lang="en-US" b="1" dirty="0"/>
              <a:t> is father of Chandra. How is Anil related to </a:t>
            </a:r>
            <a:r>
              <a:rPr lang="en-US" b="1" dirty="0" err="1"/>
              <a:t>Vimal</a:t>
            </a:r>
            <a:r>
              <a:rPr lang="en-US" b="1" dirty="0"/>
              <a:t>. </a:t>
            </a:r>
          </a:p>
          <a:p>
            <a:pPr marL="457200" indent="-457200">
              <a:buAutoNum type="alphaLcParenBoth"/>
            </a:pPr>
            <a:r>
              <a:rPr lang="en-US" b="1" dirty="0"/>
              <a:t>son 	</a:t>
            </a:r>
          </a:p>
          <a:p>
            <a:pPr marL="0" indent="0">
              <a:buNone/>
            </a:pPr>
            <a:r>
              <a:rPr lang="en-US" b="1" dirty="0"/>
              <a:t>(b) grandson 	</a:t>
            </a:r>
          </a:p>
          <a:p>
            <a:pPr marL="0" indent="0">
              <a:buNone/>
            </a:pPr>
            <a:r>
              <a:rPr lang="en-US" b="1" dirty="0"/>
              <a:t>(c) brother 		</a:t>
            </a:r>
          </a:p>
          <a:p>
            <a:pPr marL="0" indent="0">
              <a:buNone/>
            </a:pPr>
            <a:r>
              <a:rPr lang="en-US" b="1" dirty="0"/>
              <a:t>(d) grand father</a:t>
            </a:r>
          </a:p>
          <a:p>
            <a:pPr marL="0" indent="0">
              <a:buNone/>
            </a:pPr>
            <a:endParaRPr lang="en-US" b="1" dirty="0"/>
          </a:p>
          <a:p>
            <a:pPr marL="457200" indent="-457200">
              <a:buAutoNum type="alphaLcParenBoth"/>
            </a:pPr>
            <a:endParaRPr lang="en-US" b="1" dirty="0"/>
          </a:p>
          <a:p>
            <a:pPr marL="0" indent="0">
              <a:buNone/>
            </a:pPr>
            <a:r>
              <a:rPr lang="en-US" sz="5400" b="1" dirty="0">
                <a:solidFill>
                  <a:schemeClr val="accent6"/>
                </a:solidFill>
                <a:latin typeface="Arial Black" pitchFamily="34" charset="0"/>
              </a:rPr>
              <a:t> </a:t>
            </a:r>
          </a:p>
          <a:p>
            <a:pPr marL="0" indent="0">
              <a:buNone/>
            </a:pPr>
            <a:endParaRPr lang="en-US"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1285</TotalTime>
  <Words>148</Words>
  <Application>Microsoft Office PowerPoint</Application>
  <PresentationFormat>Widescreen</PresentationFormat>
  <Paragraphs>617</Paragraphs>
  <Slides>67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Arial Black</vt:lpstr>
      <vt:lpstr>Calibri</vt:lpstr>
      <vt:lpstr>Calibri Light</vt:lpstr>
      <vt:lpstr>Wingdings</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hp</cp:lastModifiedBy>
  <cp:revision>172</cp:revision>
  <dcterms:created xsi:type="dcterms:W3CDTF">2020-02-23T06:37:57Z</dcterms:created>
  <dcterms:modified xsi:type="dcterms:W3CDTF">2024-02-21T05:18:01Z</dcterms:modified>
</cp:coreProperties>
</file>