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8"/>
  </p:notesMasterIdLst>
  <p:sldIdLst>
    <p:sldId id="359" r:id="rId2"/>
    <p:sldId id="306" r:id="rId3"/>
    <p:sldId id="360" r:id="rId4"/>
    <p:sldId id="361" r:id="rId5"/>
    <p:sldId id="362" r:id="rId6"/>
    <p:sldId id="256" r:id="rId7"/>
    <p:sldId id="308" r:id="rId8"/>
    <p:sldId id="257" r:id="rId9"/>
    <p:sldId id="309" r:id="rId10"/>
    <p:sldId id="258" r:id="rId11"/>
    <p:sldId id="310" r:id="rId12"/>
    <p:sldId id="259" r:id="rId13"/>
    <p:sldId id="311" r:id="rId14"/>
    <p:sldId id="260" r:id="rId15"/>
    <p:sldId id="312" r:id="rId16"/>
    <p:sldId id="261" r:id="rId17"/>
    <p:sldId id="313" r:id="rId18"/>
    <p:sldId id="262" r:id="rId19"/>
    <p:sldId id="314" r:id="rId20"/>
    <p:sldId id="263" r:id="rId21"/>
    <p:sldId id="315" r:id="rId22"/>
    <p:sldId id="264" r:id="rId23"/>
    <p:sldId id="316" r:id="rId24"/>
    <p:sldId id="265" r:id="rId25"/>
    <p:sldId id="317" r:id="rId26"/>
    <p:sldId id="266" r:id="rId27"/>
    <p:sldId id="318" r:id="rId28"/>
    <p:sldId id="267" r:id="rId29"/>
    <p:sldId id="319" r:id="rId30"/>
    <p:sldId id="268" r:id="rId31"/>
    <p:sldId id="320" r:id="rId32"/>
    <p:sldId id="269" r:id="rId33"/>
    <p:sldId id="321" r:id="rId34"/>
    <p:sldId id="270" r:id="rId35"/>
    <p:sldId id="322" r:id="rId36"/>
    <p:sldId id="271" r:id="rId37"/>
    <p:sldId id="323" r:id="rId38"/>
    <p:sldId id="272" r:id="rId39"/>
    <p:sldId id="324" r:id="rId40"/>
    <p:sldId id="273" r:id="rId41"/>
    <p:sldId id="325" r:id="rId42"/>
    <p:sldId id="274" r:id="rId43"/>
    <p:sldId id="326" r:id="rId44"/>
    <p:sldId id="275" r:id="rId45"/>
    <p:sldId id="327" r:id="rId46"/>
    <p:sldId id="276" r:id="rId47"/>
    <p:sldId id="328" r:id="rId48"/>
    <p:sldId id="277" r:id="rId49"/>
    <p:sldId id="329" r:id="rId50"/>
    <p:sldId id="278" r:id="rId51"/>
    <p:sldId id="330" r:id="rId52"/>
    <p:sldId id="279" r:id="rId53"/>
    <p:sldId id="331" r:id="rId54"/>
    <p:sldId id="280" r:id="rId55"/>
    <p:sldId id="332" r:id="rId56"/>
    <p:sldId id="281" r:id="rId57"/>
    <p:sldId id="333" r:id="rId58"/>
    <p:sldId id="282" r:id="rId59"/>
    <p:sldId id="334" r:id="rId60"/>
    <p:sldId id="283" r:id="rId61"/>
    <p:sldId id="335" r:id="rId62"/>
    <p:sldId id="284" r:id="rId63"/>
    <p:sldId id="336" r:id="rId64"/>
    <p:sldId id="285" r:id="rId65"/>
    <p:sldId id="337" r:id="rId66"/>
    <p:sldId id="286" r:id="rId67"/>
    <p:sldId id="338" r:id="rId68"/>
    <p:sldId id="287" r:id="rId69"/>
    <p:sldId id="340" r:id="rId70"/>
    <p:sldId id="288" r:id="rId71"/>
    <p:sldId id="341" r:id="rId72"/>
    <p:sldId id="289" r:id="rId73"/>
    <p:sldId id="342" r:id="rId74"/>
    <p:sldId id="290" r:id="rId75"/>
    <p:sldId id="343" r:id="rId76"/>
    <p:sldId id="291" r:id="rId77"/>
    <p:sldId id="344" r:id="rId78"/>
    <p:sldId id="292" r:id="rId79"/>
    <p:sldId id="345" r:id="rId80"/>
    <p:sldId id="293" r:id="rId81"/>
    <p:sldId id="346" r:id="rId82"/>
    <p:sldId id="294" r:id="rId83"/>
    <p:sldId id="347" r:id="rId84"/>
    <p:sldId id="295" r:id="rId85"/>
    <p:sldId id="348" r:id="rId86"/>
    <p:sldId id="296" r:id="rId87"/>
    <p:sldId id="349" r:id="rId88"/>
    <p:sldId id="297" r:id="rId89"/>
    <p:sldId id="350" r:id="rId90"/>
    <p:sldId id="298" r:id="rId91"/>
    <p:sldId id="351" r:id="rId92"/>
    <p:sldId id="299" r:id="rId93"/>
    <p:sldId id="352" r:id="rId94"/>
    <p:sldId id="300" r:id="rId95"/>
    <p:sldId id="353" r:id="rId96"/>
    <p:sldId id="301" r:id="rId97"/>
    <p:sldId id="354" r:id="rId98"/>
    <p:sldId id="302" r:id="rId99"/>
    <p:sldId id="355" r:id="rId100"/>
    <p:sldId id="303" r:id="rId101"/>
    <p:sldId id="356" r:id="rId102"/>
    <p:sldId id="304" r:id="rId103"/>
    <p:sldId id="357" r:id="rId104"/>
    <p:sldId id="305" r:id="rId105"/>
    <p:sldId id="358" r:id="rId106"/>
    <p:sldId id="307" r:id="rId107"/>
  </p:sldIdLst>
  <p:sldSz cx="12192000" cy="6858000"/>
  <p:notesSz cx="6858000" cy="9144000"/>
  <p:embeddedFontLst>
    <p:embeddedFont>
      <p:font typeface="Arial Black" panose="020B0A04020102020204" pitchFamily="34" charset="0"/>
      <p:bold r:id="rId109"/>
    </p:embeddedFont>
    <p:embeddedFont>
      <p:font typeface="Calibri" panose="020F0502020204030204" pitchFamily="3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5" roundtripDataSignature="AMtx7miYm+km/8HH9J3RP02kT+GqdH7j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36" y="202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1"/>
          <p:cNvSpPr>
            <a:spLocks noGrp="1"/>
          </p:cNvSpPr>
          <p:nvPr>
            <p:ph type="pic" idx="2"/>
          </p:nvPr>
        </p:nvSpPr>
        <p:spPr>
          <a:xfrm>
            <a:off x="5183188" y="987425"/>
            <a:ext cx="6172200" cy="4873625"/>
          </a:xfrm>
          <a:prstGeom prst="rect">
            <a:avLst/>
          </a:prstGeom>
          <a:noFill/>
          <a:ln>
            <a:noFill/>
          </a:ln>
        </p:spPr>
      </p:sp>
      <p:sp>
        <p:nvSpPr>
          <p:cNvPr id="81" name="Google Shape;81;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5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5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5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5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5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D8222FDC-FE02-42C9-83DE-23F2F7D266FC}"/>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761426B-862E-4B9B-B4BE-6D00601BF2E5}"/>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964" y="2937164"/>
            <a:ext cx="3007555" cy="707886"/>
          </a:xfrm>
          <a:prstGeom prst="rect">
            <a:avLst/>
          </a:prstGeom>
          <a:noFill/>
        </p:spPr>
        <p:txBody>
          <a:bodyPr wrap="none" rtlCol="0">
            <a:spAutoFit/>
          </a:bodyPr>
          <a:lstStyle/>
          <a:p>
            <a:r>
              <a:rPr lang="en-US" sz="4000" dirty="0">
                <a:solidFill>
                  <a:srgbClr val="FF0000"/>
                </a:solidFill>
                <a:latin typeface="Arial Black" pitchFamily="34" charset="0"/>
              </a:rPr>
              <a:t>ANALOGY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dirty="0"/>
          </a:p>
          <a:p>
            <a:pPr lvl="0" indent="-457200" algn="l" rtl="0">
              <a:lnSpc>
                <a:spcPct val="90000"/>
              </a:lnSpc>
              <a:spcBef>
                <a:spcPts val="1000"/>
              </a:spcBef>
              <a:spcAft>
                <a:spcPts val="0"/>
              </a:spcAft>
              <a:buClr>
                <a:schemeClr val="dk1"/>
              </a:buClr>
              <a:buSzPts val="2400"/>
              <a:buAutoNum type="arabicParenR"/>
            </a:pPr>
            <a:r>
              <a:rPr lang="en-US" b="1" dirty="0"/>
              <a:t>Swim 	 </a:t>
            </a:r>
          </a:p>
          <a:p>
            <a:pPr marL="0" lvl="0" indent="0" algn="l" rtl="0">
              <a:lnSpc>
                <a:spcPct val="90000"/>
              </a:lnSpc>
              <a:spcBef>
                <a:spcPts val="1000"/>
              </a:spcBef>
              <a:spcAft>
                <a:spcPts val="0"/>
              </a:spcAft>
              <a:buClr>
                <a:schemeClr val="dk1"/>
              </a:buClr>
              <a:buSzPts val="2400"/>
              <a:buNone/>
            </a:pPr>
            <a:r>
              <a:rPr lang="en-US" b="1" dirty="0"/>
              <a:t>2) Water 	</a:t>
            </a:r>
          </a:p>
          <a:p>
            <a:pPr marL="0" lvl="0" indent="0" algn="l" rtl="0">
              <a:lnSpc>
                <a:spcPct val="90000"/>
              </a:lnSpc>
              <a:spcBef>
                <a:spcPts val="1000"/>
              </a:spcBef>
              <a:spcAft>
                <a:spcPts val="0"/>
              </a:spcAft>
              <a:buClr>
                <a:schemeClr val="dk1"/>
              </a:buClr>
              <a:buSzPts val="2400"/>
              <a:buNone/>
            </a:pPr>
            <a:r>
              <a:rPr lang="en-US" b="1" dirty="0"/>
              <a:t>3) Food 	</a:t>
            </a:r>
          </a:p>
          <a:p>
            <a:pPr marL="0" lvl="0" indent="0" algn="l" rtl="0">
              <a:lnSpc>
                <a:spcPct val="90000"/>
              </a:lnSpc>
              <a:spcBef>
                <a:spcPts val="1000"/>
              </a:spcBef>
              <a:spcAft>
                <a:spcPts val="0"/>
              </a:spcAft>
              <a:buClr>
                <a:schemeClr val="dk1"/>
              </a:buClr>
              <a:buSzPts val="2400"/>
              <a:buNone/>
            </a:pPr>
            <a:r>
              <a:rPr lang="en-US" b="1" dirty="0"/>
              <a:t>4) Ship 	</a:t>
            </a:r>
          </a:p>
          <a:p>
            <a:pPr marL="0" lvl="0" indent="0" algn="l" rtl="0">
              <a:lnSpc>
                <a:spcPct val="90000"/>
              </a:lnSpc>
              <a:spcBef>
                <a:spcPts val="1000"/>
              </a:spcBef>
              <a:spcAft>
                <a:spcPts val="0"/>
              </a:spcAft>
              <a:buClr>
                <a:schemeClr val="dk1"/>
              </a:buClr>
              <a:buSzPts val="2400"/>
              <a:buNone/>
            </a:pPr>
            <a:r>
              <a:rPr lang="en-US" b="1" dirty="0"/>
              <a:t>5) Sailor</a:t>
            </a:r>
          </a:p>
          <a:p>
            <a:pPr lvl="0" indent="-457200">
              <a:buNone/>
            </a:pPr>
            <a:endParaRPr b="1"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4" name="Google Shape;384;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48. THEREFORE is to TEEOERFRH as HELICOPTER is to .................. </a:t>
            </a:r>
            <a:endParaRPr/>
          </a:p>
          <a:p>
            <a:pPr marL="457200" lvl="0" indent="-457200" algn="l" rtl="0">
              <a:lnSpc>
                <a:spcPct val="90000"/>
              </a:lnSpc>
              <a:spcBef>
                <a:spcPts val="1000"/>
              </a:spcBef>
              <a:spcAft>
                <a:spcPts val="0"/>
              </a:spcAft>
              <a:buClr>
                <a:schemeClr val="dk1"/>
              </a:buClr>
              <a:buSzPts val="2400"/>
              <a:buAutoNum type="arabicParenR"/>
            </a:pPr>
            <a:r>
              <a:rPr lang="en-US" b="1" dirty="0"/>
              <a:t>HELICORETP 	</a:t>
            </a:r>
          </a:p>
          <a:p>
            <a:pPr marL="457200" lvl="0" indent="-457200" algn="l" rtl="0">
              <a:lnSpc>
                <a:spcPct val="90000"/>
              </a:lnSpc>
              <a:spcBef>
                <a:spcPts val="1000"/>
              </a:spcBef>
              <a:spcAft>
                <a:spcPts val="0"/>
              </a:spcAft>
              <a:buClr>
                <a:schemeClr val="dk1"/>
              </a:buClr>
              <a:buSzPts val="2400"/>
              <a:buNone/>
            </a:pPr>
            <a:r>
              <a:rPr lang="en-US" b="1" dirty="0"/>
              <a:t>2) HLCPERTOIE 	</a:t>
            </a:r>
          </a:p>
          <a:p>
            <a:pPr marL="457200" lvl="0" indent="-457200" algn="l" rtl="0">
              <a:lnSpc>
                <a:spcPct val="90000"/>
              </a:lnSpc>
              <a:spcBef>
                <a:spcPts val="1000"/>
              </a:spcBef>
              <a:spcAft>
                <a:spcPts val="0"/>
              </a:spcAft>
              <a:buClr>
                <a:schemeClr val="dk1"/>
              </a:buClr>
              <a:buSzPts val="2400"/>
              <a:buNone/>
            </a:pPr>
            <a:r>
              <a:rPr lang="en-US" b="1" dirty="0"/>
              <a:t>3) RETPOCILEH 	</a:t>
            </a:r>
          </a:p>
          <a:p>
            <a:pPr marL="457200" lvl="0" indent="-457200" algn="l" rtl="0">
              <a:lnSpc>
                <a:spcPct val="90000"/>
              </a:lnSpc>
              <a:spcBef>
                <a:spcPts val="1000"/>
              </a:spcBef>
              <a:spcAft>
                <a:spcPts val="0"/>
              </a:spcAft>
              <a:buClr>
                <a:schemeClr val="dk1"/>
              </a:buClr>
              <a:buSzPts val="2400"/>
              <a:buNone/>
            </a:pPr>
            <a:r>
              <a:rPr lang="en-US" b="1" dirty="0"/>
              <a:t>4) RETPOCILHE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4" name="Google Shape;384;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48. THEREFORE is to TEEOERFRH as HELICOPTER is to .................. </a:t>
            </a:r>
            <a:endParaRPr/>
          </a:p>
          <a:p>
            <a:pPr marL="457200" lvl="0" indent="-457200" algn="l" rtl="0">
              <a:lnSpc>
                <a:spcPct val="90000"/>
              </a:lnSpc>
              <a:spcBef>
                <a:spcPts val="1000"/>
              </a:spcBef>
              <a:spcAft>
                <a:spcPts val="0"/>
              </a:spcAft>
              <a:buClr>
                <a:schemeClr val="dk1"/>
              </a:buClr>
              <a:buSzPts val="2400"/>
              <a:buAutoNum type="arabicParenR"/>
            </a:pPr>
            <a:r>
              <a:rPr lang="en-US" b="1" dirty="0"/>
              <a:t>HELICORETP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2) HLCPERTOIE </a:t>
            </a:r>
            <a:r>
              <a:rPr lang="en-US" b="1" dirty="0"/>
              <a:t>	</a:t>
            </a:r>
          </a:p>
          <a:p>
            <a:pPr marL="457200" lvl="0" indent="-457200" algn="l" rtl="0">
              <a:lnSpc>
                <a:spcPct val="90000"/>
              </a:lnSpc>
              <a:spcBef>
                <a:spcPts val="1000"/>
              </a:spcBef>
              <a:spcAft>
                <a:spcPts val="0"/>
              </a:spcAft>
              <a:buClr>
                <a:schemeClr val="dk1"/>
              </a:buClr>
              <a:buSzPts val="2400"/>
              <a:buNone/>
            </a:pPr>
            <a:r>
              <a:rPr lang="en-US" b="1" dirty="0"/>
              <a:t>3) RETPOCILEH 	</a:t>
            </a:r>
          </a:p>
          <a:p>
            <a:pPr marL="457200" lvl="0" indent="-457200" algn="l" rtl="0">
              <a:lnSpc>
                <a:spcPct val="90000"/>
              </a:lnSpc>
              <a:spcBef>
                <a:spcPts val="1000"/>
              </a:spcBef>
              <a:spcAft>
                <a:spcPts val="0"/>
              </a:spcAft>
              <a:buClr>
                <a:schemeClr val="dk1"/>
              </a:buClr>
              <a:buSzPts val="2400"/>
              <a:buNone/>
            </a:pPr>
            <a:r>
              <a:rPr lang="en-US" b="1" dirty="0"/>
              <a:t>4) RETPOCILHE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0" name="Google Shape;390;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49. DRIVEN is related to EIDRVN in the same way as BEGUM is related to ............... </a:t>
            </a:r>
            <a:endParaRPr/>
          </a:p>
          <a:p>
            <a:pPr lvl="0" indent="-457200" algn="l" rtl="0">
              <a:lnSpc>
                <a:spcPct val="90000"/>
              </a:lnSpc>
              <a:spcBef>
                <a:spcPts val="1000"/>
              </a:spcBef>
              <a:spcAft>
                <a:spcPts val="0"/>
              </a:spcAft>
              <a:buClr>
                <a:schemeClr val="dk1"/>
              </a:buClr>
              <a:buSzPts val="2400"/>
              <a:buAutoNum type="arabicParenR"/>
            </a:pPr>
            <a:r>
              <a:rPr lang="en-US" b="1" dirty="0"/>
              <a:t>BGMEU 	</a:t>
            </a:r>
          </a:p>
          <a:p>
            <a:pPr lvl="0" indent="-457200" algn="l" rtl="0">
              <a:lnSpc>
                <a:spcPct val="90000"/>
              </a:lnSpc>
              <a:spcBef>
                <a:spcPts val="1000"/>
              </a:spcBef>
              <a:spcAft>
                <a:spcPts val="0"/>
              </a:spcAft>
              <a:buClr>
                <a:schemeClr val="dk1"/>
              </a:buClr>
              <a:buSzPts val="2400"/>
              <a:buNone/>
            </a:pPr>
            <a:r>
              <a:rPr lang="en-US" b="1" dirty="0"/>
              <a:t>2) BGMUE 	</a:t>
            </a:r>
          </a:p>
          <a:p>
            <a:pPr lvl="0" indent="-457200" algn="l" rtl="0">
              <a:lnSpc>
                <a:spcPct val="90000"/>
              </a:lnSpc>
              <a:spcBef>
                <a:spcPts val="1000"/>
              </a:spcBef>
              <a:spcAft>
                <a:spcPts val="0"/>
              </a:spcAft>
              <a:buClr>
                <a:schemeClr val="dk1"/>
              </a:buClr>
              <a:buSzPts val="2400"/>
              <a:buNone/>
            </a:pPr>
            <a:r>
              <a:rPr lang="en-US" b="1" dirty="0"/>
              <a:t>3) EUBGM 	</a:t>
            </a:r>
          </a:p>
          <a:p>
            <a:pPr lvl="0" indent="-457200" algn="l" rtl="0">
              <a:lnSpc>
                <a:spcPct val="90000"/>
              </a:lnSpc>
              <a:spcBef>
                <a:spcPts val="1000"/>
              </a:spcBef>
              <a:spcAft>
                <a:spcPts val="0"/>
              </a:spcAft>
              <a:buClr>
                <a:schemeClr val="dk1"/>
              </a:buClr>
              <a:buSzPts val="2400"/>
              <a:buNone/>
            </a:pPr>
            <a:r>
              <a:rPr lang="en-US" b="1" dirty="0"/>
              <a:t>4) UEBGM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0" name="Google Shape;390;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49. DRIVEN is related to EIDRVN in the same way as BEGUM is related to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BGMEU </a:t>
            </a:r>
            <a:r>
              <a:rPr lang="en-US" b="1" dirty="0"/>
              <a:t>	</a:t>
            </a:r>
          </a:p>
          <a:p>
            <a:pPr lvl="0" indent="-457200" algn="l" rtl="0">
              <a:lnSpc>
                <a:spcPct val="90000"/>
              </a:lnSpc>
              <a:spcBef>
                <a:spcPts val="1000"/>
              </a:spcBef>
              <a:spcAft>
                <a:spcPts val="0"/>
              </a:spcAft>
              <a:buClr>
                <a:schemeClr val="dk1"/>
              </a:buClr>
              <a:buSzPts val="2400"/>
              <a:buNone/>
            </a:pPr>
            <a:r>
              <a:rPr lang="en-US" b="1" dirty="0"/>
              <a:t>2) BGMUE 	</a:t>
            </a:r>
          </a:p>
          <a:p>
            <a:pPr lvl="0" indent="-457200" algn="l" rtl="0">
              <a:lnSpc>
                <a:spcPct val="90000"/>
              </a:lnSpc>
              <a:spcBef>
                <a:spcPts val="1000"/>
              </a:spcBef>
              <a:spcAft>
                <a:spcPts val="0"/>
              </a:spcAft>
              <a:buClr>
                <a:schemeClr val="dk1"/>
              </a:buClr>
              <a:buSzPts val="2400"/>
              <a:buNone/>
            </a:pPr>
            <a:r>
              <a:rPr lang="en-US" b="1" dirty="0"/>
              <a:t>3) EUBGM 	</a:t>
            </a:r>
          </a:p>
          <a:p>
            <a:pPr lvl="0" indent="-457200" algn="l" rtl="0">
              <a:lnSpc>
                <a:spcPct val="90000"/>
              </a:lnSpc>
              <a:spcBef>
                <a:spcPts val="1000"/>
              </a:spcBef>
              <a:spcAft>
                <a:spcPts val="0"/>
              </a:spcAft>
              <a:buClr>
                <a:schemeClr val="dk1"/>
              </a:buClr>
              <a:buSzPts val="2400"/>
              <a:buNone/>
            </a:pPr>
            <a:r>
              <a:rPr lang="en-US" b="1" dirty="0">
                <a:solidFill>
                  <a:schemeClr val="tx1"/>
                </a:solidFill>
              </a:rPr>
              <a:t>4) UEBGM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6" name="Google Shape;396;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50. RATIONAL is to RATNIOLA as TRIBAL is to ........... </a:t>
            </a:r>
            <a:endParaRPr/>
          </a:p>
          <a:p>
            <a:pPr lvl="0" indent="-457200" algn="l" rtl="0">
              <a:lnSpc>
                <a:spcPct val="90000"/>
              </a:lnSpc>
              <a:spcBef>
                <a:spcPts val="1000"/>
              </a:spcBef>
              <a:spcAft>
                <a:spcPts val="0"/>
              </a:spcAft>
              <a:buClr>
                <a:schemeClr val="dk1"/>
              </a:buClr>
              <a:buSzPts val="2400"/>
              <a:buAutoNum type="arabicParenR"/>
            </a:pPr>
            <a:r>
              <a:rPr lang="en-US" b="1" dirty="0"/>
              <a:t>TIRLAB 	</a:t>
            </a:r>
          </a:p>
          <a:p>
            <a:pPr lvl="0" indent="-457200" algn="l" rtl="0">
              <a:lnSpc>
                <a:spcPct val="90000"/>
              </a:lnSpc>
              <a:spcBef>
                <a:spcPts val="1000"/>
              </a:spcBef>
              <a:spcAft>
                <a:spcPts val="0"/>
              </a:spcAft>
              <a:buClr>
                <a:schemeClr val="dk1"/>
              </a:buClr>
              <a:buSzPts val="2400"/>
              <a:buNone/>
            </a:pPr>
            <a:r>
              <a:rPr lang="en-US" b="1" dirty="0"/>
              <a:t>2) TRIALB 	</a:t>
            </a:r>
          </a:p>
          <a:p>
            <a:pPr lvl="0" indent="-457200" algn="l" rtl="0">
              <a:lnSpc>
                <a:spcPct val="90000"/>
              </a:lnSpc>
              <a:spcBef>
                <a:spcPts val="1000"/>
              </a:spcBef>
              <a:spcAft>
                <a:spcPts val="0"/>
              </a:spcAft>
              <a:buClr>
                <a:schemeClr val="dk1"/>
              </a:buClr>
              <a:buSzPts val="2400"/>
              <a:buNone/>
            </a:pPr>
            <a:r>
              <a:rPr lang="en-US" b="1" dirty="0"/>
              <a:t>3) TIRLBA 	</a:t>
            </a:r>
          </a:p>
          <a:p>
            <a:pPr lvl="0" indent="-457200" algn="l" rtl="0">
              <a:lnSpc>
                <a:spcPct val="90000"/>
              </a:lnSpc>
              <a:spcBef>
                <a:spcPts val="1000"/>
              </a:spcBef>
              <a:spcAft>
                <a:spcPts val="0"/>
              </a:spcAft>
              <a:buClr>
                <a:schemeClr val="dk1"/>
              </a:buClr>
              <a:buSzPts val="2400"/>
              <a:buNone/>
            </a:pPr>
            <a:r>
              <a:rPr lang="en-US" b="1" dirty="0"/>
              <a:t>4) TRILBA 	</a:t>
            </a:r>
          </a:p>
          <a:p>
            <a:pPr lvl="0" indent="-457200" algn="l" rtl="0">
              <a:lnSpc>
                <a:spcPct val="90000"/>
              </a:lnSpc>
              <a:spcBef>
                <a:spcPts val="1000"/>
              </a:spcBef>
              <a:spcAft>
                <a:spcPts val="0"/>
              </a:spcAft>
              <a:buClr>
                <a:schemeClr val="dk1"/>
              </a:buClr>
              <a:buSzPts val="2400"/>
              <a:buNone/>
            </a:pPr>
            <a:r>
              <a:rPr lang="en-US" b="1" dirty="0"/>
              <a:t>5) None of these</a:t>
            </a: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6" name="Google Shape;396;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50. RATIONAL is to RATNIOLA as TRIBAL is to ........... </a:t>
            </a:r>
            <a:endParaRPr/>
          </a:p>
          <a:p>
            <a:pPr lvl="0" indent="-457200" algn="l" rtl="0">
              <a:lnSpc>
                <a:spcPct val="90000"/>
              </a:lnSpc>
              <a:spcBef>
                <a:spcPts val="1000"/>
              </a:spcBef>
              <a:spcAft>
                <a:spcPts val="0"/>
              </a:spcAft>
              <a:buClr>
                <a:schemeClr val="dk1"/>
              </a:buClr>
              <a:buSzPts val="2400"/>
              <a:buAutoNum type="arabicParenR"/>
            </a:pPr>
            <a:r>
              <a:rPr lang="en-US" b="1" dirty="0"/>
              <a:t>TIRLAB 	</a:t>
            </a:r>
          </a:p>
          <a:p>
            <a:pPr lvl="0" indent="-457200" algn="l" rtl="0">
              <a:lnSpc>
                <a:spcPct val="90000"/>
              </a:lnSpc>
              <a:spcBef>
                <a:spcPts val="1000"/>
              </a:spcBef>
              <a:spcAft>
                <a:spcPts val="0"/>
              </a:spcAft>
              <a:buClr>
                <a:schemeClr val="dk1"/>
              </a:buClr>
              <a:buSzPts val="2400"/>
              <a:buNone/>
            </a:pPr>
            <a:r>
              <a:rPr lang="en-US" b="1" dirty="0"/>
              <a:t>2) TRIALB 	</a:t>
            </a:r>
          </a:p>
          <a:p>
            <a:pPr lvl="0" indent="-457200" algn="l" rtl="0">
              <a:lnSpc>
                <a:spcPct val="90000"/>
              </a:lnSpc>
              <a:spcBef>
                <a:spcPts val="1000"/>
              </a:spcBef>
              <a:spcAft>
                <a:spcPts val="0"/>
              </a:spcAft>
              <a:buClr>
                <a:schemeClr val="dk1"/>
              </a:buClr>
              <a:buSzPts val="2400"/>
              <a:buNone/>
            </a:pPr>
            <a:r>
              <a:rPr lang="en-US" b="1" dirty="0"/>
              <a:t>3) TIRLBA 	</a:t>
            </a:r>
          </a:p>
          <a:p>
            <a:pPr lvl="0" indent="-457200" algn="l" rtl="0">
              <a:lnSpc>
                <a:spcPct val="90000"/>
              </a:lnSpc>
              <a:spcBef>
                <a:spcPts val="1000"/>
              </a:spcBef>
              <a:spcAft>
                <a:spcPts val="0"/>
              </a:spcAft>
              <a:buClr>
                <a:schemeClr val="dk1"/>
              </a:buClr>
              <a:buSzPts val="2400"/>
              <a:buNone/>
            </a:pPr>
            <a:r>
              <a:rPr lang="en-US" b="1" dirty="0">
                <a:solidFill>
                  <a:srgbClr val="FF0000"/>
                </a:solidFill>
              </a:rPr>
              <a:t>4) TRILBA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1489" y="3052689"/>
            <a:ext cx="2962671" cy="584775"/>
          </a:xfrm>
          <a:prstGeom prst="rect">
            <a:avLst/>
          </a:prstGeom>
          <a:noFill/>
        </p:spPr>
        <p:txBody>
          <a:bodyPr wrap="none" rtlCol="0">
            <a:spAutoFit/>
          </a:bodyPr>
          <a:lstStyle/>
          <a:p>
            <a:r>
              <a:rPr lang="en-US" sz="3200" dirty="0">
                <a:latin typeface="Arial Black" pitchFamily="34"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dirty="0"/>
          </a:p>
          <a:p>
            <a:pPr lvl="0" indent="-457200" algn="l" rtl="0">
              <a:lnSpc>
                <a:spcPct val="90000"/>
              </a:lnSpc>
              <a:spcBef>
                <a:spcPts val="1000"/>
              </a:spcBef>
              <a:spcAft>
                <a:spcPts val="0"/>
              </a:spcAft>
              <a:buClr>
                <a:schemeClr val="dk1"/>
              </a:buClr>
              <a:buSzPts val="2400"/>
              <a:buAutoNum type="arabicParenR"/>
            </a:pPr>
            <a:r>
              <a:rPr lang="en-US" b="1" dirty="0"/>
              <a:t>Swim 	 </a:t>
            </a:r>
          </a:p>
          <a:p>
            <a:pPr marL="0" lvl="0" indent="0" algn="l" rtl="0">
              <a:lnSpc>
                <a:spcPct val="90000"/>
              </a:lnSpc>
              <a:spcBef>
                <a:spcPts val="1000"/>
              </a:spcBef>
              <a:spcAft>
                <a:spcPts val="0"/>
              </a:spcAft>
              <a:buClr>
                <a:schemeClr val="dk1"/>
              </a:buClr>
              <a:buSzPts val="2400"/>
              <a:buNone/>
            </a:pPr>
            <a:r>
              <a:rPr lang="en-US" b="1" dirty="0"/>
              <a:t>2) Water 	</a:t>
            </a:r>
          </a:p>
          <a:p>
            <a:pPr marL="0" lvl="0" indent="0" algn="l" rtl="0">
              <a:lnSpc>
                <a:spcPct val="90000"/>
              </a:lnSpc>
              <a:spcBef>
                <a:spcPts val="1000"/>
              </a:spcBef>
              <a:spcAft>
                <a:spcPts val="0"/>
              </a:spcAft>
              <a:buClr>
                <a:schemeClr val="dk1"/>
              </a:buClr>
              <a:buSzPts val="2400"/>
              <a:buNone/>
            </a:pPr>
            <a:r>
              <a:rPr lang="en-US" b="1" dirty="0"/>
              <a:t>3) Food 	</a:t>
            </a:r>
          </a:p>
          <a:p>
            <a:pPr marL="0" lvl="0" indent="0" algn="l" rtl="0">
              <a:lnSpc>
                <a:spcPct val="90000"/>
              </a:lnSpc>
              <a:spcBef>
                <a:spcPts val="1000"/>
              </a:spcBef>
              <a:spcAft>
                <a:spcPts val="0"/>
              </a:spcAft>
              <a:buClr>
                <a:schemeClr val="dk1"/>
              </a:buClr>
              <a:buSzPts val="2400"/>
              <a:buNone/>
            </a:pPr>
            <a:r>
              <a:rPr lang="en-US" b="1" dirty="0">
                <a:solidFill>
                  <a:srgbClr val="FF0000"/>
                </a:solidFill>
              </a:rPr>
              <a:t>4) Ship </a:t>
            </a:r>
            <a:r>
              <a:rPr lang="en-US" b="1" dirty="0"/>
              <a:t>	</a:t>
            </a:r>
          </a:p>
          <a:p>
            <a:pPr marL="0" lvl="0" indent="0" algn="l" rtl="0">
              <a:lnSpc>
                <a:spcPct val="90000"/>
              </a:lnSpc>
              <a:spcBef>
                <a:spcPts val="1000"/>
              </a:spcBef>
              <a:spcAft>
                <a:spcPts val="0"/>
              </a:spcAft>
              <a:buClr>
                <a:schemeClr val="dk1"/>
              </a:buClr>
              <a:buSzPts val="2400"/>
              <a:buNone/>
            </a:pPr>
            <a:r>
              <a:rPr lang="en-US" b="1" dirty="0">
                <a:solidFill>
                  <a:schemeClr val="tx1"/>
                </a:solidFill>
              </a:rPr>
              <a:t>5) Sailor</a:t>
            </a:r>
          </a:p>
          <a:p>
            <a:pPr lvl="0" indent="-457200">
              <a:buNone/>
            </a:pPr>
            <a:endParaRPr b="1"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chemeClr val="tx1"/>
                </a:solidFill>
              </a:rPr>
              <a:t>Eye </a:t>
            </a:r>
            <a:r>
              <a:rPr lang="en-US" b="1" dirty="0"/>
              <a:t>	</a:t>
            </a:r>
          </a:p>
          <a:p>
            <a:pPr marL="0" lvl="0" indent="0" algn="l" rtl="0">
              <a:lnSpc>
                <a:spcPct val="90000"/>
              </a:lnSpc>
              <a:spcBef>
                <a:spcPts val="1000"/>
              </a:spcBef>
              <a:spcAft>
                <a:spcPts val="0"/>
              </a:spcAft>
              <a:buClr>
                <a:schemeClr val="dk1"/>
              </a:buClr>
              <a:buSzPts val="2400"/>
              <a:buNone/>
            </a:pPr>
            <a:r>
              <a:rPr lang="en-US" b="1" dirty="0"/>
              <a:t>2) Hat 	</a:t>
            </a:r>
          </a:p>
          <a:p>
            <a:pPr marL="0" lvl="0" indent="0" algn="l" rtl="0">
              <a:lnSpc>
                <a:spcPct val="90000"/>
              </a:lnSpc>
              <a:spcBef>
                <a:spcPts val="1000"/>
              </a:spcBef>
              <a:spcAft>
                <a:spcPts val="0"/>
              </a:spcAft>
              <a:buClr>
                <a:schemeClr val="dk1"/>
              </a:buClr>
              <a:buSzPts val="2400"/>
              <a:buNone/>
            </a:pPr>
            <a:r>
              <a:rPr lang="en-US" b="1" dirty="0"/>
              <a:t>3) Cloth 	</a:t>
            </a:r>
          </a:p>
          <a:p>
            <a:pPr marL="0" lvl="0" indent="0" algn="l" rtl="0">
              <a:lnSpc>
                <a:spcPct val="90000"/>
              </a:lnSpc>
              <a:spcBef>
                <a:spcPts val="1000"/>
              </a:spcBef>
              <a:spcAft>
                <a:spcPts val="0"/>
              </a:spcAft>
              <a:buClr>
                <a:schemeClr val="dk1"/>
              </a:buClr>
              <a:buSzPts val="2400"/>
              <a:buNone/>
            </a:pPr>
            <a:r>
              <a:rPr lang="en-US" b="1" dirty="0"/>
              <a:t>4) Hair 	</a:t>
            </a:r>
          </a:p>
          <a:p>
            <a:pPr marL="0" lvl="0" indent="0" algn="l" rtl="0">
              <a:lnSpc>
                <a:spcPct val="90000"/>
              </a:lnSpc>
              <a:spcBef>
                <a:spcPts val="1000"/>
              </a:spcBef>
              <a:spcAft>
                <a:spcPts val="0"/>
              </a:spcAft>
              <a:buClr>
                <a:schemeClr val="dk1"/>
              </a:buClr>
              <a:buSzPts val="2400"/>
              <a:buNone/>
            </a:pPr>
            <a:r>
              <a:rPr lang="en-US" b="1" dirty="0"/>
              <a:t>5) Face</a:t>
            </a:r>
          </a:p>
          <a:p>
            <a:pPr lvl="0" indent="-4572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Eye </a:t>
            </a:r>
            <a:r>
              <a:rPr lang="en-US" b="1" dirty="0"/>
              <a:t>	</a:t>
            </a:r>
          </a:p>
          <a:p>
            <a:pPr marL="0" lvl="0" indent="0" algn="l" rtl="0">
              <a:lnSpc>
                <a:spcPct val="90000"/>
              </a:lnSpc>
              <a:spcBef>
                <a:spcPts val="1000"/>
              </a:spcBef>
              <a:spcAft>
                <a:spcPts val="0"/>
              </a:spcAft>
              <a:buClr>
                <a:schemeClr val="dk1"/>
              </a:buClr>
              <a:buSzPts val="2400"/>
              <a:buNone/>
            </a:pPr>
            <a:r>
              <a:rPr lang="en-US" b="1" dirty="0"/>
              <a:t>2) Hat 	</a:t>
            </a:r>
          </a:p>
          <a:p>
            <a:pPr marL="0" lvl="0" indent="0" algn="l" rtl="0">
              <a:lnSpc>
                <a:spcPct val="90000"/>
              </a:lnSpc>
              <a:spcBef>
                <a:spcPts val="1000"/>
              </a:spcBef>
              <a:spcAft>
                <a:spcPts val="0"/>
              </a:spcAft>
              <a:buClr>
                <a:schemeClr val="dk1"/>
              </a:buClr>
              <a:buSzPts val="2400"/>
              <a:buNone/>
            </a:pPr>
            <a:r>
              <a:rPr lang="en-US" b="1" dirty="0"/>
              <a:t>3) Cloth 	</a:t>
            </a:r>
          </a:p>
          <a:p>
            <a:pPr marL="0" lvl="0" indent="0" algn="l" rtl="0">
              <a:lnSpc>
                <a:spcPct val="90000"/>
              </a:lnSpc>
              <a:spcBef>
                <a:spcPts val="1000"/>
              </a:spcBef>
              <a:spcAft>
                <a:spcPts val="0"/>
              </a:spcAft>
              <a:buClr>
                <a:schemeClr val="dk1"/>
              </a:buClr>
              <a:buSzPts val="2400"/>
              <a:buNone/>
            </a:pPr>
            <a:r>
              <a:rPr lang="en-US" b="1" dirty="0"/>
              <a:t>4) Hair 	</a:t>
            </a:r>
          </a:p>
          <a:p>
            <a:pPr marL="0" lvl="0" indent="0" algn="l" rtl="0">
              <a:lnSpc>
                <a:spcPct val="90000"/>
              </a:lnSpc>
              <a:spcBef>
                <a:spcPts val="1000"/>
              </a:spcBef>
              <a:spcAft>
                <a:spcPts val="0"/>
              </a:spcAft>
              <a:buClr>
                <a:schemeClr val="dk1"/>
              </a:buClr>
              <a:buSzPts val="2400"/>
              <a:buNone/>
            </a:pPr>
            <a:r>
              <a:rPr lang="en-US" b="1" dirty="0"/>
              <a:t>5) Face</a:t>
            </a:r>
          </a:p>
          <a:p>
            <a:pPr lvl="0" indent="-4572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a:t>Earth 	</a:t>
            </a:r>
          </a:p>
          <a:p>
            <a:pPr lvl="0" indent="-457200" algn="l" rtl="0">
              <a:lnSpc>
                <a:spcPct val="90000"/>
              </a:lnSpc>
              <a:spcBef>
                <a:spcPts val="1000"/>
              </a:spcBef>
              <a:spcAft>
                <a:spcPts val="0"/>
              </a:spcAft>
              <a:buClr>
                <a:schemeClr val="dk1"/>
              </a:buClr>
              <a:buSzPts val="2400"/>
              <a:buAutoNum type="arabicParenR"/>
            </a:pPr>
            <a:r>
              <a:rPr lang="en-US" b="1" dirty="0"/>
              <a:t> Sea 	</a:t>
            </a:r>
          </a:p>
          <a:p>
            <a:pPr lvl="0" indent="-457200" algn="l" rtl="0">
              <a:lnSpc>
                <a:spcPct val="90000"/>
              </a:lnSpc>
              <a:spcBef>
                <a:spcPts val="1000"/>
              </a:spcBef>
              <a:spcAft>
                <a:spcPts val="0"/>
              </a:spcAft>
              <a:buClr>
                <a:schemeClr val="dk1"/>
              </a:buClr>
              <a:buSzPts val="2400"/>
              <a:buAutoNum type="arabicParenR"/>
            </a:pPr>
            <a:r>
              <a:rPr lang="en-US" b="1" dirty="0">
                <a:solidFill>
                  <a:schemeClr val="tx1"/>
                </a:solidFill>
              </a:rPr>
              <a:t>Atmosphere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Moon 	</a:t>
            </a:r>
          </a:p>
          <a:p>
            <a:pPr lvl="0" indent="-457200" algn="l" rtl="0">
              <a:lnSpc>
                <a:spcPct val="90000"/>
              </a:lnSpc>
              <a:spcBef>
                <a:spcPts val="1000"/>
              </a:spcBef>
              <a:spcAft>
                <a:spcPts val="0"/>
              </a:spcAft>
              <a:buClr>
                <a:schemeClr val="dk1"/>
              </a:buClr>
              <a:buSzPts val="2400"/>
              <a:buAutoNum type="arabicParenR"/>
            </a:pPr>
            <a:r>
              <a:rPr lang="en-US" b="1" dirty="0"/>
              <a:t>Vacuum</a:t>
            </a:r>
          </a:p>
          <a:p>
            <a:pPr lvl="0" indent="-457200">
              <a:buNone/>
            </a:pPr>
            <a:endParaRPr lang="en-US" b="1" dirty="0"/>
          </a:p>
        </p:txBody>
      </p:sp>
      <p:sp>
        <p:nvSpPr>
          <p:cNvPr id="4" name="Rectangle 3"/>
          <p:cNvSpPr/>
          <p:nvPr/>
        </p:nvSpPr>
        <p:spPr>
          <a:xfrm>
            <a:off x="1" y="3275112"/>
            <a:ext cx="2414954"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a:t>Earth 	</a:t>
            </a:r>
          </a:p>
          <a:p>
            <a:pPr lvl="0" indent="-457200" algn="l" rtl="0">
              <a:lnSpc>
                <a:spcPct val="90000"/>
              </a:lnSpc>
              <a:spcBef>
                <a:spcPts val="1000"/>
              </a:spcBef>
              <a:spcAft>
                <a:spcPts val="0"/>
              </a:spcAft>
              <a:buClr>
                <a:schemeClr val="dk1"/>
              </a:buClr>
              <a:buSzPts val="2400"/>
              <a:buAutoNum type="arabicParenR"/>
            </a:pPr>
            <a:r>
              <a:rPr lang="en-US" b="1" dirty="0"/>
              <a:t> Sea 	</a:t>
            </a: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Atmosphere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Moon 	</a:t>
            </a:r>
          </a:p>
          <a:p>
            <a:pPr lvl="0" indent="-457200" algn="l" rtl="0">
              <a:lnSpc>
                <a:spcPct val="90000"/>
              </a:lnSpc>
              <a:spcBef>
                <a:spcPts val="1000"/>
              </a:spcBef>
              <a:spcAft>
                <a:spcPts val="0"/>
              </a:spcAft>
              <a:buClr>
                <a:schemeClr val="dk1"/>
              </a:buClr>
              <a:buSzPts val="2400"/>
              <a:buAutoNum type="arabicParenR"/>
            </a:pPr>
            <a:r>
              <a:rPr lang="en-US" b="1" dirty="0"/>
              <a:t>Vacuum</a:t>
            </a:r>
          </a:p>
          <a:p>
            <a:pPr lvl="0" indent="-457200">
              <a:buNone/>
            </a:pPr>
            <a:endParaRPr lang="en-US" b="1" dirty="0"/>
          </a:p>
        </p:txBody>
      </p:sp>
      <p:sp>
        <p:nvSpPr>
          <p:cNvPr id="4" name="Rectangle 3"/>
          <p:cNvSpPr/>
          <p:nvPr/>
        </p:nvSpPr>
        <p:spPr>
          <a:xfrm>
            <a:off x="1" y="3275112"/>
            <a:ext cx="2414954"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a:t>Swim 	</a:t>
            </a:r>
          </a:p>
          <a:p>
            <a:pPr lvl="0" indent="-457200" algn="l" rtl="0">
              <a:lnSpc>
                <a:spcPct val="90000"/>
              </a:lnSpc>
              <a:spcBef>
                <a:spcPts val="1000"/>
              </a:spcBef>
              <a:spcAft>
                <a:spcPts val="0"/>
              </a:spcAft>
              <a:buClr>
                <a:schemeClr val="dk1"/>
              </a:buClr>
              <a:buSzPts val="2400"/>
              <a:buAutoNum type="arabicParenR"/>
            </a:pPr>
            <a:r>
              <a:rPr lang="en-US" b="1" dirty="0"/>
              <a:t>Water 	 </a:t>
            </a:r>
          </a:p>
          <a:p>
            <a:pPr lvl="0" indent="-457200" algn="l" rtl="0">
              <a:lnSpc>
                <a:spcPct val="90000"/>
              </a:lnSpc>
              <a:spcBef>
                <a:spcPts val="1000"/>
              </a:spcBef>
              <a:spcAft>
                <a:spcPts val="0"/>
              </a:spcAft>
              <a:buClr>
                <a:schemeClr val="dk1"/>
              </a:buClr>
              <a:buSzPts val="2400"/>
              <a:buNone/>
            </a:pPr>
            <a:r>
              <a:rPr lang="en-US" b="1" dirty="0"/>
              <a:t>3)   Live 	</a:t>
            </a:r>
          </a:p>
          <a:p>
            <a:pPr lvl="0" indent="-457200" algn="l" rtl="0">
              <a:lnSpc>
                <a:spcPct val="90000"/>
              </a:lnSpc>
              <a:spcBef>
                <a:spcPts val="1000"/>
              </a:spcBef>
              <a:spcAft>
                <a:spcPts val="0"/>
              </a:spcAft>
              <a:buClr>
                <a:schemeClr val="dk1"/>
              </a:buClr>
              <a:buSzPts val="2400"/>
              <a:buNone/>
            </a:pPr>
            <a:r>
              <a:rPr lang="en-US" b="1" dirty="0"/>
              <a:t>4)   Eat 	</a:t>
            </a:r>
          </a:p>
          <a:p>
            <a:pPr lvl="0" indent="-457200" algn="l" rtl="0">
              <a:lnSpc>
                <a:spcPct val="90000"/>
              </a:lnSpc>
              <a:spcBef>
                <a:spcPts val="1000"/>
              </a:spcBef>
              <a:spcAft>
                <a:spcPts val="0"/>
              </a:spcAft>
              <a:buClr>
                <a:schemeClr val="dk1"/>
              </a:buClr>
              <a:buSzPts val="2400"/>
              <a:buNone/>
            </a:pPr>
            <a:r>
              <a:rPr lang="en-US" b="1" dirty="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Swim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Water 	 </a:t>
            </a:r>
          </a:p>
          <a:p>
            <a:pPr lvl="0" indent="-457200" algn="l" rtl="0">
              <a:lnSpc>
                <a:spcPct val="90000"/>
              </a:lnSpc>
              <a:spcBef>
                <a:spcPts val="1000"/>
              </a:spcBef>
              <a:spcAft>
                <a:spcPts val="0"/>
              </a:spcAft>
              <a:buClr>
                <a:schemeClr val="dk1"/>
              </a:buClr>
              <a:buSzPts val="2400"/>
              <a:buNone/>
            </a:pPr>
            <a:r>
              <a:rPr lang="en-US" b="1" dirty="0"/>
              <a:t>3)   Live 	</a:t>
            </a:r>
          </a:p>
          <a:p>
            <a:pPr lvl="0" indent="-457200" algn="l" rtl="0">
              <a:lnSpc>
                <a:spcPct val="90000"/>
              </a:lnSpc>
              <a:spcBef>
                <a:spcPts val="1000"/>
              </a:spcBef>
              <a:spcAft>
                <a:spcPts val="0"/>
              </a:spcAft>
              <a:buClr>
                <a:schemeClr val="dk1"/>
              </a:buClr>
              <a:buSzPts val="2400"/>
              <a:buNone/>
            </a:pPr>
            <a:r>
              <a:rPr lang="en-US" b="1" dirty="0"/>
              <a:t>4)   Eat 	</a:t>
            </a:r>
          </a:p>
          <a:p>
            <a:pPr lvl="0" indent="-457200" algn="l" rtl="0">
              <a:lnSpc>
                <a:spcPct val="90000"/>
              </a:lnSpc>
              <a:spcBef>
                <a:spcPts val="1000"/>
              </a:spcBef>
              <a:spcAft>
                <a:spcPts val="0"/>
              </a:spcAft>
              <a:buClr>
                <a:schemeClr val="dk1"/>
              </a:buClr>
              <a:buSzPts val="2400"/>
              <a:buNone/>
            </a:pPr>
            <a:r>
              <a:rPr lang="en-US" b="1" dirty="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a:t>Life 	</a:t>
            </a:r>
          </a:p>
          <a:p>
            <a:pPr lvl="0" indent="-457200" algn="l" rtl="0">
              <a:lnSpc>
                <a:spcPct val="90000"/>
              </a:lnSpc>
              <a:spcBef>
                <a:spcPts val="1000"/>
              </a:spcBef>
              <a:spcAft>
                <a:spcPts val="0"/>
              </a:spcAft>
              <a:buClr>
                <a:schemeClr val="dk1"/>
              </a:buClr>
              <a:buSzPts val="2400"/>
              <a:buAutoNum type="arabicParenR"/>
            </a:pPr>
            <a:r>
              <a:rPr lang="en-US" b="1" dirty="0"/>
              <a:t>House 	</a:t>
            </a:r>
          </a:p>
          <a:p>
            <a:pPr lvl="0" indent="-457200" algn="l" rtl="0">
              <a:lnSpc>
                <a:spcPct val="90000"/>
              </a:lnSpc>
              <a:spcBef>
                <a:spcPts val="1000"/>
              </a:spcBef>
              <a:spcAft>
                <a:spcPts val="0"/>
              </a:spcAft>
              <a:buClr>
                <a:schemeClr val="dk1"/>
              </a:buClr>
              <a:buSzPts val="2400"/>
              <a:buNone/>
            </a:pPr>
            <a:r>
              <a:rPr lang="en-US" b="1" dirty="0"/>
              <a:t>3) Jungle 	</a:t>
            </a:r>
          </a:p>
          <a:p>
            <a:pPr lvl="0" indent="-457200" algn="l" rtl="0">
              <a:lnSpc>
                <a:spcPct val="90000"/>
              </a:lnSpc>
              <a:spcBef>
                <a:spcPts val="1000"/>
              </a:spcBef>
              <a:spcAft>
                <a:spcPts val="0"/>
              </a:spcAft>
              <a:buClr>
                <a:schemeClr val="dk1"/>
              </a:buClr>
              <a:buSzPts val="2400"/>
              <a:buNone/>
            </a:pPr>
            <a:r>
              <a:rPr lang="en-US" b="1" dirty="0"/>
              <a:t>4) Jail 	</a:t>
            </a:r>
          </a:p>
          <a:p>
            <a:pPr lvl="0" indent="-457200" algn="l" rtl="0">
              <a:lnSpc>
                <a:spcPct val="90000"/>
              </a:lnSpc>
              <a:spcBef>
                <a:spcPts val="1000"/>
              </a:spcBef>
              <a:spcAft>
                <a:spcPts val="0"/>
              </a:spcAft>
              <a:buClr>
                <a:schemeClr val="dk1"/>
              </a:buClr>
              <a:buSzPts val="2400"/>
              <a:buNone/>
            </a:pPr>
            <a:r>
              <a:rPr lang="en-US" b="1" dirty="0"/>
              <a:t>5) Road</a:t>
            </a:r>
          </a:p>
          <a:p>
            <a:pPr lvl="0" indent="-457200">
              <a:buNone/>
            </a:pP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a:t>Life 	</a:t>
            </a:r>
          </a:p>
          <a:p>
            <a:pPr lvl="0" indent="-457200" algn="l" rtl="0">
              <a:lnSpc>
                <a:spcPct val="90000"/>
              </a:lnSpc>
              <a:spcBef>
                <a:spcPts val="1000"/>
              </a:spcBef>
              <a:spcAft>
                <a:spcPts val="0"/>
              </a:spcAft>
              <a:buClr>
                <a:schemeClr val="dk1"/>
              </a:buClr>
              <a:buSzPts val="2400"/>
              <a:buAutoNum type="arabicParenR"/>
            </a:pPr>
            <a:r>
              <a:rPr lang="en-US" b="1" dirty="0"/>
              <a:t>House 	</a:t>
            </a:r>
          </a:p>
          <a:p>
            <a:pPr lvl="0" indent="-457200" algn="l" rtl="0">
              <a:lnSpc>
                <a:spcPct val="90000"/>
              </a:lnSpc>
              <a:spcBef>
                <a:spcPts val="1000"/>
              </a:spcBef>
              <a:spcAft>
                <a:spcPts val="0"/>
              </a:spcAft>
              <a:buClr>
                <a:schemeClr val="dk1"/>
              </a:buClr>
              <a:buSzPts val="2400"/>
              <a:buNone/>
            </a:pPr>
            <a:r>
              <a:rPr lang="en-US" b="1" dirty="0"/>
              <a:t>3) Jungle 	</a:t>
            </a:r>
          </a:p>
          <a:p>
            <a:pPr lvl="0" indent="-457200" algn="l" rtl="0">
              <a:lnSpc>
                <a:spcPct val="90000"/>
              </a:lnSpc>
              <a:spcBef>
                <a:spcPts val="1000"/>
              </a:spcBef>
              <a:spcAft>
                <a:spcPts val="0"/>
              </a:spcAft>
              <a:buClr>
                <a:schemeClr val="dk1"/>
              </a:buClr>
              <a:buSzPts val="2400"/>
              <a:buNone/>
            </a:pPr>
            <a:r>
              <a:rPr lang="en-US" b="1" dirty="0">
                <a:solidFill>
                  <a:srgbClr val="FF0000"/>
                </a:solidFill>
              </a:rPr>
              <a:t>4) Jail </a:t>
            </a:r>
            <a:r>
              <a:rPr lang="en-US" b="1" dirty="0"/>
              <a:t>	</a:t>
            </a:r>
          </a:p>
          <a:p>
            <a:pPr lvl="0" indent="-457200" algn="l" rtl="0">
              <a:lnSpc>
                <a:spcPct val="90000"/>
              </a:lnSpc>
              <a:spcBef>
                <a:spcPts val="1000"/>
              </a:spcBef>
              <a:spcAft>
                <a:spcPts val="0"/>
              </a:spcAft>
              <a:buClr>
                <a:schemeClr val="dk1"/>
              </a:buClr>
              <a:buSzPts val="2400"/>
              <a:buNone/>
            </a:pPr>
            <a:r>
              <a:rPr lang="en-US" b="1" dirty="0"/>
              <a:t>5) Road</a:t>
            </a:r>
          </a:p>
          <a:p>
            <a:pPr lvl="0" indent="-457200">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244" y="829779"/>
            <a:ext cx="11183816" cy="1938992"/>
          </a:xfrm>
          <a:prstGeom prst="rect">
            <a:avLst/>
          </a:prstGeom>
          <a:noFill/>
        </p:spPr>
        <p:txBody>
          <a:bodyPr wrap="square" rtlCol="0">
            <a:spAutoFit/>
          </a:bodyPr>
          <a:lstStyle/>
          <a:p>
            <a:r>
              <a:rPr lang="en-US" sz="2400" b="1" dirty="0">
                <a:latin typeface="Arial" pitchFamily="34" charset="0"/>
                <a:cs typeface="Arial" pitchFamily="34" charset="0"/>
              </a:rPr>
              <a:t>An analogy is a logical reasoning issue in which two items are contrasted and conclusions are reached based on their similarities. Candidates will be given a question with words that are related to one another based on some logic, and they must find a word or terms that are similar to those given in the question.</a:t>
            </a:r>
          </a:p>
        </p:txBody>
      </p:sp>
      <p:sp>
        <p:nvSpPr>
          <p:cNvPr id="3" name="TextBox 2"/>
          <p:cNvSpPr txBox="1"/>
          <p:nvPr/>
        </p:nvSpPr>
        <p:spPr>
          <a:xfrm>
            <a:off x="235528" y="2701637"/>
            <a:ext cx="11956472" cy="1200329"/>
          </a:xfrm>
          <a:prstGeom prst="rect">
            <a:avLst/>
          </a:prstGeom>
          <a:noFill/>
        </p:spPr>
        <p:txBody>
          <a:bodyPr wrap="square" rtlCol="0">
            <a:spAutoFit/>
          </a:bodyPr>
          <a:lstStyle/>
          <a:p>
            <a:r>
              <a:rPr lang="en-US" sz="2400" b="1" dirty="0"/>
              <a:t>Analogy Reasoning Types:</a:t>
            </a:r>
          </a:p>
          <a:p>
            <a:r>
              <a:rPr lang="en-US" sz="2400" b="1" dirty="0"/>
              <a:t>We now know what the questions in the Analogy reasoning portion are about. Let’s take a look at the many types of queries that might be asked one by 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Sunlight 		</a:t>
            </a:r>
          </a:p>
          <a:p>
            <a:pPr lvl="0" indent="-457200" algn="l" rtl="0">
              <a:lnSpc>
                <a:spcPct val="90000"/>
              </a:lnSpc>
              <a:spcBef>
                <a:spcPts val="1000"/>
              </a:spcBef>
              <a:spcAft>
                <a:spcPts val="0"/>
              </a:spcAft>
              <a:buClr>
                <a:schemeClr val="dk1"/>
              </a:buClr>
              <a:buSzPts val="2400"/>
              <a:buNone/>
            </a:pPr>
            <a:r>
              <a:rPr lang="en-US" b="1" dirty="0"/>
              <a:t>3) Summer 		</a:t>
            </a:r>
          </a:p>
          <a:p>
            <a:pPr lvl="0" indent="-457200" algn="l" rtl="0">
              <a:lnSpc>
                <a:spcPct val="90000"/>
              </a:lnSpc>
              <a:spcBef>
                <a:spcPts val="1000"/>
              </a:spcBef>
              <a:spcAft>
                <a:spcPts val="0"/>
              </a:spcAft>
              <a:buClr>
                <a:schemeClr val="dk1"/>
              </a:buClr>
              <a:buSzPts val="2400"/>
              <a:buNone/>
            </a:pPr>
            <a:r>
              <a:rPr lang="en-US" b="1" dirty="0"/>
              <a:t>4) Light 	</a:t>
            </a:r>
          </a:p>
          <a:p>
            <a:pPr lvl="0" indent="-457200" algn="l" rtl="0">
              <a:lnSpc>
                <a:spcPct val="90000"/>
              </a:lnSpc>
              <a:spcBef>
                <a:spcPts val="1000"/>
              </a:spcBef>
              <a:spcAft>
                <a:spcPts val="0"/>
              </a:spcAft>
              <a:buClr>
                <a:schemeClr val="dk1"/>
              </a:buClr>
              <a:buSzPts val="2400"/>
              <a:buNone/>
            </a:pPr>
            <a:r>
              <a:rPr lang="en-US" b="1" dirty="0"/>
              <a:t>5) Dir</a:t>
            </a:r>
          </a:p>
          <a:p>
            <a:pPr lvl="0" indent="-457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Winter</a:t>
            </a:r>
            <a:r>
              <a:rPr lang="en-US" b="1" dirty="0"/>
              <a:t> 		  </a:t>
            </a:r>
          </a:p>
          <a:p>
            <a:pPr lvl="0" indent="-457200" algn="l" rtl="0">
              <a:lnSpc>
                <a:spcPct val="90000"/>
              </a:lnSpc>
              <a:spcBef>
                <a:spcPts val="1000"/>
              </a:spcBef>
              <a:spcAft>
                <a:spcPts val="0"/>
              </a:spcAft>
              <a:buClr>
                <a:schemeClr val="dk1"/>
              </a:buClr>
              <a:buSzPts val="2400"/>
              <a:buNone/>
            </a:pPr>
            <a:r>
              <a:rPr lang="en-US" b="1" dirty="0"/>
              <a:t>2) Sunlight 		</a:t>
            </a:r>
          </a:p>
          <a:p>
            <a:pPr lvl="0" indent="-457200" algn="l" rtl="0">
              <a:lnSpc>
                <a:spcPct val="90000"/>
              </a:lnSpc>
              <a:spcBef>
                <a:spcPts val="1000"/>
              </a:spcBef>
              <a:spcAft>
                <a:spcPts val="0"/>
              </a:spcAft>
              <a:buClr>
                <a:schemeClr val="dk1"/>
              </a:buClr>
              <a:buSzPts val="2400"/>
              <a:buNone/>
            </a:pPr>
            <a:r>
              <a:rPr lang="en-US" b="1" dirty="0"/>
              <a:t>3) Summer 		</a:t>
            </a:r>
          </a:p>
          <a:p>
            <a:pPr lvl="0" indent="-457200" algn="l" rtl="0">
              <a:lnSpc>
                <a:spcPct val="90000"/>
              </a:lnSpc>
              <a:spcBef>
                <a:spcPts val="1000"/>
              </a:spcBef>
              <a:spcAft>
                <a:spcPts val="0"/>
              </a:spcAft>
              <a:buClr>
                <a:schemeClr val="dk1"/>
              </a:buClr>
              <a:buSzPts val="2400"/>
              <a:buNone/>
            </a:pPr>
            <a:r>
              <a:rPr lang="en-US" b="1" dirty="0"/>
              <a:t>4) Light 	</a:t>
            </a:r>
          </a:p>
          <a:p>
            <a:pPr lvl="0" indent="-457200" algn="l" rtl="0">
              <a:lnSpc>
                <a:spcPct val="90000"/>
              </a:lnSpc>
              <a:spcBef>
                <a:spcPts val="1000"/>
              </a:spcBef>
              <a:spcAft>
                <a:spcPts val="0"/>
              </a:spcAft>
              <a:buClr>
                <a:schemeClr val="dk1"/>
              </a:buClr>
              <a:buSzPts val="2400"/>
              <a:buNone/>
            </a:pPr>
            <a:r>
              <a:rPr lang="en-US" b="1" dirty="0"/>
              <a:t>5) Dir</a:t>
            </a:r>
          </a:p>
          <a:p>
            <a:pPr lvl="0" indent="-457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a:t>Attachment 	</a:t>
            </a:r>
          </a:p>
          <a:p>
            <a:pPr lvl="0" indent="-457200" algn="l" rtl="0">
              <a:lnSpc>
                <a:spcPct val="90000"/>
              </a:lnSpc>
              <a:spcBef>
                <a:spcPts val="1000"/>
              </a:spcBef>
              <a:spcAft>
                <a:spcPts val="0"/>
              </a:spcAft>
              <a:buClr>
                <a:schemeClr val="dk1"/>
              </a:buClr>
              <a:buSzPts val="2400"/>
              <a:buNone/>
            </a:pPr>
            <a:r>
              <a:rPr lang="en-US" b="1" dirty="0"/>
              <a:t>2) Love 	</a:t>
            </a:r>
          </a:p>
          <a:p>
            <a:pPr lvl="0" indent="-457200" algn="l" rtl="0">
              <a:lnSpc>
                <a:spcPct val="90000"/>
              </a:lnSpc>
              <a:spcBef>
                <a:spcPts val="1000"/>
              </a:spcBef>
              <a:spcAft>
                <a:spcPts val="0"/>
              </a:spcAft>
              <a:buClr>
                <a:schemeClr val="dk1"/>
              </a:buClr>
              <a:buSzPts val="2400"/>
              <a:buNone/>
            </a:pPr>
            <a:r>
              <a:rPr lang="en-US" b="1" dirty="0"/>
              <a:t>3) Anger 	</a:t>
            </a:r>
          </a:p>
          <a:p>
            <a:pPr lvl="0" indent="-457200" algn="l" rtl="0">
              <a:lnSpc>
                <a:spcPct val="90000"/>
              </a:lnSpc>
              <a:spcBef>
                <a:spcPts val="1000"/>
              </a:spcBef>
              <a:spcAft>
                <a:spcPts val="0"/>
              </a:spcAft>
              <a:buClr>
                <a:schemeClr val="dk1"/>
              </a:buClr>
              <a:buSzPts val="2400"/>
              <a:buNone/>
            </a:pPr>
            <a:r>
              <a:rPr lang="en-US" b="1" dirty="0"/>
              <a:t>4) Affection 	     </a:t>
            </a:r>
          </a:p>
          <a:p>
            <a:pPr lvl="0" indent="-457200" algn="l" rtl="0">
              <a:lnSpc>
                <a:spcPct val="90000"/>
              </a:lnSpc>
              <a:spcBef>
                <a:spcPts val="1000"/>
              </a:spcBef>
              <a:spcAft>
                <a:spcPts val="0"/>
              </a:spcAft>
              <a:buClr>
                <a:schemeClr val="dk1"/>
              </a:buClr>
              <a:buSzPts val="2400"/>
              <a:buNone/>
            </a:pPr>
            <a:r>
              <a:rPr lang="en-US" b="1" dirty="0"/>
              <a:t>5) </a:t>
            </a:r>
            <a:r>
              <a:rPr lang="en-US" b="1" dirty="0" err="1"/>
              <a:t>Naiveness</a:t>
            </a:r>
            <a:endParaRPr lang="en-US" b="1" dirty="0"/>
          </a:p>
          <a:p>
            <a:pPr lvl="0" indent="-457200">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a:t>Attachment 	</a:t>
            </a:r>
          </a:p>
          <a:p>
            <a:pPr lvl="0" indent="-457200" algn="l" rtl="0">
              <a:lnSpc>
                <a:spcPct val="90000"/>
              </a:lnSpc>
              <a:spcBef>
                <a:spcPts val="1000"/>
              </a:spcBef>
              <a:spcAft>
                <a:spcPts val="0"/>
              </a:spcAft>
              <a:buClr>
                <a:schemeClr val="dk1"/>
              </a:buClr>
              <a:buSzPts val="2400"/>
              <a:buNone/>
            </a:pPr>
            <a:r>
              <a:rPr lang="en-US" b="1" dirty="0">
                <a:solidFill>
                  <a:srgbClr val="FF0000"/>
                </a:solidFill>
              </a:rPr>
              <a:t>2) Love </a:t>
            </a:r>
            <a:r>
              <a:rPr lang="en-US" b="1" dirty="0"/>
              <a:t>	</a:t>
            </a:r>
          </a:p>
          <a:p>
            <a:pPr lvl="0" indent="-457200" algn="l" rtl="0">
              <a:lnSpc>
                <a:spcPct val="90000"/>
              </a:lnSpc>
              <a:spcBef>
                <a:spcPts val="1000"/>
              </a:spcBef>
              <a:spcAft>
                <a:spcPts val="0"/>
              </a:spcAft>
              <a:buClr>
                <a:schemeClr val="dk1"/>
              </a:buClr>
              <a:buSzPts val="2400"/>
              <a:buNone/>
            </a:pPr>
            <a:r>
              <a:rPr lang="en-US" b="1" dirty="0"/>
              <a:t>3) Anger 	</a:t>
            </a:r>
          </a:p>
          <a:p>
            <a:pPr lvl="0" indent="-457200" algn="l" rtl="0">
              <a:lnSpc>
                <a:spcPct val="90000"/>
              </a:lnSpc>
              <a:spcBef>
                <a:spcPts val="1000"/>
              </a:spcBef>
              <a:spcAft>
                <a:spcPts val="0"/>
              </a:spcAft>
              <a:buClr>
                <a:schemeClr val="dk1"/>
              </a:buClr>
              <a:buSzPts val="2400"/>
              <a:buNone/>
            </a:pPr>
            <a:r>
              <a:rPr lang="en-US" b="1" dirty="0"/>
              <a:t>4) Affection 	     </a:t>
            </a:r>
          </a:p>
          <a:p>
            <a:pPr lvl="0" indent="-457200" algn="l" rtl="0">
              <a:lnSpc>
                <a:spcPct val="90000"/>
              </a:lnSpc>
              <a:spcBef>
                <a:spcPts val="1000"/>
              </a:spcBef>
              <a:spcAft>
                <a:spcPts val="0"/>
              </a:spcAft>
              <a:buClr>
                <a:schemeClr val="dk1"/>
              </a:buClr>
              <a:buSzPts val="2400"/>
              <a:buNone/>
            </a:pPr>
            <a:r>
              <a:rPr lang="en-US" b="1" dirty="0"/>
              <a:t>5) </a:t>
            </a:r>
            <a:r>
              <a:rPr lang="en-US" b="1" dirty="0" err="1"/>
              <a:t>Naiveness</a:t>
            </a:r>
            <a:endParaRPr lang="en-US" b="1" dirty="0"/>
          </a:p>
          <a:p>
            <a:pPr lvl="0" indent="-457200">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Garden 	</a:t>
            </a:r>
          </a:p>
          <a:p>
            <a:pPr lvl="0" indent="-457200" algn="l" rtl="0">
              <a:lnSpc>
                <a:spcPct val="90000"/>
              </a:lnSpc>
              <a:spcBef>
                <a:spcPts val="1000"/>
              </a:spcBef>
              <a:spcAft>
                <a:spcPts val="0"/>
              </a:spcAft>
              <a:buClr>
                <a:schemeClr val="dk1"/>
              </a:buClr>
              <a:buSzPts val="2400"/>
              <a:buNone/>
            </a:pPr>
            <a:r>
              <a:rPr lang="en-US" b="1" dirty="0"/>
              <a:t>3) Pollen 	</a:t>
            </a:r>
          </a:p>
          <a:p>
            <a:pPr lvl="0" indent="-457200" algn="l" rtl="0">
              <a:lnSpc>
                <a:spcPct val="90000"/>
              </a:lnSpc>
              <a:spcBef>
                <a:spcPts val="1000"/>
              </a:spcBef>
              <a:spcAft>
                <a:spcPts val="0"/>
              </a:spcAft>
              <a:buClr>
                <a:schemeClr val="dk1"/>
              </a:buClr>
              <a:buSzPts val="2400"/>
              <a:buNone/>
            </a:pPr>
            <a:r>
              <a:rPr lang="en-US" b="1" dirty="0"/>
              <a:t>4) Bouquet 	  </a:t>
            </a:r>
          </a:p>
          <a:p>
            <a:pPr lvl="0" indent="-457200" algn="l" rtl="0">
              <a:lnSpc>
                <a:spcPct val="90000"/>
              </a:lnSpc>
              <a:spcBef>
                <a:spcPts val="1000"/>
              </a:spcBef>
              <a:spcAft>
                <a:spcPts val="0"/>
              </a:spcAft>
              <a:buClr>
                <a:schemeClr val="dk1"/>
              </a:buClr>
              <a:buSzPts val="2400"/>
              <a:buNone/>
            </a:pPr>
            <a:r>
              <a:rPr lang="en-US" b="1" dirty="0"/>
              <a:t>5) 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Garden 	</a:t>
            </a:r>
          </a:p>
          <a:p>
            <a:pPr lvl="0" indent="-457200" algn="l" rtl="0">
              <a:lnSpc>
                <a:spcPct val="90000"/>
              </a:lnSpc>
              <a:spcBef>
                <a:spcPts val="1000"/>
              </a:spcBef>
              <a:spcAft>
                <a:spcPts val="0"/>
              </a:spcAft>
              <a:buClr>
                <a:schemeClr val="dk1"/>
              </a:buClr>
              <a:buSzPts val="2400"/>
              <a:buNone/>
            </a:pPr>
            <a:r>
              <a:rPr lang="en-US" b="1" dirty="0"/>
              <a:t>3) Pollen 	</a:t>
            </a:r>
          </a:p>
          <a:p>
            <a:pPr lvl="0" indent="-457200" algn="l" rtl="0">
              <a:lnSpc>
                <a:spcPct val="90000"/>
              </a:lnSpc>
              <a:spcBef>
                <a:spcPts val="1000"/>
              </a:spcBef>
              <a:spcAft>
                <a:spcPts val="0"/>
              </a:spcAft>
              <a:buClr>
                <a:schemeClr val="dk1"/>
              </a:buClr>
              <a:buSzPts val="2400"/>
              <a:buNone/>
            </a:pPr>
            <a:r>
              <a:rPr lang="en-US" b="1" dirty="0">
                <a:solidFill>
                  <a:srgbClr val="FF0000"/>
                </a:solidFill>
              </a:rPr>
              <a:t>4) Bouquet </a:t>
            </a:r>
            <a:r>
              <a:rPr lang="en-US" b="1" dirty="0"/>
              <a:t>	  </a:t>
            </a:r>
          </a:p>
          <a:p>
            <a:pPr lvl="0" indent="-457200" algn="l" rtl="0">
              <a:lnSpc>
                <a:spcPct val="90000"/>
              </a:lnSpc>
              <a:spcBef>
                <a:spcPts val="1000"/>
              </a:spcBef>
              <a:spcAft>
                <a:spcPts val="0"/>
              </a:spcAft>
              <a:buClr>
                <a:schemeClr val="dk1"/>
              </a:buClr>
              <a:buSzPts val="2400"/>
              <a:buNone/>
            </a:pPr>
            <a:r>
              <a:rPr lang="en-US" b="1" dirty="0"/>
              <a:t>5) 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a:t>Wool 	</a:t>
            </a:r>
          </a:p>
          <a:p>
            <a:pPr lvl="0" indent="-457200" algn="l" rtl="0">
              <a:lnSpc>
                <a:spcPct val="90000"/>
              </a:lnSpc>
              <a:spcBef>
                <a:spcPts val="1000"/>
              </a:spcBef>
              <a:spcAft>
                <a:spcPts val="0"/>
              </a:spcAft>
              <a:buClr>
                <a:schemeClr val="dk1"/>
              </a:buClr>
              <a:buSzPts val="2400"/>
              <a:buNone/>
            </a:pPr>
            <a:r>
              <a:rPr lang="en-US" b="1" dirty="0"/>
              <a:t>2) Milk 	</a:t>
            </a:r>
          </a:p>
          <a:p>
            <a:pPr lvl="0" indent="-457200" algn="l" rtl="0">
              <a:lnSpc>
                <a:spcPct val="90000"/>
              </a:lnSpc>
              <a:spcBef>
                <a:spcPts val="1000"/>
              </a:spcBef>
              <a:spcAft>
                <a:spcPts val="0"/>
              </a:spcAft>
              <a:buClr>
                <a:schemeClr val="dk1"/>
              </a:buClr>
              <a:buSzPts val="2400"/>
              <a:buNone/>
            </a:pPr>
            <a:r>
              <a:rPr lang="en-US" b="1" dirty="0"/>
              <a:t>3) Fur 	</a:t>
            </a:r>
          </a:p>
          <a:p>
            <a:pPr lvl="0" indent="-457200" algn="l" rtl="0">
              <a:lnSpc>
                <a:spcPct val="90000"/>
              </a:lnSpc>
              <a:spcBef>
                <a:spcPts val="1000"/>
              </a:spcBef>
              <a:spcAft>
                <a:spcPts val="0"/>
              </a:spcAft>
              <a:buClr>
                <a:schemeClr val="dk1"/>
              </a:buClr>
              <a:buSzPts val="2400"/>
              <a:buNone/>
            </a:pPr>
            <a:r>
              <a:rPr lang="en-US" b="1" dirty="0"/>
              <a:t>4) Lamb 	</a:t>
            </a:r>
          </a:p>
          <a:p>
            <a:pPr lvl="0" indent="-457200" algn="l" rtl="0">
              <a:lnSpc>
                <a:spcPct val="90000"/>
              </a:lnSpc>
              <a:spcBef>
                <a:spcPts val="1000"/>
              </a:spcBef>
              <a:spcAft>
                <a:spcPts val="0"/>
              </a:spcAft>
              <a:buClr>
                <a:schemeClr val="dk1"/>
              </a:buClr>
              <a:buSzPts val="2400"/>
              <a:buNone/>
            </a:pPr>
            <a:r>
              <a:rPr lang="en-US" b="1" dirty="0"/>
              <a:t>5) Meat</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Wool</a:t>
            </a:r>
            <a:r>
              <a:rPr lang="en-US" b="1" dirty="0"/>
              <a:t> 	</a:t>
            </a:r>
          </a:p>
          <a:p>
            <a:pPr lvl="0" indent="-457200" algn="l" rtl="0">
              <a:lnSpc>
                <a:spcPct val="90000"/>
              </a:lnSpc>
              <a:spcBef>
                <a:spcPts val="1000"/>
              </a:spcBef>
              <a:spcAft>
                <a:spcPts val="0"/>
              </a:spcAft>
              <a:buClr>
                <a:schemeClr val="dk1"/>
              </a:buClr>
              <a:buSzPts val="2400"/>
              <a:buNone/>
            </a:pPr>
            <a:r>
              <a:rPr lang="en-US" b="1" dirty="0"/>
              <a:t>2) Milk 	</a:t>
            </a:r>
          </a:p>
          <a:p>
            <a:pPr lvl="0" indent="-457200" algn="l" rtl="0">
              <a:lnSpc>
                <a:spcPct val="90000"/>
              </a:lnSpc>
              <a:spcBef>
                <a:spcPts val="1000"/>
              </a:spcBef>
              <a:spcAft>
                <a:spcPts val="0"/>
              </a:spcAft>
              <a:buClr>
                <a:schemeClr val="dk1"/>
              </a:buClr>
              <a:buSzPts val="2400"/>
              <a:buNone/>
            </a:pPr>
            <a:r>
              <a:rPr lang="en-US" b="1" dirty="0"/>
              <a:t>3) Fur 	</a:t>
            </a:r>
          </a:p>
          <a:p>
            <a:pPr lvl="0" indent="-457200" algn="l" rtl="0">
              <a:lnSpc>
                <a:spcPct val="90000"/>
              </a:lnSpc>
              <a:spcBef>
                <a:spcPts val="1000"/>
              </a:spcBef>
              <a:spcAft>
                <a:spcPts val="0"/>
              </a:spcAft>
              <a:buClr>
                <a:schemeClr val="dk1"/>
              </a:buClr>
              <a:buSzPts val="2400"/>
              <a:buNone/>
            </a:pPr>
            <a:r>
              <a:rPr lang="en-US" b="1" dirty="0"/>
              <a:t>4) Lamb 	</a:t>
            </a:r>
          </a:p>
          <a:p>
            <a:pPr lvl="0" indent="-457200" algn="l" rtl="0">
              <a:lnSpc>
                <a:spcPct val="90000"/>
              </a:lnSpc>
              <a:spcBef>
                <a:spcPts val="1000"/>
              </a:spcBef>
              <a:spcAft>
                <a:spcPts val="0"/>
              </a:spcAft>
              <a:buClr>
                <a:schemeClr val="dk1"/>
              </a:buClr>
              <a:buSzPts val="2400"/>
              <a:buNone/>
            </a:pPr>
            <a:r>
              <a:rPr lang="en-US" b="1" dirty="0"/>
              <a:t>5) Meat</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Thread 	</a:t>
            </a:r>
          </a:p>
          <a:p>
            <a:pPr lvl="0" indent="-457200" algn="l" rtl="0">
              <a:lnSpc>
                <a:spcPct val="90000"/>
              </a:lnSpc>
              <a:spcBef>
                <a:spcPts val="1000"/>
              </a:spcBef>
              <a:spcAft>
                <a:spcPts val="0"/>
              </a:spcAft>
              <a:buClr>
                <a:schemeClr val="dk1"/>
              </a:buClr>
              <a:buSzPts val="2400"/>
              <a:buNone/>
            </a:pPr>
            <a:r>
              <a:rPr lang="en-US" b="1" dirty="0">
                <a:latin typeface="+mj-lt"/>
              </a:rPr>
              <a:t>2) Cloth 	</a:t>
            </a:r>
          </a:p>
          <a:p>
            <a:pPr lvl="0" indent="-457200" algn="l" rtl="0">
              <a:lnSpc>
                <a:spcPct val="90000"/>
              </a:lnSpc>
              <a:spcBef>
                <a:spcPts val="1000"/>
              </a:spcBef>
              <a:spcAft>
                <a:spcPts val="0"/>
              </a:spcAft>
              <a:buClr>
                <a:schemeClr val="dk1"/>
              </a:buClr>
              <a:buSzPts val="2400"/>
              <a:buNone/>
            </a:pPr>
            <a:r>
              <a:rPr lang="en-US" b="1" dirty="0">
                <a:latin typeface="+mj-lt"/>
              </a:rPr>
              <a:t>3) Cotton 	</a:t>
            </a:r>
          </a:p>
          <a:p>
            <a:pPr lvl="0" indent="-457200" algn="l" rtl="0">
              <a:lnSpc>
                <a:spcPct val="90000"/>
              </a:lnSpc>
              <a:spcBef>
                <a:spcPts val="1000"/>
              </a:spcBef>
              <a:spcAft>
                <a:spcPts val="0"/>
              </a:spcAft>
              <a:buClr>
                <a:schemeClr val="dk1"/>
              </a:buClr>
              <a:buSzPts val="2400"/>
              <a:buNone/>
            </a:pPr>
            <a:r>
              <a:rPr lang="en-US" b="1" dirty="0">
                <a:latin typeface="+mj-lt"/>
              </a:rPr>
              <a:t>4) Apparel 	</a:t>
            </a:r>
          </a:p>
          <a:p>
            <a:pPr lvl="0" indent="-457200" algn="l" rtl="0">
              <a:lnSpc>
                <a:spcPct val="90000"/>
              </a:lnSpc>
              <a:spcBef>
                <a:spcPts val="1000"/>
              </a:spcBef>
              <a:spcAft>
                <a:spcPts val="0"/>
              </a:spcAft>
              <a:buClr>
                <a:schemeClr val="dk1"/>
              </a:buClr>
              <a:buSzPts val="2400"/>
              <a:buNone/>
            </a:pPr>
            <a:r>
              <a:rPr lang="en-US" b="1" dirty="0">
                <a:latin typeface="+mj-lt"/>
              </a:rPr>
              <a:t>5) None of these</a:t>
            </a:r>
          </a:p>
          <a:p>
            <a:pPr lvl="0" indent="-457200">
              <a:buNone/>
            </a:pPr>
            <a:endParaRPr b="1">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Thread 	</a:t>
            </a:r>
          </a:p>
          <a:p>
            <a:pPr lvl="0" indent="-457200" algn="l" rtl="0">
              <a:lnSpc>
                <a:spcPct val="90000"/>
              </a:lnSpc>
              <a:spcBef>
                <a:spcPts val="1000"/>
              </a:spcBef>
              <a:spcAft>
                <a:spcPts val="0"/>
              </a:spcAft>
              <a:buClr>
                <a:schemeClr val="dk1"/>
              </a:buClr>
              <a:buSzPts val="2400"/>
              <a:buNone/>
            </a:pPr>
            <a:r>
              <a:rPr lang="en-US" b="1" dirty="0">
                <a:latin typeface="+mj-lt"/>
              </a:rPr>
              <a:t>2) Cloth 	</a:t>
            </a:r>
          </a:p>
          <a:p>
            <a:pPr lvl="0" indent="-457200" algn="l" rtl="0">
              <a:lnSpc>
                <a:spcPct val="90000"/>
              </a:lnSpc>
              <a:spcBef>
                <a:spcPts val="1000"/>
              </a:spcBef>
              <a:spcAft>
                <a:spcPts val="0"/>
              </a:spcAft>
              <a:buClr>
                <a:schemeClr val="dk1"/>
              </a:buClr>
              <a:buSzPts val="2400"/>
              <a:buNone/>
            </a:pPr>
            <a:r>
              <a:rPr lang="en-US" b="1" dirty="0">
                <a:latin typeface="+mj-lt"/>
              </a:rPr>
              <a:t>3) Cotton 	</a:t>
            </a:r>
          </a:p>
          <a:p>
            <a:pPr lvl="0" indent="-457200" algn="l" rtl="0">
              <a:lnSpc>
                <a:spcPct val="90000"/>
              </a:lnSpc>
              <a:spcBef>
                <a:spcPts val="1000"/>
              </a:spcBef>
              <a:spcAft>
                <a:spcPts val="0"/>
              </a:spcAft>
              <a:buClr>
                <a:schemeClr val="dk1"/>
              </a:buClr>
              <a:buSzPts val="2400"/>
              <a:buNone/>
            </a:pPr>
            <a:r>
              <a:rPr lang="en-US" b="1" dirty="0">
                <a:solidFill>
                  <a:srgbClr val="FF0000"/>
                </a:solidFill>
                <a:latin typeface="+mj-lt"/>
              </a:rPr>
              <a:t>4) Apparel </a:t>
            </a:r>
            <a:r>
              <a:rPr lang="en-US" b="1" dirty="0">
                <a:latin typeface="+mj-lt"/>
              </a:rPr>
              <a:t>	</a:t>
            </a:r>
          </a:p>
          <a:p>
            <a:pPr lvl="0" indent="-457200" algn="l" rtl="0">
              <a:lnSpc>
                <a:spcPct val="90000"/>
              </a:lnSpc>
              <a:spcBef>
                <a:spcPts val="1000"/>
              </a:spcBef>
              <a:spcAft>
                <a:spcPts val="0"/>
              </a:spcAft>
              <a:buClr>
                <a:schemeClr val="dk1"/>
              </a:buClr>
              <a:buSzPts val="2400"/>
              <a:buNone/>
            </a:pPr>
            <a:r>
              <a:rPr lang="en-US" b="1" dirty="0">
                <a:latin typeface="+mj-lt"/>
              </a:rPr>
              <a:t>5) None of these</a:t>
            </a:r>
          </a:p>
          <a:p>
            <a:pPr lvl="0" indent="-457200">
              <a:buNone/>
            </a:pPr>
            <a:endParaRPr b="1">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831273"/>
            <a:ext cx="12192001" cy="5632311"/>
          </a:xfrm>
          <a:prstGeom prst="rect">
            <a:avLst/>
          </a:prstGeom>
          <a:noFill/>
        </p:spPr>
        <p:txBody>
          <a:bodyPr wrap="square" rtlCol="0">
            <a:spAutoFit/>
          </a:bodyPr>
          <a:lstStyle/>
          <a:p>
            <a:r>
              <a:rPr lang="en-US" sz="2400" b="1" dirty="0"/>
              <a:t>1. Analogy based on letters/words:</a:t>
            </a:r>
          </a:p>
          <a:p>
            <a:r>
              <a:rPr lang="en-US" sz="2400" b="1" dirty="0"/>
              <a:t>A pair of letters or words are presented in a certain likeness between them in this form of analogy reasoning. Another word or letter with similar characteristics is also supplied. Candidates must determine the similarities between the first two words and select the word from the alternatives that has the same similarities to the “?” as the first two.</a:t>
            </a:r>
          </a:p>
          <a:p>
            <a:r>
              <a:rPr lang="en-US" sz="2400" b="1" dirty="0"/>
              <a:t>Addition/ Subtraction/ Multiplication with constant numbers, Reverse letter of constant numbers, and so on are examples of letter-based analogies.</a:t>
            </a:r>
          </a:p>
          <a:p>
            <a:r>
              <a:rPr lang="en-US" sz="2400" b="1" dirty="0"/>
              <a:t>2. Analogy based on numbers/numerical analogy:</a:t>
            </a:r>
          </a:p>
          <a:p>
            <a:r>
              <a:rPr lang="en-US" sz="2400" b="1" dirty="0"/>
              <a:t>A pair of numbers are presented in a certain likeness between them in this type of analogy reasoning. Another number is supplied with similar characteristics. Candidates must determine the similarities between the first two numbers and select the number from the options that has the same relationship to the “?” as the first two.</a:t>
            </a:r>
          </a:p>
          <a:p>
            <a:r>
              <a:rPr lang="en-US" sz="2400" b="1" dirty="0"/>
              <a:t>Addition/ Subtraction/ Multiplication with constant numbers, Square/Cube of cons.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a:t>Ink 		</a:t>
            </a:r>
          </a:p>
          <a:p>
            <a:pPr lvl="0" indent="-457200" algn="l" rtl="0">
              <a:lnSpc>
                <a:spcPct val="90000"/>
              </a:lnSpc>
              <a:spcBef>
                <a:spcPts val="1000"/>
              </a:spcBef>
              <a:spcAft>
                <a:spcPts val="0"/>
              </a:spcAft>
              <a:buClr>
                <a:schemeClr val="dk1"/>
              </a:buClr>
              <a:buSzPts val="2400"/>
              <a:buNone/>
            </a:pPr>
            <a:r>
              <a:rPr lang="en-US" b="1" dirty="0"/>
              <a:t>2) Cap 	</a:t>
            </a:r>
          </a:p>
          <a:p>
            <a:pPr lvl="0" indent="-457200" algn="l" rtl="0">
              <a:lnSpc>
                <a:spcPct val="90000"/>
              </a:lnSpc>
              <a:spcBef>
                <a:spcPts val="1000"/>
              </a:spcBef>
              <a:spcAft>
                <a:spcPts val="0"/>
              </a:spcAft>
              <a:buClr>
                <a:schemeClr val="dk1"/>
              </a:buClr>
              <a:buSzPts val="2400"/>
              <a:buNone/>
            </a:pPr>
            <a:r>
              <a:rPr lang="en-US" b="1" dirty="0"/>
              <a:t>3) Paper 	</a:t>
            </a:r>
          </a:p>
          <a:p>
            <a:pPr lvl="0" indent="-457200" algn="l" rtl="0">
              <a:lnSpc>
                <a:spcPct val="90000"/>
              </a:lnSpc>
              <a:spcBef>
                <a:spcPts val="1000"/>
              </a:spcBef>
              <a:spcAft>
                <a:spcPts val="0"/>
              </a:spcAft>
              <a:buClr>
                <a:schemeClr val="dk1"/>
              </a:buClr>
              <a:buSzPts val="2400"/>
              <a:buNone/>
            </a:pPr>
            <a:r>
              <a:rPr lang="en-US" b="1" dirty="0"/>
              <a:t>4) Word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Ink </a:t>
            </a:r>
            <a:r>
              <a:rPr lang="en-US" b="1" dirty="0"/>
              <a:t>		</a:t>
            </a:r>
          </a:p>
          <a:p>
            <a:pPr lvl="0" indent="-457200" algn="l" rtl="0">
              <a:lnSpc>
                <a:spcPct val="90000"/>
              </a:lnSpc>
              <a:spcBef>
                <a:spcPts val="1000"/>
              </a:spcBef>
              <a:spcAft>
                <a:spcPts val="0"/>
              </a:spcAft>
              <a:buClr>
                <a:schemeClr val="dk1"/>
              </a:buClr>
              <a:buSzPts val="2400"/>
              <a:buNone/>
            </a:pPr>
            <a:r>
              <a:rPr lang="en-US" b="1" dirty="0"/>
              <a:t>2) Cap 	</a:t>
            </a:r>
          </a:p>
          <a:p>
            <a:pPr lvl="0" indent="-457200" algn="l" rtl="0">
              <a:lnSpc>
                <a:spcPct val="90000"/>
              </a:lnSpc>
              <a:spcBef>
                <a:spcPts val="1000"/>
              </a:spcBef>
              <a:spcAft>
                <a:spcPts val="0"/>
              </a:spcAft>
              <a:buClr>
                <a:schemeClr val="dk1"/>
              </a:buClr>
              <a:buSzPts val="2400"/>
              <a:buNone/>
            </a:pPr>
            <a:r>
              <a:rPr lang="en-US" b="1" dirty="0"/>
              <a:t>3) Paper 	</a:t>
            </a:r>
          </a:p>
          <a:p>
            <a:pPr lvl="0" indent="-457200" algn="l" rtl="0">
              <a:lnSpc>
                <a:spcPct val="90000"/>
              </a:lnSpc>
              <a:spcBef>
                <a:spcPts val="1000"/>
              </a:spcBef>
              <a:spcAft>
                <a:spcPts val="0"/>
              </a:spcAft>
              <a:buClr>
                <a:schemeClr val="dk1"/>
              </a:buClr>
              <a:buSzPts val="2400"/>
              <a:buNone/>
            </a:pPr>
            <a:r>
              <a:rPr lang="en-US" b="1" dirty="0"/>
              <a:t>4) Word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a:t>Loan 	</a:t>
            </a:r>
          </a:p>
          <a:p>
            <a:pPr lvl="0" indent="-457200" algn="l" rtl="0">
              <a:lnSpc>
                <a:spcPct val="90000"/>
              </a:lnSpc>
              <a:spcBef>
                <a:spcPts val="1000"/>
              </a:spcBef>
              <a:spcAft>
                <a:spcPts val="0"/>
              </a:spcAft>
              <a:buClr>
                <a:schemeClr val="dk1"/>
              </a:buClr>
              <a:buSzPts val="2400"/>
              <a:buNone/>
            </a:pPr>
            <a:r>
              <a:rPr lang="en-US" b="1" dirty="0"/>
              <a:t>2) Interest 	</a:t>
            </a:r>
          </a:p>
          <a:p>
            <a:pPr lvl="0" indent="-457200" algn="l" rtl="0">
              <a:lnSpc>
                <a:spcPct val="90000"/>
              </a:lnSpc>
              <a:spcBef>
                <a:spcPts val="1000"/>
              </a:spcBef>
              <a:spcAft>
                <a:spcPts val="0"/>
              </a:spcAft>
              <a:buClr>
                <a:schemeClr val="dk1"/>
              </a:buClr>
              <a:buSzPts val="2400"/>
              <a:buNone/>
            </a:pPr>
            <a:r>
              <a:rPr lang="en-US" b="1" dirty="0"/>
              <a:t>3) Taxes 	</a:t>
            </a:r>
          </a:p>
          <a:p>
            <a:pPr lvl="0" indent="-457200" algn="l" rtl="0">
              <a:lnSpc>
                <a:spcPct val="90000"/>
              </a:lnSpc>
              <a:spcBef>
                <a:spcPts val="1000"/>
              </a:spcBef>
              <a:spcAft>
                <a:spcPts val="0"/>
              </a:spcAft>
              <a:buClr>
                <a:schemeClr val="dk1"/>
              </a:buClr>
              <a:buSzPts val="2400"/>
              <a:buNone/>
            </a:pPr>
            <a:r>
              <a:rPr lang="en-US" b="1" dirty="0"/>
              <a:t>4) Profit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a:t>Loan 	</a:t>
            </a:r>
          </a:p>
          <a:p>
            <a:pPr lvl="0" indent="-457200" algn="l" rtl="0">
              <a:lnSpc>
                <a:spcPct val="90000"/>
              </a:lnSpc>
              <a:spcBef>
                <a:spcPts val="1000"/>
              </a:spcBef>
              <a:spcAft>
                <a:spcPts val="0"/>
              </a:spcAft>
              <a:buClr>
                <a:schemeClr val="dk1"/>
              </a:buClr>
              <a:buSzPts val="2400"/>
              <a:buNone/>
            </a:pPr>
            <a:r>
              <a:rPr lang="en-US" b="1" dirty="0"/>
              <a:t>2) Interest 	</a:t>
            </a:r>
          </a:p>
          <a:p>
            <a:pPr lvl="0" indent="-457200" algn="l" rtl="0">
              <a:lnSpc>
                <a:spcPct val="90000"/>
              </a:lnSpc>
              <a:spcBef>
                <a:spcPts val="1000"/>
              </a:spcBef>
              <a:spcAft>
                <a:spcPts val="0"/>
              </a:spcAft>
              <a:buClr>
                <a:schemeClr val="dk1"/>
              </a:buClr>
              <a:buSzPts val="2400"/>
              <a:buNone/>
            </a:pPr>
            <a:r>
              <a:rPr lang="en-US" b="1" dirty="0"/>
              <a:t>3) Taxes 	</a:t>
            </a:r>
          </a:p>
          <a:p>
            <a:pPr lvl="0" indent="-457200" algn="l" rtl="0">
              <a:lnSpc>
                <a:spcPct val="90000"/>
              </a:lnSpc>
              <a:spcBef>
                <a:spcPts val="1000"/>
              </a:spcBef>
              <a:spcAft>
                <a:spcPts val="0"/>
              </a:spcAft>
              <a:buClr>
                <a:schemeClr val="dk1"/>
              </a:buClr>
              <a:buSzPts val="2400"/>
              <a:buNone/>
            </a:pPr>
            <a:r>
              <a:rPr lang="en-US" b="1" dirty="0">
                <a:solidFill>
                  <a:srgbClr val="FF0000"/>
                </a:solidFill>
              </a:rPr>
              <a:t>4) Profit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a:t>Doctor 	</a:t>
            </a:r>
          </a:p>
          <a:p>
            <a:pPr lvl="0" indent="-457200" algn="l" rtl="0">
              <a:lnSpc>
                <a:spcPct val="90000"/>
              </a:lnSpc>
              <a:spcBef>
                <a:spcPts val="1000"/>
              </a:spcBef>
              <a:spcAft>
                <a:spcPts val="0"/>
              </a:spcAft>
              <a:buClr>
                <a:schemeClr val="dk1"/>
              </a:buClr>
              <a:buSzPts val="2400"/>
              <a:buNone/>
            </a:pPr>
            <a:r>
              <a:rPr lang="en-US" b="1" dirty="0"/>
              <a:t>2) Nurse 	</a:t>
            </a:r>
          </a:p>
          <a:p>
            <a:pPr lvl="0" indent="-457200" algn="l" rtl="0">
              <a:lnSpc>
                <a:spcPct val="90000"/>
              </a:lnSpc>
              <a:spcBef>
                <a:spcPts val="1000"/>
              </a:spcBef>
              <a:spcAft>
                <a:spcPts val="0"/>
              </a:spcAft>
              <a:buClr>
                <a:schemeClr val="dk1"/>
              </a:buClr>
              <a:buSzPts val="2400"/>
              <a:buNone/>
            </a:pPr>
            <a:r>
              <a:rPr lang="en-US" b="1" dirty="0"/>
              <a:t>3) Treatment 	</a:t>
            </a:r>
          </a:p>
          <a:p>
            <a:pPr lvl="0" indent="-457200" algn="l" rtl="0">
              <a:lnSpc>
                <a:spcPct val="90000"/>
              </a:lnSpc>
              <a:spcBef>
                <a:spcPts val="1000"/>
              </a:spcBef>
              <a:spcAft>
                <a:spcPts val="0"/>
              </a:spcAft>
              <a:buClr>
                <a:schemeClr val="dk1"/>
              </a:buClr>
              <a:buSzPts val="2400"/>
              <a:buNone/>
            </a:pPr>
            <a:r>
              <a:rPr lang="en-US" b="1" dirty="0"/>
              <a:t>4) Patient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a:t>Doctor 	</a:t>
            </a:r>
          </a:p>
          <a:p>
            <a:pPr lvl="0" indent="-457200" algn="l" rtl="0">
              <a:lnSpc>
                <a:spcPct val="90000"/>
              </a:lnSpc>
              <a:spcBef>
                <a:spcPts val="1000"/>
              </a:spcBef>
              <a:spcAft>
                <a:spcPts val="0"/>
              </a:spcAft>
              <a:buClr>
                <a:schemeClr val="dk1"/>
              </a:buClr>
              <a:buSzPts val="2400"/>
              <a:buNone/>
            </a:pPr>
            <a:r>
              <a:rPr lang="en-US" b="1" dirty="0"/>
              <a:t>2) Nurse 	</a:t>
            </a:r>
          </a:p>
          <a:p>
            <a:pPr lvl="0" indent="-457200" algn="l" rtl="0">
              <a:lnSpc>
                <a:spcPct val="90000"/>
              </a:lnSpc>
              <a:spcBef>
                <a:spcPts val="1000"/>
              </a:spcBef>
              <a:spcAft>
                <a:spcPts val="0"/>
              </a:spcAft>
              <a:buClr>
                <a:schemeClr val="dk1"/>
              </a:buClr>
              <a:buSzPts val="2400"/>
              <a:buNone/>
            </a:pPr>
            <a:r>
              <a:rPr lang="en-US" b="1" dirty="0"/>
              <a:t>3) Treatment 	</a:t>
            </a:r>
          </a:p>
          <a:p>
            <a:pPr lvl="0" indent="-457200" algn="l" rtl="0">
              <a:lnSpc>
                <a:spcPct val="90000"/>
              </a:lnSpc>
              <a:spcBef>
                <a:spcPts val="1000"/>
              </a:spcBef>
              <a:spcAft>
                <a:spcPts val="0"/>
              </a:spcAft>
              <a:buClr>
                <a:schemeClr val="dk1"/>
              </a:buClr>
              <a:buSzPts val="2400"/>
              <a:buNone/>
            </a:pPr>
            <a:r>
              <a:rPr lang="en-US" b="1" dirty="0">
                <a:solidFill>
                  <a:srgbClr val="FF0000"/>
                </a:solidFill>
              </a:rPr>
              <a:t>4) Patient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a:t>Watch 	</a:t>
            </a:r>
          </a:p>
          <a:p>
            <a:pPr lvl="0" indent="-457200" algn="l" rtl="0">
              <a:lnSpc>
                <a:spcPct val="90000"/>
              </a:lnSpc>
              <a:spcBef>
                <a:spcPts val="1000"/>
              </a:spcBef>
              <a:spcAft>
                <a:spcPts val="0"/>
              </a:spcAft>
              <a:buClr>
                <a:schemeClr val="dk1"/>
              </a:buClr>
              <a:buSzPts val="2400"/>
              <a:buNone/>
            </a:pPr>
            <a:r>
              <a:rPr lang="en-US" b="1" dirty="0"/>
              <a:t>2) Belt 	</a:t>
            </a:r>
          </a:p>
          <a:p>
            <a:pPr lvl="0" indent="-457200" algn="l" rtl="0">
              <a:lnSpc>
                <a:spcPct val="90000"/>
              </a:lnSpc>
              <a:spcBef>
                <a:spcPts val="1000"/>
              </a:spcBef>
              <a:spcAft>
                <a:spcPts val="0"/>
              </a:spcAft>
              <a:buClr>
                <a:schemeClr val="dk1"/>
              </a:buClr>
              <a:buSzPts val="2400"/>
              <a:buNone/>
            </a:pPr>
            <a:r>
              <a:rPr lang="en-US" b="1" dirty="0"/>
              <a:t>3) Ribbon 	</a:t>
            </a:r>
          </a:p>
          <a:p>
            <a:pPr lvl="0" indent="-457200" algn="l" rtl="0">
              <a:lnSpc>
                <a:spcPct val="90000"/>
              </a:lnSpc>
              <a:spcBef>
                <a:spcPts val="1000"/>
              </a:spcBef>
              <a:spcAft>
                <a:spcPts val="0"/>
              </a:spcAft>
              <a:buClr>
                <a:schemeClr val="dk1"/>
              </a:buClr>
              <a:buSzPts val="2400"/>
              <a:buNone/>
            </a:pPr>
            <a:r>
              <a:rPr lang="en-US" b="1" dirty="0"/>
              <a:t>4) Shirt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a:t>Watch 	</a:t>
            </a:r>
          </a:p>
          <a:p>
            <a:pPr lvl="0" indent="-457200" algn="l" rtl="0">
              <a:lnSpc>
                <a:spcPct val="90000"/>
              </a:lnSpc>
              <a:spcBef>
                <a:spcPts val="1000"/>
              </a:spcBef>
              <a:spcAft>
                <a:spcPts val="0"/>
              </a:spcAft>
              <a:buClr>
                <a:schemeClr val="dk1"/>
              </a:buClr>
              <a:buSzPts val="2400"/>
              <a:buNone/>
            </a:pPr>
            <a:r>
              <a:rPr lang="en-US" b="1" dirty="0">
                <a:solidFill>
                  <a:srgbClr val="FF0000"/>
                </a:solidFill>
              </a:rPr>
              <a:t>2) Belt </a:t>
            </a:r>
            <a:r>
              <a:rPr lang="en-US" b="1" dirty="0"/>
              <a:t>	</a:t>
            </a:r>
          </a:p>
          <a:p>
            <a:pPr lvl="0" indent="-457200" algn="l" rtl="0">
              <a:lnSpc>
                <a:spcPct val="90000"/>
              </a:lnSpc>
              <a:spcBef>
                <a:spcPts val="1000"/>
              </a:spcBef>
              <a:spcAft>
                <a:spcPts val="0"/>
              </a:spcAft>
              <a:buClr>
                <a:schemeClr val="dk1"/>
              </a:buClr>
              <a:buSzPts val="2400"/>
              <a:buNone/>
            </a:pPr>
            <a:r>
              <a:rPr lang="en-US" b="1" dirty="0"/>
              <a:t>3) Ribbon 	</a:t>
            </a:r>
          </a:p>
          <a:p>
            <a:pPr lvl="0" indent="-457200" algn="l" rtl="0">
              <a:lnSpc>
                <a:spcPct val="90000"/>
              </a:lnSpc>
              <a:spcBef>
                <a:spcPts val="1000"/>
              </a:spcBef>
              <a:spcAft>
                <a:spcPts val="0"/>
              </a:spcAft>
              <a:buClr>
                <a:schemeClr val="dk1"/>
              </a:buClr>
              <a:buSzPts val="2400"/>
              <a:buNone/>
            </a:pPr>
            <a:r>
              <a:rPr lang="en-US" b="1" dirty="0"/>
              <a:t>4) Shirt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a:t>Product 		</a:t>
            </a:r>
          </a:p>
          <a:p>
            <a:pPr lvl="0" indent="-457200" algn="l" rtl="0">
              <a:lnSpc>
                <a:spcPct val="90000"/>
              </a:lnSpc>
              <a:spcBef>
                <a:spcPts val="1000"/>
              </a:spcBef>
              <a:spcAft>
                <a:spcPts val="0"/>
              </a:spcAft>
              <a:buClr>
                <a:schemeClr val="dk1"/>
              </a:buClr>
              <a:buSzPts val="2400"/>
              <a:buNone/>
            </a:pPr>
            <a:r>
              <a:rPr lang="en-US" b="1" dirty="0"/>
              <a:t>2) Consumer 	</a:t>
            </a:r>
          </a:p>
          <a:p>
            <a:pPr lvl="0" indent="-457200" algn="l" rtl="0">
              <a:lnSpc>
                <a:spcPct val="90000"/>
              </a:lnSpc>
              <a:spcBef>
                <a:spcPts val="1000"/>
              </a:spcBef>
              <a:spcAft>
                <a:spcPts val="0"/>
              </a:spcAft>
              <a:buClr>
                <a:schemeClr val="dk1"/>
              </a:buClr>
              <a:buSzPts val="2400"/>
              <a:buNone/>
            </a:pPr>
            <a:r>
              <a:rPr lang="en-US" b="1" dirty="0"/>
              <a:t>3) Seller 	</a:t>
            </a:r>
          </a:p>
          <a:p>
            <a:pPr lvl="0" indent="-457200" algn="l" rtl="0">
              <a:lnSpc>
                <a:spcPct val="90000"/>
              </a:lnSpc>
              <a:spcBef>
                <a:spcPts val="1000"/>
              </a:spcBef>
              <a:spcAft>
                <a:spcPts val="0"/>
              </a:spcAft>
              <a:buClr>
                <a:schemeClr val="dk1"/>
              </a:buClr>
              <a:buSzPts val="2400"/>
              <a:buNone/>
            </a:pPr>
            <a:r>
              <a:rPr lang="en-US" b="1" dirty="0"/>
              <a:t>4) Film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a:t>Product 		</a:t>
            </a:r>
          </a:p>
          <a:p>
            <a:pPr lvl="0" indent="-457200" algn="l" rtl="0">
              <a:lnSpc>
                <a:spcPct val="90000"/>
              </a:lnSpc>
              <a:spcBef>
                <a:spcPts val="1000"/>
              </a:spcBef>
              <a:spcAft>
                <a:spcPts val="0"/>
              </a:spcAft>
              <a:buClr>
                <a:schemeClr val="dk1"/>
              </a:buClr>
              <a:buSzPts val="2400"/>
              <a:buNone/>
            </a:pPr>
            <a:r>
              <a:rPr lang="en-US" b="1" dirty="0">
                <a:solidFill>
                  <a:srgbClr val="FF0000"/>
                </a:solidFill>
              </a:rPr>
              <a:t>2) Consumer </a:t>
            </a:r>
            <a:r>
              <a:rPr lang="en-US" b="1" dirty="0"/>
              <a:t>	</a:t>
            </a:r>
          </a:p>
          <a:p>
            <a:pPr lvl="0" indent="-457200" algn="l" rtl="0">
              <a:lnSpc>
                <a:spcPct val="90000"/>
              </a:lnSpc>
              <a:spcBef>
                <a:spcPts val="1000"/>
              </a:spcBef>
              <a:spcAft>
                <a:spcPts val="0"/>
              </a:spcAft>
              <a:buClr>
                <a:schemeClr val="dk1"/>
              </a:buClr>
              <a:buSzPts val="2400"/>
              <a:buNone/>
            </a:pPr>
            <a:r>
              <a:rPr lang="en-US" b="1" dirty="0"/>
              <a:t>3) Seller 	</a:t>
            </a:r>
          </a:p>
          <a:p>
            <a:pPr lvl="0" indent="-457200" algn="l" rtl="0">
              <a:lnSpc>
                <a:spcPct val="90000"/>
              </a:lnSpc>
              <a:spcBef>
                <a:spcPts val="1000"/>
              </a:spcBef>
              <a:spcAft>
                <a:spcPts val="0"/>
              </a:spcAft>
              <a:buClr>
                <a:schemeClr val="dk1"/>
              </a:buClr>
              <a:buSzPts val="2400"/>
              <a:buNone/>
            </a:pPr>
            <a:r>
              <a:rPr lang="en-US" b="1" dirty="0"/>
              <a:t>4) Film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85826"/>
            <a:ext cx="12191999" cy="2308324"/>
          </a:xfrm>
          <a:prstGeom prst="rect">
            <a:avLst/>
          </a:prstGeom>
          <a:noFill/>
        </p:spPr>
        <p:txBody>
          <a:bodyPr wrap="square" rtlCol="0">
            <a:spAutoFit/>
          </a:bodyPr>
          <a:lstStyle/>
          <a:p>
            <a:r>
              <a:rPr lang="en-US" sz="2400" b="1" dirty="0"/>
              <a:t>3. Analogy based on letters and numbers (Mixed Analogy):</a:t>
            </a:r>
          </a:p>
          <a:p>
            <a:r>
              <a:rPr lang="en-US" sz="2400" b="1" dirty="0"/>
              <a:t>A mixed pair of numbers and letters are supplied in a certain likeness between them in this type of analogy reasoning. Another mixed pair of numbers and letters with the same similarities is also offered. Candidates must identify the similarities between the first two pairs and select the pair from the options that has the same similarities to the “?” as the first two.</a:t>
            </a:r>
          </a:p>
        </p:txBody>
      </p:sp>
      <p:sp>
        <p:nvSpPr>
          <p:cNvPr id="4" name="TextBox 3"/>
          <p:cNvSpPr txBox="1"/>
          <p:nvPr/>
        </p:nvSpPr>
        <p:spPr>
          <a:xfrm>
            <a:off x="0" y="3100387"/>
            <a:ext cx="9129713" cy="1200329"/>
          </a:xfrm>
          <a:prstGeom prst="rect">
            <a:avLst/>
          </a:prstGeom>
          <a:noFill/>
        </p:spPr>
        <p:txBody>
          <a:bodyPr wrap="square" rtlCol="0">
            <a:spAutoFit/>
          </a:bodyPr>
          <a:lstStyle/>
          <a:p>
            <a:r>
              <a:rPr lang="en-US" sz="2400" b="1" dirty="0"/>
              <a:t>Addition/Subtraction with Letters and Numbers, Place Value Operation, and so on are examples of letter and number based analogies.</a:t>
            </a:r>
          </a:p>
        </p:txBody>
      </p:sp>
      <p:sp>
        <p:nvSpPr>
          <p:cNvPr id="5" name="TextBox 4"/>
          <p:cNvSpPr txBox="1"/>
          <p:nvPr/>
        </p:nvSpPr>
        <p:spPr>
          <a:xfrm>
            <a:off x="4129087" y="4142510"/>
            <a:ext cx="1260331" cy="307777"/>
          </a:xfrm>
          <a:prstGeom prst="rect">
            <a:avLst/>
          </a:prstGeom>
          <a:noFill/>
        </p:spPr>
        <p:txBody>
          <a:bodyPr wrap="square" rtlCol="0">
            <a:spAutoFit/>
          </a:bodyPr>
          <a:lstStyle/>
          <a:p>
            <a:endParaRPr lang="en-US" dirty="0"/>
          </a:p>
        </p:txBody>
      </p:sp>
      <p:sp>
        <p:nvSpPr>
          <p:cNvPr id="6" name="TextBox 5"/>
          <p:cNvSpPr txBox="1"/>
          <p:nvPr/>
        </p:nvSpPr>
        <p:spPr>
          <a:xfrm>
            <a:off x="0" y="4281054"/>
            <a:ext cx="5636255" cy="830997"/>
          </a:xfrm>
          <a:prstGeom prst="rect">
            <a:avLst/>
          </a:prstGeom>
          <a:noFill/>
        </p:spPr>
        <p:txBody>
          <a:bodyPr wrap="square" rtlCol="0">
            <a:spAutoFit/>
          </a:bodyPr>
          <a:lstStyle/>
          <a:p>
            <a:r>
              <a:rPr lang="en-US" sz="2400" b="1" dirty="0"/>
              <a:t>4. Analogy based on images:</a:t>
            </a:r>
          </a:p>
          <a:p>
            <a:endParaRPr lang="en-US" sz="2400" b="1" dirty="0"/>
          </a:p>
        </p:txBody>
      </p:sp>
      <p:sp>
        <p:nvSpPr>
          <p:cNvPr id="7" name="TextBox 6"/>
          <p:cNvSpPr txBox="1"/>
          <p:nvPr/>
        </p:nvSpPr>
        <p:spPr>
          <a:xfrm>
            <a:off x="0" y="4696692"/>
            <a:ext cx="12025745" cy="1938992"/>
          </a:xfrm>
          <a:prstGeom prst="rect">
            <a:avLst/>
          </a:prstGeom>
          <a:noFill/>
        </p:spPr>
        <p:txBody>
          <a:bodyPr wrap="square" rtlCol="0">
            <a:spAutoFit/>
          </a:bodyPr>
          <a:lstStyle/>
          <a:p>
            <a:r>
              <a:rPr lang="en-US" sz="2400" b="1" dirty="0"/>
              <a:t>A pair of Images are supplied in a specific likeness between them in this form of analogy reasoning. Another image with comparable features is also provided. Candidates must identify the similarities between the first two images and select the proper image from the options that has the same “?” similarities as the first two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a:t>India 		</a:t>
            </a:r>
          </a:p>
          <a:p>
            <a:pPr lvl="0" indent="-457200" algn="l" rtl="0">
              <a:lnSpc>
                <a:spcPct val="90000"/>
              </a:lnSpc>
              <a:spcBef>
                <a:spcPts val="1000"/>
              </a:spcBef>
              <a:spcAft>
                <a:spcPts val="0"/>
              </a:spcAft>
              <a:buClr>
                <a:schemeClr val="dk1"/>
              </a:buClr>
              <a:buSzPts val="2400"/>
              <a:buNone/>
            </a:pPr>
            <a:r>
              <a:rPr lang="en-US" b="1" dirty="0"/>
              <a:t>2) Pakistan 		</a:t>
            </a:r>
          </a:p>
          <a:p>
            <a:pPr lvl="0" indent="-457200" algn="l" rtl="0">
              <a:lnSpc>
                <a:spcPct val="90000"/>
              </a:lnSpc>
              <a:spcBef>
                <a:spcPts val="1000"/>
              </a:spcBef>
              <a:spcAft>
                <a:spcPts val="0"/>
              </a:spcAft>
              <a:buClr>
                <a:schemeClr val="dk1"/>
              </a:buClr>
              <a:buSzPts val="2400"/>
              <a:buNone/>
            </a:pPr>
            <a:r>
              <a:rPr lang="en-US" b="1" dirty="0"/>
              <a:t>3) Japan 	 </a:t>
            </a:r>
          </a:p>
          <a:p>
            <a:pPr lvl="0" indent="-457200" algn="l" rtl="0">
              <a:lnSpc>
                <a:spcPct val="90000"/>
              </a:lnSpc>
              <a:spcBef>
                <a:spcPts val="1000"/>
              </a:spcBef>
              <a:spcAft>
                <a:spcPts val="0"/>
              </a:spcAft>
              <a:buClr>
                <a:schemeClr val="dk1"/>
              </a:buClr>
              <a:buSzPts val="2400"/>
              <a:buNone/>
            </a:pPr>
            <a:r>
              <a:rPr lang="en-US" b="1" dirty="0"/>
              <a:t>4) Antarctica 	</a:t>
            </a:r>
          </a:p>
          <a:p>
            <a:pPr lvl="0" indent="-457200" algn="l" rtl="0">
              <a:lnSpc>
                <a:spcPct val="90000"/>
              </a:lnSpc>
              <a:spcBef>
                <a:spcPts val="1000"/>
              </a:spcBef>
              <a:spcAft>
                <a:spcPts val="0"/>
              </a:spcAft>
              <a:buClr>
                <a:schemeClr val="dk1"/>
              </a:buClr>
              <a:buSzPts val="2400"/>
              <a:buNone/>
            </a:pPr>
            <a:r>
              <a:rPr lang="en-US" b="1" dirty="0"/>
              <a:t>5) Africa</a:t>
            </a:r>
          </a:p>
          <a:p>
            <a:pPr lvl="0" indent="-457200">
              <a:buNone/>
            </a:pP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a:t>India 		</a:t>
            </a:r>
          </a:p>
          <a:p>
            <a:pPr lvl="0" indent="-457200" algn="l" rtl="0">
              <a:lnSpc>
                <a:spcPct val="90000"/>
              </a:lnSpc>
              <a:spcBef>
                <a:spcPts val="1000"/>
              </a:spcBef>
              <a:spcAft>
                <a:spcPts val="0"/>
              </a:spcAft>
              <a:buClr>
                <a:schemeClr val="dk1"/>
              </a:buClr>
              <a:buSzPts val="2400"/>
              <a:buNone/>
            </a:pPr>
            <a:r>
              <a:rPr lang="en-US" b="1" dirty="0"/>
              <a:t>2) Pakistan 		</a:t>
            </a:r>
          </a:p>
          <a:p>
            <a:pPr lvl="0" indent="-457200" algn="l" rtl="0">
              <a:lnSpc>
                <a:spcPct val="90000"/>
              </a:lnSpc>
              <a:spcBef>
                <a:spcPts val="1000"/>
              </a:spcBef>
              <a:spcAft>
                <a:spcPts val="0"/>
              </a:spcAft>
              <a:buClr>
                <a:schemeClr val="dk1"/>
              </a:buClr>
              <a:buSzPts val="2400"/>
              <a:buNone/>
            </a:pPr>
            <a:r>
              <a:rPr lang="en-US" b="1" dirty="0"/>
              <a:t>3) Japan 	 </a:t>
            </a:r>
          </a:p>
          <a:p>
            <a:pPr lvl="0" indent="-457200" algn="l" rtl="0">
              <a:lnSpc>
                <a:spcPct val="90000"/>
              </a:lnSpc>
              <a:spcBef>
                <a:spcPts val="1000"/>
              </a:spcBef>
              <a:spcAft>
                <a:spcPts val="0"/>
              </a:spcAft>
              <a:buClr>
                <a:schemeClr val="dk1"/>
              </a:buClr>
              <a:buSzPts val="2400"/>
              <a:buNone/>
            </a:pPr>
            <a:r>
              <a:rPr lang="en-US" b="1" dirty="0"/>
              <a:t>4) Antarctica 	</a:t>
            </a:r>
          </a:p>
          <a:p>
            <a:pPr lvl="0" indent="-457200" algn="l" rtl="0">
              <a:lnSpc>
                <a:spcPct val="90000"/>
              </a:lnSpc>
              <a:spcBef>
                <a:spcPts val="1000"/>
              </a:spcBef>
              <a:spcAft>
                <a:spcPts val="0"/>
              </a:spcAft>
              <a:buClr>
                <a:schemeClr val="dk1"/>
              </a:buClr>
              <a:buSzPts val="2400"/>
              <a:buNone/>
            </a:pPr>
            <a:r>
              <a:rPr lang="en-US" b="1" dirty="0">
                <a:solidFill>
                  <a:srgbClr val="FF0000"/>
                </a:solidFill>
              </a:rPr>
              <a:t>5) Africa</a:t>
            </a:r>
          </a:p>
          <a:p>
            <a:pPr lvl="0" indent="-457200">
              <a:buNone/>
            </a:pP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Cold 	</a:t>
            </a:r>
          </a:p>
          <a:p>
            <a:pPr lvl="0" indent="-457200" algn="l" rtl="0">
              <a:lnSpc>
                <a:spcPct val="90000"/>
              </a:lnSpc>
              <a:spcBef>
                <a:spcPts val="1000"/>
              </a:spcBef>
              <a:spcAft>
                <a:spcPts val="0"/>
              </a:spcAft>
              <a:buClr>
                <a:schemeClr val="dk1"/>
              </a:buClr>
              <a:buSzPts val="2400"/>
              <a:buNone/>
            </a:pPr>
            <a:r>
              <a:rPr lang="en-US" b="1" dirty="0"/>
              <a:t>3) Hot 	</a:t>
            </a:r>
          </a:p>
          <a:p>
            <a:pPr lvl="0" indent="-457200" algn="l" rtl="0">
              <a:lnSpc>
                <a:spcPct val="90000"/>
              </a:lnSpc>
              <a:spcBef>
                <a:spcPts val="1000"/>
              </a:spcBef>
              <a:spcAft>
                <a:spcPts val="0"/>
              </a:spcAft>
              <a:buClr>
                <a:schemeClr val="dk1"/>
              </a:buClr>
              <a:buSzPts val="2400"/>
              <a:buNone/>
            </a:pPr>
            <a:r>
              <a:rPr lang="en-US" b="1" dirty="0"/>
              <a:t>4) Spring 	</a:t>
            </a:r>
          </a:p>
          <a:p>
            <a:pPr lvl="0" indent="-457200" algn="l" rtl="0">
              <a:lnSpc>
                <a:spcPct val="90000"/>
              </a:lnSpc>
              <a:spcBef>
                <a:spcPts val="1000"/>
              </a:spcBef>
              <a:spcAft>
                <a:spcPts val="0"/>
              </a:spcAft>
              <a:buClr>
                <a:schemeClr val="dk1"/>
              </a:buClr>
              <a:buSzPts val="2400"/>
              <a:buNone/>
            </a:pPr>
            <a:r>
              <a:rPr lang="en-US" b="1" dirty="0"/>
              <a:t>5) Season</a:t>
            </a:r>
          </a:p>
          <a:p>
            <a:pPr lvl="0" indent="-457200">
              <a:buNone/>
            </a:pP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Cold 	</a:t>
            </a:r>
          </a:p>
          <a:p>
            <a:pPr lvl="0" indent="-457200" algn="l" rtl="0">
              <a:lnSpc>
                <a:spcPct val="90000"/>
              </a:lnSpc>
              <a:spcBef>
                <a:spcPts val="1000"/>
              </a:spcBef>
              <a:spcAft>
                <a:spcPts val="0"/>
              </a:spcAft>
              <a:buClr>
                <a:schemeClr val="dk1"/>
              </a:buClr>
              <a:buSzPts val="2400"/>
              <a:buNone/>
            </a:pPr>
            <a:r>
              <a:rPr lang="en-US" b="1" dirty="0"/>
              <a:t>3) Hot 	</a:t>
            </a:r>
          </a:p>
          <a:p>
            <a:pPr lvl="0" indent="-457200" algn="l" rtl="0">
              <a:lnSpc>
                <a:spcPct val="90000"/>
              </a:lnSpc>
              <a:spcBef>
                <a:spcPts val="1000"/>
              </a:spcBef>
              <a:spcAft>
                <a:spcPts val="0"/>
              </a:spcAft>
              <a:buClr>
                <a:schemeClr val="dk1"/>
              </a:buClr>
              <a:buSzPts val="2400"/>
              <a:buNone/>
            </a:pPr>
            <a:r>
              <a:rPr lang="en-US" b="1" dirty="0"/>
              <a:t>4) Spring 	</a:t>
            </a:r>
          </a:p>
          <a:p>
            <a:pPr lvl="0" indent="-457200" algn="l" rtl="0">
              <a:lnSpc>
                <a:spcPct val="90000"/>
              </a:lnSpc>
              <a:spcBef>
                <a:spcPts val="1000"/>
              </a:spcBef>
              <a:spcAft>
                <a:spcPts val="0"/>
              </a:spcAft>
              <a:buClr>
                <a:schemeClr val="dk1"/>
              </a:buClr>
              <a:buSzPts val="2400"/>
              <a:buNone/>
            </a:pPr>
            <a:r>
              <a:rPr lang="en-US" b="1" dirty="0">
                <a:solidFill>
                  <a:srgbClr val="FF0000"/>
                </a:solidFill>
              </a:rPr>
              <a:t>5) Season</a:t>
            </a:r>
          </a:p>
          <a:p>
            <a:pPr lvl="0" indent="-457200">
              <a:buNone/>
            </a:pP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a:t>Victory 	</a:t>
            </a:r>
          </a:p>
          <a:p>
            <a:pPr lvl="0" indent="-457200" algn="l" rtl="0">
              <a:lnSpc>
                <a:spcPct val="90000"/>
              </a:lnSpc>
              <a:spcBef>
                <a:spcPts val="1000"/>
              </a:spcBef>
              <a:spcAft>
                <a:spcPts val="0"/>
              </a:spcAft>
              <a:buClr>
                <a:schemeClr val="dk1"/>
              </a:buClr>
              <a:buSzPts val="2400"/>
              <a:buNone/>
            </a:pPr>
            <a:r>
              <a:rPr lang="en-US" b="1" dirty="0"/>
              <a:t>2) Enemy 	</a:t>
            </a:r>
          </a:p>
          <a:p>
            <a:pPr lvl="0" indent="-457200" algn="l" rtl="0">
              <a:lnSpc>
                <a:spcPct val="90000"/>
              </a:lnSpc>
              <a:spcBef>
                <a:spcPts val="1000"/>
              </a:spcBef>
              <a:spcAft>
                <a:spcPts val="0"/>
              </a:spcAft>
              <a:buClr>
                <a:schemeClr val="dk1"/>
              </a:buClr>
              <a:buSzPts val="2400"/>
              <a:buNone/>
            </a:pPr>
            <a:r>
              <a:rPr lang="en-US" b="1" dirty="0"/>
              <a:t>3) Army 	</a:t>
            </a:r>
          </a:p>
          <a:p>
            <a:pPr lvl="0" indent="-457200" algn="l" rtl="0">
              <a:lnSpc>
                <a:spcPct val="90000"/>
              </a:lnSpc>
              <a:spcBef>
                <a:spcPts val="1000"/>
              </a:spcBef>
              <a:spcAft>
                <a:spcPts val="0"/>
              </a:spcAft>
              <a:buClr>
                <a:schemeClr val="dk1"/>
              </a:buClr>
              <a:buSzPts val="2400"/>
              <a:buNone/>
            </a:pPr>
            <a:r>
              <a:rPr lang="en-US" b="1" dirty="0"/>
              <a:t>4) Death 	</a:t>
            </a:r>
          </a:p>
          <a:p>
            <a:pPr lvl="0" indent="-457200" algn="l" rtl="0">
              <a:lnSpc>
                <a:spcPct val="90000"/>
              </a:lnSpc>
              <a:spcBef>
                <a:spcPts val="1000"/>
              </a:spcBef>
              <a:spcAft>
                <a:spcPts val="0"/>
              </a:spcAft>
              <a:buClr>
                <a:schemeClr val="dk1"/>
              </a:buClr>
              <a:buSzPts val="2400"/>
              <a:buNone/>
            </a:pPr>
            <a:r>
              <a:rPr lang="en-US" b="1" dirty="0"/>
              <a:t>5) 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a:t>Victory 	</a:t>
            </a:r>
          </a:p>
          <a:p>
            <a:pPr lvl="0" indent="-457200" algn="l" rtl="0">
              <a:lnSpc>
                <a:spcPct val="90000"/>
              </a:lnSpc>
              <a:spcBef>
                <a:spcPts val="1000"/>
              </a:spcBef>
              <a:spcAft>
                <a:spcPts val="0"/>
              </a:spcAft>
              <a:buClr>
                <a:schemeClr val="dk1"/>
              </a:buClr>
              <a:buSzPts val="2400"/>
              <a:buNone/>
            </a:pPr>
            <a:r>
              <a:rPr lang="en-US" b="1" dirty="0"/>
              <a:t>2) Enemy 	</a:t>
            </a:r>
          </a:p>
          <a:p>
            <a:pPr lvl="0" indent="-457200" algn="l" rtl="0">
              <a:lnSpc>
                <a:spcPct val="90000"/>
              </a:lnSpc>
              <a:spcBef>
                <a:spcPts val="1000"/>
              </a:spcBef>
              <a:spcAft>
                <a:spcPts val="0"/>
              </a:spcAft>
              <a:buClr>
                <a:schemeClr val="dk1"/>
              </a:buClr>
              <a:buSzPts val="2400"/>
              <a:buNone/>
            </a:pPr>
            <a:r>
              <a:rPr lang="en-US" b="1" dirty="0"/>
              <a:t>3) Army 	</a:t>
            </a:r>
          </a:p>
          <a:p>
            <a:pPr lvl="0" indent="-457200" algn="l" rtl="0">
              <a:lnSpc>
                <a:spcPct val="90000"/>
              </a:lnSpc>
              <a:spcBef>
                <a:spcPts val="1000"/>
              </a:spcBef>
              <a:spcAft>
                <a:spcPts val="0"/>
              </a:spcAft>
              <a:buClr>
                <a:schemeClr val="dk1"/>
              </a:buClr>
              <a:buSzPts val="2400"/>
              <a:buNone/>
            </a:pPr>
            <a:r>
              <a:rPr lang="en-US" b="1" dirty="0">
                <a:solidFill>
                  <a:srgbClr val="FF0000"/>
                </a:solidFill>
              </a:rPr>
              <a:t>4) Death </a:t>
            </a:r>
            <a:r>
              <a:rPr lang="en-US" b="1" dirty="0"/>
              <a:t>	</a:t>
            </a:r>
          </a:p>
          <a:p>
            <a:pPr lvl="0" indent="-457200" algn="l" rtl="0">
              <a:lnSpc>
                <a:spcPct val="90000"/>
              </a:lnSpc>
              <a:spcBef>
                <a:spcPts val="1000"/>
              </a:spcBef>
              <a:spcAft>
                <a:spcPts val="0"/>
              </a:spcAft>
              <a:buClr>
                <a:schemeClr val="dk1"/>
              </a:buClr>
              <a:buSzPts val="2400"/>
              <a:buNone/>
            </a:pPr>
            <a:r>
              <a:rPr lang="en-US" b="1" dirty="0"/>
              <a:t>5) 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Fruit 	</a:t>
            </a:r>
          </a:p>
          <a:p>
            <a:pPr lvl="0" indent="-457200" algn="l" rtl="0">
              <a:lnSpc>
                <a:spcPct val="90000"/>
              </a:lnSpc>
              <a:spcBef>
                <a:spcPts val="1000"/>
              </a:spcBef>
              <a:spcAft>
                <a:spcPts val="0"/>
              </a:spcAft>
              <a:buClr>
                <a:schemeClr val="dk1"/>
              </a:buClr>
              <a:buSzPts val="2400"/>
              <a:buNone/>
            </a:pPr>
            <a:r>
              <a:rPr lang="en-US" b="1" dirty="0"/>
              <a:t>3) Root 	</a:t>
            </a:r>
          </a:p>
          <a:p>
            <a:pPr lvl="0" indent="-457200" algn="l" rtl="0">
              <a:lnSpc>
                <a:spcPct val="90000"/>
              </a:lnSpc>
              <a:spcBef>
                <a:spcPts val="1000"/>
              </a:spcBef>
              <a:spcAft>
                <a:spcPts val="0"/>
              </a:spcAft>
              <a:buClr>
                <a:schemeClr val="dk1"/>
              </a:buClr>
              <a:buSzPts val="2400"/>
              <a:buNone/>
            </a:pPr>
            <a:r>
              <a:rPr lang="en-US" b="1" dirty="0"/>
              <a:t>4) Trunk 	</a:t>
            </a:r>
          </a:p>
          <a:p>
            <a:pPr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solidFill>
                  <a:srgbClr val="FF0000"/>
                </a:solidFill>
              </a:rPr>
              <a:t>2) Fruit </a:t>
            </a:r>
            <a:r>
              <a:rPr lang="en-US" b="1" dirty="0"/>
              <a:t>	</a:t>
            </a:r>
          </a:p>
          <a:p>
            <a:pPr lvl="0" indent="-457200" algn="l" rtl="0">
              <a:lnSpc>
                <a:spcPct val="90000"/>
              </a:lnSpc>
              <a:spcBef>
                <a:spcPts val="1000"/>
              </a:spcBef>
              <a:spcAft>
                <a:spcPts val="0"/>
              </a:spcAft>
              <a:buClr>
                <a:schemeClr val="dk1"/>
              </a:buClr>
              <a:buSzPts val="2400"/>
              <a:buNone/>
            </a:pPr>
            <a:r>
              <a:rPr lang="en-US" b="1" dirty="0"/>
              <a:t>3) Root 	</a:t>
            </a:r>
          </a:p>
          <a:p>
            <a:pPr lvl="0" indent="-457200" algn="l" rtl="0">
              <a:lnSpc>
                <a:spcPct val="90000"/>
              </a:lnSpc>
              <a:spcBef>
                <a:spcPts val="1000"/>
              </a:spcBef>
              <a:spcAft>
                <a:spcPts val="0"/>
              </a:spcAft>
              <a:buClr>
                <a:schemeClr val="dk1"/>
              </a:buClr>
              <a:buSzPts val="2400"/>
              <a:buNone/>
            </a:pPr>
            <a:r>
              <a:rPr lang="en-US" b="1" dirty="0"/>
              <a:t>4) Trunk 	</a:t>
            </a:r>
          </a:p>
          <a:p>
            <a:pPr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a:t>Day 	</a:t>
            </a:r>
          </a:p>
          <a:p>
            <a:pPr lvl="0" indent="-457200" algn="l" rtl="0">
              <a:lnSpc>
                <a:spcPct val="90000"/>
              </a:lnSpc>
              <a:spcBef>
                <a:spcPts val="1000"/>
              </a:spcBef>
              <a:spcAft>
                <a:spcPts val="0"/>
              </a:spcAft>
              <a:buClr>
                <a:schemeClr val="dk1"/>
              </a:buClr>
              <a:buSzPts val="2400"/>
              <a:buNone/>
            </a:pPr>
            <a:r>
              <a:rPr lang="en-US" b="1" dirty="0"/>
              <a:t>2) Hour 	</a:t>
            </a:r>
          </a:p>
          <a:p>
            <a:pPr lvl="0" indent="-457200" algn="l" rtl="0">
              <a:lnSpc>
                <a:spcPct val="90000"/>
              </a:lnSpc>
              <a:spcBef>
                <a:spcPts val="1000"/>
              </a:spcBef>
              <a:spcAft>
                <a:spcPts val="0"/>
              </a:spcAft>
              <a:buClr>
                <a:schemeClr val="dk1"/>
              </a:buClr>
              <a:buSzPts val="2400"/>
              <a:buNone/>
            </a:pPr>
            <a:r>
              <a:rPr lang="en-US" b="1" dirty="0"/>
              <a:t>3) Sun 	</a:t>
            </a:r>
          </a:p>
          <a:p>
            <a:pPr lvl="0" indent="-457200" algn="l" rtl="0">
              <a:lnSpc>
                <a:spcPct val="90000"/>
              </a:lnSpc>
              <a:spcBef>
                <a:spcPts val="1000"/>
              </a:spcBef>
              <a:spcAft>
                <a:spcPts val="0"/>
              </a:spcAft>
              <a:buClr>
                <a:schemeClr val="dk1"/>
              </a:buClr>
              <a:buSzPts val="2400"/>
              <a:buNone/>
            </a:pPr>
            <a:r>
              <a:rPr lang="en-US" b="1" dirty="0"/>
              <a:t>4) Clock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a:t>Day 	</a:t>
            </a:r>
          </a:p>
          <a:p>
            <a:pPr lvl="0" indent="-457200" algn="l" rtl="0">
              <a:lnSpc>
                <a:spcPct val="90000"/>
              </a:lnSpc>
              <a:spcBef>
                <a:spcPts val="1000"/>
              </a:spcBef>
              <a:spcAft>
                <a:spcPts val="0"/>
              </a:spcAft>
              <a:buClr>
                <a:schemeClr val="dk1"/>
              </a:buClr>
              <a:buSzPts val="2400"/>
              <a:buNone/>
            </a:pPr>
            <a:r>
              <a:rPr lang="en-US" b="1" dirty="0"/>
              <a:t>2) Hour 	</a:t>
            </a:r>
          </a:p>
          <a:p>
            <a:pPr lvl="0" indent="-457200" algn="l" rtl="0">
              <a:lnSpc>
                <a:spcPct val="90000"/>
              </a:lnSpc>
              <a:spcBef>
                <a:spcPts val="1000"/>
              </a:spcBef>
              <a:spcAft>
                <a:spcPts val="0"/>
              </a:spcAft>
              <a:buClr>
                <a:schemeClr val="dk1"/>
              </a:buClr>
              <a:buSzPts val="2400"/>
              <a:buNone/>
            </a:pPr>
            <a:r>
              <a:rPr lang="en-US" b="1" dirty="0"/>
              <a:t>3) Sun 	</a:t>
            </a:r>
          </a:p>
          <a:p>
            <a:pPr lvl="0" indent="-457200" algn="l" rtl="0">
              <a:lnSpc>
                <a:spcPct val="90000"/>
              </a:lnSpc>
              <a:spcBef>
                <a:spcPts val="1000"/>
              </a:spcBef>
              <a:spcAft>
                <a:spcPts val="0"/>
              </a:spcAft>
              <a:buClr>
                <a:schemeClr val="dk1"/>
              </a:buClr>
              <a:buSzPts val="2400"/>
              <a:buNone/>
            </a:pPr>
            <a:r>
              <a:rPr lang="en-US" b="1" dirty="0">
                <a:solidFill>
                  <a:srgbClr val="FF0000"/>
                </a:solidFill>
              </a:rPr>
              <a:t>4) Clock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900546"/>
            <a:ext cx="12025745" cy="3416320"/>
          </a:xfrm>
          <a:prstGeom prst="rect">
            <a:avLst/>
          </a:prstGeom>
          <a:noFill/>
        </p:spPr>
        <p:txBody>
          <a:bodyPr wrap="square" rtlCol="0">
            <a:spAutoFit/>
          </a:bodyPr>
          <a:lstStyle/>
          <a:p>
            <a:r>
              <a:rPr lang="en-US" sz="2400" b="1" dirty="0"/>
              <a:t>5. Analogy based on general knowledge:</a:t>
            </a:r>
          </a:p>
          <a:p>
            <a:r>
              <a:rPr lang="en-US" sz="2400" b="1" dirty="0"/>
              <a:t>A pair of words are supplied in a certain likeness between them in this form of analogy reasoning. Another word with comparable meanings is also supplied. Candidates must identify the similarities between the first two words and select the proper word from the options that have the same similarities to the “?” as the two first.</a:t>
            </a:r>
          </a:p>
          <a:p>
            <a:r>
              <a:rPr lang="en-US" sz="2400" b="1" dirty="0"/>
              <a:t>Country/State and Capital/Currency, Instrument and Measurement, Individual and Group, Word and Synonym/Antonym, and so on are examples of general knowledge analogies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a:t>Team 	</a:t>
            </a:r>
          </a:p>
          <a:p>
            <a:pPr lvl="0" indent="-457200" algn="l" rtl="0">
              <a:lnSpc>
                <a:spcPct val="90000"/>
              </a:lnSpc>
              <a:spcBef>
                <a:spcPts val="1000"/>
              </a:spcBef>
              <a:spcAft>
                <a:spcPts val="0"/>
              </a:spcAft>
              <a:buClr>
                <a:schemeClr val="dk1"/>
              </a:buClr>
              <a:buSzPts val="2400"/>
              <a:buNone/>
            </a:pPr>
            <a:r>
              <a:rPr lang="en-US" b="1" dirty="0"/>
              <a:t>2) Player 	</a:t>
            </a:r>
          </a:p>
          <a:p>
            <a:pPr lvl="0" indent="-457200" algn="l" rtl="0">
              <a:lnSpc>
                <a:spcPct val="90000"/>
              </a:lnSpc>
              <a:spcBef>
                <a:spcPts val="1000"/>
              </a:spcBef>
              <a:spcAft>
                <a:spcPts val="0"/>
              </a:spcAft>
              <a:buClr>
                <a:schemeClr val="dk1"/>
              </a:buClr>
              <a:buSzPts val="2400"/>
              <a:buNone/>
            </a:pPr>
            <a:r>
              <a:rPr lang="en-US" b="1" dirty="0"/>
              <a:t>3) Play 	</a:t>
            </a:r>
          </a:p>
          <a:p>
            <a:pPr lvl="0" indent="-457200" algn="l" rtl="0">
              <a:lnSpc>
                <a:spcPct val="90000"/>
              </a:lnSpc>
              <a:spcBef>
                <a:spcPts val="1000"/>
              </a:spcBef>
              <a:spcAft>
                <a:spcPts val="0"/>
              </a:spcAft>
              <a:buClr>
                <a:schemeClr val="dk1"/>
              </a:buClr>
              <a:buSzPts val="2400"/>
              <a:buNone/>
            </a:pPr>
            <a:r>
              <a:rPr lang="en-US" b="1" dirty="0"/>
              <a:t>4) Sport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a:t>Team 	</a:t>
            </a:r>
          </a:p>
          <a:p>
            <a:pPr lvl="0" indent="-457200" algn="l" rtl="0">
              <a:lnSpc>
                <a:spcPct val="90000"/>
              </a:lnSpc>
              <a:spcBef>
                <a:spcPts val="1000"/>
              </a:spcBef>
              <a:spcAft>
                <a:spcPts val="0"/>
              </a:spcAft>
              <a:buClr>
                <a:schemeClr val="dk1"/>
              </a:buClr>
              <a:buSzPts val="2400"/>
              <a:buNone/>
            </a:pPr>
            <a:r>
              <a:rPr lang="en-US" b="1" dirty="0">
                <a:solidFill>
                  <a:srgbClr val="FF0000"/>
                </a:solidFill>
              </a:rPr>
              <a:t>2) Player </a:t>
            </a:r>
            <a:r>
              <a:rPr lang="en-US" b="1" dirty="0"/>
              <a:t>	</a:t>
            </a:r>
          </a:p>
          <a:p>
            <a:pPr lvl="0" indent="-457200" algn="l" rtl="0">
              <a:lnSpc>
                <a:spcPct val="90000"/>
              </a:lnSpc>
              <a:spcBef>
                <a:spcPts val="1000"/>
              </a:spcBef>
              <a:spcAft>
                <a:spcPts val="0"/>
              </a:spcAft>
              <a:buClr>
                <a:schemeClr val="dk1"/>
              </a:buClr>
              <a:buSzPts val="2400"/>
              <a:buNone/>
            </a:pPr>
            <a:r>
              <a:rPr lang="en-US" b="1" dirty="0"/>
              <a:t>3) Play 	</a:t>
            </a:r>
          </a:p>
          <a:p>
            <a:pPr lvl="0" indent="-457200" algn="l" rtl="0">
              <a:lnSpc>
                <a:spcPct val="90000"/>
              </a:lnSpc>
              <a:spcBef>
                <a:spcPts val="1000"/>
              </a:spcBef>
              <a:spcAft>
                <a:spcPts val="0"/>
              </a:spcAft>
              <a:buClr>
                <a:schemeClr val="dk1"/>
              </a:buClr>
              <a:buSzPts val="2400"/>
              <a:buNone/>
            </a:pPr>
            <a:r>
              <a:rPr lang="en-US" b="1" dirty="0"/>
              <a:t>4) Sport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a:t>Sun 	</a:t>
            </a:r>
          </a:p>
          <a:p>
            <a:pPr lvl="0" indent="-457200" algn="l" rtl="0">
              <a:lnSpc>
                <a:spcPct val="90000"/>
              </a:lnSpc>
              <a:spcBef>
                <a:spcPts val="1000"/>
              </a:spcBef>
              <a:spcAft>
                <a:spcPts val="0"/>
              </a:spcAft>
              <a:buClr>
                <a:schemeClr val="dk1"/>
              </a:buClr>
              <a:buSzPts val="2400"/>
              <a:buNone/>
            </a:pPr>
            <a:r>
              <a:rPr lang="en-US" b="1" dirty="0"/>
              <a:t>2) Noon 	</a:t>
            </a:r>
          </a:p>
          <a:p>
            <a:pPr lvl="0" indent="-457200" algn="l" rtl="0">
              <a:lnSpc>
                <a:spcPct val="90000"/>
              </a:lnSpc>
              <a:spcBef>
                <a:spcPts val="1000"/>
              </a:spcBef>
              <a:spcAft>
                <a:spcPts val="0"/>
              </a:spcAft>
              <a:buClr>
                <a:schemeClr val="dk1"/>
              </a:buClr>
              <a:buSzPts val="2400"/>
              <a:buNone/>
            </a:pPr>
            <a:r>
              <a:rPr lang="en-US" b="1" dirty="0"/>
              <a:t>3) Electricity 	</a:t>
            </a:r>
          </a:p>
          <a:p>
            <a:pPr lvl="0" indent="-457200" algn="l" rtl="0">
              <a:lnSpc>
                <a:spcPct val="90000"/>
              </a:lnSpc>
              <a:spcBef>
                <a:spcPts val="1000"/>
              </a:spcBef>
              <a:spcAft>
                <a:spcPts val="0"/>
              </a:spcAft>
              <a:buClr>
                <a:schemeClr val="dk1"/>
              </a:buClr>
              <a:buSzPts val="2400"/>
              <a:buNone/>
            </a:pPr>
            <a:r>
              <a:rPr lang="en-US" b="1" dirty="0"/>
              <a:t>4) Heavy 	</a:t>
            </a:r>
          </a:p>
          <a:p>
            <a:pPr lvl="0" indent="-457200" algn="l" rtl="0">
              <a:lnSpc>
                <a:spcPct val="90000"/>
              </a:lnSpc>
              <a:spcBef>
                <a:spcPts val="1000"/>
              </a:spcBef>
              <a:spcAft>
                <a:spcPts val="0"/>
              </a:spcAft>
              <a:buClr>
                <a:schemeClr val="dk1"/>
              </a:buClr>
              <a:buSzPts val="2400"/>
              <a:buNone/>
            </a:pPr>
            <a:r>
              <a:rPr lang="en-US" b="1" dirty="0"/>
              <a:t>5) Torch</a:t>
            </a:r>
          </a:p>
          <a:p>
            <a:pPr lvl="0" indent="-457200">
              <a:buNone/>
            </a:pP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a:t>Sun 	</a:t>
            </a:r>
          </a:p>
          <a:p>
            <a:pPr lvl="0" indent="-457200" algn="l" rtl="0">
              <a:lnSpc>
                <a:spcPct val="90000"/>
              </a:lnSpc>
              <a:spcBef>
                <a:spcPts val="1000"/>
              </a:spcBef>
              <a:spcAft>
                <a:spcPts val="0"/>
              </a:spcAft>
              <a:buClr>
                <a:schemeClr val="dk1"/>
              </a:buClr>
              <a:buSzPts val="2400"/>
              <a:buNone/>
            </a:pPr>
            <a:r>
              <a:rPr lang="en-US" b="1" dirty="0"/>
              <a:t>2) Noon 	</a:t>
            </a:r>
          </a:p>
          <a:p>
            <a:pPr lvl="0" indent="-457200" algn="l" rtl="0">
              <a:lnSpc>
                <a:spcPct val="90000"/>
              </a:lnSpc>
              <a:spcBef>
                <a:spcPts val="1000"/>
              </a:spcBef>
              <a:spcAft>
                <a:spcPts val="0"/>
              </a:spcAft>
              <a:buClr>
                <a:schemeClr val="dk1"/>
              </a:buClr>
              <a:buSzPts val="2400"/>
              <a:buNone/>
            </a:pPr>
            <a:r>
              <a:rPr lang="en-US" b="1" dirty="0"/>
              <a:t>3) Electricity 	</a:t>
            </a:r>
          </a:p>
          <a:p>
            <a:pPr lvl="0" indent="-457200" algn="l" rtl="0">
              <a:lnSpc>
                <a:spcPct val="90000"/>
              </a:lnSpc>
              <a:spcBef>
                <a:spcPts val="1000"/>
              </a:spcBef>
              <a:spcAft>
                <a:spcPts val="0"/>
              </a:spcAft>
              <a:buClr>
                <a:schemeClr val="dk1"/>
              </a:buClr>
              <a:buSzPts val="2400"/>
              <a:buNone/>
            </a:pPr>
            <a:r>
              <a:rPr lang="en-US" b="1" dirty="0">
                <a:solidFill>
                  <a:srgbClr val="FF0000"/>
                </a:solidFill>
              </a:rPr>
              <a:t>4) Heavy </a:t>
            </a:r>
            <a:r>
              <a:rPr lang="en-US" b="1" dirty="0"/>
              <a:t>	</a:t>
            </a:r>
          </a:p>
          <a:p>
            <a:pPr lvl="0" indent="-457200" algn="l" rtl="0">
              <a:lnSpc>
                <a:spcPct val="90000"/>
              </a:lnSpc>
              <a:spcBef>
                <a:spcPts val="1000"/>
              </a:spcBef>
              <a:spcAft>
                <a:spcPts val="0"/>
              </a:spcAft>
              <a:buClr>
                <a:schemeClr val="dk1"/>
              </a:buClr>
              <a:buSzPts val="2400"/>
              <a:buNone/>
            </a:pPr>
            <a:r>
              <a:rPr lang="en-US" b="1" dirty="0"/>
              <a:t>5) Torch</a:t>
            </a:r>
          </a:p>
          <a:p>
            <a:pPr lvl="0" indent="-457200">
              <a:buNone/>
            </a:pP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p>
          <a:p>
            <a:pPr marL="457200" lvl="0" indent="-457200" algn="l" rtl="0">
              <a:lnSpc>
                <a:spcPct val="90000"/>
              </a:lnSpc>
              <a:spcBef>
                <a:spcPts val="1000"/>
              </a:spcBef>
              <a:spcAft>
                <a:spcPts val="0"/>
              </a:spcAft>
              <a:buClr>
                <a:schemeClr val="dk1"/>
              </a:buClr>
              <a:buSzPts val="2400"/>
              <a:buNone/>
            </a:pPr>
            <a:r>
              <a:rPr lang="en-US" b="1" dirty="0"/>
              <a:t>2) Lizard 		</a:t>
            </a:r>
          </a:p>
          <a:p>
            <a:pPr marL="457200" lvl="0" indent="-457200" algn="l" rtl="0">
              <a:lnSpc>
                <a:spcPct val="90000"/>
              </a:lnSpc>
              <a:spcBef>
                <a:spcPts val="1000"/>
              </a:spcBef>
              <a:spcAft>
                <a:spcPts val="0"/>
              </a:spcAft>
              <a:buClr>
                <a:schemeClr val="dk1"/>
              </a:buClr>
              <a:buSzPts val="2400"/>
              <a:buNone/>
            </a:pPr>
            <a:r>
              <a:rPr lang="en-US" b="1" dirty="0"/>
              <a:t>3) </a:t>
            </a:r>
            <a:r>
              <a:rPr lang="en-US" b="1" dirty="0" err="1"/>
              <a:t>Homosapiens</a:t>
            </a:r>
            <a:r>
              <a:rPr lang="en-US" b="1" dirty="0"/>
              <a:t> 		</a:t>
            </a:r>
          </a:p>
          <a:p>
            <a:pPr marL="457200" lvl="0" indent="-457200" algn="l" rtl="0">
              <a:lnSpc>
                <a:spcPct val="90000"/>
              </a:lnSpc>
              <a:spcBef>
                <a:spcPts val="1000"/>
              </a:spcBef>
              <a:spcAft>
                <a:spcPts val="0"/>
              </a:spcAft>
              <a:buClr>
                <a:schemeClr val="dk1"/>
              </a:buClr>
              <a:buSzPts val="2400"/>
              <a:buNone/>
            </a:pPr>
            <a:r>
              <a:rPr lang="en-US" b="1" dirty="0"/>
              <a:t>4)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p>
          <a:p>
            <a:pPr marL="457200" lvl="0" indent="-457200" algn="l" rtl="0">
              <a:lnSpc>
                <a:spcPct val="90000"/>
              </a:lnSpc>
              <a:spcBef>
                <a:spcPts val="1000"/>
              </a:spcBef>
              <a:spcAft>
                <a:spcPts val="0"/>
              </a:spcAft>
              <a:buClr>
                <a:schemeClr val="dk1"/>
              </a:buClr>
              <a:buSzPts val="2400"/>
              <a:buNone/>
            </a:pPr>
            <a:r>
              <a:rPr lang="en-US" b="1" dirty="0"/>
              <a:t>2) Lizard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a:t>
            </a:r>
            <a:r>
              <a:rPr lang="en-US" b="1" dirty="0" err="1">
                <a:solidFill>
                  <a:srgbClr val="FF0000"/>
                </a:solidFill>
              </a:rPr>
              <a:t>Homosapiens</a:t>
            </a:r>
            <a:r>
              <a:rPr lang="en-US" b="1" dirty="0">
                <a:solidFill>
                  <a:srgbClr val="FF0000"/>
                </a:solidFill>
              </a:rPr>
              <a:t> </a:t>
            </a:r>
            <a:r>
              <a:rPr lang="en-US" b="1" dirty="0"/>
              <a:t>		</a:t>
            </a:r>
          </a:p>
          <a:p>
            <a:pPr marL="457200" lvl="0" indent="-457200" algn="l" rtl="0">
              <a:lnSpc>
                <a:spcPct val="90000"/>
              </a:lnSpc>
              <a:spcBef>
                <a:spcPts val="1000"/>
              </a:spcBef>
              <a:spcAft>
                <a:spcPts val="0"/>
              </a:spcAft>
              <a:buClr>
                <a:schemeClr val="dk1"/>
              </a:buClr>
              <a:buSzPts val="2400"/>
              <a:buNone/>
            </a:pPr>
            <a:r>
              <a:rPr lang="en-US" b="1" dirty="0"/>
              <a:t>4)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a:t>Tailor 		</a:t>
            </a:r>
          </a:p>
          <a:p>
            <a:pPr lvl="0" indent="-457200" algn="l" rtl="0">
              <a:lnSpc>
                <a:spcPct val="90000"/>
              </a:lnSpc>
              <a:spcBef>
                <a:spcPts val="1000"/>
              </a:spcBef>
              <a:spcAft>
                <a:spcPts val="0"/>
              </a:spcAft>
              <a:buClr>
                <a:schemeClr val="dk1"/>
              </a:buClr>
              <a:buSzPts val="2400"/>
              <a:buNone/>
            </a:pPr>
            <a:r>
              <a:rPr lang="en-US" b="1" dirty="0"/>
              <a:t>2) Mill 	   </a:t>
            </a:r>
          </a:p>
          <a:p>
            <a:pPr lvl="0" indent="-457200" algn="l" rtl="0">
              <a:lnSpc>
                <a:spcPct val="90000"/>
              </a:lnSpc>
              <a:spcBef>
                <a:spcPts val="1000"/>
              </a:spcBef>
              <a:spcAft>
                <a:spcPts val="0"/>
              </a:spcAft>
              <a:buClr>
                <a:schemeClr val="dk1"/>
              </a:buClr>
              <a:buSzPts val="2400"/>
              <a:buNone/>
            </a:pPr>
            <a:r>
              <a:rPr lang="en-US" b="1" dirty="0"/>
              <a:t>3) Cotton 		</a:t>
            </a:r>
          </a:p>
          <a:p>
            <a:pPr lvl="0" indent="-457200" algn="l" rtl="0">
              <a:lnSpc>
                <a:spcPct val="90000"/>
              </a:lnSpc>
              <a:spcBef>
                <a:spcPts val="1000"/>
              </a:spcBef>
              <a:spcAft>
                <a:spcPts val="0"/>
              </a:spcAft>
              <a:buClr>
                <a:schemeClr val="dk1"/>
              </a:buClr>
              <a:buSzPts val="2400"/>
              <a:buNone/>
            </a:pPr>
            <a:r>
              <a:rPr lang="en-US" b="1" dirty="0"/>
              <a:t>4) Market 		</a:t>
            </a:r>
          </a:p>
          <a:p>
            <a:pPr lvl="0" indent="-457200" algn="l" rtl="0">
              <a:lnSpc>
                <a:spcPct val="90000"/>
              </a:lnSpc>
              <a:spcBef>
                <a:spcPts val="1000"/>
              </a:spcBef>
              <a:spcAft>
                <a:spcPts val="0"/>
              </a:spcAft>
              <a:buClr>
                <a:schemeClr val="dk1"/>
              </a:buClr>
              <a:buSzPts val="2400"/>
              <a:buNone/>
            </a:pPr>
            <a:r>
              <a:rPr lang="en-US" b="1" dirty="0"/>
              <a:t>5) Thread</a:t>
            </a:r>
          </a:p>
          <a:p>
            <a:pPr lvl="0" indent="-457200">
              <a:buNone/>
            </a:pP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a:t>Tailor 		</a:t>
            </a:r>
          </a:p>
          <a:p>
            <a:pPr lvl="0" indent="-457200" algn="l" rtl="0">
              <a:lnSpc>
                <a:spcPct val="90000"/>
              </a:lnSpc>
              <a:spcBef>
                <a:spcPts val="1000"/>
              </a:spcBef>
              <a:spcAft>
                <a:spcPts val="0"/>
              </a:spcAft>
              <a:buClr>
                <a:schemeClr val="dk1"/>
              </a:buClr>
              <a:buSzPts val="2400"/>
              <a:buNone/>
            </a:pPr>
            <a:r>
              <a:rPr lang="en-US" b="1" dirty="0">
                <a:solidFill>
                  <a:srgbClr val="FF0000"/>
                </a:solidFill>
              </a:rPr>
              <a:t>2) Mill </a:t>
            </a:r>
            <a:r>
              <a:rPr lang="en-US" b="1" dirty="0"/>
              <a:t>	   </a:t>
            </a:r>
          </a:p>
          <a:p>
            <a:pPr lvl="0" indent="-457200" algn="l" rtl="0">
              <a:lnSpc>
                <a:spcPct val="90000"/>
              </a:lnSpc>
              <a:spcBef>
                <a:spcPts val="1000"/>
              </a:spcBef>
              <a:spcAft>
                <a:spcPts val="0"/>
              </a:spcAft>
              <a:buClr>
                <a:schemeClr val="dk1"/>
              </a:buClr>
              <a:buSzPts val="2400"/>
              <a:buNone/>
            </a:pPr>
            <a:r>
              <a:rPr lang="en-US" b="1" dirty="0"/>
              <a:t>3) Cotton 		</a:t>
            </a:r>
          </a:p>
          <a:p>
            <a:pPr lvl="0" indent="-457200" algn="l" rtl="0">
              <a:lnSpc>
                <a:spcPct val="90000"/>
              </a:lnSpc>
              <a:spcBef>
                <a:spcPts val="1000"/>
              </a:spcBef>
              <a:spcAft>
                <a:spcPts val="0"/>
              </a:spcAft>
              <a:buClr>
                <a:schemeClr val="dk1"/>
              </a:buClr>
              <a:buSzPts val="2400"/>
              <a:buNone/>
            </a:pPr>
            <a:r>
              <a:rPr lang="en-US" b="1" dirty="0"/>
              <a:t>4) Market 		</a:t>
            </a:r>
          </a:p>
          <a:p>
            <a:pPr lvl="0" indent="-457200" algn="l" rtl="0">
              <a:lnSpc>
                <a:spcPct val="90000"/>
              </a:lnSpc>
              <a:spcBef>
                <a:spcPts val="1000"/>
              </a:spcBef>
              <a:spcAft>
                <a:spcPts val="0"/>
              </a:spcAft>
              <a:buClr>
                <a:schemeClr val="dk1"/>
              </a:buClr>
              <a:buSzPts val="2400"/>
              <a:buNone/>
            </a:pPr>
            <a:r>
              <a:rPr lang="en-US" b="1" dirty="0"/>
              <a:t>5) Thread</a:t>
            </a:r>
          </a:p>
          <a:p>
            <a:pPr lvl="0" indent="-457200">
              <a:buNone/>
            </a:pP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p>
          <a:p>
            <a:pPr marL="457200" lvl="0" indent="-457200" algn="l" rtl="0">
              <a:lnSpc>
                <a:spcPct val="90000"/>
              </a:lnSpc>
              <a:spcBef>
                <a:spcPts val="1000"/>
              </a:spcBef>
              <a:spcAft>
                <a:spcPts val="0"/>
              </a:spcAft>
              <a:buClr>
                <a:schemeClr val="dk1"/>
              </a:buClr>
              <a:buSzPts val="2400"/>
              <a:buNone/>
            </a:pPr>
            <a:r>
              <a:rPr lang="en-US" b="1" dirty="0"/>
              <a:t>2) Doctor 		</a:t>
            </a:r>
          </a:p>
          <a:p>
            <a:pPr marL="457200" lvl="0" indent="-457200" algn="l" rtl="0">
              <a:lnSpc>
                <a:spcPct val="90000"/>
              </a:lnSpc>
              <a:spcBef>
                <a:spcPts val="1000"/>
              </a:spcBef>
              <a:spcAft>
                <a:spcPts val="0"/>
              </a:spcAft>
              <a:buClr>
                <a:schemeClr val="dk1"/>
              </a:buClr>
              <a:buSzPts val="2400"/>
              <a:buNone/>
            </a:pPr>
            <a:r>
              <a:rPr lang="en-US" b="1" dirty="0"/>
              <a:t>3) Patient 		</a:t>
            </a:r>
          </a:p>
          <a:p>
            <a:pPr marL="457200" lvl="0" indent="-457200" algn="l" rtl="0">
              <a:lnSpc>
                <a:spcPct val="90000"/>
              </a:lnSpc>
              <a:spcBef>
                <a:spcPts val="1000"/>
              </a:spcBef>
              <a:spcAft>
                <a:spcPts val="0"/>
              </a:spcAft>
              <a:buClr>
                <a:schemeClr val="dk1"/>
              </a:buClr>
              <a:buSzPts val="2400"/>
              <a:buNone/>
            </a:pPr>
            <a:r>
              <a:rPr lang="en-US" b="1" dirty="0"/>
              <a:t>4) Disease </a:t>
            </a:r>
            <a:endParaRPr/>
          </a:p>
          <a:p>
            <a:pPr marL="457200" lvl="0" indent="-457200" algn="l" rtl="0">
              <a:lnSpc>
                <a:spcPct val="90000"/>
              </a:lnSpc>
              <a:spcBef>
                <a:spcPts val="1000"/>
              </a:spcBef>
              <a:spcAft>
                <a:spcPts val="0"/>
              </a:spcAft>
              <a:buClr>
                <a:schemeClr val="dk1"/>
              </a:buClr>
              <a:buSzPts val="2400"/>
              <a:buNone/>
            </a:pPr>
            <a:r>
              <a:rPr lang="en-US" b="1" dirty="0"/>
              <a:t>5) Operation 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p>
          <a:p>
            <a:pPr marL="457200" lvl="0" indent="-457200" algn="l" rtl="0">
              <a:lnSpc>
                <a:spcPct val="90000"/>
              </a:lnSpc>
              <a:spcBef>
                <a:spcPts val="1000"/>
              </a:spcBef>
              <a:spcAft>
                <a:spcPts val="0"/>
              </a:spcAft>
              <a:buClr>
                <a:schemeClr val="dk1"/>
              </a:buClr>
              <a:buSzPts val="2400"/>
              <a:buNone/>
            </a:pPr>
            <a:r>
              <a:rPr lang="en-US" b="1" dirty="0"/>
              <a:t>2) Doctor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Patient </a:t>
            </a:r>
            <a:r>
              <a:rPr lang="en-US" b="1" dirty="0"/>
              <a:t>		</a:t>
            </a:r>
          </a:p>
          <a:p>
            <a:pPr marL="457200" lvl="0" indent="-457200" algn="l" rtl="0">
              <a:lnSpc>
                <a:spcPct val="90000"/>
              </a:lnSpc>
              <a:spcBef>
                <a:spcPts val="1000"/>
              </a:spcBef>
              <a:spcAft>
                <a:spcPts val="0"/>
              </a:spcAft>
              <a:buClr>
                <a:schemeClr val="dk1"/>
              </a:buClr>
              <a:buSzPts val="2400"/>
              <a:buNone/>
            </a:pPr>
            <a:r>
              <a:rPr lang="en-US" b="1" dirty="0"/>
              <a:t>4) Disease </a:t>
            </a:r>
            <a:endParaRPr/>
          </a:p>
          <a:p>
            <a:pPr marL="457200" lvl="0" indent="-457200" algn="l" rtl="0">
              <a:lnSpc>
                <a:spcPct val="90000"/>
              </a:lnSpc>
              <a:spcBef>
                <a:spcPts val="1000"/>
              </a:spcBef>
              <a:spcAft>
                <a:spcPts val="0"/>
              </a:spcAft>
              <a:buClr>
                <a:schemeClr val="dk1"/>
              </a:buClr>
              <a:buSzPts val="2400"/>
              <a:buNone/>
            </a:pPr>
            <a:r>
              <a:rPr lang="en-US" b="1" dirty="0"/>
              <a:t>5) Operation 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mj-lt"/>
                <a:ea typeface="Arial Black"/>
                <a:cs typeface="Arial Black"/>
                <a:sym typeface="Arial Black"/>
              </a:rPr>
              <a:t>			ANALOGY</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Direction: In the following question, find the word which holds same relation with the third word as there is between the first two words. </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 Mango : Fruit : : Potato :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Root 	</a:t>
            </a:r>
          </a:p>
          <a:p>
            <a:pPr lvl="0" indent="-457200" algn="l" rtl="0">
              <a:lnSpc>
                <a:spcPct val="90000"/>
              </a:lnSpc>
              <a:spcBef>
                <a:spcPts val="1000"/>
              </a:spcBef>
              <a:spcAft>
                <a:spcPts val="0"/>
              </a:spcAft>
              <a:buClr>
                <a:schemeClr val="dk1"/>
              </a:buClr>
              <a:buSzPts val="2400"/>
              <a:buAutoNum type="arabicParenR"/>
            </a:pPr>
            <a:r>
              <a:rPr lang="en-US" b="1" dirty="0">
                <a:latin typeface="+mj-lt"/>
              </a:rPr>
              <a:t>2) Fruit 	</a:t>
            </a:r>
          </a:p>
          <a:p>
            <a:pPr lvl="0" indent="-457200" algn="l" rtl="0">
              <a:lnSpc>
                <a:spcPct val="90000"/>
              </a:lnSpc>
              <a:spcBef>
                <a:spcPts val="1000"/>
              </a:spcBef>
              <a:spcAft>
                <a:spcPts val="0"/>
              </a:spcAft>
              <a:buClr>
                <a:schemeClr val="dk1"/>
              </a:buClr>
              <a:buSzPts val="2400"/>
              <a:buAutoNum type="arabicParenR"/>
            </a:pPr>
            <a:r>
              <a:rPr lang="en-US" b="1" dirty="0">
                <a:latin typeface="+mj-lt"/>
              </a:rPr>
              <a:t>3) Stem 	</a:t>
            </a:r>
          </a:p>
          <a:p>
            <a:pPr lvl="0" indent="-457200" algn="l" rtl="0">
              <a:lnSpc>
                <a:spcPct val="90000"/>
              </a:lnSpc>
              <a:spcBef>
                <a:spcPts val="1000"/>
              </a:spcBef>
              <a:spcAft>
                <a:spcPts val="0"/>
              </a:spcAft>
              <a:buClr>
                <a:schemeClr val="dk1"/>
              </a:buClr>
              <a:buSzPts val="2400"/>
              <a:buAutoNum type="arabicParenR"/>
            </a:pPr>
            <a:r>
              <a:rPr lang="en-US" b="1" dirty="0">
                <a:latin typeface="+mj-lt"/>
              </a:rPr>
              <a:t>4) Flower 	</a:t>
            </a:r>
          </a:p>
          <a:p>
            <a:pPr lvl="0" indent="-457200" algn="l" rtl="0">
              <a:lnSpc>
                <a:spcPct val="90000"/>
              </a:lnSpc>
              <a:spcBef>
                <a:spcPts val="1000"/>
              </a:spcBef>
              <a:spcAft>
                <a:spcPts val="0"/>
              </a:spcAft>
              <a:buClr>
                <a:schemeClr val="dk1"/>
              </a:buClr>
              <a:buSzPts val="2400"/>
              <a:buAutoNum type="arabicParenR"/>
            </a:pPr>
            <a:r>
              <a:rPr lang="en-US" b="1" dirty="0">
                <a:latin typeface="+mj-lt"/>
              </a:rPr>
              <a:t>5) Vegetable</a:t>
            </a:r>
            <a:endParaRPr b="1">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dirty="0"/>
          </a:p>
          <a:p>
            <a:pPr lvl="0" indent="-457200" algn="l" rtl="0">
              <a:lnSpc>
                <a:spcPct val="90000"/>
              </a:lnSpc>
              <a:spcBef>
                <a:spcPts val="1000"/>
              </a:spcBef>
              <a:spcAft>
                <a:spcPts val="0"/>
              </a:spcAft>
              <a:buClr>
                <a:schemeClr val="dk1"/>
              </a:buClr>
              <a:buSzPts val="2400"/>
              <a:buAutoNum type="arabicParenR"/>
            </a:pPr>
            <a:r>
              <a:rPr lang="en-US" b="1" dirty="0"/>
              <a:t>Schooling 	</a:t>
            </a:r>
          </a:p>
          <a:p>
            <a:pPr marL="0" lvl="0" indent="0" algn="l" rtl="0">
              <a:lnSpc>
                <a:spcPct val="90000"/>
              </a:lnSpc>
              <a:spcBef>
                <a:spcPts val="1000"/>
              </a:spcBef>
              <a:spcAft>
                <a:spcPts val="0"/>
              </a:spcAft>
              <a:buClr>
                <a:schemeClr val="dk1"/>
              </a:buClr>
              <a:buSzPts val="2400"/>
              <a:buNone/>
            </a:pPr>
            <a:r>
              <a:rPr lang="en-US" b="1" dirty="0"/>
              <a:t>2) Books 	</a:t>
            </a:r>
          </a:p>
          <a:p>
            <a:pPr marL="0" lvl="0" indent="0" algn="l" rtl="0">
              <a:lnSpc>
                <a:spcPct val="90000"/>
              </a:lnSpc>
              <a:spcBef>
                <a:spcPts val="1000"/>
              </a:spcBef>
              <a:spcAft>
                <a:spcPts val="0"/>
              </a:spcAft>
              <a:buClr>
                <a:schemeClr val="dk1"/>
              </a:buClr>
              <a:buSzPts val="2400"/>
              <a:buNone/>
            </a:pPr>
            <a:r>
              <a:rPr lang="en-US" b="1" dirty="0"/>
              <a:t>3) Enlightenment 	</a:t>
            </a:r>
          </a:p>
          <a:p>
            <a:pPr marL="0" lvl="0" indent="0" algn="l" rtl="0">
              <a:lnSpc>
                <a:spcPct val="90000"/>
              </a:lnSpc>
              <a:spcBef>
                <a:spcPts val="1000"/>
              </a:spcBef>
              <a:spcAft>
                <a:spcPts val="0"/>
              </a:spcAft>
              <a:buClr>
                <a:schemeClr val="dk1"/>
              </a:buClr>
              <a:buSzPts val="2400"/>
              <a:buNone/>
            </a:pPr>
            <a:r>
              <a:rPr lang="en-US" b="1" dirty="0"/>
              <a:t>4) Syllabus	     </a:t>
            </a:r>
          </a:p>
          <a:p>
            <a:pPr marL="0" lvl="0" indent="0" algn="l" rtl="0">
              <a:lnSpc>
                <a:spcPct val="90000"/>
              </a:lnSpc>
              <a:spcBef>
                <a:spcPts val="1000"/>
              </a:spcBef>
              <a:spcAft>
                <a:spcPts val="0"/>
              </a:spcAft>
              <a:buClr>
                <a:schemeClr val="dk1"/>
              </a:buClr>
              <a:buSzPts val="2400"/>
              <a:buNone/>
            </a:pPr>
            <a:r>
              <a:rPr lang="en-US" b="1" dirty="0"/>
              <a:t> 5) Enthusiasm</a:t>
            </a:r>
          </a:p>
          <a:p>
            <a:pPr lvl="0" indent="-4572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a:p>
          <a:p>
            <a:pPr lvl="0" indent="-457200" algn="l" rtl="0">
              <a:lnSpc>
                <a:spcPct val="90000"/>
              </a:lnSpc>
              <a:spcBef>
                <a:spcPts val="1000"/>
              </a:spcBef>
              <a:spcAft>
                <a:spcPts val="0"/>
              </a:spcAft>
              <a:buClr>
                <a:schemeClr val="dk1"/>
              </a:buClr>
              <a:buSzPts val="2400"/>
              <a:buAutoNum type="arabicParenR"/>
            </a:pPr>
            <a:r>
              <a:rPr lang="en-US" b="1" dirty="0"/>
              <a:t>Schooling 	</a:t>
            </a:r>
          </a:p>
          <a:p>
            <a:pPr lvl="0" indent="-457200" algn="l" rtl="0">
              <a:lnSpc>
                <a:spcPct val="90000"/>
              </a:lnSpc>
              <a:spcBef>
                <a:spcPts val="1000"/>
              </a:spcBef>
              <a:spcAft>
                <a:spcPts val="0"/>
              </a:spcAft>
              <a:buClr>
                <a:schemeClr val="dk1"/>
              </a:buClr>
              <a:buSzPts val="2400"/>
              <a:buNone/>
            </a:pPr>
            <a:r>
              <a:rPr lang="en-US" b="1" dirty="0"/>
              <a:t>2) Books 	</a:t>
            </a:r>
          </a:p>
          <a:p>
            <a:pPr lvl="0" indent="-457200" algn="l" rtl="0">
              <a:lnSpc>
                <a:spcPct val="90000"/>
              </a:lnSpc>
              <a:spcBef>
                <a:spcPts val="1000"/>
              </a:spcBef>
              <a:spcAft>
                <a:spcPts val="0"/>
              </a:spcAft>
              <a:buClr>
                <a:schemeClr val="dk1"/>
              </a:buClr>
              <a:buSzPts val="2400"/>
              <a:buNone/>
            </a:pPr>
            <a:r>
              <a:rPr lang="en-US" b="1" dirty="0">
                <a:solidFill>
                  <a:srgbClr val="FF0000"/>
                </a:solidFill>
              </a:rPr>
              <a:t>3) Enlightenment</a:t>
            </a:r>
            <a:r>
              <a:rPr lang="en-US" b="1" dirty="0"/>
              <a:t> 	</a:t>
            </a:r>
          </a:p>
          <a:p>
            <a:pPr lvl="0" indent="-457200" algn="l" rtl="0">
              <a:lnSpc>
                <a:spcPct val="90000"/>
              </a:lnSpc>
              <a:spcBef>
                <a:spcPts val="1000"/>
              </a:spcBef>
              <a:spcAft>
                <a:spcPts val="0"/>
              </a:spcAft>
              <a:buClr>
                <a:schemeClr val="dk1"/>
              </a:buClr>
              <a:buSzPts val="2400"/>
              <a:buNone/>
            </a:pPr>
            <a:r>
              <a:rPr lang="en-US" b="1" dirty="0"/>
              <a:t>4) Syllabus	     </a:t>
            </a:r>
          </a:p>
          <a:p>
            <a:pPr lvl="0" indent="-457200" algn="l" rtl="0">
              <a:lnSpc>
                <a:spcPct val="90000"/>
              </a:lnSpc>
              <a:spcBef>
                <a:spcPts val="1000"/>
              </a:spcBef>
              <a:spcAft>
                <a:spcPts val="0"/>
              </a:spcAft>
              <a:buClr>
                <a:schemeClr val="dk1"/>
              </a:buClr>
              <a:buSzPts val="2400"/>
              <a:buNone/>
            </a:pPr>
            <a:r>
              <a:rPr lang="en-US" b="1" dirty="0"/>
              <a:t> 5) Enthusiasm</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dirty="0"/>
          </a:p>
          <a:p>
            <a:pPr lvl="0" indent="-457200" algn="l" rtl="0">
              <a:lnSpc>
                <a:spcPct val="90000"/>
              </a:lnSpc>
              <a:spcBef>
                <a:spcPts val="1000"/>
              </a:spcBef>
              <a:spcAft>
                <a:spcPts val="0"/>
              </a:spcAft>
              <a:buClr>
                <a:schemeClr val="dk1"/>
              </a:buClr>
              <a:buSzPts val="2400"/>
              <a:buAutoNum type="arabicParenR"/>
            </a:pPr>
            <a:r>
              <a:rPr lang="en-US" b="1" dirty="0"/>
              <a:t>23 		</a:t>
            </a:r>
          </a:p>
          <a:p>
            <a:pPr marL="0" lvl="0" indent="0" algn="l" rtl="0">
              <a:lnSpc>
                <a:spcPct val="90000"/>
              </a:lnSpc>
              <a:spcBef>
                <a:spcPts val="1000"/>
              </a:spcBef>
              <a:spcAft>
                <a:spcPts val="0"/>
              </a:spcAft>
              <a:buClr>
                <a:schemeClr val="dk1"/>
              </a:buClr>
              <a:buSzPts val="2400"/>
              <a:buNone/>
            </a:pPr>
            <a:r>
              <a:rPr lang="en-US" b="1" dirty="0"/>
              <a:t>2) 82 		</a:t>
            </a:r>
          </a:p>
          <a:p>
            <a:pPr lvl="0" indent="-457200" algn="l" rtl="0">
              <a:lnSpc>
                <a:spcPct val="90000"/>
              </a:lnSpc>
              <a:spcBef>
                <a:spcPts val="1000"/>
              </a:spcBef>
              <a:spcAft>
                <a:spcPts val="0"/>
              </a:spcAft>
              <a:buClr>
                <a:schemeClr val="dk1"/>
              </a:buClr>
              <a:buSzPts val="2400"/>
              <a:buNone/>
            </a:pPr>
            <a:r>
              <a:rPr lang="en-US" b="1" dirty="0"/>
              <a:t>3) 97 		</a:t>
            </a:r>
          </a:p>
          <a:p>
            <a:pPr lvl="0" indent="-457200" algn="l" rtl="0">
              <a:lnSpc>
                <a:spcPct val="90000"/>
              </a:lnSpc>
              <a:spcBef>
                <a:spcPts val="1000"/>
              </a:spcBef>
              <a:spcAft>
                <a:spcPts val="0"/>
              </a:spcAft>
              <a:buClr>
                <a:schemeClr val="dk1"/>
              </a:buClr>
              <a:buSzPts val="2400"/>
              <a:buNone/>
            </a:pPr>
            <a:r>
              <a:rPr lang="en-US" b="1" dirty="0"/>
              <a:t>4) 113 	</a:t>
            </a:r>
          </a:p>
          <a:p>
            <a:pPr lvl="0" indent="-457200" algn="l" rtl="0">
              <a:lnSpc>
                <a:spcPct val="90000"/>
              </a:lnSpc>
              <a:spcBef>
                <a:spcPts val="1000"/>
              </a:spcBef>
              <a:spcAft>
                <a:spcPts val="0"/>
              </a:spcAft>
              <a:buClr>
                <a:schemeClr val="dk1"/>
              </a:buClr>
              <a:buSzPts val="2400"/>
              <a:buNone/>
            </a:pPr>
            <a:r>
              <a:rPr lang="en-US" b="1" dirty="0"/>
              <a:t>5) 117</a:t>
            </a:r>
          </a:p>
          <a:p>
            <a:pPr lvl="0" indent="-457200">
              <a:buNone/>
            </a:pPr>
            <a:endParaRPr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dirty="0"/>
          </a:p>
          <a:p>
            <a:pPr lvl="0" indent="-457200" algn="l" rtl="0">
              <a:lnSpc>
                <a:spcPct val="90000"/>
              </a:lnSpc>
              <a:spcBef>
                <a:spcPts val="1000"/>
              </a:spcBef>
              <a:spcAft>
                <a:spcPts val="0"/>
              </a:spcAft>
              <a:buClr>
                <a:schemeClr val="dk1"/>
              </a:buClr>
              <a:buSzPts val="2400"/>
              <a:buAutoNum type="arabicParenR"/>
            </a:pPr>
            <a:r>
              <a:rPr lang="en-US" b="1" dirty="0"/>
              <a:t>23 		</a:t>
            </a:r>
          </a:p>
          <a:p>
            <a:pPr marL="0" lvl="0" indent="0" algn="l" rtl="0">
              <a:lnSpc>
                <a:spcPct val="90000"/>
              </a:lnSpc>
              <a:spcBef>
                <a:spcPts val="1000"/>
              </a:spcBef>
              <a:spcAft>
                <a:spcPts val="0"/>
              </a:spcAft>
              <a:buClr>
                <a:schemeClr val="dk1"/>
              </a:buClr>
              <a:buSzPts val="2400"/>
              <a:buNone/>
            </a:pPr>
            <a:r>
              <a:rPr lang="en-US" b="1" dirty="0">
                <a:solidFill>
                  <a:srgbClr val="FF0000"/>
                </a:solidFill>
              </a:rPr>
              <a:t>2) 82 </a:t>
            </a:r>
            <a:r>
              <a:rPr lang="en-US" b="1" dirty="0"/>
              <a:t>		</a:t>
            </a:r>
          </a:p>
          <a:p>
            <a:pPr lvl="0" indent="-457200" algn="l" rtl="0">
              <a:lnSpc>
                <a:spcPct val="90000"/>
              </a:lnSpc>
              <a:spcBef>
                <a:spcPts val="1000"/>
              </a:spcBef>
              <a:spcAft>
                <a:spcPts val="0"/>
              </a:spcAft>
              <a:buClr>
                <a:schemeClr val="dk1"/>
              </a:buClr>
              <a:buSzPts val="2400"/>
              <a:buNone/>
            </a:pPr>
            <a:r>
              <a:rPr lang="en-US" b="1" dirty="0"/>
              <a:t>3) 97 		</a:t>
            </a:r>
          </a:p>
          <a:p>
            <a:pPr lvl="0" indent="-457200" algn="l" rtl="0">
              <a:lnSpc>
                <a:spcPct val="90000"/>
              </a:lnSpc>
              <a:spcBef>
                <a:spcPts val="1000"/>
              </a:spcBef>
              <a:spcAft>
                <a:spcPts val="0"/>
              </a:spcAft>
              <a:buClr>
                <a:schemeClr val="dk1"/>
              </a:buClr>
              <a:buSzPts val="2400"/>
              <a:buNone/>
            </a:pPr>
            <a:r>
              <a:rPr lang="en-US" b="1" dirty="0"/>
              <a:t>4) 113 	</a:t>
            </a:r>
          </a:p>
          <a:p>
            <a:pPr lvl="0" indent="-457200" algn="l" rtl="0">
              <a:lnSpc>
                <a:spcPct val="90000"/>
              </a:lnSpc>
              <a:spcBef>
                <a:spcPts val="1000"/>
              </a:spcBef>
              <a:spcAft>
                <a:spcPts val="0"/>
              </a:spcAft>
              <a:buClr>
                <a:schemeClr val="dk1"/>
              </a:buClr>
              <a:buSzPts val="2400"/>
              <a:buNone/>
            </a:pPr>
            <a:r>
              <a:rPr lang="en-US" b="1" dirty="0"/>
              <a:t>5) 117</a:t>
            </a:r>
          </a:p>
          <a:p>
            <a:pPr lvl="0" indent="-457200">
              <a:buNone/>
            </a:pPr>
            <a:endParaRPr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a:t>6 		</a:t>
            </a:r>
          </a:p>
          <a:p>
            <a:pPr lvl="0" indent="-457200" algn="l" rtl="0">
              <a:lnSpc>
                <a:spcPct val="90000"/>
              </a:lnSpc>
              <a:spcBef>
                <a:spcPts val="1000"/>
              </a:spcBef>
              <a:spcAft>
                <a:spcPts val="0"/>
              </a:spcAft>
              <a:buClr>
                <a:schemeClr val="dk1"/>
              </a:buClr>
              <a:buSzPts val="2400"/>
              <a:buNone/>
            </a:pPr>
            <a:r>
              <a:rPr lang="en-US" b="1" dirty="0"/>
              <a:t>2) 7 		</a:t>
            </a:r>
          </a:p>
          <a:p>
            <a:pPr lvl="0" indent="-457200" algn="l" rtl="0">
              <a:lnSpc>
                <a:spcPct val="90000"/>
              </a:lnSpc>
              <a:spcBef>
                <a:spcPts val="1000"/>
              </a:spcBef>
              <a:spcAft>
                <a:spcPts val="0"/>
              </a:spcAft>
              <a:buClr>
                <a:schemeClr val="dk1"/>
              </a:buClr>
              <a:buSzPts val="2400"/>
              <a:buNone/>
            </a:pPr>
            <a:r>
              <a:rPr lang="en-US" b="1" dirty="0"/>
              <a:t>3) 8 		</a:t>
            </a:r>
          </a:p>
          <a:p>
            <a:pPr lvl="0" indent="-457200" algn="l" rtl="0">
              <a:lnSpc>
                <a:spcPct val="90000"/>
              </a:lnSpc>
              <a:spcBef>
                <a:spcPts val="1000"/>
              </a:spcBef>
              <a:spcAft>
                <a:spcPts val="0"/>
              </a:spcAft>
              <a:buClr>
                <a:schemeClr val="dk1"/>
              </a:buClr>
              <a:buSzPts val="2400"/>
              <a:buNone/>
            </a:pPr>
            <a:r>
              <a:rPr lang="en-US" b="1" dirty="0"/>
              <a:t>4) 9 		</a:t>
            </a:r>
          </a:p>
          <a:p>
            <a:pPr lvl="0" indent="-457200" algn="l" rtl="0">
              <a:lnSpc>
                <a:spcPct val="90000"/>
              </a:lnSpc>
              <a:spcBef>
                <a:spcPts val="1000"/>
              </a:spcBef>
              <a:spcAft>
                <a:spcPts val="0"/>
              </a:spcAft>
              <a:buClr>
                <a:schemeClr val="dk1"/>
              </a:buClr>
              <a:buSzPts val="2400"/>
              <a:buNone/>
            </a:pPr>
            <a:r>
              <a:rPr lang="en-US" b="1" dirty="0"/>
              <a:t>5) 12</a:t>
            </a:r>
          </a:p>
          <a:p>
            <a:pPr lvl="0" indent="-457200">
              <a:buNone/>
            </a:pP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a:t>6 		</a:t>
            </a:r>
          </a:p>
          <a:p>
            <a:pPr lvl="0" indent="-457200" algn="l" rtl="0">
              <a:lnSpc>
                <a:spcPct val="90000"/>
              </a:lnSpc>
              <a:spcBef>
                <a:spcPts val="1000"/>
              </a:spcBef>
              <a:spcAft>
                <a:spcPts val="0"/>
              </a:spcAft>
              <a:buClr>
                <a:schemeClr val="dk1"/>
              </a:buClr>
              <a:buSzPts val="2400"/>
              <a:buNone/>
            </a:pPr>
            <a:r>
              <a:rPr lang="en-US" b="1" dirty="0"/>
              <a:t>2) 7 		</a:t>
            </a:r>
          </a:p>
          <a:p>
            <a:pPr lvl="0" indent="-457200" algn="l" rtl="0">
              <a:lnSpc>
                <a:spcPct val="90000"/>
              </a:lnSpc>
              <a:spcBef>
                <a:spcPts val="1000"/>
              </a:spcBef>
              <a:spcAft>
                <a:spcPts val="0"/>
              </a:spcAft>
              <a:buClr>
                <a:schemeClr val="dk1"/>
              </a:buClr>
              <a:buSzPts val="2400"/>
              <a:buNone/>
            </a:pPr>
            <a:r>
              <a:rPr lang="en-US" b="1" dirty="0">
                <a:solidFill>
                  <a:srgbClr val="FF0000"/>
                </a:solidFill>
              </a:rPr>
              <a:t>3) 8 </a:t>
            </a:r>
            <a:r>
              <a:rPr lang="en-US" b="1" dirty="0"/>
              <a:t>		</a:t>
            </a:r>
          </a:p>
          <a:p>
            <a:pPr lvl="0" indent="-457200" algn="l" rtl="0">
              <a:lnSpc>
                <a:spcPct val="90000"/>
              </a:lnSpc>
              <a:spcBef>
                <a:spcPts val="1000"/>
              </a:spcBef>
              <a:spcAft>
                <a:spcPts val="0"/>
              </a:spcAft>
              <a:buClr>
                <a:schemeClr val="dk1"/>
              </a:buClr>
              <a:buSzPts val="2400"/>
              <a:buNone/>
            </a:pPr>
            <a:r>
              <a:rPr lang="en-US" b="1" dirty="0"/>
              <a:t>4) 9 		</a:t>
            </a:r>
          </a:p>
          <a:p>
            <a:pPr lvl="0" indent="-457200" algn="l" rtl="0">
              <a:lnSpc>
                <a:spcPct val="90000"/>
              </a:lnSpc>
              <a:spcBef>
                <a:spcPts val="1000"/>
              </a:spcBef>
              <a:spcAft>
                <a:spcPts val="0"/>
              </a:spcAft>
              <a:buClr>
                <a:schemeClr val="dk1"/>
              </a:buClr>
              <a:buSzPts val="2400"/>
              <a:buNone/>
            </a:pPr>
            <a:r>
              <a:rPr lang="en-US" b="1" dirty="0"/>
              <a:t>5) 12</a:t>
            </a:r>
          </a:p>
          <a:p>
            <a:pPr lvl="0" indent="-457200">
              <a:buNone/>
            </a:pPr>
            <a:endParaRPr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a:p>
          <a:p>
            <a:pPr lvl="0" indent="-457200" algn="l" rtl="0">
              <a:lnSpc>
                <a:spcPct val="90000"/>
              </a:lnSpc>
              <a:spcBef>
                <a:spcPts val="1000"/>
              </a:spcBef>
              <a:spcAft>
                <a:spcPts val="0"/>
              </a:spcAft>
              <a:buClr>
                <a:schemeClr val="dk1"/>
              </a:buClr>
              <a:buSzPts val="2400"/>
              <a:buAutoNum type="arabicParenR"/>
            </a:pPr>
            <a:r>
              <a:rPr lang="en-US" b="1" dirty="0"/>
              <a:t>2154 		</a:t>
            </a:r>
          </a:p>
          <a:p>
            <a:pPr lvl="0" indent="-457200" algn="l" rtl="0">
              <a:lnSpc>
                <a:spcPct val="90000"/>
              </a:lnSpc>
              <a:spcBef>
                <a:spcPts val="1000"/>
              </a:spcBef>
              <a:spcAft>
                <a:spcPts val="0"/>
              </a:spcAft>
              <a:buClr>
                <a:schemeClr val="dk1"/>
              </a:buClr>
              <a:buSzPts val="2400"/>
              <a:buNone/>
            </a:pPr>
            <a:r>
              <a:rPr lang="en-US" b="1" dirty="0"/>
              <a:t>2) 3562 		</a:t>
            </a:r>
          </a:p>
          <a:p>
            <a:pPr lvl="0" indent="-457200" algn="l" rtl="0">
              <a:lnSpc>
                <a:spcPct val="90000"/>
              </a:lnSpc>
              <a:spcBef>
                <a:spcPts val="1000"/>
              </a:spcBef>
              <a:spcAft>
                <a:spcPts val="0"/>
              </a:spcAft>
              <a:buClr>
                <a:schemeClr val="dk1"/>
              </a:buClr>
              <a:buSzPts val="2400"/>
              <a:buNone/>
            </a:pPr>
            <a:r>
              <a:rPr lang="en-US" b="1" dirty="0"/>
              <a:t>3) 5487 		</a:t>
            </a:r>
          </a:p>
          <a:p>
            <a:pPr lvl="0" indent="-457200" algn="l" rtl="0">
              <a:lnSpc>
                <a:spcPct val="90000"/>
              </a:lnSpc>
              <a:spcBef>
                <a:spcPts val="1000"/>
              </a:spcBef>
              <a:spcAft>
                <a:spcPts val="0"/>
              </a:spcAft>
              <a:buClr>
                <a:schemeClr val="dk1"/>
              </a:buClr>
              <a:buSzPts val="2400"/>
              <a:buNone/>
            </a:pPr>
            <a:r>
              <a:rPr lang="en-US" b="1" dirty="0"/>
              <a:t>4) 5784 	      </a:t>
            </a:r>
          </a:p>
          <a:p>
            <a:pPr lvl="0" indent="-457200" algn="l" rtl="0">
              <a:lnSpc>
                <a:spcPct val="90000"/>
              </a:lnSpc>
              <a:spcBef>
                <a:spcPts val="1000"/>
              </a:spcBef>
              <a:spcAft>
                <a:spcPts val="0"/>
              </a:spcAft>
              <a:buClr>
                <a:schemeClr val="dk1"/>
              </a:buClr>
              <a:buSzPts val="2400"/>
              <a:buNone/>
            </a:pPr>
            <a:r>
              <a:rPr lang="en-US" b="1" dirty="0"/>
              <a:t> 5) 5984</a:t>
            </a:r>
          </a:p>
          <a:p>
            <a:pPr lvl="0" indent="-457200">
              <a:buNone/>
            </a:pP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dirty="0"/>
          </a:p>
          <a:p>
            <a:pPr lvl="0" indent="-457200" algn="l" rtl="0">
              <a:lnSpc>
                <a:spcPct val="90000"/>
              </a:lnSpc>
              <a:spcBef>
                <a:spcPts val="1000"/>
              </a:spcBef>
              <a:spcAft>
                <a:spcPts val="0"/>
              </a:spcAft>
              <a:buClr>
                <a:schemeClr val="dk1"/>
              </a:buClr>
              <a:buSzPts val="2400"/>
              <a:buAutoNum type="arabicParenR"/>
            </a:pPr>
            <a:r>
              <a:rPr lang="en-US" b="1" dirty="0"/>
              <a:t>2154 		</a:t>
            </a:r>
          </a:p>
          <a:p>
            <a:pPr lvl="0" indent="-457200" algn="l" rtl="0">
              <a:lnSpc>
                <a:spcPct val="90000"/>
              </a:lnSpc>
              <a:spcBef>
                <a:spcPts val="1000"/>
              </a:spcBef>
              <a:spcAft>
                <a:spcPts val="0"/>
              </a:spcAft>
              <a:buClr>
                <a:schemeClr val="dk1"/>
              </a:buClr>
              <a:buSzPts val="2400"/>
              <a:buNone/>
            </a:pPr>
            <a:r>
              <a:rPr lang="en-US" b="1" dirty="0"/>
              <a:t>2) 3562 		</a:t>
            </a:r>
          </a:p>
          <a:p>
            <a:pPr lvl="0" indent="-457200" algn="l" rtl="0">
              <a:lnSpc>
                <a:spcPct val="90000"/>
              </a:lnSpc>
              <a:spcBef>
                <a:spcPts val="1000"/>
              </a:spcBef>
              <a:spcAft>
                <a:spcPts val="0"/>
              </a:spcAft>
              <a:buClr>
                <a:schemeClr val="dk1"/>
              </a:buClr>
              <a:buSzPts val="2400"/>
              <a:buNone/>
            </a:pPr>
            <a:r>
              <a:rPr lang="en-US" b="1" dirty="0"/>
              <a:t>3) 5487 		</a:t>
            </a:r>
          </a:p>
          <a:p>
            <a:pPr lvl="0" indent="-457200" algn="l" rtl="0">
              <a:lnSpc>
                <a:spcPct val="90000"/>
              </a:lnSpc>
              <a:spcBef>
                <a:spcPts val="1000"/>
              </a:spcBef>
              <a:spcAft>
                <a:spcPts val="0"/>
              </a:spcAft>
              <a:buClr>
                <a:schemeClr val="dk1"/>
              </a:buClr>
              <a:buSzPts val="2400"/>
              <a:buNone/>
            </a:pPr>
            <a:r>
              <a:rPr lang="en-US" b="1" dirty="0">
                <a:solidFill>
                  <a:srgbClr val="FF0000"/>
                </a:solidFill>
              </a:rPr>
              <a:t>4) 5784 </a:t>
            </a:r>
            <a:r>
              <a:rPr lang="en-US" b="1" dirty="0"/>
              <a:t>	      </a:t>
            </a:r>
          </a:p>
          <a:p>
            <a:pPr lvl="0" indent="-457200" algn="l" rtl="0">
              <a:lnSpc>
                <a:spcPct val="90000"/>
              </a:lnSpc>
              <a:spcBef>
                <a:spcPts val="1000"/>
              </a:spcBef>
              <a:spcAft>
                <a:spcPts val="0"/>
              </a:spcAft>
              <a:buClr>
                <a:schemeClr val="dk1"/>
              </a:buClr>
              <a:buSzPts val="2400"/>
              <a:buNone/>
            </a:pPr>
            <a:r>
              <a:rPr lang="en-US" b="1" dirty="0"/>
              <a:t> 5) 5984</a:t>
            </a:r>
          </a:p>
          <a:p>
            <a:pPr lvl="0" indent="-457200">
              <a:buNone/>
            </a:pP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182 : ? : : 210 : 380 </a:t>
            </a:r>
            <a:endParaRPr/>
          </a:p>
          <a:p>
            <a:pPr lvl="0" indent="-457200" algn="l" rtl="0">
              <a:lnSpc>
                <a:spcPct val="90000"/>
              </a:lnSpc>
              <a:spcBef>
                <a:spcPts val="1000"/>
              </a:spcBef>
              <a:spcAft>
                <a:spcPts val="0"/>
              </a:spcAft>
              <a:buClr>
                <a:schemeClr val="dk1"/>
              </a:buClr>
              <a:buSzPts val="2400"/>
              <a:buAutoNum type="arabicParenR"/>
            </a:pPr>
            <a:r>
              <a:rPr lang="en-US" b="1" dirty="0"/>
              <a:t>156 	</a:t>
            </a:r>
          </a:p>
          <a:p>
            <a:pPr lvl="0" indent="-457200" algn="l" rtl="0">
              <a:lnSpc>
                <a:spcPct val="90000"/>
              </a:lnSpc>
              <a:spcBef>
                <a:spcPts val="1000"/>
              </a:spcBef>
              <a:spcAft>
                <a:spcPts val="0"/>
              </a:spcAft>
              <a:buClr>
                <a:schemeClr val="dk1"/>
              </a:buClr>
              <a:buSzPts val="2400"/>
              <a:buNone/>
            </a:pPr>
            <a:r>
              <a:rPr lang="en-US" b="1" dirty="0"/>
              <a:t>2) 240 	</a:t>
            </a:r>
          </a:p>
          <a:p>
            <a:pPr lvl="0" indent="-457200" algn="l" rtl="0">
              <a:lnSpc>
                <a:spcPct val="90000"/>
              </a:lnSpc>
              <a:spcBef>
                <a:spcPts val="1000"/>
              </a:spcBef>
              <a:spcAft>
                <a:spcPts val="0"/>
              </a:spcAft>
              <a:buClr>
                <a:schemeClr val="dk1"/>
              </a:buClr>
              <a:buSzPts val="2400"/>
              <a:buNone/>
            </a:pPr>
            <a:r>
              <a:rPr lang="en-US" b="1" dirty="0"/>
              <a:t>3) 272 	</a:t>
            </a:r>
          </a:p>
          <a:p>
            <a:pPr lvl="0" indent="-457200" algn="l" rtl="0">
              <a:lnSpc>
                <a:spcPct val="90000"/>
              </a:lnSpc>
              <a:spcBef>
                <a:spcPts val="1000"/>
              </a:spcBef>
              <a:spcAft>
                <a:spcPts val="0"/>
              </a:spcAft>
              <a:buClr>
                <a:schemeClr val="dk1"/>
              </a:buClr>
              <a:buSzPts val="2400"/>
              <a:buNone/>
            </a:pPr>
            <a:r>
              <a:rPr lang="en-US" b="1" dirty="0"/>
              <a:t>4) 342 	</a:t>
            </a:r>
          </a:p>
          <a:p>
            <a:pPr lvl="0" indent="-457200" algn="l" rtl="0">
              <a:lnSpc>
                <a:spcPct val="90000"/>
              </a:lnSpc>
              <a:spcBef>
                <a:spcPts val="1000"/>
              </a:spcBef>
              <a:spcAft>
                <a:spcPts val="0"/>
              </a:spcAft>
              <a:buClr>
                <a:schemeClr val="dk1"/>
              </a:buClr>
              <a:buSzPts val="2400"/>
              <a:buNone/>
            </a:pPr>
            <a:r>
              <a:rPr lang="en-US" b="1" dirty="0"/>
              <a:t>5) 346</a:t>
            </a:r>
          </a:p>
          <a:p>
            <a:pPr lvl="0" indent="-457200">
              <a:buNone/>
            </a:pP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182 : ? : : 210 : 380 </a:t>
            </a:r>
            <a:endParaRPr/>
          </a:p>
          <a:p>
            <a:pPr lvl="0" indent="-457200" algn="l" rtl="0">
              <a:lnSpc>
                <a:spcPct val="90000"/>
              </a:lnSpc>
              <a:spcBef>
                <a:spcPts val="1000"/>
              </a:spcBef>
              <a:spcAft>
                <a:spcPts val="0"/>
              </a:spcAft>
              <a:buClr>
                <a:schemeClr val="dk1"/>
              </a:buClr>
              <a:buSzPts val="2400"/>
              <a:buAutoNum type="arabicParenR"/>
            </a:pPr>
            <a:r>
              <a:rPr lang="en-US" b="1" dirty="0"/>
              <a:t>156 	</a:t>
            </a:r>
          </a:p>
          <a:p>
            <a:pPr lvl="0" indent="-457200" algn="l" rtl="0">
              <a:lnSpc>
                <a:spcPct val="90000"/>
              </a:lnSpc>
              <a:spcBef>
                <a:spcPts val="1000"/>
              </a:spcBef>
              <a:spcAft>
                <a:spcPts val="0"/>
              </a:spcAft>
              <a:buClr>
                <a:schemeClr val="dk1"/>
              </a:buClr>
              <a:buSzPts val="2400"/>
              <a:buNone/>
            </a:pPr>
            <a:r>
              <a:rPr lang="en-US" b="1" dirty="0"/>
              <a:t>2) 240 	</a:t>
            </a:r>
          </a:p>
          <a:p>
            <a:pPr lvl="0" indent="-457200" algn="l" rtl="0">
              <a:lnSpc>
                <a:spcPct val="90000"/>
              </a:lnSpc>
              <a:spcBef>
                <a:spcPts val="1000"/>
              </a:spcBef>
              <a:spcAft>
                <a:spcPts val="0"/>
              </a:spcAft>
              <a:buClr>
                <a:schemeClr val="dk1"/>
              </a:buClr>
              <a:buSzPts val="2400"/>
              <a:buNone/>
            </a:pPr>
            <a:r>
              <a:rPr lang="en-US" b="1" dirty="0"/>
              <a:t>3) 272 	</a:t>
            </a:r>
          </a:p>
          <a:p>
            <a:pPr lvl="0" indent="-457200" algn="l" rtl="0">
              <a:lnSpc>
                <a:spcPct val="90000"/>
              </a:lnSpc>
              <a:spcBef>
                <a:spcPts val="1000"/>
              </a:spcBef>
              <a:spcAft>
                <a:spcPts val="0"/>
              </a:spcAft>
              <a:buClr>
                <a:schemeClr val="dk1"/>
              </a:buClr>
              <a:buSzPts val="2400"/>
              <a:buNone/>
            </a:pPr>
            <a:r>
              <a:rPr lang="en-US" b="1" dirty="0">
                <a:solidFill>
                  <a:srgbClr val="FF0000"/>
                </a:solidFill>
              </a:rPr>
              <a:t>4) 342 </a:t>
            </a:r>
            <a:r>
              <a:rPr lang="en-US" b="1" dirty="0"/>
              <a:t>	</a:t>
            </a:r>
          </a:p>
          <a:p>
            <a:pPr lvl="0" indent="-457200" algn="l" rtl="0">
              <a:lnSpc>
                <a:spcPct val="90000"/>
              </a:lnSpc>
              <a:spcBef>
                <a:spcPts val="1000"/>
              </a:spcBef>
              <a:spcAft>
                <a:spcPts val="0"/>
              </a:spcAft>
              <a:buClr>
                <a:schemeClr val="dk1"/>
              </a:buClr>
              <a:buSzPts val="2400"/>
              <a:buNone/>
            </a:pPr>
            <a:r>
              <a:rPr lang="en-US" b="1" dirty="0"/>
              <a:t>5) 346</a:t>
            </a:r>
          </a:p>
          <a:p>
            <a:pPr lvl="0" indent="-457200">
              <a:buNone/>
            </a:pP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mj-lt"/>
                <a:ea typeface="Arial Black"/>
                <a:cs typeface="Arial Black"/>
                <a:sym typeface="Arial Black"/>
              </a:rPr>
              <a:t>			ANALOGY</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Direction: In the following question, find the word which holds same relation with the third word as there is between the first two words. </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 Mango : Fruit : : Potato :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Root 	</a:t>
            </a:r>
          </a:p>
          <a:p>
            <a:pPr lvl="0" indent="-457200" algn="l" rtl="0">
              <a:lnSpc>
                <a:spcPct val="90000"/>
              </a:lnSpc>
              <a:spcBef>
                <a:spcPts val="1000"/>
              </a:spcBef>
              <a:spcAft>
                <a:spcPts val="0"/>
              </a:spcAft>
              <a:buClr>
                <a:schemeClr val="dk1"/>
              </a:buClr>
              <a:buSzPts val="2400"/>
              <a:buAutoNum type="arabicParenR"/>
            </a:pPr>
            <a:r>
              <a:rPr lang="en-US" b="1" dirty="0">
                <a:latin typeface="+mj-lt"/>
              </a:rPr>
              <a:t>2) Fruit 	</a:t>
            </a: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latin typeface="+mj-lt"/>
              </a:rPr>
              <a:t>3) Stem </a:t>
            </a:r>
            <a:r>
              <a:rPr lang="en-US" b="1" dirty="0">
                <a:latin typeface="+mj-lt"/>
              </a:rPr>
              <a:t>	</a:t>
            </a:r>
          </a:p>
          <a:p>
            <a:pPr lvl="0" indent="-457200" algn="l" rtl="0">
              <a:lnSpc>
                <a:spcPct val="90000"/>
              </a:lnSpc>
              <a:spcBef>
                <a:spcPts val="1000"/>
              </a:spcBef>
              <a:spcAft>
                <a:spcPts val="0"/>
              </a:spcAft>
              <a:buClr>
                <a:schemeClr val="dk1"/>
              </a:buClr>
              <a:buSzPts val="2400"/>
              <a:buAutoNum type="arabicParenR"/>
            </a:pPr>
            <a:r>
              <a:rPr lang="en-US" b="1" dirty="0">
                <a:latin typeface="+mj-lt"/>
              </a:rPr>
              <a:t>4) Flower 	</a:t>
            </a:r>
          </a:p>
          <a:p>
            <a:pPr lvl="0" indent="-457200" algn="l" rtl="0">
              <a:lnSpc>
                <a:spcPct val="90000"/>
              </a:lnSpc>
              <a:spcBef>
                <a:spcPts val="1000"/>
              </a:spcBef>
              <a:spcAft>
                <a:spcPts val="0"/>
              </a:spcAft>
              <a:buClr>
                <a:schemeClr val="dk1"/>
              </a:buClr>
              <a:buSzPts val="2400"/>
              <a:buAutoNum type="arabicParenR"/>
            </a:pPr>
            <a:r>
              <a:rPr lang="en-US" b="1" dirty="0">
                <a:latin typeface="+mj-lt"/>
              </a:rPr>
              <a:t>5) Vegetable</a:t>
            </a:r>
            <a:endParaRPr b="1">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5 : 100, 4 : 64 : : 4 : 80, 3 : ? </a:t>
            </a:r>
            <a:endParaRPr/>
          </a:p>
          <a:p>
            <a:pPr lvl="0" indent="-457200" algn="l" rtl="0">
              <a:lnSpc>
                <a:spcPct val="90000"/>
              </a:lnSpc>
              <a:spcBef>
                <a:spcPts val="1000"/>
              </a:spcBef>
              <a:spcAft>
                <a:spcPts val="0"/>
              </a:spcAft>
              <a:buClr>
                <a:schemeClr val="dk1"/>
              </a:buClr>
              <a:buSzPts val="2400"/>
              <a:buAutoNum type="arabicParenR"/>
            </a:pPr>
            <a:r>
              <a:rPr lang="en-US" b="1" dirty="0"/>
              <a:t>26 		</a:t>
            </a:r>
          </a:p>
          <a:p>
            <a:pPr lvl="0" indent="-457200" algn="l" rtl="0">
              <a:lnSpc>
                <a:spcPct val="90000"/>
              </a:lnSpc>
              <a:spcBef>
                <a:spcPts val="1000"/>
              </a:spcBef>
              <a:spcAft>
                <a:spcPts val="0"/>
              </a:spcAft>
              <a:buClr>
                <a:schemeClr val="dk1"/>
              </a:buClr>
              <a:buSzPts val="2400"/>
              <a:buNone/>
            </a:pPr>
            <a:r>
              <a:rPr lang="en-US" b="1" dirty="0"/>
              <a:t>2) 48 		</a:t>
            </a:r>
          </a:p>
          <a:p>
            <a:pPr lvl="0" indent="-457200" algn="l" rtl="0">
              <a:lnSpc>
                <a:spcPct val="90000"/>
              </a:lnSpc>
              <a:spcBef>
                <a:spcPts val="1000"/>
              </a:spcBef>
              <a:spcAft>
                <a:spcPts val="0"/>
              </a:spcAft>
              <a:buClr>
                <a:schemeClr val="dk1"/>
              </a:buClr>
              <a:buSzPts val="2400"/>
              <a:buNone/>
            </a:pPr>
            <a:r>
              <a:rPr lang="en-US" b="1" dirty="0"/>
              <a:t>3) 54 		</a:t>
            </a:r>
          </a:p>
          <a:p>
            <a:pPr lvl="0" indent="-457200" algn="l" rtl="0">
              <a:lnSpc>
                <a:spcPct val="90000"/>
              </a:lnSpc>
              <a:spcBef>
                <a:spcPts val="1000"/>
              </a:spcBef>
              <a:spcAft>
                <a:spcPts val="0"/>
              </a:spcAft>
              <a:buClr>
                <a:schemeClr val="dk1"/>
              </a:buClr>
              <a:buSzPts val="2400"/>
              <a:buNone/>
            </a:pPr>
            <a:r>
              <a:rPr lang="en-US" b="1" dirty="0"/>
              <a:t>4) 60 		</a:t>
            </a:r>
          </a:p>
          <a:p>
            <a:pPr lvl="0" indent="-457200" algn="l" rtl="0">
              <a:lnSpc>
                <a:spcPct val="90000"/>
              </a:lnSpc>
              <a:spcBef>
                <a:spcPts val="1000"/>
              </a:spcBef>
              <a:spcAft>
                <a:spcPts val="0"/>
              </a:spcAft>
              <a:buClr>
                <a:schemeClr val="dk1"/>
              </a:buClr>
              <a:buSzPts val="2400"/>
              <a:buNone/>
            </a:pPr>
            <a:r>
              <a:rPr lang="en-US" b="1" dirty="0"/>
              <a:t>5) 64</a:t>
            </a:r>
          </a:p>
          <a:p>
            <a:pPr lvl="0" indent="-457200">
              <a:buNone/>
            </a:pP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5 : 100, 4 : 64 : : 4 : 80, 3 : ? </a:t>
            </a:r>
            <a:endParaRPr/>
          </a:p>
          <a:p>
            <a:pPr lvl="0" indent="-457200" algn="l" rtl="0">
              <a:lnSpc>
                <a:spcPct val="90000"/>
              </a:lnSpc>
              <a:spcBef>
                <a:spcPts val="1000"/>
              </a:spcBef>
              <a:spcAft>
                <a:spcPts val="0"/>
              </a:spcAft>
              <a:buClr>
                <a:schemeClr val="dk1"/>
              </a:buClr>
              <a:buSzPts val="2400"/>
              <a:buAutoNum type="arabicParenR"/>
            </a:pPr>
            <a:r>
              <a:rPr lang="en-US" b="1" dirty="0"/>
              <a:t>26 		</a:t>
            </a:r>
          </a:p>
          <a:p>
            <a:pPr lvl="0" indent="-457200" algn="l" rtl="0">
              <a:lnSpc>
                <a:spcPct val="90000"/>
              </a:lnSpc>
              <a:spcBef>
                <a:spcPts val="1000"/>
              </a:spcBef>
              <a:spcAft>
                <a:spcPts val="0"/>
              </a:spcAft>
              <a:buClr>
                <a:schemeClr val="dk1"/>
              </a:buClr>
              <a:buSzPts val="2400"/>
              <a:buNone/>
            </a:pPr>
            <a:r>
              <a:rPr lang="en-US" b="1" dirty="0">
                <a:solidFill>
                  <a:srgbClr val="FF0000"/>
                </a:solidFill>
              </a:rPr>
              <a:t>2) 48 	</a:t>
            </a:r>
            <a:r>
              <a:rPr lang="en-US" b="1" dirty="0"/>
              <a:t>	</a:t>
            </a:r>
          </a:p>
          <a:p>
            <a:pPr lvl="0" indent="-457200" algn="l" rtl="0">
              <a:lnSpc>
                <a:spcPct val="90000"/>
              </a:lnSpc>
              <a:spcBef>
                <a:spcPts val="1000"/>
              </a:spcBef>
              <a:spcAft>
                <a:spcPts val="0"/>
              </a:spcAft>
              <a:buClr>
                <a:schemeClr val="dk1"/>
              </a:buClr>
              <a:buSzPts val="2400"/>
              <a:buNone/>
            </a:pPr>
            <a:r>
              <a:rPr lang="en-US" b="1" dirty="0"/>
              <a:t>3) 54 		</a:t>
            </a:r>
          </a:p>
          <a:p>
            <a:pPr lvl="0" indent="-457200" algn="l" rtl="0">
              <a:lnSpc>
                <a:spcPct val="90000"/>
              </a:lnSpc>
              <a:spcBef>
                <a:spcPts val="1000"/>
              </a:spcBef>
              <a:spcAft>
                <a:spcPts val="0"/>
              </a:spcAft>
              <a:buClr>
                <a:schemeClr val="dk1"/>
              </a:buClr>
              <a:buSzPts val="2400"/>
              <a:buNone/>
            </a:pPr>
            <a:r>
              <a:rPr lang="en-US" b="1" dirty="0"/>
              <a:t>4) 60 		</a:t>
            </a:r>
          </a:p>
          <a:p>
            <a:pPr lvl="0" indent="-457200" algn="l" rtl="0">
              <a:lnSpc>
                <a:spcPct val="90000"/>
              </a:lnSpc>
              <a:spcBef>
                <a:spcPts val="1000"/>
              </a:spcBef>
              <a:spcAft>
                <a:spcPts val="0"/>
              </a:spcAft>
              <a:buClr>
                <a:schemeClr val="dk1"/>
              </a:buClr>
              <a:buSzPts val="2400"/>
              <a:buNone/>
            </a:pPr>
            <a:r>
              <a:rPr lang="en-US" b="1" dirty="0"/>
              <a:t>5) 64</a:t>
            </a:r>
          </a:p>
          <a:p>
            <a:pPr lvl="0" indent="-457200">
              <a:buNone/>
            </a:pPr>
            <a:endParaRPr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122 : 170 : : 290 : ? </a:t>
            </a:r>
            <a:endParaRPr/>
          </a:p>
          <a:p>
            <a:pPr lvl="0" indent="-457200" algn="l" rtl="0">
              <a:lnSpc>
                <a:spcPct val="90000"/>
              </a:lnSpc>
              <a:spcBef>
                <a:spcPts val="1000"/>
              </a:spcBef>
              <a:spcAft>
                <a:spcPts val="0"/>
              </a:spcAft>
              <a:buClr>
                <a:schemeClr val="dk1"/>
              </a:buClr>
              <a:buSzPts val="2400"/>
              <a:buAutoNum type="arabicParenR"/>
            </a:pPr>
            <a:r>
              <a:rPr lang="en-US" b="1" dirty="0"/>
              <a:t>299 	</a:t>
            </a:r>
          </a:p>
          <a:p>
            <a:pPr lvl="0" indent="-457200" algn="l" rtl="0">
              <a:lnSpc>
                <a:spcPct val="90000"/>
              </a:lnSpc>
              <a:spcBef>
                <a:spcPts val="1000"/>
              </a:spcBef>
              <a:spcAft>
                <a:spcPts val="0"/>
              </a:spcAft>
              <a:buClr>
                <a:schemeClr val="dk1"/>
              </a:buClr>
              <a:buSzPts val="2400"/>
              <a:buNone/>
            </a:pPr>
            <a:r>
              <a:rPr lang="en-US" b="1" dirty="0"/>
              <a:t>2) 315 	</a:t>
            </a:r>
          </a:p>
          <a:p>
            <a:pPr lvl="0" indent="-457200" algn="l" rtl="0">
              <a:lnSpc>
                <a:spcPct val="90000"/>
              </a:lnSpc>
              <a:spcBef>
                <a:spcPts val="1000"/>
              </a:spcBef>
              <a:spcAft>
                <a:spcPts val="0"/>
              </a:spcAft>
              <a:buClr>
                <a:schemeClr val="dk1"/>
              </a:buClr>
              <a:buSzPts val="2400"/>
              <a:buNone/>
            </a:pPr>
            <a:r>
              <a:rPr lang="en-US" b="1" dirty="0"/>
              <a:t>3) 332 	</a:t>
            </a:r>
          </a:p>
          <a:p>
            <a:pPr lvl="0" indent="-457200" algn="l" rtl="0">
              <a:lnSpc>
                <a:spcPct val="90000"/>
              </a:lnSpc>
              <a:spcBef>
                <a:spcPts val="1000"/>
              </a:spcBef>
              <a:spcAft>
                <a:spcPts val="0"/>
              </a:spcAft>
              <a:buClr>
                <a:schemeClr val="dk1"/>
              </a:buClr>
              <a:buSzPts val="2400"/>
              <a:buNone/>
            </a:pPr>
            <a:r>
              <a:rPr lang="en-US" b="1" dirty="0"/>
              <a:t>4) 344 	</a:t>
            </a:r>
          </a:p>
          <a:p>
            <a:pPr lvl="0" indent="-457200" algn="l" rtl="0">
              <a:lnSpc>
                <a:spcPct val="90000"/>
              </a:lnSpc>
              <a:spcBef>
                <a:spcPts val="1000"/>
              </a:spcBef>
              <a:spcAft>
                <a:spcPts val="0"/>
              </a:spcAft>
              <a:buClr>
                <a:schemeClr val="dk1"/>
              </a:buClr>
              <a:buSzPts val="2400"/>
              <a:buNone/>
            </a:pPr>
            <a:r>
              <a:rPr lang="en-US" b="1" dirty="0"/>
              <a:t>5) 362</a:t>
            </a:r>
          </a:p>
          <a:p>
            <a:pPr lvl="0" indent="-457200">
              <a:buNone/>
            </a:pP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122 : 170 : : 290 : ? </a:t>
            </a:r>
            <a:endParaRPr/>
          </a:p>
          <a:p>
            <a:pPr lvl="0" indent="-457200" algn="l" rtl="0">
              <a:lnSpc>
                <a:spcPct val="90000"/>
              </a:lnSpc>
              <a:spcBef>
                <a:spcPts val="1000"/>
              </a:spcBef>
              <a:spcAft>
                <a:spcPts val="0"/>
              </a:spcAft>
              <a:buClr>
                <a:schemeClr val="dk1"/>
              </a:buClr>
              <a:buSzPts val="2400"/>
              <a:buAutoNum type="arabicParenR"/>
            </a:pPr>
            <a:r>
              <a:rPr lang="en-US" b="1" dirty="0"/>
              <a:t>299 	</a:t>
            </a:r>
          </a:p>
          <a:p>
            <a:pPr lvl="0" indent="-457200" algn="l" rtl="0">
              <a:lnSpc>
                <a:spcPct val="90000"/>
              </a:lnSpc>
              <a:spcBef>
                <a:spcPts val="1000"/>
              </a:spcBef>
              <a:spcAft>
                <a:spcPts val="0"/>
              </a:spcAft>
              <a:buClr>
                <a:schemeClr val="dk1"/>
              </a:buClr>
              <a:buSzPts val="2400"/>
              <a:buNone/>
            </a:pPr>
            <a:r>
              <a:rPr lang="en-US" b="1" dirty="0"/>
              <a:t>2) 315 	</a:t>
            </a:r>
          </a:p>
          <a:p>
            <a:pPr lvl="0" indent="-457200" algn="l" rtl="0">
              <a:lnSpc>
                <a:spcPct val="90000"/>
              </a:lnSpc>
              <a:spcBef>
                <a:spcPts val="1000"/>
              </a:spcBef>
              <a:spcAft>
                <a:spcPts val="0"/>
              </a:spcAft>
              <a:buClr>
                <a:schemeClr val="dk1"/>
              </a:buClr>
              <a:buSzPts val="2400"/>
              <a:buNone/>
            </a:pPr>
            <a:r>
              <a:rPr lang="en-US" b="1" dirty="0"/>
              <a:t>3) 332 	</a:t>
            </a:r>
          </a:p>
          <a:p>
            <a:pPr lvl="0" indent="-457200" algn="l" rtl="0">
              <a:lnSpc>
                <a:spcPct val="90000"/>
              </a:lnSpc>
              <a:spcBef>
                <a:spcPts val="1000"/>
              </a:spcBef>
              <a:spcAft>
                <a:spcPts val="0"/>
              </a:spcAft>
              <a:buClr>
                <a:schemeClr val="dk1"/>
              </a:buClr>
              <a:buSzPts val="2400"/>
              <a:buNone/>
            </a:pPr>
            <a:r>
              <a:rPr lang="en-US" b="1" dirty="0"/>
              <a:t>4) 344 	</a:t>
            </a:r>
          </a:p>
          <a:p>
            <a:pPr lvl="0" indent="-457200" algn="l" rtl="0">
              <a:lnSpc>
                <a:spcPct val="90000"/>
              </a:lnSpc>
              <a:spcBef>
                <a:spcPts val="1000"/>
              </a:spcBef>
              <a:spcAft>
                <a:spcPts val="0"/>
              </a:spcAft>
              <a:buClr>
                <a:schemeClr val="dk1"/>
              </a:buClr>
              <a:buSzPts val="2400"/>
              <a:buNone/>
            </a:pPr>
            <a:r>
              <a:rPr lang="en-US" b="1" dirty="0">
                <a:solidFill>
                  <a:srgbClr val="FF0000"/>
                </a:solidFill>
              </a:rPr>
              <a:t>5) 362</a:t>
            </a:r>
          </a:p>
          <a:p>
            <a:pPr lvl="0" indent="-457200">
              <a:buNone/>
            </a:pPr>
            <a:endParaRPr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3 : 16 : : 7 : ? </a:t>
            </a:r>
            <a:endParaRPr/>
          </a:p>
          <a:p>
            <a:pPr lvl="0" indent="-457200" algn="l" rtl="0">
              <a:lnSpc>
                <a:spcPct val="90000"/>
              </a:lnSpc>
              <a:spcBef>
                <a:spcPts val="1000"/>
              </a:spcBef>
              <a:spcAft>
                <a:spcPts val="0"/>
              </a:spcAft>
              <a:buClr>
                <a:schemeClr val="dk1"/>
              </a:buClr>
              <a:buSzPts val="2400"/>
              <a:buAutoNum type="arabicParenR"/>
            </a:pPr>
            <a:r>
              <a:rPr lang="en-US" b="1" dirty="0"/>
              <a:t>49 		</a:t>
            </a:r>
          </a:p>
          <a:p>
            <a:pPr lvl="0" indent="-457200" algn="l" rtl="0">
              <a:lnSpc>
                <a:spcPct val="90000"/>
              </a:lnSpc>
              <a:spcBef>
                <a:spcPts val="1000"/>
              </a:spcBef>
              <a:spcAft>
                <a:spcPts val="0"/>
              </a:spcAft>
              <a:buClr>
                <a:schemeClr val="dk1"/>
              </a:buClr>
              <a:buSzPts val="2400"/>
              <a:buNone/>
            </a:pPr>
            <a:r>
              <a:rPr lang="en-US" b="1" dirty="0"/>
              <a:t>2) 52 		</a:t>
            </a:r>
          </a:p>
          <a:p>
            <a:pPr lvl="0" indent="-457200" algn="l" rtl="0">
              <a:lnSpc>
                <a:spcPct val="90000"/>
              </a:lnSpc>
              <a:spcBef>
                <a:spcPts val="1000"/>
              </a:spcBef>
              <a:spcAft>
                <a:spcPts val="0"/>
              </a:spcAft>
              <a:buClr>
                <a:schemeClr val="dk1"/>
              </a:buClr>
              <a:buSzPts val="2400"/>
              <a:buNone/>
            </a:pPr>
            <a:r>
              <a:rPr lang="en-US" b="1" dirty="0"/>
              <a:t>3) 64 		</a:t>
            </a:r>
          </a:p>
          <a:p>
            <a:pPr lvl="0" indent="-457200" algn="l" rtl="0">
              <a:lnSpc>
                <a:spcPct val="90000"/>
              </a:lnSpc>
              <a:spcBef>
                <a:spcPts val="1000"/>
              </a:spcBef>
              <a:spcAft>
                <a:spcPts val="0"/>
              </a:spcAft>
              <a:buClr>
                <a:schemeClr val="dk1"/>
              </a:buClr>
              <a:buSzPts val="2400"/>
              <a:buNone/>
            </a:pPr>
            <a:r>
              <a:rPr lang="en-US" b="1" dirty="0"/>
              <a:t>4) 73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3 : 16 : : 7 : ? </a:t>
            </a:r>
            <a:endParaRPr/>
          </a:p>
          <a:p>
            <a:pPr lvl="0" indent="-457200" algn="l" rtl="0">
              <a:lnSpc>
                <a:spcPct val="90000"/>
              </a:lnSpc>
              <a:spcBef>
                <a:spcPts val="1000"/>
              </a:spcBef>
              <a:spcAft>
                <a:spcPts val="0"/>
              </a:spcAft>
              <a:buClr>
                <a:schemeClr val="dk1"/>
              </a:buClr>
              <a:buSzPts val="2400"/>
              <a:buAutoNum type="arabicParenR"/>
            </a:pPr>
            <a:r>
              <a:rPr lang="en-US" b="1" dirty="0"/>
              <a:t>49 		</a:t>
            </a:r>
          </a:p>
          <a:p>
            <a:pPr lvl="0" indent="-457200" algn="l" rtl="0">
              <a:lnSpc>
                <a:spcPct val="90000"/>
              </a:lnSpc>
              <a:spcBef>
                <a:spcPts val="1000"/>
              </a:spcBef>
              <a:spcAft>
                <a:spcPts val="0"/>
              </a:spcAft>
              <a:buClr>
                <a:schemeClr val="dk1"/>
              </a:buClr>
              <a:buSzPts val="2400"/>
              <a:buNone/>
            </a:pPr>
            <a:r>
              <a:rPr lang="en-US" b="1" dirty="0"/>
              <a:t>2) 52 		</a:t>
            </a:r>
          </a:p>
          <a:p>
            <a:pPr lvl="0" indent="-457200" algn="l" rtl="0">
              <a:lnSpc>
                <a:spcPct val="90000"/>
              </a:lnSpc>
              <a:spcBef>
                <a:spcPts val="1000"/>
              </a:spcBef>
              <a:spcAft>
                <a:spcPts val="0"/>
              </a:spcAft>
              <a:buClr>
                <a:schemeClr val="dk1"/>
              </a:buClr>
              <a:buSzPts val="2400"/>
              <a:buNone/>
            </a:pPr>
            <a:r>
              <a:rPr lang="en-US" b="1" dirty="0">
                <a:solidFill>
                  <a:srgbClr val="FF0000"/>
                </a:solidFill>
              </a:rPr>
              <a:t>3) 64 		</a:t>
            </a:r>
          </a:p>
          <a:p>
            <a:pPr lvl="0" indent="-457200" algn="l" rtl="0">
              <a:lnSpc>
                <a:spcPct val="90000"/>
              </a:lnSpc>
              <a:spcBef>
                <a:spcPts val="1000"/>
              </a:spcBef>
              <a:spcAft>
                <a:spcPts val="0"/>
              </a:spcAft>
              <a:buClr>
                <a:schemeClr val="dk1"/>
              </a:buClr>
              <a:buSzPts val="2400"/>
              <a:buNone/>
            </a:pPr>
            <a:r>
              <a:rPr lang="en-US" b="1" dirty="0"/>
              <a:t>4) 73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42 : 56 : : 110 : ? </a:t>
            </a:r>
            <a:endParaRPr/>
          </a:p>
          <a:p>
            <a:pPr lvl="0" indent="-457200" algn="l" rtl="0">
              <a:lnSpc>
                <a:spcPct val="90000"/>
              </a:lnSpc>
              <a:spcBef>
                <a:spcPts val="1000"/>
              </a:spcBef>
              <a:spcAft>
                <a:spcPts val="0"/>
              </a:spcAft>
              <a:buClr>
                <a:schemeClr val="dk1"/>
              </a:buClr>
              <a:buSzPts val="2400"/>
              <a:buAutoNum type="arabicParenR"/>
            </a:pPr>
            <a:r>
              <a:rPr lang="en-US" b="1" dirty="0"/>
              <a:t>132 	</a:t>
            </a:r>
          </a:p>
          <a:p>
            <a:pPr lvl="0" indent="-457200" algn="l" rtl="0">
              <a:lnSpc>
                <a:spcPct val="90000"/>
              </a:lnSpc>
              <a:spcBef>
                <a:spcPts val="1000"/>
              </a:spcBef>
              <a:spcAft>
                <a:spcPts val="0"/>
              </a:spcAft>
              <a:buClr>
                <a:schemeClr val="dk1"/>
              </a:buClr>
              <a:buSzPts val="2400"/>
              <a:buNone/>
            </a:pPr>
            <a:r>
              <a:rPr lang="en-US" b="1" dirty="0"/>
              <a:t>2) 136 	</a:t>
            </a:r>
          </a:p>
          <a:p>
            <a:pPr lvl="0" indent="-457200" algn="l" rtl="0">
              <a:lnSpc>
                <a:spcPct val="90000"/>
              </a:lnSpc>
              <a:spcBef>
                <a:spcPts val="1000"/>
              </a:spcBef>
              <a:spcAft>
                <a:spcPts val="0"/>
              </a:spcAft>
              <a:buClr>
                <a:schemeClr val="dk1"/>
              </a:buClr>
              <a:buSzPts val="2400"/>
              <a:buNone/>
            </a:pPr>
            <a:r>
              <a:rPr lang="en-US" b="1" dirty="0"/>
              <a:t>3) 144 	</a:t>
            </a:r>
          </a:p>
          <a:p>
            <a:pPr lvl="0" indent="-457200" algn="l" rtl="0">
              <a:lnSpc>
                <a:spcPct val="90000"/>
              </a:lnSpc>
              <a:spcBef>
                <a:spcPts val="1000"/>
              </a:spcBef>
              <a:spcAft>
                <a:spcPts val="0"/>
              </a:spcAft>
              <a:buClr>
                <a:schemeClr val="dk1"/>
              </a:buClr>
              <a:buSzPts val="2400"/>
              <a:buNone/>
            </a:pPr>
            <a:r>
              <a:rPr lang="en-US" b="1" dirty="0"/>
              <a:t>4) 149 	</a:t>
            </a:r>
          </a:p>
          <a:p>
            <a:pPr lvl="0" indent="-457200" algn="l" rtl="0">
              <a:lnSpc>
                <a:spcPct val="90000"/>
              </a:lnSpc>
              <a:spcBef>
                <a:spcPts val="1000"/>
              </a:spcBef>
              <a:spcAft>
                <a:spcPts val="0"/>
              </a:spcAft>
              <a:buClr>
                <a:schemeClr val="dk1"/>
              </a:buClr>
              <a:buSzPts val="2400"/>
              <a:buNone/>
            </a:pPr>
            <a:r>
              <a:rPr lang="en-US" b="1" dirty="0"/>
              <a:t>5) 156</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42 : 56 : : 110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132 </a:t>
            </a:r>
            <a:r>
              <a:rPr lang="en-US" b="1" dirty="0"/>
              <a:t>	</a:t>
            </a:r>
          </a:p>
          <a:p>
            <a:pPr lvl="0" indent="-457200" algn="l" rtl="0">
              <a:lnSpc>
                <a:spcPct val="90000"/>
              </a:lnSpc>
              <a:spcBef>
                <a:spcPts val="1000"/>
              </a:spcBef>
              <a:spcAft>
                <a:spcPts val="0"/>
              </a:spcAft>
              <a:buClr>
                <a:schemeClr val="dk1"/>
              </a:buClr>
              <a:buSzPts val="2400"/>
              <a:buNone/>
            </a:pPr>
            <a:r>
              <a:rPr lang="en-US" b="1" dirty="0"/>
              <a:t>2) 136 	</a:t>
            </a:r>
          </a:p>
          <a:p>
            <a:pPr lvl="0" indent="-457200" algn="l" rtl="0">
              <a:lnSpc>
                <a:spcPct val="90000"/>
              </a:lnSpc>
              <a:spcBef>
                <a:spcPts val="1000"/>
              </a:spcBef>
              <a:spcAft>
                <a:spcPts val="0"/>
              </a:spcAft>
              <a:buClr>
                <a:schemeClr val="dk1"/>
              </a:buClr>
              <a:buSzPts val="2400"/>
              <a:buNone/>
            </a:pPr>
            <a:r>
              <a:rPr lang="en-US" b="1" dirty="0"/>
              <a:t>3) 144 	</a:t>
            </a:r>
          </a:p>
          <a:p>
            <a:pPr lvl="0" indent="-457200" algn="l" rtl="0">
              <a:lnSpc>
                <a:spcPct val="90000"/>
              </a:lnSpc>
              <a:spcBef>
                <a:spcPts val="1000"/>
              </a:spcBef>
              <a:spcAft>
                <a:spcPts val="0"/>
              </a:spcAft>
              <a:buClr>
                <a:schemeClr val="dk1"/>
              </a:buClr>
              <a:buSzPts val="2400"/>
              <a:buNone/>
            </a:pPr>
            <a:r>
              <a:rPr lang="en-US" b="1" dirty="0"/>
              <a:t>4) 149 	</a:t>
            </a:r>
          </a:p>
          <a:p>
            <a:pPr lvl="0" indent="-457200" algn="l" rtl="0">
              <a:lnSpc>
                <a:spcPct val="90000"/>
              </a:lnSpc>
              <a:spcBef>
                <a:spcPts val="1000"/>
              </a:spcBef>
              <a:spcAft>
                <a:spcPts val="0"/>
              </a:spcAft>
              <a:buClr>
                <a:schemeClr val="dk1"/>
              </a:buClr>
              <a:buSzPts val="2400"/>
              <a:buNone/>
            </a:pPr>
            <a:r>
              <a:rPr lang="en-US" b="1" dirty="0"/>
              <a:t>5) 156</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01 : 08 :: 16 : ? </a:t>
            </a:r>
            <a:endParaRPr/>
          </a:p>
          <a:p>
            <a:pPr lvl="0" indent="-457200" algn="l" rtl="0">
              <a:lnSpc>
                <a:spcPct val="90000"/>
              </a:lnSpc>
              <a:spcBef>
                <a:spcPts val="1000"/>
              </a:spcBef>
              <a:spcAft>
                <a:spcPts val="0"/>
              </a:spcAft>
              <a:buClr>
                <a:schemeClr val="dk1"/>
              </a:buClr>
              <a:buSzPts val="2400"/>
              <a:buAutoNum type="arabicParenR"/>
            </a:pPr>
            <a:r>
              <a:rPr lang="en-US" b="1" dirty="0"/>
              <a:t>25 		</a:t>
            </a:r>
          </a:p>
          <a:p>
            <a:pPr lvl="0" indent="-457200" algn="l" rtl="0">
              <a:lnSpc>
                <a:spcPct val="90000"/>
              </a:lnSpc>
              <a:spcBef>
                <a:spcPts val="1000"/>
              </a:spcBef>
              <a:spcAft>
                <a:spcPts val="0"/>
              </a:spcAft>
              <a:buClr>
                <a:schemeClr val="dk1"/>
              </a:buClr>
              <a:buSzPts val="2400"/>
              <a:buNone/>
            </a:pPr>
            <a:r>
              <a:rPr lang="en-US" b="1" dirty="0"/>
              <a:t>2) 125 	</a:t>
            </a:r>
          </a:p>
          <a:p>
            <a:pPr lvl="0" indent="-457200" algn="l" rtl="0">
              <a:lnSpc>
                <a:spcPct val="90000"/>
              </a:lnSpc>
              <a:spcBef>
                <a:spcPts val="1000"/>
              </a:spcBef>
              <a:spcAft>
                <a:spcPts val="0"/>
              </a:spcAft>
              <a:buClr>
                <a:schemeClr val="dk1"/>
              </a:buClr>
              <a:buSzPts val="2400"/>
              <a:buNone/>
            </a:pPr>
            <a:r>
              <a:rPr lang="en-US" b="1" dirty="0"/>
              <a:t>3) 64 		</a:t>
            </a:r>
          </a:p>
          <a:p>
            <a:pPr lvl="0" indent="-457200" algn="l" rtl="0">
              <a:lnSpc>
                <a:spcPct val="90000"/>
              </a:lnSpc>
              <a:spcBef>
                <a:spcPts val="1000"/>
              </a:spcBef>
              <a:spcAft>
                <a:spcPts val="0"/>
              </a:spcAft>
              <a:buClr>
                <a:schemeClr val="dk1"/>
              </a:buClr>
              <a:buSzPts val="2400"/>
              <a:buNone/>
            </a:pPr>
            <a:r>
              <a:rPr lang="en-US" b="1" dirty="0"/>
              <a:t>4) 27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01 : 08 :: 16 : ? </a:t>
            </a:r>
            <a:endParaRPr/>
          </a:p>
          <a:p>
            <a:pPr lvl="0" indent="-457200" algn="l" rtl="0">
              <a:lnSpc>
                <a:spcPct val="90000"/>
              </a:lnSpc>
              <a:spcBef>
                <a:spcPts val="1000"/>
              </a:spcBef>
              <a:spcAft>
                <a:spcPts val="0"/>
              </a:spcAft>
              <a:buClr>
                <a:schemeClr val="dk1"/>
              </a:buClr>
              <a:buSzPts val="2400"/>
              <a:buAutoNum type="arabicParenR"/>
            </a:pPr>
            <a:r>
              <a:rPr lang="en-US" b="1" dirty="0"/>
              <a:t>25 		</a:t>
            </a:r>
          </a:p>
          <a:p>
            <a:pPr lvl="0" indent="-457200" algn="l" rtl="0">
              <a:lnSpc>
                <a:spcPct val="90000"/>
              </a:lnSpc>
              <a:spcBef>
                <a:spcPts val="1000"/>
              </a:spcBef>
              <a:spcAft>
                <a:spcPts val="0"/>
              </a:spcAft>
              <a:buClr>
                <a:schemeClr val="dk1"/>
              </a:buClr>
              <a:buSzPts val="2400"/>
              <a:buNone/>
            </a:pPr>
            <a:r>
              <a:rPr lang="en-US" b="1" dirty="0">
                <a:solidFill>
                  <a:srgbClr val="FF0000"/>
                </a:solidFill>
              </a:rPr>
              <a:t>2) 125 </a:t>
            </a:r>
            <a:r>
              <a:rPr lang="en-US" b="1" dirty="0"/>
              <a:t>	</a:t>
            </a:r>
          </a:p>
          <a:p>
            <a:pPr lvl="0" indent="-457200" algn="l" rtl="0">
              <a:lnSpc>
                <a:spcPct val="90000"/>
              </a:lnSpc>
              <a:spcBef>
                <a:spcPts val="1000"/>
              </a:spcBef>
              <a:spcAft>
                <a:spcPts val="0"/>
              </a:spcAft>
              <a:buClr>
                <a:schemeClr val="dk1"/>
              </a:buClr>
              <a:buSzPts val="2400"/>
              <a:buNone/>
            </a:pPr>
            <a:r>
              <a:rPr lang="en-US" b="1" dirty="0"/>
              <a:t>3) 64 		</a:t>
            </a:r>
          </a:p>
          <a:p>
            <a:pPr lvl="0" indent="-457200" algn="l" rtl="0">
              <a:lnSpc>
                <a:spcPct val="90000"/>
              </a:lnSpc>
              <a:spcBef>
                <a:spcPts val="1000"/>
              </a:spcBef>
              <a:spcAft>
                <a:spcPts val="0"/>
              </a:spcAft>
              <a:buClr>
                <a:schemeClr val="dk1"/>
              </a:buClr>
              <a:buSzPts val="2400"/>
              <a:buNone/>
            </a:pPr>
            <a:r>
              <a:rPr lang="en-US" b="1" dirty="0"/>
              <a:t>4) 27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dirty="0"/>
          </a:p>
          <a:p>
            <a:pPr lvl="0" indent="-457200" algn="l" rtl="0">
              <a:lnSpc>
                <a:spcPct val="90000"/>
              </a:lnSpc>
              <a:spcBef>
                <a:spcPts val="1000"/>
              </a:spcBef>
              <a:spcAft>
                <a:spcPts val="0"/>
              </a:spcAft>
              <a:buClr>
                <a:schemeClr val="dk1"/>
              </a:buClr>
              <a:buSzPts val="2400"/>
              <a:buAutoNum type="arabicParenR"/>
            </a:pPr>
            <a:r>
              <a:rPr lang="en-US" b="1" dirty="0"/>
              <a:t>Producer 		</a:t>
            </a:r>
          </a:p>
          <a:p>
            <a:pPr marL="0" lvl="0" indent="0" algn="l" rtl="0">
              <a:lnSpc>
                <a:spcPct val="90000"/>
              </a:lnSpc>
              <a:spcBef>
                <a:spcPts val="1000"/>
              </a:spcBef>
              <a:spcAft>
                <a:spcPts val="0"/>
              </a:spcAft>
              <a:buClr>
                <a:schemeClr val="dk1"/>
              </a:buClr>
              <a:buSzPts val="2400"/>
              <a:buNone/>
            </a:pPr>
            <a:r>
              <a:rPr lang="en-US" b="1" dirty="0"/>
              <a:t>2) Director 		</a:t>
            </a:r>
          </a:p>
          <a:p>
            <a:pPr marL="0" lvl="0" indent="0" algn="l" rtl="0">
              <a:lnSpc>
                <a:spcPct val="90000"/>
              </a:lnSpc>
              <a:spcBef>
                <a:spcPts val="1000"/>
              </a:spcBef>
              <a:spcAft>
                <a:spcPts val="0"/>
              </a:spcAft>
              <a:buClr>
                <a:schemeClr val="dk1"/>
              </a:buClr>
              <a:buSzPts val="2400"/>
              <a:buNone/>
            </a:pPr>
            <a:r>
              <a:rPr lang="en-US" b="1" dirty="0"/>
              <a:t>3) Editor 		</a:t>
            </a:r>
          </a:p>
          <a:p>
            <a:pPr marL="0" lvl="0" indent="0" algn="l" rtl="0">
              <a:lnSpc>
                <a:spcPct val="90000"/>
              </a:lnSpc>
              <a:spcBef>
                <a:spcPts val="1000"/>
              </a:spcBef>
              <a:spcAft>
                <a:spcPts val="0"/>
              </a:spcAft>
              <a:buClr>
                <a:schemeClr val="dk1"/>
              </a:buClr>
              <a:buSzPts val="2400"/>
              <a:buNone/>
            </a:pPr>
            <a:r>
              <a:rPr lang="en-US" b="1" dirty="0"/>
              <a:t>4) Writer 	</a:t>
            </a:r>
          </a:p>
          <a:p>
            <a:pPr marL="0" lvl="0" indent="0" algn="l" rtl="0">
              <a:lnSpc>
                <a:spcPct val="90000"/>
              </a:lnSpc>
              <a:spcBef>
                <a:spcPts val="1000"/>
              </a:spcBef>
              <a:spcAft>
                <a:spcPts val="0"/>
              </a:spcAft>
              <a:buClr>
                <a:schemeClr val="dk1"/>
              </a:buClr>
              <a:buSzPts val="2400"/>
              <a:buNone/>
            </a:pPr>
            <a:r>
              <a:rPr lang="en-US" b="1" dirty="0"/>
              <a:t>5) Audience</a:t>
            </a:r>
            <a:endParaRPr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38. 12 : 20 : : 30 : ? </a:t>
            </a:r>
            <a:endParaRPr/>
          </a:p>
          <a:p>
            <a:pPr lvl="0" indent="-457200" algn="l" rtl="0">
              <a:lnSpc>
                <a:spcPct val="90000"/>
              </a:lnSpc>
              <a:spcBef>
                <a:spcPts val="1000"/>
              </a:spcBef>
              <a:spcAft>
                <a:spcPts val="0"/>
              </a:spcAft>
              <a:buClr>
                <a:schemeClr val="dk1"/>
              </a:buClr>
              <a:buSzPts val="2400"/>
              <a:buAutoNum type="arabicParenR"/>
            </a:pPr>
            <a:r>
              <a:rPr lang="en-US" b="1" dirty="0"/>
              <a:t>15 		</a:t>
            </a:r>
          </a:p>
          <a:p>
            <a:pPr lvl="0" indent="-457200" algn="l" rtl="0">
              <a:lnSpc>
                <a:spcPct val="90000"/>
              </a:lnSpc>
              <a:spcBef>
                <a:spcPts val="1000"/>
              </a:spcBef>
              <a:spcAft>
                <a:spcPts val="0"/>
              </a:spcAft>
              <a:buClr>
                <a:schemeClr val="dk1"/>
              </a:buClr>
              <a:buSzPts val="2400"/>
              <a:buNone/>
            </a:pPr>
            <a:r>
              <a:rPr lang="en-US" b="1" dirty="0"/>
              <a:t>2) 32 		</a:t>
            </a:r>
          </a:p>
          <a:p>
            <a:pPr lvl="0" indent="-457200" algn="l" rtl="0">
              <a:lnSpc>
                <a:spcPct val="90000"/>
              </a:lnSpc>
              <a:spcBef>
                <a:spcPts val="1000"/>
              </a:spcBef>
              <a:spcAft>
                <a:spcPts val="0"/>
              </a:spcAft>
              <a:buClr>
                <a:schemeClr val="dk1"/>
              </a:buClr>
              <a:buSzPts val="2400"/>
              <a:buNone/>
            </a:pPr>
            <a:r>
              <a:rPr lang="en-US" b="1" dirty="0"/>
              <a:t>3) 35 		</a:t>
            </a:r>
          </a:p>
          <a:p>
            <a:pPr lvl="0" indent="-457200" algn="l" rtl="0">
              <a:lnSpc>
                <a:spcPct val="90000"/>
              </a:lnSpc>
              <a:spcBef>
                <a:spcPts val="1000"/>
              </a:spcBef>
              <a:spcAft>
                <a:spcPts val="0"/>
              </a:spcAft>
              <a:buClr>
                <a:schemeClr val="dk1"/>
              </a:buClr>
              <a:buSzPts val="2400"/>
              <a:buNone/>
            </a:pPr>
            <a:r>
              <a:rPr lang="en-US" b="1" dirty="0"/>
              <a:t>4) 42 		</a:t>
            </a:r>
          </a:p>
          <a:p>
            <a:pPr lvl="0" indent="-457200" algn="l" rtl="0">
              <a:lnSpc>
                <a:spcPct val="90000"/>
              </a:lnSpc>
              <a:spcBef>
                <a:spcPts val="1000"/>
              </a:spcBef>
              <a:spcAft>
                <a:spcPts val="0"/>
              </a:spcAft>
              <a:buClr>
                <a:schemeClr val="dk1"/>
              </a:buClr>
              <a:buSzPts val="2400"/>
              <a:buNone/>
            </a:pPr>
            <a:r>
              <a:rPr lang="en-US" b="1" dirty="0"/>
              <a:t>5) 48</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38. 12 : 20 : : 30 : ? </a:t>
            </a:r>
            <a:endParaRPr/>
          </a:p>
          <a:p>
            <a:pPr lvl="0" indent="-457200" algn="l" rtl="0">
              <a:lnSpc>
                <a:spcPct val="90000"/>
              </a:lnSpc>
              <a:spcBef>
                <a:spcPts val="1000"/>
              </a:spcBef>
              <a:spcAft>
                <a:spcPts val="0"/>
              </a:spcAft>
              <a:buClr>
                <a:schemeClr val="dk1"/>
              </a:buClr>
              <a:buSzPts val="2400"/>
              <a:buAutoNum type="arabicParenR"/>
            </a:pPr>
            <a:r>
              <a:rPr lang="en-US" b="1" dirty="0"/>
              <a:t>15 		</a:t>
            </a:r>
          </a:p>
          <a:p>
            <a:pPr lvl="0" indent="-457200" algn="l" rtl="0">
              <a:lnSpc>
                <a:spcPct val="90000"/>
              </a:lnSpc>
              <a:spcBef>
                <a:spcPts val="1000"/>
              </a:spcBef>
              <a:spcAft>
                <a:spcPts val="0"/>
              </a:spcAft>
              <a:buClr>
                <a:schemeClr val="dk1"/>
              </a:buClr>
              <a:buSzPts val="2400"/>
              <a:buNone/>
            </a:pPr>
            <a:r>
              <a:rPr lang="en-US" b="1" dirty="0"/>
              <a:t>2) 32 		</a:t>
            </a:r>
          </a:p>
          <a:p>
            <a:pPr lvl="0" indent="-457200" algn="l" rtl="0">
              <a:lnSpc>
                <a:spcPct val="90000"/>
              </a:lnSpc>
              <a:spcBef>
                <a:spcPts val="1000"/>
              </a:spcBef>
              <a:spcAft>
                <a:spcPts val="0"/>
              </a:spcAft>
              <a:buClr>
                <a:schemeClr val="dk1"/>
              </a:buClr>
              <a:buSzPts val="2400"/>
              <a:buNone/>
            </a:pPr>
            <a:r>
              <a:rPr lang="en-US" b="1" dirty="0"/>
              <a:t>3) 35 		</a:t>
            </a:r>
          </a:p>
          <a:p>
            <a:pPr lvl="0" indent="-457200" algn="l" rtl="0">
              <a:lnSpc>
                <a:spcPct val="90000"/>
              </a:lnSpc>
              <a:spcBef>
                <a:spcPts val="1000"/>
              </a:spcBef>
              <a:spcAft>
                <a:spcPts val="0"/>
              </a:spcAft>
              <a:buClr>
                <a:schemeClr val="dk1"/>
              </a:buClr>
              <a:buSzPts val="2400"/>
              <a:buNone/>
            </a:pPr>
            <a:r>
              <a:rPr lang="en-US" b="1" dirty="0">
                <a:solidFill>
                  <a:srgbClr val="FF0000"/>
                </a:solidFill>
              </a:rPr>
              <a:t>4) 42 </a:t>
            </a:r>
            <a:r>
              <a:rPr lang="en-US" b="1" dirty="0"/>
              <a:t>		</a:t>
            </a:r>
          </a:p>
          <a:p>
            <a:pPr lvl="0" indent="-457200" algn="l" rtl="0">
              <a:lnSpc>
                <a:spcPct val="90000"/>
              </a:lnSpc>
              <a:spcBef>
                <a:spcPts val="1000"/>
              </a:spcBef>
              <a:spcAft>
                <a:spcPts val="0"/>
              </a:spcAft>
              <a:buClr>
                <a:schemeClr val="dk1"/>
              </a:buClr>
              <a:buSzPts val="2400"/>
              <a:buNone/>
            </a:pPr>
            <a:r>
              <a:rPr lang="en-US" b="1" dirty="0"/>
              <a:t>5) 48</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39. Given set: (2, 14, 16) </a:t>
            </a:r>
            <a:endParaRPr/>
          </a:p>
          <a:p>
            <a:pPr marL="457200" lvl="0" indent="-457200" algn="l" rtl="0">
              <a:lnSpc>
                <a:spcPct val="90000"/>
              </a:lnSpc>
              <a:spcBef>
                <a:spcPts val="1000"/>
              </a:spcBef>
              <a:spcAft>
                <a:spcPts val="0"/>
              </a:spcAft>
              <a:buClr>
                <a:schemeClr val="dk1"/>
              </a:buClr>
              <a:buSzPts val="2400"/>
              <a:buAutoNum type="arabicParenR"/>
            </a:pPr>
            <a:r>
              <a:rPr lang="en-US" b="1" dirty="0"/>
              <a:t>(2, 7, 8) </a:t>
            </a:r>
            <a:endParaRPr/>
          </a:p>
          <a:p>
            <a:pPr marL="457200" lvl="0" indent="-457200" algn="l" rtl="0">
              <a:lnSpc>
                <a:spcPct val="90000"/>
              </a:lnSpc>
              <a:spcBef>
                <a:spcPts val="1000"/>
              </a:spcBef>
              <a:spcAft>
                <a:spcPts val="0"/>
              </a:spcAft>
              <a:buClr>
                <a:schemeClr val="dk1"/>
              </a:buClr>
              <a:buSzPts val="2400"/>
              <a:buNone/>
            </a:pPr>
            <a:r>
              <a:rPr lang="en-US" b="1" dirty="0"/>
              <a:t>2) (2, 9, 16) </a:t>
            </a:r>
            <a:endParaRPr/>
          </a:p>
          <a:p>
            <a:pPr marL="457200" lvl="0" indent="-457200" algn="l" rtl="0">
              <a:lnSpc>
                <a:spcPct val="90000"/>
              </a:lnSpc>
              <a:spcBef>
                <a:spcPts val="1000"/>
              </a:spcBef>
              <a:spcAft>
                <a:spcPts val="0"/>
              </a:spcAft>
              <a:buClr>
                <a:schemeClr val="dk1"/>
              </a:buClr>
              <a:buSzPts val="2400"/>
              <a:buNone/>
            </a:pPr>
            <a:r>
              <a:rPr lang="en-US" b="1" dirty="0"/>
              <a:t>3) (3, 21, 24) </a:t>
            </a:r>
            <a:endParaRPr/>
          </a:p>
          <a:p>
            <a:pPr marL="457200" lvl="0" indent="-457200" algn="l" rtl="0">
              <a:lnSpc>
                <a:spcPct val="90000"/>
              </a:lnSpc>
              <a:spcBef>
                <a:spcPts val="1000"/>
              </a:spcBef>
              <a:spcAft>
                <a:spcPts val="0"/>
              </a:spcAft>
              <a:buClr>
                <a:schemeClr val="dk1"/>
              </a:buClr>
              <a:buSzPts val="2400"/>
              <a:buNone/>
            </a:pPr>
            <a:r>
              <a:rPr lang="en-US" b="1" dirty="0"/>
              <a:t>4) (4, 16, 18)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39. Given set: (2, 14, 16) </a:t>
            </a:r>
            <a:endParaRPr/>
          </a:p>
          <a:p>
            <a:pPr marL="457200" lvl="0" indent="-457200" algn="l" rtl="0">
              <a:lnSpc>
                <a:spcPct val="90000"/>
              </a:lnSpc>
              <a:spcBef>
                <a:spcPts val="1000"/>
              </a:spcBef>
              <a:spcAft>
                <a:spcPts val="0"/>
              </a:spcAft>
              <a:buClr>
                <a:schemeClr val="dk1"/>
              </a:buClr>
              <a:buSzPts val="2400"/>
              <a:buAutoNum type="arabicParenR"/>
            </a:pPr>
            <a:r>
              <a:rPr lang="en-US" b="1" dirty="0"/>
              <a:t>(2, 7, 8) </a:t>
            </a:r>
            <a:endParaRPr/>
          </a:p>
          <a:p>
            <a:pPr marL="457200" lvl="0" indent="-457200" algn="l" rtl="0">
              <a:lnSpc>
                <a:spcPct val="90000"/>
              </a:lnSpc>
              <a:spcBef>
                <a:spcPts val="1000"/>
              </a:spcBef>
              <a:spcAft>
                <a:spcPts val="0"/>
              </a:spcAft>
              <a:buClr>
                <a:schemeClr val="dk1"/>
              </a:buClr>
              <a:buSzPts val="2400"/>
              <a:buNone/>
            </a:pPr>
            <a:r>
              <a:rPr lang="en-US" b="1" dirty="0"/>
              <a:t>2) (2, 9,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(3, 21, 24)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 16, 18)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40. Given set: (3, 18, 36) </a:t>
            </a:r>
            <a:endParaRPr/>
          </a:p>
          <a:p>
            <a:pPr marL="457200" lvl="0" indent="-457200" algn="l" rtl="0">
              <a:lnSpc>
                <a:spcPct val="90000"/>
              </a:lnSpc>
              <a:spcBef>
                <a:spcPts val="1000"/>
              </a:spcBef>
              <a:spcAft>
                <a:spcPts val="0"/>
              </a:spcAft>
              <a:buClr>
                <a:schemeClr val="dk1"/>
              </a:buClr>
              <a:buSzPts val="2400"/>
              <a:buAutoNum type="arabicParenR"/>
            </a:pPr>
            <a:r>
              <a:rPr lang="en-US" b="1" dirty="0"/>
              <a:t> (2, 10, 16) </a:t>
            </a:r>
            <a:endParaRPr/>
          </a:p>
          <a:p>
            <a:pPr marL="457200" lvl="0" indent="-457200" algn="l" rtl="0">
              <a:lnSpc>
                <a:spcPct val="90000"/>
              </a:lnSpc>
              <a:spcBef>
                <a:spcPts val="1000"/>
              </a:spcBef>
              <a:spcAft>
                <a:spcPts val="0"/>
              </a:spcAft>
              <a:buClr>
                <a:schemeClr val="dk1"/>
              </a:buClr>
              <a:buSzPts val="2400"/>
              <a:buNone/>
            </a:pPr>
            <a:r>
              <a:rPr lang="en-US" b="1" dirty="0"/>
              <a:t>2)   (4, 24, 48) </a:t>
            </a:r>
            <a:endParaRPr/>
          </a:p>
          <a:p>
            <a:pPr marL="457200" lvl="0" indent="-457200" algn="l" rtl="0">
              <a:lnSpc>
                <a:spcPct val="90000"/>
              </a:lnSpc>
              <a:spcBef>
                <a:spcPts val="1000"/>
              </a:spcBef>
              <a:spcAft>
                <a:spcPts val="0"/>
              </a:spcAft>
              <a:buClr>
                <a:schemeClr val="dk1"/>
              </a:buClr>
              <a:buSzPts val="2400"/>
              <a:buNone/>
            </a:pPr>
            <a:r>
              <a:rPr lang="en-US" b="1" dirty="0"/>
              <a:t>3)   (6, 42, 48) </a:t>
            </a:r>
            <a:endParaRPr/>
          </a:p>
          <a:p>
            <a:pPr marL="457200" lvl="0" indent="-457200" algn="l" rtl="0">
              <a:lnSpc>
                <a:spcPct val="90000"/>
              </a:lnSpc>
              <a:spcBef>
                <a:spcPts val="1000"/>
              </a:spcBef>
              <a:spcAft>
                <a:spcPts val="0"/>
              </a:spcAft>
              <a:buClr>
                <a:schemeClr val="dk1"/>
              </a:buClr>
              <a:buSzPts val="2400"/>
              <a:buNone/>
            </a:pPr>
            <a:r>
              <a:rPr lang="en-US" b="1" dirty="0"/>
              <a:t>4)   (12, 72, 96)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40. Given set: (3, 18, 36) </a:t>
            </a:r>
            <a:endParaRPr/>
          </a:p>
          <a:p>
            <a:pPr marL="457200" lvl="0" indent="-457200" algn="l" rtl="0">
              <a:lnSpc>
                <a:spcPct val="90000"/>
              </a:lnSpc>
              <a:spcBef>
                <a:spcPts val="1000"/>
              </a:spcBef>
              <a:spcAft>
                <a:spcPts val="0"/>
              </a:spcAft>
              <a:buClr>
                <a:schemeClr val="dk1"/>
              </a:buClr>
              <a:buSzPts val="2400"/>
              <a:buAutoNum type="arabicParenR"/>
            </a:pPr>
            <a:r>
              <a:rPr lang="en-US" b="1" dirty="0"/>
              <a:t> (2, 10, 16)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2)   (4, 24, 48)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3)   (6, 42, 48) </a:t>
            </a:r>
            <a:endParaRPr/>
          </a:p>
          <a:p>
            <a:pPr marL="457200" lvl="0" indent="-457200" algn="l" rtl="0">
              <a:lnSpc>
                <a:spcPct val="90000"/>
              </a:lnSpc>
              <a:spcBef>
                <a:spcPts val="1000"/>
              </a:spcBef>
              <a:spcAft>
                <a:spcPts val="0"/>
              </a:spcAft>
              <a:buClr>
                <a:schemeClr val="dk1"/>
              </a:buClr>
              <a:buSzPts val="2400"/>
              <a:buNone/>
            </a:pPr>
            <a:r>
              <a:rPr lang="en-US" b="1" dirty="0"/>
              <a:t>4)   (12, 72, 96)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41. Given set: (6, 15, 28)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(50, 59, 71) </a:t>
            </a:r>
            <a:endParaRPr/>
          </a:p>
          <a:p>
            <a:pPr marL="457200" lvl="0" indent="-457200" algn="l" rtl="0">
              <a:lnSpc>
                <a:spcPct val="90000"/>
              </a:lnSpc>
              <a:spcBef>
                <a:spcPts val="1000"/>
              </a:spcBef>
              <a:spcAft>
                <a:spcPts val="0"/>
              </a:spcAft>
              <a:buClr>
                <a:schemeClr val="dk1"/>
              </a:buClr>
              <a:buSzPts val="2400"/>
              <a:buNone/>
            </a:pPr>
            <a:r>
              <a:rPr lang="en-US" b="1" dirty="0"/>
              <a:t>3) 	(60, 67, 72) </a:t>
            </a:r>
            <a:endParaRPr/>
          </a:p>
          <a:p>
            <a:pPr marL="457200" lvl="0" indent="-457200" algn="l" rtl="0">
              <a:lnSpc>
                <a:spcPct val="90000"/>
              </a:lnSpc>
              <a:spcBef>
                <a:spcPts val="1000"/>
              </a:spcBef>
              <a:spcAft>
                <a:spcPts val="0"/>
              </a:spcAft>
              <a:buClr>
                <a:schemeClr val="dk1"/>
              </a:buClr>
              <a:buSzPts val="2400"/>
              <a:buNone/>
            </a:pPr>
            <a:r>
              <a:rPr lang="en-US" b="1" dirty="0"/>
              <a:t>4) 	(60, 69, 82)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41. Given set: (6, 15, 28)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(50, 59, 71) </a:t>
            </a:r>
            <a:endParaRPr/>
          </a:p>
          <a:p>
            <a:pPr marL="457200" lvl="0" indent="-457200" algn="l" rtl="0">
              <a:lnSpc>
                <a:spcPct val="90000"/>
              </a:lnSpc>
              <a:spcBef>
                <a:spcPts val="1000"/>
              </a:spcBef>
              <a:spcAft>
                <a:spcPts val="0"/>
              </a:spcAft>
              <a:buClr>
                <a:schemeClr val="dk1"/>
              </a:buClr>
              <a:buSzPts val="2400"/>
              <a:buNone/>
            </a:pPr>
            <a:r>
              <a:rPr lang="en-US" b="1" dirty="0"/>
              <a:t>3) 	(60, 67, 72)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4) 	(60, 69, 82) </a:t>
            </a:r>
            <a:endParaRPr>
              <a:solidFill>
                <a:srgbClr val="FF0000"/>
              </a:solidFill>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42. Given set: (81, 77, 69)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(64, 61, 53) </a:t>
            </a:r>
            <a:endParaRPr/>
          </a:p>
          <a:p>
            <a:pPr marL="457200" lvl="0" indent="-457200" algn="l" rtl="0">
              <a:lnSpc>
                <a:spcPct val="90000"/>
              </a:lnSpc>
              <a:spcBef>
                <a:spcPts val="1000"/>
              </a:spcBef>
              <a:spcAft>
                <a:spcPts val="0"/>
              </a:spcAft>
              <a:buClr>
                <a:schemeClr val="dk1"/>
              </a:buClr>
              <a:buSzPts val="2400"/>
              <a:buNone/>
            </a:pPr>
            <a:r>
              <a:rPr lang="en-US" b="1" dirty="0"/>
              <a:t>3) 	(75, 71, 60) </a:t>
            </a:r>
            <a:endParaRPr/>
          </a:p>
          <a:p>
            <a:pPr marL="457200" lvl="0" indent="-457200" algn="l" rtl="0">
              <a:lnSpc>
                <a:spcPct val="90000"/>
              </a:lnSpc>
              <a:spcBef>
                <a:spcPts val="1000"/>
              </a:spcBef>
              <a:spcAft>
                <a:spcPts val="0"/>
              </a:spcAft>
              <a:buClr>
                <a:schemeClr val="dk1"/>
              </a:buClr>
              <a:buSzPts val="2400"/>
              <a:buNone/>
            </a:pPr>
            <a:r>
              <a:rPr lang="en-US" b="1" dirty="0"/>
              <a:t>4) 	(92, 88, 79)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42. Given set: (81, 77, 69) </a:t>
            </a:r>
            <a:endParaRPr/>
          </a:p>
          <a:p>
            <a:pPr marL="457200" lvl="0" indent="-457200" algn="l" rtl="0">
              <a:lnSpc>
                <a:spcPct val="90000"/>
              </a:lnSpc>
              <a:spcBef>
                <a:spcPts val="1000"/>
              </a:spcBef>
              <a:spcAft>
                <a:spcPts val="0"/>
              </a:spcAft>
              <a:buClr>
                <a:schemeClr val="dk1"/>
              </a:buClr>
              <a:buSzPts val="2400"/>
              <a:buAutoNum type="arabicParenR"/>
            </a:pPr>
            <a:r>
              <a:rPr lang="en-US" b="1" dirty="0">
                <a:solidFill>
                  <a:srgbClr val="FF0000"/>
                </a:solidFill>
              </a:rPr>
              <a:t>(56, 52, 44)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2) 	(64, 61, 53) </a:t>
            </a:r>
            <a:endParaRPr/>
          </a:p>
          <a:p>
            <a:pPr marL="457200" lvl="0" indent="-457200" algn="l" rtl="0">
              <a:lnSpc>
                <a:spcPct val="90000"/>
              </a:lnSpc>
              <a:spcBef>
                <a:spcPts val="1000"/>
              </a:spcBef>
              <a:spcAft>
                <a:spcPts val="0"/>
              </a:spcAft>
              <a:buClr>
                <a:schemeClr val="dk1"/>
              </a:buClr>
              <a:buSzPts val="2400"/>
              <a:buNone/>
            </a:pPr>
            <a:r>
              <a:rPr lang="en-US" b="1" dirty="0"/>
              <a:t>3) 	(75, 71, 60) </a:t>
            </a:r>
            <a:endParaRPr/>
          </a:p>
          <a:p>
            <a:pPr marL="457200" lvl="0" indent="-457200" algn="l" rtl="0">
              <a:lnSpc>
                <a:spcPct val="90000"/>
              </a:lnSpc>
              <a:spcBef>
                <a:spcPts val="1000"/>
              </a:spcBef>
              <a:spcAft>
                <a:spcPts val="0"/>
              </a:spcAft>
              <a:buClr>
                <a:schemeClr val="dk1"/>
              </a:buClr>
              <a:buSzPts val="2400"/>
              <a:buNone/>
            </a:pPr>
            <a:r>
              <a:rPr lang="en-US" b="1" dirty="0"/>
              <a:t>4) 	(92, 88, 79)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Producer</a:t>
            </a:r>
            <a:r>
              <a:rPr lang="en-US" b="1" dirty="0"/>
              <a:t> 		</a:t>
            </a:r>
          </a:p>
          <a:p>
            <a:pPr marL="0" lvl="0" indent="0" algn="l" rtl="0">
              <a:lnSpc>
                <a:spcPct val="90000"/>
              </a:lnSpc>
              <a:spcBef>
                <a:spcPts val="1000"/>
              </a:spcBef>
              <a:spcAft>
                <a:spcPts val="0"/>
              </a:spcAft>
              <a:buClr>
                <a:schemeClr val="dk1"/>
              </a:buClr>
              <a:buSzPts val="2400"/>
              <a:buNone/>
            </a:pPr>
            <a:r>
              <a:rPr lang="en-US" b="1" dirty="0">
                <a:solidFill>
                  <a:schemeClr val="tx1"/>
                </a:solidFill>
              </a:rPr>
              <a:t>2) Director </a:t>
            </a:r>
            <a:r>
              <a:rPr lang="en-US" b="1" dirty="0"/>
              <a:t>		</a:t>
            </a:r>
          </a:p>
          <a:p>
            <a:pPr marL="0" lvl="0" indent="0" algn="l" rtl="0">
              <a:lnSpc>
                <a:spcPct val="90000"/>
              </a:lnSpc>
              <a:spcBef>
                <a:spcPts val="1000"/>
              </a:spcBef>
              <a:spcAft>
                <a:spcPts val="0"/>
              </a:spcAft>
              <a:buClr>
                <a:schemeClr val="dk1"/>
              </a:buClr>
              <a:buSzPts val="2400"/>
              <a:buNone/>
            </a:pPr>
            <a:r>
              <a:rPr lang="en-US" b="1" dirty="0"/>
              <a:t>3) Editor 		</a:t>
            </a:r>
          </a:p>
          <a:p>
            <a:pPr marL="0" lvl="0" indent="0" algn="l" rtl="0">
              <a:lnSpc>
                <a:spcPct val="90000"/>
              </a:lnSpc>
              <a:spcBef>
                <a:spcPts val="1000"/>
              </a:spcBef>
              <a:spcAft>
                <a:spcPts val="0"/>
              </a:spcAft>
              <a:buClr>
                <a:schemeClr val="dk1"/>
              </a:buClr>
              <a:buSzPts val="2400"/>
              <a:buNone/>
            </a:pPr>
            <a:r>
              <a:rPr lang="en-US" b="1" dirty="0"/>
              <a:t>4) Writer 	</a:t>
            </a:r>
          </a:p>
          <a:p>
            <a:pPr marL="0" lvl="0" indent="0" algn="l" rtl="0">
              <a:lnSpc>
                <a:spcPct val="90000"/>
              </a:lnSpc>
              <a:spcBef>
                <a:spcPts val="1000"/>
              </a:spcBef>
              <a:spcAft>
                <a:spcPts val="0"/>
              </a:spcAft>
              <a:buClr>
                <a:schemeClr val="dk1"/>
              </a:buClr>
              <a:buSzPts val="2400"/>
              <a:buNone/>
            </a:pPr>
            <a:r>
              <a:rPr lang="en-US" b="1" dirty="0"/>
              <a:t>5) Audience</a:t>
            </a:r>
            <a:endParaRPr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43. Given set: (32, 24, 8) </a:t>
            </a:r>
            <a:endParaRPr/>
          </a:p>
          <a:p>
            <a:pPr marL="457200" lvl="0" indent="-457200" algn="l" rtl="0">
              <a:lnSpc>
                <a:spcPct val="90000"/>
              </a:lnSpc>
              <a:spcBef>
                <a:spcPts val="1000"/>
              </a:spcBef>
              <a:spcAft>
                <a:spcPts val="0"/>
              </a:spcAft>
              <a:buClr>
                <a:schemeClr val="dk1"/>
              </a:buClr>
              <a:buSzPts val="2400"/>
              <a:buAutoNum type="arabicParenR"/>
            </a:pPr>
            <a:r>
              <a:rPr lang="en-US" b="1" dirty="0"/>
              <a:t>(26, 32, 42) </a:t>
            </a:r>
            <a:endParaRPr/>
          </a:p>
          <a:p>
            <a:pPr marL="457200" lvl="0" indent="-457200" algn="l" rtl="0">
              <a:lnSpc>
                <a:spcPct val="90000"/>
              </a:lnSpc>
              <a:spcBef>
                <a:spcPts val="1000"/>
              </a:spcBef>
              <a:spcAft>
                <a:spcPts val="0"/>
              </a:spcAft>
              <a:buClr>
                <a:schemeClr val="dk1"/>
              </a:buClr>
              <a:buSzPts val="2400"/>
              <a:buNone/>
            </a:pPr>
            <a:r>
              <a:rPr lang="en-US" b="1" dirty="0"/>
              <a:t>2) 	(34, 24, 14) </a:t>
            </a:r>
            <a:endParaRPr/>
          </a:p>
          <a:p>
            <a:pPr marL="457200" lvl="0" indent="-457200" algn="l" rtl="0">
              <a:lnSpc>
                <a:spcPct val="90000"/>
              </a:lnSpc>
              <a:spcBef>
                <a:spcPts val="1000"/>
              </a:spcBef>
              <a:spcAft>
                <a:spcPts val="0"/>
              </a:spcAft>
              <a:buClr>
                <a:schemeClr val="dk1"/>
              </a:buClr>
              <a:buSzPts val="2400"/>
              <a:buNone/>
            </a:pPr>
            <a:r>
              <a:rPr lang="en-US" b="1" dirty="0"/>
              <a:t>3) 	(24, 16, 0) </a:t>
            </a:r>
            <a:endParaRPr/>
          </a:p>
          <a:p>
            <a:pPr marL="457200" lvl="0" indent="-457200" algn="l" rtl="0">
              <a:lnSpc>
                <a:spcPct val="90000"/>
              </a:lnSpc>
              <a:spcBef>
                <a:spcPts val="1000"/>
              </a:spcBef>
              <a:spcAft>
                <a:spcPts val="0"/>
              </a:spcAft>
              <a:buClr>
                <a:schemeClr val="dk1"/>
              </a:buClr>
              <a:buSzPts val="2400"/>
              <a:buNone/>
            </a:pPr>
            <a:r>
              <a:rPr lang="en-US" b="1" dirty="0"/>
              <a:t>4) 	(42, 34, 16)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43. Given set: (32, 24, 8) </a:t>
            </a:r>
            <a:endParaRPr/>
          </a:p>
          <a:p>
            <a:pPr marL="457200" lvl="0" indent="-457200" algn="l" rtl="0">
              <a:lnSpc>
                <a:spcPct val="90000"/>
              </a:lnSpc>
              <a:spcBef>
                <a:spcPts val="1000"/>
              </a:spcBef>
              <a:spcAft>
                <a:spcPts val="0"/>
              </a:spcAft>
              <a:buClr>
                <a:schemeClr val="dk1"/>
              </a:buClr>
              <a:buSzPts val="2400"/>
              <a:buAutoNum type="arabicParenR"/>
            </a:pPr>
            <a:r>
              <a:rPr lang="en-US" b="1" dirty="0"/>
              <a:t>(26, 32, 42) </a:t>
            </a:r>
            <a:endParaRPr/>
          </a:p>
          <a:p>
            <a:pPr marL="457200" lvl="0" indent="-457200" algn="l" rtl="0">
              <a:lnSpc>
                <a:spcPct val="90000"/>
              </a:lnSpc>
              <a:spcBef>
                <a:spcPts val="1000"/>
              </a:spcBef>
              <a:spcAft>
                <a:spcPts val="0"/>
              </a:spcAft>
              <a:buClr>
                <a:schemeClr val="dk1"/>
              </a:buClr>
              <a:buSzPts val="2400"/>
              <a:buNone/>
            </a:pPr>
            <a:r>
              <a:rPr lang="en-US" b="1" dirty="0"/>
              <a:t>2) 	(34, 24, 14)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(24, 16, 0)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(42, 34, 16)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44. DWH is related to WDS in the same way as FUL is related to ....................</a:t>
            </a:r>
            <a:endParaRPr/>
          </a:p>
          <a:p>
            <a:pPr lvl="0" indent="-457200" algn="l" rtl="0">
              <a:lnSpc>
                <a:spcPct val="90000"/>
              </a:lnSpc>
              <a:spcBef>
                <a:spcPts val="1000"/>
              </a:spcBef>
              <a:spcAft>
                <a:spcPts val="0"/>
              </a:spcAft>
              <a:buClr>
                <a:schemeClr val="dk1"/>
              </a:buClr>
              <a:buSzPts val="2400"/>
              <a:buAutoNum type="arabicParenR"/>
            </a:pPr>
            <a:r>
              <a:rPr lang="en-US" b="1" dirty="0"/>
              <a:t>UFO 	</a:t>
            </a:r>
          </a:p>
          <a:p>
            <a:pPr lvl="0" indent="-457200" algn="l" rtl="0">
              <a:lnSpc>
                <a:spcPct val="90000"/>
              </a:lnSpc>
              <a:spcBef>
                <a:spcPts val="1000"/>
              </a:spcBef>
              <a:spcAft>
                <a:spcPts val="0"/>
              </a:spcAft>
              <a:buClr>
                <a:schemeClr val="dk1"/>
              </a:buClr>
              <a:buSzPts val="2400"/>
              <a:buNone/>
            </a:pPr>
            <a:r>
              <a:rPr lang="en-US" b="1" dirty="0"/>
              <a:t>2) OFU 	</a:t>
            </a:r>
          </a:p>
          <a:p>
            <a:pPr lvl="0" indent="-457200" algn="l" rtl="0">
              <a:lnSpc>
                <a:spcPct val="90000"/>
              </a:lnSpc>
              <a:spcBef>
                <a:spcPts val="1000"/>
              </a:spcBef>
              <a:spcAft>
                <a:spcPts val="0"/>
              </a:spcAft>
              <a:buClr>
                <a:schemeClr val="dk1"/>
              </a:buClr>
              <a:buSzPts val="2400"/>
              <a:buNone/>
            </a:pPr>
            <a:r>
              <a:rPr lang="en-US" b="1" dirty="0"/>
              <a:t>3) FOU 	</a:t>
            </a:r>
          </a:p>
          <a:p>
            <a:pPr lvl="0" indent="-457200" algn="l" rtl="0">
              <a:lnSpc>
                <a:spcPct val="90000"/>
              </a:lnSpc>
              <a:spcBef>
                <a:spcPts val="1000"/>
              </a:spcBef>
              <a:spcAft>
                <a:spcPts val="0"/>
              </a:spcAft>
              <a:buClr>
                <a:schemeClr val="dk1"/>
              </a:buClr>
              <a:buSzPts val="2400"/>
              <a:buNone/>
            </a:pPr>
            <a:r>
              <a:rPr lang="en-US" b="1" dirty="0"/>
              <a:t>4) ELV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44. DWH is related to WDS in the same way as FUL is related to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UFO </a:t>
            </a:r>
            <a:r>
              <a:rPr lang="en-US" b="1" dirty="0"/>
              <a:t>	</a:t>
            </a:r>
          </a:p>
          <a:p>
            <a:pPr lvl="0" indent="-457200" algn="l" rtl="0">
              <a:lnSpc>
                <a:spcPct val="90000"/>
              </a:lnSpc>
              <a:spcBef>
                <a:spcPts val="1000"/>
              </a:spcBef>
              <a:spcAft>
                <a:spcPts val="0"/>
              </a:spcAft>
              <a:buClr>
                <a:schemeClr val="dk1"/>
              </a:buClr>
              <a:buSzPts val="2400"/>
              <a:buNone/>
            </a:pPr>
            <a:r>
              <a:rPr lang="en-US" b="1" dirty="0"/>
              <a:t>2) OFU 	</a:t>
            </a:r>
          </a:p>
          <a:p>
            <a:pPr lvl="0" indent="-457200" algn="l" rtl="0">
              <a:lnSpc>
                <a:spcPct val="90000"/>
              </a:lnSpc>
              <a:spcBef>
                <a:spcPts val="1000"/>
              </a:spcBef>
              <a:spcAft>
                <a:spcPts val="0"/>
              </a:spcAft>
              <a:buClr>
                <a:schemeClr val="dk1"/>
              </a:buClr>
              <a:buSzPts val="2400"/>
              <a:buNone/>
            </a:pPr>
            <a:r>
              <a:rPr lang="en-US" b="1" dirty="0"/>
              <a:t>3) FOU 	</a:t>
            </a:r>
          </a:p>
          <a:p>
            <a:pPr lvl="0" indent="-457200" algn="l" rtl="0">
              <a:lnSpc>
                <a:spcPct val="90000"/>
              </a:lnSpc>
              <a:spcBef>
                <a:spcPts val="1000"/>
              </a:spcBef>
              <a:spcAft>
                <a:spcPts val="0"/>
              </a:spcAft>
              <a:buClr>
                <a:schemeClr val="dk1"/>
              </a:buClr>
              <a:buSzPts val="2400"/>
              <a:buNone/>
            </a:pPr>
            <a:r>
              <a:rPr lang="en-US" b="1" dirty="0">
                <a:solidFill>
                  <a:schemeClr val="tx1"/>
                </a:solidFill>
              </a:rPr>
              <a:t>4) ELV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6" name="Google Shape;366;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45. KORT is related to PJWO in the same way as FINR is related to ................</a:t>
            </a:r>
            <a:endParaRPr/>
          </a:p>
          <a:p>
            <a:pPr lvl="0" indent="-457200" algn="l" rtl="0">
              <a:lnSpc>
                <a:spcPct val="90000"/>
              </a:lnSpc>
              <a:spcBef>
                <a:spcPts val="1000"/>
              </a:spcBef>
              <a:spcAft>
                <a:spcPts val="0"/>
              </a:spcAft>
              <a:buClr>
                <a:schemeClr val="dk1"/>
              </a:buClr>
              <a:buSzPts val="2400"/>
              <a:buAutoNum type="arabicParenR"/>
            </a:pPr>
            <a:r>
              <a:rPr lang="en-US" b="1" dirty="0"/>
              <a:t>KCSM </a:t>
            </a:r>
          </a:p>
          <a:p>
            <a:pPr lvl="0" indent="-457200" algn="l" rtl="0">
              <a:lnSpc>
                <a:spcPct val="90000"/>
              </a:lnSpc>
              <a:spcBef>
                <a:spcPts val="1000"/>
              </a:spcBef>
              <a:spcAft>
                <a:spcPts val="0"/>
              </a:spcAft>
              <a:buClr>
                <a:schemeClr val="dk1"/>
              </a:buClr>
              <a:buSzPts val="2400"/>
              <a:buNone/>
            </a:pPr>
            <a:r>
              <a:rPr lang="en-US" b="1" dirty="0"/>
              <a:t>2) KDSM 	</a:t>
            </a:r>
          </a:p>
          <a:p>
            <a:pPr lvl="0" indent="-457200" algn="l" rtl="0">
              <a:lnSpc>
                <a:spcPct val="90000"/>
              </a:lnSpc>
              <a:spcBef>
                <a:spcPts val="1000"/>
              </a:spcBef>
              <a:spcAft>
                <a:spcPts val="0"/>
              </a:spcAft>
              <a:buClr>
                <a:schemeClr val="dk1"/>
              </a:buClr>
              <a:buSzPts val="2400"/>
              <a:buNone/>
            </a:pPr>
            <a:r>
              <a:rPr lang="en-US" b="1" dirty="0"/>
              <a:t>3) JSMR 	</a:t>
            </a:r>
          </a:p>
          <a:p>
            <a:pPr lvl="0" indent="-457200" algn="l" rtl="0">
              <a:lnSpc>
                <a:spcPct val="90000"/>
              </a:lnSpc>
              <a:spcBef>
                <a:spcPts val="1000"/>
              </a:spcBef>
              <a:spcAft>
                <a:spcPts val="0"/>
              </a:spcAft>
              <a:buClr>
                <a:schemeClr val="dk1"/>
              </a:buClr>
              <a:buSzPts val="2400"/>
              <a:buNone/>
            </a:pPr>
            <a:r>
              <a:rPr lang="en-US" b="1" dirty="0"/>
              <a:t>4) JCRN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lang="en-US" b="1" dirty="0">
              <a:latin typeface="Arial Black"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6" name="Google Shape;366;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45. KORT is related to PJWO in the same way as FINR is related to ................</a:t>
            </a:r>
            <a:endParaRPr dirty="0"/>
          </a:p>
          <a:p>
            <a:pPr lvl="0" indent="-457200" algn="l" rtl="0">
              <a:lnSpc>
                <a:spcPct val="90000"/>
              </a:lnSpc>
              <a:spcBef>
                <a:spcPts val="1000"/>
              </a:spcBef>
              <a:spcAft>
                <a:spcPts val="0"/>
              </a:spcAft>
              <a:buClr>
                <a:schemeClr val="dk1"/>
              </a:buClr>
              <a:buSzPts val="2400"/>
              <a:buAutoNum type="arabicParenR"/>
            </a:pPr>
            <a:r>
              <a:rPr lang="en-US" b="1" dirty="0"/>
              <a:t>KCSM </a:t>
            </a:r>
          </a:p>
          <a:p>
            <a:pPr lvl="0" indent="-457200" algn="l" rtl="0">
              <a:lnSpc>
                <a:spcPct val="90000"/>
              </a:lnSpc>
              <a:spcBef>
                <a:spcPts val="1000"/>
              </a:spcBef>
              <a:spcAft>
                <a:spcPts val="0"/>
              </a:spcAft>
              <a:buClr>
                <a:schemeClr val="dk1"/>
              </a:buClr>
              <a:buSzPts val="2400"/>
              <a:buNone/>
            </a:pPr>
            <a:r>
              <a:rPr lang="en-US" b="1" dirty="0">
                <a:solidFill>
                  <a:srgbClr val="FF0000"/>
                </a:solidFill>
              </a:rPr>
              <a:t>2) KDSM </a:t>
            </a:r>
            <a:r>
              <a:rPr lang="en-US" b="1" dirty="0"/>
              <a:t>	</a:t>
            </a:r>
          </a:p>
          <a:p>
            <a:pPr lvl="0" indent="-457200" algn="l" rtl="0">
              <a:lnSpc>
                <a:spcPct val="90000"/>
              </a:lnSpc>
              <a:spcBef>
                <a:spcPts val="1000"/>
              </a:spcBef>
              <a:spcAft>
                <a:spcPts val="0"/>
              </a:spcAft>
              <a:buClr>
                <a:schemeClr val="dk1"/>
              </a:buClr>
              <a:buSzPts val="2400"/>
              <a:buNone/>
            </a:pPr>
            <a:r>
              <a:rPr lang="en-US" b="1" dirty="0"/>
              <a:t>3) JSMR 	</a:t>
            </a:r>
          </a:p>
          <a:p>
            <a:pPr lvl="0" indent="-457200" algn="l" rtl="0">
              <a:lnSpc>
                <a:spcPct val="90000"/>
              </a:lnSpc>
              <a:spcBef>
                <a:spcPts val="1000"/>
              </a:spcBef>
              <a:spcAft>
                <a:spcPts val="0"/>
              </a:spcAft>
              <a:buClr>
                <a:schemeClr val="dk1"/>
              </a:buClr>
              <a:buSzPts val="2400"/>
              <a:buNone/>
            </a:pPr>
            <a:r>
              <a:rPr lang="en-US" b="1" dirty="0">
                <a:solidFill>
                  <a:schemeClr val="tx1"/>
                </a:solidFill>
              </a:rPr>
              <a:t>4) JCRN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lang="en-US" b="1" dirty="0">
              <a:latin typeface="Arial Black"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2" name="Google Shape;372;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46. TRADE is related to UQBCF in the same was as PLATE is related to ............. </a:t>
            </a:r>
            <a:endParaRPr/>
          </a:p>
          <a:p>
            <a:pPr lvl="0" indent="-457200" algn="l" rtl="0">
              <a:lnSpc>
                <a:spcPct val="90000"/>
              </a:lnSpc>
              <a:spcBef>
                <a:spcPts val="1000"/>
              </a:spcBef>
              <a:spcAft>
                <a:spcPts val="0"/>
              </a:spcAft>
              <a:buClr>
                <a:schemeClr val="dk1"/>
              </a:buClr>
              <a:buSzPts val="2400"/>
              <a:buAutoNum type="arabicParenR"/>
            </a:pPr>
            <a:r>
              <a:rPr lang="en-US" b="1" dirty="0"/>
              <a:t>QKBSF 	</a:t>
            </a:r>
          </a:p>
          <a:p>
            <a:pPr lvl="0" indent="-457200" algn="l" rtl="0">
              <a:lnSpc>
                <a:spcPct val="90000"/>
              </a:lnSpc>
              <a:spcBef>
                <a:spcPts val="1000"/>
              </a:spcBef>
              <a:spcAft>
                <a:spcPts val="0"/>
              </a:spcAft>
              <a:buClr>
                <a:schemeClr val="dk1"/>
              </a:buClr>
              <a:buSzPts val="2400"/>
              <a:buNone/>
            </a:pPr>
            <a:r>
              <a:rPr lang="en-US" b="1" dirty="0"/>
              <a:t>2) QKBUF 	</a:t>
            </a:r>
          </a:p>
          <a:p>
            <a:pPr lvl="0" indent="-457200" algn="l" rtl="0">
              <a:lnSpc>
                <a:spcPct val="90000"/>
              </a:lnSpc>
              <a:spcBef>
                <a:spcPts val="1000"/>
              </a:spcBef>
              <a:spcAft>
                <a:spcPts val="0"/>
              </a:spcAft>
              <a:buClr>
                <a:schemeClr val="dk1"/>
              </a:buClr>
              <a:buSzPts val="2400"/>
              <a:buNone/>
            </a:pPr>
            <a:r>
              <a:rPr lang="en-US" b="1" dirty="0"/>
              <a:t>3) OMZUD 	</a:t>
            </a:r>
          </a:p>
          <a:p>
            <a:pPr lvl="0" indent="-457200" algn="l" rtl="0">
              <a:lnSpc>
                <a:spcPct val="90000"/>
              </a:lnSpc>
              <a:spcBef>
                <a:spcPts val="1000"/>
              </a:spcBef>
              <a:spcAft>
                <a:spcPts val="0"/>
              </a:spcAft>
              <a:buClr>
                <a:schemeClr val="dk1"/>
              </a:buClr>
              <a:buSzPts val="2400"/>
              <a:buNone/>
            </a:pPr>
            <a:r>
              <a:rPr lang="en-US" b="1" dirty="0"/>
              <a:t>4) QMBUF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2" name="Google Shape;372;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46. TRADE is related to UQBCF in the same was as PLATE is related to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QKBSF </a:t>
            </a:r>
            <a:r>
              <a:rPr lang="en-US" b="1" dirty="0"/>
              <a:t>	</a:t>
            </a:r>
          </a:p>
          <a:p>
            <a:pPr lvl="0" indent="-457200" algn="l" rtl="0">
              <a:lnSpc>
                <a:spcPct val="90000"/>
              </a:lnSpc>
              <a:spcBef>
                <a:spcPts val="1000"/>
              </a:spcBef>
              <a:spcAft>
                <a:spcPts val="0"/>
              </a:spcAft>
              <a:buClr>
                <a:schemeClr val="dk1"/>
              </a:buClr>
              <a:buSzPts val="2400"/>
              <a:buNone/>
            </a:pPr>
            <a:r>
              <a:rPr lang="en-US" b="1" dirty="0"/>
              <a:t>2) QKBUF 	</a:t>
            </a:r>
          </a:p>
          <a:p>
            <a:pPr lvl="0" indent="-457200" algn="l" rtl="0">
              <a:lnSpc>
                <a:spcPct val="90000"/>
              </a:lnSpc>
              <a:spcBef>
                <a:spcPts val="1000"/>
              </a:spcBef>
              <a:spcAft>
                <a:spcPts val="0"/>
              </a:spcAft>
              <a:buClr>
                <a:schemeClr val="dk1"/>
              </a:buClr>
              <a:buSzPts val="2400"/>
              <a:buNone/>
            </a:pPr>
            <a:r>
              <a:rPr lang="en-US" b="1" dirty="0"/>
              <a:t>3) OMZUD 	</a:t>
            </a:r>
          </a:p>
          <a:p>
            <a:pPr lvl="0" indent="-457200" algn="l" rtl="0">
              <a:lnSpc>
                <a:spcPct val="90000"/>
              </a:lnSpc>
              <a:spcBef>
                <a:spcPts val="1000"/>
              </a:spcBef>
              <a:spcAft>
                <a:spcPts val="0"/>
              </a:spcAft>
              <a:buClr>
                <a:schemeClr val="dk1"/>
              </a:buClr>
              <a:buSzPts val="2400"/>
              <a:buNone/>
            </a:pPr>
            <a:r>
              <a:rPr lang="en-US" b="1" dirty="0"/>
              <a:t>4) QMBUF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8" name="Google Shape;378;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47. CIRCLE is related to RICELC in the same way as SQUARE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QSUERA 		</a:t>
            </a:r>
          </a:p>
          <a:p>
            <a:pPr marL="457200" lvl="0" indent="-457200" algn="l" rtl="0">
              <a:lnSpc>
                <a:spcPct val="90000"/>
              </a:lnSpc>
              <a:spcBef>
                <a:spcPts val="1000"/>
              </a:spcBef>
              <a:spcAft>
                <a:spcPts val="0"/>
              </a:spcAft>
              <a:buClr>
                <a:schemeClr val="dk1"/>
              </a:buClr>
              <a:buSzPts val="2400"/>
              <a:buNone/>
            </a:pPr>
            <a:r>
              <a:rPr lang="en-US" b="1" dirty="0"/>
              <a:t>2) QUSERA 		</a:t>
            </a:r>
          </a:p>
          <a:p>
            <a:pPr marL="457200" lvl="0" indent="-457200" algn="l" rtl="0">
              <a:lnSpc>
                <a:spcPct val="90000"/>
              </a:lnSpc>
              <a:spcBef>
                <a:spcPts val="1000"/>
              </a:spcBef>
              <a:spcAft>
                <a:spcPts val="0"/>
              </a:spcAft>
              <a:buClr>
                <a:schemeClr val="dk1"/>
              </a:buClr>
              <a:buSzPts val="2400"/>
              <a:buNone/>
            </a:pPr>
            <a:r>
              <a:rPr lang="en-US" b="1" dirty="0"/>
              <a:t>3) UQSAER 		</a:t>
            </a:r>
          </a:p>
          <a:p>
            <a:pPr marL="457200" lvl="0" indent="-457200" algn="l" rtl="0">
              <a:lnSpc>
                <a:spcPct val="90000"/>
              </a:lnSpc>
              <a:spcBef>
                <a:spcPts val="1000"/>
              </a:spcBef>
              <a:spcAft>
                <a:spcPts val="0"/>
              </a:spcAft>
              <a:buClr>
                <a:schemeClr val="dk1"/>
              </a:buClr>
              <a:buSzPts val="2400"/>
              <a:buNone/>
            </a:pPr>
            <a:r>
              <a:rPr lang="en-US" b="1" dirty="0"/>
              <a:t>4) UQSERA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8" name="Google Shape;378;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47. CIRCLE is related to RICELC in the same way as SQUARE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QSUERA 		</a:t>
            </a:r>
          </a:p>
          <a:p>
            <a:pPr marL="457200" lvl="0" indent="-457200" algn="l" rtl="0">
              <a:lnSpc>
                <a:spcPct val="90000"/>
              </a:lnSpc>
              <a:spcBef>
                <a:spcPts val="1000"/>
              </a:spcBef>
              <a:spcAft>
                <a:spcPts val="0"/>
              </a:spcAft>
              <a:buClr>
                <a:schemeClr val="dk1"/>
              </a:buClr>
              <a:buSzPts val="2400"/>
              <a:buNone/>
            </a:pPr>
            <a:r>
              <a:rPr lang="en-US" b="1" dirty="0"/>
              <a:t>2) QUSERA 		</a:t>
            </a:r>
          </a:p>
          <a:p>
            <a:pPr marL="457200" lvl="0" indent="-457200" algn="l" rtl="0">
              <a:lnSpc>
                <a:spcPct val="90000"/>
              </a:lnSpc>
              <a:spcBef>
                <a:spcPts val="1000"/>
              </a:spcBef>
              <a:spcAft>
                <a:spcPts val="0"/>
              </a:spcAft>
              <a:buClr>
                <a:schemeClr val="dk1"/>
              </a:buClr>
              <a:buSzPts val="2400"/>
              <a:buNone/>
            </a:pPr>
            <a:r>
              <a:rPr lang="en-US" b="1" dirty="0"/>
              <a:t>3) UQSAER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4) UQSERA </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689</Words>
  <Application>Microsoft Office PowerPoint</Application>
  <PresentationFormat>Widescreen</PresentationFormat>
  <Paragraphs>939</Paragraphs>
  <Slides>106</Slides>
  <Notes>100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hp</cp:lastModifiedBy>
  <cp:revision>11</cp:revision>
  <dcterms:created xsi:type="dcterms:W3CDTF">2020-02-23T06:37:57Z</dcterms:created>
  <dcterms:modified xsi:type="dcterms:W3CDTF">2024-02-21T05:45:17Z</dcterms:modified>
</cp:coreProperties>
</file>