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8"/>
  </p:notesMasterIdLst>
  <p:sldIdLst>
    <p:sldId id="256" r:id="rId2"/>
    <p:sldId id="333" r:id="rId3"/>
    <p:sldId id="334" r:id="rId4"/>
    <p:sldId id="335" r:id="rId5"/>
    <p:sldId id="336" r:id="rId6"/>
    <p:sldId id="337" r:id="rId7"/>
    <p:sldId id="338" r:id="rId8"/>
    <p:sldId id="339" r:id="rId9"/>
    <p:sldId id="340" r:id="rId10"/>
    <p:sldId id="341" r:id="rId11"/>
    <p:sldId id="257" r:id="rId12"/>
    <p:sldId id="258" r:id="rId13"/>
    <p:sldId id="296" r:id="rId14"/>
    <p:sldId id="259" r:id="rId15"/>
    <p:sldId id="297" r:id="rId16"/>
    <p:sldId id="260" r:id="rId17"/>
    <p:sldId id="298" r:id="rId18"/>
    <p:sldId id="261" r:id="rId19"/>
    <p:sldId id="299" r:id="rId20"/>
    <p:sldId id="262" r:id="rId21"/>
    <p:sldId id="300" r:id="rId22"/>
    <p:sldId id="263" r:id="rId23"/>
    <p:sldId id="301" r:id="rId24"/>
    <p:sldId id="264" r:id="rId25"/>
    <p:sldId id="302" r:id="rId26"/>
    <p:sldId id="265" r:id="rId27"/>
    <p:sldId id="303" r:id="rId28"/>
    <p:sldId id="266" r:id="rId29"/>
    <p:sldId id="304" r:id="rId30"/>
    <p:sldId id="267" r:id="rId31"/>
    <p:sldId id="305" r:id="rId32"/>
    <p:sldId id="268" r:id="rId33"/>
    <p:sldId id="306" r:id="rId34"/>
    <p:sldId id="269" r:id="rId35"/>
    <p:sldId id="307" r:id="rId36"/>
    <p:sldId id="270" r:id="rId37"/>
    <p:sldId id="308" r:id="rId38"/>
    <p:sldId id="271" r:id="rId39"/>
    <p:sldId id="309" r:id="rId40"/>
    <p:sldId id="272" r:id="rId41"/>
    <p:sldId id="310" r:id="rId42"/>
    <p:sldId id="273" r:id="rId43"/>
    <p:sldId id="311" r:id="rId44"/>
    <p:sldId id="274" r:id="rId45"/>
    <p:sldId id="312" r:id="rId46"/>
    <p:sldId id="275" r:id="rId47"/>
    <p:sldId id="313" r:id="rId48"/>
    <p:sldId id="276" r:id="rId49"/>
    <p:sldId id="314" r:id="rId50"/>
    <p:sldId id="277" r:id="rId51"/>
    <p:sldId id="315" r:id="rId52"/>
    <p:sldId id="278" r:id="rId53"/>
    <p:sldId id="316" r:id="rId54"/>
    <p:sldId id="279" r:id="rId55"/>
    <p:sldId id="317" r:id="rId56"/>
    <p:sldId id="280" r:id="rId57"/>
    <p:sldId id="318" r:id="rId58"/>
    <p:sldId id="281" r:id="rId59"/>
    <p:sldId id="319" r:id="rId60"/>
    <p:sldId id="282" r:id="rId61"/>
    <p:sldId id="320" r:id="rId62"/>
    <p:sldId id="283" r:id="rId63"/>
    <p:sldId id="321" r:id="rId64"/>
    <p:sldId id="284" r:id="rId65"/>
    <p:sldId id="285" r:id="rId66"/>
    <p:sldId id="322" r:id="rId67"/>
    <p:sldId id="286" r:id="rId68"/>
    <p:sldId id="323" r:id="rId69"/>
    <p:sldId id="287" r:id="rId70"/>
    <p:sldId id="324" r:id="rId71"/>
    <p:sldId id="288" r:id="rId72"/>
    <p:sldId id="325" r:id="rId73"/>
    <p:sldId id="289" r:id="rId74"/>
    <p:sldId id="326" r:id="rId75"/>
    <p:sldId id="290" r:id="rId76"/>
    <p:sldId id="327" r:id="rId77"/>
    <p:sldId id="291" r:id="rId78"/>
    <p:sldId id="328" r:id="rId79"/>
    <p:sldId id="292" r:id="rId80"/>
    <p:sldId id="329" r:id="rId81"/>
    <p:sldId id="293" r:id="rId82"/>
    <p:sldId id="330" r:id="rId83"/>
    <p:sldId id="294" r:id="rId84"/>
    <p:sldId id="331" r:id="rId85"/>
    <p:sldId id="295" r:id="rId86"/>
    <p:sldId id="332" r:id="rId87"/>
  </p:sldIdLst>
  <p:sldSz cx="12192000" cy="6858000"/>
  <p:notesSz cx="6858000" cy="9144000"/>
  <p:embeddedFontLst>
    <p:embeddedFont>
      <p:font typeface="Arial Black" panose="020B0A04020102020204" pitchFamily="34" charset="0"/>
      <p:regular r:id="rId89"/>
      <p:bold r:id="rId90"/>
    </p:embeddedFont>
    <p:embeddedFont>
      <p:font typeface="Roboto" panose="02000000000000000000" pitchFamily="2"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5" roundtripDataSignature="AMtx7mjMwS/z7/GNKIoAxzIIyd3NLBwD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3" d="100"/>
          <a:sy n="73" d="100"/>
        </p:scale>
        <p:origin x="36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2.fntdata"/><Relationship Id="rId95" Type="http://customschemas.google.com/relationships/presentationmetadata" Target="meta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6.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5.fntdata"/><Relationship Id="rId98"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6-30T07:42:39.085"/>
    </inkml:context>
    <inkml:brush xml:id="br0">
      <inkml:brushProperty name="width" value="0.05292" units="cm"/>
      <inkml:brushProperty name="height" value="0.05292" units="cm"/>
      <inkml:brushProperty name="color" value="#FF0000"/>
    </inkml:brush>
  </inkml:definitions>
  <inkml:trace contextRef="#ctx0" brushRef="#br0">3675 1090 147 0,'0'0'144'0,"0"0"-12"15,0 0-17-15,0 0-6 0,0 0-9 0,0 0-8 16,0 0-2-16,-1 13 0 0,1-13-3 0,-3 8 3 16,3-8-11-16,-2 13 0 0,-1 0 0 0,3 1 1 15,-2 2 0-15,-1-3-3 0,0 5-1 0,1 7-6 16,-2-7-4-16,-1 11 2 0,0-2-7 0,1-8-7 16,0 7-6-16,-1 2-6 0,-1-2 1 0,3-1-5 15,-2-8-7-15,0 7-1 0,2-8-4 0,2-2 7 16,-2 0-10-16,1-4-1 0,1 0 1 0,-2-5-7 15,2 2 2-15,1-7 0 0,-3 11 7 0,3-11 3 16,0 9 6-16,0-9 8 0,0 0 11 0,0 0 2 16,-6 7 3-16,6-7-16 0,0 0-20 0,0 0-9 15,0-36-4-15,0 17 3 0,0-5-3 0,0-2-1 16,6-2 1-16,-5-2-4 0,5-1-2 0,1 4-3 16,0-4 3-16,2 1-2 0,1 1 0 0,-2-1 1 15,3 0-4-15,-1 0 7 0,-1 6-3 0,5-2-2 16,-6 3 3-16,1 3 1 0,-1 5 3 0,-1-1 0 15,1 2 5-15,1 0-4 0,-3-1 3 0,4 1 4 16,-1 1-2-16,2-1 4 0,-11 14-3 0,0 0-1 16,30-40 1-16,-30 40-1 0,22-22-3 0,-22 22-3 15,24-20 4-15,-24 20-5 0,0 0 0 0,0 0-3 16,37-22 0-16,-37 22-2 0,0 0 4 0,0 0 2 16,0 0-6-16,0 0 1 0,49-8-2 0,-49 8 5 15,0 0-5-15,23 11 1 0,-13-6 9 0,-2 1-10 16,-2 3 7-16,4 3-4 0,-2-1 5 0,1 4-3 15,1 1-2-15,3 7 7 0,-3-5 0 16,-2 6 2-16,3 2 1 0,1-3-3 0,-2 4 5 0,0 0 0 16,2 2 0-16,-2 2 6 0,-1-1-1 0,-4 1 0 15,0-2-1-15,0-2 1 0,2 1-3 0,-5 1 0 16,2 0 1-16,-1-4-4 0,-2-5-4 0,0-2 1 16,1 0 2-16,-2-2 0 0,0 1-4 0,2-6 1 15,-2-1-3-15,0-10-2 0,0 16 3 0,1-10-5 16,-1-6 0-16,0 0-3 0,0 14-4 0,0-14-1 15,0 0-10-15,3 6-14 0,-3-6-18 0,0 0-48 16,0 0-53-16,0 0-49 0,0 0-25 0,-19-27-37 16,11 17-160-16,-1-3-451 0,0 1 199 0</inkml:trace>
  <inkml:trace contextRef="#ctx0" brushRef="#br0" timeOffset="359.98">3727 1270 55 0,'0'0'230'0,"-11"2"-3"16,11-2-17-16,0 0-14 0,-15 0-22 0,15 0-16 16,0 0-15-16,0 0-13 0,0 0-6 0,-12-3-8 15,12 3-13-15,0 0-12 0,0 0-4 0,0 0-13 16,0 0-4-16,0 0 0 0,0 0 6 0,0 0-13 15,0 0 2-15,44 3-7 0,-27-4-2 0,4 1-3 16,7-2-5-16,3-1-3 0,-1-1-4 0,0-3-9 16,2 3 2-16,-2-1-5 0,1-3 3 0,0 4-5 15,-2-4-5-15,2 1 1 0,-4 1-4 0,-7 1-3 16,8-2 2-16,-10 0-5 0,1 2-3 0,0-1-1 16,-1 3 2-16,-4-1-1 0,-1 1-9 0,0 0 3 15,-2-1-15-15,-2 1-14 0,-9 3-20 0,16-4-13 16,-16 4-22-16,10-2-3 0,-10 2-16 0,0 0-6 15,19 2-8-15,-19-2-33 0,13 4-30 0,-13-4-180 16,0 0-384-16,18 7 170 0</inkml:trace>
  <inkml:trace contextRef="#ctx0" brushRef="#br0" timeOffset="619.13">4708 1404 213 0,'0'0'395'0,"0"0"-31"0,0 0-22 0,0 0-23 16,0 0-48-16,0 0-3 0,0 0-31 0,0 0-19 15,0 0-15-15,0 0-26 0,0 0-15 0,0 0-15 16,0 0-22-16,0 0-9 0,0 0-18 0,0 0-26 15,0 0-27-15,0 0-31 0,0 0-33 0,0 0-29 16,0 0-37-16,0 0-44 0,0 0-46 0,0 0-51 16,0 0-51-16,0 0-195 0,0 0-510 0,0 0 226 15</inkml:trace>
  <inkml:trace contextRef="#ctx0" brushRef="#br0" timeOffset="1355.64">5184 1163 197 0,'0'0'337'0,"0"0"-32"16,0 0-19-16,0 0-31 0,0 0-23 0,0 0-20 0,0 0-23 15,0 0-20-15,0 0-17 0,0 0-17 16,0 0-16-16,0 0-10 0,0 0-16 0,0 0-11 16,0 0-8-16,0 0-10 0,0 0-8 0,0 0 0 0,0 0-8 15,-6 22-2-15,7-11-3 0,-2 2-11 0,1-2 4 16,0 6-4-16,0 1-4 0,0 0-2 0,0 3-3 16,0-3-5-16,0 1 3 0,0 9-1 0,-4-4-6 15,3-4 5-15,1 3-4 0,-3-4-5 0,3 0 5 16,0 0 1-16,-1-2-4 0,1 0-5 0,0-1-4 15,-3-5 3-15,2 1-4 0,1-1-5 0,0-2-9 16,0 2 0-16,0-11-7 0,0 11-2 0,0-11-7 16,0 7-2-16,0-7-1 0,0 0 0 15,0 9 3-15,0-9 4 0,0 0-1 0,0 0 5 0,0 0-2 16,0 0-12-16,0 0-11 0,0 0 0 0,0 0 3 16,-11-27 4-16,7 10 3 0,-3-2 7 0,2-10-1 15,0-2 8-15,-1 3 2 0,0-19 6 0,3 11 4 16,2-10 1-16,1 0-1 0,2-1 3 0,3 1 2 15,-3-1 3-15,5-2 13 0,-2 15-5 0,7-18 0 16,-1 8 3-16,1-5-1 0,-3 18 0 0,1-1 0 16,-1-3-1-16,4 0 6 0,1 5 1 0,-1 0 1 15,-1 0 1-15,1 6 1 0,-13 24 0 0,23-48-4 16,-23 48 0-16,22-27 0 0,-22 27-4 0,23-28 0 16,-23 28-3-16,24-19-3 0,-24 19 0 0,0 0 1 15,32-21-5-15,-32 21-1 0,0 0 2 0,0 0-4 16,41-13 2-16,-41 13-5 0,0 0 2 0,0 0-1 15,0 0-1-15,0 0-1 0,52 49 0 0,-52-49 0 16,8 52-6-16,-8-25 3 0,0-27-15 0,-10 64-4 16,3-34 4-16,-4 0 1 0,-2-1 4 0,-2 0-5 15,1-3 2-15,-4-3 1 0,1 0 2 0,1-1 9 16,2-6-6-16,2-2 0 0,-1 0 6 0,3-2-1 16,0-5-3-16,2 1 3 0,2-2-2 0,1-1 0 15,5-5 5-15,-8 9-1 0,8-9 1 0,-9 3-9 16,9-3-21-16,-6 4-15 0,6-4-16 0,0 0-21 15,0 0-21-15,0 0-17 0,-19-2-32 0,19 2-38 16,0 0-113-16,0 0-337 0,-18 4 150 0</inkml:trace>
  <inkml:trace contextRef="#ctx0" brushRef="#br0" timeOffset="1667.08">5660 1444 216 0,'0'0'417'0,"0"0"-38"16,0 0-15-16,0 0-12 0,7 5-11 0,-7-5-18 0,0 0-18 16,0 0-18-16,0 0-21 0,0 0-22 0,0 0-20 15,0 0-23-15,0 0-20 0,0 0-13 0,0 0-21 16,0 0-15-16,0 0-16 0,0 0-18 0,0 0-2 15,0 0-3-15,0 0-21 0,0 0-13 0,0 0-20 16,0 0-15-16,0 0-21 0,0 0-12 0,0 0-10 16,0 0-11-16,0 0-12 0,0 0-12 0,3 7-8 15,-3-7-14-15,0 0-8 0,0 0-15 0,0 0-11 16,0 0-25-16,0 0-41 0,0 0-42 0,0 0-40 16,0 0-43-16,14-14-278 0,-14 14-628 0,0 0 278 15</inkml:trace>
  <inkml:trace contextRef="#ctx0" brushRef="#br0" timeOffset="4252.46">3830 2989 59 0,'2'-8'104'0,"-2"8"-8"0,0 0-9 16,0 0-3-16,0 0-7 0,0 0 1 0,0 0 6 16,0 0-11-16,0 0 1 0,0 0 5 0,0 0-6 15,-2-10 3-15,2 10 3 0,0 0-4 0,0 0-7 16,0 0-5-16,0 0-6 0,0 0-1 0,0 0-9 15,0 0-2-15,0 0-7 0,0 0-6 0,0 0-3 16,0 0-1-16,0 0-1 0,0 0-4 0,-2-8-6 16,2 8 0-16,0 0-3 0,0 0 3 0,0 0-3 15,0 0-5-15,0 0 2 0,0 0-3 0,0 0 0 16,0 0-1-16,0 0-1 0,0 0-2 0,0 0 2 0,0 0 1 16,0 0-4-16,0 0 4 0,0 0-4 15,0 0 0-15,0 0 1 0,0 0 0 0,0 0 4 16,0 0-4-16,0 0 0 0,0 0-1 0,0 0-1 0,0 0 8 15,0 0-1-15,0 0 1 0,0 0 5 16,0 0 5-16,0 0 0 0,0 0-5 0,0 0 4 0,0 0 0 16,0 0 0-16,0 0-1 0,0 0-4 0,0 0-1 15,0 0-4-15,0 0 2 0,0 0-5 0,0 0 2 16,0 0-5-16,0 0 10 0,0 0-10 0,0 0 5 16,0 0-7-16,0 0 2 0,0 0 1 0,0 0-2 15,0 0 3-15,0 0 2 0,0 0-7 0,0 0 3 16,0 0-4-16,0 0 2 0,0 0 3 0,0 0-3 15,0 0-2-15,0 0 3 0,0 0-1 0,0 0 0 16,0 0-1-16,0 0 0 0,0 0 0 0,0 0 2 16,0 0 1-16,0 0-4 0,0 0 2 0,0 0 2 15,0 0 2-15,0 0 1 0,0 0 3 0,0 0 2 16,0 0 0-16,0 0 4 0,0 0 10 0,0 0-3 16,0 0 2-16,0 0 1 0,0 0 2 0,0 0-1 15,0 0-2-15,0 0 2 0,0 0-3 0,0 0 0 16,0 0 3-16,0 0 1 0,0 0-2 0,0 0 4 0,0 0-1 15,0 0 5-15,0 0 1 0,0 0-3 0,0 0 0 16,0 0 6-16,0 0 0 0,0 0 2 16,0 0 1-16,0 0-4 0,0 0 0 0,0 0-1 0,0 0 7 15,-3-8-7-15,3 8-2 0,0 0-1 0,0 0 0 16,0 0-4-16,0 0 0 0,0 0-4 0,0 0-1 16,1-11 1-16,-1 11 3 0,0 0-7 0,0 0 0 15,0 0 3-15,-3-7-4 0,3 7-4 0,0 0 2 16,0 0-2-16,0 0 0 0,0 0-7 0,0 0 2 15,0 0-2-15,0 0-8 0,0 0 1 0,0 0 3 16,0 0-1-16,0 0-4 0,0 0-4 0,0 0 0 16,0 0 5-16,0 0-6 0,0 0 2 0,0 26 4 15,0-17 1-15,0 7-3 0,0-1 0 0,0 1 1 16,0 2 1-16,2 0-1 0,-4 0 2 0,1 1-3 16,1-2 4-16,0 2 0 0,0-1 1 0,0-1-4 15,3 0-12-15,-3-3 2 0,-2-1 3 0,4-1-2 16,-1 0 0-16,-1-1 10 0,2 1-6 0,-2-4 0 15,2 0 1-15,-2-8-1 0,0 12 1 16,1-5 0-16,-1-7 1 0,-1 9 2 0,1-9-4 0,0 0-2 16,-2 10-2-16,2-10 5 0,0 0-2 0,-1 7 2 15,1-7 3-15,0 0 2 0,0 0 2 0,0 0 2 16,0 0-14-16,0 0-14 0,0 0-4 0,-8-21 5 0,6 9 3 16,-3-3-2-16,0-2-6 0,-3-7-2 0,4-4-1 15,-1 0-4-15,0-2 1 0,4-3 0 16,-2 1 5-16,2-4 6 0,2 1 6 0,2 1-1 15,-1-12 0-15,2 12 4 0,1 2 3 0,-1 2 2 0,2 0 2 16,-1 1 2-16,3 2 3 0,0 2 7 0,-3 5-7 16,0-5 3-16,4 2 0 0,-3 4 4 0,1 1 3 15,3 1-5-15,-4 0 2 0,2 1 2 16,1 0 0-16,0 0-2 0,0 2 0 0,-4 5 2 16,2-2-4-16,-2 2 1 0,3 2 4 0,0 0-2 0,-1-1-6 15,-2 5 4-15,-5 3-6 0,12-7 6 0,-12 7-2 16,12-2-4-16,-12 2 1 0,0 0 2 15,23 4-5-15,-14 2 5 0,1 0 0 0,-1 2 0 16,3 4 2-16,2 2 0 0,-3 3-1 0,2 5 2 0,-2-5 1 16,5 6-5-16,-5 2 5 0,2-1-1 0,2-1 2 15,-2 1-3-15,1-2 2 0,0 5-2 0,-1-2 5 16,1 1 0-16,-2-1-3 0,2 0 3 0,-3-1-2 16,-2 1-2-16,-1-7 0 0,-1 8 0 0,1-1 1 15,-1-7 5-15,-5 2-3 0,4 4-2 0,-1-6-1 16,1 0 1-16,-5-1-2 0,0-4-5 0,2 2-11 15,-3 2-14-15,0-6-5 0,1 0-19 0,-1-1-25 16,-1-2-16-16,1-8-7 0,-3 12-20 0,2-6-16 16,1-6-14-16,0 7-23 0,0-7-23 0,0 0-133 15,0 0-355-15,0 0 157 0</inkml:trace>
  <inkml:trace contextRef="#ctx0" brushRef="#br0" timeOffset="4548.14">3965 3020 171 0,'0'0'255'16,"-14"1"-6"-16,14-1-19 0,-9 1-21 0,9-1-17 16,0 0-16-16,0 0-17 0,0 0-17 0,0 0-12 15,0 0-13-15,0 0-10 0,0 0-12 0,0 0-8 16,0 0-5-16,0 0-8 0,0 0-5 0,0 0-8 15,0 0-8-15,35-6-4 0,-16 5-8 0,-1-1 1 16,2-1-4-16,1-3-6 0,-1 2-1 0,1 2 0 16,-1 0-10-16,-2-3-4 0,1 3-9 0,-1-2-14 15,-1 1-16-15,-6 1-17 0,2 0-17 0,0 2-22 0,-2-4-19 16,-11 4-18-16,19-2-25 0,-10-1-13 16,-9 3-29-16,16-3-165 0,-16 3-376 0,11 0 167 15</inkml:trace>
  <inkml:trace contextRef="#ctx0" brushRef="#br0" timeOffset="5194.46">4645 3345 154 0,'0'0'229'16,"0"0"-12"-16,0 0-7 0,0 7-9 0,0-7-2 0,0 0-10 15,0 0-17-15,0 0-13 0,0 0-14 16,0 0-15-16,23-19-8 0,-15 10-9 0,2-2-8 0,3-4-8 15,-1-1-11-15,6-4-7 0,-1-3-9 16,0 2-3-16,-2 2-10 0,-1-4-8 0,-4 6 0 0,4-5-9 16,-2 6-3-16,-1 1-3 0,-3 1-3 0,2-1 5 15,-5 5-1-15,-1 0 3 0,-1 1 6 0,-2-4 4 16,-1 3-5-16,0-2-3 0,-1 1-1 0,-4 3-5 16,1-2-3-16,-4 1-3 0,1 1 8 0,1 3-15 15,-3-1-1-15,2 0-3 0,7 6-7 0,-17-7 0 16,8 2 8-16,-1 3-13 0,10 2-9 0,0 0-8 15,-22 0-3-15,22 0-9 0,-11 5-4 0,11-5-9 16,-12 8-2-16,8-1-3 0,0 1-3 0,3 2-3 16,2 1 0-16,2 0-9 0,5 2-7 0,-2 0-8 15,9-1-2-15,0 0-4 0,1 0 0 0,-3-1-2 16,6-2-3-16,-3 2 4 0,-4-5 1 0,4 4-4 16,-4-4 11-16,-1 2 3 0,-2-3 11 0,2 0 5 15,-5-2 4-15,-1 3 1 0,-5-6 7 0,7 8 7 16,-7-8 9-16,3 10 10 0,-3-10 6 0,-3 11 5 15,-1-4 4-15,0 0 1 0,-1 0 6 0,2 3-3 16,-4-1-1-16,1 0-3 0,0 1 5 0,0 0-3 16,5-1 6-16,-5 2-9 0,0 0 2 0,5 0 2 15,0 1-5-15,2-2-1 0,5 3 2 0,-2-3 1 0,4 1-5 16,0-2 0-16,2-2-11 0,0 0-11 0,3-2-17 16,-1 1 8-16,5-3-23 0,4 1-9 15,-2-5-25-15,0-2-22 0,0 0-37 0,-6 1-82 16,6-5-253-16,-5-2 113 0</inkml:trace>
  <inkml:trace contextRef="#ctx0" brushRef="#br0" timeOffset="5458">5380 2992 219 0,'0'0'317'0,"0"0"-17"0,1-8-17 16,-1 8-20-16,0 0-29 0,0 0-15 0,0 0-23 15,0 0-20-15,0 0-21 0,0-9-13 0,0 9-13 16,0 0-16-16,0 0-22 0,0 0-11 0,0 0-24 16,0 0-19-16,0 0-2 0,0 0-4 0,0 0-5 15,-5 32 1-15,1-17-5 0,0 3 0 0,3 1 3 16,0 7-6-16,-2-1-6 0,3-5 2 0,-1 0-2 16,0 0-8-16,-1-1-8 0,1-1 0 0,1 0-9 15,0 0-15-15,0-2-17 0,1-4-15 0,1-1-21 16,-2-2-33-16,1-2-34 0,-1-7-31 0,4 10-29 15,-4-10-192-15,2 5-432 0,-2-5 193 0</inkml:trace>
  <inkml:trace contextRef="#ctx0" brushRef="#br0" timeOffset="5653.03">5333 2812 363 0,'-4'-8'353'0,"-1"-1"-46"0,1 1-20 0,1-2-29 16,-3 4-26-16,6 6-24 0,-5-13-34 16,2 10-10-16,3 3-31 0,-1-10-25 0,1 10-47 15,0 0-33-15,-1-7-32 0,1 7-41 0,0 0-55 16,0 0-48-16,0 0-62 0,0 0-152 0,0 0-392 0,0 0 174 16</inkml:trace>
  <inkml:trace contextRef="#ctx0" brushRef="#br0" timeOffset="6067.6">5739 2728 239 0,'0'0'311'16,"0"0"-22"-16,0-8-18 0,0 8-27 0,0 0-19 15,0 0-27-15,0 0-17 0,0 0-22 0,0 0-13 16,0 0-16-16,0 0-20 0,0 0-11 0,0 0-9 15,0 0-9-15,0 0-1 0,0 0-10 0,0 26-8 16,0-12-3-16,0 12-6 0,3-8 1 0,-2 9-9 16,-4-1-5-16,3 0-2 0,0 3-4 0,-1 2-2 15,1-2-5-15,-2 2 1 0,0-2-1 0,1-2-7 16,-3 2-15-16,7-3-7 0,-6 0-20 0,2-1-17 16,-6-8-19-16,3-1-25 0,3-1-29 0,0-3-34 15,-3-1-36-15,7-6-32 0,-3-5-218 0,-5 9-467 16,5-9 206-16</inkml:trace>
  <inkml:trace contextRef="#ctx0" brushRef="#br0" timeOffset="6244.92">5572 3087 170 0,'0'0'318'0,"0"0"-34"0,0 0-21 0,0 0-18 0,-8-3-13 15,8 3-27-15,0 0-15 0,0 0-19 0,0 0-22 16,0 0-12-16,0 0-17 0,0 0-10 0,18-10-13 15,-4 7-21-15,-1-1-19 0,7 0-32 0,8-3-32 16,-1-1-31-16,0 1-41 0,4 3-33 0,-2-2-42 16,4 1-39-16,-2-1-185 0,-4-1-409 0,1 2 181 15</inkml:trace>
  <inkml:trace contextRef="#ctx0" brushRef="#br0" timeOffset="6733.61">6176 2617 100 0,'0'0'248'0,"-5"-7"-25"0,5 7-24 16,0 0-24-16,0 0-18 0,0 0-9 0,0 0-5 15,0 0-13-15,-17 22-12 0,11-9-9 16,-3 3-6-16,4 2-5 0,-1 6-7 0,-1 4-4 15,-2-2-4-15,3 3-6 0,-2 2-4 0,2 1-5 0,-2 3-9 16,0 0-3-16,1-2-8 0,2-3 0 0,-2 1-6 16,1-1-8-16,2-4-2 0,2-8-7 0,-1 0 2 15,3-1-3-15,-1-4-6 0,1-2-7 0,1-1 0 16,-1-3-2-16,0-7-11 0,1 7-10 0,-1-7-2 16,2 7-7-16,-2-7-10 0,0 0-32 0,0 0-10 15,0 0-9-15,25-15 6 0,-17 5 8 0,-2 0 7 16,0 0 5-16,2 0 6 0,-3 0 14 0,2-2 2 15,1 0 12-15,-1 1 0 0,-1 1 10 0,3 0 7 16,1-7 11-16,-2 9 6 0,3-5 3 0,-3 4 4 16,0-1 2-16,1 4 10 0,0-3-3 0,4 2-2 15,-2-1-2-15,1 2-1 0,-2 1 0 0,2 3-6 16,0 0 6-16,-12 2-6 0,18-2 3 0,-4 2 0 16,-5 6-1-16,0-2 0 0,1 3 1 0,-5 1 0 0,4 4 0 15,-1 2-1-15,-2 2 1 0,1 2-3 16,-6 0 0-16,-1-1-2 0,4 1-4 0,-3-2-15 15,-1 5-20-15,0-3-27 0,-4-1-41 0,3 1-45 16,0-1-37-16,-2-2-189 0,-1-4-393 0,2-1 175 0</inkml:trace>
  <inkml:trace contextRef="#ctx0" brushRef="#br0" timeOffset="7410.28">6598 2973 41 0,'10'-1'268'0,"-10"1"-26"0,0 0-27 0,0 0-22 0,0 0-21 15,0 0-17-15,0 0-13 0,0 0-11 0,8 12-13 16,-8-12-13-16,0 11-4 0,0-11-13 0,2 13-1 15,-3-6-7-15,0 6-6 0,-3-3-6 0,0 2-6 16,-4 4-4-16,-1-2-9 0,4-3-2 0,1 0-8 16,-1-4-4-16,4 0-7 0,1-7 1 0,-5 11-4 15,4-6 2-15,1-5 2 0,0 0 13 0,0 0 13 16,-3 8 9-16,3-8-5 0,0 0-11 0,0 0-4 16,15-18-1-16,-7 3 0 0,0 1-7 0,2-3 1 15,-1 0-3-15,-1 3-1 0,1-3-7 0,-1 2-1 16,-1 1-3-16,1 4 6 0,-1 0-4 0,1 1-4 15,-3-1 4-15,-1 4-7 0,1 0 2 0,-5 6-7 16,5-9-6-16,-5 9 3 0,8-7-4 0,-8 7-2 16,0 0-1-16,11 0 1 0,-11 0-3 0,0 0-7 15,21 14-8-15,-15-6-8 0,3 1-11 0,-2 1-8 0,1 1-10 16,1 2-9-16,-1-2-10 0,1 3-5 0,0 1-9 16,-4-4-5-16,0-1-1 0,0 1-5 15,0-2 1-15,2 2 4 0,-2-4-8 0,-4 1-8 16,-1-8-5-16,9 8-8 0,-5-4 10 0,-4-4 6 0,8 4 6 15,-8-4 5-15,0 0-5 0,0 0 10 0,19-1 7 16,-19 1 15-16,10-8 13 0,-10 8 16 0,10-9 8 16,-5 2 9-16,3 3 17 0,0-6 16 0,-1 3 7 15,1-1 11-15,1-1 6 0,-1 0 5 0,2 0 21 16,-2 0-1-16,1-1 7 0,1-2-2 0,-1 4-10 16,-2 0 1-16,2 0-8 0,1 3 0 0,1-3-1 15,-1 3-2-15,0 0-1 0,0 1-6 0,1 1-7 16,-11 3-2-16,15-1 2 0,-15 1-3 0,15 0-1 15,-15 0 2-15,18 7-5 0,-13-4-1 0,2 3 2 16,-1 0-5-16,-1 4-4 0,-2 0-1 0,-1 1-2 16,2 0 6-16,0 3-11 0,-3 1-5 0,-1-3-13 15,-1 1-24-15,0 4-22 0,-2 2-29 0,2-2-36 16,-3-2-47-16,0 2-160 0,2-7-354 0,0 0 157 16</inkml:trace>
  <inkml:trace contextRef="#ctx0" brushRef="#br0" timeOffset="7811.96">7290 3053 135 0,'0'0'144'0,"0"0"-12"16,0 0-12-16,0 0-12 0,0 0-9 15,0 0-10-15,0 0-4 0,0 0-7 0,22 4-15 16,-9-6-1-16,0 0-9 0,-1-2-4 0,4-5 6 0,0 0-14 16,-1-3-6-16,4 1 2 0,-5-3-1 0,0 0 7 15,-3 3-4-15,-3 1 3 0,1-1 3 0,-4 0 8 16,0 1 7-16,-1 1 9 0,-1 1 8 0,-3 1-1 16,0 7-4-16,-3-12 1 0,3 12 1 0,-4-9-1 15,-2 4-2-15,6 5-1 0,-13-6-7 0,13 6-1 16,-17-1-5-16,17 1-2 0,-24 7-1 0,8 0-3 15,1 4-5-15,1 0-2 0,-2 0-4 0,4 4 0 16,1 1-6-16,-2 6-4 0,4-5 1 0,0-1-3 16,4 2-2-16,1 0 1 0,2 1-11 0,-1-1 4 15,3-1-4-15,1-1-3 0,3-4 1 0,0 5-5 16,5-5-1-16,0 0-9 0,1-1-7 0,3-1-11 16,1-4-19-16,3-1-25 0,0-1-24 0,0-4-37 15,-17 0-38-15,38-6-43 0,-17-1-202 0,2-5-438 16,1-4 193-16</inkml:trace>
  <inkml:trace contextRef="#ctx0" brushRef="#br0" timeOffset="8090.2">7867 2616 2989 0,'1'-13'94'0,"-1"2"-60"0,0 2-1 16,0 9-11-16,-1-12 1 0,0 6 17 0,1 6 19 15,0-11 8-15,0 11-2 0,-2-9 8 0,2 9 3 16,0 0-3-16,-1-8-2 0,1 8-9 0,0 0-3 15,0 0-2-15,-5-7-12 0,5 7-11 0,0 0 4 16,0 0-18-16,0 0-19 0,0 0-6 0,0 0 1 16,0 0 2-16,-5 24 4 0,2-8-8 0,-1 2 4 15,3 8-1-15,-4 1-1 0,0 0 3 0,4 2 0 16,-2 1 2-16,-2-1-1 0,5 1 5 0,-4-3-5 16,2 1 0-16,-4-2 3 0,5 3-4 0,-4 0-16 15,1-4-11-15,3 0-14 0,-1-4-17 0,-1-2-26 16,2-1-27-16,-2-2-37 0,3-4-28 0,0 0-35 15,0-5-33-15,3 0-238 0,-3-7-521 0,0 12 231 16</inkml:trace>
  <inkml:trace contextRef="#ctx0" brushRef="#br0" timeOffset="8529">7647 3062 199 0,'-5'-5'196'0,"5"5"-15"0,-1-8-11 0,1 8-25 16,0 0-16-16,6-15-11 0,-1 6-13 0,5 3-11 15,1-3-10-15,4-1-8 0,0 2-6 16,3 0-3-16,0 2-12 0,1 0-5 0,2 0-7 0,-2 2-5 16,1-3-4-16,-2 4 3 0,1 0-5 0,-1-2 2 15,-1 0-5-15,2 1 2 0,-5 1 4 0,-1 1-1 16,-2-1 0-16,1 1 5 0,-1 0 9 0,-11 2 3 15,20-5 3-15,-9 4-2 0,-2-2-3 0,-9 3-3 16,18-5-8-16,-8 3-1 0,-10 2-5 0,13-4-5 16,-7 1-2-16,-6 3-2 0,11-5-2 0,-11 5 0 15,0 0-5-15,0 0 4 0,11-1-2 0,-11 1 7 16,0 0-1-16,0 0-3 0,0 0-2 0,0 0-4 16,0 0 2-16,0 0-2 0,9 12 1 0,-9-12 2 15,0 11 5-15,0-2-1 0,0 2 2 0,-1 1-1 0,-1 3 6 16,0 1-1-16,2 0-3 0,-1 3 2 15,-1-1-5-15,0 0 1 0,-1 2 1 0,2-2-6 16,-4 2 2-16,1-2-6 0,3-1-8 0,-1-5-14 16,2 1-19-16,-1-2-18 0,-2 1-24 0,3-2-17 0,0-2-22 15,0-8-18-15,0 10-26 0,0-10-16 16,6 5-23-16,-6-5-186 0,0 0-406 0,0 0 180 16</inkml:trace>
  <inkml:trace contextRef="#ctx0" brushRef="#br0" timeOffset="8694.32">8212 2777 101 0,'1'-10'368'0,"-1"10"-39"15,0-9-23-15,0 9-19 0,0 0-23 0,0-8-29 16,0 8-22-16,0 0-24 0,0 0-26 0,0 0-27 16,0-10-30-16,0 10-32 0,0 0-35 0,0 0-47 15,0 0-42-15,0 0-50 0,0 0-48 0,0 0-59 16,0 0-177-16,30 15-414 0,-23-8 184 0</inkml:trace>
  <inkml:trace contextRef="#ctx0" brushRef="#br0" timeOffset="8999.94">8709 2785 96 0,'-32'2'261'0,"13"0"-8"0,-8 2-8 0,-1 3-8 16,0 4-12-16,1 1-16 0,-1 0-17 0,0 0-10 15,1 7-17-15,3-1-17 0,1 3-10 0,2 0-14 16,2-2-11-16,9-2-9 0,-2-1-6 0,5 1-8 0,3 1-6 16,0-3-6-16,4 1-9 0,6-1-8 0,1-3 1 15,4 2-5-15,3-4-6 0,11 2-6 16,4-3-3-16,-1-3-4 0,4 0-17 0,4-4-24 15,1-1-24-15,0-1-33 0,0-2-30 0,0-3-34 0,-1 0-36 16,-2-7-51-16,1 4-43 0,-4 1-173 0,-2-7-462 16,-3 2 204-16</inkml:trace>
  <inkml:trace contextRef="#ctx0" brushRef="#br0" timeOffset="9852">9946 2714 3927 0,'13'-9'33'0,"-3"2"-6"15,-2 0-6-15,-3 1-33 0,0 1 0 0,-5 5-2 16,12-6 5-16,-12 6 4 0,9-5-1 0,-9 5 3 15,0 0-3-15,10-3-1 0,-10 3 0 0,0 0 3 16,0 0 0-16,0 0 3 0,7 15-1 0,-4-5 0 16,-2 5 4-16,-2 4-3 0,-2 8 0 0,-3 2 3 15,-2 3-4-15,-2 3 2 0,-1 15 5 0,-2 0-11 16,0-1-6-16,-1-3-3 0,0 0-13 0,0-1-7 16,0 1-11-16,4-14-4 0,-1-1-7 0,5-1 0 0,0-4-1 15,3 0 4-15,-1-8 5 0,3-2-5 16,1-7 3-16,1 0-1 0,2-5-7 0,-3-4-1 0,2 10 1 15,-2-10 2-15,0 0-7 0,0 0-14 0,0 0-9 16,23-16-7-16,-14 1 2 0,-1-8-2 0,2-4 3 16,-2-2 13-16,-3-2 7 0,-1-14 7 0,1 9 16 15,0-12 0-15,0 1 11 0,-1-1 14 0,2 0 17 16,2 1-4-16,1-2 15 0,4-1 7 0,0 2 7 16,6-4 2-16,4 4 3 0,-4 1-1 0,4 2 2 15,-1 2 7-15,1 4 1 0,2-2 1 0,-6 11 3 16,1 4-1-16,3-1-2 0,-2 0 3 0,6 0-4 15,-1 2-1-15,1 0-3 0,-1 2-5 0,4 5-2 16,-2 2 1-16,0 4-4 0,-3 5-5 0,2-3-2 0,-6 8-7 16,-1 1 4-16,-3 3-2 0,2 3 2 0,-9 4-5 15,3 1 6-15,-1 2-4 0,-6 8-1 16,-5-1-1-16,-2 7-1 0,-8 3 0 0,-5 1-1 0,-5 1 4 16,-9 9-6-16,-3-3 1 0,5-9 4 0,-5 8-5 15,9-9 2-15,-3-1-3 0,1-1-7 0,1-2-14 16,1 2-20-16,2-1-28 0,1-3-29 0,2 2-30 15,3-7-39-15,5-2-50 0,0-1-113 0,0-2-356 16,3-1 158-16</inkml:trace>
  <inkml:trace contextRef="#ctx0" brushRef="#br0" timeOffset="10428.95">10419 3152 36 0,'0'0'301'0,"0"0"-18"16,0 0-17-16,0 0-18 0,0 0-22 0,0 0-18 15,0 0-24-15,0 0-16 0,0 0-15 0,0 0-18 16,14-27-11-16,-5 18-12 0,3-3-14 0,3 1-9 16,7-9-10-16,-2 2-10 0,2-2-2 0,-2 4-3 15,5-5-10-15,-2 2-6 0,-3 2-4 0,4-3-6 16,-6 3-4-16,-3 4-3 0,1-1-2 0,-1-2-2 16,-1 4-3-16,-1-1 5 0,-5 4-3 0,-1 0 7 0,0 0-1 15,-2 1 13-15,1-1 0 0,-5 2-7 16,-2-3-3-16,1 2-1 0,-6 0-10 0,0 1-1 15,-1 0-1-15,-2 0-3 0,-1 3 0 0,0-2-2 0,-2 3-6 16,2-2-8-16,-2 4 1 0,12 1-8 16,-20 0-9-16,20 0-8 0,-14 5-7 0,7-1-9 0,0 4-1 15,7-8-7-15,-6 11 4 0,3-3-2 0,3 2 1 16,3-1-3-16,0 1 0 0,4 2-6 0,-1 3 4 16,4 0-1-16,3-2 1 0,-3 3-1 0,3-2-2 15,-1 3-3-15,-2-3-1 0,0 2 8 0,-1 0-8 16,0-3 8-16,-1 1-1 0,-3-2 5 0,-4-1 1 15,2 1 4-15,-3-2 8 0,0 0-4 16,-3 3 3-16,1-2 9 0,-2-1-4 0,-1 1 7 0,-1-2-1 16,0 1-1-16,-3 0 7 0,3 0 1 0,-2-2-2 15,0 0-1-15,2 2-13 0,-2-5-17 0,4 2-28 16,4-7-14-16,-2 9-16 0,2-9-5 0,2 9-2 0,-2-9 0 16,12 2-20-16,-12-2-127 0,0 0-279 0,32-8 123 15</inkml:trace>
  <inkml:trace contextRef="#ctx0" brushRef="#br0" timeOffset="10614.13">11146 2964 56 0,'-20'-5'189'16,"20"5"-1"-16,0 0-3 0,-30 7-8 0,20-3-7 15,-1-1-13-15,-6 3-15 0,7-3-18 0,-7 4-10 16,3 2-12-16,4-1-10 0,1-1-16 0,0 1-26 15,0-2-20-15,5 0-19 0,3 1-31 0,1-7-27 16,11 12-23-16,-2-5-15 0,3-2-17 0,1 0-44 16,3-1-87-16,2-1-251 0,3-2 112 0</inkml:trace>
  <inkml:trace contextRef="#ctx0" brushRef="#br0" timeOffset="10759.87">11220 2985 184 0,'-2'-10'180'0,"-2"4"-12"16,0-3-8-16,-1 1-13 0,1-1-6 0,0 2-1 15,-2 1-10-15,1-1-10 0,0 2-12 0,5 5-11 0,-8-10-14 16,8 10-23-16,-6-3-24 0,6 3-39 0,0 0-8 16,0 0-9-16,0 0-14 0,0 0-26 15,0 0-26-15,0 0-41 0,0 0-109 0,0 0-255 0,0 0 113 16</inkml:trace>
  <inkml:trace contextRef="#ctx0" brushRef="#br0" timeOffset="11335.96">11701 2792 225 0,'0'0'225'16,"0"0"-22"-16,-9-11-23 0,9 11-21 0,-18-3-11 16,18 3-14-16,-22 2-12 0,22-2-16 0,-30 6-5 0,14 1-12 15,0 0-17-15,-2 2-1 0,0 2-9 16,-4 3-4-16,9-3-9 0,-1 2-16 0,2 1-18 0,1-1-1 15,2 2-20-15,4-5-13 0,3 1-10 0,2-4-10 16,1 1 4-16,5 0 0 0,2 0 5 16,1-1 9-16,3-2-11 0,2-3 11 0,5-2-6 15,1-3 8-15,2-3 1 0,5-2 9 0,-9 2-3 0,0-3 4 16,-2-2 5-16,7-5 3 0,-5 4 14 0,4-5 11 16,-9 3 6-16,-2 0 5 0,2-1 3 0,-4 0-1 15,-1 0 10-15,-2 4 8 0,0-1 1 0,-2 1 11 16,1 3 4-16,-1 0-4 0,-4 1-1 0,4 0 9 15,-4 7-4-15,4-9-6 0,-4 9-9 0,1-7-7 16,-1 7-5-16,0 0-6 0,0 0-4 0,0 0-3 16,0 0-2-16,0 0 1 0,0 0 3 0,-12 34-2 15,6-16 2-15,-7 14-6 0,-3 12-3 0,-2 8 0 16,0-2-1-16,-4 4-1 0,-14 25-3 0,10-23-1 16,-15 19 0-16,0-3-4 0,6-22-12 0,1 0-2 0,-3-2-3 15,-2-6-5-15,2-3-1 0,0-4 1 16,10-9-3-16,-2-5 1 0,3-2 3 0,0 2 0 15,-3-4 2-15,9-8 6 0,-4 2 5 0,6-2 3 0,5-2 6 16,-4-3 7-16,6-3 7 0,-1 1-7 0,12-2 0 16,-21-7-10-16,13 0-2 0,-2-4-4 0,2-6-8 15,7-2 5-15,1-7-4 0,6-1 0 0,3-6-5 16,4 1-4-16,11-10 0 0,4 0 1 0,3 1-6 16,5 2-6-16,2 6-6 0,-1 2-17 0,-6 7-21 15,12-3-20-15,-11 9-23 0,2-1-27 0,-1 6-24 16,0-1-34-16,-3 3-208 0,0 0-431 0,1 2 191 15</inkml:trace>
  <inkml:trace contextRef="#ctx0" brushRef="#br0" timeOffset="12225.82">12239 3370 38 0,'0'0'235'0,"0"0"-10"15,-8-3-18-15,8 3-17 0,0 0-16 0,-5-7-13 16,5 7-12-16,0 0-13 0,-1-11-16 16,1 11-7-16,2-12-12 0,-2 12-6 0,3-12-10 0,1 6-3 15,-3 0-9-15,3-1-4 0,-4 7-7 0,9-12-7 16,-4 6-5-16,0 2-8 0,-5 4-2 0,8-10-5 16,-4 6-4-16,-4 4-4 0,10-9 2 0,-6 4-7 15,-4 5 1-15,9-9-2 0,-4 4 1 0,-1 0 3 16,2-1 6-16,0 0-1 0,-1-1 1 0,-1 1 5 15,3-3-6-15,-1 1 9 0,-2 0-3 0,1-2-1 16,-1 0-2-16,0 1 0 0,-2 0 0 0,3-1 2 16,-2 3 1-16,1-2 1 0,-2 3-6 0,-2 6-5 15,4-13-6-15,-1 2 1 0,-1 5 0 0,-2 6-5 0,3-16 1 16,-2 11-3-16,-1 5-3 0,3-13 1 0,-3 4 2 16,4 0-5-16,-4 2 2 0,0 7-5 0,0-14 11 15,2 2 5-15,-2 1 1 0,-2-5-3 0,-1 4 4 16,2 1-5-16,-2-3 2 0,-1-1-5 0,2 1-4 15,-6 0-2-15,-1 0 3 0,1 4-6 0,1-1 0 16,-5 1-1-16,-1 1-3 0,-1-1-3 0,-2 1-2 16,-2 1 7-16,4 3-3 0,-5 0-1 0,-1 3-2 15,4 0-6-15,3 5 5 0,-6 1-4 0,3 0 8 0,4-1-15 16,0 4 1-16,2-1-8 0,1-1-2 16,3 4 4-16,2-2-9 0,1 2-4 0,2 0 3 15,5 1 5-15,0 1-4 0,4-3-1 0,3 2-3 0,3 1 0 16,1-1-2-16,2 1 4 0,8 0 1 0,-5-2-3 15,-4 0 4-15,5-1 1 0,-6 0-3 16,2 2 0-16,-6-3 2 0,3 3 4 0,-6 0 1 0,-2-1 2 16,1 1 5-16,0 5 2 0,-3-2 4 0,0 3 0 15,-4-4 4-15,-1 0 1 0,-1 5 2 0,0-2 0 16,-1 0 4-16,-3 1-4 0,5-5 4 0,-2 1 0 16,1-2-3-16,0 0-2 0,1-1 3 0,1-1 0 15,0 1 1-15,1-2-2 0,3 4-1 0,0-5-5 16,6 1-11-16,2-2-20 0,4 0-30 0,4-2-41 15,0 2-33-15,3-4-34 0,6-1-46 0,-8-4-142 16,7-1-392-16,-1-1 174 0</inkml:trace>
  <inkml:trace contextRef="#ctx0" brushRef="#br0" timeOffset="13254.87">12754 3092 138 0,'0'0'170'0,"0"0"-8"0,0 0-12 0,0 0-11 15,0 0-11-15,0 0-14 0,0 0-12 0,29-5-19 16,-17 4 3-16,3-3-2 0,3 0-6 0,-1 1-8 16,1-3-3-16,-2-1-8 0,5 0-3 0,-3 0 0 15,-1-2-5-15,1 4-3 0,-4-2 2 0,-2 1 3 16,-1 2 13-16,-4 2 10 0,-7 2 10 0,9-6 4 15,-9 6-1-15,7-7-5 0,-7 7-8 0,4-6-1 16,-4 6-8-16,0 0 0 0,-9-15-5 0,7 9-1 0,2 6-12 16,-10-8-2-16,3 4-4 0,7 4-7 0,-14-6-3 15,14 6-7-15,-18-2-3 0,7 1-4 16,11 1 1-16,-23 2-5 0,11 3-5 0,2 3 4 0,-5 2-6 16,4-1-1-16,-3 3 2 0,4 4 0 0,1 0-3 15,0 1-1-15,-1 0 0 0,5-2 1 0,-2 0-3 16,2 3 0-16,3-1-1 0,2 1 0 0,0 0 0 15,1-1-4-15,2-5 1 0,-1 0-1 0,2-1 4 16,3 0 1-16,-2-2 1 0,2 2-3 0,2-5 3 16,0 1-1-16,5 0 2 0,-1-4 4 0,5-1-3 15,0 0 0-15,3-5-4 0,1 2 1 0,-3-5 3 16,11-1-5-16,-1-3-1 0,-2-3 3 0,4-3-6 16,-5-2 2-16,0-3-3 0,1 3-3 0,-4-4-2 0,1-1 5 15,-1-3-4-15,-4 1-2 0,-2 2 6 16,-1 0 0-16,1 1 0 0,-7 4 4 0,-3 2 0 15,-1 2 9-15,-3 3 4 0,1-4 2 0,-2 3-1 0,-2 1 2 16,2-1 1-16,-4 3 8 0,2-1 4 0,-2 4 0 16,2 6-9-16,-3-13 2 0,0 8-5 0,3 5 1 15,-2-8-6-15,2 8-3 0,-3-8-3 0,3 8-6 16,0 0-14-16,0 0-6 0,0 0-5 0,0 0 2 16,0 0 3-16,0 0 2 0,0 0 5 0,-2 26-1 15,-2-8 7-15,1 0-8 0,-2 9 4 0,3 0-4 16,-5-2-2-16,2 1-2 0,0 1-1 0,-4-4-1 15,0 1-6-15,2-2-1 0,-1-4-4 0,-6 4-3 16,2-7 6-16,2 1 6 0,0-2-2 0,2-3 6 16,-1-4 5-16,0 1 5 0,2-3 12 0,0 0 9 15,2-2 9-15,5-3 3 0,-13 4-2 0,13-4 2 16,0 0-5-16,-15-2 0 0,15 2-4 0,0 0-4 0,-14-10 2 16,10 4-4-16,4 6-4 0,0-17-4 0,0 6 1 15,4 0 1-15,5-5 0 0,-3 3-2 16,6-3-2-16,2 1 6 0,6-3-2 0,3 0-1 0,4 4-1 15,0-1-1-15,1 4 1 0,0-3 4 0,0 1-6 16,2 1 4-16,-5 2 2 0,2-1-2 0,-1 1-4 16,-1 3 3-16,-3-2 1 0,-5 4 1 0,-1-2 6 15,-3 0 4-15,-3 0 5 0,7-3 11 0,-4 1-1 16,-3 0 0-16,-2 1-2 0,1-2 2 0,-6 1 2 16,4-2-3-16,-5 0 0 0,-2-2-5 0,0-3-8 15,-4-2 0-15,-3 4 3 0,-1-4 2 0,-1 4-5 16,-1 1 14-16,1 3 3 0,3 2-4 0,-1 1 3 0,3 1 0 15,-2 0-7-15,6 6-7 0,-5-7-9 16,5 7-15-16,0 0-5 0,0 0-4 0,0 0 6 16,0 0 0-16,-8 30 2 0,8-13 1 0,0 2 7 0,1 11-5 15,2 0 3-15,2 0-2 0,-1 0 2 0,2 2-4 16,1 1 4-16,-2-3-4 0,-3 0-4 0,2 0-1 16,-2-5-10-16,-4 0-1 0,1-7-7 0,-2 1-9 15,0-3-4-15,-5-1-8 0,-4-2-12 0,0-1-18 16,-5-3-11-16,-1 0-6 0,-4-3 1 0,1-2 12 15,0-1 8-15,1-1 8 0,7 0 2 0,-1-4-8 16,14 2-20-16,-24-2-35 0,15-3-11 0,1 0-20 16,0-3-11-16,1 1-17 0,0-3-117 0,3 1-328 15,3-1 146-15</inkml:trace>
  <inkml:trace contextRef="#ctx0" brushRef="#br0" timeOffset="13508.47">13902 2832 91 0,'7'-5'289'0,"-7"5"-30"0,0 0-26 16,4-6-24-16,-4 6-23 0,0 0-23 0,0 0-23 15,0 0-15-15,0 0-12 0,0 0-9 0,3 25-9 16,-3-9-11-16,-3 4-7 0,-1 5-8 0,-2 4-5 15,2-2-8-15,-4 0-7 0,3 2-14 0,-4-4-16 16,3-1-15-16,1-5-21 0,0-2-26 0,0-2-12 16,-1-2-19-16,3 0-25 0,0-5-29 0,3-1-27 15,-4 0-29-15,4-7-102 0,0 0-308 0,0 0 137 16</inkml:trace>
  <inkml:trace contextRef="#ctx0" brushRef="#br0" timeOffset="13648.98">14022 2745 3463 0,'2'-17'34'0,"-2"4"-37"16,3 0-6-16,-3 3-24 0,0 0-6 16,0 3 7-16,0 7 2 0,0-14 6 0,0 14-8 0,0-10-11 15,0 10-34-15,4-8-38 0,-4 8-52 0,2-5-40 16,-2 5-241-16,0 0-485 0,0 0 215 0</inkml:trace>
  <inkml:trace contextRef="#ctx0" brushRef="#br0" timeOffset="14357.04">14395 2827 117 0,'0'0'236'0,"0"0"-21"0,0 0-11 0,0 0-10 16,-38 2-7-16,26 0-14 0,12-2-16 0,-23 5-10 0,14-1-15 15,-5 1-14-15,4-1-11 0,-2 0-8 0,1 2-13 16,1-1-9-16,-3 2-2 0,3-2-9 0,-3 3-7 16,0-1-2-16,7 1-11 0,-3 0-6 0,4-1-7 15,-2 0-4-15,7-7-4 0,-2 7-1 0,2-7 2 16,0 0-1-16,0 0 3 0,9 8-3 0,-9-8-2 15,18 0 1-15,-18 0-1 0,25-4-5 0,-6-3 0 16,-5 1-1-16,-1-1-2 0,2 0 1 0,-2-4-2 16,3 4-2-16,-5-3-1 0,-1 3-1 0,-2 1-1 0,-2-1 0 15,2 0 0-15,-2 3 3 0,-6 4 4 16,8-9 3-16,-8 9-2 0,5-6 4 0,-5 6-2 16,5-3-2-16,-5 3-5 0,0 0-3 0,0 0-5 0,0 0 3 15,0 0-4-15,0 0-7 0,0 0-5 0,8-5 4 16,-8 5-1-16,0 0-2 0,0 0 2 15,0 0 1-15,6 24 0 0,-4-12-7 0,-4-1-9 0,2 4-8 16,0-2-3-16,0 6-7 0,-1-4-3 0,0 5-4 16,-2-5 0-16,6 2-5 0,-2-2-3 15,-1-2 1-15,0-3-2 0,1-2 4 0,-1 0 2 0,0-8 3 16,3 10 2-16,-3-10 6 0,6 5 2 0,-6-5 2 16,0 0 3-16,17-2-3 0,-17 2 9 0,16-11 5 15,-6 3 1-15,1-2 5 0,0 0 9 0,1-2 8 16,-1-1 6-16,2 1 6 0,0 0-1 0,-3-1 0 15,2 1 0-15,0 0 1 0,0 0 1 0,2 1 8 16,-1-1 0-16,-3 5 8 0,1 0 21 0,-1 1 6 16,-3 2 7-16,-2 0-5 0,-5 4-5 0,10-8-3 15,-4 5-5-15,-6 3 1 0,0 0-5 0,15-2-4 16,-15 2-9-16,14 0-8 0,-14 0-6 0,0 0-2 0,0 0-2 16,15 9 1-16,-12-3 0 0,3 2-5 0,-2 2-1 15,0 2 1-15,-1 0 2 0,-1 4-1 0,2-1-2 16,0 1-4-16,-3 0-2 0,2-1-7 0,-2-2-11 15,3 3-6-15,-2-2-17 0,-2-3-27 0,3 0-30 16,-3 0-45-16,1-3-52 0,0-1-230 0,-1-7-458 16,2 11 203-16</inkml:trace>
  <inkml:trace contextRef="#ctx0" brushRef="#br0" timeOffset="18164.87">4282 4336 15 0,'0'0'38'0,"0"0"-3"16,0 0 3-16,0 0 0 0,0 0 3 0,0 0-4 16,0 0 10-16,0 0-4 0,0 0 4 0,0 0 1 0,0 0-2 15,0 0 19-15,0 0-16 0,0 0 0 0,0 0 1 16,0 0 1-16,0 0 0 0,0 0 5 15,0 0-4-15,0 0 0 0,0 0-2 0,0 0-4 16,0 0 0-16,0 0 4 0,0 0-2 0,0 0 0 0,0 0-2 16,0 0 1-16,0 0 0 0,0 0-1 0,0 0-7 15,0 0-6-15,0 0 2 0,0 0-3 0,0 0-1 16,0 0 1-16,-2 13-1 0,2-13-4 0,0 0-4 16,0 0-1-16,0 0-4 0,0 0 0 0,0 0-3 15,0 0 0-15,0 0 2 0,0 0-4 0,0 0 11 16,0 0-5-16,0 0 5 0,0 0 3 0,0 0 3 15,0 0 19-15,0 0-16 0,0 0 6 0,0 0-1 16,0 0 2-16,0 0 1 0,0 0-3 0,0 0 3 16,0 0 1-16,0 0-2 0,0 0-2 0,0 0-3 0,0 0-5 15,0 0 3-15,0 0-3 0,0 0-3 16,0 0-4-16,0 0-3 0,0 0 0 0,0 0 0 16,0 0 0-16,0 0-3 0,-8-15-2 0,8 15 0 0,0 0-1 15,0 0-2-15,0 0 2 0,-3-8 3 0,3 8-3 16,0 0 2-16,0 0-4 0,-5-8 1 15,5 8 2-15,0 0 2 0,0 0 1 0,-1-7-2 16,1 7 1-16,0 0-2 0,0 0-2 0,0 0 1 0,0 0 0 16,-3-9 1-16,3 9-1 0,0 0-5 0,0 0-1 15,0 0 5-15,0-7-2 0,0 7 0 0,0 0-2 16,0 0 0-16,0 0-1 0,0 0 0 0,0 0 3 16,0 0 2-16,3-10-4 0,-3 10 0 0,0 0 3 15,0 0-1-15,0 0-2 0,0 0-3 0,0 0 2 16,5-6-1-16,-5 6-1 0,0 0-1 0,6-6-1 15,-6 6-1-15,0 0-1 0,7-7 1 0,-7 7-2 16,2-6 1-16,-2 6 0 0,0 0 2 0,7-5-4 16,-7 5 0-16,0 0-1 0,5-7 1 0,-5 7 3 0,0 0-6 15,10-6 2-15,-10 6 0 0,5-4-1 16,-5 4 1-16,0 0 1 0,8-6-2 0,-8 6 0 16,0 0 5-16,11-5-3 0,-11 5-2 0,12-2 2 15,-12 2-2-15,13-2 0 0,-13 2 1 0,16-3 0 0,-5 2 0 16,-11 1 2-16,16-1-3 0,-16 1-1 0,17-1 5 15,-17 1-3-15,18 0 0 0,-18 0-1 16,15 1-1-16,-15-1 4 0,19 2-2 0,-12-1 1 0,-7-1-2 16,16 3 2-16,-16-3-2 0,14 2 3 0,-14-2-2 15,14 2 6-15,-14-2-4 0,13 4-4 0,-13-4 4 16,12 6-4-16,-6-2 1 0,-6-4 1 0,10 6-2 16,-5-1 3-16,-5-5 1 0,12 6-2 0,-7-2 0 15,-5-4 1-15,9 10-1 0,-5-5 1 0,2-1-3 16,-2 3 6-16,3-3-1 0,-3 2-2 0,-4-6 2 15,8 12 1-15,-4-6-2 0,0 2-2 0,-2-1 4 16,5-1 1-16,-2 0-5 0,-5-6 1 0,5 11 0 16,-4-6 0-16,-1-5 1 0,4 9 0 0,0-4-2 15,-4-5 1-15,1 10 2 0,-1-10 0 0,1 9-4 16,-1-9 4-16,2 10-2 0,-2-10 3 0,0 10 0 0,0-3 0 16,0-7 4-16,-4 12-6 0,3-5 2 15,1-7-1-15,-6 10 0 0,3-3 3 0,0 0-2 0,-1 1-1 16,-1-2-1-16,0 2 5 0,1 0-1 0,-1 0-1 15,0 2 1-15,-2-2 0 0,0 0 2 0,1 0-2 16,-2 0 0-16,1 1 1 0,0-1 1 16,-1-1 1-16,-1 3 2 0,0 1 1 0,-1-3-2 0,0 4 2 15,-4 1 0-15,-2 0 1 0,2 1-1 0,-2-2 1 16,2 2 4-16,-8 4-5 0,-1 1 2 0,0 1-3 16,1-1 4-16,-1 0-4 0,-1 1-2 0,3 1 2 15,-2 0-2-15,2 0 2 0,-1-2-2 0,1-1-1 16,1 1 1-16,6-4 1 0,-6 3-3 0,7-6 6 15,0 1-9-15,4-4 3 0,-6 3 2 0,2 0-6 16,4 2 5-16,-5-5 0 0,5 1-4 0,1-2 5 16,-1-2-5-16,2 1 4 0,-1 0-4 0,3-1-1 15,-4-2 0-15,9-4 1 0,-6 9-3 0,6-9 4 16,-8 8 1-16,4-4-2 0,4-4 0 0,0 0 1 16,-10 4 1-16,10-4-2 0,0 0 16 0,-5 5 0 15,5-5 4-15,0 0 6 0,0 0 11 0,0 0-1 16,0 0-15-16,0 0-6 0,-8-16-3 0,8 6-2 0,-4-1-2 15,3-3 3-15,6-1 4 0,-5 2-8 16,1-3 1-16,-1 4-4 0,3 1-4 0,-2-1 3 16,2 3-2-16,-2-1-3 0,2 2 2 0,-3 8-1 15,3-12-3-15,0 7 3 0,-3 5-3 0,5-10 3 0,-2 4-6 16,-3 6 4-16,9-4-2 0,-9 4 0 0,12-3 1 16,-12 3 2-16,0 0-5 0,26 4 5 0,-15 0-3 15,1 2 0-15,4 4 2 0,0 0 2 0,2 2-6 16,-2-1 9-16,7 4-1 0,0 1-6 0,-2 0 2 15,-2-2 0-15,3 3 0 0,1-4-3 0,0 0 0 16,-5-2 10-16,2-4-6 0,-2-1-1 0,2 0 5 16,1-1-5-16,1-1 0 0,-2-2 3 0,8-2 0 15,-6 0-3-15,0-3 5 0,-2-1-3 0,1-1 2 16,-1 1-1-16,-1-1 0 0,-1-4 2 0,-3 2 1 16,1-2-1-16,-5 2-2 0,-2-2-2 0,0 1 1 15,0 0 4-15,-4-1 1 0,0 0 11 0,-1 3-1 16,-1 0 3-16,-3 6 0 0,2-11-2 0,0 5-3 15,-2 6-2-15,0 0-3 0,1-10-1 0,-1 10 1 16,0 0-4-16,1-10-3 0,-1 10 0 0,0 0-17 16,0 0-13-16,0 0-10 0,0-9-13 0,0 9-11 15,0 0-23-15,0 0-13 0,0 0-22 0,0 0-29 16,0 0-37-16,0 0-10 0,4-6-12 0,-4 6-19 0,0 0-25 16,0 0-158-16,0 0-441 0,0 0 195 0</inkml:trace>
  <inkml:trace contextRef="#ctx0" brushRef="#br0" timeOffset="18454.02">5278 5094 294 0,'0'0'339'0,"0"0"-32"0,10 4-34 16,-10-4-25-16,0 0-25 0,0 0-20 0,0 0-23 16,0 0-17-16,0 0-20 0,0 0-16 0,0 0-13 15,0 0-14-15,1 8-9 0,-1-8-11 0,0 8-7 16,0 1-10-16,0-9-6 0,-4 18 0 0,2-2-5 16,-2-6-6-16,0 7-8 0,-1 0-14 0,1 1-25 15,-1 0-24-15,1 1-35 0,-1-1-46 0,-2 5-44 0,4-5-50 16,-1 0-63-16,-1-2-152 0,2-3-451 15,2-2 200-15</inkml:trace>
  <inkml:trace contextRef="#ctx0" brushRef="#br0" timeOffset="19309.52">5908 4446 2990 0,'4'-8'39'0,"-1"-2"-25"16,0 4-18-16,-3 6 0 0,4-10-6 0,-3 5 8 16,-1 5-1-16,4-8 2 0,-4 8 0 0,0 0-3 15,4-7 0-15,-4 7-1 0,0 0-2 0,0 0 2 16,0 0-2-16,0 0-2 0,0 0 2 0,0 0 0 16,0 0 3-16,0 0-1 0,0 0 2 0,-4 33 1 15,4-15 0-15,0 10 7 0,-4 1 6 0,3 1 2 16,-6 2 2-16,2 2 2 0,0 3-3 0,-5 8 4 0,-2-10-2 15,-2 9-1-15,3-10-2 0,-6 9 0 16,6-13-1-16,2-3 4 0,-2-2-8 0,4-6 0 16,1-5 2-16,2-3-2 0,1-1-1 0,-2-2-5 0,5-1 3 15,0-7 0-15,-3 10 1 0,3-10 1 0,-5 7 2 16,5-7 3-16,0 0 0 0,-2 5-2 0,2-5 5 16,0 0 3-16,0 0 1 0,0 0-1 0,0 0-1 15,0 0-3-15,0 0-3 0,0 0-4 0,0 0 1 16,0 0-1-16,13 4-1 0,-13-4 0 0,19-1-2 15,-19 1-4-15,25-1 3 0,-4 1 0 0,0 0 10 16,0 0-8-16,7 0-1 0,0 1-4 0,-1-2 4 16,-4-1-3-16,5 1 0 0,-1 0 1 0,-8-1-3 15,8-2 0-15,-5 1 4 0,6-2 0 0,-11 1 2 16,0-2 5-16,0 0-3 0,2 0 1 0,-4-2 2 16,-1 1-6-16,-2-4 8 0,3 0 1 0,-7 2-2 15,5-4 5-15,-6 3 12 0,2 0-2 0,-3 0-6 16,0-2 4-16,0 1 4 0,-2 1 0 0,0-1 0 15,-1-1 2-15,-2 2-2 0,0 1 7 0,2-1-1 0,-2 1-6 16,0 1 14-16,2 0-9 0,-3 8 2 16,1-12-1-16,-1 6-9 0,0 6 3 0,3-10-1 0,-3 10-3 15,-2-10-1-15,2 10-4 0,3-7 9 0,-3 7-16 16,0 0 13-16,0-9-20 0,0 9-1 0,0 0 4 16,0 0-1-16,0 0-2 0,0 0-6 0,0 0 1 15,-3-10-6-15,3 10 6 0,0 0-11 0,0 0 0 16,0 0 0-16,0 0 3 0,0 0-6 0,0 0 10 15,-10 26 1-15,5-15 1 0,1 6-1 0,-1 0 0 16,-3 1 3-16,2 7-4 0,2 0 0 0,-2-3 3 16,-3 3 7-16,1 1-9 0,2 0 4 0,-1-1-7 15,2-1-3-15,-2 1-13 0,0-1-15 0,2 1-14 16,0-5-23-16,2-1-24 0,-1 6-25 0,2-6-38 16,-1 1-56-16,6-4-24 0,-3 2-61 0,1-2-168 15,0 0-509-15,2-4 225 0</inkml:trace>
  <inkml:trace contextRef="#ctx0" brushRef="#br0" timeOffset="19540.93">6801 5268 32 0,'9'-1'393'0,"-9"1"-36"0,0 0-30 15,0 0-43-15,0 0-23 0,0 0-29 0,0 0-24 16,0 0-27-16,0 0-13 0,0 0-18 0,1 12-15 16,-1-12-9-16,-14 21-17 0,2-7-10 0,1 1-10 15,-5 6-6-15,2 0-17 0,-3 2-24 0,3 0-30 0,-3 1-40 16,3 2-52-16,1 0-61 0,-2-2-61 16,-3-2-67-16,4 1-170 0,8-5-477 0,-1 0 211 15</inkml:trace>
  <inkml:trace contextRef="#ctx0" brushRef="#br0" timeOffset="20270.12">8188 4617 118 0,'0'0'268'0,"-8"-11"-21"0,4 6-21 16,-1-1-33-16,5 6-19 0,-11-7-15 0,2 2-19 15,-3 2-13-15,1 2-12 0,11 1-8 0,-31 1-10 16,11 3-5-16,0 3-9 0,-7 3-5 0,-3 3-8 16,-1 3-5-16,-14 11-3 0,5 3-3 0,0 1-3 15,-1 4-5-15,4 1-3 0,-1 2-7 0,4-2-1 16,10-7-3-16,2-1-3 0,7 1-8 0,-2-1-1 15,8-1-4-15,4-3 0 0,3 0-1 0,-1-6-3 0,6-2-1 16,1-3-2-16,1-2 3 0,5 1-2 16,4 0-4-16,3-3 0 0,2 0-4 0,1-4 2 15,7-2-4-15,-8 0-6 0,3-3-5 0,-4 1-2 0,2-5 2 16,-2 3-2-16,-5 0 4 0,1-2-4 0,-2-3 6 16,-5 0 0-16,-2 3 1 0,-5 3 9 0,9-13 4 15,-8 4-3-15,-2 1 1 0,-5 0-7 0,-3-1 0 16,0 1 0-16,-4 1 2 0,0-1-2 0,-4 1-1 15,1 2 0-15,6 0 0 0,-3 1 1 0,4 1-7 16,9 3-12-16,-14-3-11 0,14 3-14 0,0 0-8 16,-18 2-16-16,18-2-15 0,-10 6-9 0,10-6-14 15,-6 9-25-15,5-3-13 0,1-6-39 0,2 13-173 16,-2-13-383-16,11 14 169 0</inkml:trace>
  <inkml:trace contextRef="#ctx0" brushRef="#br0" timeOffset="20512.25">8443 5140 7 0,'0'0'355'0,"0"0"-38"15,7-3-28-15,-7 3-19 0,0 0-38 0,0 0-21 16,0 0-17-16,0 0-20 0,0 0-19 0,0 0-17 15,0 0-15-15,0 0-12 0,0 0-10 0,-13 22-12 16,9-11-6-16,-4 0-10 0,1-2-5 0,-1 7-15 16,-1 1-22-16,1 2-30 0,0-2-43 0,-3 8-49 15,1-3-52-15,1-4-71 0,-4-3-218 0,4 2-466 16,2-2 207-16</inkml:trace>
  <inkml:trace contextRef="#ctx0" brushRef="#br0" timeOffset="21233.41">9343 4599 154 0,'-8'-4'234'16,"8"4"-28"-16,-20-5-18 0,7 3-22 0,-6 2-19 16,0 0-16-16,-3 2-12 0,-1 0-10 0,4 3-7 15,-8 4-17-15,7-4-3 0,0 4-8 0,1-1-12 16,10 0-5-16,-1 0-6 0,1 0-5 0,0 3-3 15,5 0-5-15,-2 2-5 0,2 2-1 0,4-2-6 16,-2 4-4-16,3 0-2 0,1 0-1 0,2 8-2 16,4-7 2-16,1 5-2 0,-4-5 0 0,1 0-1 0,3 0-4 15,-2 2 2-15,0-2-2 0,1-1-1 0,6 5-2 16,-5-4 0-16,0 0-1 0,-1 1 0 0,-6 1 1 16,2-1-4-16,-1 1-2 0,-1-2-5 0,-2 1-8 15,4 2-9-15,-7-3-10 0,1 0-37 0,-2-1 6 16,0-5 7-16,-1 2 4 0,-4 0 5 0,1-6-7 15,-1 0 12-15,-2-3 3 0,2-2 4 0,0 0 9 16,9-3-1-16,-23 0 9 0,23 0 0 0,-24-5 7 16,11 3 0-16,0-4 0 0,-2-1 8 0,0-2 6 0,3 1 13 15,2 0 12-15,0 0 9 0,2-2 7 0,0 1 4 16,3 2 4-16,1-2 8 0,3 1 5 16,1 8-6-16,-4-14-3 0,4 5-8 0,7 0-6 0,-1 0-2 15,2-2-7-15,3-1-4 0,5 1-2 0,-1-3-7 16,11 0 1-16,2-2-2 0,0 3-4 15,-2-4-1-15,3 4 0 0,0-4-6 0,2-2 0 0,-2 2 1 16,-1-1-3-16,1-1-1 0,0 0 0 0,-5-1-2 16,0 0 1-16,-1 0-3 0,-5 1-2 0,3 1 3 15,-9 4-1-15,0-2 5 0,-6 6 2 0,2-3 4 16,-3 2 4-16,-2-1-2 0,-3 1-6 0,-3-1 0 16,-2-2 0-16,1 3-2 0,-1 3-1 0,-1 0-5 0,-1 0-3 15,2 4-9-15,5 4-18 0,-14-6-9 16,14 6-8-16,-13 0-6 0,13 0-9 0,0 0-16 15,-19 5-13-15,14 0-15 0,5-5-23 0,-8 14-21 0,7-3-36 16,-3 1-145-16,3-1-354 0,2 7 156 0</inkml:trace>
  <inkml:trace contextRef="#ctx0" brushRef="#br0" timeOffset="21481.94">9844 5241 253 0,'0'0'307'0,"0"0"-26"16,2 5-25-16,-2-5-28 0,0 0-26 0,0 0-20 16,0 0-22-16,0 0-15 0,0 0-13 0,-7 14-15 15,7-14-12-15,-9 12-8 0,1-4-14 0,0 2-7 16,0 7-6-16,-3-2-8 0,1 1-7 0,-3-1-14 15,1 8-15-15,1-6-26 0,-3 6-32 0,-1 3-64 16,-3 0-44-16,5 0-40 0,-2-1-225 0,1-2-439 16,3-6 194-16</inkml:trace>
  <inkml:trace contextRef="#ctx0" brushRef="#br0" timeOffset="21806.36">10571 4789 47 0,'3'-5'285'0,"-3"5"-28"0,7-8-26 0,-7 8-27 15,0 0-22-15,4-5-17 0,-4 5-22 0,0 0-13 0,0 0-14 16,0 0-11-16,0 0-11 0,-10 23-6 0,5-12-9 16,-3 5-7-16,2 1-4 0,-6 6-6 15,2 1-8-15,1 1-6 0,-1 0-5 0,1 1-4 0,0 1-2 16,-5 0-5-16,2-2 0 0,2 3-10 0,-2-1-24 16,1 0-35-16,0-2-28 0,1 0-33 0,3-1-43 15,5-4-53-15,-5-1-156 0,5-9-379 0,2 1 167 16</inkml:trace>
  <inkml:trace contextRef="#ctx0" brushRef="#br0" timeOffset="22274.95">11080 4771 13 0,'5'-5'251'0,"-5"5"-27"0,9-9-12 16,-4 5-8-16,-5 4-8 0,6-4-13 0,-6 4-21 15,0 0-19-15,0 0-17 0,0 0-15 0,0 0-11 16,0 0-7-16,0 0-13 0,0 0-6 0,-24 27-6 16,6-8-7-16,0 3-2 0,0 0-5 0,-2 5-5 15,2 0-6-15,-5-2-3 0,4 0-2 0,6 0-3 16,-1-3-2-16,0 1-5 0,9-8-5 0,-2 2-3 0,6-5-2 15,-3 0 2-15,4 0-5 0,0-1 7 16,4 1-5-16,0-3-2 0,5 0 2 0,-1-2-1 16,3 0-3-16,6-2 1 0,3 0-1 0,1-3-5 0,-1-3 1 15,3 1-4-15,-1-2-5 0,5-4-3 0,-2-1-1 16,-4-2 0-16,4-1-2 0,-8-1-2 0,7-5-9 16,-6-3-4-16,0 0-2 0,-3-2 8 0,-2-2 6 15,-3 0 8-15,-2-2 5 0,-7-1 1 0,0 2 7 16,-1 3 6-16,-1 2 9 0,-3 0 1 0,0 2-2 15,-1 3-4-15,0 1-4 0,2 3-2 0,-1 0-8 16,0 2-22-16,0 2-20 0,4 6-16 0,-6-10-25 16,2 7-17-16,4 3-19 0,-12-6-20 0,12 6-7 0,0 0-25 15,-14-3-26-15,14 3-145 0,0 0-362 16,0 0 161-16</inkml:trace>
  <inkml:trace contextRef="#ctx0" brushRef="#br0" timeOffset="29326.29">3538 6459 32 0,'0'0'108'0,"0"0"-18"0,0 0 2 15,0 0-6-15,0 0 5 0,0 0-16 0,0 0 3 16,3-7-5-16,-3 7 1 0,0 0-5 0,0 0-2 16,0 0 0-16,0 0 11 0,0 0-3 0,0 0-5 15,1-7-2-15,-1 7 1 0,0 0 0 0,1-9-1 16,-1 9 1-16,0 0 7 0,0-8 0 0,0 8 0 16,0 0 0-16,-1-10-6 0,1 10 0 0,0 0 1 15,-2-8-2-15,2 8-4 0,0 0 2 0,-2-8-6 16,2 8-5-16,0 0 1 0,0-11 0 0,0 11 4 15,0 0 3-15,4-10-2 0,-4 10-3 0,0-6 4 16,0 6-2-16,0 0-4 0,0 0-5 0,0-11-3 0,0 11 2 16,3-7-3-16,-3 7 1 0,0 0-3 0,0 0 2 15,1-8-1-15,-1 8 1 0,0 0-4 16,0 0-2-16,0 0-4 0,0 0-2 0,0 0 0 0,0 0-6 16,0-9-1-16,0 9 1 0,0 0-13 0,0 0 9 15,0 0-5-15,0 0-3 0,0 0 0 0,0 0-2 16,0 0 3-16,0 0-7 0,0 0-3 0,0 0 1 15,0 0-2-15,0 0 2 0,0 0-6 0,0 0-1 16,0 0 1-16,0 0 2 0,0 0-7 0,0 0 1 16,0 0 0-16,0 0-3 0,0 0 0 0,0 0 1 15,0 0 0-15,0 0 1 0,0 0 1 0,5 27-2 16,-5-18 1-16,3 1 1 0,-2 0 0 0,-1 1 0 16,1 2 3-16,3 1-4 0,-3-1 5 0,2 0 2 15,-3 4-1-15,2-1-2 0,1 0 11 0,0 2-12 16,-2-2 6-16,1 3-2 0,1-1 3 0,0-1-6 15,-1 1 3-15,-1 0 0 0,2 0 2 0,1 1 1 16,-2-3-4-16,-2 1 1 0,0-2-2 0,1 1 3 0,2 0-8 16,-2 0 6-16,1-3-5 0,-1 3 8 0,-1-4 8 15,0-2-15-15,2 2 3 0,1-2-12 16,-3 0 13-16,3 0-9 0,-3-1-5 0,1 0-16 0,-1-2-11 16,0-7-12-16,5 12-24 0,-2-6-26 0,2 0-33 15,-3 1-28-15,-2-7-27 0,4 7-24 0,-4-7-39 16,4 7-213-16,-4-7-499 0,0 0 221 0</inkml:trace>
  <inkml:trace contextRef="#ctx0" brushRef="#br0" timeOffset="29919.03">2371 6517 210 0,'-17'-2'188'0,"17"2"-17"16,0 0-15-16,0 0-13 0,0 0-7 0,-12-2-11 16,12 2-11-16,0 0-7 0,0 0-12 0,0 0-9 0,0 0-6 15,0 0-8-15,0 0-8 0,0 0-7 16,0 0-4-16,0 0-8 0,0 0-4 0,0 0-6 15,0 0-3-15,0 0-3 0,0 0-1 0,0 0 6 16,0 0 0-16,0 0 8 0,51-1 1 0,-29 0 1 0,6-3 4 16,7 0-4-16,2 1 8 0,15-2 0 0,2-4 2 15,6 2 3-15,1 1 1 0,3-2-2 16,0-1-5-16,1 1-3 0,-1 1-3 0,33-4-3 0,-34 2-1 16,-3 1-8-16,2-2 1 0,5 2-3 0,-6-1-6 15,2 0-4-15,-4 2-1 0,-6-2-1 0,1 1-3 16,-16 4-4-16,2-1 4 0,-7 1-5 0,-1 0 3 15,-4 1-3-15,-1-3-4 0,-8 5 1 0,-5-1 0 16,-1 1-1-16,0-1-3 0,0 1-4 0,-13 1-13 16,20-3-8-16,-20 3-18 0,9-1-14 0,-9 1-5 15,0 0-8-15,14 0-8 0,-14 0-4 0,0 0-7 16,0 0-10-16,14 5-12 0,-14-5-3 0,0 0-23 16,8 5-5-16,-8-5-39 0,2 8-150 0,-2-8-355 15,0 0 157-15</inkml:trace>
  <inkml:trace contextRef="#ctx0" brushRef="#br0" timeOffset="31435.97">3931 6734 47 0,'0'0'141'0,"0"0"-10"0,0 0-12 16,0 0-8-16,0 0-13 0,-8 5-13 0,8-5-4 15,0 0-8-15,0 0-1 0,0 0-3 0,0 0-4 16,0 0-5-16,0 0-9 0,0 0-6 0,0 8 0 16,0-8 0-16,0 0-4 0,0 0 0 0,10 7 6 0,-10-7 3 15,10 7-1-15,-10-7 3 0,17 4 2 16,-7-2 1-16,3 2 2 0,6-1-5 0,4-1-2 16,-6-2 0-16,2 1-1 0,0-1-2 0,2 0 1 0,-1-1-4 15,-2-1 0-15,2-1-1 0,-1 2-3 16,0-3-6-16,0-1-2 0,-3 1 2 0,3-1-4 0,-2-1-1 15,-5 3-5-15,-1 0 4 0,0-2 4 0,0 1 10 16,-2 1 4-16,1-3 2 0,-10 6 3 0,11-7 0 16,-5 3 1-16,-6 4-1 0,11-7 2 0,-7 2 5 15,-4 5 1-15,5-9 1 0,-5 9-8 0,4-6-5 16,-4 6-7-16,1-10-1 0,-1 10-7 0,-2-10-5 16,2 10 2-16,-4-7-7 0,4 7-2 0,-7-6-6 15,7 6 3-15,-9-7-5 0,9 7-5 0,-10-4 0 16,10 4-3-16,-11-6 2 0,11 6-3 0,-17-1-3 15,17 1 0-15,-19 2-3 0,19-2 3 0,-18 5 0 16,10-3-2-16,-3 2 3 0,1 2-1 0,-2 0 0 0,-2 4 0 16,1 1-1-16,-1 0 1 0,1 1 2 0,1 1-2 15,0 0 0-15,2-1-2 0,-3 1-1 16,4 1 0-16,1-2 3 0,5-1 1 0,-2 1-1 0,1-2 1 16,1 0-3-16,2 3 1 0,1-4-6 0,4 3 11 15,0-3-1-15,1-1 1 0,0 2-2 0,2-3 2 16,2 0-2-16,2 0-2 0,0-1 3 0,1-1 1 15,6 1 0-15,1-3-1 0,-1 0 3 0,2-1-3 16,2 0 0-16,-3-1 2 0,4-2-2 0,-1-1 0 16,6-1-2-16,-8-1 1 0,7-2-2 0,-5 1 3 15,-3 2 1-15,1-3-1 0,2 1-1 0,-1-4 1 16,-1 1-1-16,-1 2 3 0,-1-2-1 0,0-1-2 16,-3 5 1-16,2-5 2 0,-5 4 1 0,0-2 2 0,-3 3 4 15,0-2 4-15,-1 2 0 0,-3-1 4 16,-5 5-1-16,11-9 8 0,-5 4-10 0,0-2-1 15,1 0 5-15,0-1-10 0,-2 2-3 0,0-2-1 0,0-1 0 16,3 0 0-16,-3-1 2 0,0 0-5 0,0 1 0 16,-1-1 7-16,4 2-5 0,-7-1 0 0,3-1-2 15,-3 3 7-15,3-1 8 0,-4 1 2 0,0 7-3 16,1-13-2-16,-1 13-3 0,2-12-1 0,-2 12 0 16,-4-11-5-16,1 5 1 0,3 6-7 0,-6-11 1 15,-2 6 2-15,3 1-3 0,-4-2-1 0,1 1-1 16,8 5 4-16,-16-6-1 0,5 1-3 0,1 3-1 15,10 2 2-15,-19-6-3 0,8 5 1 0,11 1 0 16,-18 0 2-16,18 0-4 0,-15-1-1 0,15 1-4 16,0 0-1-16,-17 1 4 0,17-1-5 0,0 0-2 15,-15 0 0-15,15 0-2 0,0 0 1 0,-12 7 4 16,12-7-2-16,-7 6 1 0,7-6-4 0,-7 8 2 0,7-8-1 16,-1 10-3-16,-2-5-2 0,3-5 1 15,0 13 3-15,0-13-4 0,4 12-1 0,1-6-2 0,0 2 3 16,2-1 4-16,-1 0-1 0,3 0 3 15,2 0 3-15,1-3-2 0,-1 1-2 0,1-1 3 0,-1 1 0 16,3-1 4-16,-2 0 0 0,-3-2-2 0,1 2-5 16,-10-4 0-16,12 5 0 0,-12-5-7 0,11 5 1 15,-11-5 3-15,6 6-1 0,-6-6 1 0,3 8 3 16,-3-8 1-16,-4 13 3 0,2-2 0 16,-5-1 0-16,2 1 2 0,0-1 1 0,-1 2 1 0,-1 1 3 15,-2-2-3-15,2 0 5 0,2-1-1 0,-2 4 1 16,1 1-3-16,1-5 1 0,1 1 0 0,1 0 2 15,2-1 1-15,0 0 2 0,2 0-3 0,0 0 5 16,2-1 1-16,1-2 0 0,2 2-4 0,3-2 2 16,0 2 0-16,4-5-1 0,-2 1 0 0,5 1 4 15,-2-2-2-15,5-2-3 0,-5 2 2 0,5-3-14 16,-1-1-8-16,2-1-18 0,-2-2-25 0,3 0-31 0,-4-3-25 16,-1 0-33-16,3-3-31 0,-5-2-63 0,0-1-148 15,-2-1-426-15,-5-1 189 0</inkml:trace>
  <inkml:trace contextRef="#ctx0" brushRef="#br0" timeOffset="32448.87">5089 6690 78 0,'0'0'167'0,"0"0"-14"0,5-4-21 0,-5 4-19 16,0 0 0-16,0 0-15 0,0 0-12 0,0 0-7 15,0 0-12-15,0 0 2 0,0 0-11 0,0 0-2 16,10 14-6-16,-10-14 1 0,4 11-1 0,-4-4-2 16,1 2 1-16,-1-1-19 0,3 2 12 0,-1-2-1 15,-2 3-5-15,0 1-2 0,-1-3-6 0,1 1-3 16,0-2-5-16,0-8 1 0,-1 11 3 0,1-11-7 0,0 11 2 16,0-11-14-16,2 6 12 0,-2-6-4 15,0 0 5-15,0 0-1 0,0 0 13 0,0 0 7 16,0 0 8-16,1 7 12 0,-1-7 8 0,0 0-3 0,0 0-5 15,0 0-5-15,0 0-6 0,0 0-5 0,0 0-5 16,6-23-7-16,-4 17-3 0,-1-4-3 0,1 3-2 16,-1-4-2-16,3 1-1 0,-2 0-2 0,2 1-2 15,-1-1-3-15,2 0 1 0,0 0-1 0,0 3-3 16,0-3-1-16,-1 0 0 0,2 4 0 0,-1-1-3 16,2 3 0-16,-7 4-4 0,11-10 2 0,-4 6-4 15,-1 1 1-15,-6 3 0 0,15-4 0 0,-15 4 0 16,13 0-1-16,-13 0-1 0,0 0-1 0,23 3 0 15,-14-1-2-15,-9-2 4 0,13 7-2 0,-3-1 1 16,-2 3 3-16,-2-3-5 0,2 4 3 0,-2-1 1 16,2 2-1-16,-3-1 0 0,2 1-5 0,-2 0-1 15,2 5 1-15,-3-5 1 0,1 2 2 0,-4-2-6 16,2-1-2-16,0 2 0 0,-2-2 2 0,0-1-1 0,2 1 4 16,-2-3-5-16,-1-7 1 0,0 11 0 15,0-11 2-15,1 8 2 0,-1-8 1 0,0 0-1 16,-1 9 2-16,1-9-1 0,0 0-9 0,0 0-7 0,0 0-19 15,0 0 4-15,0 0-6 0,0 0 5 0,0 0-3 16,0 0 2-16,0 0 5 0,-13-19 1 0,13 19 0 16,-2-17-2-16,2 7-9 0,1 1 15 0,0-1 0 15,0 0 5-15,1 0-2 0,-1 0 7 0,3-2-4 16,-3 1 9-16,3 0 3 0,1 0 6 0,0 1 1 16,0 0 4-16,-1-1 3 0,3 0-2 0,-1 1 6 15,3 0 1-15,0 1-2 0,-1 0 2 0,4 0 2 16,0-2-3-16,-2 4-2 0,4-3-6 0,-4 3 9 15,-1-1 9-15,8 0-11 0,-7 2-1 0,3 1-2 16,-3 2 6-16,2-2 4 0,-1 1-11 0,-1 2 3 16,3 0-4-16,-13 2 0 0,18-2-2 0,-18 2 6 15,18 2-8-15,-18-2 2 0,13 4 5 0,-8 1 0 0,-5-5 3 16,14 12 1-16,-8-4-4 0,-2 1 10 0,0 2-2 16,0 1-2-16,2 3-4 0,-5-3 5 0,1 4 2 15,0-2 3-15,-1 3-2 0,-1-3-1 0,3 2 1 16,-2 0-2-16,1 0 6 0,0 0-4 0,-1 1 3 15,-2 0-3-15,1-6-2 0,1 2-12 0,1 2 10 16,-2-5-3-16,0 1 0 0,0-1 1 0,0-1 1 16,-2 0 0-16,1-1 2 0,1-8-4 0,0 11-2 15,0-11-2-15,-1 11 2 0,1-11 0 0,-3 7-2 16,3-7 2-16,0 0 2 0,0 10-4 0,0-10-5 16,0 0 7-16,0 0 6 0,-1 8 3 0,1-8 4 15,0 0-2-15,0 0 6 0,0 0-2 0,0 0-1 16,0 0 4-16,0 0-5 0,0 0 2 0,0 0 1 0,0 0 0 15,0 0-5-15,0 0 4 0,0 0-4 16,0 0 0-16,0 0 1 0,0 0 4 0,0 0-9 16,0 0 1-16,0 0 0 0,0 0-5 0,0 0 0 15,0 0 0-15,0 0-2 0,0 0-2 0,0 0 0 0,0 0 1 16,0 0-4-16,0 0 0 0,0 0-1 0,0 0-4 16,0 0-3-16,0 0-13 0,0 0-7 0,0 0-18 15,0 0-17-15,0 0-22 0,0 0-27 0,0 0-34 16,0 0-49-16,0 0-143 0,0 0-365 0,0 0 163 15</inkml:trace>
  <inkml:trace contextRef="#ctx0" brushRef="#br0" timeOffset="34292.05">6268 6931 45 0,'0'0'97'15,"0"0"-14"-15,0 0-10 0,0 0-5 0,0 0-10 0,0 0 4 16,0 0 1-16,0 0-14 0,0 0-2 0,0 0-6 16,0 0-4-16,0 0 10 0,0 0-11 0,0 0-2 15,0 0-4-15,0 0-2 0,0 0 7 0,0 0-12 16,0 0 3-16,-5 7 0 0,5-7 12 0,0 0 7 15,0 0-5-15,0 0 5 0,0 0 4 0,0 0 5 0,0 0 3 16,0 0-5-16,0 0 3 0,0 0 0 16,0 0-6-16,0 0 0 0,0 0-3 0,0 0 1 15,0 0-8-15,0 0 1 0,0 0-5 0,0 0-3 0,42-4-1 16,-42 4-4-16,19-1 3 0,-6 0-7 16,0-2 7-16,-13 3 1 0,32-1 2 0,-10 0-4 0,-1 0-1 15,-1-3 0-15,1 3-4 0,2-1 0 0,5 0 1 16,0 1-4-16,3 1-2 0,0-2-2 0,-3 1-2 15,0-2-1-15,1-1-1 0,0 2 2 0,-1 2 0 16,0-2-9-16,-7 1 3 0,1-1-1 0,5 0 0 16,-4 1-1-16,-1-3 1 0,-2 2-2 0,2 1 5 15,-2 0-4-15,-2-1-3 0,1 0 2 0,-1 0 1 16,-1-1 0-16,2 1-5 0,-6 0 1 0,2 2-1 16,-3-1 2-16,-12 1 2 0,24-3-3 0,-14 3-2 15,-10 0 1-15,22-3 0 0,-14 2 2 0,-8 1 0 0,15-2-1 16,-15 2 3-16,10-3-1 0,-10 3-3 0,0 0 11 15,12-2 9-15,-12 2 3 0,0 0 7 0,0 0 1 16,0 0 3-16,0 0-8 0,11-5-2 0,-11 5 0 16,0 0-6-16,0 0 0 0,0 0 0 0,0 0-3 15,0 0 0-15,0-9-3 0,0 9-2 0,0 0-2 16,0 0-2-16,0 0-2 0,0 0-1 0,0 0 1 16,-12-12 2-16,12 12-5 0,-7-5 1 0,7 5 0 15,-13-5 4-15,7 1-9 0,6 4 3 0,-17-7-3 16,8 4 3-16,-2 0-2 0,-1-1 4 0,2 0-4 15,-3 1-1-15,0 0 3 0,2-1-5 0,-2-1 3 16,-1 2 0-16,1-1 1 0,2 2-2 0,-3-2-2 0,1 1 3 16,-1 1-3-16,0 0 0 0,1-2 3 0,2 2-1 15,-1-2 2-15,1 2 0 0,11 2-1 16,-21-2-1-16,11 1-1 0,10 1 2 0,-15-1 0 0,15 1-1 16,-17-3 2-16,17 3-3 0,-14-2 1 0,14 2 1 15,0 0 0-15,-13-2-1 0,13 2 3 0,0 0-1 16,0 0-1-16,0 0 3 0,-13-1-2 0,13 1 1 15,0 0 2-15,0 0-2 0,0 0-1 0,0 0 5 16,0 0-7-16,0 0 1 0,0 0 3 0,-6-5 2 16,6 5-2-16,0 0 2 0,0 0 0 0,0 0-3 15,0 0 6-15,0 0-5 0,0 0 0 0,0 0 0 16,28-8-4-16,-19 5 0 0,3 2 2 0,-12 1-1 0,32-1 0 16,-15 0 2-16,4 0 3 0,-2 2-4 0,3-1-1 15,-1 0-2-15,-1 1 2 0,0 0-3 16,-2 0 3-16,0 3 0 0,-4-2 0 0,1 2-3 0,-2 0 0 15,-1-2 3-15,-2 1-1 0,0 2 1 0,0 1-2 16,-2 1 4-16,-2 2-4 0,2-1 2 0,-3 7 2 16,-1 1-1-16,-3 0-1 0,-1-1 3 0,-1 1 3 15,-3 2-3-15,0 0-1 0,-5 1 7 0,3-3-7 16,-2 2 2-16,-1-2-1 0,-1 0 2 0,2-3 0 16,-1 2-3-16,1 0 2 0,0-4-1 0,1-2 0 15,1 2 1-15,-2-3 0 0,0 2 2 0,1-2 1 16,2-1-3-16,0 1-3 0,-3-3 1 0,3 1-2 0,1 1 2 15,4-7-1-15,-7 9 4 0,3-3-2 0,4-6-2 16,-7 5 2-16,7-5 0 0,0 0-4 16,-6 6 2-16,6-6 1 0,0 0 2 0,0 0-7 0,0 0 3 15,-4 7 1-15,4-7 1 0,0 0-1 0,0 0 7 16,0 0-4-16,0 0 2 0,0 0 0 16,0 0 1-16,0 0 8 0,0 0 2 0,0 0 5 0,0 0-2 15,0 0 7-15,0 0 5 0,0 0 0 0,0 0 2 16,0 0-2-16,0 0 1 0,0 0-7 0,0 0 8 15,0 0-10-15,0 0-4 0,0 0 0 0,0 0-5 16,0 0-2-16,0 0 2 0,0 0-3 0,0 0-1 16,0 0-5-16,0 0 2 0,0 0-1 0,0 0-1 0,0 0-8 15,0 0-14-15,0 0-19 0,0 0-19 16,0 0-25-16,0 0-22 0,0 0-35 0,0 0-31 16,0 0-25-16,0 0-60 0,0 0-169 0,0 0-456 0,0 0 202 15</inkml:trace>
  <inkml:trace contextRef="#ctx0" brushRef="#br0" timeOffset="38520.82">7616 6784 67 0,'0'0'139'0,"0"0"-8"0,0 0-5 0,0 0-20 16,0 0-2-16,0 0-5 0,0 0 1 16,0 0-15-16,0 0-1 0,0 0-5 0,0 0 0 0,0 0-3 15,0 0-7-15,0 0 1 0,0 0-9 0,0 0 1 16,0 0-4-16,0 0 3 0,0 0-3 15,0 0 0-15,0 0 2 0,0 0 1 0,0 0 2 0,0 0 2 16,0 0-4-16,0 0-9 0,0 0-1 0,0 0-4 16,0 0-7-16,0 0-1 0,0 0-1 0,0 0 4 15,11-25-8-15,-11 25 8 0,3-9 0 0,-3 9-1 16,6-9 0-16,-4 3-8 0,2-1 2 0,1-3-1 16,-1 5 1-16,1-4-1 0,0 0-3 0,-1-1 0 15,0 0-1-15,-2-1 3 0,2 1 1 0,0 0 1 16,0-1 4-16,2 2 6 0,-2-1-8 0,0 0-3 15,-2 2 8-15,1 0-3 0,1 1-6 0,-4 7-2 0,5-10-1 16,-4 4 3-16,-1 6 6 0,5-8-13 0,-5 8 6 16,4-5-7-16,-4 5-1 0,0 0-4 0,0 0 0 15,3-8-3-15,-3 8-3 0,0 0-4 0,0 0 0 16,0 0 0-16,0 0-3 0,0 0 3 0,0 0-4 16,0 0 0-16,0 0-4 0,0 0 1 0,0 0 4 15,6 18 3-15,-5-6-2 0,-2 3 4 0,1 4 3 16,-4 6 3-16,0 4 3 0,1-1 3 0,-7 4 0 15,-1 2 0-15,-4 12 2 0,2-12-2 0,-5 10 4 16,4-11 1-16,0-1-11 0,0 0 3 0,5-4-5 16,0 1-1-16,-1-3 2 0,1-2 1 0,2-6-4 15,5-1-2-15,-3-2 1 0,1-3-1 0,0-3-1 0,3 1 3 16,1-3-2-16,0-7 0 0,-1 12 7 0,1-12-5 16,1 8-4-16,-1-8-3 0,0 0 1 15,0 10 7-15,0-10-5 0,0 0-5 0,5 5 8 0,-5-5-5 16,0 0-2-16,15 2 0 0,-15-2 0 0,18 0 1 15,-5 0-6-15,-13 0 3 0,32-5-3 0,-14 3 3 16,5-1-11-16,-4-3-22 0,2 2-26 0,5-1-14 16,-4 2-24-16,0-3-26 0,-3 3-23 0,4-3-29 15,4 0-24-15,-2-4-36 0,2 3-25 0,-9-1-220 16,0 0-514-16,0-2 227 0</inkml:trace>
  <inkml:trace contextRef="#ctx0" brushRef="#br0" timeOffset="38858.01">8226 6859 115 0,'0'0'253'0,"0"0"-26"0,0 0-23 0,0 0-15 16,0 0-13-16,0 0-9 0,0 0-9 0,0 0-6 16,-14 20-14-16,5-13-8 0,1 4-10 0,-2 2-5 15,0-1-10-15,1 4-10 0,0-2-7 0,4-3-8 16,-4 5-5-16,5 0-9 0,2-4-8 0,2-1-2 15,0 0-6-15,2-1-6 0,2-1-5 0,6 0 1 16,-1-2-5-16,4-2-5 0,4-3-3 0,4-1-2 16,7-1 1-16,-6-1-6 0,6-4-1 0,-1-3-5 15,-8 2-3-15,-1-1-2 0,0-3-3 0,-3-1 2 16,-2 1-2-16,-3 1 0 0,-2 0-3 0,-2 0-5 16,-2 1 0-16,-1 1-6 0,-6-3-1 0,3 10 1 15,-9-13-2-15,0 7 3 0,4-2-1 0,-4 2-1 0,-1 3 0 16,1 1-7-16,9 2-10 0,-23-3-13 0,13 2-24 15,10 1-19-15,-19 2-25 0,19-2-24 0,-9 5-22 16,9-5-15-16,-7 5-40 0,7-5-146 0,0 0-383 16,0 0 170-16</inkml:trace>
  <inkml:trace contextRef="#ctx0" brushRef="#br0" timeOffset="39916.87">8883 6748 236 0,'-1'-12'219'0,"1"12"-18"15,-3-11-13-15,-1 7-22 0,4 4-13 16,-6-8-11-16,6 8-14 0,-13-6-7 0,2 5-11 0,11 1-7 16,-25 3-10-16,9 1-11 0,-6 1-6 0,-4 4-5 15,2 4-5-15,-2 0-8 0,1 1 1 0,-2 1-10 16,3 4-5-16,-2 4-2 0,3-3-7 0,0 0-2 15,0 1-2-15,4-2-3 0,6-3 0 0,3-1-1 16,-1 1-5-16,4 0 0 0,0-2-3 0,4-3 1 16,2 0-5-16,1 0 0 0,1-3-2 0,4 2 0 15,3-3 3-15,3 1-3 0,5-2 2 0,4 0-6 16,8-2 2-16,4-2-4 0,0-1-1 0,3-3-4 0,2-2-6 16,0 0-5-16,0-2-4 0,0-2-8 0,-4 2-3 15,0-1-11-15,1-4 1 0,-4 3-2 16,-2-5-3-16,0 3-2 0,-8 1 3 0,4-1 4 0,-5 1 7 15,-5 1 4-15,-1 2 1 0,-3 0 0 0,-1-1 6 16,1-3 2-16,-1 5-2 0,-1-1 4 16,0-1-3-16,3 4 2 0,-6-2 3 0,-5 5 4 0,9-10-2 15,-5 6 12-15,-4 4 7 0,8-9 2 0,-8 9 1 16,0 0 0-16,2-6-3 0,-2 6-2 0,0 0-1 16,0 0-1-16,0 0-5 0,0 0 0 0,0 0 3 15,-1-10-4-15,1 10-1 0,0 0 0 0,0 0 2 16,0 0-1-16,0 0-3 0,0 0 2 0,-17-2-1 15,17 2 1-15,0 0-3 0,0 0 5 0,0 0-3 16,0 0-2-16,-19 9 6 0,19-9-3 0,-9 4-1 16,9-4 4-16,-8 5 1 0,8-5-3 0,-10 5 0 0,10-5-3 15,-7 7 4-15,7-7-2 0,-7 10 0 0,7-10-3 16,-2 8 3-16,0-2 0 0,2-6 0 0,2 11-1 16,-2-11 1-16,2 12 1 0,2-4-5 0,5-1 3 15,0 0 2-15,0 0 1 0,7-1 3 0,1-3 0 16,2 2-3-16,3-3 0 0,-3-1 1 0,4-1-1 15,0 0-5-15,-2-1 3 0,7-4-4 0,-8 1 0 16,3-1 4-16,-4 1 0 0,1-5-1 0,-1 2-4 16,-4-3 1-16,2 1-1 0,-5-2 5 0,0 0-2 15,2-1 1-15,-9 4-1 0,2-1 11 0,-1 1 4 16,-5 0 0-16,-1 8 3 0,5-11 3 0,-5 3 3 16,0 8 2-16,-1-9-1 0,1 9-3 0,0 0 2 0,-8-11-8 15,8 11 0-15,-6-4-2 0,6 4 1 0,0 0-6 16,0 0 2-16,0 0-3 0,-27 14-1 0,22-10-3 15,1 4 1-15,-1 2 1 0,1 1-1 0,3-1-3 16,0 3 4-16,1-1-3 0,0-2-6 0,2 1-1 16,2 0 1-16,1 0-7 0,4-3-4 0,3 1 0 15,2-1 5-15,5 0-5 0,-1-2-3 0,2-4 4 16,8-1-4-16,-5-2-3 0,3-1-4 0,1-4-9 16,-2-2-2-16,-3 1-4 0,2-6-7 0,1-4 6 15,0-1 0-15,-3 0 11 0,-1-1-1 0,0-1 2 16,-3-3 4-16,-3 3 2 0,3-4 1 0,-10 6 16 15,3-8 14-15,-3 0 22 0,0-3-2 0,1 3 1 0,-2-1 6 16,0 2 7-16,-2-3 8 0,-3 2 2 0,2 2-1 16,-2-2 0-16,0 8 1 0,-2-2-1 0,0 3 9 15,3 4 4-15,-1 1 0 0,-1 1-6 0,-2 1-2 16,1 1-6-16,1 2-3 0,-1 7 1 0,2-12-10 16,-2 12-6-16,2-7-2 0,-2 7-3 0,0 0-6 15,1-9-6-15,-1 9-10 0,0 0 1 16,0 0-3-16,0 0 1 0,0 0-2 0,-5 36 9 0,2-10-8 15,-2 2-2-15,-2 1 2 0,-1 5 2 0,-4 0-3 16,1 1 1-16,-3 11 2 0,2-13-2 0,-4 11-2 16,6-12 2-16,-2-1-4 0,2 1-7 0,0 1-30 15,-1-3-3-15,0-2 1 0,1-2-8 0,5-7-25 16,1-2-24-16,-1-2-11 0,1-3-32 0,3-3-25 0,1-1-32 16,0-8-165-16,-1 9-393 0,1-9 174 0</inkml:trace>
  <inkml:trace contextRef="#ctx0" brushRef="#br0" timeOffset="40316.94">9618 6821 137 0,'9'-8'171'0,"-9"8"-13"15,15-4-19-15,-1 1-15 0,0-1-10 0,5 1-13 16,2-1-13-16,-1 1-7 0,2-3-9 0,-2 4-9 0,7-3-4 15,3 3-6-15,-9 0-3 0,0-2-8 16,-2 1-5-16,1 2-3 0,1-1-5 0,2 0 1 16,-5-1-5-16,-7 2 2 0,3-1-1 0,-1-1-2 0,-3 2 9 15,3 0 5-15,-13 1 7 0,13-5 7 0,-5 3 3 16,-8 2 1-16,12-9 6 0,-5 5 3 0,-5-1 3 16,-2 5-3-16,8-10-2 0,-2 5-6 0,-6 5-6 15,7-8 0-15,-7 8-7 0,6-9-4 0,-6 9-5 16,0 0-6-16,3-5-4 0,-3 5-3 0,0 0-4 15,0 0-4-15,0 0-1 0,0 0-4 0,0 0 2 16,0 0-2-16,0 0-1 0,0 0-2 0,0 31 0 16,-3-13 0-16,-2-1 2 0,-3 8-1 0,-2 0 2 15,1 1-5-15,-1-1 1 0,-3 0-8 0,4-3-11 16,0-5-11-16,-1 0-12 0,1-2-8 0,4-4-14 16,1 0-13-16,0 0-16 0,-1-5-22 0,3 0-17 0,2-6-6 15,0 0-49-15,-3 7-131 0,3-7-340 0,0 0 151 16</inkml:trace>
  <inkml:trace contextRef="#ctx0" brushRef="#br0" timeOffset="40450.92">10173 6631 70 0,'1'-13'250'16,"-1"4"-23"-16,1-1-20 0,-1 3-16 0,0 7-18 16,0-12-19-16,0 12-18 0,0-9-15 0,0 9-28 15,4-7-35-15,-4 7-45 0,0 0-32 0,0 0-22 16,0 0-32-16,0 0-54 0,0 0-113 0,0 0-258 15,0 0 115-15</inkml:trace>
  <inkml:trace contextRef="#ctx0" brushRef="#br0" timeOffset="41254.28">10402 6763 38 0,'0'0'162'15,"0"0"-8"-15,-38 5-7 0,25 2-6 0,3-3-6 16,-8 1-6-16,3 4-5 0,-3-1-8 0,1 3-7 16,1 1-4-16,-8 1-12 0,3 3-6 0,2-4-4 15,-1 5-14-15,5-8-5 0,0 1-4 0,5-1-7 16,2-2-8-16,2 2-4 0,1 0 0 0,2-4-2 0,3-5 4 16,0 9 4-16,0-9-2 0,10 5-5 0,-10-5 0 15,20 0-4-15,-20 0-5 0,34-5-3 0,-14-1-2 16,7-6 0-16,0 1-7 0,-1-1 2 0,-2 1-3 15,-2-3-1-15,-2 3-2 0,3-1-3 16,-6 1 0-16,-1 1 0 0,-2 0-1 0,-3 2 0 0,0 1 6 0,-2 2 8 16,-4-1 6-16,0 2 5 0,-5 4-1 15,9-7-2-15,-9 7-4 0,5-7-4 0,-5 7 0 16,0 0-6-16,7-4-3 0,-7 4-3 0,0 0-1 0,0 0 0 16,0 0-2-16,6-6-4 0,-6 6 0 15,0 0 1-15,0 0-2 0,0 0 0 0,0 0 0 16,0 0-2-16,0 0 0 0,4 18 2 0,-4-18-2 0,4 13 2 15,-3-8-4-15,-1 3 1 0,1 1 0 0,2-2-2 16,-1 0-4-16,1 3-8 0,1-2-3 0,-3-2-4 16,3 1-3-16,0 0-3 0,-4-7-4 0,5 11-1 15,1-6 2-15,-6-5-1 0,4 7-1 0,-4-7 5 16,9 4 4-16,-9-4 1 0,0 0 4 0,17 0 1 16,-17 0-2-16,0 0 3 0,22-6 5 0,-14 1-1 15,1 0 1-15,-1-2-2 0,2-2 5 0,2 1 0 16,-5-2 1-16,7-1 2 0,-1-1 2 0,-2 0 12 0,1 1 2 15,1 0 7-15,-4 3 1 0,1-1 2 16,-2 3 5-16,-2 0-5 0,1 1 0 0,-7 5 0 16,10-7-7-16,-10 7-2 0,6-5-3 0,-6 5 1 0,0 0-1 15,0 0-1-15,0 0-3 0,0 0 3 0,14 17-3 16,-12-10-2-16,-1 5 1 0,-1-3-1 0,2 3 2 16,-4 5 0-16,2-6-2 0,-1 0-2 0,-2 1 6 15,3 0-3-15,-2-2 1 0,0-1 1 0,0 1-4 16,-1-3 1-16,2 0-3 0,1-7 2 0,-3 14 0 15,1-10 4-15,2-4-10 0,-3 9 4 0,3-9-13 16,0 7-8-16,0-7-7 0,0 0-8 0,0 0-12 16,-4 8-15-16,4-8-20 0,0 0-26 0,0 0-45 0,0 0-241 15,0 0-424-15,0 0 189 0</inkml:trace>
  <inkml:trace contextRef="#ctx0" brushRef="#br0" timeOffset="47616.38">4676 4194 53 0,'0'0'61'0,"0"0"1"15,0 0 1-15,0 0-1 0,0 0-1 0,0 0-6 16,0 0 2-16,0 0-5 0,0 0 2 0,0 0 7 16,0 0-1-16,0 0 0 0,0 0-1 0,0 0-7 15,0 0-4-15,0 0-13 0,0 0 2 0,0 0 5 16,0 0-2-16,0 0 0 0,0 0 6 0,0 0 6 15,-8-24-4-15,8 24-2 0,0 0-6 0,-1-8 4 16,1 8 2-16,0 0-5 0,-5-9 1 0,5 9-10 16,0 0-1-16,-4-8 0 0,4 8-3 0,-4-6-6 15,4 6 6-15,0 0-3 0,-4-11-1 0,4 11-3 16,-9-6-3-16,9 6-1 0,-9-8 3 0,9 8-2 16,-6-4 7-16,6 4-4 0,-9-8-1 0,5 4 1 15,4 4-5-15,-11-5-2 0,11 5 0 0,-8-5 0 16,8 5 0-16,-10-6-3 0,10 6 3 0,-13-5 0 15,8 2-4-15,5 3-3 0,-13-5 3 0,13 5 0 16,-14-6 3-16,6 3-8 0,8 3-2 0,-16-3 2 16,6 2 2-16,-1-3-3 0,11 4 7 0,-19-3-5 15,8 0-1-15,11 3 2 0,-22-2 3 0,13-1-1 0,9 3-1 16,-19-2 6-16,10 1-8 0,9 1 4 0,-18-1-1 16,18 1-2-16,-13-3-2 0,13 3 10 0,-18 0-10 15,18 0 2-15,-19 0-1 0,8-1 4 16,11 1-4-16,-21 1 1 0,10 0 0 0,11-1-1 0,-17 3-3 15,17-3 1-15,-20 0 7 0,8 2-5 0,12-2 2 16,-20 2 0-16,8 0-2 0,12-2-1 0,-18 2 0 16,18-2 3-16,-17 5 0 0,7-4 0 0,10-1-2 15,-16 5-2-15,3-3-1 0,13-2-2 0,-15 4 5 16,8-1-2-16,7-3 0 0,-16 4-1 0,7 0-1 16,0-1 0-16,-1 2-4 0,-1-1 4 0,11-4 0 15,-14 5 0-15,14-5 0 0,-11 4-4 0,3 0 2 16,-1 1 2-16,2-2-4 0,7-3 2 0,-12 9 1 15,7-5 1-15,5-4-4 0,-13 5 1 0,8-1 1 16,5-4 2-16,-9 9 0 0,5-5 2 0,4-4-1 16,-11 7-2-16,6-2-1 0,5-5 2 0,-12 9 0 15,8-6-4-15,4-3 4 0,-14 9-1 0,8-3 3 16,1-2-2-16,-2 1 0 0,1 1-1 0,0 0 2 16,-1 1 2-16,-1 0-1 0,2 0 1 0,-2-2-3 15,2 2 2-15,1-3-2 0,5-4-2 0,-10 10 3 16,3-4 0-16,3-2-1 0,-2 1 0 0,2 2 2 15,-4 0-1-15,2-1-1 0,0 0-1 0,1-1 5 16,5-5-4-16,-8 11 1 0,4-7-3 0,-1 1 1 16,5-5 1-16,-10 11 0 0,6-4-4 0,-1-2 6 0,-2 3-2 15,4-3 0-15,-1 5 0 0,-3-2 5 16,2-1-4-16,1 2-3 0,1-3 2 0,0 0 0 16,-1 0 1-16,4-6-1 0,-9 12 2 0,6-5-2 15,-1 1-2-15,1 1-1 0,-2-1 1 0,1 0 2 0,4-8 1 16,-5 10 2-16,4-4-4 0,1-6 4 15,-8 12-2-15,7-6-1 0,-2 0-2 0,1 1 3 16,2-7 0-16,-4 12 3 0,1-6-4 0,3-6-4 0,-4 11 5 16,4-11-1-16,-4 10-1 0,2-3 1 0,2-7 2 15,-4 11-4-15,4-11 1 0,-1 9 1 0,0-2-2 16,1-7 2-16,-3 11-2 0,2-5 6 0,1-6-3 16,-3 13 0-16,3-13-2 0,-1 15 0 0,1-9-3 15,-3 1 4-15,3 3 1 0,-1-3-2 0,1-7 1 16,-2 13 1-16,2-5-2 0,0-8-1 0,-3 15 2 15,3-9 0-15,0-6 1 0,0 13 0 16,0-7 0-16,0-6-3 0,-1 13 0 0,1-13-1 0,-2 11 2 16,2-5 2-16,0-6-1 0,2 11-1 0,-2-4 3 15,0-7-5-15,0 10 3 0,0-10-2 0,0 9 1 16,0-9 0-16,1 8 0 0,-1-8 2 0,1 9-2 16,-1-9 3-16,3 11 0 0,-2-5-2 0,-1-6-1 15,1 11 0-15,1-5 2 0,-2-6-2 0,1 10 1 16,-1-2 0-16,0-8-2 0,3 13 1 0,-2-6-2 15,-1-7 2-15,1 14 2 0,-1-5-3 0,1-1 2 0,-1-8 1 16,3 12-2-16,1-4 4 0,-3-2-2 16,-1-6-3-16,2 12 3 0,1-6-2 0,-3-6 1 15,4 12 1-15,-3-6-1 0,3 1 1 0,-4-7 0 16,4 11 3-16,-3-7-1 0,-1-4-4 0,4 11-1 0,-1-5 0 16,-3-6 2-16,5 11 1 0,-3-5 0 15,1 0-3-15,-3-6 3 0,5 13-1 0,-3-8-1 16,1 3 2-16,1 0 5 0,0 0-6 0,-2-2-1 15,2 1 0-15,1 1 2 0,-1 1 0 0,1-3 0 0,-1 1-2 16,-4-7 2-16,6 13 0 0,-2-10 2 0,1 3 1 16,-1 0-4-16,0 0 1 0,-4-6 0 0,9 11 2 15,-4-5-1-15,-5-6 1 0,9 8-1 0,-7-4-2 16,-2-4 2-16,8 9 2 0,-4-5-2 0,-4-4 0 16,9 8 0-16,-4-4 1 0,0 2 2 0,-5-6-5 15,10 9 4-15,-4-5-1 0,0 0 1 0,-6-4-2 16,14 8 4-16,-5-2-3 0,-3-2 1 0,4 1 3 15,1 0-4-15,-1 1-1 0,0-2 0 0,0-1 4 16,1 1-2-16,-11-4-3 0,24 10 0 0,-14-5-2 16,0-2 1-16,-10-3 1 0,21 9 1 0,-8-6 0 15,-3 1-1-15,0 1-2 0,2-1 1 0,-2-1-2 16,1 1 1-16,-2 0 7 0,0 0-7 0,-9-4 0 16,17 4 0-16,-7 0 2 0,0 0-2 0,2-2 0 15,-3 2 1-15,-2 0-2 0,2-1 4 0,-9-3-1 16,16 4 0-16,-6-2-2 0,1 2 1 0,-2 1 2 15,2-2-1-15,0 0 0 0,-1 0 5 0,1 0-1 16,0 1 0-16,1-1-1 0,-1-2 8 0,-11-1-6 16,21 4-2-16,-9-2-1 0,-3-1-1 0,-9-1 2 0,18 4 0 15,-18-4 3-15,17 2-8 0,-17-2 3 0,14 2 1 16,-14-2-2-16,13 3 1 0,-13-3-1 16,15 1 0-16,-4 1-2 0,-11-2 0 0,16 1 1 15,-5 0-1-15,-11-1-1 0,21 0 4 0,-10 2-1 0,-11-2 3 16,23 1-4-16,-10-1-1 0,-13 0 2 0,24 0 2 15,-11 0-2-15,-13 0 1 0,23-1 0 0,-10 1-2 16,-13 0-1-16,23 0-1 0,-13 1 1 16,-10-1 1-16,22-1-2 0,-12 0 0 0,-10 1 0 0,19-1 3 15,-19 1 0-15,18-1-4 0,-18 1 4 0,18 0 0 16,-18 0 0-16,22 0 2 0,-22 0 1 0,14-3 4 16,-4-1-3-16,-10 4 4 0,14-2 2 0,-4 0 8 15,2-1-1-15,-12 3 8 0,18-7 0 0,-18 7-2 16,20-6 2-16,-20 6-3 0,17-7-2 0,-6 2 0 15,1-1-4-15,-1 0 2 0,2 0 0 0,-4-1-2 16,1 2-2-16,2-2 3 0,-12 7-4 0,20-9 1 16,-14 4-1-16,4-1 3 0,-10 6-3 0,17-11 2 15,-10 7 2-15,-2 2 2 0,-5 2 0 0,11-10 0 16,-7 4-1-16,-4 6-3 0,9-7-2 0,-1 2 3 16,-3 0-2-16,1 0 3 0,-2-3-9 0,2 0 1 15,2-1-4-15,1 2 5 0,-1-2-7 0,-2 0 1 16,2-1 0-16,2 1-2 0,-2 0 0 0,-2 0-2 15,1-1 1-15,-1 1-2 0,0 3 5 0,1-3 1 16,-1 2-5-16,-3 3 0 0,2-5-2 0,0 2 10 16,0 1 1-16,-5 6-1 0,6-12 3 0,-2 4-4 15,0 3 3-15,-1-2-1 0,-1 0-4 0,-2 7 2 16,9-14 5-16,-4 5-8 0,-1 1 1 0,0-2 1 0,-3 1-4 16,3-1 1-16,1 1 0 0,-4 0-3 0,2-2-1 15,2 2 6-15,-1-1 0 0,0 1-3 16,-2-2 2-16,2 3-1 0,-1-2 5 0,-2 0 0 15,2 2-3-15,-1-3 2 0,-2 5-3 0,3-4-2 0,0 2 2 16,-1 1-1-16,-1-1 0 0,0-2-1 0,0 0-1 16,1 4 11-16,-2-3-11 0,1 0 5 0,-1-1-1 15,0 1-1-15,0 1-5 0,0-2-4 16,0 2 6-16,0-2-1 0,1 0 4 0,-2 1-6 0,1-1 2 16,0 10 2-16,-1-14-8 0,-1 6 5 0,2 0-1 15,0 8-3-15,-2-17 6 0,-3 10-6 0,4-1 0 16,-2 2-2-16,3 6 2 0,-5-16 3 15,2 9 2-15,1 0-1 0,-2-3-8 0,3 3 5 0,-3-3 2 16,0 4-1-16,-1-3-3 0,4-1-2 0,-3 3 2 16,-1-1 2-16,0-1 2 0,-1 0-1 0,3 2 3 15,-2-2-6-15,0 1-1 0,-1-1 3 0,1 0 2 16,0 1-1-16,0 1-1 0,-1 0-4 0,1 1 10 16,1 0-8-16,-4-2 1 0,8 8 9 0,-8-9-10 15,3 6-5-15,5 3 5 0,-9-10 2 0,4 5-4 16,5 5 0-16,-6-7 4 0,6 7-2 0,-12-6-1 15,12 6 3-15,-6-7-6 0,-1 3 9 0,7 4-2 16,-11-7-2-16,1 1 4 0,5 2 5 0,-4-2-9 16,1 0-1-16,-1 3 2 0,0-3-5 0,0 1 2 15,-1 0 2-15,1 2-1 0,-3-3 5 0,4 0-7 16,-3 3 6-16,1-3-6 0,-8 0 4 0,7 3-8 16,-2-1 1-16,-4-2 4 0,1 1 2 0,3 2-3 15,-1 0 3-15,2 1-3 0,-8-2 2 0,7 2 2 16,0-2 0-16,-1 3-2 0,1-3 4 0,-3 2-1 0,3 1 1 15,-1-2-3-15,-4 1-3 0,4 0 7 16,1-2 0-16,1 1 2 0,0 1-3 0,0 0-3 16,-1-1 2-16,1 1-3 0,12 2 0 0,-24-6 4 15,11 3-4-15,0 1 3 0,3 0 0 0,10 2-4 0,-23-3 4 16,11 0-3-16,1 2 2 0,11 1 7 0,-18-4-7 16,18 4 1-16,-14-4 3 0,14 4-6 0,-13-3-1 15,13 3 6-15,-14-2-2 0,14 2 0 0,-13-1 3 16,13 1-5-16,0 0-2 0,-13-1 3 0,13 1-1 15,0 0 0-15,0 0-2 0,0 0 1 0,-13-3 3 16,13 3-4-16,0 0 0 0,0 0 6 0,0 0-5 16,0 0 4-16,0 0-2 0,0 0-2 0,0 0 4 15,-12-3-4-15,12 3 1 0,0 0 16 0,0 0-16 16,0 0 0-16,0 0-2 0,0 0 3 0,0 0 1 16,0 0-3-16,0 0 3 0,0 0-3 0,0 0 2 15,0 0 6-15,0 0-1 0,0 0-2 0,0 0 3 16,0 0-4-16,0 0-3 0,0 0 5 0,0 0-8 15,0 0 4-15,0 0 0 0,0 0-2 0,0 0 5 16,0 0 1-16,0 0-2 0,0 0-2 0,0 0 1 16,0 0 0-16,0 0-2 0,0 0 1 0,0 0 0 15,0 0-4-15,0 0 7 0,0 0-5 0,0 0 2 16,0 0 4-16,0 0-8 0,0 0 4 0,0 0-2 16,0 0 2-16,0 0 8 0,0 0-9 0,0 0 3 0,0 0-1 15,0 0 1-15,0 0-4 0,0 0-2 16,0 0 4-16,0 0 3 0,0 0-1 0,0 0-1 15,0 0-3-15,0 0 3 0,0 0-3 0,0 0 3 16,0 0 0-16,0 0 10 0,0 0-10 0,0 0-2 0,0 0 4 16,0 0-3-16,0 0-2 0,0 0 6 0,0 0-4 15,0 0-1-15,0 0-1 0,0 0 4 16,0 0 0-16,0 0-4 0,0 0-1 0,0 0 5 16,0 0-2-16,0 0 0 0,0 0 3 0,0 0-2 0,0 0-1 15,0 0-2-15,0 0 5 0,0 0 0 0,0 0-3 16,0 0-1-16,0 0 4 0,0 0-1 0,0 0-6 15,0 0 0-15,0 0 4 0,0 0 0 0,0 0-3 16,0 0 1-16,0 0 4 0,0 0-1 0,0 0-2 16,0 0-1-16,0 0 2 0,0 0-1 0,0 0 3 15,0 0-1-15,0 0-5 0,0 0 8 0,0 0-4 16,0 0 1-16,0 0-3 0,0 0-1 0,0 0 4 16,0 0-3-16,0 0 2 0,0 0 1 0,0 0-4 15,0 0-16-15,0 0 1 0,0 0 7 0,0 0-5 16,0 0 1-16,0 0 6 0,0 0 1 0,0 0-3 15,0 0 2-15,0 0 2 0,0 0 2 0,0 0 1 16,0 0-4-16,0 0 18 0,0 0-17 0,0 0-2 16,0 0 4-16,0 0 3 0,0 0-3 0,0 0 3 15,0 0 0-15,0 0 4 0,0 0-8 0,0 0 1 0,0 0 2 16,0 0 3-16,0 0 0 0,0 0 0 16,0 0 0-16,0 0 2 0,0 0 2 0,0 0-5 15,0 0 2-15,0 0-3 0,0 0 2 0,0 0 0 16,0 0-2-16,0 0-2 0,0 0 3 15,0 0 0-15,0 0 2 0,0 0-2 0,0 0 0 0,0 0-1 16,0 0 0-16,0 0 2 0,0 0-2 0,0 0 1 16,0 0 3-16,0 0 0 0,0 0 2 0,0 0-1 15,0 0-4-15,0 0 1 0,0 0-1 0,0 0 4 0,0 0 1 16,0 0-2-16,0 0-1 0,0 0 0 0,0 0-1 16,0 0 4-16,0 0-2 0,0 0 0 15,0 0-1-15,0 0-1 0,0 0 1 0,0 0 0 16,0 0 5-16,0 0-12 0,0 0 6 0,0 0 1 0,0 0 4 15,0 0-2-15,0 0-2 0,0 0-3 0,0 0 3 16,0 0-3-16,0 0 12 0,0 0-12 0,0 0 2 16,0 0 3-16,0 0-3 0,0 0-1 0,0 0 3 15,0 0 4-15,0 0-5 0,0 0 2 0,0 0-2 16,0 0-4-16,0 0 3 0,0 0 0 0,0 0 2 16,0 0 0-16,0 0-3 0,0 0 0 0,0 0 1 15,0 0 3-15,0 0 7 0,0 0-12 0,0 0 4 16,0 0-1-16,0 0-1 0,0 0-2 0,0 0 3 15,0 0-5-15,0 0 3 0,0 0-1 0,0 0-1 16,0 0 5-16,0 0-1 0,0 0 4 0,0 0-5 16,0 0 5-16,0 0-1 0,0 0-4 15,0 0 1-15,0 0 0 0,0 0 2 0,0 0-4 0,0 0 4 16,0 0-5-16,0 0 1 0,0 0 1 0,0 0 5 16,0 0 0-16,0 0-3 0,0 0 8 0,0 0-10 15,0 0 0-15,0 0 2 0,0 0-3 0,0 0 5 16,0 0-1-16,0 0-5 0,0 0 2 0,0 0 4 15,0 0-5-15,0 0 4 0,0 0-4 0,0 0-2 16,0 0 6-16,0 0 0 0,0 0-5 0,0 0 6 16,0 0-2-16,0 0-1 0,0 0 2 0,0 0 0 0,0 0-3 15,0 0 0-15,0 0-2 0,0 0-5 16,0 0 16-16,0 0-5 0,0 0-6 0,0 0-5 16,0 0 7-16,0 0 2 0,0 0 0 0,0 0-3 15,0 0-1-15,0 0 6 0,0 0-5 0,0 0 3 0,0 0-2 16,0 0 1-16,0 0 5 0,0 0-7 0,0 0-1 15,0 0 7-15,0 0-4 0,0 0 0 0,0 0 3 16,0 0-6-16,0 0 4 0,0 0 3 16,0 0-3-16,0 0-3 0,0 0 0 0,0 0-1 0,0 0 1 15,0 0 3-15,0 0-1 0,0 0 0 0,0 0 1 16,0 0-4-16,0 0 3 0,0 0-1 0,0 0 2 16,0 0 1-16,0 0-1 0,0 0 1 0,0 0-5 15,0 0 2-15,0 0 1 0,0 0-2 0,0 0 4 16,0 0-1-16,0 0 1 0,0 0-1 0,0 0-4 15,0 0 5-15,0 0 1 0,0 0-5 0,0 0 1 16,0 0-1-16,0 0 4 0,0 0-2 0,0 0 3 16,0 0-2-16,0 0-1 0,0 0-3 0,0 0 2 15,0 0 0-15,0 0 0 0,0 0 2 0,0 0 2 16,0 0 0-16,0 0-4 0,0 0-2 0,0 0 5 16,0 0-1-16,0 0-5 0,0 0 1 0,0 0 5 15,0 0-1-15,0 0-3 0,0 0 13 0,0 0-11 16,0 0-4-16,0 0 4 0,0 0-1 0,0 0 3 15,0 0-1-15,0 0-5 0,0 0 3 0,0 0 0 16,0 0 3-16,0 0-1 0,0 0-3 0,0 0 4 16,0 0-3-16,0 0 11 0,0 0-12 0,0 0 0 15,0 0 2-15,0 0-2 0,0 0-1 0,0 0 3 16,0 0 2-16,0 0 0 0,0 0-3 0,0 0-1 16,0 0 3-16,0 0 3 0,0 0-4 0,0 0 2 0,0 0 0 15,0 0-6-15,0 0-1 0,0 0 8 16,0 0-6-16,0 0 2 0,0 0 1 0,0 0-1 15,0 0 0-15,0 0 3 0,0 0-5 0,0 0 3 16,0 0 0-16,0 0-3 0,0 0 6 0,0 0-5 0,0 0 12 16,0 0-8-16,0 0-2 0,0 0 2 0,0 0-3 15,0 0-5-15,0 0 2 0,0 0 17 16,0 0-16-16,0 0 6 0,0 0 0 0,0 0-6 16,0 0 1-16,0 0 3 0,0 0 1 0,0 0-3 0,0 0 0 15,0 0-4-15,0 0 1 0,0 0 3 0,0 0-8 16,0 0-2-16,0 0-9 0,0 0-10 0,0 0-18 15,0 0-11-15,0 0-17 0,0 0-22 16,0 0-32-16,0 0-36 0,0 0-40 0,0 0-19 0,0 0-16 16,0 0-178-16,0 0-451 0,0 0 199 0</inkml:trace>
  <inkml:trace contextRef="#ctx0" brushRef="#br0" timeOffset="49059.01">12626 6440 172 0,'5'-8'205'16,"-5"8"-15"-16,4-8-10 0,-4 8-7 0,4-10-15 15,1 5-12-15,-5 5-16 0,3-10-8 0,-1 4 0 0,-2 6-11 16,1-12-6-16,1 6 0 0,-2 6-3 0,1-14-9 16,-1 7-4-16,0 7-9 0,-3-15-6 0,0 4-5 15,-1 1-5-15,-3 0-6 0,-3-3-2 0,-1-1-7 16,-7 1-5-16,-4-5-3 0,0 2 0 0,-6 0 1 16,1 0 2-16,-1 0-5 0,-4 2-4 0,2-1-3 15,-2 3-2-15,-2-1-3 0,0 1-1 0,-2 1-3 16,0 1-3-16,-1 3-4 0,4-2 0 0,-3 2 1 15,3 2-5-15,1 2-3 0,-1-1-1 0,2 1-1 16,2 3 2-16,-2 0-1 0,9 2-3 0,-6 0-3 16,2 2 1-16,6-1 0 0,0 0 0 0,-2-1-1 15,3 2 3-15,1 1-6 0,-1 2 4 0,4-3-3 0,2 3-1 16,-4-1 1-16,6 0-2 0,-3 5 3 0,2 0-2 16,-2 3 1-16,3 1-1 0,2 3 4 0,-3 4-8 15,3 5-3-15,0-1 6 0,2 1 3 0,4 4-2 16,1 2 3-16,0 0 0 0,2 1 2 0,-1 0 1 15,1 0 3-15,1 0 0 0,2 0-4 0,-2-2 1 16,4 0 1-16,-5-1 2 0,5 0 1 0,-4-2-1 16,2-2 4-16,2 1-7 0,-2-2 1 0,1-7 1 0,-1 4-3 15,0-7-3-15,2 1-11 0,-2-7-16 0,-1 3-24 16,2-3-26-16,0 0-23 0,0 1-29 16,0-5-36-16,6-2-36 0,-4 0-45 0,-6-4-141 0,16 2-418 15,-16-2 185-15</inkml:trace>
  <inkml:trace contextRef="#ctx0" brushRef="#br0" timeOffset="49467.09">11302 6741 125 0,'-10'-3'212'0,"1"0"-21"16,9 3-18-16,-13-3-24 0,13 3-17 0,0 0-14 15,0 0-6-15,0 0-14 0,0 0-10 0,0 0-11 16,53 9-4-16,-19-5-10 0,6 1-3 0,16 4-7 15,-1-3-6-15,-3-3-1 0,5 0-11 0,0-3-1 16,-3-1-6-16,-3 1 1 0,-9 1-7 0,-4-4 3 0,2 1-4 16,-2 0 0-16,-1 1-1 0,-1-2 0 0,-1 1-3 15,-3-2 1-15,-4 0 1 0,-8 4 3 16,-1-2 3-16,-5 1 6 0,-1 1 10 0,-13 0 6 0,22-2 8 16,-16 0 7-16,-6 2 2 0,14-5 2 0,-14 5 3 15,12-4-5-15,-12 4 1 0,8-4-2 0,-8 4-2 16,10-6-3-16,-10 6-4 0,0 0-3 0,9-6-7 15,-9 6-4-15,0 0-2 0,0 0-6 0,6-3-6 16,-6 3-2-16,0 0-6 0,0 0 0 0,0 0-5 0,0 0-3 16,0 0-1-16,0 0 0 0,9 12-1 15,-9-5 1-15,3 4-4 0,-3 4-1 0,1 3 1 16,-1 0 4-16,-1 1-1 0,-2 6-1 0,3 0 3 0,-4-6-4 16,3 0-1-16,0-1-6 0,-1 1-1 0,0-2-9 15,-1-5-12-15,2 0-13 0,0-1-7 16,-2 0-22-16,3-3-14 0,0-2-16 0,0-6-18 0,-1 10-22 15,1-10-32-15,0 0-88 0,0 0-138 0,0 0-426 16,0 0 189-16</inkml:trace>
  <inkml:trace contextRef="#ctx0" brushRef="#br0" timeOffset="49634.01">12291 6717 2999 0,'-6'-17'22'0,"1"5"30"0,2 0-23 0,-3 0-12 16,2 4-3-16,3-2 3 0,0 3-6 0,-2 0 1 15,3 7-5-15,-1-14 2 0,1 9-5 0,0 5-2 16,1-11-1-16,-1 11-14 0,4-9-28 0,-4 9-20 16,5-7-25-16,-5 7-18 0,14-2-31 0,-14 2-33 15,15 0-21-15,-15 0-212 0,18 9-432 0,-9-3 192 0</inkml:trace>
  <inkml:trace contextRef="#ctx0" brushRef="#br0" timeOffset="50612.57">12429 7006 16 0,'0'0'178'0,"0"0"-16"0,0 0-19 0,21 0-9 0,-21 0-13 15,0 0-17-15,20-3-5 0,-12-2-6 16,3 2-3-16,1-2-6 0,-2-1-5 0,4 0-1 16,-4 0-13-16,3 1-5 0,4-2-5 0,-7 0 4 0,7 0-6 15,-4 1 0-15,2-1-7 0,-5 1-4 0,0 0 1 16,0 2-3-16,-2-2 1 0,-4 2 5 0,-4 4 9 16,15-10-5-16,-8 5-2 0,-1-2-3 0,1 4-3 15,-1-5-3-15,3 0-2 0,-3 1-7 0,3-2-4 16,-4-1-1-16,4 1-2 0,-4 0-5 0,3 0 0 0,0 0-3 15,0 0-1-15,-1 0-4 0,-1 2 0 16,0 2 4-16,-3-2 0 0,-3 7 10 0,7-8-3 0,-7 8 0 16,5-7 0-16,-5 7-4 0,2-6 0 15,-2 6 1-15,0 0-1 0,0 0 0 0,0-12-2 16,0 12-2-16,0 0 0 0,-6-9-4 0,6 9 0 0,0 0-2 16,-10-7 2-16,10 7-1 0,-12-5 0 0,12 5-2 15,-18-4 0-15,8 4-1 0,-9-2 1 0,1 2 0 16,0 3-1-16,-1-1 2 0,1 3-1 0,-1-1-2 15,0 3 2-15,-7 1-3 0,7 1 1 0,1-1-1 16,-1 0-1-16,1 1 0 0,0-1 0 0,3 3 1 16,2-1-1-16,3 0-1 0,1-2-1 0,4 2-1 15,1-1-1-15,1-3 0 0,2 1 0 0,1 3 4 16,1-3-3-16,3 1 2 0,5 2 2 0,3-3-3 0,2 1 0 16,6 0-1-16,-2-1 3 0,9-4-1 0,0 1 1 15,-5-3-2-15,0 2-5 0,7-3 2 16,-4-3 0-16,-3 2 1 0,-4 1-1 0,1-2-1 0,-1-3 1 15,-7 2 2-15,3-1 1 0,-3 0 0 0,-2 0 2 16,-9 4 3-16,11-3 10 0,-11 3 5 0,9-5-3 16,-9 5 4-16,0 0-2 0,9-5-5 0,-9 5-1 15,0 0-4-15,0 0-2 0,0-6-2 0,0 6 0 16,0 0-1-16,0 0 0 0,0 0-3 0,0 0-2 16,0 0-1-16,-19 15-3 0,19-15 1 0,-9 7-1 15,5-1 1-15,4-6-4 0,-5 12-4 0,1-5-1 16,3-1-1-16,1-6 1 0,2 14-2 0,1-7 6 0,1 0-1 15,3 0 1-15,1 0 2 0,1-2 3 16,5 0-3-16,1-1 0 0,3 0-2 0,3-1-4 0,-1-3-5 16,7-1-3-16,1-4-9 0,0 1-6 0,2-4-10 15,-1-1-5-15,-1-1 4 0,-1-2 10 0,0-1 1 16,-9 5 5-16,-2-3 2 0,2-1 3 0,-1 1 4 16,-2 2 8-16,1-2 9 0,-1 4 9 0,-5 1 0 15,-1-1 9-15,-1 1 8 0,-1-1 1 0,-1 4 0 16,-6 3-7-16,6-6-1 0,-6 6-5 0,0 0-6 15,0 0 2-15,0 0-2 0,0 0 1 0,0 0-1 16,0 0 1-16,6 17-1 0,-11-8-2 0,0 3-6 16,-4 3-15-16,0 0-7 0,-5 1-1 0,-4 2-3 0,3-4 3 15,1 0 1-15,0 0 0 0,1-2 6 16,-1-1 3-16,5-1 0 0,1-3 0 0,1 0 3 16,-2-1 1-16,1 0 7 0,2-4-3 0,6-2 6 0,0 0 3 15,-17 3-4-15,17-3-3 0,0 0 9 0,-18-5-10 16,8-1 5-16,2 0-3 0,1-2-12 15,-2-1 2-15,1 0-19 0,-1-1-19 0,0-3-23 0,4 3-15 16,-4-6-24-16,5 4-19 0,-1-2-136 0,3 2-294 16,-1 1 131-16</inkml:trace>
  <inkml:trace contextRef="#ctx0" brushRef="#br0" timeOffset="50911.25">13615 6678 59 0,'4'-9'252'0,"0"1"2"15,0-1-9-15,0 0-14 0,-2 2-8 16,-2 7-12-16,1-11-20 0,1 4-13 0,-2 7-15 0,1-8-14 16,-1 8-16-16,1-8-15 0,-1 8-14 0,0 0-14 15,0 0-12-15,0 0-8 0,0 0-7 0,0 0-5 16,0 0-6-16,0 0-4 0,-4 31-8 0,-1-11-1 15,-2 3-5-15,-1 1 0 0,3 0-5 16,-4 2-5-16,-2 2 0 0,-2 0-1 0,4 0-1 0,-4-2-6 16,3-1-6-16,-3-2-9 0,4-5-5 0,-1-1-22 15,-2-1-19-15,6-3-12 0,0-1-21 0,0-3-25 16,1 0-23-16,3-4-25 0,2-5-28 0,-7 9-61 16,7-9-137-16,0 0-407 0,0 0 181 0</inkml:trace>
  <inkml:trace contextRef="#ctx0" brushRef="#br0" timeOffset="51054.28">13360 6820 40 0,'13'-3'203'0,"8"-2"-17"0,6 3-23 0,-6-1-26 16,7 0-45-16,1 0-34 0,-1 1-54 0,2-1-61 15,-9 2-81-15,9-4-149 0,-4 1 66 0</inkml:trace>
  <inkml:trace contextRef="#ctx0" brushRef="#br0" timeOffset="51624.05">14726 6414 14 0,'3'-7'293'0,"-1"2"-26"0,-2 5-28 15,4-13-23-15,-2 9-21 0,-2 4-17 0,4-10-18 16,-4 10-16-16,0 0-17 0,4-8-13 0,-4 8-14 16,0 0-12-16,0 0-8 0,0 0-11 0,0 0-8 0,0 0-7 15,0 0-6-15,0 0-4 0,0 0-2 16,3 27-5-16,-6-9-3 0,2 0 0 0,-2 10-2 0,-1-1 1 16,1 3-2-16,-4 1-5 0,3 1 0 0,-2-1-1 15,-2 0-7-15,-1-1-1 0,3 3 2 0,-3-1-5 16,1 0 4-16,-2 0-6 0,2-3-1 0,1-2-6 15,-2-3-11-15,4 0-13 0,0-6-27 0,0-1-13 16,-1-3-23-16,2-3-30 0,2 0-28 0,-3-4-33 16,2-1-209-16,3-6-413 0,-6 9 183 0</inkml:trace>
  <inkml:trace contextRef="#ctx0" brushRef="#br0" timeOffset="51816.95">14240 6793 112 0,'-6'-7'282'0,"6"7"-32"16,-8-5-22-16,8 5-8 0,-5-7-17 0,5 7-23 16,1-9-17-16,-1 9-14 0,17-13-18 0,-2 4-14 15,7 1-12-15,5 1-14 0,4 0-8 0,3-1-5 16,1-1-10-16,2 0-6 0,1 3-11 0,2 2-8 16,12-3-12-16,-1 1-17 0,-14 4-18 0,-1 2-26 15,1 0-20-15,-2 0-29 0,0 1-32 0,-2 2-45 16,-2 1-217-16,-3 0-402 0,-2 0 178 0</inkml:trace>
  <inkml:trace contextRef="#ctx0" brushRef="#br0" timeOffset="52500.94">14863 7002 137 0,'0'0'237'0,"0"0"-21"0,0 0-27 15,0 0-15-15,0 0-20 0,0 0-13 0,0 0-11 16,0 0-17-16,42-12-13 0,-31 8-8 0,7-2-9 16,3 1-5-16,-1-2-6 0,4-1-1 0,3-3-3 0,0 2-5 15,0 1-4-15,0-2-2 0,1 1-5 16,-1-1-4-16,2-1-6 0,-2 4-5 0,-1-1-3 16,-6 1-5-16,-2 1-2 0,1-1-2 0,-4 2-2 0,-1 0-1 15,-3 1 3-15,-1 0 11 0,0 1 15 0,-5-2 6 16,-5 5-7-16,12-10-1 0,-10 3-9 15,2 2-4-15,-4 5 0 0,-4-14-9 0,2 5 0 0,-6 4-5 16,0-2-4-16,-1 0-1 0,-2 3-3 0,-2-1-4 16,-3 0 2-16,1 2-4 0,-1 3-3 0,-1 2 1 15,-2 2-1-15,0 0 0 0,-2 3 1 0,1 3-5 16,-3 3 2-16,4 3-3 0,0 2 0 0,5-3 6 16,0 0 0-16,-2 5-5 0,6-3 0 0,1-1-1 0,1-2 3 15,3 4-3-15,3-3 1 0,0 0 1 16,2 2-2-16,3-6-1 0,2-1 2 0,0 1-1 0,4 3 3 15,5-5-1-15,0 1 0 0,4-2-3 0,9-1-3 16,-8-1 4-16,11-1-12 0,-1-3 2 0,4-2-8 16,1-3-4-16,-3-2-3 0,4-1 3 0,-6-3 2 15,2 0-2-15,-3-4 5 0,-1-1-2 0,-3-1-2 16,-1-1 2-16,-1 1 7 0,-7 1 3 0,4-4-1 16,-6 4 4-16,0 2 14 0,1 0 1 0,-1 0 2 15,0 2 0-15,-1-1 1 0,2 0 1 0,-3 5-4 16,0 0-2-16,2 1 3 0,-2-1-5 0,2 4-2 0,1-3 1 15,-1 4 1-15,-2 0-5 0,-11 1 3 0,24 0-2 16,-24 0 1-16,21 1-2 0,-8 2 2 16,-4 3-2-16,-1 0 0 0,-2 2-1 0,2 0-4 0,-5 2 5 15,3 0 1-15,-4 7 2 0,-2-1 0 0,-2 2 0 16,-2 0 2-16,0-2-4 0,-4 3 2 0,2-1-2 16,-2-2 4-16,2 1-3 0,-3 0 1 0,3-1-2 15,-1-6 2-15,2 1 0 0,0 0 1 0,0-1 0 16,1-2-4-16,2-2-4 0,2-6 6 0,-2 11-2 15,2-11 5-15,5 8-4 0,-5-8-9 0,12 4-27 16,-12-4-18-16,23 0-28 0,-9-1-25 0,-1-5-25 16,7 0-27-16,-1-4-38 0,-1 0-186 0,4-7-412 0,-2 1 182 15</inkml:trace>
  <inkml:trace contextRef="#ctx0" brushRef="#br0" timeOffset="53089">16134 6928 143 0,'8'-4'189'15,"-8"4"-26"-15,0 0-23 0,0 0-5 0,5-5-16 0,-5 5-11 16,0 0-11-16,0 0-14 0,0 0-3 0,0 0-11 16,0 0-4-16,0 0-9 0,0 0-5 0,0 0-3 15,0 0-4-15,14 14-6 0,-14-14-4 0,5 9-3 16,-3-4-2-16,-2-5 3 0,2 13-3 0,-2-6 1 16,0-7-8-16,-1 15 2 0,1-8-5 0,0-7 2 0,-3 13-6 15,3-8 3-15,0-5 2 0,-5 10 2 16,5-10 12-16,0 7 26 0,0-7 23 0,0 0 18 0,0 0 8 15,0 0-12-15,0 0-9 0,0 0-10 0,0 0-12 16,0 0-7-16,0 0-4 0,9-28-6 0,-4 17-3 16,0 0-5-16,4-1-7 0,-2 2-3 0,-1 0-1 15,-1 0-2-15,4-1-5 0,-4 3 1 0,0 2-2 16,-1 0-4-16,1 1-4 0,-5 5-8 0,9-10 5 16,-9 10-5-16,12-3 0 0,-6 0-2 0,-6 3 0 15,0 0-10-15,19 2-9 0,-19-2-14 0,17 4-5 16,-11 0-9-16,3 2-1 0,-2 0 4 0,-1 2-1 0,3-1-2 15,-1 3-2-15,-1-2 3 0,-3 1 6 16,1 0-2-16,-1 2-3 0,0-3 9 0,1-1 6 16,-3 0 1-16,-2-7 0 0,3 10 6 0,0-6 5 0,-3-4-3 15,0 0 8-15,5 10-1 0,-5-10 5 0,0 0 6 16,4 6 12-16,-4-6 7 0,0 0-3 0,0 0-3 16,0 0 0-16,0 0 0 0,0 0-5 0,25-13 0 15,-18 7-2-15,4-1 0 0,2-3 1 0,1 1 0 16,4-1-4-16,0-1 1 0,1 1-1 0,5-3 3 15,3 1 4-15,-2-1-7 0,1 1 6 0,-7 6 2 16,2 0 2-16,-5 0-7 0,4 0 9 0,-8 2-2 16,1 3-1-16,-1-1-2 0,0-1-2 0,-12 3-4 0,17 1-2 15,-17-1 3-15,18 4 0 0,-12 0-3 16,-2 2 1-16,4 0 0 0,-4 1-1 0,1 1-2 0,-3 2 3 16,-2 2 2-16,-1 0-1 0,-2 0-4 0,0-1-13 15,-4 5-17-15,1 0-18 0,-1 0-31 0,2 1-27 16,-4-3-46-16,4-3-68 0,0-2-150 0,1 1-400 15,3-2 177-15</inkml:trace>
  <inkml:trace contextRef="#ctx0" brushRef="#br0" timeOffset="53648.15">17517 7042 2892 0,'0'0'36'0,"-14"-2"-25"0,14 2-8 0,0 0-10 0,-17-4 0 16,17 4 2-16,0 0 1 0,-12-1 2 16,12 1 7-16,0 0 0 0,0 0 2 0,0 0-1 0,0 0 9 15,0 0 11-15,0 0 0 0,0 0-1 0,0 0-1 16,0 0-3-16,0 0-2 0,0 0-1 15,0 0 1-15,52-2-8 0,-32 1 2 0,1 1 0 0,1 1-2 16,7 0 1-16,-1 0-3 0,-6 2-3 0,7-2-2 16,-8-1 1-16,-1 2-18 0,1-3-11 0,-2 1-26 15,1 1-23-15,-3-2-31 0,-3 0-54 0,3-2-57 16,-9 0-215-16,1-2-467 0,-1-3 207 0</inkml:trace>
  <inkml:trace contextRef="#ctx0" brushRef="#br0" timeOffset="53840.78">17438 6825 3066 0,'-13'-6'42'0,"2"1"-33"0,0 2-14 0,11 3-16 0,-10-4-17 16,10 4 11-16,-10-4 5 0,10 4 5 0,0 0 4 16,0 0-1-16,0 0 2 0,26-4 1 0,-7 2 2 15,2 1-8-15,9 0-11 0,4 1-12 0,-1 0-16 16,5 0-13-16,1 0-17 0,16 1-18 0,-14-1-14 15,10 0-23-15,-12 1-22 0,-5 1-188 0,3-4-381 16,-3 2 168-16</inkml:trace>
  <inkml:trace contextRef="#ctx0" brushRef="#br0" timeOffset="54503.73">19053 6709 220 0,'-7'-14'207'0,"0"7"-21"0,-2-1-14 15,-2 2-11-15,-6-4-13 0,-2 0-11 0,0 3-10 0,-11 2-18 16,4-1-4-16,-3 2-8 0,1 1-4 0,-2 1-10 16,-1 3-8-16,-1 2-5 0,-1 1-11 0,-2 3 0 15,6 0-5-15,1 2-3 0,0 3-6 0,2-1 0 16,9 0-6-16,2 0-3 0,2 1-7 0,3-4-6 16,3 7 0-16,4-5 1 0,-1 2-4 0,4-1-3 15,3 0 2-15,2 1-1 0,1 3 1 0,6-3 2 16,3-1-2-16,3 1-4 0,1-3 1 0,5-1-1 15,-3-1 0-15,7-2-3 0,-1-1 2 0,1-1-1 16,1-5-1-16,-8 1-2 0,0-4-6 0,5-3 6 16,-6 0 0-16,-3 0 7 0,2-2 8 0,-2 1 1 0,-2-3 5 15,-1 1 7-15,0-3 1 0,-3 1 5 0,-4 0-5 16,3 3-1-16,-3 1-3 0,-2-3-1 0,-1 5 6 16,1-1-5-16,-2 3-4 0,-3 5-4 0,6-12-5 15,-6 12 1-15,4-6-9 0,-4 6-2 0,0 0-5 16,2-9-4-16,-2 9 0 0,0 0-5 0,0 0 1 15,0 0 0-15,0 0-3 0,0 0 3 0,0 0-1 16,0 0-1-16,-10 30 0 0,5-18 0 0,0 5 1 16,1 0 1-16,0 3 3 0,3 0-1 0,-2 5 1 15,2-5 0-15,-2 4 6 0,3-6-7 0,3 0 5 0,-2-6 0 16,3 0-2-16,-1 0 1 0,2 0 3 0,0-2 0 16,0 0-3-16,3-3 1 0,-1 2 0 0,-2-3 1 15,3 1 1-15,1-2-5 0,-1 1 2 0,2-3-4 16,-1-1 3-16,-9-2 0 0,19 5-2 0,-5-7-10 15,-14 2-13-15,27-2-16 0,-9-1-10 0,0-2-17 16,1 0-17-16,0-1-22 0,-1-1-17 0,4 0-22 16,-1 1-27-16,6-4-11 0,-9 4-22 0,1 1-10 15,-6 1-127-15,5-3-368 0,-6 5 163 0</inkml:trace>
  <inkml:trace contextRef="#ctx0" brushRef="#br0" timeOffset="55620.98">19561 6891 204 0,'6'-7'283'0,"-6"7"1"16,6-7-18-16,-6 7-14 0,3-6-18 0,-3 6-23 15,0 0-22-15,4-10-14 0,-4 10-21 0,0 0-14 16,0 0-14-16,0 0-15 0,0 0-13 0,0 0-15 16,4-5-8-16,-4 5-11 0,0 0-5 0,0 0-9 0,0 0-6 15,0 0-4-15,0 0-4 0,-2 22-4 16,1-11-3-16,-3-1-5 0,4 2-1 0,-4 5-2 0,-2 1 0 16,2-2-2-16,0 1-4 0,1 1 1 0,-1-1-1 15,0-2-4-15,1 1 1 0,-3-2 5 0,5-2-9 16,1-1 0-16,-3-1 4 0,3 0-6 0,-1-2 7 15,1-8-6-15,-3 11-1 0,3-4 0 0,0-7 0 16,-2 8-1-16,2-8 2 0,0 0 2 0,0 0-1 16,0 10 3-16,0-10 6 0,0 0 6 0,0 0 4 15,0 0-2-15,0 0 3 0,0 0-7 0,0 0 0 16,0 0-2-16,5-34-12 0,-3 18 6 0,1-2 0 0,2 1-2 16,-3-3-2-16,1-5 7 0,1 6-14 0,2-6 5 15,0 0-5-15,-3 6 2 0,4 2 1 16,-4-1-2-16,3 3 2 0,-4 3 0 0,2 1 2 0,-1 2-5 15,0-1 3-15,0 2-3 0,-2 0 9 0,-1 8-3 16,5-10-2-16,-5 10 2 0,4-9-3 0,-4 9-1 16,1-7 1-16,-1 7-8 0,0 0 0 0,0 0-5 15,0 0-1-15,0 0 4 0,0 0-4 0,0 0 3 16,0 0-1-16,8 23 4 0,-7-8-2 0,2 5 2 16,-2 3 2-16,-1-3-3 0,3 6 4 0,-6-1-2 15,3 0 5-15,0 0-5 0,-2-1 5 0,2-5-6 16,0 0 11-16,-2 1-11 0,1-1 3 0,0-2 5 0,0 0-6 15,-1-1 3-15,2-4-8 0,0-3 9 16,0 2-2-16,0-2 2 0,0-9-1 0,0 12 1 16,0-12-1-16,-1 9-5 0,1-9 6 0,0 8 4 0,0-8 0 15,0 0-1-15,0 0 2 0,0 0 13 0,0 0 9 16,0 0 1-16,0 0-4 0,0 0-4 0,0 0-1 16,0 0-5-16,0 0 3 0,0 0-2 0,1-38-5 15,-1 23-6-15,0-1 3 0,0-1-7 0,3-1 1 16,-3 1 0-16,2-1 1 0,1 0 2 0,-2 1 0 15,1 2-8-15,0-3 3 0,1 3-2 0,-2 1 1 16,3 2-3-16,-3 2 2 0,0 2 1 0,3 0 1 16,-1 0 4-16,-3 8-2 0,4-10-3 0,-3 4 1 0,-1 6-5 15,1-8-2-15,-1 8 4 0,0 0 0 16,3-8-3-16,-3 8-3 0,0 0-3 0,0 0 1 16,0 0-4-16,0 0 1 0,0 0-3 0,0 0 1 0,0 0 11 15,0 0-5-15,-4 26-3 0,3-13 2 0,-1-1 4 16,-3 5 0-16,1 2-1 0,-1 0 3 0,0-1-5 15,1 0 5-15,-1 0-2 0,1-2 4 0,0 0 0 16,3-4-3-16,-1 0 1 0,0 0 5 0,1-1-3 16,-3-3-3-16,3-1 5 0,1-7 0 0,0 13-5 15,0-13 5-15,-3 8 2 0,3-8 2 0,0 0-1 16,0 7-1-16,0-7 9 0,0 0 4 0,0 0 11 16,0 0-6-16,0 0 0 0,0 0-1 0,0 0-5 0,0 0 1 15,0 0-3-15,4-35-5 0,-1 23 1 16,-2-6 4-16,-1 0-8 0,0 0 0 0,0 0-2 0,0 2 1 15,-4-1 3-15,4-2-5 0,-1 2 3 0,-2 5-1 16,2 2-1-16,0-1-2 0,0 1 7 0,-1 1-11 16,2 9 5-16,-1-13-2 0,-2 8-1 0,3 5 1 15,-1-12-2-15,1 12 0 0,-2-8-2 0,2 8 7 16,0 0-3-16,-2-9-6 0,2 9 5 0,0 0-1 16,0 0-5-16,0 0-3 0,-1-8-4 0,1 8 0 15,0 0-5-15,0 0-12 0,0 0-3 0,0 0-4 16,0 0-8-16,0 0-1 0,0 0-5 0,0 0-9 15,0 0-18-15,0 0-11 0,0 0-12 0,0 0-4 16,0 0-12-16,0 0-16 0,0 0-21 0,0 0-16 16,0 0-32-16,-22 16-64 0,15-11-137 0,-2-2-438 0,1 2 195 15</inkml:trace>
  <inkml:trace contextRef="#ctx0" brushRef="#br0" timeOffset="56244.09">20320 7165 152 0,'0'0'260'0,"0"0"-17"0,0 0-6 0,0 0-17 15,0 0-16-15,0 0-17 0,0 0-14 0,0 0-15 16,0 0-11-16,0 0-8 0,0 0-7 0,0 0-11 0,0 0-8 16,0 0-18-16,0 0-6 0,0 0-9 15,0 0-7-15,0 0-9 0,0 0-7 0,0 0-3 0,47-1-10 16,-47 1-7-16,23 0-10 0,-11 1-14 0,-12-1-11 15,25-1-14-15,-12 1-15 0,-13 0-12 0,19 0-11 16,-19 0-21-16,15-1-22 0,-15 1-22 0,13-4-52 16,-13 4-13-16,12-5-215 0,-7 0-427 0,0-2 189 15</inkml:trace>
  <inkml:trace contextRef="#ctx0" brushRef="#br0" timeOffset="56439.2">20202 6924 33 0,'0'0'268'0,"0"0"-27"15,-4-4-28-15,4 4-17 0,0 0-21 0,18-11-19 16,0 9-22-16,2-1-15 0,7 0-23 0,0 1-30 16,4 1-30-16,3 0-28 0,-2 2-35 0,3 0-45 15,-2 2-53-15,0-2-129 0,2 0-273 0,-3 3 122 16</inkml:trace>
  <inkml:trace contextRef="#ctx0" brushRef="#br0" timeOffset="58034.5">21691 6801 146 0,'0'0'139'16,"0"0"-11"-16,0 0-10 0,-36-4 1 0,36 4-6 15,-18-1-4-15,18 1-4 0,-19-1-1 0,19 1-4 16,-20-1 2-16,8 0-1 0,12 1-2 0,-19-3-6 16,19 3 0-16,-14-4-7 0,5 1-1 0,0 1 0 0,0-3-6 15,9 5-6-15,-13-8-2 0,6 4-12 0,7 4 3 16,-12-10-3-16,7 5-2 0,1 1-2 0,4 4-5 16,-9-11-2-16,7 4-8 0,-1-3-4 0,1 4-3 15,-1-3 0-15,4 0-8 0,-1 0 2 0,0-1-4 16,2 0 2-16,0 0-13 0,1 1-5 0,-1 0 4 15,5-2-5-15,-2 2 2 0,0 0-2 0,1-1 0 16,2 1-3-16,1 0-1 0,1 1-2 0,3-2 2 16,2 2 0-16,2 0-1 0,0 2-2 0,0 1-2 15,0-2 2-15,0 5 1 0,2-1-2 0,-1 1 1 16,1 2 2-16,-1-1 0 0,-5 2-3 0,7 0-1 0,-6 2 1 16,3-1 2-16,-2-1-2 0,3 4 0 0,-2-1 1 15,-4 0-2-15,0 0-1 0,0 0 3 16,-3 1-3-16,0-2-1 0,-1 3 0 0,-3-3 0 0,1 5 1 15,1-1-2-15,-3 1 2 0,1-1 4 0,-3 1-6 16,1 2 6-16,-3-5-4 0,2 5 0 0,-2-10 0 16,0 15 1-16,-2-6-3 0,-1 1 2 0,1 0 1 15,-5 0 1-15,2 0 1 0,-1 0 1 0,-3 4-4 16,0-5 4-16,3 2 0 0,-6 2-4 0,-2 1 1 16,-1 0 0-16,-6 5 3 0,-2 0-2 0,0 1 2 15,-2 0 0-15,-1-1 1 0,-2-1 0 0,-3 3 1 16,1-3-1-16,-2 1 2 0,0-1 1 0,1 1 0 15,-1-2 2-15,3 2-2 0,-2-2 7 0,0 0 5 16,-2 1 5-16,1-1 0 0,0 2 5 0,-2-1 1 16,-1 0 2-16,1-2-1 0,2-2-2 0,0 0-1 0,2-2-3 15,2 2 4-15,0-4-1 0,1 2-2 0,7-5 4 16,1-1 4-16,0 2 1 0,-1-6 2 0,4 3 5 16,-1-2 0-16,4-1 0 0,-2 1-2 0,5-1 2 15,10-2-3-15,-22 0 3 0,22 0 4 0,-13 0 3 16,13 0-2-16,-11-4-7 0,11 4-2 0,-10-6-5 15,7 0-3-15,3 6-5 0,-4-17-1 0,4 9-5 16,0-6 9-16,3 2-10 0,1 2-6 0,-2-2-1 16,6-3-3-16,-1 2 1 0,0 1-5 0,1 2 4 15,-1 1-6-15,3-1 4 0,-1 3-1 0,-1 0-1 16,2 1 0-16,-1 0-1 0,0 2 2 0,-9 4-9 16,18-6 8-16,-10 6-1 0,-8 0-4 0,17-1 2 15,-17 1-1-15,19 2 0 0,-19-2 0 0,20 6 0 0,-10-1 0 16,0 0 2-16,-1 4 5 0,0-3-8 0,3 3 1 15,-1 2 4-15,2 0 2 0,-3-2-1 0,-1 1 0 16,3 2-2-16,0 1 3 0,-1-1-1 0,3 0-3 16,-3-1 6-16,7 1-1 0,-1-3-1 0,1 1-3 15,0 1 6-15,6 1-5 0,0-1-5 0,3-2-5 16,-3 1 3-16,2-4-6 0,-4-1-1 0,4-2-1 16,-3 1-6-16,-2-3 7 0,1 2-2 0,-2-3-1 15,-3 1-1-15,2-2 0 0,-6 1 2 0,-1-3 4 16,1 0 1-16,-13 3 0 0,17-4 6 0,-11 3 6 15,-6 1 1-15,14-5 5 0,-14 5-3 0,7-2 5 16,-7 2 6-16,8-6-1 0,-8 6-2 0,0 0 2 16,8-5 6-16,-8 5-7 0,0 0 0 0,4-6 3 0,-4 6-2 15,0 0-7-15,0 0 1 0,0 0 2 0,1-9-8 16,-1 9 4-16,0 0 0 0,0 0 1 0,0 0-2 16,0 0 0-16,0 0-4 0,0 0 7 0,0 0-1 15,0 0-6-15,0 0 5 0,6-6 1 0,-6 6-4 16,0 0-2-16,0 0 2 0,0 0-2 0,0 0-1 15,0 0-1-15,0 0 1 0,0 0 0 0,0 0-2 16,0 0 3-16,0 0 1 0,0 0 1 0,0 0-1 16,0 0-1-16,0 0-7 0,0 0-1 0,0 0 9 15,0 0 0-15,0 0-6 0,0 0 4 0,0 0-3 16,0 0 6-16,0 0-4 0,0 0 2 0,0 0-1 0,0 0-3 16,0 0 4-16,0 0 3 0,0 0-4 0,0 0-1 15,0 0 3-15,0 0 3 0,0 0-4 16,0 0-4-16,0 0 3 0,0 0 0 0,0 0 2 0,0 0-5 15,0 0 1-15,0 0 1 0,0 0-2 0,0 0 1 16,0 0-1-16,0 0 0 0,0 0 1 0,0 0-1 16,0 0 3-16,0 0-3 0,0 0-1 0,0 0 4 15,0 0-1-15,0 0 2 0,0 0 1 0,0 0-7 16,0 0 2-16,0 0 4 0,0 0-2 0,0 0 1 16,0 0 1-16,0 0-2 0,0 0 4 0,0 0-5 15,0 0 4-15,0 0-3 0,0 0 1 0,0 0-2 16,0 0 4-16,0 0-1 0,0 0-2 0,0 0-5 0,0 0 5 15,0 0-2-15,0 0 7 0,0 0-5 0,0 0 2 16,0 0-4-16,0 0 4 0,0 0-6 16,0 0 3-16,0 0 1 0,0 0 3 0,0 0-5 0,0 0-5 15,0 0 1-15,0 0-3 0,0 0 2 0,0 0-1 16,0 0-1-16,0 0-2 0,0 0 0 0,0 0 0 16,0 0-2-16,0 0 3 0,0 0-2 0,0 0-1 15,0 0 4-15,0 0-3 0,0 0 4 0,0 0-3 16,0 0-2-16,0 0-5 0,0 0 1 0,0 0 0 0,0 0 3 15,0 0 0-15,0 0 1 0,0 0 0 16,0 0-3-16,0 0 4 0,0 0-5 0,0 0 1 16,0 0-3-16,0 0-5 0,0 0-6 0,0 0-5 0,0 0-7 15,0 0-9-15,0 0-16 0,0 0-24 16,0 0-26-16,0 0-38 0,0 0-31 0,0 0-65 16,0 0-178-16,0 0-464 0,-3-12 206 0</inkml:trace>
  <inkml:trace contextRef="#ctx0" brushRef="#br0" timeOffset="62040.86">6355 4330 24 0,'0'0'81'0,"0"0"13"15,0 0-8-15,0 0 14 0,0 0-13 0,0 0 1 16,0 0 3-16,0 0-5 0,0 0-4 0,0 0 3 16,0 0-3-16,0 0-1 0,0 0-8 0,0 0-6 15,0 0-4-15,0 0 3 0,0 0-6 0,0 0-2 16,10-15 0-16,-10 15-2 0,0 0-6 0,0 0-7 15,-1-8 1-15,1 8-2 0,0 0 10 0,1-9 1 16,-1 9-3-16,0 0-4 0,0-9-7 0,0 9 1 16,0 0 2-16,-2-12-2 0,2 12-3 0,-4-6 0 0,4 6-3 15,-3-10 1-15,3 10-2 0,-2-6-1 16,2 6-1-16,-4-10-1 0,4 10-1 0,-4-9-2 16,4 9-4-16,-5-8-2 0,5 8 1 0,-4-5-2 0,4 5-2 15,-9-9 1-15,9 9-3 0,-7-8 4 0,3 3-3 16,4 5-3-16,-8-7-3 0,8 7 4 0,-5-7-3 15,5 7-1-15,-12-6 1 0,9 1-2 0,3 5-5 16,-12-8 0-16,7 5 1 0,5 3-1 0,-15-7-1 16,4 3 0-16,0 0-10 0,2 2 8 0,-4 1 0 15,0-3 1-15,1 2 2 0,-5-1 1 0,-1 0 0 16,0 2-1-16,4-1 0 0,-5-1 2 0,4 1-1 16,-1 2 3-16,2-2-1 0,-2 0 1 0,1 2 1 15,15 0-5-15,-25 0-2 0,12 0 1 0,13 0 1 16,-22 0 2-16,11 1 0 0,11-1-4 0,-18 0 0 15,18 0-3-15,-18 0 5 0,18 0-3 0,-13 3 3 16,13-3-3-16,-15 2-2 0,15-2 1 0,-18 5-1 16,11-2-1-16,7-3 4 0,-16 3-4 0,7 0 1 15,-2 1 6-15,2-2-3 0,-4 3-3 0,3-1 2 16,-2 1-1-16,2-2-1 0,-3 1 0 0,4 0 0 16,9-4 0-16,-14 9-3 0,7-4 4 0,-4 2 2 15,1-2-4-15,3 0 6 0,-1 2-6 0,0-1 5 0,-2 1-4 16,2 0 1-16,1-1 0 0,0 0-2 0,-3 3 0 15,5-3 4-15,-3 1-5 0,0 1 2 16,1-1 3-16,-1 2-1 0,2-1 1 0,-2 0-2 16,2 0 1-16,-3 1 2 0,1-1-3 0,2-1 2 0,-2 3 0 15,1-3-3-15,0 2 5 0,2 0 2 0,0 0-8 16,-4 1 4-16,5 0-3 0,-1-1 2 0,1 0-1 16,-1-1-2-16,1 2 1 0,-1-1 2 0,0 1 2 15,1 0-4-15,-1-1 0 0,1 0 1 0,0 0 2 16,0 2 1-16,1-2-1 0,0 4-2 0,-2-4-1 15,3 3 2-15,-1-1 1 0,0-2 1 0,1 2 2 16,0 1-4-16,1 0 0 0,0 0 1 0,-3 0 1 16,4 2-1-16,-1-4-1 0,-2 3 0 0,3 0 4 15,-1-2-6-15,0 0 2 0,1 1-1 0,1 1 2 16,-1-1 1-16,0 1-2 0,0 1-1 0,0 0 0 16,0 2 0-16,1-4-1 0,-1 3 5 0,0-3-2 15,1 2 2-15,-1-3-4 0,6 4-1 0,-6 2 5 16,0-5 1-16,0 0-5 0,2 0 0 0,-1 0 2 15,1 4-2-15,-1-5 4 0,-1 3-3 0,1-2-2 16,2 3 3-16,2 1-4 0,-1-4 2 0,-3 0 0 16,2 3 3-16,0-2 0 0,0-1-2 0,2 1 2 15,0 1 0-15,2 1-4 0,-1-3 1 0,-1-1 5 0,0 4-3 16,3-1-3-16,1-1 4 0,-3 2-2 0,1 1 3 16,-1-5 0-16,3 3-1 0,1 0 2 15,-3-1-4-15,2 2 1 0,-2-5-1 0,3 4 0 16,-2-2 0-16,-1-4 8 0,-1 3-7 0,8 1-1 0,-5 1 2 15,-1-2 0-15,0 0-2 0,0-1 4 0,2 0-5 16,2 0 0-16,-3-1 2 0,1 2 0 0,3 3-1 16,-3-4-2-16,0-1 2 0,3 1 2 15,-3-1-1-15,6 1-2 0,-4 0 3 0,1 1-3 0,1-1 4 16,-1 0 0-16,2 0-1 0,0 0-1 0,-2 0 2 16,-1-3-2-16,2 1 1 0,1 0-1 0,3 1 1 15,-2-3 3-15,-1 1-3 0,2-1-2 0,0 1 0 16,0-1 1-16,1-1 3 0,0 0-4 0,0 0 2 15,0 0 0-15,0-1 1 0,2 1 1 0,-5-2-6 16,3 0 3-16,-5 0-1 0,1-2 0 0,-1 2 1 16,0-2-3-16,-1 1 1 0,2 0 8 0,3-1 0 15,-5 1-7-15,-12-2 2 0,25 2 3 0,-11-1-1 16,4-1-1-16,0 1 0 0,0-2 0 0,4 1 4 16,-2-1-2-16,-2-1 2 0,2 0 3 0,2 0 3 0,-4-1 7 15,4-2 3-15,-3 1-5 0,-1-1 10 16,1-1-3-16,-5 0 4 0,5 0-3 0,-2 1 0 15,-6-1 4-15,6-1 3 0,-4 1-5 0,-3-3 0 16,1 2 5-16,0 1-3 0,1-6-4 0,1 2-2 0,0 0-7 16,1-1-4-16,-2-1 12 0,-1 0-8 15,3 1-3-15,-1 1-2 0,0-4 5 0,-3 6-7 16,3-5 5-16,-3 5 3 0,0-7-1 0,3 3-2 0,0 1-2 16,-3-2 1-16,-4 3-1 0,7-3-4 0,-4 0 6 15,4 0-5-15,-3-1 2 0,-1 0 6 0,1 0-6 16,-1 0 2-16,0 0-1 0,0-1 0 0,0-2-3 15,-1 1 10-15,-2 0-5 0,0 0 10 0,2 0-2 16,-2-1-5-16,2 0 4 0,-1 1-5 0,-2-1-3 16,0-1 3-16,0 1-5 0,-3 1 3 0,0 3-3 15,-1-3-3-15,2 4 3 0,-2-7 0 0,0 5-4 16,-1 1 3-16,1-4 15 0,-2 1-14 0,1 0-4 16,-1-1 1-16,-3 0-4 0,3 0 0 0,-3 1-1 15,0 1-2-15,-5-3-2 0,5 2-1 0,-1-1 4 16,0 0-7-16,0 2 4 0,-3-3-3 0,2 0 6 15,-2 1-3-15,2 0-3 0,-3 1 2 0,3-1-1 16,-1 1-1-16,-1 2 4 0,3 2-5 0,-6-1-3 16,6 2 4-16,-3 0 14 0,3 1-17 0,-3 3 3 0,2-2-7 15,-2 0 4-15,0-3-3 0,2 4-2 0,-4 1 7 16,2-1-4-16,0 1-2 0,0-1 2 16,0 2 4-16,0 0-3 0,2 1 19 0,6 5-19 15,-13-8 0-15,7 4 5 0,6 4-3 0,-8-6 1 0,8 6 4 16,-9-6 4-16,9 6-11 0,0 0 3 0,-10-5-2 15,10 5 5-15,0 0 12 0,0 0-13 0,-9-4-5 16,9 4-1-16,0 0 6 0,0 0-2 0,-7-6 5 16,7 6-4-16,0 0 1 0,-7-4-3 0,7 4-4 15,0 0 10-15,0 0-5 0,-9-5 0 0,9 5-5 16,0 0 5-16,0 0 3 0,0 0-8 0,0 0 5 16,0 0-1-16,-8-5 2 0,8 5 0 0,0 0 4 15,0 0-3-15,0 0-7 0,0 0 2 0,0 0-4 16,0 0-2-16,0 0-1 0,0 0-3 0,0 0 7 15,0 0-14-15,0 0 3 0,0 0 0 0,0 0 0 16,0 0-6-16,0 0-3 0,0 0-5 0,0 0-7 16,0 0-5-16,0 0-4 0,0 0-7 0,0 0-14 15,0 0-12-15,0 0-27 0,0 0-34 0,0 0-40 16,0 0-26-16,0 0 4 0,0 0-20 0,0 0-57 16,0 0-150-16,-11 18-468 0,11-18 207 0</inkml:trace>
  <inkml:trace contextRef="#ctx0" brushRef="#br0" timeOffset="63631.55">6870 8547 194 0,'0'0'192'0,"0"0"-19"0,0 0-9 0,0 0-15 15,0 0-11-15,-8 6-12 0,8-6-8 0,0 0-16 0,0 0 2 16,0 0-8-16,0 0-11 0,0 0 2 15,0 0-5-15,0 0-6 0,0 0-5 0,0 0-2 0,0 0-4 16,0 0-9-16,0 0-4 0,0 0-3 0,0 0-3 16,0 0-6-16,0 0-5 0,0 0 3 0,37 0-3 15,-17-2-2-15,0 2-1 0,12-1-5 0,1-2 5 16,4 2-3-16,-1 0-3 0,2 0-1 0,13-1 3 16,-11 0-2-16,11 0 2 0,0 1 0 0,2 0-1 15,-1-3-2-15,-2 1 0 0,2-2-3 0,-1 1-2 16,1-3 1-16,-1-2-1 0,-14 4-2 0,15-8-2 0,-13 6-2 15,-4 0 1-15,0-1-4 0,-1-2 0 0,-2 3-5 16,-6-2 0-16,-6 4 2 0,-2-2-1 16,-1 1 4-16,-6 0-2 0,-2 0 6 0,-1 2 11 0,-2-1 1 15,1 0-2-15,-7 5-5 0,6-9 3 0,-5 3-11 16,-1 6 5-16,0 0-4 0,-5-16-4 0,-1 11-1 16,6 5-1-16,-10-11 4 0,1 5-6 0,-1-1 0 15,-2 2 1-15,3 0 0 0,-4-1-2 0,4 1-2 16,-1-1-3-16,1 0 7 0,3 3-2 0,6 3 2 15,-12-8 1-15,7 5 1 0,5 3 1 0,0 0-2 16,-10-7-1-16,10 7-1 0,0 0-1 0,-4-7-4 16,4 7 1-16,0 0 1 0,0 0-5 0,14-8 6 15,-14 8-7-15,17-1 6 0,-17 1-1 0,23 1-5 16,-23-1 3-16,24 4 1 0,-12 0-2 0,0 2 4 0,1 2-4 16,0 2 1-16,-2-1-1 0,-3 0 1 0,1 5-4 15,2-1 5-15,-4 2-3 0,-2 0 3 0,-4 2 2 16,2 0-1-16,-2 0-4 0,-2-1-8 0,0 1-11 15,-2-1-14-15,-1 2-8 0,3-4-12 0,-2 0-17 16,1-3-11-16,-1 2-16 0,-1-1-18 0,2-1-20 16,-1-2-30-16,0 0-247 0,3-1-447 0,0-8 198 15</inkml:trace>
  <inkml:trace contextRef="#ctx0" brushRef="#br0" timeOffset="64501.78">10699 8137 155 0,'0'0'227'16,"5"-8"-24"-16,-5 8-17 0,6-10-21 0,-3 4-17 15,2-1-13-15,-1 0-11 0,-1-3-11 0,-2 3 1 16,0-4-8-16,-1 1-5 0,0 0 1 0,0 0-3 0,-1-1 4 16,-3 2-6-16,0-4-9 0,0 3-3 0,-2 0-10 15,-4-4-7-15,1 4-6 0,-4-1-9 16,-5 3-1-16,1-2-8 0,-3 2-3 0,1-1-3 0,-8 1-6 15,-1 5-3-15,1-4-4 0,4 6-4 0,1 1 1 16,-1 3 0-16,4 1-3 0,-1 0-3 0,3 3-1 16,-1 4-2-16,0-1-1 0,5 2-4 0,2 1 3 15,-3 2-5-15,5 0 2 0,1 0 1 0,-2 3-4 16,4-2 1-16,1 1-3 0,1-1 0 0,0 1 1 16,0 1-3-16,4-3-5 0,-2 3 6 0,4-1-1 15,-2 1 1-15,3 1 0 0,-1 0-2 0,2 5 4 0,0-6-6 16,-2 3 3-16,5-4 4 0,-3 2-4 0,5 5 4 15,-3-6-3-15,3 0 1 0,-1-3-5 16,0 2 2-16,0 0 3 0,1 0-5 0,3-3 0 0,-5 1-3 16,-2-6-3-16,1 1-3 0,-3-2-5 0,0-1-1 15,2-2-3-15,-5-5 2 0,1 9 2 0,-1-9-1 16,-5 9 5-16,5-9-1 0,-15 9 4 0,2-8-3 16,-7 4 1-16,-1-3 4 0,-7-2 0 0,9 1-1 15,-11-1 0-15,9 0 2 0,-9-2 2 0,2-2-4 16,7 1-8-16,-6-1-2 0,-3 0-11 0,5-2-8 15,3 1-6-15,2-1-9 0,-1 1-5 0,7-1-10 0,-1-1-10 16,3 3-17-16,3 0-24 0,3 1-40 0,6 3-191 16,-14-8-379-16,11 2 168 0</inkml:trace>
  <inkml:trace contextRef="#ctx0" brushRef="#br0" timeOffset="64972.31">10673 8420 199 0,'0'0'260'0,"18"-3"-24"16,-18 3-25-16,0 0-20 0,0 0-20 0,0 0-15 15,9-3-15-15,-9 3-18 0,0 0-13 0,0 0-10 16,0 0-10-16,0 0-8 0,0 0-10 0,0 0-6 15,17-1-5-15,-17 1-8 0,20-1-5 0,-3 0-5 16,2 0-1-16,9 1-6 0,-9 0-2 0,10-3-4 0,0 2-4 16,-2 0-1-16,-6-2-3 0,0 1-3 0,1-3 0 15,4-2-5-15,-5 2 2 0,-4-1-1 0,-1 0-2 16,-3 0-2-16,0 1 3 0,-2 2 1 0,-3-3 11 16,-2 4 7-16,-6 2-7 0,9-8-2 0,-9 8 0 15,5-9 4-15,-5 9-3 0,-5-11-5 0,-1 5-4 16,-4-1 1-16,-2-2-2 0,-4 2 0 0,-1-2-1 15,-1 4-2-15,0-2 6 0,4 5-4 0,-1-2 0 16,1 2 0-16,2 1-5 0,12 1-1 0,-24 2-1 16,12 4-3-16,1 0-1 0,-5 4 2 0,6 0-1 15,3 0-5-15,-4 6 4 0,6 1 3 0,-2 1 2 0,4 7-5 16,3-5 0-16,1 3 0 0,2-2 2 0,2-2-3 16,0-1 3-16,3 0 0 0,1-2-1 0,2 0-1 15,-1-4-2-15,3 3-4 0,1-4-6 0,-1-2-15 16,2 0-16-16,2-3-16 0,-3-2-28 0,4 0-22 15,1-3-38-15,1-2-36 0,0-3-248 0,9-6-463 16,-1-4 206-16</inkml:trace>
  <inkml:trace contextRef="#ctx0" brushRef="#br0" timeOffset="66232.19">11728 8211 50 0,'0'-7'296'0,"0"7"-28"0,0 0-30 0,0 0-21 16,0 0-21-16,-13-8-25 0,13 8-14 0,-23 1-15 16,5 3-13-16,-4-1-17 0,4 1-11 0,-2 3-8 15,-7 3-7-15,3 2-11 0,0 0-9 0,1 1-3 16,-2 4-5-16,5 1-11 0,2 2 2 0,0 2-5 16,1 0-8-16,2 3-3 0,2 0-1 0,2-1-4 0,7-5-3 15,0-2 1-15,4 3-3 0,4-3-4 16,-1 1-1-16,4-1-2 0,2 0-2 0,3-2 0 15,3 0-5-15,8 1 3 0,1-1 0 0,3-3-16 0,3-1-19 16,-1-4-14-16,0-1-16 0,7-3-16 0,-3-3-9 16,4-1-7-16,-1-2-1 0,-3-2 5 15,-1 0 2-15,-1-3-4 0,0-2 4 0,-2-1 6 0,-1 0 11 16,-2-2-3-16,-4 0 10 0,-6 2 6 0,-2-2-1 16,0 0 10-16,-2-1 18 0,-6 3 9 0,2-3 10 15,-4 3 12-15,-2-1 8 0,-2-1 10 0,0 2-3 16,-1 2 5-16,-2-1 4 0,-3-2-4 0,1 5 4 15,-3-2-7-15,-1 3-2 0,-1 2 0 0,0-2-2 16,-2 4-3-16,-3 0-4 0,15 2 0 0,-27 3-2 16,14 0-1-16,1 3 1 0,-4 2-2 0,0 0-5 0,2 2 3 15,1 0 1-15,0-2-6 0,4 1 5 0,-2 3 3 16,3-2-4-16,0-2 0 0,3 3 2 16,-1-1-6-16,-1-2 1 0,4 0-2 0,3-1 2 0,0-7 1 15,2 16 3-15,4-8-1 0,2-1 11 0,2-2 2 16,3-1 1-16,4 0 2 0,3-2 1 0,1-2 3 15,7-1 1-15,-1-5-5 0,-2-1 4 0,3 0 4 16,-6 0-1-16,1-4-5 0,4-1 0 0,-3-2-4 0,-6 4-2 16,0-1 2-16,2-5 3 0,-4 6 10 15,-4-2 14-15,-1 3 8 0,-4-1 6 0,2 1-1 0,-2 3-6 16,-4 0 3-16,-3 6-8 0,8-9-9 0,-4 6-5 16,-4 3-3-16,0 0-10 0,6-9-2 0,-6 9-8 15,0 0-9-15,0 0 0 0,0 0 2 0,0 0-3 16,0 0 1-16,0 0-1 0,-1 24-4 0,-3-15 3 15,4 3 1-15,2 0-2 0,0 0-3 0,2 0-2 16,0 2 4-16,2 1-2 0,2-1-1 0,1-4 4 16,1 2-2-16,-1-3-2 0,0-1 2 0,1-3 2 15,0 1-3-15,1-1 5 0,-1-1-4 0,-10-4 5 0,11 5-3 16,-3-3 0-16,-8-2 3 0,0 0-3 0,22-4 1 16,-22 4 2-16,10-4 0 0,-4-1 0 0,1-2-4 15,-2 0 3-15,1 0 0 0,2 0 0 0,-2-1-4 16,2-2 1-16,-2 0-1 0,2 3 1 0,0-1-1 15,-1 0 2-15,0 1-2 0,-1-2 3 0,-1 2-4 16,5 1 1-16,-4 0 1 0,3 1-7 0,-1 2 4 16,-8 3-1-16,16-2 0 0,-16 2 2 0,18 3-3 15,-8-1 4-15,0 3-3 0,0 1-2 0,-1-1-8 16,-1 4-3-16,1 0-7 0,0 2-4 0,-3 0-11 16,3 4-10-16,-4-1-11 0,4 4-12 0,-5-2-8 0,5-1-7 15,-4 1-4-15,4-3 2 0,0 0-7 16,-3-4 2-16,3-1-2 0,4-2 10 0,-1-1-1 0,7 0 6 15,1-4 1-15,2-1-2 0,6-4 17 0,-6 1-8 16,-3-2 18-16,12-3 5 0,-6-2 3 0,1-2 6 16,-6 4 17-16,-4-1 15 0,0 0 20 0,-7 0 22 15,1 0 27-15,-1-1 13 0,-1 2 9 0,-4 0-1 16,-3-1 3-16,-1 3-3 0,0 6-4 0,0-13-4 16,0 13-1-16,-8-11-8 0,3 6-7 0,-4 0-3 0,0 3-4 15,-1-1-2-15,10 3-6 0,-28 1 0 16,14 2-7-16,1 0-2 0,-1 0-4 0,0 5-2 15,4 0-2-15,-2 0-8 0,3 2 2 0,3-2-5 0,-3 3-5 16,4-1 5-16,3 0-3 0,2 0 2 0,2 0-3 16,1-1 1-16,5 0-2 0,1-1-1 0,9 2 0 15,0-5 1-15,12 0 2 0,-1-4-2 0,4-2-1 16,1-2 0-16,0-4-3 0,3-2 1 0,-6 0 0 16,-2-4 2-16,-2-1 0 0,0-1 1 0,-7-3 2 15,2-2 4-15,-3-2 5 0,-2-3 0 0,-1 0 11 16,-3-1-4-16,0-3-6 0,-4-1 0 0,0-1-6 15,-4 0 3-15,0-1 3 0,0 2 5 0,-2 2-1 0,1 0-2 16,-1 8 2-16,1 2 11 0,-4 3-5 16,1 3 0-16,1 2-9 0,-1 1-5 0,2 4 4 0,-3 5-7 15,0-10-7-15,0 10-4 0,0 0-6 0,0 0 1 16,0 0-4-16,0 0 6 0,0 0-2 0,-7 33-1 16,5-13 3-16,-6 6-5 0,4 5 2 0,-1 1 2 15,0 15 1-15,0-11 1 0,-2-1 0 0,2 12-4 16,0-13-9-16,-1 12-19 0,1-12-25 0,-2 2-32 15,2-1-39-15,3-2-43 0,-1-4-46 0,-2-1-291 16,0-1-547-16,2-7 242 0</inkml:trace>
  <inkml:trace contextRef="#ctx0" brushRef="#br0" timeOffset="66647.72">14295 8095 332 0,'0'-7'312'0,"0"7"-30"0,4-11-30 0,-4 11-24 15,0-7-24-15,0 7-23 0,0 0-19 0,-1-10-20 16,1 10-21-16,0 0-15 0,0 0-5 0,0 0-12 16,0 0-17-16,0 0-2 0,0 0-10 0,-1 32-7 15,-2-16-5-15,0 9-5 0,-2 0-4 0,0 5-1 16,-4 1-5-16,-1 2-1 0,-2 1-5 0,-8 11 2 15,7-11 3-15,-10 8-6 0,8-8-7 0,2 0 1 16,-3-3-13-16,1-4-16 0,4 1-19 0,2-4-13 16,1-8-13-16,3 1-14 0,0-6-23 0,1 2-28 15,2-4-22-15,2-2-38 0,0-7-50 0,-4 7-139 0,4-7-396 16,0 0 175-16</inkml:trace>
  <inkml:trace contextRef="#ctx0" brushRef="#br0" timeOffset="66874.28">13818 8222 53 0,'-7'-8'341'0,"-2"0"-31"15,5-1-29-15,0 4-25 0,4 5-15 0,-6-9-19 0,6 9-11 16,0 0-22-16,2-10-21 0,6 4-16 16,10-1-18-16,10-2-14 0,4 1-11 0,5 2-10 15,18-2-13-15,0 0-8 0,3 2-11 0,-1 2-8 0,2-3-17 16,-2 5-14-16,-3-3-9 0,-1 4-10 0,0 0-2 15,-16 1-13-15,-1 2-11 0,1 0-16 0,-4 0-16 16,-3 0-22-16,-2 1-19 0,-8 1-28 0,-1 0-23 16,-1-1-44-16,-4 0-244 0,-6-1-464 0,1 4 205 15</inkml:trace>
  <inkml:trace contextRef="#ctx0" brushRef="#br0" timeOffset="67520.12">14267 8567 146 0,'-5'6'314'0,"5"-6"-31"0,0 0-27 15,-6 3-25-15,6-3-23 0,0 0-20 0,0 0-18 16,0 0-17-16,0 0-14 0,37-1-11 0,-20-1-13 16,4 0-11-16,-1-2-10 0,2-1-5 0,10-1-6 15,-1-1-5-15,-1 1-5 0,1 0-13 0,1-3-4 16,0 3-2-16,1-1-3 0,-1 3-10 0,1-1-1 15,-2-2-5-15,-3 3-4 0,-1-2-4 0,1 0 0 0,-10 2-4 16,3 0-3-16,-6-1 0 0,4 0-1 16,-9 3 1-16,3-2 0 0,-7 0 7 0,-6 4 18 15,12-6 6-15,-12 6-2 0,10-6-7 0,-6 2-9 0,-4 4-3 16,1-8-6-16,-1 8-2 0,0 0-4 0,-9-12-5 16,9 12-6-16,-18-5 3 0,6 4-1 0,-6 2-7 15,-1 3 5-15,-1 2-5 0,-6 6 0 0,0 1 1 16,-2 2 4-16,1 2-8 0,5 2 4 0,-3-1-3 15,3 2-2-15,3 0-2 0,6 2 3 0,4-6-4 16,0-1 3-16,4 1-4 0,1-5 2 0,3 0 2 16,4 1 2-16,-1-1-6 0,7 0 6 0,-3-1 0 0,7 1 4 15,4-2-5-15,2-1 3 0,1-5 0 16,11-1 0-16,0-4-1 0,2 0-1 0,2-2-4 16,-1-2-4-16,2-3-7 0,-2-2-7 0,-2 0-3 0,-2-1-8 15,-3-3 1-15,1 0 4 0,-3 0-2 16,1-1 7-16,-2 0 3 0,-2 2 2 0,-6 3 0 0,10-3 2 15,-9 3 4-15,-2 1 0 0,-1 0 3 0,0 5 4 16,-5 1-3-16,4-2 3 0,-6 1 1 0,1 2 1 16,-8 3 0-16,12-4-1 0,-12 4 0 0,10-4 0 15,-10 4-1-15,0 0 3 0,0 0-2 0,15 10-1 16,-12-3 2-16,-1 0-2 0,2 5 6 0,-3 0 0 0,-4 3 0 16,-1 3-1-16,-1 1 4 0,-3 6-4 0,1 0 2 15,-4-1 0-15,2 0 0 0,-3 1 0 16,1-1-1-16,2-6 2 0,0-1-1 0,-2-1 3 0,6-1-6 15,-3 0 4-15,4-6-3 0,0 2 3 0,2-2-2 16,-2-3 0-16,4-6-4 0,-1 10 3 0,1-10-4 16,1 10-13-16,-1-10-22 0,9 4-34 0,-9-4-40 15,19 0-37-15,-19 0-53 0,27-7-268 0,-3-4-509 16,-5 1 226-16</inkml:trace>
  <inkml:trace contextRef="#ctx0" brushRef="#br0" timeOffset="68063.37">15509 8622 26 0,'0'-7'275'0,"0"7"-19"0,0-12-5 0,0 12-7 0,0-8-21 16,0 8-17-16,0 0-21 0,0-12-21 0,0 12-15 15,0 0-21-15,-6-4-13 0,6 4-12 0,0 0-10 16,0 0-14-16,0 0-3 0,0 0-6 0,0 0-8 16,0 0-9-16,0 0-4 0,0 0-3 0,15 24-8 15,-12-18-1-15,1 0-6 0,-4-6 0 0,4 13-6 16,-2-7 2-16,-2-6-6 0,4 12 0 0,2-6-4 15,-5 0-2-15,-1-6-2 0,4 7 3 0,-4-7 0 16,0 0-4-16,4 9 10 0,-4-9 7 0,0 0 10 0,0 0-7 16,0 0 2-16,0 0-2 0,0 0 0 0,0 0-7 15,0 0 0-15,9-23-2 0,-7 17-1 0,-2 6-5 16,3-14-3-16,0 5 0 0,-1 3-3 0,-2 6 0 16,5-12-5-16,-5 12 0 0,4-8 2 0,-4 8-7 15,3-6-9-15,-3 6-13 0,0 0-7 0,5-7 3 16,-5 7-9-16,0 0 0 0,0 0-8 0,0 0-2 15,23 6-4-15,-23-6 0 0,9 4 4 0,-9-4 3 16,10 8 1-16,-2-3 4 0,-2-1 3 0,-1 2 6 16,3-1-3-16,-2 1 7 0,-1-1-2 0,-5-5 4 15,12 8 5-15,-7-3 2 0,-5-5-3 0,10 6 7 0,-5-4 3 16,-5-2 0-16,11 4 6 0,-11-4 2 0,0 0 2 16,14 1 3-16,-14-1 3 0,0 0 5 0,19-7 2 15,-10 3 0-15,2-1 0 0,2-2 1 0,1-1-1 16,-1-1-1-16,4 2 2 0,-3-3-3 0,2 4 3 15,0 0-2-15,-6 0-3 0,3 3-2 0,0-2 1 16,-1 3-5-16,-12 2 2 0,21 0-1 0,-21 0 3 16,24 5-7-16,-15-2 4 0,2 3-4 0,-2 0 1 0,-1 2-2 15,0 1 4-15,-5 2-5 0,3 0-1 16,-4-1 5-16,1 6-3 0,-2 1 5 0,0 0 1 16,2-1-5-16,-6 2-7 0,1 1-23 0,-3-1-24 0,1 0-31 15,-6 0-47-15,1-4-54 0,-3 0-265 0,2 1-484 16,0-2 214-16</inkml:trace>
  <inkml:trace contextRef="#ctx0" brushRef="#br0" timeOffset="68500.28">17066 8939 357 0,'0'0'346'0,"-13"-3"-30"0,13 3-33 0,0 0-25 16,-11-2-13-16,11 2-13 0,0 0-21 0,0 0-27 0,0 0-12 16,0 0-15-16,0 0-15 0,0 0-21 15,0 0-8-15,0 0-14 0,39-10-6 0,-13 7-13 0,2-1-5 16,1 2-9-16,5 0-7 0,0 0-8 0,-1 0-7 15,-1 1-20-15,0-3-24 0,0-1-14 0,-3-1-26 16,-8 4-24-16,1-3-29 0,-3-1-32 0,-1 1-34 16,-6 1-39-16,5-5-88 0,-9 0-173 0,2 0-496 0,-5-3 220 15</inkml:trace>
  <inkml:trace contextRef="#ctx0" brushRef="#br0" timeOffset="68656.25">17099 8633 3153 0,'-17'-7'64'0,"1"1"8"0,4 1-50 0,6 3 1 16,6 2-25-16,-13-4-13 0,13 4-1 0,-5-5 0 16,5 5 1-16,0 0 2 0,0 0-4 0,36-9-14 15,-8 5-17-15,8 4-20 0,-2 0-21 0,19-2-34 16,-1-1-36-16,4-1-63 0,-1 0-195 0,4-3-452 0,-1-4 200 16</inkml:trace>
  <inkml:trace contextRef="#ctx0" brushRef="#br0" timeOffset="69177.67">18712 8454 140 0,'0'0'265'0,"-18"-6"-20"0,9 3-12 0,-3 0-16 16,-8 2-19-16,1 1-15 0,-3 4-15 0,3-1-14 15,-3 0-13-15,-3 7-13 0,3-1-13 0,-2 4-5 16,0 0-9-16,3 2-8 0,6-1-10 0,-2 0-7 0,2 7-5 16,2-6-9-16,3 1-4 0,3-1-5 0,2 2-5 15,5 0-9-15,2-1-1 0,4-1-4 0,0 2 0 16,7-1-1-16,3-2-3 0,6-2-5 0,5 0-4 15,-7-4 1-15,10 0-9 0,-3-5 8 0,4-1-5 16,-2-5 0-16,-1 1-1 0,-1-3 1 0,-5-1-3 16,-2 0-2-16,-2-3-1 0,-1-1-2 0,-1-2 3 15,-3-2-3-15,1 1 8 0,-5-3-2 0,-1 0-1 16,-3 1-2-16,0-1 0 0,-4 2 3 0,-2 4 9 16,0-4-2-16,-3 4 9 0,4 0-5 0,-4 4-8 0,3-1 6 15,1 7-9-15,-5-11-3 0,5 11-1 0,-5-6 0 16,5 6-6-16,0 0 8 0,0 0-7 0,-26 14-1 15,17-3 3-15,3 1-5 0,-2 2 2 0,3 3-5 16,-1 3 3-16,4 5 1 0,2-1 2 0,2 2 1 16,0-1-1-16,5-3 0 0,1 2-10 0,5 0 4 15,-4-6-1-15,4-4-5 0,1 1-9 0,1-2-12 16,2-2-12-16,-1 0-14 0,3-3-20 0,1 0-28 0,2-4-26 16,7-2-36-16,3 1-43 0,-3-3-64 0,2-4-164 15,0 1-469-15,-1-7 208 0</inkml:trace>
  <inkml:trace contextRef="#ctx0" brushRef="#br0" timeOffset="69788.07">19489 8741 51 0,'0'0'251'0,"0"0"-30"0,0 0-18 16,9-2-17-16,-9 2-13 0,0 0-17 16,0 0-15-16,0 0-14 0,0 0-10 0,0 0-11 15,0 0-10-15,0 0-13 0,0 0-7 0,0 0-14 0,0 0 1 16,0 0-5-16,0 0-4 0,0 0-1 0,0 0-5 15,-25 12 1-15,15-7 1 0,0-3 0 0,-2-1 3 16,12-1 7-16,-18 5 6 0,18-5 13 0,-14 1 10 16,14-1 1-16,0 0-9 0,-16-5-5 0,16 5-8 15,-14-7-2-15,10 0-4 0,-1-1-11 0,0-2-5 16,2-1 1-16,2 0-9 0,-1 0-1 0,2-1-3 0,2 0-6 16,-1 1 0-16,5 2-5 0,-3-1-1 0,3 1-3 15,1 1-5-15,-2 2 1 0,0 3-1 16,4-3-4-16,-9 6-1 0,18-6 0 0,-7 4-1 0,0 1-2 15,-11 1-4-15,27 3 4 0,-13-1-2 0,-3 2-1 16,1 1 0-16,-1 2-3 0,4 1 1 0,-5 1-1 16,-3 0 2-16,2 5-1 0,-3-1-3 0,0 3 2 15,-4 4-1-15,-4-4-1 0,1 11-4 0,-6-3-8 16,1 0 14-16,-6 0-2 0,-2 0 4 0,-1-1-5 16,-7 1 3-16,2-3 0 0,-5-2 3 0,-1 3-3 0,3-5 1 15,-2 0 1-15,1-6 3 0,-3 0-1 0,9-2-6 16,-2-3 6-16,1 0 0 0,-2-1 1 15,1-2-3-15,2 0 1 0,-3-5-6 0,2 0-1 0,4 1 13 16,-3-2-2-16,0-3-1 0,3-1 2 0,-1-1 1 16,5 3-1-16,1-2-3 0,2-1 1 0,2-1 5 15,-2 1-1-15,4-2-3 0,0 1 0 0,3-1-20 16,1 10 2-16,0-13-1 0,0 7 5 0,0 6-5 0,5-11 3 16,-1 6-1-16,-4 5 4 0,14-6-1 0,-6 5 8 15,-8 1-1-15,25-2-5 0,-12 2-1 16,5 2 3-16,-1 2-1 0,3 2-3 0,-1 1 1 0,-1 1 1 15,6 3 2-15,-6-4 3 0,0 3-1 0,0-1 4 16,-1 1-9-16,2 2 4 0,-1-1-1 0,2 4 0 16,-3-3-11-16,-2 0-14 0,0-1-21 0,1-1-19 15,-2 1-23-15,-1-1-22 0,-3-3-27 0,1 0-39 16,1-3-42-16,3 5-245 0,-5-6-505 0,3-1 225 16</inkml:trace>
  <inkml:trace contextRef="#ctx0" brushRef="#br0" timeOffset="70034.36">19881 9096 33 0,'-2'7'355'0,"2"-7"-32"16,0 0-27-16,0 0-30 0,0 0-25 0,0 0-27 0,9 5-17 15,-9-5-22-15,0 0-16 0,0 0-14 0,24-2-20 16,-24 2-7-16,23-4-11 0,-9 3-10 0,0 0-14 16,3 0-10-16,2-1-6 0,0 1-7 0,0-1-8 15,-1 0-11-15,3 0-30 0,-5 0-26 0,0 2-41 16,-4-3-36-16,6 1-45 0,0-3-66 0,-5 1-254 16,2-4-493-16,-3 1 219 0</inkml:trace>
  <inkml:trace contextRef="#ctx0" brushRef="#br0" timeOffset="70224.98">19958 8874 84 0,'-14'-2'281'0,"14"2"-29"16,0 0-24-16,-6-5-26 0,6 5-19 0,0 0-17 0,0 0-18 15,25-7-15-15,-8 5-11 0,3 1-15 16,2 0-23-16,6 0-21 0,-6 1-27 0,7 0-25 0,-2 2-29 15,0-2-28-15,0 1-31 0,-7 2-41 0,2-3-65 16,-2 1-94-16,2 1-299 0,0-2 133 0</inkml:trace>
  <inkml:trace contextRef="#ctx0" brushRef="#br0" timeOffset="71796.28">21438 8592 199 0,'0'0'268'0,"0"0"-24"0,0 0-25 0,0 0-42 0,0 0-18 16,10-1-13-16,-10 1-16 0,0 0-19 0,0 0-9 16,0 0-15-16,0 0-6 0,0 0-8 0,0 0-5 15,0 0-6-15,0 0-6 0,-38 4-4 0,19-2-3 16,-2-2-4-16,1 2 6 0,3-2-11 0,-2 0 2 16,6 0-3-16,13 0-1 0,-25 1 0 0,12-1-4 0,13 0-1 15,-14-1-1-15,14 1 6 0,0 0-4 16,-22-1 6-16,22 1 8 0,-9-2 2 0,9 2-4 0,-10-4 3 15,10 4-11-15,0 0 7 0,-13-3-8 0,13 3 3 16,0 0-9-16,0 0-3 0,0 0 1 0,-6-6-6 16,6 6 2-16,0 0-5 0,0 0-2 0,0 0-1 15,0 0 5-15,0 0-7 0,0 0 8 0,0 0-6 16,0 0 1-16,0 0-6 0,0 0-2 0,0 0-2 16,0 0 2-16,0 0 0 0,0 0-3 0,0 0 2 15,0 0 0-15,0 0-2 0,0 0 1 0,0 0-2 0,0 0 3 16,0 0 0-16,0 0-6 0,-3-7 12 0,3 7-9 15,0 0 12-15,0 0-2 0,0 0 6 0,0 0 1 16,0 0 10-16,0 0-11 0,0 0 7 0,0 0-8 16,0 0 2-16,0 0-5 0,0 0-2 0,9-11 2 15,-9 11-5-15,5-8 0 0,-5 8-1 0,9-12 3 16,-4 7-3-16,-1-3 1 0,1 1 1 0,3-1-3 16,0-1 2-16,-2 1-2 0,2-7-2 0,-2 8 2 0,-1-3 2 15,3 1 2-15,-2 1-3 0,-1 0 0 16,3 0 4-16,0 1 1 0,-5 1 5 0,3-1-3 15,-3 2 1-15,-3 5-6 0,7-10 3 0,-7 10-10 0,4-8 11 16,-4 8-6-16,0 0-7 0,7-4 5 0,-7 4-8 16,0 0-6-16,0 0 1 0,0 0 1 0,0 0-5 15,0 0 1-15,0 0 5 0,3 26-2 0,-3-8 6 16,-6 6-6-16,2 2 3 0,0 2-3 0,-4 0 3 16,0 1 4-16,-2 0-3 0,0-1 2 0,-3 2 5 15,3-1 2-15,-3-2-5 0,-2 1 1 0,2-6 3 16,0 2-3-16,-2-4 3 0,3-4-5 0,2-1 5 15,1-1-1-15,4-5-7 0,-4 1 9 0,7-3-5 16,-2-1-5-16,0 2 7 0,4-8 1 0,-4 7 0 0,4-7 0 16,-2 8-5-16,2-8 8 0,0 0 8 0,-5 6-12 15,5-6 4-15,0 0 1 0,0 0-5 0,0 0 0 16,0 0 13-16,0 0 3 0,15 6-11 0,-15-6-3 16,31-3-1-16,-10-1 3 0,6-1-7 0,1 1-1 15,2-2 6-15,-1 3-10 0,0-2 2 0,0-2 2 16,1 1-1-16,2 2-2 0,-4-3 3 0,3 2-3 15,-2 1 0-15,-3 0 0 0,-4 0-7 0,-1-1 5 16,7 1-9-16,-9 1 11 0,-2 0 1 0,1-1-5 0,1-1 7 16,0 2-4-16,1 0 0 0,-2 0-2 0,2-1 1 15,-1-1 1-15,-2 3 1 0,-6 0 3 0,7-3-3 16,-5 1 0-16,4-1 3 0,-5 2-6 0,0-1 5 16,-1-1 1-16,1 2-4 0,-1-1 8 0,-2-1-9 15,-9 5 12-15,15-10 0 0,-10 8 1 0,2-4 6 16,-7 6 4-16,7-7-1 0,-7 7 3 0,6-8-5 0,-6 8 7 15,4-8-2-15,-2 1 4 0,-2 7 0 16,3-9 5-16,-3 9 4 0,0-10 7 0,0 10-11 0,1-9 9 16,-1 9-8-16,0-10-4 0,0 10-4 15,-1-10 3-15,1 10 1 0,0 0-7 0,-1-9-6 0,1 9 0 16,0 0-6-16,-3-6 0 0,3 6 0 0,0 0-9 16,0 0-2-16,0 0-3 0,0 0-1 0,0 0 6 15,0 0-4-15,-25 19-1 0,12-5 5 0,-3 7-1 16,-4 1 2-16,1 5 4 0,-2-2-3 0,-3 5 0 15,-7 6-4-15,2 1 2 0,-2 0 2 0,-3-2-2 0,10-7-2 16,-1 1 1-16,-1-3 4 0,0-1 3 0,4 4-1 16,-1-4-4-16,2 0 1 0,2-1 0 0,-1-3 8 15,5 0-8-15,-3-2-4 0,5-4 7 0,-1 1-5 16,5-3 1-16,-5 0 1 0,5 1-1 0,-1-2 2 16,0-1-7-16,3-2-4 0,1-1-1 0,-1 0-6 15,2-1 0-15,0-1-2 0,5-6 3 0,-6 8-2 0,6-8 1 16,-5 6 3-16,5-6 4 0,0 0 2 0,-7 7 6 15,7-7-7-15,0 0-4 0,0 0 4 0,-4 5 3 16,4-5-3-16,0 0 3 0,0 0 5 0,0 0-2 16,0 0-5-16,0 0 6 0,0 0 0 0,0 0 0 15,0 0 3-15,0 0-3 0,0 0-2 0,0 0 3 16,-3 7-1-16,3-7 8 0,0 0-8 0,0 0 0 16,0 0-1-16,0 0 3 0,0 0-3 0,0 0 2 0,0 0 0 15,0 0-5-15,0 0 3 0,0 0 4 16,0 0-7-16,0 0 5 0,0 0 3 0,0 0-2 0,0 0 0 15,0 0 0-15,0 0-2 0,0 0-3 0,0 0-6 16,0 0 11-16,0 0-8 0,0 0 2 0,0 0 7 16,0 0-8-16,0 0-10 0,0 0-2 0,0 0-9 15,0 0-13-15,0 0-12 0,0 0-13 0,0 0-23 16,0 0-12-16,0 0-22 0,0 0-25 0,0 0-35 16,0 0-64-16,0 0-70 0,0 0-294 0,0 0-657 15,0 0 290-15</inkml:trace>
  <inkml:trace contextRef="#ctx0" brushRef="#br0" timeOffset="73770.98">10525 9420 53 0,'0'0'128'15,"0"0"-8"-15,0 0-3 0,0 0-6 0,0 0-7 16,0 0-5-16,0 0-8 0,0 0-7 0,0 0-11 16,0 0-7-16,0 0-9 0,0 0-9 0,0 0-14 15,0 0 2-15,0 0-18 0,0 0 5 0,0 0-10 16,0 0 2-16,0 0-1 0,0 0-3 0,0 0 0 16,0 0 0-16,0 0-3 0,0 0 1 0,0 0-6 0,0 0 8 15,0 0-1-15,0 0-5 0,0 0 0 0,0 0 1 16,0 0-3-16,0 0-9 0,0 0 14 0,0 0-3 15,0 0 4-15,0 0-1 0,0 0-2 0,0 0 1 16,0 0-4-16,0 0 4 0,0 0-2 0,0 0-1 16,0 0 1-16,0 0 1 0,0 0-2 0,0 0 2 15,0 0 3-15,0 0-11 0,0 0 2 0,0 0 0 16,0 0 8-16,0 0 0 0,0 0 5 0,0 0-6 16,0 0 5-16,0 0 0 0,0 0 4 0,0 0-2 15,0 0-1-15,0 0 0 0,0 0-11 0,0 0 6 16,0 0-6-16,0 0 2 0,0 0 4 0,0 0-6 0,0 0 2 15,0 0-1-15,0 0 0 0,0 0 2 0,0 0 1 16,0 0 8-16,0 0-2 0,0 0-4 0,0 0 0 16,0 0 3-16,0 0-8 0,0 0 6 0,0 0-15 15,0 0-10-15,0 0-31 0,0 0-24 0,0 0-44 16,0 0-128-16,0 0-263 0,0 0 118 0</inkml:trace>
  <inkml:trace contextRef="#ctx0" brushRef="#br0" timeOffset="74468.14">10809 9414 9 0,'0'0'244'0,"-3"-8"-19"0,3 8-5 0,-1-9-1 16,1 9-3-16,0 0-13 0,-4-7-8 0,4 7-7 0,0 0-13 15,0 0-15-15,-1-7-14 0,1 7-16 0,0 0-14 16,0 0-13-16,0 0-10 0,0 0-13 16,0 0-5-16,0 0-12 0,0 0-4 0,0 0 3 0,-5 29 0 15,1-13 0-15,0 4-8 0,0 5-12 0,0 5 5 16,-3-2-3-16,-3 1-3 0,1 0-2 0,1 1-6 16,-1 1-6-16,-1-3 1 0,-2 0-4 0,3 1-2 15,0-4-9-15,-1 1-10 0,0 1-16 0,-4 2-56 16,0 0 10-16,1-3-6 0,2-1-26 0,3-8-39 15,-1 1-29-15,4-8-26 0,1-1-38 0,-2 0-199 16,-1-2-456-16,3-3 202 0</inkml:trace>
  <inkml:trace contextRef="#ctx0" brushRef="#br0" timeOffset="75144.93">10043 9354 205 0,'-10'-7'284'16,"0"0"-23"-16,4 1-22 0,-1-2-24 0,2 5-23 15,5 3-19-15,-6-5-24 0,6 5-15 0,0 0-15 16,0 0-10-16,0 0-6 0,33-10-11 0,-1 9-11 0,4 2-8 16,17-1-7-16,7 5-7 0,5-2-6 0,26 2-3 15,-30-3-10-15,6 0-3 0,29-1-13 0,-32 1-15 16,-2-5-12-16,33 2-18 0,-35-1-8 0,1 1-13 15,-2-3-9-15,-1 2-13 0,-3-3-2 0,-4 0 6 16,-13 3 5-16,-3-3 3 0,-2 1 7 0,-4-2-2 16,-8 1 6-16,-1 1 5 0,-6-3 7 0,0 2 3 15,-5-1-4-15,1-2 12 0,1-1 9 0,-5 0 13 16,2-1 7-16,-1-2 6 0,-3-5 0 0,-3 5 5 16,2-5-2-16,-3 1 0 0,0 0 4 0,0 0-1 15,-1 4 8-15,-1 2 7 0,1-2 0 0,1 3-1 0,-1 1-3 16,1 8 0-16,-3-9-6 0,3 9-1 15,0-10-9-15,0 10-1 0,0 0-4 0,0 0-3 0,0 0 9 16,0 0 5-16,0 0 5 0,-21 29 7 0,8-5 7 16,0 5 9-16,0 2-2 0,-5 1 4 0,-6 12 0 15,1-1 1-15,1 0-4 0,2 1 0 0,-3 1-7 16,-1-4 0-16,2-1-3 0,3-7-5 0,2-3-5 16,1 0-5-16,4-1 0 0,-2-3-2 0,2-1 1 0,6-2-7 15,0-6 1-15,1-5 0 0,1-1 0 16,3-1-7-16,-1-3 2 0,2 0-4 0,0-7 1 15,0 11-3-15,0-11 3 0,7 7-2 0,-7-7-3 0,11 4 3 16,-11-4-4-16,0 0 1 0,37-14-2 16,-20 5 1-16,-2-2-1 0,3-2-1 0,3-4-2 0,-5 2 2 15,1 3-1-15,-1-1-2 0,0 1 0 0,-4 3 1 16,4-2-5-16,-2 2 1 0,-5 2 2 0,2 4-2 16,1-2 3-16,-3 1-4 0,1 2 4 0,-10 2-5 15,20-3 3-15,-20 3-3 0,21 4 2 0,-12 0 0 16,0-1 0-16,2 1 1 0,-3 3 2 0,0-1 0 0,3 1-4 15,-2 3 1-15,0-2-9 0,-1 2-14 16,-1-1-8-16,2 2-10 0,-2-1-16 0,-1 2-19 16,3 2-13-16,-1 1-13 0,-3-3-19 0,2-1-12 0,1-1 0 15,-3 1-17-15,0 0-13 0,0-1-48 0,1-3-139 16,0-2-381-16,3-1 168 0</inkml:trace>
  <inkml:trace contextRef="#ctx0" brushRef="#br0" timeOffset="75389.48">11895 9707 34 0,'10'-10'253'0,"-3"3"-18"0,-1-1-16 16,-1 2-14-16,-1 0-11 0,-4 6-8 0,5-8-12 0,-5 8-19 15,7-5-16-15,-7 5-13 0,0 0-12 0,0 0-14 16,3-6-11-16,-3 6-12 0,0 0-2 0,0 0-1 16,0 0-6-16,0 0-1 0,-5 27-4 0,-2-11-5 15,2 1-1-15,-2 0-7 0,2 2-5 0,-4 7-4 16,0 0-2-16,-1-1-5 0,0 0-3 0,-3-1-3 15,9-6-7-15,0-3-12 0,2-3-10 0,-1-1-12 16,-1-1-14-16,4 0-18 0,-1-5-16 0,1-5-17 16,5 10-28-16,-5-10-35 0,0 0-78 0,0 0-177 15,29-11-427-15,-16-1 190 0</inkml:trace>
  <inkml:trace contextRef="#ctx0" brushRef="#br0" timeOffset="75518.47">12042 9500 183 0,'0'-17'312'0,"-1"5"-25"15,0-1-24-15,1 3-22 0,-3 0-18 0,3 3-23 16,-3 0-14-16,3 7-25 0,-1-10-16 0,1 10-26 16,-1-8-35-16,1 8-45 0,0 0-38 0,0 0-20 15,0 0-32-15,0 0-50 0,0 0-53 0,0 0-200 16,10 27-382-16,-6-14 169 0</inkml:trace>
  <inkml:trace contextRef="#ctx0" brushRef="#br0" timeOffset="75878.43">11991 9967 199 0,'1'-26'217'15,"-1"26"-14"-15,8-15-7 0,-6 6-5 0,4-1-7 0,0-1-14 16,2 0-12-16,2-3-2 0,0 1 2 15,-1 2-10-15,5 2-11 0,-5-1-13 0,6 1-12 16,-2 1-13-16,-1 3-9 0,0 0-8 0,4-1-9 0,-4 1-11 16,0 4-6-16,1-2-8 0,0 2-2 0,-13 1-5 15,21 0-3-15,-21 0-4 0,14 2-4 16,-6 2-3-16,-8-4-4 0,10 6 0 0,-10-6-6 0,8 10-3 16,-7-6 3-16,-1-4 0 0,3 14 0 0,-3-7-1 15,-3 4-6-15,2-1 3 0,1 0-2 0,-1 2-1 16,-2-2-3-16,2-1 1 0,-2 1 1 0,3-2-3 15,-1 3-4-15,1-11-1 0,1 16-5 0,2-8-7 16,1-2-15-16,1-1-17 0,0 0-14 0,3 1-25 16,2-3-21-16,0 1-22 0,0-2-24 0,-10-2-39 15,26 0-231-15,-8-4-454 0,-2 1 202 0</inkml:trace>
  <inkml:trace contextRef="#ctx0" brushRef="#br0" timeOffset="76313.89">12599 9885 241 0,'6'-6'254'0,"-1"1"-9"0,-5 5-3 0,8-9-13 15,-2 6-18-15,-6 3-14 0,2-11-11 0,-2 11-15 16,4-7-16-16,-4 7-8 0,0 0-9 0,-4-9-14 16,4 9-12-16,0 0-7 0,-8-8-14 0,8 8-6 15,0 0-11-15,0 0-8 0,-15 0-9 0,15 0-8 16,0 0-3-16,-15 10-8 0,10-4-1 0,0-2-6 16,2 6-6-16,-1 0-1 0,2-1-6 0,2 2-4 0,1 0-3 15,-1 0-1-15,4-1-2 0,1-2-3 0,0-2 1 16,4 0 2-16,0 0 0 0,2-1-1 0,2-3-3 15,6-2-1-15,-6 1-5 0,5-4-4 0,-1-3-8 16,2-1 2-16,-2-1 0 0,3-2 0 0,-5-1-2 16,2-4 3-16,1-3 2 0,-7 1 0 0,2 1 1 15,-2-7 1-15,0 0 1 0,-4-4 2 0,5 1-1 16,-7 2 6-16,0-2 1 0,-1-2 4 0,1 2 4 16,-1-3 4-16,2 4 4 0,1 0 6 0,-2 7 5 15,-3 1 4-15,2 0 1 0,0 5-1 0,1 1-3 16,-2 0-2-16,-2 5 7 0,-1 6-6 0,1-12-3 0,2 9-6 15,-3 3-6-15,0 0-3 0,4-7-6 0,-4 7 5 16,0 0-4-16,0 0 0 0,0 0 0 0,3 35-4 16,-3-16 4-16,-1 7-6 0,1 2 4 0,-2 3 1 15,-5-1-2-15,2 1 2 0,-1 1-4 0,-2 1 0 16,0-2-8-16,-3 1-16 0,2 1-13 16,-1-2-28-16,-2 3-36 0,2-2-29 0,1-2-39 0,4-5-55 15,-1 2-287-15,3-9-552 0,3 1 244 0</inkml:trace>
  <inkml:trace contextRef="#ctx0" brushRef="#br0" timeOffset="76699.92">14253 9631 137 0,'3'-9'317'0,"-1"3"-26"15,-2 6-28-15,5-11-27 0,-5 11-25 0,4-5-21 16,-4 5-21-16,0 0-21 0,0 0-22 0,0 0-10 0,0 0-14 15,0 0-10-15,0 0-12 0,0 0-5 0,0 0-10 16,4 22-4-16,-3-9-2 0,-2 6-9 16,-3 5-3-16,2 3-5 0,-5-1-3 0,3 3-5 0,-3 0-1 15,-3 1-4-15,-1 1 0 0,2 0-2 0,-2-1-6 16,-1 0-13-16,-2-1-18 0,3-2-16 0,0 0-11 16,1-4-12-16,5-5-7 0,1-1-14 0,3-6-14 15,-3 0-13-15,3-1-17 0,1-4-34 0,0-6-48 16,-1 7-173-16,1-7-399 0,0 0 177 0</inkml:trace>
  <inkml:trace contextRef="#ctx0" brushRef="#br0" timeOffset="76906.5">13942 9700 96 0,'-2'-7'332'0,"1"-1"-29"0,1 8-33 16,2-11-27-16,7 2-20 0,0 2-26 0,9-1-16 15,0-1-23-15,4 3-15 0,4-4-14 0,8 4-14 16,-2 3-12-16,2-2-11 0,-2 0-8 0,3 3-20 16,-2-1-14-16,4 3-18 0,0-1-23 0,-3 2-25 15,1 1-27-15,-2 0-33 0,1 3-30 0,-3-1-47 0,0 0-86 16,-3 0-127-16,-1 1-395 0,-7 1 175 0</inkml:trace>
  <inkml:trace contextRef="#ctx0" brushRef="#br0" timeOffset="77536.25">14493 10010 2800 0,'0'0'55'0,"0"0"-54"16,-14 1-7-16,14-1-19 0,0 0 2 0,0 0 1 15,0 0 5-15,0 0 9 0,0 0 1 0,0 0 1 0,0 0 0 16,0 0 2-16,35-14 3 0,-21 12-1 0,4 0 4 15,0-2-8-15,8-2 1 0,1-3 2 0,-1 2 2 16,3-3-2-16,2 4 2 0,-3-1 0 0,0 0 1 16,-1 2-3-16,-7 0 2 0,-2 0-1 0,3 4 2 15,-5-4-2-15,-3 1 7 0,-1 2-2 0,-2 1-2 16,-10 1 4-16,14-3 9 0,-14 3 8 0,9-5 1 16,-9 5-3-16,6-4-4 0,-6 4-2 0,0 0-8 0,0 0 5 15,-12-16-5-15,3 10-3 0,-4 3 0 16,-6-4-2-16,1 4 4 0,-3 1-5 0,2 0 2 0,0 2 2 15,-3 3-2-15,-3 3-1 0,-1 5 0 0,6-4-1 16,-3 6-1-16,0 1 3 0,5-1-3 0,2-1 0 16,0 9-1-16,7-7-2 0,0 1 1 0,0 2 2 15,7-2 0-15,0 2-1 0,2-4 1 0,2 3-3 16,5-2 7-16,2 0-4 0,1-3 4 0,-1 0-3 16,8-1 6-16,-3-2-1 0,5 1-4 0,0-3 0 15,0 1 5-15,3-5-5 0,0 2-1 0,-3-4 3 0,4 0-3 16,0-4 0-16,-4 1-6 0,3-2-3 0,5-2-5 15,-7 0-5-15,3-4-1 0,-5-1 1 16,1 1 5-16,3-4 1 0,-3 5-1 0,4-5 10 0,-7 4-3 16,0 0-2-16,-2 1 2 0,0 4 2 0,-1-4 1 15,4 2 2-15,-8 3 2 0,2 0-3 0,0 0-2 16,0 2 2-16,-2-1 3 0,-9 4-3 0,19 0 0 16,-19 0 0-16,20 3-2 0,-13-1 2 0,-7-2 0 15,10 9 0-15,-4-1 0 0,-4-1 0 0,3 3 4 16,-3 0-4-16,-2 2 3 0,0 5 0 0,-5 0 1 15,1 1 2-15,-1-1-2 0,0 1 2 0,-4 0-2 0,3-1 3 16,-4 1-1-16,3-3-2 0,1 2 1 0,-4-2 0 16,6-4 0-16,-4 3-8 0,6-5-12 0,-1 1-16 15,0-3-8-15,-1-1-8 0,4-6-20 0,-1 11-15 16,1-11-23-16,0 0-16 0,8 6-50 0,-8-6-157 16,0 0-358-16,24-5 158 0</inkml:trace>
  <inkml:trace contextRef="#ctx0" brushRef="#br0" timeOffset="78042.07">15407 10127 41 0,'0'0'194'0,"0"0"-14"0,0 0-16 0,0 0-20 16,0 0-9-16,0 0-16 0,0 0-10 0,0 0-11 15,0 0-7-15,0 0-18 0,0 0 0 0,-11 21-8 16,11-21-11-16,-6 8 5 0,6-8-14 0,-3 10 0 15,0-5-9-15,3-5 1 0,-4 10-3 0,4-10-6 16,-3 8-2-16,3-8-1 0,0 0-6 0,-3 8 11 16,3-8 14-16,0 0 17 0,0 0 6 0,0 0-3 0,0 0-9 15,0 0-1-15,0 0-10 0,0 0-2 16,0 0-4-16,0 0-5 0,14-26 0 0,-8 18-6 0,-2 1-2 16,0 1-2-16,1 0-3 0,-5 6-3 0,8-11-1 15,-8 11-8-15,7-7-8 0,-1 5-8 0,-6 2 0 16,11-4-2-16,-11 4-6 0,0 0-6 0,21 2-5 15,-21-2-10-15,20 5 2 0,-11-1-1 0,1 0-2 16,2 0 0-16,-3 2 6 0,2-3 2 0,2 2 4 16,-2-1-2-16,1 0 5 0,-2-1 3 0,0 0 4 15,-1 1 7-15,-9-4 0 0,14 4-1 0,-14-4 2 16,11 3 3-16,-11-3 11 0,0 0 16 0,12 2 10 0,-12-2 13 16,0 0 10-16,0 0 13 0,0 0 3 0,0 0 1 15,0 0-12-15,0 0-8 0,18-5-3 0,-18 5-5 16,8-7 1-16,-8 7-4 0,7-4-6 0,-7 4-2 15,8-6-4-15,-8 6 1 0,0 0-8 16,0 0-2-16,9-4-7 0,-9 4 1 0,0 0-3 0,0 0 1 16,0 0-6-16,14 13 5 0,-13-7-2 0,3 2-6 15,0 2-13-15,-1 0-12 0,-2 3-10 0,-1-1-21 16,0 4-21-16,-1-4-32 0,1 4-38 0,0-3-60 16,-3 1-192-16,3-4-427 0,0 2 190 0</inkml:trace>
  <inkml:trace contextRef="#ctx0" brushRef="#br0" timeOffset="78428.36">16787 10417 122 0,'-13'2'396'15,"13"-2"-53"-15,0 0-22 0,0 0-34 0,0 0-28 0,0 0-28 16,0 0-20-16,0 0-25 0,0 0-19 0,0 0-28 16,43 0 4-16,-23 0-22 0,7 1-9 0,0-2-9 15,4 0-10-15,-2-2-11 0,-1 3-5 0,3 0-18 16,-1 0-23-16,1 0-26 0,0 0-28 0,-2-1-36 0,-1-2-41 16,0 0-44-16,-1 0-46 0,-5 1-90 0,-3-5-181 15,-1 1-493-15,-6-1 218 0</inkml:trace>
  <inkml:trace contextRef="#ctx0" brushRef="#br0" timeOffset="78580.92">16815 10164 298 0,'-7'-2'286'0,"7"2"-58"0,-12-6-46 15,12 6-21-15,0 0-14 0,0 0-15 0,0 0-31 0,37 1-43 16,-6 3-44-16,6 1-45 0,13 0-81 15,1-3-132-15,5 5-265 0,4-5 117 0</inkml:trace>
  <inkml:trace contextRef="#ctx0" brushRef="#br0" timeOffset="79052.86">18251 10138 191 0,'0'0'259'0,"-20"-3"-15"0,10 1-15 0,-4 1-9 16,14 1-13-16,-28 1-12 0,15 1-14 0,-2 1-18 15,3 1-13-15,-2 1-13 0,2-2-12 0,0 3-10 16,-1 0-14-16,4 1-11 0,0 3-8 0,4-4-10 16,-1 3-4-16,4 3-8 0,0-3-4 0,5 3-6 15,3-2-6-15,0 2-3 0,3-3-2 0,7 3-1 0,2-3-7 16,-1 0-6-16,10 1 2 0,-5-7-1 0,5 0-1 15,-7-1-3-15,0-3-2 0,0-1 2 16,-1-1-6-16,-2 0 2 0,-1-5-1 0,0 2 2 0,-5 1 10 16,-1-4 5-16,0 1 11 0,0-1 0 0,-3-1-4 15,-2 0-4-15,-1 0-3 0,0 0 4 0,-1 1-7 16,-2 3-1-16,-1 6 13 0,4-13-5 0,-3 7-6 16,-1 6-1-16,0-10-13 0,0 10 4 0,0 0-4 0,1-8-4 15,-1 8-5-15,0 0-5 0,0 0-1 16,0 0 4-16,0 0 4 0,0 0-8 0,-14 25 4 15,10-9-5-15,1 4 3 0,0-1-1 0,-3 1-2 0,1 5 4 16,2 1 3-16,2-6-5 0,0 3 2 0,-1-1-8 16,2-3-9-16,4 0-6 0,-1 0-12 0,3-2-5 15,0 0-5-15,1 0-15 0,3-3-18 0,0-1-15 16,2 0-24-16,3-4-23 0,-1 0-28 0,3-1-40 16,-1-3-68-16,5-3-208 0,-2-3-516 0,3 0 228 15</inkml:trace>
  <inkml:trace contextRef="#ctx0" brushRef="#br0" timeOffset="79524.89">18895 10418 177 0,'0'0'352'0,"0"0"-35"0,0 0-19 0,0 0 0 16,0 0-17-16,0 0-18 0,0 0-19 15,0 0-35-15,0 0-18 0,0 0-15 0,0 0-18 0,5-10-19 16,-5 10-12-16,14-4-12 0,-5 2-12 0,2 1-11 16,2 0-14-16,-13 1-9 0,24 0-2 0,-12 0-4 15,-12 0-6-15,24 4-8 0,-12-3-11 0,-5 2-6 16,-7-3-3-16,13 4-6 0,-13-4-10 0,10 6-5 16,-10-6 0-16,3 7-2 0,-3-7-2 0,0 8-3 15,0-8-6-15,-8 10 7 0,3-5 1 0,5-5 2 16,-10 12-4-16,3-6-2 0,1-3-2 0,6-3-6 0,-7 10 1 15,7-10 0-15,-4 7-1 0,4-7-2 0,-3 10-1 16,3-10 7-16,-2 9-1 0,2-3 0 0,0-6 1 16,-2 15-2-16,2-7 2 0,2 2-1 0,-1-2 3 15,-1 3 3-15,-1 0-3 0,1 0 1 0,-2 0-5 16,0-1-2-16,-2 1 0 0,1 0-7 0,-3 0-8 16,2 1-2-16,0-2-1 0,-1-1-3 0,-1 0 0 0,-1-2-1 15,-3-1-3-15,1-1-8 0,-1 0-6 16,-3-1-1-16,0-3 3 0,2 2 1 0,-2-2 5 15,13-1 2-15,-21 0 0 0,21 0 9 0,-19-1-2 0,8-2-2 16,1-3-4-16,1 0-4 0,0 0-19 0,0-1-17 16,3 0-20-16,-1-1-10 0,3 0-15 0,-2 0-9 15,5 0-36-15,1 8-56 0,-4-13-150 0,4 7-405 16,0 6 179-16</inkml:trace>
  <inkml:trace contextRef="#ctx0" brushRef="#br0" timeOffset="79759.97">19273 10771 351 0,'0'0'349'0,"13"3"-39"15,-13-3-28-15,14 2-29 0,-14-2-25 0,15 4-25 16,-7-2-14-16,5-1-20 0,-2 0-19 0,3 0-13 15,-1 3-8-15,1-4-18 0,-1 3-8 0,2 1-13 0,3-1-8 16,1 1-4-16,-6-2-12 0,5 2-13 0,-5-2-5 16,-3 2-33-16,3 0-39 0,-4-3-49 0,1 1-56 15,-10-2-55-15,19 2-314 0,-19-2-539 0,0 0 238 16</inkml:trace>
  <inkml:trace contextRef="#ctx0" brushRef="#br0" timeOffset="79948.89">19540 10653 221 0,'-9'-6'378'0,"9"6"-46"0,0 0-34 15,-4-6-27-15,4 6-25 0,0 0-30 0,0 0-19 16,0 0-22-16,0 0-21 0,0 0-16 0,19-13-14 16,-8 10-14-16,0 2-14 0,5-1-19 0,-1 1-19 15,5-2-27-15,2 2-31 0,-3 1-41 0,3-1-49 16,6 1-50-16,0 0-52 0,-6 0-252 0,11 1-480 15,-2 0 213-15</inkml:trace>
  <inkml:trace contextRef="#ctx0" brushRef="#br0" timeOffset="80780.13">21933 10521 159 0,'4'-7'256'0,"-4"7"-30"0,-3-10-22 0,3 10-16 0,-8-10-36 15,2 3-17-15,-1 2-9 0,-4-4-4 0,-2 3-8 16,-1-3-4-16,1 4-2 0,-3-5-6 0,0 3-2 16,-1 1-3-16,1 0-7 0,0 0-3 0,0 0-10 15,-3 2-3-15,2 1-5 0,-4 0-4 0,-6 1 2 16,5 3-4-16,-8 3-2 0,-2 1-8 0,-2 0 0 16,-2 6-4-16,-1 2 4 0,-14 5-4 0,0 4 0 15,1 1-6-15,1 1-4 0,-10 0 4 0,4 5-5 0,-22 13-5 16,22-13 3-16,6 0-7 0,2 2-2 0,1 2 1 15,4-2-8-15,15-5 2 0,5-4-4 16,2 1 0-16,2-3-4 0,9-2 1 0,-2 8-1 0,3-2 6 16,2-5-6-16,3-1-1 0,3 1 1 0,5-1-6 15,4 0 5-15,7 4-5 0,3-3-6 0,6-2 0 16,2-3-17-16,0 1 5 0,5-5-8 0,-4-2-1 16,3-2 4-16,-3-4-2 0,0-2 4 0,-8 0-1 0,2-3 4 15,-4-4-1-15,1-1 6 0,-5-3-9 0,3 0 7 16,-6-1 1-16,1-2 7 0,-3 1 2 15,-5-3 0-15,-2 2 0 0,-6-3-3 0,-1 0 1 0,-5-2 0 16,-3 3 2-16,-5-2 3 0,4 4-2 0,-4 1 3 16,4 1-3-16,3 1 2 0,-6-1-17 0,7 7-21 15,0-1-16-15,-1 5-18 0,1-3-34 0,10 4-34 16,-20-2-34-16,20 2-51 0,-14-1-245 0,14 1-502 16,0 0 223-16</inkml:trace>
  <inkml:trace contextRef="#ctx0" brushRef="#br0" timeOffset="83692.32">17067 11731 47 0,'0'0'142'0,"0"0"-8"0,0 0-18 0,0 0-1 0,0 0-4 15,0 0-19-15,0 0-5 0,0 0 1 0,17 2-13 16,-17-2-5-16,0 0-12 0,0 0-5 0,13 2-2 0,-13-2-7 16,0 0-7-16,12 2-9 0,-12-2-17 0,0 0-20 15,12 1-19-15,-12-1-29 0,0 0-34 0,0 0-105 16,0 0-212-16,12 4 94 0</inkml:trace>
  <inkml:trace contextRef="#ctx0" brushRef="#br0" timeOffset="84602.03">18156 11643 275 0,'6'-8'285'0,"-3"2"-20"0,-3 6-26 0,6-14-23 0,-3 6-23 16,1-1-21-16,-3 0-13 0,-1-1-21 0,1-1-10 15,-1 1-13-15,2-2-11 0,-4 1-6 0,-3-7-8 16,1 6-1-16,-1-2-8 0,-2-1-3 0,-5 1-5 16,2 2-5-16,-5-1-9 0,-6-3-3 0,2 6-2 15,-6-1-6-15,-5 0 0 0,1 2-1 0,2 4-4 16,-6-3-5-16,2 5-1 0,-1 0-3 0,0 2 3 16,0 3-3-16,1 1-4 0,11-1-4 0,-10 6 2 0,6 0-4 15,3-2-3-15,3 2 2 0,0 0-7 0,2 1 4 16,1 0-6-16,6 1-2 0,-2 4-1 0,4 1 0 15,2-4-1-15,3 6-5 0,2-5 4 16,1 0-2-16,3 0 1 0,5 4-2 0,2-4 2 0,-1-1-3 16,9-1 1-16,8 2 2 0,-1-5-2 0,8-2 1 15,-5-5-1-15,0-1-1 0,-1-4-1 0,0 1 3 16,-2-5-3-16,-6 1 4 0,6-3 3 0,-10 1-4 0,2-2-1 16,-1 1-3-16,-3-1 4 0,-1-1 11 15,-4 3 8-15,-1 0 4 0,0-1-2 0,-1 0-2 0,-2 3-3 16,-1-1 0-16,1 2 0 0,-3 1-1 0,-2 6-6 15,4-11 5-15,-4 11-5 0,0-8-3 0,0 8-3 16,0 0-1-16,5-7-4 0,-5 7-1 0,0 0-1 16,0 0-7-16,0 0 1 0,0 0 5 0,0 0-9 15,-11 30 5-15,3-12 2 0,-2 7 2 0,2 0-5 16,-2 1 0-16,2 3 2 0,-1-1-7 0,4 1 8 16,1-2-2-16,-2 1-2 0,2-3 2 0,2 0-2 0,-1-6 0 15,3-1-2-15,0-1-22 0,1-5-1 0,2 0-4 16,-1-1-8-16,2 1-13 0,3-1-21 0,0-5-20 15,2 1-24-15,4 0-34 0,-3-4-34 0,11-1-46 16,-5-3-269-16,2 0-543 0,4-6 239 0</inkml:trace>
  <inkml:trace contextRef="#ctx0" brushRef="#br0" timeOffset="84986.15">18419 11590 129 0,'6'-8'322'16,"-6"8"-35"-16,0 0-28 0,5-4-29 0,-5 4-19 0,0 0-25 15,0 0-22-15,0 0-15 0,0 0-17 0,0 0-10 16,0 0-16-16,0 0-8 0,0 0-10 0,0 0-5 16,0 0-14-16,-11 26-9 0,8-18-4 0,0 4-5 15,-1 3-6-15,3 0-3 0,-2-3-5 0,3 5-2 16,-1-2-9-16,2 1-3 0,3 0-4 0,0-2-2 16,5 0 3-16,-3-3-3 0,4-1-6 0,1-3 1 15,-1 0 3-15,9 1-3 0,-1-2-2 0,0-5 1 16,1-1-2-16,-1-1 1 0,0-3-2 0,0-1 3 0,-2-1-1 15,1-1-3-15,-3-3 2 0,1 0 0 0,-2-1-1 16,1 0 0-16,-4 1 10 0,-2 1 6 0,0-1 7 16,3 1 2-16,-4 1 6 0,-3 3-2 0,-2 0 6 15,-2 5-5-15,9-9-3 0,-9 9-12 0,4-7 2 16,-4 7-9-16,0 0 0 0,9-3-2 0,-9 3-8 16,0 0-4-16,0 0 0 0,0 0 2 0,0 0-1 15,0 0-3-15,-10 27 0 0,3-12 3 0,0 1 1 16,0 2-2-16,-6 7-3 0,7-1-2 0,-2 1 0 0,-2-2-15 15,-4 5-30-15,2-5-29 0,0-1-33 0,3-4-44 16,2-3-46-16,2 0-57 0,-1-2-208 16,5-2-504-16,-1-1 223 0</inkml:trace>
  <inkml:trace contextRef="#ctx0" brushRef="#br0" timeOffset="85368.96">19402 12115 3629 0,'-1'6'-56'0,"1"-6"79"0,0 0-10 15,0 0-19-15,0 0 8 0,0 0-6 0,0 0 5 16,0 9 2-16,0-9 1 0,0 0 4 0,0 0-9 16,10 6 2-16,-10-6 0 0,23 1 3 0,-4 0-3 15,-3 0-1-15,-1 1 3 0,3 0 0 0,2-1-4 0,3-1 2 16,7 2 0-16,-1 0-1 0,-10-2-2 0,11 0-17 15,-10 0-22-15,4 2-29 0,2-2-38 0,-4 0-39 16,-1-2-60-16,1 0-64 0,-3-1-191 0,0-3-499 16,-1-1 222-16</inkml:trace>
  <inkml:trace contextRef="#ctx0" brushRef="#br0" timeOffset="85552.81">19626 11922 3102 0,'-12'-5'49'0,"3"0"-32"0,2 3-24 0,7 2-3 16,-12-6-18-16,12 6 4 0,-9-5 6 0,9 5 6 15,0 0 0-15,-10-5 3 0,10 5-1 0,0 0-7 16,0 0-7-16,0 0-11 0,0 0-15 0,54 6-23 16,-35-2-20-16,0-1-32 0,11 1-20 0,-4-1-32 15,4 1-207-15,-2-3-415 0,1 1 185 0</inkml:trace>
  <inkml:trace contextRef="#ctx0" brushRef="#br0" timeOffset="86427.54">20799 12004 133 0,'0'0'280'0,"0"0"-23"0,10-7-17 0,-10 7-20 16,5-7-13-16,-5 7-16 0,0 0-21 0,8-5-19 15,-8 5-10-15,0 0-13 0,3-8-8 0,-3 8-7 16,0 0-6-16,3-7-1 0,-3 7-10 0,0 0-8 15,3-9-5-15,-3 9-13 0,0 0-7 0,0 0-3 16,-1-10-1-16,1 10 0 0,0 0 0 0,0-9-6 16,0 9-4-16,-3-10-2 0,3 10-9 0,-6-8-5 0,6 8 2 15,-7-10-5-15,1 6-3 0,-3-3-4 0,0 1-2 16,0 1-3-16,-4-2-4 0,-1 0 1 0,3 1 0 16,-3 0-5-16,2 3-4 0,1-2 4 0,-1 2-3 15,1 0-2-15,11 3-4 0,-25-1 6 0,14 0-1 16,11 1-3-16,-24 1-1 0,10 3-5 0,3-3 4 15,-3 1-1-15,3 3 0 0,-1 1 0 0,1 0 1 16,-1 0 1-16,3 0-6 0,-1 1-1 0,1 0 5 0,3 3-5 16,-1-4-4-16,0 2 4 0,4 0 0 0,-2 1 0 15,5 1 1-15,0-2-7 0,1 3 10 16,2-3-3-16,1 3 2 0,0 0-3 0,1-2 1 0,2 2 3 16,0-1-2-16,2 3 3 0,0-3 0 0,1 3-6 15,-4-2-1-15,7 0 8 0,-4 2-4 0,0 1-2 16,-4-5 1-16,3 2-1 0,-3-1 3 0,1 5 0 15,-2 2 2-15,-1-5 0 0,-2-1 2 0,-1 7-5 16,0 0 2-16,-3 3-5 0,2-6-1 0,-5 2-2 16,2-1 0-16,-1 1-1 0,-3-1-2 0,3-6-2 15,-1 0 3-15,0-1-3 0,1-1 4 0,-5-2 2 0,2-2 2 16,-1 1-4-16,-2-1-1 0,1-2-5 0,-2-1 2 16,12-1-2-16,-27 0-3 0,13 0 5 0,3-3 1 15,-2-2 1-15,-1 0 3 0,4-1 0 0,-2-1 4 16,-2-1-1-16,4-1 1 0,-1-4 2 0,2 0 1 15,0-1 2-15,1 0 4 0,5 2 0 0,2 0 2 16,0 1-3-16,2-2 0 0,0 3 3 0,2-3-1 16,3 4 1-16,1-2-4 0,0 0 0 0,7-1 4 0,-5 5-5 15,4-2 2-15,4 0-3 0,-1 1 2 16,5-1-8-16,0 3 7 0,8-4 1 0,1 3 0 16,-4 1-4-16,2 0 1 0,0 0 1 0,0 0 0 0,-1 0 0 15,-5-1 3-15,6 0-4 0,-8 0-7 16,0 2 4-16,-4-1 3 0,2-3 3 0,0 2 0 0,-8 2 0 15,0-2 1-15,1 0-3 0,-4 0 0 0,0 1 6 16,-1-1-3-16,2-1 1 0,-5 0-2 0,0 4-1 16,-3 4 0-16,4-14 5 0,-4 8-1 0,0 6 1 15,0-13-1-15,0 13 1 0,-3-10 0 0,3 10-1 16,0-8-2-16,0 8-6 0,0 0-18 0,-1-9-20 0,1 9-23 16,0 0-32-16,0 0-31 0,0 0-45 0,0-9-48 15,0 9-223-15,0 0-477 0,0 0 211 16</inkml:trace>
  <inkml:trace contextRef="#ctx0" brushRef="#br0" timeOffset="87466.88">17498 13054 35 0,'5'-6'242'0,"-1"0"-18"0,-4 6-9 15,9-9-8-15,-7 4-17 0,-2 5-19 0,5-10-14 16,-5 10-17-16,3-9-11 0,-3 9-15 0,1-8 3 16,-1 8-12-16,-5-10-7 0,5 10-2 0,-9-9-2 15,3 6-7-15,6 3-5 0,-13-7-8 0,1 4-8 16,1 0-3-16,-2 2-6 0,-3 0-5 0,2 1-4 0,-5 0-3 16,3 4-8-16,-2 0-5 0,2 1-2 0,-1 2-1 15,7-1-2-15,-2-1-2 0,3 2-5 16,2 0-4-16,0 2-1 0,2-1-6 0,4 2 4 0,5 0-1 15,-1-1-4-15,5 1 4 0,4-3-1 0,4 1-3 16,11 1 0-16,2-5-4 0,2-1 0 0,2 1 0 16,5-7-8-16,1-2-3 0,-3-4 0 0,1-3-3 15,-1 3 3-15,-2-4 4 0,-4 1 0 0,-1-1-3 16,-3 0 9-16,-3-1-4 0,-7 5 0 0,-2-1 8 16,-1 2 12-16,-4 0 7 0,0 1 1 0,-3 3-4 15,-1-5 0-15,-1 1-4 0,-1 2-2 0,-3 6 5 0,1-11-10 16,-1 11 5-16,-1-10 2 0,1 10-2 0,0 0-2 15,-4-10-1-15,4 10-3 0,0 0-2 16,-6-7 4-16,6 7-6 0,0 0 1 0,0 0-1 0,0 0 0 16,-16 16-2-16,11-5-1 0,0-2 4 0,1 7 1 15,0 1-2-15,-1 1-3 0,4 1 2 0,1 1 0 16,4-2-2-16,1 2 2 0,0 4 0 0,1-6-4 16,1-2 1-16,3 1 3 0,0-2-7 0,2-1-1 15,2 1-15-15,-1-2-13 0,3-1-19 0,-2-2-25 16,4 0-41-16,0-1-30 0,4-2-43 0,-2-1-84 15,1-4-180-15,-1-4-488 0,3-1 216 0</inkml:trace>
  <inkml:trace contextRef="#ctx0" brushRef="#br0" timeOffset="87868.37">18701 13076 143 0,'0'0'256'0,"0"0"-12"0,7-3-14 0,-7 3-9 16,0 0-20-16,0 0-17 0,0 0-17 0,0 0-17 15,0 0-15-15,0 0-7 0,0 0-8 0,-18-13-6 0,9 9-8 16,-3 2 0-16,12 2-15 0,-20-6 1 0,5 5-6 16,2 0-6-16,13 1-10 0,-27 3-7 0,13-1-3 15,-1 3-6-15,2 0-10 0,3-1 2 0,0 0-8 16,-3 1-2-16,8 0-3 0,-4 1-3 0,1 1-6 15,2-2 2-15,0 3-6 0,-1-1-3 0,3 3 0 16,0-2-2-16,3 3-3 0,0-1-1 0,0 2 1 16,-1-1 0-16,4 2-4 0,-2 3 2 0,0-4 0 0,2 3-2 15,-1-3-2-15,1 4-1 0,0-4-1 16,0 0 1-16,-1 0-1 0,-2-2 1 0,1-1-3 0,0 1 1 16,0-2-3-16,0-8 3 0,-4 12-5 0,-1-6 2 15,-3 0 1-15,0-2-2 0,-2 1-1 0,-4-4-5 16,-3 0-4-16,-3-1-5 0,3-1 2 0,-4-3-7 15,0 1 1-15,1-2-16 0,2 1-15 16,-3-3-16-16,7 2-22 0,-1-1-37 0,6-2-47 0,-3-3-61 16,2-3-216-16,7-1-487 0,1-2 215 0</inkml:trace>
  <inkml:trace contextRef="#ctx0" brushRef="#br0" timeOffset="88074.93">18629 13009 14 0,'13'-3'323'0,"-13"3"-33"0,0 0-31 0,14-1-23 15,-14 1-24-15,17-4-19 0,-6 4-25 0,0-1-14 16,-11 1-13-16,27 0-20 0,-8 1-9 0,-2 0-11 16,3-2-12-16,1 2-11 0,-1 1-21 0,2 0-26 15,-1 0-21-15,-1 1-33 0,2 1-30 0,-3-1-39 16,1-1-42-16,-1 6-90 0,1-3-121 0,0 1-372 0,-6 2 166 15</inkml:trace>
  <inkml:trace contextRef="#ctx0" brushRef="#br0" timeOffset="88322.93">19178 13359 224 0,'0'0'320'16,"0"0"-32"-16,-1 7-22 0,1-7-21 0,0 0-21 16,0 0-23-16,5 9-16 0,-5-9-21 0,9 2-15 0,-9-2-17 15,19 5-10-15,-6-4-10 0,1 0-13 16,3 1-10-16,2 1-9 0,-2-1-13 0,3-2-3 0,-1 0-7 16,-1 3-5-16,4-2-9 0,-2-1-4 0,1 0-18 15,-1-1-35-15,-4 0-40 0,-2 1-52 0,-1-3-55 16,0 0-83-16,3-4-200 0,-6 3-481 0,0-3 212 15</inkml:trace>
  <inkml:trace contextRef="#ctx0" brushRef="#br0" timeOffset="88535.98">19333 13187 278 0,'0'0'321'0,"-10"-4"-33"0,10 4-28 0,0 0-22 15,0 0-27-15,-8-4-21 0,8 4-20 0,0 0-20 16,0 0-12-16,0 0-15 0,23-6-13 0,-23 6-15 16,23-4-7-16,-10 1-8 0,7 2-18 0,0-2-19 15,9 0-22-15,-10 2-28 0,3 1-38 0,-3-1-24 16,2-1-38-16,-1 4-44 0,-1-3-72 0,-5 1-155 16,-1-2-409-16,1 1 181 0</inkml:trace>
  <inkml:trace contextRef="#ctx0" brushRef="#br0" timeOffset="89191">20154 13028 219 0,'0'0'273'0,"2"-12"-8"16,-2 12-10-16,0 0-12 0,0 0-20 0,4-5-19 16,-4 5-17-16,0 0-14 0,0 0-11 0,4-6-8 15,-4 6-9-15,0 0-10 0,0 0-13 0,0 0-8 16,0 0-5-16,5-7-13 0,-5 7-13 0,0 0-5 16,0 0-2-16,0 0-9 0,0 0-9 0,0 0-5 15,0 0-6-15,0 0-4 0,0 0-11 0,0 0-1 16,0 0-2-16,0 0-3 0,0 0-9 0,0 0 0 0,0 0 1 15,0 0 1-15,-14 25 4 0,9-10-4 16,-2 4 4-16,-2 6 3 0,-3 0-5 0,0 0-1 16,-1 2-2-16,1 0-8 0,-1 1 7 0,0-1-5 0,3 2-2 15,-3 1 1-15,-1-1 0 0,1-1-8 0,1-1-9 16,0-1-15-16,2-3-19 0,0 1-16 0,3-6-26 16,1-2-29-16,2 0-28 0,0-1-28 0,3-3-34 15,1-2-46-15,-3 0-242 0,6-2-528 0,-3-8 235 16</inkml:trace>
  <inkml:trace contextRef="#ctx0" brushRef="#br0" timeOffset="90342.92">21010 13227 59 0,'0'0'184'0,"1"-8"-5"16,-1 8-17-16,0 0-7 0,-2-11-6 0,2 11-6 0,-2-9 2 15,2 9-1-15,-4-10-6 0,4 10 0 16,-2-10 3-16,2 10-2 0,-4-10-4 0,4 10-7 16,-4-7-9-16,4 7-7 0,-4-9-7 0,2 3-15 0,2 6-1 15,-8-7-11-15,8 7-3 0,-9-11-8 0,4 9-7 16,5 2-3-16,-11-6-6 0,4 3-5 15,7 3-2-15,-15-6-2 0,4 3-5 0,0 1-2 0,11 2-4 16,-23-6 3-16,13 3-4 0,10 3-1 0,-27 0 1 16,8 2-8-16,2-1 5 0,1 0-2 0,-1 2-2 15,-2 1-6-15,2 1-1 0,-1 0 0 0,3-1 0 16,-3 3 3-16,7-1-3 0,-6 1 2 0,4-2-1 0,-1 3 3 16,-1-1-3-16,1 2 3 0,1 1-4 0,-1-1 2 15,3-1 1-15,1-2-2 0,0 4-2 16,1-2-2-16,0 2 1 0,2-1-3 0,-5 4 3 0,6-3 0 15,-1-2-3-15,2 3 1 0,-1 0-4 0,1-1 0 16,0 0-3-16,0 1 2 0,-1 2 1 0,0-3-5 16,2-1 6-16,3 1-4 0,0 2 0 0,-3-1 0 15,1-1-4-15,3 2 4 0,2-3 0 0,-4 1 1 16,2 1-2-16,3-4-3 0,-2 4 4 0,-1-1-7 16,3-2 8-16,-2 2-3 0,2 0 1 0,2-1-4 15,-4-1 4-15,4-1 1 0,-2 3-1 0,2 0 2 16,-1-3-2-16,2 1 1 0,0 0-1 0,-2-2-2 0,3 2 0 15,-1 0 5-15,0-1-2 0,3-1-3 16,-1 1-1-16,-2 1 1 0,2-2-1 0,2-1 2 0,-5 0 2 16,4 0 1-16,0 1-3 0,0-1-8 0,0 1 6 15,0-1 2-15,1 0 0 0,-3-1-2 0,3 0 5 16,-1 0-5-16,1-1-2 0,-2 2 2 0,1-3 0 16,-9-2-3-16,16 7 0 0,-5-5 5 0,0 1-3 15,-11-3 1-15,21 2 2 0,-9-1 0 0,0 0-1 16,-2 0 2-16,-10-1-7 0,23 0 5 0,-23 0 0 15,23-1-2-15,-13 0 4 0,-10 1-12 0,21-1 4 16,-12-2 7-16,-9 3 2 0,16-2 1 0,-16 2 2 0,14-2-2 16,-14 2 3-16,14-4-3 0,-6 1-1 0,-8 3-2 15,13-7 3-15,-7 5 5 0,3-2-3 0,-1-2-1 16,0 0-5-16,-1 0 1 0,3 0 6 0,-1 0-8 16,0-2 3-16,3 0-1 0,-5-1 0 15,4 2 2-15,-4-4-4 0,1 4 1 0,0-3 2 0,-2 0 0 16,2 2-9-16,-1-2 8 0,0 1-1 0,-2-2-2 15,0 2 0-15,-1-1 7 0,0 1 4 0,-2-1-6 0,1 0 3 16,-2 0-9-16,0 0 6 0,-1-2 2 16,-1 1-6-16,1-1 3 0,-3 0-1 0,0-4-3 15,-1 2 1-15,0 1 3 0,0-3-2 0,-1 1 0 0,3 2 1 16,-1-4-3-16,-1 6-2 0,0-5-2 0,-2 2 5 16,2 2-2-16,0 2-2 0,-1 0 2 0,1 2 2 15,-1-1-6-15,-2 0 4 0,3 4-2 0,0-1 1 16,4 6 0-16,-10-10 5 0,6 6-6 0,4 4 7 15,-9-9-2-15,9 9-6 0,-6-9 7 0,6 9-6 16,-4-5-1-16,4 5 0 0,0 0-3 0,0 0 4 16,-5-5 0-16,5 5-3 0,0 0 0 0,0 0 3 0,0 0 0 15,0 0-5-15,0 0-1 0,-4-7 0 16,4 7-1-16,0 0-2 0,0 0 5 0,0 0-3 16,0 0-2-16,0 0-2 0,0 0-4 0,0 0-2 0,0 0-7 15,0 0-4-15,0 0-11 0,0 0-16 0,0 0-5 16,0 0-23-16,-17 0-16 0,17 0-27 0,0 0-42 15,-19 6-49-15,19-6-300 0,-22 3-564 0,13-3 250 16</inkml:trace>
  <inkml:trace contextRef="#ctx0" brushRef="#br0" timeOffset="99450.85">3313 11393 9 0,'0'0'106'0,"0"0"-13"16,0 0-6-16,0 0-3 0,0 0-3 0,0 0-9 15,0 0-5-15,0 0 2 0,0 0 6 0,0 0-4 16,0 0 0-16,0 0-4 0,0 0 3 0,0 0 3 16,0 0-2-16,0 0-10 0,0 0 9 0,0 0-7 15,0 0-4-15,0 0-1 0,0 0-3 0,0 0-2 0,0 0 0 16,0 0-1-16,0 0-1 0,0 0-5 15,0 0 0-15,0 0-1 0,0 0-6 0,0 0-3 16,0 0-1-16,0 0-6 0,0 0-8 0,0 0 2 0,0 0-4 16,0 0-4-16,0 0-1 0,0 0 1 0,0 0-4 15,0 0-2-15,0 0-2 0,0 0-2 16,0 0 1-16,0 0-3 0,0 0-1 0,0 0 2 0,0 0-3 16,0 0-3-16,0 0 1 0,0 0-3 0,0 0 1 15,2 11 2-15,-2-11-1 0,3 11 1 16,0-4-1-16,2 4 0 0,-1 6 4 0,-1 1 3 0,0 0 2 15,5 8-4-15,-3 4 5 0,0-1-1 0,2 3 3 16,-2 1 2-16,0 14-2 0,1-11 2 0,-3 11 4 16,2 1-4-16,0 2-6 0,0-3 2 0,-2 0 2 15,-1-1 2-15,3-15-3 0,0 0-1 0,-1 1 1 16,-1-3 5-16,-2-1-9 0,2 2 3 0,2-4-2 0,-4 3 0 16,2-5-1-16,-2-5-1 0,3-1-4 0,-2-2-3 15,1-2-20-15,-2-1-22 0,0 0-28 16,2-2-19-16,-2-1-41 0,2-1-201 0,-2 2-360 0,3-5 159 15</inkml:trace>
  <inkml:trace contextRef="#ctx0" brushRef="#br0" timeOffset="100428.93">3266 11431 104 0,'0'0'149'0,"0"0"-25"0,0 0-8 16,0 0-7-16,0 0-10 0,0 0-9 15,0 0-8-15,0 0-8 0,0 0 6 0,0 0-7 0,0 0-5 16,0 0-2-16,0 0-2 0,0 0-4 0,0 0-10 15,0 0-6-15,0 0 1 0,0 0-6 0,0 0 2 16,0 0 0-16,0 0-9 0,26-9 1 0,-15 7-16 16,3 0 11-16,3-1-21 0,3 0 0 0,3 2 5 15,8-2-9-15,2 2 4 0,3-1-2 0,2 1 0 16,15 2 3-16,-1-3-3 0,-2 3 1 0,1-1-2 16,-1 0-2-16,1 1-1 0,4-1 3 0,-3-1 1 15,2-1 1-15,1 4-1 0,0-2 2 0,1-1-2 0,-3 2-1 16,3-1-2-16,3-2-2 0,-6 0 2 15,1 0 1-15,-3 1-5 0,0-2 4 0,-11 1 2 0,11-4-4 16,-14 4-1-16,0 0 4 0,0-1 0 0,0 0-4 16,-1-1 5-16,1 3-1 0,-5-2-1 0,0 1-1 15,0 0 0-15,-4-1 1 0,-9 1 6 0,3 2-11 16,-2-4 4-16,1 3 1 0,-3-2-5 0,1 1 4 16,-1 2 1-16,-5 0-3 0,-13 0 5 0,22-1-4 15,-10 2 2-15,-12-1-4 0,14-1-1 0,-14 1 6 0,0 0-5 16,14-2 4-16,-14 2 7 0,0 0 5 15,0 0 2-15,0 0 3 0,0 0-2 0,13 0-5 0,-13 0 1 16,0 0-1-16,0 0-3 0,0 0-6 0,0 0 2 16,0 0-2-16,0 0 3 0,0 0 0 15,0 0-8-15,0 0 0 0,0 0 1 0,0 0-1 0,0 0 0 16,13 3 3-16,-13-3-2 0,0 0-2 0,0 0 2 16,5 10 0-16,-5-10-2 0,4 9 2 0,-3-2 0 15,4 1-1-15,-2 2 3 0,2-1-3 0,-2 7 1 16,3 2 4-16,-4 1 6 0,2 7 3 0,0 4 6 15,4 2 2-15,-1 0-2 0,-3 3-2 0,2-2 5 0,5 14-2 16,-4-11-2-16,5 9-4 0,-7-12 1 16,0 0 2-16,5-1-4 0,-6-2-2 0,4-1 1 15,-3 1-1-15,3-3 0 0,-1-4-2 0,-2 4 1 16,2-3-4-16,-2-5-1 0,0 6-14 0,0-6-23 0,0 0-33 16,-1 1-52-16,4 5-55 0,-7-7-140 0,4 0-337 15,-1 1 150-15</inkml:trace>
  <inkml:trace contextRef="#ctx0" brushRef="#br0" timeOffset="101754.03">3462 12535 64 0,'0'0'97'0,"0"0"-6"15,0 0-4-15,0 0-13 0,-12-9-3 0,12 9-8 0,0 0-8 16,0 0 3-16,0 0-13 0,-2-8-1 0,2 8 4 15,0 0-2-15,0 0-5 0,0 0-2 16,-2-9 5-16,2 9-3 0,0 0-7 0,3-12 1 0,-3 12 1 16,1-10 10-16,-1 10-9 0,0-9 4 0,0 9 5 15,0-10 0-15,0 10-3 0,0-11 7 0,0 11 1 16,0-9-1-16,0 9 2 0,0-11-9 0,0 11 3 16,-1-10-1-16,1 10-1 0,0-11-7 0,0 11-6 15,-4-9 2-15,4 9-4 0,0-9-2 0,0 9-5 16,0-12 2-16,0 12-4 0,0-7 0 0,0 7-5 15,3-10 1-15,-3 10 0 0,1-8-1 0,-1 8-7 16,1-10 4-16,-1 10 0 0,1-8-2 0,-1 8 2 16,0 0 4-16,3-8-2 0,-3 8 0 0,0 0 0 15,0 0-3-15,0 0 1 0,0 0-1 0,1-7-2 16,-1 7-1-16,0 0-2 0,0 0-1 0,0 0 1 16,0 0 0-16,0 0-3 0,0 0 0 0,0 0-9 0,0 0 6 15,0 0 2-15,0 0-1 0,0 0-2 0,0 0-1 16,0 0-3-16,0 0-1 0,0 0 6 0,0 0-3 15,0 0 1-15,13 23-5 0,-9-12 10 0,1 6-2 16,0 1 6-16,0 5-2 0,2-3 4 0,0 6-2 16,-2-1 5-16,0 3-7 0,3 1 5 0,1 3 2 15,-1 3-4-15,-2-3 3 0,3-2 0 0,-1 0-2 16,-1 1 2-16,0-2 0 0,-2 1-3 0,0-1-7 16,5-2 10-16,-6 2-4 0,2-2-1 0,1 1-1 15,1-4 3-15,-1 2-4 0,-3-9 0 0,1-1 0 16,-1 2 0-16,0-6 2 0,-2 0-5 0,2-1 5 15,0-4-5-15,-3-1 0 0,2 0-2 0,-3-6 1 16,2 11 0-16,-2-11 1 0,3 7 0 0,-3-7 0 0,3 8-2 16,-3-8 1-16,0 0 0 0,2 5-4 0,-2-5-1 15,0 0 1-15,0 0-2 0,0 0-4 16,3 7 4-16,-3-7-3 0,0 0-1 0,0 0-2 16,2 9-1-16,-2-9 6 0,0 0-12 0,4 7 10 0,-4-7 1 15,0 0-2-15,4 7 0 0,-4-7 1 0,0 0-6 16,6 4 7-16,-6-4 3 0,0 0 2 15,0 0 0-15,0 0-2 0,8 6 1 0,-8-6 2 0,0 0-2 16,0 0 2-16,10 3 2 0,-10-3 0 0,0 0-2 16,10 5-2-16,-10-5 5 0,0 0 2 0,13 4-4 15,-13-4-1-15,10 4 4 0,1-1-3 0,-5 1-2 16,6-1 2-16,0 0 1 0,6 2 4 0,3-3-2 16,9 3-2-16,6-4 0 0,15 5 0 0,0-1 3 15,6-3-1-15,0 3-2 0,-2-1 6 0,8-1-5 0,2-1-2 16,-1-1 6-16,1 1-5 0,-2-2-6 15,-2 0 6-15,2 1-2 0,-5-3-21 0,2-4-4 16,2 1-26-16,-5 3-27 0,2-5-30 0,-4-2-49 16,-4 2-139-16,-11 0-321 0,10-3 142 0</inkml:trace>
  <inkml:trace contextRef="#ctx0" brushRef="#br0" timeOffset="102222.01">5339 12737 107 0,'0'0'141'0,"0"0"-8"0,0 0-19 0,0 0-11 16,1-7-26-16,-1 7-29 0,0 0-18 0,7-7-15 15,-7 7-25-15,0 0-6 0,6-8-33 0,-6 8-67 16,3-6-125-16,-3 6 56 0</inkml:trace>
  <inkml:trace contextRef="#ctx0" brushRef="#br0" timeOffset="102819.01">5372 12519 60 0,'0'-11'102'0,"4"-1"-9"0,-4 0-4 0,0 0-20 16,3 0 13-16,-2-4-1 0,-1 4 10 0,1-1 0 0,-1 5-3 16,1 0 9-16,-1 8-1 0,0-13 8 0,0 7-7 15,0 6-2-15,2-9-6 0,-2 9-5 0,0 0-4 16,1-10-4-16,-1 10-8 0,0 0-8 0,0 0-3 16,0-7-6-16,0 7-3 0,0 0-8 15,0 0-6-15,0 0-3 0,0 0-1 0,0 0-5 0,0 0-2 16,0 0-6-16,0 0-3 0,0 0-3 0,0 0-2 15,0 0-1-15,0 0 0 0,0 0-3 0,0 0 2 16,0 0 2-16,0 0-2 0,6 28 3 0,-3-16-6 16,-2 4 9-16,3 2 3 0,-1 6 1 0,-1 1 7 0,1 2 3 15,-2 2-4-15,0 2 1 0,2 1-1 0,1-2 7 16,0 4-4-16,-1 0 2 0,3 0-5 0,-3 1 2 16,4-1-3-16,-4-1 1 0,4 3 0 0,-2 10 16 15,-1-12 1-15,-1 0-1 0,-1-3-2 0,3 15 0 16,-2-13-6-16,-3 0-2 0,1-3-2 0,0-4-2 15,-1-5-5-15,0-4-1 0,0-2-3 0,1-3 1 16,1 0-5-16,-1-4 4 0,0 0-4 0,-1-8 0 16,0 12-6-16,0-12 1 0,2 8 0 0,-2-8-5 15,1 7-4-15,-1-7-3 0,0 0-4 0,0 0-12 16,0 0-7-16,0 0 0 0,0 0-2 0,0 0 1 16,0 0 6-16,0 0-1 0,0 0 4 0,0 0 1 15,-12-24 3-15,12 24 1 0,-5-8 0 0,3 2-2 16,2 6 5-16,-7-10-1 0,3 6 2 0,4 4-2 15,-10-10-4-15,3 5-3 0,-2 1 0 0,-2-1 1 0,-4-3 4 16,-2 1-3-16,1 1 4 0,-3 1-2 0,-10-2-4 16,1 3 5-16,-4-2-1 0,0 1 1 0,-6 1 5 15,1 2-2-15,-14-5 2 0,13 6-1 0,-12-2 1 16,9 0 7-16,5 2 6 0,2-2 0 0,-1 2 0 16,6-2-3-16,1 3-11 0,7-1-19 0,5 2-25 15,-1-1-31-15,17 0-36 0,-23 0-31 0,23 0-41 16,-21 0-107-16,14-3-326 0,7 3 145 0</inkml:trace>
  <inkml:trace contextRef="#ctx0" brushRef="#br0" timeOffset="105033.99">4311 11509 100 0,'0'0'103'16,"0"0"4"-16,0 0-17 0,0 0 2 0,0 0-2 15,0 0-5-15,0 0 2 0,0 0-1 0,0 0-9 16,0 0-8-16,0 0-5 0,0 0-2 0,0 0 2 15,0 0-6-15,0 0 1 0,0 0-2 0,0 0-4 0,0 0 0 16,0 0-1-16,0 0-6 0,0 0 2 0,0 0 1 16,0 0-2-16,0 0-3 0,0 0-4 0,0 0-3 15,0 0-17-15,0 0 10 0,0 0-15 0,0 0 6 16,0 0-6-16,0 0 0 0,0 0-1 0,0 0-7 16,0 0-4-16,0 0 3 0,0 0-1 0,0 0 1 15,0 0-5-15,0 0 4 0,-1 24-3 0,1-24-4 16,3 14 5-16,-3-6-11 0,0 4 9 0,1-1 3 15,-1 1-1-15,3 1-7 0,-1-1-6 0,0 1-1 0,0 2 2 16,1 0-3-16,-1 2 1 0,1-2 6 0,-2 2-2 16,0-2 4-16,3 1-4 0,-1 0 5 0,-1-1 2 15,-2-2-1-15,1-2 1 0,1 5 1 0,-1 0 1 16,0-3-4-16,2 3 0 0,-1-5 1 0,0 2 0 16,-1 2 4-16,0-4 0 0,3 0 0 0,-3 2-4 15,2-2 2-15,-2-2 2 0,2 2-4 0,-2-1 1 16,0-1 0-16,1 0 0 0,-1 1 2 0,0-2-7 15,0 0 6-15,1 0 2 0,-2-8-1 0,1 10-4 16,-1-2 3-16,0-8 3 0,3 11-5 0,-2-6 5 16,-1-5-3-16,1 11 0 0,0-4 0 0,-1-7 2 0,3 10 0 15,-2-2-1-15,-1-8 1 0,4 12-5 16,-2-6 7-16,-2-6-3 0,3 11-3 0,0-4 3 16,-2-1 0-16,-1-6-2 0,3 10 0 0,-2-3 5 0,-1-7-6 15,2 8 2-15,-2-8-2 0,3 11 3 0,-3-11-2 16,4 10-3-16,-3-4 4 0,-1-6 0 15,3 7 1-15,-3-7-3 0,0 9 3 0,0-9-1 0,2 10 2 16,-2-10-4-16,4 12 2 0,-3-6-1 0,-1-6 1 16,4 12-2-16,-3-5 1 0,2 3 2 0,-2-2-6 15,3 3 8-15,-1-3-4 0,-1 0-1 0,1 3 5 16,2-4-2-16,-1 3-4 0,-2-2 3 0,1-1-3 16,-2-1 4-16,-1-6 0 0,5 11-3 0,-4-5 3 15,-1-6-3-15,6 10 0 0,-4-3 5 0,2-3-3 16,-4-4-2-16,4 13-1 0,-3-9 4 0,-1-4-4 15,5 11 4-15,-4-5-5 0,2 0 4 0,0 5 2 16,-1-1-5-16,2 3 2 0,0-4 0 0,-2 4 2 0,3 0-2 16,-1-2-1-16,0 1 2 0,0-1 1 15,0 1-2-15,-2 0-4 0,1 2 1 0,1-4 8 0,0 4-8 16,-2-2 8-16,2-2-3 0,0 1-4 0,-3-1 0 16,3-1 2-16,0 0 3 0,-3-2 0 0,2-1-5 15,-1 1 2-15,-2-7 3 0,3 10-4 0,-3-10 2 16,1 9-2-16,-1-9 1 0,5 10-1 0,-5-10 5 15,2 9-1-15,1-4-5 0,-3-5 2 0,0 10-4 16,0-10 5-16,1 11 2 0,1-5 1 0,-2-6-4 16,0 12 2-16,1-5-2 0,-1-7 0 0,1 16 5 15,1-7-5-15,-2 2-2 0,0-2 0 0,0 1 2 16,2 0 0-16,-2-3 4 0,0-7-1 0,0 13-4 16,0-6 8-16,0-7-7 0,0 11 0 0,0-11 3 0,0 10-3 15,0-10-3-15,-1 12 4 0,1-12 4 16,-1 7-5-16,1-7 2 0,0 11 0 0,0-11-4 15,0 0-1-15,-2 9 4 0,2-9-1 0,0 0-1 0,2 9-1 16,-2-9 3-16,0 0-1 0,0 9 0 0,0-9 1 16,0 0 2-16,-2 11-2 0,2-11-6 0,-1 8 9 15,1-8-9-15,0 10 7 0,0-10 0 0,0 12 2 16,0-12-5-16,0 10 0 0,0-10 3 0,-1 8-5 16,1-8 0-16,1 10 0 0,-1-10 6 0,0 8-2 15,0-8-9-15,0 0 5 0,0 12 2 0,0-12 4 16,0 8 0-16,0-8-5 0,0 0 4 0,1 8-1 15,-1-8-1-15,0 7 0 0,0-7 2 0,3 10-2 0,-3-10 0 16,1 8 2-16,-1-8-3 0,1 10 0 16,-1-10 1-16,2 9 0 0,-2-9 0 0,1 12 4 15,-1-6-8-15,0-6 9 0,1 9-5 0,-1-9 2 0,4 10-1 16,-4-3-4-16,0-7 4 0,4 11 1 0,-4-3-2 16,2-1-5-16,-2-7 2 0,4 11 2 0,-4-11-1 15,1 8 5-15,2-3 2 0,-3-5-3 0,1 8-3 16,-1-8-2-16,3 10 4 0,-3-10-5 0,2 6 6 15,-2-6-6-15,3 8 6 0,-3-8-2 0,0 0-1 16,1 10 3-16,-1-10-1 0,0 7-5 0,0-7 7 16,0 0-4-16,3 10-2 0,-3-10 4 0,0 0-3 15,1 7 0-15,-1-7 2 0,0 0 0 0,0 0-1 16,3 7 3-16,-3-7-3 0,0 0 6 0,1 7-3 16,-1-7-3-16,0 0 2 0,3 9 0 0,-3-9 0 15,0 0-1-15,3 7 5 0,-3-7-3 0,0 0 0 16,3 8-2-16,-3-8 2 0,0 0 1 0,4 7-3 0,-4-7 0 15,0 0 0-15,0 0 3 0,2 8-1 16,-2-8 0-16,0 0 7 0,0 0-3 0,0 0 0 16,0 0-1-16,3 7 1 0,-3-7 2 0,0 0 0 0,0 0-1 15,0 0 4-15,0 0 3 0,0 0-6 16,0 0-1-16,0 0 2 0,0 0-3 0,0 0-1 0,0 0 6 16,0 0-3-16,0 0-1 0,0 0 0 0,0 0-2 15,0 0-2-15,0 0 0 0,0 0 1 0,0 0 0 16,0 0 2-16,0 0-2 0,0 0-5 0,0 0 6 15,0 0 0-15,0 0-2 0,0 0 3 0,0 0-3 16,0 0 0-16,0 0 0 0,0 0 0 0,0 0-1 16,0 0 0-16,0 0 4 0,0 0-8 0,0 0-7 0,0 0-13 15,0 0-27-15,0 0-50 0,0 0-40 0,0 0-181 16,0 0-347-16,8-25 153 0</inkml:trace>
  <inkml:trace contextRef="#ctx0" brushRef="#br0" timeOffset="107075.1">2635 8657 38 0,'0'0'136'16,"-5"-10"-5"-16,5 10-4 0,-5-7-16 0,5 7-9 16,-4-8-7-16,4 8-10 0,-8-8-9 0,8 8-5 15,-8-7-10-15,8 7 1 0,-11-7-8 0,6 3-1 16,5 4-8-16,-13-5-11 0,13 5-1 0,-17-4 2 16,8 0-9-16,9 4 2 0,-20-2 1 0,8 1-5 0,12 1-8 15,-23-1-3-15,12 2 2 0,11-1 1 16,-27 0-12-16,13 1 10 0,-4 1 2 0,2 2-4 15,-1-3-1-15,-4 2 1 0,4 1 3 0,-3-1 4 0,0 2-2 16,2-1-7-16,-1 1-16 0,0 0 26 0,2-1-4 16,-1 0-6-16,2 3 5 0,-1-2-6 15,-1 5-3-15,1-2 3 0,1 3 3 0,1 0-5 0,-3 1-3 16,2 2-1-16,-4 5 3 0,2 2-3 0,-4-1 2 16,2 3-4-16,-1 1 7 0,1 2-3 0,1 2 3 15,2 2-8-15,-2-1 14 0,6 2-13 0,-3 0 4 16,4 2 0-16,3 0 1 0,3 1 3 0,2-1-9 15,4-1 4-15,3 0 5 0,4 0 1 0,2 1 4 16,4-3 0-16,6 1-10 0,-1-5 9 0,6 1-5 16,3-4 7-16,4-2 4 0,1 0-2 0,2-4 1 15,2-3 3-15,14 2 1 0,-2-7-4 0,4-1 9 0,5-5-2 16,2-4 1-16,0-2 0 0,3-4 5 0,-2-2 3 16,4-5 11-16,-1-2-2 0,-3-2 9 15,-4-2 0-15,-2-3-3 0,-6-4-4 0,-1 0-5 0,-3-7-3 16,-4-1-1-16,-3 0 3 0,-13 9 3 0,5-13-4 15,-8 9 2-15,-3 3-2 0,-5-4-5 0,-2-1-1 16,-1 4-7-16,-6-4-2 0,-3 5-2 0,-1-2-3 16,-5 2-1-16,0 0-4 0,-8 3-1 0,0 1 0 15,-2 1-8-15,0 2-1 0,-4 2 0 0,-4 3-7 16,0-1-11-16,-3 3-4 0,2 2-12 0,-3 0-6 16,-1 2 1-16,1 1-26 0,8 4-9 0,-2-2-19 15,1 4-20-15,2 1-7 0,-1 2-26 0,4 1-5 16,-1 1-16-16,0 3-165 0,-4-1-354 0,1 1 157 15</inkml:trace>
  <inkml:trace contextRef="#ctx0" brushRef="#br0" timeOffset="107283.2">2291 9024 15 0,'0'0'199'0,"0"0"-39"0,0 0-52 16,0 0-50-16,-9-3-39 0,9 3-49 0,0 0-59 16,0 0-95-16,0 0 43 0</inkml:trace>
  <inkml:trace contextRef="#ctx0" brushRef="#br0" timeOffset="107472.93">2746 9028 2959 0,'0'0'22'16,"20"-14"-14"-16,-20 14-18 0,5-6-57 0,-5 6-64 15,6-4-13-15,-6 4 13 0,0 0-2 0,16-3-21 16,-16 3-217-16,13 0-399 0,-13 0 176 0</inkml:trace>
  <inkml:trace contextRef="#ctx0" brushRef="#br0" timeOffset="108470.99">2207 9543 64 0,'3'-5'124'0,"-3"5"-8"16,0 0-3-16,3-9-7 0,-3 9-3 0,0 0-7 15,3-7-5-15,-3 7-10 0,0 0-1 0,6-5-4 16,-6 5-2-16,0 0-2 0,0 0-13 0,1-8 5 16,-1 8-7-16,0 0-3 0,0 0-5 0,0 0 0 15,0 0-5-15,0 0-7 0,0 0 4 0,0 0-14 16,4-6-1-16,-4 6-6 0,0 0 5 0,0 0-4 16,0 0-5-16,0 0 0 0,0 0-7 0,0 0 4 15,0 0-3-15,0 0 1 0,0 0-5 0,0 0-1 16,0 0-11-16,0 0 13 0,0 0-2 0,0 0-2 0,0 0-4 15,0 0-5-15,0 0 7 0,0 0-8 0,0 0 5 16,0 0 3-16,-11 23 6 0,4-13-7 16,-4 3 11-16,-1 2 8 0,-4 4-3 0,0-4-2 0,-4 4 5 15,-1-2 4-15,0 1-9 0,2 0 11 0,-3-2-7 16,-3 2-7-16,2-3 4 0,0 1-3 0,2-2 0 16,-5 2 1-16,3-2-15 0,0 2-8 0,1-1-12 15,1 0-12-15,3-4-6 0,-3 4-11 0,6-2-16 16,-2-1 2-16,3-1-15 0,4-2-7 0,-4 2-10 15,5-3-11-15,0 0-34 0,0 1-71 0,3-1-230 16,2-1 102-16</inkml:trace>
  <inkml:trace contextRef="#ctx0" brushRef="#br0" timeOffset="108837.86">2823 9588 126 0,'6'-3'149'0,"-6"3"-9"0,0 0-29 0,0 0-35 15,0 0 0-15,0 0-14 0,0 0-1 0,0 0-12 16,0 0 6-16,8 15-8 0,-10-5-1 0,0 2-3 16,-2 5 8-16,-2 2-6 0,-6 8 6 0,-1 1-5 15,-1 2-4-15,-6 14-5 0,-3-3 1 0,-1 2-6 16,1 2-3-16,-1 1-3 0,-1-1-4 0,-2-1 1 0,2-2-6 16,3-13 7-16,1 0-15 0,1 0 1 15,-2-2-15-15,4-5-23 0,3 0-4 0,3-8-27 0,5-4-20 16,-2 0-12-16,0-3-118 0,5-1-225 0,-4 0 100 15</inkml:trace>
  <inkml:trace contextRef="#ctx0" brushRef="#br0" timeOffset="108986.33">2530 10120 98 0,'0'0'144'16,"0"0"-49"-16,0 0-47 0,0 0-56 0,0 0-56 16,0 0-67-16,0 0 30 0</inkml:trace>
  <inkml:trace contextRef="#ctx0" brushRef="#br0" timeOffset="109413">2135 8751 25 0,'-24'-12'87'0,"-7"-2"-5"0,2 3 3 0,-8 2 1 16,-3 1-9-16,3 4 13 0,-15 0-9 0,0 4 0 15,12 3-3-15,-14 1 1 0,14 3-13 0,2 1-3 16,-9 5-13-16,10 1 8 0,-12 1-29 0,17 0 10 16,-14 6-7-16,14-6 5 0,3 2-19 0,1 2-17 15,2-2-19-15,3 1-14 0,6-4-14 0,7-2-15 16,1-2-5-16,4 0-8 0,4 0-85 0,-2-3-170 16,3-7 75-16</inkml:trace>
  <inkml:trace contextRef="#ctx0" brushRef="#br0" timeOffset="109745.25">2864 8848 67 0,'24'-16'150'0,"3"-1"-16"0,1 2-18 0,-4-1-12 16,3 3-11-16,1 0 0 0,3 0-15 0,-1 1-7 15,4 1-15-15,0 2-6 0,-1 1 1 0,8 0-2 16,9 1-13-16,-12 4-1 0,2 1-11 0,0-1-1 15,12 3-17-15,-12 1-5 0,-3-1-19 0,1 2-22 16,-4 1-15-16,-3 1-20 0,-3 1-101 0,-7 1-188 0,-9-4 83 16</inkml:trace>
  <inkml:trace contextRef="#ctx0" brushRef="#br0" timeOffset="110077.37">2710 8724 68 0,'-16'-24'151'15,"-1"-1"-7"-15,0 0-11 0,1 2-10 0,-5-5-7 0,5 4-2 16,-5-1-11-16,2 0-4 0,2-3 1 0,-3 2-11 16,2 2-10-16,-2-3-6 0,-2 6-12 0,1-1-7 15,1 2-5-15,-3 2-7 0,5 0-8 0,-6 3-13 16,-3 4-10-16,1-1-10 0,-2 7-14 0,-1-2 8 16,0 6-4-16,-2 2-10 0,0 1-1 0,3 3-8 15,0-2-15-15,10 1-6 0,-1 0-6 0,2 3-13 16,1 0-7-16,0 0-13 0,5-2-112 0,-1 2-214 15,5-1 94-15</inkml:trace>
  <inkml:trace contextRef="#ctx0" brushRef="#br0" timeOffset="110885.12">2373 9583 104 0,'0'0'135'15,"-4"-8"-6"-15,4 8-7 0,0 0-9 0,0 0 4 16,0 0-7-16,-3-7-11 0,3 7-2 0,0 0-4 15,0 0-6-15,0 0-8 0,0 0-7 0,0 0-4 16,0 0-9-16,0 0-8 0,0 0-4 0,0 0-9 16,0 0-10-16,0 0-2 0,0 0 0 0,0 0-4 15,0 0-3-15,0 0 2 0,11 23-7 0,-6-13 1 16,1 6-2-16,-1 0 0 0,2 8 0 0,-2-5-3 16,2 4 2-16,-4-5-3 0,5 7 1 0,-5-5-4 0,3 5 4 15,0 1-1-15,-3-7-6 0,0 0 8 16,4 6-6-16,-5-8 3 0,2-4-6 0,0 3-4 15,-2-3 7-15,1-2-2 0,-2 1 0 0,2-2 3 0,-3-1 2 16,3-1-5-16,-1-3 2 0,-2-5-1 0,3 11-1 16,-3-11-6-16,0 9 5 0,0-9 0 0,0 9-3 15,0-9 6-15,-8 12 0 0,3-4-1 0,-4 0-1 16,-6 2 1-16,-10 2 1 0,9-3 3 0,-5 0 5 16,-4 3 9-16,-1-3 4 0,-3 3 1 0,-1-1-1 15,1 2 3-15,-1-2-3 0,1 3-5 0,0-2 2 16,2 0-2-16,-1 1-3 0,2-3-6 0,7 0 3 15,-4 3-2-15,4-5 1 0,2 1-3 0,-1-3-2 16,8 0-10-16,0 0-17 0,0-2-11 0,3 0-26 16,2 1 0-16,5-5-22 0,-9 9-24 0,5-6-8 15,4-3-15-15,0 0-22 0,-1 9-122 0,1-9-291 0,0 0 129 16</inkml:trace>
  <inkml:trace contextRef="#ctx0" brushRef="#br0" timeOffset="111402.95">2650 9777 159 0,'0'0'207'0,"5"-10"-26"16,-5 10-18-16,4-7-11 0,-4 7-15 0,0 0-11 0,1-6-7 15,-1 6-9-15,0 0-10 0,0 0-14 0,0 0-13 16,0 0-9-16,0 0-10 0,0 0 0 0,0 0-2 16,0 0-10-16,0 0-2 0,25 15-3 0,-19-6-6 15,4 5-1-15,3 3-4 0,-3 1 0 0,8 5-6 16,-1 2 0-16,-2 4-1 0,0-5-3 0,-2 1-3 15,0-2 0-15,-3 0 2 0,-1-5-4 0,0-2-3 16,0 1 2-16,-3-5 0 0,1 3-4 0,-1 0-1 16,-1-6 1-16,2 0-1 0,-4 0 1 0,1-2-2 15,-1-2-2-15,-3-5 0 0,5 11 0 0,-1-6-1 16,-4-5 1-16,2 7-1 0,-2-7-4 0,0 0 3 16,0 0-3-16,2 8-2 0,-2-8 2 0,0 0-3 15,0 0 1-15,-8 7 4 0,0-3-2 0,-3 2-2 0,-7 0 0 16,-8 1 0-16,-2 2 6 0,-2-1 8 0,-2 0 3 15,0 1 8-15,0-1 2 0,1 1-2 0,0-5 2 16,2 5-1-16,1-2-2 0,5-1-9 0,5 1 2 16,-1-1-20-16,2 1-16 0,-2 2-19 0,4-2-21 15,2-1-17-15,4 1-7 0,0-1-26 0,1-1-19 16,1 2-174-16,2-1-330 0,5-6 146 0</inkml:trace>
  <inkml:trace contextRef="#ctx0" brushRef="#br0" timeOffset="113635.25">2338 9079 50 0,'0'0'183'0,"0"0"6"0,0 0 13 0,8-3 11 15,-8 3 5-15,0 0 5 0,0 0 1 0,0 0 2 16,0 0 0-16,0 0 0 0,0 0-5 0,0 0-6 16,0 0-7-16,0 0-14 0,0 0-16 0,0 0 1 0,0 0-11 15,0 0-13-15,0 0 7 0,0 0-19 16,0 0-8-16,0 0-10 0,0 0-3 0,0 0-13 16,0 0-2-16,0 0-7 0,0 0-10 0,3-8-8 0,-3 8-8 15,0 0-5-15,0 0-5 0,0 0-9 0,0 0 2 16,0 0-13-16,0 0-7 0,0 0-6 0,0 0-7 15,0 0-17-15,0 0-27 0,0 0-30 0,0 0-26 16,0 0-27-16,0 0-25 0,0 0-8 0,0 0-33 16,0 0-35-16,0 0-40 0,0 0-54 0,0 0-23 15,0 0 1-15,0 0-225 0,0 0-589 0,0 0 260 16</inkml:trace>
  <inkml:trace contextRef="#ctx0" brushRef="#br0" timeOffset="114002.42">2447 9450 57 0,'0'0'186'16,"0"-8"-15"-16,0 8-20 0,0-10-14 0,0 10-20 15,5-14-1-15,-4 6-12 0,3-2-11 0,-1 2-13 16,0-2-6-16,1 2-1 0,3-1-8 0,-3 2-14 0,3-1 0 16,2-1-6-16,4-3-6 0,4 2-2 0,3 1-3 15,4-2-6-15,3 1 3 0,3 0-7 16,3 1-1-16,-5 0-7 0,4 1 0 0,0-1 3 0,0-1-2 15,-3 4-4-15,-1-1-2 0,-6 1-3 0,-2 2-3 16,-2 2-17-16,1 1-13 0,-7-1-12 0,-3-1-27 16,4 1-13-16,-13 2-29 0,13-2-18 0,-13 2-118 15,0 0-261-15,0 0 116 0</inkml:trace>
  <inkml:trace contextRef="#ctx0" brushRef="#br0" timeOffset="114240.87">2545 9493 161 0,'0'0'146'0,"0"0"-11"0,0 0-17 15,0 0-20-15,-10 4-4 0,10-4-7 16,0 0-7-16,0 0-6 0,0 0-6 0,0 0-14 0,0 0-5 15,0 0-6-15,0 0-6 0,32-13-7 0,-14 7-12 16,0 0-27-16,6-2-20 0,3-2-34 0,-2 2-42 16,1-3-76-16,2 1-197 0,-10 5 87 0</inkml:trace>
  <inkml:trace contextRef="#ctx0" brushRef="#br0" timeOffset="114402.97">2926 9399 115 0,'0'0'93'0,"0"0"-50"0,0 0-43 0,0 0-43 16,0 0-44-16,-14-20 20 0</inkml:trace>
  <inkml:trace contextRef="#ctx0" brushRef="#br0" timeOffset="120371.09">3486 11642 21 0,'0'0'147'0,"0"0"-7"0,0 0-18 16,0 0-11-16,5-8-4 0,-5 8-12 0,0 0-11 0,0 0-11 15,1-6-11-15,-1 6 1 0,0 0-12 0,0 0-4 16,0 0 3-16,0 0-10 0,0 0-12 0,0 0-12 15,0 0-7-15,0 0-11 0,0 0 5 0,0-10-17 16,0 10 8-16,0 0-6 0,0 0 8 0,0 0-2 16,0 0 8-16,0 0-8 0,0 0 0 0,0 0 7 15,0 0-5-15,0 0 5 0,0 0-5 0,0 0 11 16,4-7-7-16,-4 7 9 0,0 0 10 0,0 0 0 16,0 0-1-16,3-7 5 0,-3 7 2 0,0 0 2 15,0 0 0-15,0 0 1 0,2-10-1 0,-2 10-1 16,0 0-9-16,0 0 2 0,0 0-4 0,0 0-4 0,0 0-1 15,4-5-2-15,-4 5-1 0,0 0 2 16,0 0-7-16,0 0 5 0,0 0 1 0,0 0-4 16,0 0 2-16,0 0-3 0,0 0-2 0,0 0 0 0,0 0 1 15,0 0 3-15,0 0-3 0,0 0-2 0,0 0 6 16,0 0 4-16,0 0-4 0,0 0-4 0,0-9 2 16,0 9 4-16,0 0 2 0,0 0 2 0,0 0 2 15,0 0 2-15,0 0-4 0,0 0 0 0,0 0-3 16,0 0 1-16,3-9 0 0,-3 9-6 0,0 0 1 15,0 0 1-15,0 0 3 0,0 0-6 0,0 0 7 16,2-6-4-16,-2 6 2 0,0 0-10 0,0 0 13 16,0 0-3-16,0 0 8 0,4-8 4 0,-4 8 0 0,0 0 3 15,0 0 3-15,0 0 1 0,0 0 3 16,4-9 0-16,-4 9 9 0,0 0-3 0,1-8 8 16,-1 8-2-16,0 0-4 0,0 0 3 0,0 0-6 0,0 0 1 15,3-7-4-15,-3 7-4 0,0 0 0 0,0 0-3 16,0 0-5-16,0 0 0 0,5-6-3 0,-5 6 0 15,0 0 0-15,0 0-3 0,0 0-1 0,0 0-4 16,0 0-2-16,0 0-1 0,0 0-2 0,0 0 2 16,0 0 0-16,0 0 1 0,0 0-4 0,0 0 1 15,0 0-4-15,0 0 1 0,0 0-2 0,0 0 3 16,0 0-6-16,0 0 1 0,0 0 0 0,0 0 1 16,0 0 1-16,10 19 0 0,-6-14 2 0,0 5 4 15,0 0-4-15,1 0 6 0,2 6-7 0,1-2 3 16,-3 1-3-16,2 1 3 0,-2-5 0 0,2 5 0 15,-3-5 0-15,2 5 0 0,1 0 1 0,-1-2-1 16,1 0 2-16,-2-1-3 0,-1-2 1 0,2 4-1 16,-2-3 4-16,1-1-4 0,1-1 2 0,-2 3-3 0,0-2 3 15,0-2-6-15,0 1 6 0,-2-3-2 16,2 0 0-16,-1-1 1 0,-3-6 1 0,5 11 1 0,-3-5-3 16,-2-6 2-16,1 7 0 0,-1-7 0 0,3 8-5 15,-3-8 4-15,0 0-3 0,3 9 2 0,-3-9-4 16,0 0-10-16,0 0-10 0,1 6-9 0,-1-6-19 15,0 0-10-15,0 0-7 0,0 0-24 16,0 0-14-16,1 7-27 0,-1-7-11 0,0 0-47 0,0 0-108 16,0 0-321-16,-8 8 142 0</inkml:trace>
  <inkml:trace contextRef="#ctx0" brushRef="#br0" timeOffset="120914.13">3839 11634 74 0,'0'0'155'0,"-2"-9"-5"0,2 9-7 0,0 0-7 15,0 0-12-15,0 0 0 0,0 0-12 0,0 0-7 16,-1-9-1-16,1 9-13 0,0 0-3 0,0 0-11 15,0 0-2-15,0 0-9 0,0 0-7 0,0 0-6 16,0 0-2-16,0 0-7 0,0 0-3 0,0 0-6 16,0 0-1-16,0 0-8 0,0 0-3 0,0 0 4 0,0 0-8 15,0 0-1-15,0 0-7 0,0 0-4 16,0 0 3-16,0 0-3 0,0 0-7 0,0 0 6 16,0 0-8-16,0 0-2 0,0 0 7 0,0 0-1 0,0 0 0 15,5 27-3-15,-2-17 6 0,-2 1-5 0,2-2 6 16,-1 5-4-16,2-3-2 0,1 5 3 0,-1 1 0 15,1-1-1-15,-1-1 1 0,1 2 1 0,0 0-1 16,-2-3 0-16,3 3 2 0,-2-6-5 0,2 1 3 16,-2 0-3-16,1-1 1 0,-1 1 0 0,0-3-1 15,1 3-6-15,0-3-2 0,0-1-8 0,-1 1-18 16,-4-2-31-16,5-2-5 0,-1 2-28 0,-4-7-19 16,5 10-171-16,-5-10-311 0,-2 10 137 0</inkml:trace>
  <inkml:trace contextRef="#ctx0" brushRef="#br0" timeOffset="121471.17">4035 11599 73 0,'0'0'162'0,"0"0"-8"0,0 0-7 0,0 0-12 15,0 0-1-15,0 0-12 0,0 0-10 0,2-9-10 16,-2 9-10-16,0 0 1 0,0 0-9 0,0 0-6 0,0 0-7 16,0 0-7-16,0 0-7 0,0 0-8 0,0 0 0 15,0 0-9-15,0 0-4 0,0 0-2 0,0 0-5 16,0 0-8-16,0 0 1 0,0 0-3 0,0 0-3 15,0 0-7-15,0 0 4 0,0 0-3 0,0 0 0 16,0 0-2-16,9 20 0 0,-4-11-3 0,-1 2-1 16,1 2 3-16,1 3 1 0,-1 0-1 0,-1-4 0 15,4 2-3-15,-3 2 1 0,0-1 4 0,0 0-6 16,-1-4 5-16,0 2 0 0,0-2-5 0,-1-1 0 0,0 0 0 16,1 0 3-16,0-1-2 0,-3-2 0 0,0 1-3 15,2-3 1-15,-3-5-5 0,4 13 0 16,-3-9-11-16,-1-4-12 0,5 12-15 0,-4-7-23 0,-1-5-35 15,5 6-26-15,-5-6-41 0,3 7-104 16,-3-7-291-16,0 0 130 0</inkml:trace>
  <inkml:trace contextRef="#ctx0" brushRef="#br0" timeOffset="122289.79">4159 11542 46 0,'0'0'102'0,"0"0"-6"0,0 0-2 15,0 0-5-15,0 0 6 0,0 0-8 0,0 0-1 16,0 0-12-16,0 0 5 0,0 0-15 0,0 0-3 15,0 0-6-15,0 0-9 0,0 0-2 0,0 0-7 16,0 0-2-16,0 0 3 0,0 0-15 0,0 0-2 16,0 0 2-16,0 0-11 0,0 0 5 0,0 0-7 15,0 0 8-15,0 0-8 0,0 0 2 0,0 0-2 0,0 0-2 16,0 0 7-16,0 22-4 0,0-22 9 0,6 12-1 16,-4-3 7-16,-1 2 0 0,2 0 0 15,1 1 1-15,-2 4 1 0,1-5 1 0,-1 5-4 0,1 0-5 16,-2-1 2-16,2-3-3 0,-2 1-2 0,0 1-1 15,3 0-1-15,-1-2-5 0,-2 1 6 0,3 2-5 16,1-4 0-16,-1 1 0 0,-3-2 0 0,3 1-3 16,1-2-3-16,-2 2-8 0,-1-3 8 0,2 2-9 15,-3-2-14-15,3-2-15 0,1 4-12 0,-5-10-20 16,3 11-29-16,-2-5-27 0,-1-6-122 0,4 7-264 16,-4-7 117-16</inkml:trace>
  <inkml:trace contextRef="#ctx0" brushRef="#br0" timeOffset="123009.51">4567 11543 53 0,'0'0'132'0,"0"0"-3"0,0 0-16 0,-2-9-8 15,2 9 5-15,0 0-1 0,0 0 5 0,0 0-2 16,0 0 1-16,0 0 0 0,0 0-3 0,-6-6-8 16,6 6-1-16,0 0-12 0,0 0-3 0,0 0-6 0,0 0-5 15,0 0-4-15,0 0-10 0,0 0 0 16,0 0-6-16,0 0-9 0,0 0-1 0,0 0-5 0,0 0-5 16,0 0-5-16,0 0-3 0,0 0-4 0,0 0-1 15,0 0-3-15,0 0-1 0,0 0-3 0,0 0-4 16,0 0 0-16,0 0-2 0,0 0-5 0,0 0-3 15,0 0 1-15,0 0-2 0,0 0-2 0,0 0-3 16,0 0 0-16,0 0 2 0,0 0-1 0,0 0 0 16,0 0 2-16,-1 25-4 0,2-13 2 0,2 1 1 15,-3 2 2-15,5 2-2 0,-5-1 2 0,3 4-2 16,-2-1 4-16,0-1-2 0,2 0 4 0,-2 1-3 0,1 0-3 16,1 0 5-16,-2 1-1 0,1-2-3 0,-1 0 2 15,2-2 0-15,-3 0 0 0,2-4 1 16,-2 2 1-16,0-1-1 0,1-4 2 0,2 0-5 0,-3 0 3 15,0 0-1-15,1-2 0 0,1 1-4 0,-2-8-9 16,2 12-15-16,-2-12-10 0,1 11-16 0,-1-11-7 16,3 9-22-16,-3-9-20 0,0 0-10 0,2 7-14 15,-2-7-5-15,0 0-145 0,0 0-298 0,0 0 132 16</inkml:trace>
  <inkml:trace contextRef="#ctx0" brushRef="#br0" timeOffset="123496.13">4702 11569 114 0,'0'0'146'0,"0"0"-7"16,3-8-12-16,-3 8-6 0,0 0-3 0,0 0-8 15,0 0-3-15,0 0-5 0,0 0-1 0,0 0-14 16,0 0 0-16,0 0-12 0,0 0-5 0,0 0-6 15,0 0-7-15,0 0-4 0,0 0-8 0,0 0-3 16,0 0-6-16,0 0-7 0,0 0 0 0,0 0-4 16,0 0-8-16,0 0-1 0,0 0-3 0,0 0 2 15,0 0-4-15,0 0 1 0,0 0-3 0,0 0 1 0,9 27 0 16,-5-17 0-16,0 6 1 0,0 0-1 0,1 2 2 16,-2 0-7-16,3 0 2 0,-4 0 1 15,2 0-2-15,0 1-1 0,1-1-2 0,-1 0 1 0,0-1 4 16,1 0 0-16,-1 0-4 0,-2-2-2 0,3 0 0 15,-1 2-1-15,-1-5-10 0,2 0-8 0,-4-2-16 16,1 0-4-16,1-1-28 0,0-1-31 0,-2 1-14 16,3-2-48-16,-4-7-105 0,4 10-286 0,-4-10 127 15</inkml:trace>
  <inkml:trace contextRef="#ctx0" brushRef="#br0" timeOffset="124035.28">4915 11536 115 0,'0'0'164'0,"0"0"-5"15,0 0-14-15,0 0-11 0,0 0-10 0,0 0-4 0,0 0 0 16,0 0-13-16,0 0-3 0,0 0-6 0,0-8-10 15,0 8-10-15,0 0-7 0,0 0-6 16,0 0 0-16,0 0-9 0,0 0-7 0,0 0-1 0,0 0-9 16,0 0-2-16,0 0 1 0,0 0-7 0,0 0-6 15,0 0-1-15,0 0-8 0,0 0-2 0,0 0-1 16,0 0-6-16,0 0 1 0,0 0-2 0,0 0-4 16,0 0 1-16,0 0-1 0,0 0 2 0,0 0 2 15,3 32 1-15,0-23-3 0,-2 1 3 0,2 3 0 16,-1-1-4-16,4 0 1 0,-4 4 4 0,2-4-7 15,-3 3 1-15,3 1 2 0,1 1 4 0,-2-1-3 16,-1-2 2-16,2 2-5 0,0-4 1 0,0 5 2 0,1-5-4 16,-1 1-2-16,1-2-5 0,-3 1-10 0,1-2-11 15,0 1-16-15,-1-1-10 0,1-1-29 16,-2-1-16-16,3-2-22 0,-3 0-25 0,-1-6-134 0,4 11-302 16,-4-11 134-16</inkml:trace>
  <inkml:trace contextRef="#ctx0" brushRef="#br0" timeOffset="124647.93">5094 11548 147 0,'0'0'164'0,"0"0"-17"16,0 0-12-16,0 0-16 0,0 0-9 0,0 0-6 0,0 0-6 16,0 0-7-16,0 0-5 0,0 0-10 15,0 0-7-15,-3-8-2 0,3 8-7 0,0 0-13 0,0 0 1 16,0 0-9-16,0 0-5 0,0 0 3 0,0 0-8 15,0 0 0-15,0 0-6 0,0 0-1 0,0 0-3 16,0 0-5-16,0 0 5 0,0 0-5 0,0 0-6 16,0 0-6-16,0 0 3 0,0 0 3 0,0 0-4 15,0 0-2-15,0 0 3 0,0 0 4 0,8 25 5 16,-6-17-8-16,2 2 4 0,0 1-1 0,1 1-2 16,-1 4 0-16,1-2-2 0,3 1 1 0,-5 0 2 15,1 1-1-15,0-4-2 0,1 2-2 0,-1-2 3 0,0 3-1 16,1-3 0-16,-1-1-1 0,-2 0-2 15,1 0 0-15,2 0 6 0,-1-1-6 0,-1-2 3 0,0 1-4 16,0-2 2-16,1 0-3 0,-4-7-3 0,6 13-4 16,-5-8-9-16,-1-5-5 0,4 10-16 0,-4-10-9 15,3 9-23-15,-3-9-18 0,1 6-17 0,-1-6-31 16,0 0-115-16,0 7-269 0,0-7 119 0</inkml:trace>
  <inkml:trace contextRef="#ctx0" brushRef="#br0" timeOffset="125151.99">5265 11489 46 0,'-3'-8'143'0,"3"8"-9"0,0 0-10 0,0 0-3 16,0 0-14-16,0 0-11 0,0 0-6 0,0 0-8 16,0 0-15-16,0 0-3 0,0 0-13 0,0 0-5 0,0 0-1 15,0 0-13-15,0 0 3 0,0 0-1 16,0 0-2-16,0 0-5 0,0 0-1 0,0 0-3 16,0 0-1-16,5 29 2 0,-1-21 1 0,0 1-5 0,-1 0 3 15,-1 2 3-15,3-1 0 0,-2 1-1 16,2 3 0-16,0-2-7 0,-2 0 1 0,1 4 0 0,-2-4-3 15,6 4-1-15,-6 0-2 0,2 0 0 0,2-2 0 16,-2-2-4-16,-1 0 0 0,2 0 7 0,0 3-10 16,-1-4 3-16,-2 0 1 0,1 0-6 0,2 2-8 15,-4-2-26-15,3 2-26 0,-1-4-28 0,-1 1-49 16,1 0-122-16,-2-1-274 0,2-1 121 0</inkml:trace>
  <inkml:trace contextRef="#ctx0" brushRef="#br0" timeOffset="126110.89">3542 12286 13 0,'0'0'112'0,"0"0"-4"0,0 0-13 0,0 0-9 16,0 0-2-16,0 0-3 0,0 0-4 0,0 0-1 15,0 0 5-15,0 0-8 0,0 0-5 0,0 0-3 0,0 0 2 16,0 0-11-16,0 0 5 0,0 0-8 0,0 0-3 15,0 0 3-15,0 0-3 0,0 0 6 16,0 0-2-16,0 0 0 0,0 0-3 0,0 0 2 0,0 0 1 16,0 0 0-16,0 0-1 0,0 0-5 0,0 0 2 15,0 0-1-15,0 0-2 0,0 0 1 0,0 0-2 16,0 0-1-16,0 0-6 0,0 0-2 0,0 0-1 16,0 0-1-16,0 0-8 0,0 0-2 0,0 0-3 15,26-3 0-15,-17 1-4 0,-9 2 2 0,23-4-5 16,-9 2-2-16,0-1-3 0,2 1 1 0,2-2 1 15,-4 3-3-15,3-1 0 0,-3-1-3 0,0 2-1 16,-1-1 0-16,-13 2 0 0,23-4 2 0,-17 3 1 0,-6 1-4 16,18-2-1-16,-18 2 2 0,12-2-2 0,-12 2 2 15,0 0 1-15,0 0-5 0,17-1 3 0,-17 1 0 16,0 0 0-16,0 0-1 0,0 0-2 0,12-2 1 16,-12 2-4-16,0 0 3 0,0 0-3 0,0 0-8 15,0 0-13-15,0 0-15 0,0 0-9 0,0 0-12 16,0 0-14-16,0 0-13 0,0 0-11 0,0 0-1 15,0 0-6-15,9-2-4 0,-9 2-12 0,0 0-18 16,0 0-130-16,0 0-291 0,8-10 129 0</inkml:trace>
  <inkml:trace contextRef="#ctx0" brushRef="#br0" timeOffset="126434.01">4061 12200 105 0,'0'0'191'16,"0"0"-11"-16,0 0-10 0,0 0-10 0,0 0-12 15,0 0-2-15,0 0-10 0,0 0-4 0,0 0-8 16,0 0-5-16,0 0-8 0,0 0-12 0,0 0-9 15,0 0-6-15,0 0-10 0,0 0-6 0,0 0-7 16,0 0-10-16,0 0-2 0,0 0-4 0,0 0-8 16,0 0-2-16,0 0-1 0,0 0-2 0,0 0-7 15,0 0-2-15,0 0-2 0,13-3-4 0,-13 3-6 16,0 0-7-16,0 0-5 0,10-3-15 0,-10 3-21 0,0 0-18 16,18-1-20-16,-18 1-25 0,15-3-22 0,-6 0-22 15,-9 3-39-15,19-2-126 0,-19 2-333 16,17-7 147-16</inkml:trace>
  <inkml:trace contextRef="#ctx0" brushRef="#br0" timeOffset="126635.95">4301 12173 187 0,'0'0'216'0,"0"0"-23"0,0 0-20 15,0 0-22-15,0 0-23 0,0 0-30 0,0 0-15 16,0 0-11-16,8 3-11 0,-8-3-9 0,0 0-10 16,15 2-12-16,-15-2-21 0,23 1-21 0,-9 0-21 15,3-1-29-15,2-1-29 0,-1 2-126 0,-4-2-233 0,3-2 103 16</inkml:trace>
  <inkml:trace contextRef="#ctx0" brushRef="#br0" timeOffset="126790.96">4702 12160 83 0,'0'0'95'0,"19"-2"-45"16,-19 2-36-16,17 0-55 0,-17 0-43 0,25 0 19 15</inkml:trace>
  <inkml:trace contextRef="#ctx0" brushRef="#br0" timeOffset="128522.22">3850 12385 25 0,'0'0'107'0,"0"0"-13"0,0 0 0 15,0 0-20-15,0 0-7 0,0 0 1 0,0 0-15 0,0 0 1 16,0 0-11-16,0 0-1 0,0 0-3 0,0 0-3 16,0 0-3-16,0 0 2 0,0 0-7 15,-10-12 6-15,10 12-5 0,0 0-1 0,0 0 7 0,0 0-10 16,0 0 7-16,0 0-9 0,-4-7 1 0,4 7 0 16,0 0-8-16,0 0 6 0,0 0-4 0,-6-6 1 15,6 6 3-15,0 0-8 0,0 0-2 0,-5-6 3 16,5 6-9-16,0 0 4 0,0 0 2 0,0 0-4 15,-8-6-1-15,8 6 1 0,0 0 3 0,0 0 5 16,-10-5 3-16,10 5 7 0,0 0 1 0,-12-3 2 16,12 3 3-16,0 0 1 0,0 0-2 0,-14-3 0 15,14 3-3-15,0 0-4 0,-14-4-3 0,14 4-5 0,0 0 0 16,-13 0-2-16,13 0-3 0,0 0-1 0,-15-1-4 16,15 1 4-16,0 0 3 0,0 0-9 0,-15 1-2 15,15-1 5-15,0 0 2 0,0 0-11 0,-16 3 4 16,16-3 2-16,0 0 1 0,-11 1-3 0,11-1 4 15,0 0-6-15,-12 4 9 0,12-4-2 0,0 0-1 16,-15 5 6-16,15-5-6 0,-9 2-1 0,9-2 2 16,0 0 1-16,-14 3 0 0,14-3-5 0,-12 3 1 15,12-3 1-15,-9 4-1 0,9-4 1 0,-10 3-2 16,10-3 1-16,-9 4-3 0,9-4 0 0,0 0 0 16,-11 3 2-16,11-3-4 0,0 0-2 0,-10 5-1 15,10-5 3-15,0 0 6 0,0 0-5 0,-9 4 1 16,9-4 0-16,0 0-2 0,-5 6 4 0,5-6-2 0,-4 6 1 15,4-6-4-15,0 0-2 0,-8 9 7 16,8-9-1-16,-5 6-1 0,5-6 0 0,-4 8-2 16,4-8 4-16,-4 6 0 0,4-6-1 0,-1 8 1 0,1-8 0 15,-4 6 0-15,4-6-5 0,-2 8 5 0,2-8-2 16,-3 9 3-16,3-9-2 0,-3 8-1 0,3-8-1 16,-1 10 2-16,1-10-4 0,-1 9-1 0,-2-3 4 15,3-6-2-15,-1 10 0 0,1-10-3 0,0 11 6 16,0-11-1-16,-1 9 1 0,1-9 0 0,1 9-2 15,-1-9 7-15,0 8-5 0,0-8 3 0,3 8 2 16,-3-8-2-16,-2 9-3 0,2-9 4 0,3 8-6 16,-3-8 2-16,1 8 0 0,-1-8 0 0,0 8 0 0,0-8-4 15,4 11 2-15,-4-11 4 0,0 8 1 16,0-8-3-16,5 10-8 0,-4-4 7 0,-1-6-4 16,7 7 1-16,-7-7-3 0,4 7 3 0,-4-7 4 0,6 7-2 15,-6-7 4-15,9 8-7 0,-9-8 0 16,8 5 4-16,-8-5 4 0,6 4-5 0,-6-4-1 0,11 5 2 15,-11-5-4-15,8 4 3 0,-8-4 2 0,0 0 7 16,14 3-3-16,-14-3-1 0,0 0 1 0,17 0-2 16,-17 0-4-16,0 0-2 0,14 2 3 0,-14-2 1 15,0 0-1-15,19-2-4 0,-19 2 6 0,10-2-3 16,-10 2 4-16,12-4 0 0,-12 4-4 0,11-5-3 16,-11 5 9-16,11-3-5 0,-11 3 7 0,11-6-6 15,-11 6-2-15,9-7 6 0,-9 7-2 0,10-6 6 16,-5 1-4-16,-5 5-1 0,8-9 2 0,-8 9-2 15,6-8-1-15,-6 8 0 0,7-7 4 0,-7 7 2 16,5-8-8-16,-1 3 2 0,-4 5-2 0,2-9 3 0,-2 9-2 16,4-8-1-16,-4 8-2 0,4-10 0 0,-4 10 5 15,3-9-1-15,-2 2 3 0,-1 7 2 16,0-9-2-16,0 9-2 0,-3-11 2 0,3 11 0 0,-1-12 3 16,1 12-3-16,0-12-3 0,-1 8 1 0,1 4 4 15,-4-13-13-15,4 13 7 0,-4-7 5 16,4 7-3-16,-5-8-2 0,5 8 3 0,-4-8-4 0,4 8 4 15,-5-9 1-15,5 9-2 0,-5-8-2 0,5 8 2 16,-8-6-4-16,8 6 5 0,-9-7 3 0,9 7-5 16,-6-7 2-16,6 7 4 0,-8-4 1 0,8 4-4 15,-8-5-3-15,8 5 6 0,-6-6-3 0,6 6-2 16,0 0-5-16,-14-5 2 0,14 5 1 0,-9-6-3 16,9 6 3-16,-10-4-3 0,10 4 0 0,-9-3 1 0,9 3-2 15,-9-4 1-15,9 4 1 0,0 0 3 16,-17-2-5-16,17 2 2 0,-7-4 2 0,7 4-15 15,0 0 13-15,-12-4-10 0,12 4-3 0,0 0 6 0,0 0-3 16,0 0-6-16,-15-2 0 0,15 2-6 0,0 0-5 16,0 0-2-16,-13-1-14 0,13 1-8 0,0 0-10 15,0 0-18-15,0 0-13 0,0 0-22 0,0 0-21 16,0 0-137-16,0 0-291 0,0 0 129 0</inkml:trace>
  <inkml:trace contextRef="#ctx0" brushRef="#br0" timeOffset="129541.72">4061 12359 135 0,'0'0'155'0,"0"0"-18"15,0 0-1-15,0 0-11 0,0 0-17 0,0 0-9 16,0 0-12-16,0 0-2 0,-9-15-16 0,9 15-3 16,0 0-5-16,0 0-8 0,0 0-3 0,0 0-9 15,-4-7-6-15,4 7 6 0,0 0-8 0,0 0 2 16,0 0-8-16,0 0 6 0,0 0-9 0,0 0 6 15,-6-5-9-15,6 5 5 0,0 0 7 0,0 0 4 16,0 0-1-16,0 0-5 0,0 0-2 0,0 0 3 0,0 0 0 16,0 0-6-16,0 0-6 0,0 0 3 0,0 0-6 15,0 0-3-15,0 0-1 0,0 0-7 0,0 0 0 16,0 0-1-16,0 0-7 0,0 0 0 16,0 0 3-16,0 0-4 0,0 0 4 0,0 0 1 0,-17 14-5 15,17-14 6-15,-2 5-3 0,2-5-3 0,-5 11 0 16,5-11 3-16,-4 11 2 0,0-5-3 15,1 0 5-15,3-6-5 0,-5 13-10 0,4-6 7 0,1 1 4 16,0-8-2-16,-4 14-1 0,3-8 3 0,1 1 1 16,0-7-1-16,-2 16 0 0,1-10-4 0,1 3 8 15,0-9-2-15,1 14-6 0,1-8 4 0,-1 1-2 16,-1-7 7-16,4 13-4 0,-3-5-4 0,3 2 0 16,0-3 5-16,0 1-1 0,-2-4-3 0,-2-4 6 15,7 13-5-15,-4-8 0 0,1 0 3 0,-4-5-2 16,4 9 1-16,-4-9-5 0,4 7 5 0,-4-7-1 15,6 7-1-15,-6-7-1 0,11 5 1 0,-11-5 2 16,6 4 1-16,-6-4 1 0,0 0-2 0,10 5 5 0,-10-5-3 16,8 3-5-16,-8-3 6 0,0 0-4 15,17 4 8-15,-17-4-3 0,0 0 0 0,19-3-4 0,-19 3 3 16,0 0 2-16,15-3 1 0,-15 3 6 0,13-4-3 16,-7 0 5-16,-6 4-2 0,13-8-3 0,-9 4 2 15,2 0 14-15,-6 4 4 0,10-9 5 0,-7 3-1 16,-3 6-3-16,8-10-6 0,-6 2-1 0,1 2-2 15,-2-3-1-15,-1 9-1 0,1-15-3 16,-1 9 2-16,0 6-10 0,-1-15 5 0,1 8-1 0,-2-1-3 16,-1 1 3-16,-1 0-3 0,4 7 3 0,-6-16-1 15,2 10-1-15,0 1-1 0,-1-1-2 0,5 6-1 16,-9-13-1-16,5 9 0 0,4 4 2 0,-8-8 0 16,8 8-3-16,-7-7-2 0,7 7-4 0,-8-5 2 0,8 5 0 15,0 0 1-15,-13-4-16 0,13 4 3 16,0 0-8-16,-20-1-3 0,20 1 1 0,-19 0-5 15,19 0 7-15,-26 3-2 0,16-2 2 0,10-1 6 0,-22 2 1 16,11-1 2-16,11-1-2 0,-17 3-2 0,17-3 4 16,-15 0 2-16,15 0-5 0,-13 1 8 15,13-1-2-15,-13 2-2 0,13-2-9 0,0 0-7 0,0 0-20 16,0 0-24-16,-16 1-29 0,16-1-23 0,0 0-24 16,0 0-15-16,0 0-120 0,0 0-303 0,0 0 134 15</inkml:trace>
  <inkml:trace contextRef="#ctx0" brushRef="#br0" timeOffset="130247.09">4301 12331 100 0,'0'0'164'16,"0"0"-9"-16,0 0-17 0,0-9-17 0,0 9-8 15,0 0-20-15,0 0 0 0,0 0-14 0,0 0-4 16,0 0-6-16,0 0-6 0,0 0-6 0,0 0-1 15,0 0-6-15,0 0-3 0,0 0 1 0,0 0-3 16,0 0-6-16,0 0 2 0,0 0-10 0,0 0 0 16,0 0-5-16,0 0-1 0,0 0-10 0,0 0 1 15,0 0-4-15,0 0-11 0,0 0-5 0,0 0 9 16,0 0-2-16,0 0-3 0,0 0 5 0,0 0-7 16,0 0 0-16,-11 25 4 0,10-19-7 0,1-6 7 0,2 14-2 15,-2-6 1-15,4 1-4 0,-2-2 5 16,-2-7-2-16,4 13 3 0,-1-5-1 0,-1-2 0 15,1 1-3-15,2 0-2 0,0-1 0 0,0-1 3 0,-5-5 0 16,13 11-1-16,-8-8 4 0,2 2-2 0,-7-5-1 16,12 7 0-16,-5-4 4 0,-7-3-4 15,11 3-1-15,-11-3 1 0,13 4 3 0,-13-4 8 0,13 2-8 16,-13-2-3-16,0 0 5 0,0 0-1 0,24-7 1 16,-19 4 3-16,3-4 0 0,-3 3-5 0,5-2-5 15,-3-1 5-15,-2-2-3 0,-1 1 0 0,-1-2 0 16,1 1 4-16,0-2 0 0,1 4-4 0,-4-3 11 15,2 2 4-15,-3 0 1 0,0 8 4 0,0-13 2 16,0 6 9-16,0 7-1 0,3-8-6 0,-3 8 1 16,0 0 0-16,-4-14-8 0,4 14 1 0,-6-6-4 15,6 6 2-15,-6-7-7 0,6 7 2 0,-6-6-1 16,6 6-6-16,-8-5 2 0,8 5-4 0,-10-6-1 16,10 6 0-16,-10-4 3 0,10 4-1 0,-11-2-3 0,11 2 1 15,0 0-2-15,-14-2 1 0,14 2 0 16,-10-4-2-16,10 4 0 0,0 0-2 0,-10-3-4 0,10 3-7 15,0 0-4-15,-13-3-8 0,13 3-4 0,0 0-21 16,0 0-6-16,0 0-17 0,0 0-10 0,-15 0-30 16,15 0-11-16,0 0-27 0,0 0-87 0,0 0-259 15,0 0 116-15</inkml:trace>
  <inkml:trace contextRef="#ctx0" brushRef="#br0" timeOffset="131066.82">4783 12225 10 0,'0'0'108'0,"0"0"-2"16,0 0-1-16,0 0-1 0,0-8 7 0,0 8-10 16,0 0 6-16,0 0-9 0,0 0 3 0,0 0-9 15,0 0-5-15,0 0-3 0,0 0-5 0,0 0-10 16,0 0 3-16,0 0-9 0,0 0-3 0,0 0-9 15,0 0-9-15,0 0 3 0,0 0 1 0,0 0-16 16,0 0 5-16,0 0-8 0,0 0 3 0,0 0-5 16,0 0-7-16,0 0-2 0,0 0-4 0,0 0 2 15,0 0-2-15,0 0-1 0,0 0-6 0,0 0-4 16,0 0 4-16,0 0-5 0,0 0 3 0,0 0-3 0,0 0-9 16,0 0 10-16,-33 10-5 0,33-10 2 15,-8 7-4-15,4 0 0 0,4-7 2 0,-9 10 8 16,6-3-7-16,-1 1 1 0,-3 1-5 0,3 1-2 0,1-2 3 15,0 3 4-15,-1-3 1 0,2 3 3 0,-2-2-18 16,3 1 18-16,-2-1-5 0,1 2 2 0,2-2 0 16,-2-1 5-16,2-8-4 0,-1 15-2 15,1-9 5-15,3 2-3 0,-3-8 0 0,2 11-1 0,-2-11-1 16,4 8-9-16,0-3 8 0,-4-5 6 0,6 11-14 16,-2-7 14-16,-4-4 4 0,9 8-4 0,-4-3 1 15,3-2-1-15,-2 2 2 0,3-2 0 0,4 0-3 16,-4 1-4-16,0-1 8 0,1 0-7 0,-10-3 5 15,17 3-4-15,-17-3 11 0,15 2-10 0,-15-2 1 16,16-2 0-16,-16 2-7 0,20-2 8 0,-20 2 4 16,11-5-3-16,-3 1 10 0,-8 4-8 0,14-5 5 15,-9-3 4-15,1 1 2 0,1 0 1 0,-2-2 6 16,-3 4 1-16,-2 5 1 0,4-17-1 0,-4 10-6 0,0-1 1 16,-2-2 0-16,0-1-3 0,0 4-2 15,-1-3 1-15,2-1-2 0,-1 3-3 0,-4-1-3 16,3 0-2-16,-1 4 4 0,0-3-6 0,4 8 7 0,-9-12-6 15,4 5-9-15,5 7 7 0,-8-9-1 0,3 4 1 16,5 5-6-16,-8-9 2 0,3 5-4 0,5 4-4 16,-10-5-7-16,10 5-6 0,-12-4-1 0,12 4 2 15,-13-3-6-15,13 3-3 0,-13 0 9 0,13 0 0 16,0 0-4-16,-17-2-6 0,17 2-12 0,0 0-3 16,-18 2 0-16,18-2-15 0,0 0-9 0,0 0-12 15,-15 1-10-15,15-1-1 0,0 0-17 0,0 0-127 16,-8 5-256-16,8-5 113 0</inkml:trace>
  <inkml:trace contextRef="#ctx0" brushRef="#br0" timeOffset="133799.37">5076 12252 115 0,'0'0'102'0,"0"0"-2"16,0 0-5-16,0 0-4 0,0 0 0 0,0 0-5 15,0 0 4-15,0 0 0 0,0 0-3 0,0 0 6 16,0 0-4-16,0 0 4 0,0 0-3 0,0 0 0 0,0 0-7 16,0 0-4-16,0 0-3 0,0 0-12 0,0 0-6 15,0 0-6-15,-7-8-4 0,7 8-1 16,0 0-7-16,0 0-4 0,0 0 0 0,0 0-4 0,0 0-3 15,0 0-3-15,0 0-2 0,0 0-4 0,0 0-2 16,0 0-1-16,0 0-5 0,0 0-1 0,0 0-6 16,0 0 4-16,0 0-6 0,0 0 5 0,0 0-1 15,0 0-4-15,0 0-4 0,0 0-3 0,0 0-4 16,0 0 4-16,0 0-1 0,0 0-3 0,0 0 4 16,0 0-3-16,-28 9 8 0,28-9-7 0,-9 7 1 15,7-1-1-15,2-6-1 0,-9 9-2 0,9-9 3 16,-8 8 3-16,4-2-4 0,2 1 3 0,-3 2 3 15,1-3-2-15,0 2 3 0,0 1-4 0,2-2 5 16,-1 1-3-16,2 0 4 0,-3 2-2 0,1-2 0 16,2 0-3-16,0-1 7 0,1-7-6 0,0 14 3 15,-3-9-1-15,3-5-4 0,-1 12 3 0,1-12 0 16,0 10 0-16,0-10 2 0,0 8 2 0,0-8-6 0,1 7 3 16,-1-7-1-16,5 9 1 0,-5-9-1 0,4 6 2 15,-4-6 1-15,4 8-4 0,-4-8 1 0,5 6 0 16,-5-6 4-16,7 5-3 0,-7-5 1 0,10 5-1 15,-10-5 4-15,7 5-4 0,-7-5 1 0,12 6 0 16,-12-6-3-16,10 2 2 0,-10-2 5 0,9 1-1 16,-9-1-1-16,12 3-1 0,-12-3 0 0,0 0-1 15,16 0 0-15,-16 0 2 0,0 0-3 0,17-2 4 16,-17 2-3-16,0 0 2 0,15 0 0 0,-15 0 0 16,0 0 2-16,14-2-3 0,-14 2 0 0,0 0 3 15,13-3 1-15,-13 3 1 0,0 0 1 0,10-3 0 16,-10 3 1-16,0 0 0 0,0 0 3 0,11-5-1 0,-11 5 7 15,7-3-4-15,-7 3 1 0,0 0 0 16,9-6 3-16,-9 6-2 0,6-9 9 0,-6 9-2 16,7-6 6-16,-7 6-2 0,5-7-2 0,-5 7 6 0,6-7-1 15,-6 7 0-15,4-5-2 0,-4 5 0 0,4-8-1 16,-4 8-5-16,0 0-4 0,5-7 2 0,-5 7-3 16,4-5-3-16,-4 5 1 0,0 0-3 0,5-6-2 15,-5 6-2-15,0 0 0 0,4-8 0 0,-4 8-1 16,0 0-2-16,6-7 0 0,-6 7-1 0,0 0-2 15,3-8-1-15,-3 8 2 0,0 0 3 0,0 0-1 16,0 0-2-16,5-6 5 0,-5 6-1 0,0 0 0 16,0 0 4-16,0 0 3 0,0 0 0 0,0 0 1 15,2-7 2-15,-2 7-1 0,0 0-1 0,0 0 0 16,0 0-1-16,0 0 2 0,0 0-4 0,0 0 4 16,0 0-4-16,0 0 3 0,0 0-5 0,0 0 2 15,0 0 0-15,0 0-2 0,0 0-2 0,-2-10 1 0,2 10 3 16,0 0-2-16,0 0-1 0,0 0 3 15,0 0-5-15,1-8 1 0,-1 8-3 0,0 0 0 16,0 0 0-16,0 0 1 0,0 0 1 0,-2-9 2 16,2 9-3-16,0 0 1 0,0 0-1 0,-3-7 3 0,3 7 1 15,0 0-3-15,0 0 3 0,0 0 1 0,0 0-4 16,0 0 5-16,0 0-2 0,0 0 0 0,0 0-1 16,0 0 1-16,0 0 0 0,-4-6-1 0,4 6-2 15,0 0 4-15,0 0-3 0,0 0 4 0,0 0-4 16,0 0 3-16,0 0 3 0,0 0-6 0,0 0-2 15,0 0-1-15,0 0 4 0,0 0 1 0,0 0-2 16,0 0 5-16,0 0-5 0,0 0 3 0,0 0 3 16,0 0 1-16,0 0 0 0,-6-7 7 0,6 7-11 15,0 0-2-15,0 0 2 0,0 0 0 0,0 0-4 16,0 0 1-16,-6-6-5 0,6 6 4 0,0 0-1 16,-7-6 0-16,7 6 10 0,-5-7-14 0,5 7 2 15,0 0-2-15,-5-5 1 0,5 5-2 0,-4-8-1 0,4 8 5 16,0 0-2-16,-6-6-1 0,6 6-4 0,0 0 4 15,0 0-4-15,0 0 2 0,-8-5 3 16,8 5-1-16,0 0-2 0,0 0 4 0,0 0-10 0,0 0 6 16,-8-5 0-16,8 5 1 0,0 0-2 0,0 0 3 15,0 0 1-15,0 0-4 0,0 0 7 0,0 0-8 16,-5-6 0-16,5 6 1 0,0 0 1 0,0 0 0 16,0 0 1-16,0 0-2 0,0 0 1 0,0 0-1 15,0 0 1-15,-10-5 2 0,10 5-2 0,0 0-4 16,0 0 4-16,0 0 0 0,-5-5 8 0,5 5-11 15,0 0 3-15,0 0-2 0,-8-5 5 0,8 5-2 16,0 0-1-16,0 0 5 0,0 0-5 0,0 0 1 16,-8-7-2-16,8 7 1 0,0 0 0 0,0 0 3 15,0 0-4-15,-7-6 4 0,7 6-3 0,0 0 0 16,0 0-1-16,-5-4 2 0,5 4 2 0,0 0-1 16,0 0-2-16,0 0-1 0,0 0 9 0,-9-6-6 0,9 6-8 15,0 0 7-15,0 0-3 0,0 0 1 0,0 0 3 16,-8-3-1-16,8 3-1 0,0 0-1 0,0 0 3 15,0 0 0-15,0 0-1 0,0 0-2 0,0 0-2 16,0 0 1-16,-5-6 1 0,5 6-2 0,0 0 0 16,0 0 2-16,0 0-4 0,0 0 2 0,0 0-1 15,0 0 3-15,0 0 1 0,0 0-3 0,0 0 1 16,0 0 0-16,0 0-1 0,0 0 0 0,0 0 2 16,0 0-1-16,0 0-1 0,0 0-2 0,0 0 2 15,0 0-2-15,0 0 3 0,0 0 0 0,0 0-4 16,0 0 3-16,0 0 0 0,0 0 1 0,0 0 2 15,0 0-2-15,0 0 0 0,0 0-2 0,0 0 3 16,0 0-3-16,0 0 2 0,0 0-2 0,0 0-2 0,0 0 5 16,0 0-1-16,0 0 3 0,0 0 2 0,0 0-5 15,0 0 3-15,0 0-1 0,0 0-1 16,0 0 2-16,0 0 0 0,0 0-2 0,0 0-5 0,0 0 6 16,0 0 0-16,0 0-3 0,0 0 2 0,0 0 4 15,0 0-5-15,0 0 0 0,0 0-1 16,0 0 2-16,0 0 3 0,0 0-4 0,0 0 4 0,0 0-5 15,0 0 5-15,0 0-2 0,0 0 2 0,0 0-5 16,0 0 2-16,0 0-7 0,0 0 9 0,0 0-1 16,0 0-2-16,0 0 1 0,0 0 1 0,0 0-3 15,0 0 5-15,0 0-5 0,0 0 1 0,0 0 3 16,0 0-2-16,0 0 1 0,0 0-5 0,0 0-7 16,0 0-1-16,0 0-1 0,0 0 1 0,0 0 3 0,0 0 0 15,0 0-2-15,0 0 2 0,0 0-3 16,-22 2 4-16,22-2 3 0,0 0 2 0,0 0-6 15,0 0 7-15,0 0-8 0,0 0 10 0,0 0-6 0,-18 3 3 16,18-3 0-16,0 0 0 0,0 0-1 16,0 0 2-16,0 0 3 0,0 0-1 0,-10 2-5 15,10-2 1-15,0 0 0 0,0 0-6 0,0 0 5 0,0 0-3 16,0 0-4-16,0 0 2 0,0 0-1 0,0 0-3 16,0 0 2-16,0 0 0 0,0 0 2 0,-11 1 1 15,11-1-1-15,0 0 0 0,0 0 3 0,0 0 0 16,-8 7 2-16,8-7 2 0,0 0 0 0,0 0-5 15,0 0 6-15,-8 3 0 0,8-3-1 0,0 0 1 16,0 0 3-16,0 0-2 0,0 0-3 0,0 0-1 16,0 0 2-16,-6 5-6 0,6-5 2 0,0 0-4 15,0 0 2-15,0 0 6 0,-3 7-3 0,3-7 1 16,0 0 2-16,0 0-2 0,0 0 1 0,0 0 2 0,-5 6-1 16,5-6-4-16,0 0 5 0,0 0 1 0,0 0-3 15,-7 6 3-15,7-6 0 0,0 0 1 16,-7 6 0-16,7-6 1 0,0 0 1 0,-5 10 0 0,5-10-3 15,-5 5-1-15,5-5 2 0,-8 4-1 0,8-4 0 16,-5 6 2-16,5-6-4 0,0 0 2 0,-5 6-1 16,5-6 0-16,0 0-2 0,0 0 0 0,-4 7 3 15,4-7 0-15,0 0-3 0,0 0-1 0,-2 8 3 16,2-8-1-16,0 0 0 0,0 0 0 0,-4 7 0 16,4-7-1-16,0 0-2 0,0 0 7 0,-4 10-3 15,4-10 1-15,0 5 2 0,0-5-2 0,0 0 1 16,0 0-1-16,-1 10 3 0,1-10-3 0,0 0-3 15,0 0 0-15,-3 7 5 0,3-7-1 0,0 0 1 16,0 0 2-16,0 0-4 0,-1 7 2 0,1-7 1 0,0 0-1 16,0 0 0-16,0 0-1 0,-3 9 0 15,3-9 1-15,0 0-3 0,0 0 0 0,0 0 3 0,-1 8 2 16,1-8 0-16,0 0-2 0,0 0-1 0,-4 6 0 16,4-6 1-16,0 0 0 0,0 0-1 0,0 0-2 15,0 0 1-15,0 0 2 0,2 10 2 0,-2-10-2 16,0 0 1-16,0 0-1 0,2 9-1 0,-2-9-2 15,0 0 2-15,5 8 0 0,-5-8 2 0,0 0-3 16,1 9 0-16,-1-9 4 0,4 6-2 0,-4-6 2 16,3 8-3-16,-3-8-1 0,1 8 2 0,-1-8 2 15,5 7-5-15,-5-7 3 0,0 0-3 0,4 7 2 16,-4-7 1-16,4 8-1 0,-4-8 0 0,6 5-1 16,-6-5 3-16,8 8-3 0,-2-5 4 0,-6-3 0 15,11 7 0-15,0-3-2 0,-2-1 2 0,0 0-1 16,1 1-2-16,-1-2 0 0,1 0 1 0,2 1-1 0,-12-3 3 15,22 3-1-15,-22-3 0 0,18 0-1 0,-7 0 2 16,-11 0 0-16,15 0-1 0,-15 0 1 16,17-2-2-16,-17 2 0 0,15-1-3 0,-15 1 3 0,13-3 2 15,-13 3-3-15,13-2 3 0,-13 2 1 0,13-5 1 16,-7 1-2-16,-6 4-2 0,13-5 2 0,-13 5 0 16,10-6 2-16,-5 2-3 0,4-2 0 0,-9 6 0 15,10-8 1-15,-5 2-2 0,1-3 4 0,-1 1-2 16,1 0-2-16,-1 0 1 0,-2-3 3 0,-2 4-6 15,2-1 4-15,-3-1-1 0,1 0-2 0,-1 9 5 16,0-14-4-16,0 14 2 0,-3-13-1 0,2 8-1 16,1 5-2-16,-4-13 1 0,4 13-7 0,-4-9-1 15,4 9-12-15,-1-10-10 0,1 10-10 0,-5-6-15 0,5 6-9 16,0 0-10-16,-4-8-17 0,4 8-9 16,0 0-26-16,-4-6-18 0,4 6-8 0,0 0-53 15,-4-8-110-15,4 8-341 0,0 0 151 0</inkml:trace>
  <inkml:trace contextRef="#ctx0" brushRef="#br0" timeOffset="139558.01">6861 13336 38 0,'0'0'90'0,"0"0"-10"0,0 0 4 16,0 0-13-16,0 0-3 0,0 0-13 0,0 0 10 16,0 0-12-16,0 0-8 0,0 0-9 0,0 0 8 15,0 0-1-15,0 0-6 0,0 0-2 0,0 0 7 16,0 0-17-16,0 0 6 0,0 0 5 0,0 0-4 0,0 0 4 15,0 0 2-15,0 0 8 0,0 0-13 16,0 0 6-16,0 0-3 0,0 0-2 0,0 0-8 0,0 0 2 16,0 0-3-16,0 0-2 0,0 0-7 0,0 0 2 15,0 0-2-15,0 0-6 0,0 0-11 0,0 0-8 16,0 0-8-16,0 0-5 0,0 0-15 0,0 0 1 16,0 0-14-16,0 0-11 0,0 0-3 0,0 0-20 15,0 0-18-15,0 0-57 0,0 0-171 0,0 0 75 16</inkml:trace>
  <inkml:trace contextRef="#ctx0" brushRef="#br0" timeOffset="142007.64">6925 13269 28 0,'0'0'47'0,"0"0"-10"0,0 0 1 16,0 0-4-16,0 0 0 0,0 0 0 0,0 0-8 15,0 0-6-15,0 0 0 0,0 0 5 0,0 0 4 16,0 0-2-16,0 0 10 0,0 0 1 0,0 0 6 15,0 0 5-15,0 0-3 0,0 0-10 0,0 0 1 16,0 0 2-16,0 0-6 0,0 0-6 0,0 0 13 16,0 0-7-16,0 0 10 0,0 0 2 0,0 0-2 15,0 0 7-15,0 0 6 0,0 0 0 0,0 0-3 0,0 0 7 16,0 0 0-16,0 0-5 0,0 0 2 0,0 0-2 16,0 0-3-16,0 0-2 0,0 0-4 0,0 0-2 15,0 0-1-15,0 0-1 0,0 0-1 0,0 0 2 16,0 0 1-16,0 0-1 0,0 0 0 0,0 0-1 15,0 0 3-15,0 0 2 0,0 0-1 0,0 0 7 16,0 0-2-16,0 0 3 0,0 0 8 0,0 0-1 16,0 0 2-16,0 0 4 0,0 0-4 0,0 0 4 15,0 0 1-15,0 0-3 0,0 0 1 0,0 0 8 16,0 0-7-16,0 0-4 0,0 0 4 0,0 0-7 16,0 0-5-16,0 0-1 0,0 0 0 0,0 0-1 15,0 0-3-15,0 0-3 0,0 0 2 0,0 0 0 16,0 0-9-16,0 0 9 0,0 0-6 0,0 0-3 0,0 0 1 15,0 0-8-15,0 0 5 0,0 0-2 0,0 0 1 16,0 0 0-16,0 0-3 0,0 0 5 0,0 0-3 16,0 0 2-16,0 0-4 0,0 0 2 0,0 0-11 15,0 0-3-15,0 0 3 0,0 0-1 0,0 0 7 16,0 0-12-16,0 0 5 0,0 0-4 0,0 0 6 16,0 0 7-16,0 0-21 0,0 0 4 0,0 0 1 15,0 0-1-15,0 0 8 0,0 0-8 0,0 0-1 16,0 0 4-16,0 0-1 0,0 0 3 0,0 0-3 15,0 0 3-15,0 0 0 0,0 0 0 0,0 0-3 16,0 0 1-16,0 0-5 0,0 0 3 0,0 0 1 16,0 0-1-16,0 0 3 0,0 0-2 0,0 0 6 0,0 0-6 15,0 0 4-15,0 0 0 0,0 0 1 16,0 0-3-16,0 0-1 0,0 0 12 0,0 0-9 16,0 0-3-16,0 0 6 0,0 0-1 0,0 0-8 0,0 0 4 15,0 0 0-15,0 0 0 0,0 0-2 0,0 0 0 16,0 0 7-16,0 0-10 0,0 0-3 15,0 0 1-15,0 0 1 0,0 0 2 0,0 0-3 0,0 0-1 16,0 0 1-16,0 0 2 0,0 0-1 0,0 0 5 16,0 0 1-16,0 0 2 0,0 0-3 0,0 0 3 15,0 0-1-15,0 0 8 0,0 0-8 0,0 0-3 16,0 0 7-16,0 0-5 0,0 0 0 0,0 0-3 16,0 0 2-16,0 0-1 0,0 0 1 0,0 0 0 0,0 0 0 15,0 0 4-15,0 0-1 0,0 0-1 16,0 0 1-16,0 0 0 0,0 0-1 0,0 0 1 15,0 0 0-15,0 0-2 0,0 0 0 0,0 0-1 0,0 0 2 16,0 0-4-16,0 0 2 0,0 0-3 0,0 0-2 16,0 0-1-16,0 0-2 0,0 0 1 0,0 0-3 15,0 0 2-15,0 0-1 0,0 0 1 0,0 0-5 16,0 0 3-16,0 0-4 0,0 0 1 0,0 0-1 16,0 0-1-16,0 0-2 0,0 0 3 0,0 0 1 15,0 0-3-15,0 0 0 0,0 0 2 0,0 0-3 16,0 0 2-16,0 0 0 0,0 0-1 0,0 0 2 15,0 0-3-15,0 0-2 0,0 0 1 0,0 0-1 16,0 0 2-16,0 0-3 0,0 0 6 0,0 0-4 16,0 0 0-16,0 0 1 0,0 0 1 0,0 0 2 15,0 0 3-15,0 0-1 0,0 0 0 0,0 0 0 0,0 0 5 16,0 0 0-16,0 0 0 0,0 0 2 0,0 0-4 16,0 0 0-16,0 0 2 0,0 0-1 0,0 0-2 15,0 0-1-15,0 0 1 0,0 0-2 0,0 0-1 16,0 0 0-16,0 0 0 0,0 0 0 0,0 0-2 15,0 0 2-15,0 0-2 0,0 0 1 0,0 0 4 16,0 0-7-16,0 0 3 0,0 0-2 0,0 0 0 16,0 0-2-16,0 0 6 0,0 0-1 0,0 0 6 15,0 0-4-15,0 0 8 0,0 0-1 0,0 0-1 0,0 0 1 16,0 0 1-16,0 0-2 0,0 0 1 16,0 0-4-16,0 0 2 0,0 0-2 0,0 0-2 15,0 0-2-15,0 0 2 0,0 0-1 0,0 0-1 0,0 0-3 16,0 0 0-16,0 0-2 0,0 0 3 0,0 0-1 15,0 0 0-15,0 0-2 0,0 0 6 16,0 0-5-16,0 0 0 0,0 0-5 0,0 0 3 0,0 0-3 16,0 0 2-16,0 0 1 0,0 0-1 0,0 0 0 15,0 0 0-15,0 0 3 0,0 0-2 0,0 0 1 16,0 0-3-16,0 0 3 0,0 0-3 0,0 0 2 16,0 0-1-16,0 0 3 0,0 0-4 0,0 0 4 15,0 0-1-15,0 0-1 0,0 0-1 0,0 0-3 16,0 0 1-16,0 0 1 0,0 0 0 0,0 0 0 15,0 0-1-15,0 0 1 0,0 0 1 0,0 0-2 16,0 0 0-16,0 0-1 0,0 0 3 0,0 0-3 0,0 0 4 16,0 0 4-16,0 0-7 0,0 0 4 0,0 0-2 15,0 0-2-15,0 0 1 0,0 0 1 0,0 0 0 16,0 0-3-16,0 0 1 0,0 0 2 0,0 0-2 16,0 0 2-16,0 0-2 0,0 0 6 0,0 0-7 15,0 0 3-15,0 0 3 0,0 0-2 0,0 0 3 16,0 0-7-16,0 0 4 0,0 0 0 0,0 0 3 15,0 0-4-15,0 0 1 0,0 0-2 0,0 0 1 16,0 0 3-16,0 0-3 0,0 0 0 0,0 0 2 16,0 0 0-16,0 0 1 0,0 0-5 0,0 0 2 15,0 0 3-15,0 0-1 0,0 0 0 0,0 0 1 16,0 0 2-16,0 0 1 0,0 0-7 0,0 0 2 0,0 0-2 16,0 0-2-16,0 0 4 0,0 0 1 0,0 0-2 15,0 0 0-15,0 0 1 0,0 0-1 16,0 0 1-16,0 0 0 0,0 0 2 0,0 0-2 0,0 0 3 15,0 0-4-15,0 0 1 0,0 0 0 16,0 0-3-16,0 0 3 0,0 0-2 0,0 0 1 0,0 0 2 16,0 0-3-16,0 0 0 0,0 0 1 0,0 0 0 15,0 0 1-15,0 0-2 0,0 0 1 0,0 0-2 16,0 0 2-16,0 0 2 0,0 0-2 0,0 0 0 16,0 0 2-16,0 0-4 0,0 0 1 0,0 0-1 15,0 0 2-15,0 0-2 0,0 0 2 0,0 0-1 16,0 0 5-16,0 0 2 0,0 0-6 0,0 0 2 0,0 0-2 15,0 0 4-15,0 0 0 0,0 0 4 16,0 0 1-16,0 0 2 0,0 0 1 0,0 0-1 16,0 0 4-16,0 0-1 0,0 0-1 0,0 0 0 0,0 0-5 15,0 0 2-15,0 0-1 0,0 0-3 0,0 0 0 16,0 0 0-16,0 0 1 0,0 0-3 0,0 0 1 16,0 0-3-16,0 0 2 0,0 0-2 0,0 0 1 15,0 0 0-15,0 0 0 0,0 0-1 0,0 0 3 16,0 0-4-16,0 0 5 0,0 0-4 0,0 0 0 15,0 0 2-15,0 0-3 0,0 0-4 0,0 0 5 16,0 0-4-16,0 0 2 0,0 0 2 0,0 0-3 16,0 0 2-16,0 0-3 0,0 0 6 0,0 0-7 0,0 0 5 15,0 0-5-15,0 0 2 0,0 0 1 16,0 0 1-16,0 0-2 0,0 0-1 0,0 0 3 16,0 0-1-16,0 0 1 0,0 0-2 0,0 0 2 0,0 0-2 15,0 0 0-15,0 0 1 0,0 0-3 0,0 0 5 16,0 0-5-16,0 0 1 0,0 0 2 0,0 0 3 15,0 0-1-15,0 0-2 0,0 0-1 0,0 0 2 16,0 0-1-16,0 0 2 0,0 0-2 0,0 0 1 16,0 0 1-16,0 0-2 0,0 0-1 0,0 0 2 15,0 0-1-15,0 0-2 0,0 0 2 0,0 0 0 16,0 0 0-16,0 0 3 0,0 0-4 0,0 0 2 16,0 0-1-16,0 0 2 0,0 0-4 0,0 0 2 15,0 0-4-15,0 0 5 0,0 0-1 0,0 0-1 16,0 0 1-16,0 0-2 0,0 0-1 0,0 0-1 15,0 0 3-15,0 0 1 0,0 0 0 0,0 0 1 0,0 0-3 16,0 0 3-16,0 0-5 0,0 0 2 0,0 0 0 16,0 0 2-16,0 0-1 0,0 0-2 0,0 0 1 15,0 0 1-15,0 0 0 0,0 0 2 0,0 0-3 16,0 0 2-16,0 0 6 0,0 0-8 0,0 0 1 16,0 0-1-16,0 0 0 0,0 0 9 0,0 0-9 15,0 0 0-15,0 0 7 0,0 0-6 0,0 0-1 16,0 0 2-16,0 0-2 0,0 0 0 0,0 0-2 15,0 0 2-15,0 0 0 0,0 0 7 0,0 0-9 16,0 0-1-16,0 0 3 0,0 0 5 0,0 0-4 16,0 0-2-16,0 0 2 0,0 0 0 0,0 0-2 15,0 0 1-15,0 0 2 0,0 0 1 0,0 0 0 0,0 0-3 16,0 0 2-16,0 0 0 0,0 0 0 0,0 0 5 16,0 0-7-16,0 0 1 0,0 0-1 0,0 0 5 15,0 0-3-15,0 0-3 0,0 0 3 0,0 0-3 16,0 0-1-16,0 0-4 0,0 0-6 0,0 0-4 15,0 0-3-15,0 0 1 0,0 0-8 0,0 0-6 16,0 0-7-16,0 0-16 0,0 0-19 0,0 0-46 16,0 0-47-16,0 0-49 0,0 0-47 0,0 0-76 15,0 0-136-15,0 0-368 0,-14-15-915 0,14 6 405 16</inkml:trace>
  <inkml:trace contextRef="#ctx0" brushRef="#br0" timeOffset="156071.28">6607 14644 72 0,'0'0'130'0,"0"0"-9"15,0 0-11-15,0 0-10 0,0 0-6 0,0 0-6 16,0 0-4-16,0 0-5 0,0 0-6 0,0 0 8 16,0 0-10-16,0 0-9 0,0 0 2 0,0 0 6 15,6-4-8-15,-6 4 6 0,0 0-6 0,0 0-5 16,0 0 12-16,0 0 3 0,5-8 4 0,-5 8 0 0,0 0 4 15,0 0-5-15,0 0 0 0,3-7 4 16,-3 7 0-16,0 0-1 0,0 0 2 0,0 0-1 16,2-7-4-16,-2 7-1 0,0 0-7 0,0 0-4 0,0 0-1 15,0 0-5-15,0 0-3 0,0 0-8 0,0 0-3 16,0 0-10-16,0 0-9 0,0 0-2 0,0 0-6 16,0 0 1-16,0 0-3 0,0 0 10 0,0 0 0 15,8 26 9-15,-9-10 2 0,2 2 4 0,0 1 3 16,1 10 0-16,-1 3 6 0,-1 0-5 0,4-1-1 15,-2 0-2-15,-1 0 8 0,2-1-6 0,-3-1 0 16,0 2-6-16,0-3-5 0,3 0 3 0,-2-3-3 0,-1-5-2 16,3-1-5-16,-3-1-6 0,1 0 1 15,1 0-7-15,1-2 5 0,-3-4-11 0,1 1 2 16,1-2-8-16,0 1-9 0,-2-4-5 0,1 2-16 0,-1-4-8 16,0-6-13-16,3 12-18 0,-3-12-19 0,2 8-16 15,-2-8-26-15,0 0-10 0,0 10-28 0,0-10-79 16,0 0-229-16,0 0-516 0,0 0 229 0</inkml:trace>
  <inkml:trace contextRef="#ctx0" brushRef="#br0" timeOffset="156437.91">5905 14655 209 0,'-14'-4'245'0,"1"2"-10"0,1 0-7 15,1-2-15-15,11 4-12 0,-14-2-20 0,14 2-15 16,-10-5-19-16,10 5-11 0,0 0-17 0,0 0-11 16,-9-5-10-16,9 5-14 0,0 0-8 0,0 0 0 15,0 0 5-15,0 0 7 0,0 0 0 0,55-5-9 16,-22 3 0-16,6-3-9 0,14 1-1 0,5-3-10 0,-2-2-2 15,2 0-5-15,-5 3-6 0,-12 2-1 0,-3-3-7 16,12-2-2-16,0-1-3 0,-14 2-1 16,4 2-4-16,9-5-2 0,-14 4-4 0,2 0-1 0,-1 0-2 15,-3 0-6-15,-5 3-5 0,-1-1-3 0,-8 0-9 16,0 0-14-16,-2 2-4 0,-3 0-16 0,-4 0-15 16,3 0-16-16,-3 2-20 0,-10 1-22 0,22-3-24 15,-11 3-20-15,-11 0-17 0,25 2-27 0,-16 0-227 16,-9-2-460-16,16 3 203 0</inkml:trace>
  <inkml:trace contextRef="#ctx0" brushRef="#br0" timeOffset="157239.34">7027 14901 177 0,'5'6'214'0,"-5"-6"-14"0,0 0-17 0,0 0-19 15,0 0-13-15,0 0-7 0,0 0-12 0,12 4-9 16,-12-4-11-16,0 0-8 0,14 1-10 0,-14-1-11 15,13 0 0-15,-13 0-12 0,19-1-8 0,-19 1-2 0,22-2-5 16,-12 1-5-16,1 0-1 0,2-1-7 0,-1 1-3 16,2-3-4-16,-1-1-4 0,-1 1-4 15,0-1 0-15,3-2-5 0,-1-2-3 0,-1-2-3 0,1 0 1 16,-5-2-4-16,4 1 1 0,-6 1 4 0,1 0-1 16,-2 2 4-16,1-1 0 0,-5 1 2 0,-3 2 3 15,2-1 1-15,-1 8-3 0,-7-17-2 0,0 9 0 16,-2 0-2-16,-2 2-4 0,1 0 3 0,-6-2-5 15,4 5-3-15,-5-1-1 0,-1 1-1 0,6 3-1 16,12 0-1-16,-26 6-3 0,9 0-1 0,3 3-1 16,-1 2 5-16,1 5 2 0,-2 5-4 0,2 4-1 15,-1 1-1-15,5-1-4 0,2 5 4 0,3-1-1 0,0 1 3 16,0-1-1-16,2-2-3 0,2 1 3 16,3-2-1-16,1 1-2 0,3-7 1 0,1-3-3 15,0 0-1-15,2 0 2 0,3-3-4 0,-2-2 3 0,-1-3-2 16,1-1 1-16,-2 1 3 0,1-3-3 0,1-2 5 15,-1 2-2-15,1-5 5 0,2 1 1 0,-12-2-1 16,23-4-3-16,-8-2-2 0,0-2 4 0,5-2-12 16,1-7-3-16,-1-1-4 0,0-2-6 0,-1-5-5 15,-1-1 4-15,2-1-3 0,0-1 3 0,0-1 2 16,3 1 6-16,-4 3 8 0,-2 5 7 0,-4 4 3 16,2 3-1-16,-5 0 1 0,0 6-2 0,-1-2 0 15,0 4-3-15,-4-1 2 0,3 2-1 0,-8 4 0 0,14-7-2 16,-14 7 4-16,13-1 2 0,-13 1-3 0,0 0-1 15,23 12-1-15,-15-3 2 0,0 0 3 0,1 7 4 16,-1 0 0-16,0 2-3 0,-2 0 9 16,1 8-7-16,-5-7 0 0,3 5 0 0,-2-5 0 0,-1 0 4 15,1 1-5-15,-2-2-3 0,3 0-1 0,-3-2 0 16,-1 0 0-16,1-4-1 0,2-1 3 0,0-1-5 16,-2 0-1-16,0-3 1 0,2 0-2 0,-3-7-6 15,5 11-7-15,-5-11-8 0,3 8-6 0,-3-8-1 16,6 7-8-16,-6-7-5 0,0 0-18 0,18 0-21 15,-18 0-24-15,20-8-21 0,-7-2-23 0,-3 3-26 16,4-6-33-16,-5 4-132 0,5-5-367 0,-1 0 163 0</inkml:trace>
  <inkml:trace contextRef="#ctx0" brushRef="#br0" timeOffset="157833.87">7978 14951 186 0,'0'0'233'0,"0"0"-10"0,0 0-12 16,3-7-17-16,-3 7-17 0,0 0-16 0,0 0-15 15,0 0-14-15,2-8-13 0,-2 8-13 0,0 0-8 16,0 0-15-16,0 0-7 0,0 0-6 0,0 0-11 16,0 0-5-16,0 0-2 0,0 0-6 0,0 0-6 15,0 0-1-15,5 19-6 0,-5-19-1 0,2 13-6 16,-1-6-4-16,-1-7-8 0,5 9-3 0,-4-4-2 16,-1-5-3-16,4 7 0 0,-4-7-1 0,6 7-1 0,-6-7 1 15,0 0 3-15,0 0 0 0,20-3-3 16,-20 3 1-16,15-12 0 0,-9 3 0 0,3 0-2 15,-2-4 2-15,-1 1 0 0,-1 1-4 0,3-4 4 0,-1 4 2 16,-3 0 5-16,1 0 1 0,1-4-1 0,-1 5 0 16,-3 1 6-16,2 0-4 0,0 2 4 15,-3 1-2-15,-1 6-3 0,4-12-4 0,-4 12-4 0,4-6-3 16,-4 6 3-16,0 0-4 0,5-5-2 0,-5 5 3 16,0 0-3-16,0 0 2 0,13-3-1 0,-13 3-2 15,0 0-6-15,0 0-1 0,19 8-6 0,-13-3-1 16,-6-5-2-16,13 9-5 0,-8-6-6 0,3 2 0 15,-3 1-3-15,1 1-6 0,-2-1 0 0,0 0 0 0,-4-6-2 16,9 11-3-16,-4-8-8 0,-5-3 4 16,10 10-1-16,-6-5 2 0,-4-5 2 0,8 5 5 15,-8-5-1-15,5 5 8 0,-5-5 1 0,0 0 8 0,0 0 4 16,6 4-1-16,-6-4 4 0,0 0-3 16,0 0 5-16,0 0 3 0,0 0-2 0,17-13 4 15,-17 13 4-15,9-10-3 0,-3 3 7 0,3-2 5 0,0 0 6 16,-1 0 7-16,3 0 10 0,1-1 3 0,-3 1 5 15,2-3-7-15,0 4 7 0,-4-2-2 0,5 4-1 16,-2-1-1-16,-2 1 3 0,-2 1 0 0,-6 5-2 16,17-4-4-16,-17 4-2 0,15 2 6 0,-15-2-1 15,14 3 4-15,-9 2-1 0,3 3-1 0,-3 1-3 16,2 2 5-16,-3 2-4 0,0 3-2 0,-2-1-3 16,0 2-3-16,-2 1-5 0,3 0-12 0,-5 0-20 15,0 0-28-15,1-1-27 0,1-2-26 0,0-1-34 0,0-2-36 16,-2-2-66-16,2 1-126 0,2-2-385 0,-1-4 171 15</inkml:trace>
  <inkml:trace contextRef="#ctx0" brushRef="#br0" timeOffset="159275.07">9413 15119 147 0,'0'0'139'0,"0"0"-5"0,0 0-14 15,0 0-14-15,0 0 5 0,0 0-14 0,0 0-2 16,0 0-3-16,0 0-3 0,0 0-3 0,0 0-4 15,0 0-4-15,0 0-4 0,0 0 2 0,0 0-2 0,0 0-2 16,0 0 1-16,0 0-6 0,0 0-1 16,0 0 2-16,0 0 0 0,0 0-2 0,0 0-2 15,0 0 1-15,0 0-1 0,0 0-6 0,0 0 0 0,0 0-6 16,0 0 0-16,0 0-3 0,0 0-3 0,0 0-2 16,0 0-3-16,0 0-4 0,0 0-9 0,0 0-1 15,0 0-8-15,0 0 3 0,0 0-7 0,0 0-1 16,0 0-5-16,0 0 0 0,0 0-6 0,0 0 4 15,0 0-2-15,0 0-1 0,0 0-3 0,0 0 3 16,0 0-1-16,0 0 3 0,0 0 0 0,0 0 4 16,0 0-4-16,0 0 5 0,0 0 1 0,0 0 5 0,0 0-7 15,0 0 5-15,0 0 3 0,0 0 1 16,0 0 0-16,0 0 4 0,0 0-10 0,0 0 9 16,0 0-4-16,0 0 0 0,0 0 1 0,0 0-3 0,0 0 4 15,0 0-5-15,0 0 1 0,0 0-2 16,0 0 2-16,0 0 0 0,0 0 0 0,0 0-4 0,0 0 0 15,0 0 0-15,0 0 3 0,0 0 1 0,0 0 1 16,0 0 1-16,0 0 1 0,0 0 0 0,0 0 4 16,0 0 0-16,0 0-4 0,0 0 7 0,0 0-1 15,0 0-2-15,0 0 4 0,0 0-5 0,0 0 5 16,0 0-3-16,0 0-2 0,0 0-2 0,0 0-2 16,0 0-2-16,0 0-2 0,0 0 4 0,0 0-10 0,0 0 5 15,0 0-2-15,0 0 1 0,0 0 3 16,0 0 2-16,40-11 4 0,-27 8 2 0,8 1 1 15,6-3 3-15,5 0 6 0,0 0 0 0,5 0-1 0,-1-2 4 16,6 0 3-16,8-3 3 0,-10 5-3 0,-2 1 1 16,0-3 8-16,1 2-3 0,13-1 1 0,-19 3 1 15,1-1 4-15,-1 1-2 0,-4 2 3 0,-7-1 0 16,6-2-4-16,-6 3-2 0,-3-1-1 0,0 1-3 16,-2-3 0-16,-5 2-5 0,0 1-8 0,-12 1-3 15,20-1-4-15,-20 1 0 0,15-1-1 0,-15 1 0 16,0 0-1-16,15-1 2 0,-15 1-5 0,0 0 1 0,0 0 2 15,11-1-6-15,-11 1 2 0,0 0 3 0,0 0 5 16,0 0 11-16,0 0 1 0,0 0-6 16,0 0 0-16,0 0 0 0,0 0 2 0,0 0-3 0,0 0 0 15,0 0-3-15,0 0-5 0,0 0 0 0,0 0-1 16,0 0-1-16,0 0-2 0,0 0-3 0,0 0-5 16,0 0 1-16,0 0 1 0,0 0 0 0,0 0-7 15,0 0 3-15,0 0 1 0,0 0-4 0,0 0-7 16,0 0 0-16,0 0-4 0,0 0-9 0,0 0-6 15,0 0-2-15,0 0-6 0,0 0-8 0,0 0-8 16,0 0-2-16,0 0-10 0,0 0-8 0,0 0-11 0,0 0-5 16,0 0-15-16,0 0-12 0,0 0-20 0,0 0-24 15,0 0-30-15,0 0-24 0,0 0-31 16,0 0-42-16,0 0-45 0,0 0-241 0,0 0-614 0,0 0 272 16</inkml:trace>
  <inkml:trace contextRef="#ctx0" brushRef="#br0" timeOffset="161409.93">11385 14779 36 0,'0'0'117'0,"0"0"-9"0,-7 3-8 16,7-3 3-16,0 0-11 0,0 0 5 16,0 0-5-16,0 0-7 0,0 0-5 0,0 0 3 15,0 0-7-15,0 0 5 0,0 0-3 0,0 0-6 0,0 0-1 16,0 0-1-16,0 0 2 0,0 0-4 0,0 0-1 15,0 0-1-15,0 0-3 0,0 0-1 16,0 0-4-16,0 0-5 0,0 0-3 0,0 0-1 0,0 0 1 16,0 0-4-16,0 0 4 0,0 0-4 0,0 0-1 15,0 0 0-15,0 0-6 0,0 0-1 0,0 0-4 16,0 0 3-16,0 0-3 0,0 0-3 0,0 0-2 16,0 0-3-16,0 0 3 0,0 0-2 0,0 0 1 15,0 0-5-15,0 0 5 0,0 0 0 0,0 0-3 16,0 0 3-16,0 0 6 0,0 0 0 0,0 0 3 15,0 0 4-15,0 0-4 0,0 0 6 0,0 0-1 0,0 0 1 16,0 0-3-16,0 0 2 0,0 0 4 0,0 0-5 16,0 0 3-16,0 0 2 0,0 0-5 0,0 0 6 15,0 0-4-15,0 0-9 0,0 0 5 0,0 0-13 16,0 0 4-16,0 0-5 0,0 0-4 0,0 0 0 16,0 0-6-16,0 0 5 0,0 0 1 0,0 0-1 15,0 0-2-15,0 0-6 0,0 0 8 0,7-21-5 16,-7 21-2-16,0 0 0 0,0 0-3 0,0 0 9 15,0 0 0-15,0 0-4 0,0 0 1 0,3-7 6 16,-3 7-7-16,0 0 1 0,0 0-2 0,0 0-4 16,0 0 9-16,0 0-7 0,0 0 2 0,0 0-3 0,0 0 3 15,0 0 1-15,-5-10-6 0,5 10 1 0,0 0 4 16,0 0-4-16,0 0 4 0,0 0-8 0,-4-8 4 16,4 8-3-16,0 0 2 0,0 0-3 0,0-9 1 15,0 9 3-15,0 0 2 0,0 0 1 0,0 0 1 16,0 0-5-16,-4-8 5 0,4 8 0 0,0 0-4 15,0 0 2-15,0 0-1 0,0 0-2 0,-1-8 0 16,1 8-4-16,0 0 0 0,0 0 1 0,0 0-3 16,0 0 5-16,-3-8 3 0,3 8-17 0,0 0 13 0,0 0 0 15,0 0 0-15,-2-7-7 0,2 7 3 0,0 0 5 16,0 0-8-16,0 0 3 0,-4-9 2 0,4 9-3 16,0 0 0-16,-3-5 6 0,3 5-3 0,0 0-5 15,-4-7-8-15,4 7 14 0,-4-7-6 0,4 7 4 16,-2-8 2-16,2 8-2 0,-6-11 4 0,3 7-2 15,3 4-7-15,-6-11 5 0,3 7-3 0,3 4-2 16,-9-10 1-16,5 5 4 0,4 5-5 0,-6-10-8 16,1 4 9-16,5 6 5 0,-8-11-8 0,4 5 6 15,-1-3 2-15,3 5-10 0,2 4 6 0,-10-11-13 16,6 7 10-16,4 4 2 0,-11-10-1 0,7 5 9 16,4 5-1-16,-11-11-6 0,5 5 4 0,1 1-9 0,-3 0 10 15,0 1-6-15,1-3 3 0,7 7 1 0,-12-8-5 16,3 4-9-16,0-2 11 0,0 4-2 0,-1-3 2 15,10 5-3-15,-19-4 5 0,7 0-6 0,1 0 1 16,-2 2 3-16,-1 2-7 0,2-3 7 0,12 3 2 16,-24-1-3-16,14 0-4 0,-4-1 6 0,14 2 3 15,-23 1-4-15,10 0-1 0,13-1-10 0,-22 4 12 0,12-2-5 16,-3 0 1-16,1 2 5 0,0 1-4 16,-1 0-4-16,-1 0-3 0,4 2 8 0,-3 1-3 15,3-2 4-15,-4 7-9 0,-1-1 7 0,-1-2 3 0,2 3-1 16,3-2 0-16,2 2-9 0,-3 0 6 0,2 2 7 15,-1 0-2-15,3 1-3 0,0 0-5 0,-1 4 0 16,3-1 4-16,0 5 3 0,2-6-10 0,0 1 7 16,-1 8 0-16,2-2-5 0,2 0 7 0,1 1 4 15,2 1 0-15,1-7-5 0,1-2 3 0,1 7 2 16,-1-8-8-16,2 1 4 0,6-1-3 0,-6 0 0 16,3-1 4-16,5-1-3 0,-4 1-1 0,4-3 4 0,-1 0-1 15,1 1-5-15,4-2 0 0,0-2 5 16,-3 0-2-16,7-3 1 0,-4-1 9 0,6 4-10 15,-3-4-1-15,-1-2-3 0,1-1 17 0,0-1-12 0,1-1 3 16,-4-3 5-16,5-2-6 0,-1 1-2 0,3-4 7 16,1-3-2-16,-6 1-8 0,6-5 3 0,-3-1-8 15,-4-2-1-15,1-2 3 0,0-3-2 0,-3-5-3 16,1 1 3-16,-2 0-8 0,0-2 6 0,-3-2-8 16,-3 4 5-16,2-2 3 0,-3 4 2 0,-3-2 1 15,-2 8-3-15,2 1 9 0,-3-1-3 0,-2 5 7 16,2-1-4-16,-3 1 8 0,1 2-4 0,-1 2-3 15,-1 2 5-15,1 7-3 0,-2-11 4 0,2 11-2 16,-1-10 3-16,1 10 3 0,-2-7-6 0,2 7-4 16,0 0 2-16,-2-10 0 0,2 10-3 0,0 0 4 0,0 0-2 15,0 0 2-15,0 0-3 0,-16 17 0 0,8-2-3 16,-2 3 4-16,0 8 3 0,-2 4 5 0,-1 0-10 16,3 4 6-16,1-2 1 0,-1 2-7 0,1-3 9 15,5 0-2-15,-1-2 5 0,4-2-5 0,1-2 7 16,0-5 0-16,4-2 2 0,1-1-6 0,-1 0 11 15,2 0 0-15,3-2-3 0,1-2-3 0,0 2 2 16,4-5 2-16,1 0-4 0,1 1 1 0,-1-3-11 0,3-2 8 16,0-1-1-16,3 0-1 0,-1-3 2 0,-3 1-3 15,2-2-1-15,1-4 6 0,-3 1-2 16,3-1-4-16,-3-3-5 0,0-1 6 0,-2-1-10 0,4 1-5 16,-5-4-8-16,4 0-2 0,4-4-4 0,-8 2 6 15,-1 1 5-15,-4 2-19 0,-3 2 12 0,3 1 6 16,-3-1 1-16,-2 2-3 0,1 2 0 0,-5 4 3 15,4-8-4-15,-4 8 0 0,5-7-2 0,-5 7-13 16,0 0-4-16,4-8-7 0,-4 8-11 0,0 0-12 16,0 0-13-16,0 0-13 0,0 0-15 0,0 0-20 15,0 0-13-15,0 0-20 0,4-4-3 0,-4 4-11 0,0 0 1 16,0 0-21-16,0 0-13 0,0 0-42 16,0 0-169-16,0 0-448 0,0 0 199 0</inkml:trace>
  <inkml:trace contextRef="#ctx0" brushRef="#br0" timeOffset="162045.67">11987 14762 27 0,'0'0'310'0,"2"-8"-14"0,-2 8-20 16,0 0-17-16,0-9-17 0,0 9-29 0,0 0-18 15,0 0-20-15,0 0-22 0,0 0-19 0,2-7-15 16,-2 7-12-16,0 0-1 0,0 0-9 0,0 0-1 16,0 0-9-16,6 29 3 0,-2-16-5 0,-1 4-2 15,-2 2-4-15,0 0-5 0,2 9-7 0,-6-2-3 16,3 1 3-16,-2-2-4 0,-1 1-8 0,1 2-1 15,-3-2-1-15,1-2-11 0,0 1-3 0,1-5-9 16,1-2-1-16,-1-1-2 0,2-1 0 0,1-4-3 0,-3-1-1 16,2 1-5-16,1-2-5 0,-3-1 4 0,3-2-8 15,0-7 15-15,2 10-15 0,-2-10-6 0,1 8 5 16,-1-8 1-16,0 0-6 0,0 0-3 0,0 12-2 16,0-12 2-16,0 0-7 0,0 0-2 0,0 0-5 15,0 0-7-15,0 0-2 0,0 0-6 0,0 0-4 16,7-31-1-16,-5 22 4 0,-1-4 4 0,3-3-2 15,1-1-1-15,0 1 7 0,0 1 3 0,2 0 1 0,-2 0 4 16,0-1-1-16,3 5 3 0,1-3-1 16,-3 4 2-16,1-1 3 0,5-1 2 0,-4 3 1 15,0 0 2-15,2 0 0 0,0 3 5 0,3-1 2 0,-2 1-2 16,1 2 2-16,-2 1 6 0,3-1 3 0,-3 3 3 16,-10 1 2-16,24-1 0 0,-11 2-3 0,-3 4 1 15,2-1 12-15,-3 2 3 0,1 3 4 0,-1 2-2 16,-3-2-6-16,2 7-1 0,2 1 4 0,-5-2-8 15,1 3 5-15,-1 1-3 0,-3-1-3 0,2-1-4 16,-3 0-1-16,3 1-4 0,-3 1 6 0,-1-1-6 16,0-5-11-16,0-2-11 0,0 2-11 0,0-1-7 15,0 1-8-15,0-1-10 0,0-2-8 0,-1 3-15 0,1-4-20 16,-4 1-23-16,3-2-20 0,1-8-15 16,-2 10-30-16,2-10-34 0,-6 6-62 0,6-6-184 0,0 0-495 15,0 0 220-15</inkml:trace>
  <inkml:trace contextRef="#ctx0" brushRef="#br0" timeOffset="163671.14">12271 14126 27 0,'0'0'181'0,"0"0"-7"15,0 0-5-15,0 0-11 0,0 0 0 16,6-6-11-16,-6 6-5 0,0 0-3 0,0 0-10 0,0 0-2 16,0 0-5-16,0 0-10 0,-23-6-9 0,23 6-6 15,-16-4-9-15,4-1-6 0,-6 3-6 0,0-3-7 16,-7-1-5-16,-2 0-7 0,-4 3-1 0,-1-3-5 16,-2 2 0-16,-2-2-3 0,-6 3-2 0,-8-4 1 15,-6 4 0-15,-2-1 1 0,-2 1-3 0,0-1 0 16,-2 1 3-16,-2 3-2 0,0 0-1 0,-1-1-3 15,-26 5-6-15,31-3-2 0,-3 2-4 0,-2 1-1 16,-26 2-4-16,26 1 1 0,1-4-2 0,-25 5-9 0,23 0 1 16,-23 0 2-16,24-1-3 0,-2 0-2 0,0-1-2 15,4 1 1-15,-2-2 2 0,5 1 4 16,4-2-2-16,4 2-2 0,13-4 2 0,-2 0-2 0,5 1 1 16,0 1 3-16,3-2-1 0,4 0-6 0,7-1 6 15,-1 0-4-15,5 0 1 0,-1 1 1 0,7-2 1 16,12 0-5-16,-20-2-5 0,20 2 7 0,-13 1-8 15,13-1 3-15,0 0-1 0,-11 3-1 0,11-3-3 16,0 0 4-16,-9 2-10 0,9-2 4 0,0 0 0 16,0 0 2-16,0 0-2 0,0 0-2 0,0 0 0 15,0 0 0-15,0 0 1 0,0 0-3 0,0 0 2 0,0 0-2 16,0 0 1-16,0 0-5 0,0 0 7 0,0 0 0 16,-8 6 4-16,8-6-5 0,0 0 3 0,0 0-1 15,0 0-1-15,13 15 3 0,-9-8-2 0,-4-7 1 16,5 11-1-16,1-3 4 0,-1 0 3 0,0 2-5 15,-1-2 2-15,3 3 1 0,-1-1-1 0,-2 1-3 16,1 4 5-16,0-3-3 0,0 1 5 0,3 3-7 16,-2 0 5-16,2-1-3 0,0 2 1 0,-2-2 3 15,3 5 10-15,-3-1-6 0,3 7-4 0,0 1 12 0,3 2 1 16,-6 2 8-16,3 0-4 0,1 1 1 16,-3-1-1-16,-1 4 1 0,2 0 2 0,3 10 2 15,-1 1 3-15,-3 1-2 0,1-13 0 0,-3 2-9 16,2 10 3-16,0-2 4 0,-2-9-4 0,-1 9 1 0,3-7-7 15,-3-2 8-15,3 1-8 0,-1-2-3 16,0-2-3-16,1 1 3 0,-4-4-1 0,3 3-10 0,-1-4 4 16,1-2-2-16,-2-6 1 0,4 4 6 0,-6-5-7 15,2-1-2-15,0 0 6 0,1-2 6 0,-1-4-10 16,-1-1-4-16,-1-1-4 0,2-2 3 0,-2-1-2 16,1-1-2-16,-3-6 5 0,5 12 1 0,-4-6-3 15,3 1 2-15,-4-7-5 0,4 12 0 0,-4-5 0 16,0-7 4-16,5 11-2 0,-1-6 1 0,-4-5-2 15,6 11 0-15,-2-6 1 0,1 0-6 0,-5-5 9 0,8 8 2 16,-3-3-16-16,-5-5 13 0,11 8-6 0,-3-3 0 16,1 0 2-16,1-2-4 0,-1 3 5 15,3-3 4-15,-1 0-5 0,1 1-3 0,-1 0 3 0,2 0 3 16,0-1-2-16,2-1-5 0,2 2 9 0,2-2-4 16,-1-1-2-16,1 2 3 0,4-2 0 0,4 3 9 15,1-3-14-15,-1-1 4 0,10 1-1 0,-4-1 1 16,2-1 5-16,3 0-2 0,16 1 1 0,-1-3-1 15,0 1-2-15,0 2 1 0,4 0 4 0,0 0-3 16,1-2-1-16,2 1-4 0,1-1 10 0,-2 1-5 16,1 1 3-16,-1-3-12 0,2 3 7 0,-2 2 4 15,-3-1 3-15,2-2-1 0,-4 1 9 0,0-2-3 0,-13 4 5 16,12-2-9-16,-14 1 4 0,11-1 7 0,1-1-4 16,1 2 7-16,-12 1 0 0,-1-1-6 0,14-1 2 15,-16 1 2-15,4-2 0 0,-3 2 5 0,1 2-1 16,-2-3-1-16,-1 1-3 0,1-1 4 0,-5 0-1 15,-2-1 2-15,-9 2 1 0,-1-2 5 0,1 1-12 16,-3 0 6-16,-3 1 7 0,-2-1-4 0,-13 0 1 16,25-1-6-16,-16 2-2 0,-9-1-2 0,22 1-3 15,-22-1 2-15,14-1-1 0,-14 1 0 0,19 1-1 16,-19-1-5-16,13-1 0 0,-13 1 0 0,15 0 1 16,-15 0 13-16,13-1-4 0,-13 1 9 0,14-3 2 0,-14 3 7 15,10-2-3-15,-10 2 6 0,9-5-1 16,-9 5 4-16,10-4 1 0,-10 4-3 0,9-10-3 0,-5 3-2 15,1-2-7-15,2 1 0 0,-5-3 0 0,2-1-5 16,1-5 2-16,-1 4-3 0,0-5-5 0,0-5-7 16,0 4 0-16,-3-8 1 0,1 1-6 0,1-2-5 15,-2-1 7-15,-1-3-4 0,3 3 3 0,-2-2-4 16,2 4 3-16,-3-1 0 0,1 0-4 0,-1-1-3 0,1 1-4 16,0-2 1-16,2 0 0 0,-3 0-1 0,0-1 1 15,3-1-4-15,-2 0 2 0,0-1-4 16,1 1 3-16,-2 0 0 0,2 0-9 0,-4 2 9 0,2-2-5 15,-2 3 5-15,0-2 0 0,-2 2-4 0,1 1 1 16,-2 0 5-16,2 1-1 0,0 1 0 0,-1 6-3 16,-1 2 1-16,1-2 1 0,0 2-6 0,-1 2-2 15,-3-1 9-15,2 2 4 0,-2 0-7 0,-2 0-1 16,1 1 3-16,-5 1 1 0,1 1-6 0,-3-1 7 16,-9-1 3-16,1 1-6 0,-3 1 4 0,-2 4-10 15,-1-1 1-15,1 2 6 0,-3 0-1 0,1 3 9 16,1 1-12-16,-1 1 12 0,-1 0 0 0,4 1-18 0,1 1 8 15,6 0 5-15,2 0 1 0,-1 0-3 16,5 1-5-16,1-1-3 0,14 0 2 0,-24 0 5 0,13 0-9 16,11 0-10-16,-18 0-8 0,18 0-10 0,-10 2-17 15,10-2-12-15,0 0-13 0,0 0-28 0,-13 2-22 16,13-2-20-16,0 0-25 0,0 0-29 0,-10 3-13 16,10-3-27-16,0 0-29 0,0 0-33 0,0 10-281 15,0-10-641-15,0 0 283 0</inkml:trace>
  <inkml:trace contextRef="#ctx0" brushRef="#br0" timeOffset="164742.15">14511 14917 119 0,'0'-8'247'16,"0"8"-22"-16,0 0-19 0,0-11-14 0,0 11-21 15,-1-10-17-15,1 10-13 0,1-13-16 0,-1 4-10 16,-1 0-2-16,2-1-5 0,-2-1 0 0,1 0-4 15,-3-5-5-15,2-2-12 0,0-1-1 0,0-6-3 16,-2-1-3-16,-2 2-4 0,0 5 3 0,-3-8-4 16,-1 5-2-16,-2-1-5 0,-5 0-3 0,0-1-4 0,-3 4-10 15,-6 0-2-15,-3 1-6 0,0 6 1 16,0 2-4-16,1 1-6 0,-2 3-7 0,-1 4 2 0,1-1-4 16,2 7-4-16,0 3 0 0,-1 1-2 0,0 4-2 15,1 7 2-15,-1 4-1 0,-4 14 10 0,2 5 2 16,3 4 5-16,2 5-3 0,2-1-3 0,3 5 3 15,3 0-5-15,1 4 2 0,8-2-1 0,1-2-12 16,0-1 9-16,4 0-3 0,3-3-1 0,7-3-1 16,0 0-3-16,1-13-4 0,2-2 2 0,4-1 2 0,2 2 1 15,0-4-7-15,2-6-7 0,1 1 8 16,0-5-6-16,1-1-1 0,-4-7-7 0,1-2 9 0,1-3-4 16,0-3 3-16,1 0 0 0,-1-4-4 0,-2-2-7 15,2-2 2-15,1-4-7 0,-3-3-11 0,0-2 6 16,-2-1-1-16,2-9 4 0,-2 0 1 0,-4 0-3 15,0-1 5-15,-3 1 2 0,-2-1 5 0,-1 8 10 16,2-1 5-16,-2 3 6 0,0 2 8 0,-1 2 1 16,1 2 3-16,-1 4-2 0,-1-1-8 0,-2 6 0 15,10-13-4-15,-8 8-3 0,-2 5-4 0,11-6-1 16,-11 6 3-16,12-2-2 0,-12 2-4 0,22 2 1 0,-13 4-3 16,1 2 3-16,3 1-5 0,-2 4 3 0,-2 2-3 15,0 7 2-15,-1-4 2 0,-2 6-7 0,3 2-2 16,-6-2-4-16,-1 1-9 0,-1 0-13 0,5-1-15 15,-6 2-19-15,0 0-22 0,-2 0-29 0,2-1-36 16,-2 1-40-16,0-7-40 0,2-4-89 0,3-4-176 16,2-2-535-16,-2-4 236 0</inkml:trace>
  <inkml:trace contextRef="#ctx0" brushRef="#br0" timeOffset="165144.26">14665 15329 270 0,'0'-9'315'0,"0"9"-23"0,0 0-18 16,0 0-19-16,4-7-23 0,-4 7-22 0,0 0-23 15,0 0-20-15,0 0-16 0,0 0-14 0,7-7-15 16,-7 7-9-16,9-5-11 0,-1 2-10 0,3-2-13 16,2 1-6-16,0-1-9 0,5-2-9 0,2-2-16 15,3-5-3-15,-5 4-12 0,6-4-16 0,-2 0-4 16,-2-2-4-16,2-1 0 0,-9 5 1 0,1-3-1 15,-2 3 2-15,-2-2-1 0,-3 5 10 0,0 1 1 16,-6 0-4-16,3 0 1 0,-3-1 2 0,-1 0 6 16,0 9 4-16,-5-13-4 0,-3 5-3 0,0 2 1 0,-3-1 2 15,0 3 3-15,-2 1 3 0,-4-2 2 0,-1 2-3 16,1 4 4-16,0 0-4 0,-2 3-2 0,1 0 2 16,-1 4 0-16,0 1 4 0,1 3 0 0,-3 5-3 15,3 2-1-15,-1 4 3 0,6 0-2 0,-1 1-4 16,4 2-2-16,4-1 2 0,1 2 4 0,2 0-7 15,6-1 5-15,-2-2-7 0,5-5-2 0,2 0 2 0,0 0-2 16,4-3-2-16,1 0-7 0,1-1 2 16,4-4-2-16,5 3-14 0,-5-7-21 0,5-1-26 15,-3-2-31-15,1-1-50 0,2-5-48 0,8-6-53 0,-6 3-300 16,3-7-584-16,-1-2 259 0</inkml:trace>
  <inkml:trace contextRef="#ctx0" brushRef="#br0" timeOffset="165545.1">15290 15128 242 0,'6'-8'343'16,"-2"3"-28"-16,0 0-24 0,-4 5-17 0,5-8-18 16,-5 8-16-16,5-5-26 0,-5 5-24 0,0 0-14 15,0 0-22-15,0 0-14 0,0 0-16 0,0 0-10 16,0 0-15-16,0 0-5 0,0 0-13 0,2 28-7 16,-2-13-5-16,-1 3-10 0,-1 0-2 0,-2 8-9 15,1-1 0-15,-3 2-4 0,1 2-3 0,-3 0-5 0,3-4-11 16,1 0-6-16,-1-1-13 0,1-8-6 0,1 1-7 15,2-4 1-15,1-5-9 0,0 4 2 0,0-5 5 16,0-7-4-16,1 13 2 0,-1-13 5 0,-1 8 2 16,1-8 1-16,0 0-1 0,0 0-2 0,0 0-4 15,0 0-4-15,0 0-10 0,0 0 5 0,25-24-6 16,-19 14 6-16,-1 0 2 0,3-6-1 0,-2 6 3 16,2 0 3-16,-1-5 1 0,1 4 12 0,1-2 0 15,1 0 4-15,3 2 3 0,-4-2 1 0,4 4-1 16,0-1 3-16,1 1 4 0,0 1-4 0,-4 2 2 15,3 1-1-15,-2 1 1 0,2 3 2 0,-13 1-1 0,22 1 5 16,-11 4-1-16,-2 1 2 0,3 6 0 0,-1 4 3 16,-2-1-2-16,-2 8 1 0,-2 2-1 0,-2 0-5 15,-3 0-4-15,0 0-20 0,-2-1-16 0,-2 2-28 16,-1 1-42-16,-1 0-49 0,-1 1-70 0,-6-4-120 16,6-6-186-16,-5 5-560 0,1-11 248 15</inkml:trace>
  <inkml:trace contextRef="#ctx0" brushRef="#br0" timeOffset="166452.1">16146 15461 208 0,'-12'-4'286'0,"12"4"-25"0,0 0-17 0,0 0-16 16,0 0-24-16,-9-1-22 0,9 1-16 0,0 0-22 15,0 0-18-15,0 0-9 0,0 0-14 0,0 0-10 0,0 0-8 16,0 0-12-16,0 0 4 0,21-15-5 15,-11 11-8-15,0-3-2 0,3 3-11 0,0 0-3 0,4-2 0 16,0 0-9-16,1-1-1 0,0 0-2 0,1-1-5 16,-1 2-4-16,0-2-1 0,-3 2-1 0,2-1 4 15,-5 1-4-15,0 0 0 0,-1 0 2 0,-2-1 5 16,1 0-3-16,-5 2 3 0,1-4 0 0,-2 3-6 16,-4 6 7-16,0-13-4 0,0 6-1 0,-5 0-6 15,-4-4-2-15,-6 1 1 0,-1 0-7 0,-9-3-1 16,-3 4-2-16,2-1-1 0,-1 4 0 0,-1 2 1 15,8 2-2-15,-2 3 3 0,0 2-8 0,3 1 5 16,-8 6-7-16,0 1 7 0,2 3 1 0,-1 5-4 16,3-1 1-16,4 7-2 0,1-1 3 0,3 2-2 0,0 0 0 15,6-3 0-15,2 3-3 0,2-7-4 0,1 0 1 16,3 0 2-16,5 0-2 0,-2-2 1 0,3 0-1 16,3-3 5-16,-1-2 0 0,5 1-3 0,2-3 0 15,2 0 4-15,-1-2 0 0,11 1-1 0,-6-5-3 16,-1 0 6-16,3-4-5 0,-2-1 0 0,1-3 4 15,4-3-3-15,-4 1 0 0,-2-2-2 0,1-2-1 16,3-5-10-16,-2-2-3 0,1 0 2 0,-2-2-3 16,-2 1 5-16,0-1 1 0,-4-5-3 0,1 3-3 0,1-1 5 15,-1 2-1-15,-5 3 4 0,3 4-4 16,-3-1 1-16,0 0 4 0,2 5 4 0,-3 0 1 0,1 2-7 16,3-1-2-16,-3 1 7 0,2 3-5 0,2 0 2 15,-3 0-5-15,2-1 9 0,-2 4-2 0,1 1-6 16,-12 0 6-16,24 2 0 0,-14 3-3 0,-2-1-2 15,1 3 5-15,-1 1 1 0,-1 2-4 0,-2 5 7 16,2 1 1-16,-3 0-2 0,-2 2-4 0,0 1 2 16,-4 0 2-16,2-1-1 0,-1 1 3 0,-3 0-6 15,3-4-4-15,-2 1-6 0,2 0-17 0,0-3-9 0,-2-1-13 16,3-1-9-16,0 0-13 0,0-4-10 0,1 0-9 16,-1-7-14-16,4 14-13 0,-1-10-8 0,-1 2-9 15,-2-6-17-15,12 6-18 0,-12-6-47 0,14 2-137 16,-14-2-385-16,22-6 171 0</inkml:trace>
  <inkml:trace contextRef="#ctx0" brushRef="#br0" timeOffset="167115.01">17161 15338 123 0,'0'0'240'0,"0"0"-13"0,-4-11-12 0,4 11-10 16,0 0-17-16,-14-7-13 0,14 7-16 0,-14-5-9 0,2 5-2 16,12 0-8-16,-25 3-5 0,14 1-5 0,-4-2-2 15,1 3-13-15,1-1-1 0,2 1-16 0,0 1-7 16,1-1-9-16,4 0-9 0,1 0-8 0,-2 1-9 16,2 1-8-16,5-7-2 0,0 12-10 0,5-4-8 15,-1-2-8-15,1-1 0 0,4 0-10 0,4 0-2 16,-3-2-4-16,3-1 3 0,2-2 0 0,-15 0-1 15,24-3-3-15,-12-2-2 0,-3 3-1 0,5-1-1 16,-5 0 2-16,3-1-1 0,-6-1-1 0,-6 5 0 0,10-3-7 16,-10 3-6-16,9-5-5 0,-9 5 0 0,0 0-7 15,9-6 0-15,-9 6 1 0,0 0-1 0,0 0 2 16,0 0 3-16,0 0 1 0,0 0-2 0,0 0 7 16,0 0-1-16,0 0-1 0,0 0 0 0,5 14 3 15,-5-14-3-15,0 0 2 0,0 9 7 0,0-9-1 16,1 9 1-16,-1-9 0 0,0 12-1 0,2-2-1 15,0-2-7-15,0 2-7 0,-1 1-7 0,1 0-5 16,1-2 1-16,-2 2-11 0,4-4 1 0,0 3 2 16,-1-3 0-16,0 0 0 0,1-2 3 0,-5-5 9 15,12 7 1-15,-12-7 1 0,18 0 3 0,-18 0 4 0,23-8 13 16,-11 3 12-16,1-7 9 0,4-1 4 0,3-10 4 16,-3 0 7-16,2-4 1 0,-1-4 16 15,1 0-3-15,0 0-1 0,8-12-4 0,-4 2 1 0,-6 6 1 16,6-6-1-16,-8 9 1 0,7-10 1 0,-8 11-4 15,0-2 0-15,0 2 1 0,-4-1 8 0,3 5 7 16,-3 1 6-16,-6 9 7 0,2 3 8 0,-3 3 2 16,-3 5-3-16,0-1-7 0,0 7-12 0,-1-10-2 15,1 10-6-15,0 0-7 0,0 0 0 0,0 0-6 16,-29 20-6-16,12 2 2 0,1 3-1 0,1 3-6 16,1 0-3-16,0 3 2 0,2 0-3 0,1-1 3 15,7 0-2-15,0-1-6 0,3 0-1 0,1 1-8 0,1-3-14 16,4-2-8-16,2-1-12 0,-1-4-16 0,2-2-15 15,1-2-19-15,2 0-22 0,2 0-28 0,2-3-49 16,8 0-63-16,-5-4-246 0,1-2-531 16,2-3 236-16</inkml:trace>
  <inkml:trace contextRef="#ctx0" brushRef="#br0" timeOffset="167570.19">18947 14922 3545 0,'3'-17'-4'0,"-3"2"8"0,0 5-7 0,0 2-34 15,0 8-4-15,-1-11 12 0,-1 4 6 16,2 7 2-16,0 0 2 0,0 0 4 0,0 0 1 15,0 0 2-15,0 0 5 0,0 0 1 0,-17 30 1 0,7-6 6 16,0 1-1-16,2 2 7 0,-3 1 3 0,2 0 5 16,-1 0 3-16,-2 1 5 0,2 1-3 0,-2 0-3 15,1 0 4-15,0 0-6 0,-1 0 2 0,1-1-3 16,-1 2-3-16,1 0-5 0,-1-2-18 0,3-2-15 16,1-1-19-16,2-7-21 0,1 0-25 0,1-3-23 15,2-1-23-15,0-4-27 0,2-5-22 0,0-6-31 16,-1 9-190-16,1-9-440 0,0 0 196 0</inkml:trace>
  <inkml:trace contextRef="#ctx0" brushRef="#br0" timeOffset="167812.92">18372 15063 253 0,'-9'-8'323'0,"0"1"-21"0,1 0-12 16,5 2-24-16,-4-1-25 0,7 6-24 0,-5-8-20 15,5 8-25-15,2-9-20 0,6 1-22 0,-1 5-12 16,4-3-12-16,8-2-15 0,8-1-15 0,1 3-5 16,4-1-12-16,2 0-6 0,1 0-11 0,4 2-8 0,10-4-7 15,-10 4-15-15,1 2-12 0,12-3-11 16,-15 2-15-16,1 0-18 0,3 1-16 0,-2 1-16 16,-4 0-26-16,-1 1-13 0,-6 1-23 0,-7 0-31 0,0 3-32 15,-3 1-181-15,-2-1-413 0,-5 1 182 0</inkml:trace>
  <inkml:trace contextRef="#ctx0" brushRef="#br0" timeOffset="168460">18961 15427 264 0,'0'0'280'0,"0"0"-26"15,0 0-20-15,0 0-22 0,0 0-21 0,0 0-21 0,0 0-13 16,22-14-15-16,-12 6-15 0,4-1-15 0,4-1-9 16,-2 2-10-16,1-3-5 0,8-1-11 0,-2-1-6 15,2 0-6-15,-6 3-8 0,7-3-2 0,-2 1-9 16,-3 5-1-16,-4-2-8 0,4 1-2 0,-4 1-5 16,-2 1-4-16,-2 1-1 0,0 1-5 0,-1 0-1 15,-3 1 1-15,-9 3-3 0,13-5-2 0,-13 5-1 16,9-3 1-16,-9 3 1 0,0 0 4 0,0 0-4 15,5-7 0-15,-5 7-2 0,0 0 0 0,0 0-4 0,-23-9-1 16,14 4 0-16,9 5-3 0,-24-1-2 16,12 1 1-16,-7 2-3 0,1 2 4 0,2 1-2 15,-2 0 0-15,-1 4 2 0,-6 3-1 0,2 5 2 0,3 0 0 16,1 1-1-16,0 2 0 0,3 1-2 0,2 1-2 16,4 1 1-16,2-6-4 0,2 1-1 0,2-1-4 15,4 0-4-15,0-2-5 0,4 1-2 0,1-5 1 16,0 0 1-16,4-3-2 0,1 0 0 0,3 0-3 15,2-2 1-15,6-2-4 0,-2-1-5 0,0-1-1 16,2-4-11-16,0-2-8 0,1-1 4 0,6-4-3 16,-2-3 0-16,-6 3 2 0,-2 0-1 0,-1-1 9 15,4-5 6-15,-7 1-2 0,6-4 4 0,-9 4 4 16,2 0 14-16,-3 2 8 0,3-3 11 0,-5 4 9 16,4-1 2-16,-5 0 4 0,1 4 7 0,0-2-3 0,0 2-2 15,-2 0-1-15,1 4-2 0,-2-3-7 0,1 3 0 16,-6 4-3-16,12-6-12 0,-12 6-1 0,13-4 0 15,-13 4-3-15,0 0-1 0,19 2-4 16,-19-2 5-16,10 4 0 0,-10-4-3 0,8 15 6 0,-6-4-1 16,-1-1 1-16,-1 6 2 0,0 2-5 0,-2 1 5 15,-3-2 0-15,0 0 7 0,1 1-4 0,0 0-2 16,-2-1 1-16,0 0 2 0,-1-5-2 0,3 4 0 16,0-4-1-16,2-1-4 0,0-1-14 0,1-1-11 15,0 1-12-15,1-3-10 0,0-7-8 0,4 13-7 16,-2-9-20-16,-2-4-19 0,14 6-30 0,-14-6-24 15,18 1-31-15,-18-1-130 0,22-3-344 0,-12 0 153 0</inkml:trace>
  <inkml:trace contextRef="#ctx0" brushRef="#br0" timeOffset="169054.31">19815 15356 9 0,'0'0'159'0,"6"-6"-5"0,-6 6-8 0,0 0-5 0,0 0-11 16,0 0-18-16,0 0-7 0,0 0-12 0,0 0-8 16,0 0 3-16,0 0-10 0,0 0 4 15,0 0-1-15,0 0-10 0,0 0 2 0,0 0-7 0,9 16-7 16,-9-16-5-16,0 10-10 0,0-10 3 0,3 8-7 16,-3-8-6-16,0 0-4 0,1 8-6 0,-1-8 1 15,0 0 1-15,5 8 10 0,-5-8 6 0,0 0-3 16,0 0-2-16,0 0 3 0,19-4-4 0,-19 4 6 15,13-11 5-15,-9 5 3 0,5 0 8 0,-3-4 3 16,-1 6-1-16,1-6-2 0,-3 4-2 0,1 0 2 16,-4 6-5-16,10-11-4 0,-7 8-6 0,-3 3-8 15,5-9-11-15,-5 9-9 0,5-7-12 0,-5 7-17 16,9-7-17-16,-9 7-14 0,9-5-13 0,-9 5-9 16,13-4-4-16,-13 4-11 0,13-2 0 0,-13 2-4 0,0 0 0 15,20 4-7-15,-20-4 9 0,14 2 7 0,-14-2 0 16,14 6-3-16,-7-2 0 0,0-1 6 0,-7-3-1 15,14 8 17-15,-7-5 1 0,-7-3 10 0,10 6-1 16,-10-6-2-16,9 4 14 0,-9-4 5 0,0 0 16 16,9 3 0-16,-9-3 6 0,0 0 7 0,0 0 3 15,0 0 4-15,18-6 11 0,-18 6 9 0,9-6 4 16,-9 6 13-16,10-5 0 0,-10 5 9 0,10-7-1 16,-1 1 9-16,-4 2-2 0,3-1 6 0,-1-1 3 0,4-1-3 15,-2 2 4-15,-2 1-6 0,2 1 2 16,-9 3-4-16,12-7-10 0,-12 7-3 0,13-4-5 15,-13 4-3-15,11 0 0 0,-11 0-1 0,0 0-1 0,13 11 0 16,-13-11 3-16,0 14 0 0,1-5-5 0,-2 5-5 16,-2 0 0-16,3 5 1 0,-3-5-5 0,0 4-8 15,-1-1 6-15,3 0-3 0,0-3-2 0,-2-3-3 16,0-1-3-16,2 1-7 0,0 0-19 0,-2-2-21 16,-2 0-32-16,4 0-40 0,-3 0-43 0,2-4-85 15,2-5-138-15,-6 9-404 0,6-9 180 0</inkml:trace>
  <inkml:trace contextRef="#ctx0" brushRef="#br0" timeOffset="170710.04">21636 14761 13 0,'0'0'181'0,"0"0"-12"0,-2-11-18 0,2 11-5 16,0 0-12-16,-3-7-9 0,3 7-11 0,-4-7-9 16,4 7 1-16,-2-10-4 0,2 10-7 0,-3-7-1 15,3 7-11-15,-3-10-2 0,3 10-9 0,-3-7-5 16,3 7-1-16,-3-8-7 0,3 8-1 0,-3-8-6 15,3 8-3-15,0 0-6 0,0-13-2 0,0 13-3 16,0-11-1-16,0 11 0 0,0-11-7 0,0 11 3 16,2-9 5-16,-2 9 2 0,2-11 3 0,-2 11 1 15,0-9 0-15,0 9 1 0,0 0-3 0,0-8 0 16,0 8-5-16,0 0 4 0,0 0-6 0,0 0 0 16,-1-8-6-16,1 8-4 0,0 0-1 0,0 0-5 15,0 0 0-15,0 0 3 0,0 0 12 0,-24 25 17 0,6 2 7 16,-9 12 10-16,-9 7 6 0,-15 26 3 0,-4 2 2 15,-7 4 5-15,-10 5-2 0,7 6-5 0,-3 1 0 16,-2 3-5-16,-1-4-11 0,0 1-6 16,1-2-8-16,3 0 4 0,8-9-12 0,2-6-4 0,5-6-7 15,23-21 0-15,0-1-8 0,0-1-7 0,4-1-8 16,5-11-9-16,3-3-6 0,2 1-7 0,2-5-15 16,2 0-12-16,2-2-25 0,2-6-20 0,2-1-20 15,1-7-24-15,4 4-22 0,-1-5-36 0,2-2-41 16,-1-6-48-16,11 6-197 0,-11-6-515 0,21-10 229 15</inkml:trace>
  <inkml:trace contextRef="#ctx0" brushRef="#br0" timeOffset="171496.18">22237 15627 34 0,'0'0'264'16,"0"0"-24"-16,0 0-23 0,-9 4-24 0,9-4-18 16,0 0-17-16,0 0-17 0,0 0-13 0,0 0-12 15,0 0-11-15,0 0-7 0,0 0-11 0,0 0 3 16,0 0 3-16,0 0-5 0,0 0-7 0,0 0-3 15,0 0-11-15,36-19-6 0,-20 8-6 0,11-4-6 16,0-3-7-16,2-2-10 0,2-4-4 0,9-8-20 16,-1-4-12-16,-3 1-9 0,0-3-9 0,-2-3-1 0,1-3-1 15,-2-2 3-15,-1 1 4 0,-1-1 0 16,-2-5 22-16,-5-2-3 0,-1 1 3 0,-6 2 7 0,-2 1 1 16,-4 5-2-16,0-2 3 0,-6 12-3 0,-4 2 3 15,-1 0 5-15,0 4 0 0,-2 0 3 0,-2 9 5 16,-4 2-4-16,3 2 2 0,-1 4-6 0,-1 0 2 15,1 3-4-15,-3 0-6 0,3 6 0 0,6 2-2 16,-17 0-3-16,17 0 2 0,-20 15-2 0,4-1 6 16,-2 12 1-16,-3 5 7 0,-1 14 2 0,-1 7 11 15,0 3 7-15,-6 23 6 0,12-25-5 0,4 4 2 16,3 1-1-16,-1-1-5 0,4 0-2 0,1-2-4 16,3-1 1-16,2 0-5 0,3-6-3 0,-2-10-4 0,3-5-5 15,2-1-11-15,2 1-15 0,1-3-9 16,1-5-16-16,4 1-9 0,-1-9-9 0,4 1-13 0,2-5-11 15,9 0-10-15,0-6-25 0,2-6-19 0,8-2-25 16,2-5-19-16,10-10-18 0,4-1-31 0,-7-3-118 16,1-8-373-16,0 0 165 0</inkml:trace>
  <inkml:trace contextRef="#ctx0" brushRef="#br0" timeOffset="171878.67">23415 15186 188 0,'0'-10'226'15,"-1"4"-13"-15,1 6-5 0,-13-11-3 0,-1 10-4 16,-5-1-10-16,-8 4-13 0,-4 1-8 0,-1 4-13 15,-1 0-7-15,1 2-7 0,1 0-11 0,2 4-13 0,1 1-6 16,-3-2-10-16,12-3-6 0,1 3-8 16,2-2-9-16,7 0-5 0,0 4-11 0,2-3-6 15,4 6 6-15,4-5-15 0,1 5-3 0,7 0-3 0,3-3-10 16,8 3 4-16,7-1 5 0,1-6-4 0,3-2-2 16,7-5-3-16,-1-3-4 0,2 0 1 0,-1-3-4 15,0-2-1-15,-5-4-5 0,1 0 0 0,-5 0-3 16,-1-5 0-16,-1-1-1 0,-5-3 3 0,-2 0-1 15,-7 3-1-15,4-6-2 0,-7 4 3 0,0 0-6 16,-5 0 6-16,-1 0-2 0,0 0 4 0,-3 1-3 16,-1-2 10-16,0 3 0 0,-2 2 5 0,0 2 0 15,0 2 5-15,-2-2 1 0,1 0 7 0,2 7 0 0,1 4-1 16,-5-10-2-16,5 10-9 0,-4-8-8 16,4 8-8-16,0 0-3 0,0 0-3 0,0 0-4 15,0 0 2-15,-10 19 9 0,7-1-7 0,2 0-4 0,-2 3 5 16,1 5-3-16,2 6-6 0,-3-4 1 0,3 5-11 15,2-3-24-15,0 1-16 0,-1-1-28 16,2 2-31-16,-2-5-40 0,3 1-41 0,-3-4-48 0,1-4-56 16,-1-1-272-16,0-3-609 0,2-4 270 0</inkml:trace>
  <inkml:trace contextRef="#ctx0" brushRef="#br0" timeOffset="172298.99">23678 15572 212 0,'0'0'379'0,"0"0"-39"0,7-17-31 0,-7 17-28 16,10-8-29-16,0 1-21 0,0-1-24 0,3-4-18 16,3 2-18-16,1-5-20 0,4-4-13 0,1 2-12 0,-1-4-19 15,-1-1-6-15,1-2-11 0,2 0-14 0,-5 1-22 16,1-2-14-16,2 2-14 0,-6 4-8 0,2-6-8 15,-3 5-1-15,1-2 0 0,-6 8 1 0,-4 1-1 16,0 4-2-16,-1-2 0 0,0 3-3 0,1 2 0 16,-5 6-2-16,5-9 6 0,-5 9-12 0,5-7 1 15,-5 7-2-15,0 0 1 0,0 0-1 0,0 0-1 16,0 0 3-16,2 34-1 0,-4-15 6 0,1 7 0 0,-2 3-1 16,3 4-1-16,-4 1 0 0,4 2 5 15,2 1-3-15,-5 9-1 0,4-11 2 0,-1-4 2 0,0 2-5 16,0-5 2-16,-2-1-3 0,-2-8-5 0,3-1 1 15,-2-3-2-15,0-1 2 0,1-3 1 0,1-3 2 16,-3 2 1-16,-1-3-2 0,-1-1-3 16,-2 0-1-16,0-2-12 0,8-4-7 0,-14 3-7 0,14-3-9 15,-15-1-15-15,15 1-19 0,-13-10-23 0,4 1-29 16,0-1-27-16,4-7-33 0,4-3-31 0,-2-5-195 16,-1 0-447-16,6-3 199 0</inkml:trace>
  <inkml:trace contextRef="#ctx0" brushRef="#br0" timeOffset="172611.96">24618 14862 3143 0,'7'-29'3'0,"1"4"52"16,-3-1 21-16,0 8-10 0,-1 5-9 0,-4 2-3 15,1 4-1-15,1-1-4 0,-2 8-13 0,1-12-5 16,-1 12-5-16,1-8-3 0,-1 8-7 0,0 0 3 16,0 0-5-16,0 0-3 0,0 0 2 0,0 0-1 15,0 0 4-15,-5 38 1 0,4-12 0 0,-2 4 5 16,-2 3 0-16,0 3 2 0,0 11 9 0,0 0 2 16,-4-1-4-16,1-10 0 0,-1 8-5 0,-1 2-4 15,2-14 4-15,-1 1-1 0,2 2-4 0,-3-1-8 16,3-2-11-16,-3-1-20 0,2-1-27 0,-2-1-23 15,2-1-25-15,3-12-32 0,1 2-33 0,4-2-37 0,-1-4-34 16,1-1-50-16,0-3-210 0,0-8-529 0,4 3 234 16</inkml:trace>
  <inkml:trace contextRef="#ctx0" brushRef="#br0" timeOffset="172776.9">24455 15323 3538 0,'-12'-5'39'15,"12"5"19"-15,0 0-20 0,-14-4-19 0,14 4-5 16,0 0-1-16,0 0-4 0,-9-2-6 0,9 2-4 16,0 0-4-16,0 0-13 0,29-8-14 0,-7 5-12 0,3-2-13 15,6 2-15-15,-4-1-24 0,1 2-36 16,1 1-40-16,-2-7-53 0,5 5-255 0,-5 0-519 16,-5 0 229-16</inkml:trace>
  <inkml:trace contextRef="#ctx0" brushRef="#br0" timeOffset="173327.5">25883 14748 76 0,'-3'-10'338'0,"2"4"-35"0,-1-3-29 15,2 9-27-15,-3-10-29 0,3 10-22 16,-3-8-19-16,3 8-22 0,0 0-19 0,-3-5-10 0,3 5-13 15,0 0-11-15,0 0-10 0,0 0-9 0,-18 26-1 16,11-9-6-16,0 2-7 0,-4 5-4 0,0 4-5 16,2 1 2-16,0 1-12 0,-1 5-3 0,0-1-4 15,-1 1-2-15,1 9-6 0,1-10-4 0,1-2-1 16,-2 2-5-16,3-3-4 0,-4 0-18 0,4-1-12 16,-2-1-24-16,0 0-26 0,1 0-23 0,-2 0-27 15,2-4-27-15,3-7-31 0,1-3-35 0,3 1-229 16,-3-8-464-16,4 1 205 0</inkml:trace>
  <inkml:trace contextRef="#ctx0" brushRef="#br0" timeOffset="173529.29">25493 15206 47 0,'-5'-5'328'0,"5"5"-22"0,-8-7-18 0,8 7-24 16,-5-5-28-16,5 5-25 0,0 0-24 0,0 0-20 15,0-9-21-15,0 9-17 0,14-6-10 0,-5 1-19 16,4 0-6-16,4-1-15 0,-1 1-14 0,6 0-11 16,4-2-13-16,0 1-20 0,1 1-17 0,2 0-21 15,2 0-24-15,-3 2-30 0,-1-1-34 0,-5 3-32 0,6-1-27 16,1 0-52-16,-8 5-141 0,-2-2-385 16,-2 3 172-16</inkml:trace>
  <inkml:trace contextRef="#ctx0" brushRef="#br0" timeOffset="174199.98">25880 15421 140 0,'0'0'214'15,"0"0"-22"-15,0 0-18 0,0 0-19 0,0 0-15 16,0 0-12-16,39-10-13 0,-28 9-14 0,0-2-13 15,6-4-7-15,0-2-11 0,2 2-10 0,1-2-4 16,7-4-8-16,-4 5-5 0,-1-2-6 0,-3 3-6 16,-1-3-6-16,1 1-6 0,-1 3-4 0,0 0-5 0,0-2 7 15,-6 3-3-15,0 0-8 0,1 0 5 16,-3 1-7-16,-2-2 4 0,-2 2 0 0,1-2 0 0,-7 6 1 16,7-10-7-16,-4 4 5 0,-3 6 1 0,-4-14 2 15,2 5-1-15,-5 0-3 0,2-1 8 0,-4 0 6 16,-1 3 11-16,-2 0 1 0,0 0 2 0,0 3 0 15,-4-2 3-15,4 5-4 0,-3 2 3 0,-1 1 0 16,-1 6-1-16,-2 1-3 0,2 3 0 0,-8 9-4 16,2-2-3-16,4 4-2 0,0 5-6 0,2-1 2 15,3 2-1-15,8-2-4 0,-2 0-3 0,6-2-3 16,-1 1 0-16,6-8-3 0,1 0-4 0,-1-1 2 16,5-1 0-16,2-3-3 0,1 0-1 0,1-2-3 0,4-1 9 15,-1-3-8-15,4-1-3 0,3-3 0 16,-2 1-5-16,7-3-4 0,1-3-11 0,-5-3-7 15,-2-1-8-15,9-5 0 0,-6-2-4 0,1-4-4 0,-5 0 0 16,1-3-5-16,-1-1-2 0,1-3 5 0,-6 2 0 16,6-4 10-16,-5-1-4 0,2 3 15 0,-1 4 16 15,-6 3 13-15,3 1 10 0,-2 4 8 0,-1-2-1 16,-3 5 11-16,2 1-3 0,-2 2-5 0,-2 1-4 16,4 0 2-16,-1 2-3 0,-9 3-2 0,15-2 4 15,-15 2 0-15,17 0-4 0,-17 0 0 0,17 6-1 16,-7 1-3-16,-2 1 1 0,-2 2 1 0,2 5 5 15,-2 1 5-15,-1 3 2 0,-3 0 1 0,0 8 12 0,-1-3-2 16,-2 1 0-16,0 1 0 0,-2-5 1 16,-2 3 0-16,1-6 0 0,-2 1-6 0,2 0 0 15,0-3-2-15,2 1-4 0,-2-2-5 0,1-4 1 0,3 0 1 16,-2-1-4-16,-1-1 1 0,3-1-8 0,0 1-6 16,0-9-8-16,1 13-14 0,2-6-9 0,-3-7-13 15,7 8-21-15,-1-4-20 0,-6-4-39 0,19 2-16 16,-19-2-44-16,24-6-166 0,-13-1-376 0,4-1 167 15</inkml:trace>
  <inkml:trace contextRef="#ctx0" brushRef="#br0" timeOffset="174845.87">26909 15421 78 0,'0'0'190'0,"0"0"-21"0,0 0-14 0,0 0-14 0,0 0-6 15,0 0-5-15,0 0-9 0,0 0 1 16,0 0-3-16,0 0-12 0,0 0-9 0,0 0-5 16,0 0-13-16,-13 26-10 0,11-19-3 0,-2 0-7 0,0-2-8 15,4-5-4-15,-4 11-5 0,4-11-1 0,-2 9-5 16,2-9-5-16,-3 7-2 0,3-7 2 0,0 0 1 16,0 0 6-16,-1 7 0 0,1-7 10 0,0 0-3 15,0 0-6-15,0 0-3 0,0 0-1 0,0 0-2 16,0 0-5-16,0 0-4 0,17-17-1 0,-17 17-2 15,6-10-2-15,-1 3-4 0,-1 2 3 0,1-1-3 16,0-2-4-16,0 1-3 0,-5 7-10 0,14-10-8 16,-5 6-2-16,-2 0-9 0,2 1-4 0,-9 3-2 15,16-8-1-15,-8 6-6 0,-8 2-4 0,15 0-1 16,-15 0-1-16,0 0 4 0,23 2-1 0,-15 2-3 16,-8-4 1-16,13 4 1 0,-9 0 2 0,-4-4 3 15,5 11 2-15,-2-5-3 0,-1 5 7 0,0-1-1 0,-3-1-1 16,2 1-2-16,-1 1 7 0,0-3 0 0,1 1 1 15,-1-9 2-15,0 11-1 0,3-6 10 16,-3-5 2-16,4 9 16 0,-4-9 5 0,6 7-4 0,-6-7 13 16,0 0-2-16,14 2-8 0,-14-2 5 0,0 0-2 15,16-9-1-15,-6 5-9 0,0-2 2 0,-1 0 4 16,0-1 3-16,2-1-4 0,-3-1 0 0,3 0 1 16,2 0 2-16,0-1 14 0,-4 4 4 0,1-2-4 15,-2 1 6-15,0-3-12 0,3 3 3 0,1-4-2 16,-2 3 0-16,0 0-7 0,-1 0 4 0,0 1-4 15,1 2 2-15,1 0-7 0,-2 0 3 0,1 1-4 16,-10 4-4-16,15-1-5 0,-15 1 6 0,19 2 4 16,-19-2-3-16,13 8 12 0,-7 0 2 0,2-1 5 0,-3 3 3 15,4 2 2-15,-4 3 1 0,-2-3-2 16,1 1-1-16,-2 3 0 0,-2-4-4 0,5 1-3 16,-4 3 1-16,1-1 1 0,-1-1-6 0,-4 2 1 0,5-2-3 15,-5-4-2-15,3 1-1 0,0 0-9 16,-1-2-15-16,1 1-7 0,-1 0-14 0,-3-2-27 0,4-8-21 15,-3 12-24-15,2-6-41 0,1-6-30 16,-5 8-200-16,5-8-408 0,0 0 181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6-30T07:45:40.888"/>
    </inkml:context>
    <inkml:brush xml:id="br0">
      <inkml:brushProperty name="width" value="0.05292" units="cm"/>
      <inkml:brushProperty name="height" value="0.05292" units="cm"/>
      <inkml:brushProperty name="color" value="#FF0000"/>
    </inkml:brush>
  </inkml:definitions>
  <inkml:trace contextRef="#ctx0" brushRef="#br0">4404 3652 20 0,'0'0'28'0,"-2"10"-15"15,2-10-24-15,0 0-11 0,0 0 6 0</inkml:trace>
  <inkml:trace contextRef="#ctx0" brushRef="#br0" timeOffset="1417.08">4410 3679 59 0,'0'0'75'0,"0"0"-9"0,0 0-2 0,0 0-8 16,0 0-1-16,0 0 2 0,0 0-6 0,0 0-3 0,0 0-6 16,0 0 0-16,0 0-9 0,0 0 3 0,0 0 2 15,0 0-2-15,0 0-1 0,0 0 5 16,0 0 0-16,0 0-4 0,0 0 9 0,0 0-7 16,0 0-5-16,0 0 1 0,0 0-9 0,0 0 0 0,0 0 0 15,0 0-4-15,0 0-5 0,0 0 0 0,0 0 4 16,0 0-11-16,0 0 10 0,0 0 5 0,0 0 0 15,0 0 8-15,0 0 0 0,0 0 4 0,0 0-3 16,0 0 5-16,0 0-7 0,0 0 5 0,0 0-3 16,0 0 1-16,0 0-3 0,0 0-1 0,0 0 4 15,0 0-6-15,0 0 1 0,0 0-4 0,0 0-6 16,0 0 0-16,0 0 5 0,0 0-4 0,0 0-9 16,0 0-2-16,0 0 5 0,0 0 2 0,0 0-2 15,0 0-5-15,0 0-1 0,0 0 1 0,0 0-3 16,0 0 2-16,0 0-5 0,0 0-1 0,0 0 7 15,0 0-7-15,0 0 2 0,0 0-2 0,0 0-4 16,0 0 3-16,0 0 0 0,0 0-3 0,0 0-2 16,0 0 6-16,0 0 0 0,0 0-5 0,0 0 3 0,0 0 6 15,0 0-7-15,0 0 3 0,0 0-3 16,0 0-4-16,0 0 3 0,0 0 1 0,0 0 3 16,0 0-4-16,0 0 4 0,0 0 0 0,0 0 4 15,0 0 1-15,0 0 3 0,0 0 4 0,0 0 4 0,0 0 6 16,0 0 6-16,0 0 11 0,0 0 9 0,0 0 14 15,0 0-4-15,0 0-5 0,31-6-1 16,-31 6-5-16,2-10-8 0,2 0-3 0,-3 5-4 0,3-6-1 16,-1-2-5-16,-1-4-2 0,2-1 1 0,-4-1 2 15,1-6-3-15,-2 7 0 0,0-15-3 0,-3 2-2 16,0-2-13-16,-6-2 2 0,1 1-5 16,-1-1 11-16,-6 3 1 0,0 0 5 0,-1 1 3 0,-2 7 0 15,0 0-4-15,-7 3-2 0,2-1-6 0,-2 4 2 16,-3 3-5-16,1 7 1 0,-7 2 0 0,6 5-2 15,-3 2-5-15,-1 5 1 0,-6 2 2 0,-10 14-7 16,0-1 3-16,-2 10 0 0,2 1-3 0,2 7 0 16,5 4 8-16,-16 22-4 0,22-18 2 0,-2 1 1 15,8 3 4-15,3 2 1 0,1 2-1 0,6-1 4 16,4-1-3-16,4-3-2 0,4 1 3 0,5-5-4 16,6-8 11-16,2-3-9 0,4-1 0 0,6-1 8 15,7-4-9-15,2-2-1 0,3-4 2 0,4-4 13 16,3-5-12-16,6-7-1 0,10-2 2 0,10-3-2 15,-9-13 0-15,3-2-3 0,-1-8 3 0,5 0-2 16,-7-7-2-16,-5 1 3 0,3-6 0 0,-8-2-4 16,-6-2-2-16,3 2-4 0,-3-6 1 0,-4 1 2 15,-2-1-8-15,-12 8 0 0,-2 0 0 0,-2 1 1 16,-2 3 7-16,-4 4 4 0,-2 0 13 0,-3 7 19 16,0 4-5-16,-2 2 3 0,0 2 9 0,-2 2 3 15,2 8 5-15,-1-11-4 0,0 5-6 0,1 6-8 16,0 0-5-16,0-10-6 0,0 10-2 0,0 0-13 15,0 0 0-15,0 0 1 0,0 0-2 0,0 0 0 16,-8 32 1-16,7-4-3 0,1 2 2 0,-3 5 1 0,6 1-5 16,-2 13 2-16,3-3 0 0,-1-10 1 0,0-1-1 15,4 10-8-15,-3-13 4 0,3-1 2 16,0-2-5-16,-1-1-2 0,1-10-9 0,-1-3-7 16,1-1-4-16,-3-1-5 0,2-2-5 0,0-3 0 0,0-1-3 15,7-2-3-15,-13-5-6 0,21-2-7 0,-4-7-17 16,9-6-22-16,2-5-17 0,0-5-13 0,11-11-12 15,0-2-4-15,-7-3 17 0,3-3 4 16,3 0 4-16,-4 2 14 0,-2 0 10 0,0 1 11 0,-4 3 8 16,-8 12 7-16,0 0 16 0,-7 11 26 0,0-2 11 15,-6 7 17-15,2 1 17 0,-2 4 3 16,-4-1 9-16,-3 6 2 0,8-10-4 0,-8 10 1 0,4-5-3 16,-4 5-6-16,0 0-3 0,0 0 3 0,0 0 22 15,0 0 12-15,0 0 6 0,4 21 8 0,-7-9-5 16,3 6-1-16,-1 7-1 0,-3 0-7 0,3 3-1 15,-3 1-11-15,-2-1 0 0,-1 2-1 0,4 1-6 16,-1 0-6-16,0-4-4 0,0 2-7 0,0-2-11 16,4-8-17-16,-4-3-8 0,4-5-9 0,1 1-6 15,1-2 0-15,-1-4 2 0,-1-6-1 0,0 9 9 16,0-9-8-16,3 10-1 0,-3-10-2 0,0 0 1 16,0 0-4-16,0 0-1 0,0 0-4 0,35-24-2 15,-17 5 0-15,3-3 4 0,-2-1 5 0,5 3 0 16,-2-3 4-16,0 1 6 0,-2 1-1 0,1-3 3 15,-4 4-2-15,1 0 7 0,-2 8 3 0,-5-1 7 0,3 1 7 16,-1 1 2-16,1 2-2 0,-6 0-2 16,0 2 0-16,-3 4 0 0,1-1-1 0,-6 4 1 15,9-6-2-15,-9 6-1 0,0 0 5 0,18-1-1 16,-18 1 4-16,15 7-4 0,-6 0 0 0,4 4 5 0,-4 2-2 16,-1 0-3-16,-2 5 3 0,1 0-1 0,0 9 0 15,-3-2-1-15,-2 0-9 0,1 2-14 16,-2-1-11-16,-2-1-23 0,1-5-31 0,0 6-32 15,-1-2-30-15,2-6-53 0,-4 1-204 0,2-2-433 16,0 0 192-16</inkml:trace>
  <inkml:trace contextRef="#ctx0" brushRef="#br0" timeOffset="1696.9">6709 3942 5581 0,'0'0'-72'0,"0"0"28"0,4 7-97 16,-4-7-109-16,0 0 20 0,0 0 37 0,4 6 52 16,-4-6 42-16,0 0 30 0,0 0 15 0,0 0 2 15,1 6 4-15,-1-6 1 0,0 0 8 0,0 0 2 16,0 0 6-16,0 0 0 0,0 0 3 0,0 0 3 15,19 2 2-15,-19-2 7 0,29-3-10 0,-8 0-17 16,1 1-26-16,-2 0-35 0,2-2-43 0,-2-1-49 16,10-1-41-16,-9 0-62 0,-4-2-166 0,2 0-504 15,-5-2 223-15</inkml:trace>
  <inkml:trace contextRef="#ctx0" brushRef="#br0" timeOffset="1863.99">6566 3724 230 0,'-8'-3'302'0,"8"3"-63"0,0 0-25 0,0 0-23 15,14-16-19-15,5 9-18 0,10-5-30 0,3 1-33 0,2 0-34 16,3-2-37-16,15-2-32 0,0-2-36 0,1 0-22 16,-3 3-37-16,1-4-153 0,-15 3-281 15,10-2 125-15</inkml:trace>
  <inkml:trace contextRef="#ctx0" brushRef="#br0" timeOffset="2500.32">8750 3244 339 0,'-12'-2'312'0,"12"2"-27"0,-16 10-36 15,0 0-21-15,-8 5-12 0,-1 4-11 0,-5 0-26 16,0 3-12-16,-1 2-10 0,-6 7-14 0,10-6-13 16,-10 11-13-16,2-2-11 0,11-8-13 0,1 0-7 15,5 0-9-15,2 0-7 0,3 1-7 0,9-7-11 16,-1-2-6-16,5 0-3 0,9-1 0 0,-3-4-9 15,7-1 3-15,4-4 0 0,2-2-6 0,14-9-3 16,2-1-3-16,2-4 3 0,10-9-3 16,-10 3-4-16,-4-2-3 0,0-2 1 0,-2-1-4 0,-2-2-4 15,-2-1 0-15,-2-2-4 0,-1-1 1 0,-5 4 4 16,-3-1-6-16,-4 8 1 0,-3-3 3 0,-4 1-1 16,0 5 6-16,3 1 2 0,-7 1 4 0,1 2 7 0,-2 7 6 15,2-9 1-15,-2 9 1 0,1-7-12 16,-1 7-16-16,0 0 3 0,0 0-2 0,0 0-6 15,0 0 4-15,0 0 12 0,0 0-14 0,-11 24-1 0,10-5 5 16,-2 6 3-16,1 3-7 0,0-1 4 0,5 1-3 16,-2 2 2-16,8-1 11 0,-4-1-21 0,4 1 11 15,0-1-4-15,5-3-13 0,-5-8-12 0,4 6-11 16,-3-5-22-16,3-4-18 0,-2-1-16 0,2-2-34 16,-4-3-35-16,5-1-46 0,-1-5-73 0,1-3-249 15,4-3-565-15,4-4 250 0</inkml:trace>
  <inkml:trace contextRef="#ctx0" brushRef="#br0" timeOffset="2730.4">9553 3574 335 0,'0'0'344'0,"4"8"-32"0,-4-8-34 0,0 0-29 16,0 0-19-16,0 0-23 0,0 0-19 0,12 3-16 15,-12-3-13-15,27-4-19 0,-9 2-14 0,9 0-12 16,5-2-12-16,-3 1-5 0,-1-1-10 0,3 2-11 0,0 1-11 16,2-5-1-16,0 4-19 0,-2-3-16 0,1 1-22 15,-3-1-21-15,3 1-32 0,-4-1-37 16,-6 2-44-16,-3 1-53 0,0-5-47 0,-6 4-232 0,0-4-496 16,-4 0 220-16</inkml:trace>
  <inkml:trace contextRef="#ctx0" brushRef="#br0" timeOffset="2943.02">9830 3297 12 0,'0'0'337'0,"-12"5"-36"16,12-5-30-16,-4 7-27 0,3-1-24 0,1-6-25 15,-6 18-14-15,6-6-17 0,0 7-21 0,0 1-11 16,1 8-15-16,3 0-8 0,-3 1-9 0,-1-3-11 15,0 0-12-15,4 3-11 0,0-4-19 0,-1 1-17 16,0-7-19-16,0-1-22 0,1 1-38 0,1 1-45 16,0-2-44-16,0-1-93 0,-2-6-157 0,0-1-419 0,0-3 186 15</inkml:trace>
  <inkml:trace contextRef="#ctx0" brushRef="#br0" timeOffset="3353.99">11229 2860 4280 0,'-10'-7'68'0,"0"1"-49"16,3 3-70-16,7 3-70 0,-13-3 34 0,13 3 28 16,-13 12 16-16,2 4 8 0,0 5 6 0,-2 7 14 15,-1 4-7-15,-1 14 3 0,-2-1 4 0,2 5 0 0,2 1 5 16,-2 1-3-16,2-2 1 0,4 1 6 0,4-15 5 15,-3 10 2-15,6-12 1 0,0 0-1 16,5 1 4-16,-1-4-4 0,6 0-1 0,-1-2-6 0,3-5-17 16,1-1-19-16,-3-7-12 0,5-2-24 0,2-3-29 15,2-2-33-15,-1-6-44 0,14-5-44 0,-1-5-266 16,-1-6-535-16,2-8 236 0</inkml:trace>
  <inkml:trace contextRef="#ctx0" brushRef="#br0" timeOffset="3773.2">11610 2997 3597 0,'8'-8'108'0,"-8"8"-95"0,6-5-15 0,-6 5-51 15,0 0 14-15,0 0 2 0,0 0 15 0,8-4-2 16,-8 4 7-16,0 0 8 0,0 0 2 0,0 0 7 16,0 0 3-16,4 23 1 0,-4-11 7 0,0-1-7 15,1 4 7-15,-1 2-2 0,0 2-1 0,0 0 1 0,0 7-2 16,-1-6 3-16,-2 5-3 0,1 2 2 0,0 0 3 15,0-7-1-15,2 5-7 0,0-9 3 16,0 2-4-16,1-5-3 0,0-2-1 0,1-2 0 0,-2-3-2 16,0-6-1-16,1 13-2 0,-1-13 0 0,1 9 5 15,-1-9 3-15,4 3-5 0,-4-3 10 0,0 0-2 16,0 0-3-16,23-14-3 0,-11 3-2 0,-1-1 5 16,4-2 1-16,2-8-3 0,0 1 2 0,-2-4 1 15,-1 4-5-15,-5 4 5 0,0-1-5 0,2 0 5 16,1 4-2-16,-2-1-1 0,-4 4 2 0,2 1 0 15,-1-1 1-15,-2 3-5 0,-3 1 0 0,-2 7-1 16,9-7 0-16,-9 7-2 0,5-8-1 0,-5 8 1 0,0 0 0 16,8-2 4-16,-8 2 0 0,0 0 0 0,19 18 2 15,-11-7 0-15,2 4 2 0,3 9-3 16,0-3 4-16,-2 5 2 0,-2-1 3 0,0 0-5 0,-1 1-2 16,0-1 3-16,0 0-7 0,1 0-15 0,-5-6-23 15,4 5-25-15,-5-6-43 0,0 0-55 0,2-2-63 16,-1-4-278-16,-3 1-546 0,2-6 241 15</inkml:trace>
  <inkml:trace contextRef="#ctx0" brushRef="#br0" timeOffset="3963.39">12304 3407 3427 0,'0'0'66'0,"0"0"-45"15,0 0-37-15,0 0-46 0,0 0 12 0,24-12 14 0,-12 8 6 16,2-6 8-16,4 2 7 0,0-2-5 0,6-2-14 16,0 3-30-16,3-1-30 0,1 2-25 0,2 1-27 15,4 2-45-15,-2-1-57 0,-5 2-147 0,2-2-427 16,1 1 189-16</inkml:trace>
  <inkml:trace contextRef="#ctx0" brushRef="#br0" timeOffset="4199.07">13015 3007 3575 0,'-4'-20'11'0,"0"3"30"0,3 4 27 15,-2 2-12-15,5 2-13 0,-5 2 0 0,3 7-17 16,-4-10-10-16,4 10-2 0,-4-8-5 0,4 8-9 16,0 0 0-16,0 0 4 0,0 0-2 0,0 0 1 0,0 0 3 15,13 27-3-15,-3-3 1 0,0 2 2 16,2 2 0-16,-2 4-4 0,-3 0-1 0,0 0 0 15,2 3-2-15,-4-1-6 0,3 1-18 0,-4 1-8 0,-3-1-27 16,0-2-29-16,-2 2-24 0,1-4-35 0,-2-1-28 16,2-5-43-16,-2-8-35 0,2 0-216 0,0-6-508 15,0-2 225-15</inkml:trace>
  <inkml:trace contextRef="#ctx0" brushRef="#br0" timeOffset="4454.08">13612 2860 4026 0,'0'0'125'16,"10"-5"-98"-16,-10 5-30 0,9-5-10 0,-9 5 8 0,11 0 3 16,8 0 3-16,3 4 5 0,5 2 0 0,5 3 5 15,2 3 8-15,0 5-8 0,0 3-1 16,-6 0 0-16,-1 5-3 0,6 11 8 0,-4 3-7 0,-12-8 3 15,-1 13-4-15,-8-9 1 0,-6 1 2 0,-1 12-4 16,-11 0-16-16,0-1-21 0,-7-4-38 0,-10 1-85 16,-6-2-12-16,-4-5-58 0,10-13-98 0,-16 2-233 15,8-10-600-15,3-2 266 0</inkml:trace>
  <inkml:trace contextRef="#ctx0" brushRef="#br0" timeOffset="5501.04">15005 3185 168 0,'2'-9'232'0,"-1"0"-16"16,-2-1-9-16,1 10-7 0,-1-15-16 0,-3 7-19 15,-2-1-18-15,-1 1-13 0,0 2-14 0,-4 1-13 16,0-1-11-16,-7 2-9 0,-4 3-5 0,-3 1-4 15,-4 8 2-15,0 0-11 0,-3 3-3 0,0 4 0 16,0 1-5-16,0 6-2 0,2-1-4 0,-7 11-9 16,12-8-2-16,5 1-4 0,0-2-6 0,5 4 1 15,4-4-5-15,3-5-4 0,3-1-2 0,4-2-5 16,1 2 0-16,1-5-3 0,4 0 0 0,5 2 0 16,3-4-4-16,0 0 3 0,6-4-2 0,9-2-1 0,2-4-11 15,3-3-9-15,0-4-7 0,-1-3-5 0,3-6-8 16,-2-1-8-16,9-12-1 0,-13 3 5 15,3-13-1-15,-7 11 3 0,3-13 6 0,-4-3-5 0,-4 1 5 16,-2-2 2-16,-2 0 5 0,-5-2 20 0,-1-1-2 16,-6 1 3-16,0 0 1 0,0 2 11 0,-3 10 9 15,-1 0 8-15,1 0 6 0,2 2 9 0,-3 4 0 16,0-1 0-16,1 1 5 0,-2 4 2 0,0 6 0 16,2 1-5-16,-1 4-3 0,0 4-4 0,1-1 2 15,-1 3-1-15,0-1-7 0,0 9-1 0,0-9-8 0,0 9-5 16,2-8-5-16,-2 8-13 0,0 0-2 15,0 0-12-15,0 0 1 0,0 0-1 0,-7 25 8 16,5 2 0-16,-4 7-4 0,-4 11 6 0,4 8-1 0,1 6 0 16,-2 1 0-16,-2 24 2 0,-1-27 4 0,4 2-4 15,2 1 0-15,1-3 4 0,1 3-3 16,2-5 4-16,1-1-33 0,4 1-5 0,-1-9-22 16,-4-12-26-16,0-1-30 0,4-3-33 0,-3-4-43 0,3 1-59 15,-4-12-204-15,-1-4-483 0,-2-1 214 0</inkml:trace>
  <inkml:trace contextRef="#ctx0" brushRef="#br0" timeOffset="7437.36">6566 5703 60 0,'0'0'149'0,"0"0"-4"0,0 0-12 0,0 0-15 16,0 0-7-16,0 0-11 0,0 0 0 0,0 0 1 0,0 0 2 16,0 0 1-16,0 0 7 0,0 0 0 15,0 0 3-15,0 0 1 0,0 0 3 0,0 0-5 16,0 0 4-16,0 0-7 0,0 0-10 0,0 0-9 0,0 0-11 16,16-14-2-16,-16 14-6 0,3-10-3 0,-2 2-5 15,2 0-4-15,1-2-6 0,-3 1 0 0,-1-2-1 16,0 1-8-16,0-4-1 0,-1 2-1 0,-2-5 0 15,1 0-4-15,-1 6-2 0,-5-5-7 0,0 0-3 16,-2 0-2-16,1 0-1 0,-4 2-1 0,0-1-5 16,-4 3 0-16,-2 4-5 0,-7-4-3 0,6 6 2 15,-9-1-7-15,-2 5-1 0,-1 0-1 0,1 4-2 16,1 2 1-16,-1 1 0 0,2 5 0 0,0 5-1 16,0 5 3-16,0 4-1 0,-6 10-2 0,3 4 1 15,4 3 3-15,7 1 0 0,5-12 1 0,2 1-2 0,1 3-3 16,7-2 4-16,1-1 0 0,1 0-2 0,1-2 0 15,6-4 0-15,3-2 0 0,-2-6 0 0,5 1 5 16,5-2-2-16,0-3 1 0,0-1 0 0,8 0 2 16,1-6 0-16,8-2-1 0,-2-2 0 0,6-3-3 15,-1-5 2-15,4 1-2 0,-2-6 0 0,-1-2 2 16,-2-1 3-16,-5-2 3 0,1-1-8 0,-1-1 3 16,-5-2-3-16,-5-2-2 0,0-3 4 0,0 0 0 15,-5-1-2-15,-3-2 3 0,-1 0 1 0,-5-1-1 16,0 4 2-16,-2 0 8 0,-4 6 9 0,-2 4 22 0,4 2 9 15,0 1 3-15,0 4-1 0,-1 0-2 0,1 8-12 16,0-11-5-16,0 11-9 0,-4-8-6 16,4 8-4-16,0 0-5 0,0 0-3 0,0 0-3 0,0 0-1 15,-13 22 3-15,8-1 2 0,1 7-7 0,-2 1 7 16,3 5 3-16,1-2-11 0,4 2-4 0,-2 0 1 16,3 3 2-16,2-4-4 0,0 1 4 15,3-2-2-15,-1 1-1 0,6-3-2 0,-3-2-10 0,8 1-13 16,-4-6-6-16,5-3-17 0,4-3-4 0,0-3-9 15,4-5-21-15,0-3-30 0,4-2-30 0,3-8-35 16,-1-1-30-16,6-5-34 0,12-6-46 0,-15 0-190 16,12-7-513-16,-4-4 228 0</inkml:trace>
  <inkml:trace contextRef="#ctx0" brushRef="#br0" timeOffset="7637.96">7430 5904 16 0,'0'0'259'0,"0"0"-8"0,0 10-9 16,0-10-9-16,0 0-14 0,0 0-20 0,0 0-13 16,6 4-12-16,-6-4-11 0,0 0-9 0,23-2-6 0,-8 2-13 15,4-1-12-15,7-1-14 0,1-3-11 0,4 4-9 16,1-4-8-16,1-1-5 0,-1 0-9 0,1-1-16 16,-1-2-12-16,-1 3-34 0,-2-2-28 0,-2 0-36 15,-5-1-52-15,-6 2-36 0,2-2-52 0,-6 0-231 16,-1-3-465-16,-2 1 205 0</inkml:trace>
  <inkml:trace contextRef="#ctx0" brushRef="#br0" timeOffset="7806.59">7449 5702 326 0,'0'0'298'0,"-14"-4"-28"15,14 4-33-15,-8-5-20 0,8 5-18 0,0 0-23 16,9-14-16-16,7 4-16 0,9-2-20 0,6-1-11 15,3 1-23-15,16-5-25 0,-14 6-29 0,0-2-28 16,1 2-44-16,1-1-52 0,9-3-61 0,-13 5-216 16,3-3-396-16,10-7 175 0</inkml:trace>
  <inkml:trace contextRef="#ctx0" brushRef="#br0" timeOffset="8343.95">9877 5006 198 0,'4'-24'215'0,"-3"5"-17"15,1-6-5-15,-2 0-21 0,-4-3-14 0,-4 4-3 16,1 0-6-16,-5 1-13 0,-2 7-12 0,-4-6-14 15,-5 4-4-15,-4 1-11 0,-1 3-7 0,-4 1 5 16,-5 3-9-16,0 2-7 0,-3 3-1 0,-11 0-3 16,14 3-2-16,1 4-3 0,-1 1-9 0,4 4-5 15,1 3-8-15,2 2 2 0,4 3-3 0,3 4 0 16,-1 3-5-16,3 2 3 0,8 3-8 0,-2 5-3 16,6 2 3-16,-4 12-3 0,7 1-6 0,0-2 2 15,2 5 3-15,0-1-4 0,-3 2-5 0,6 2 7 16,-3 0-6-16,-1 0-1 0,4-2-2 0,2-1 4 15,-2-5-6-15,2-11-2 0,-1 14-4 0,-1-14 3 16,0 1-4-16,2-3-3 0,4-2-7 0,-5-2-20 16,4-2-25-16,-5-7-32 0,3 2-33 0,3 2-23 0,-1-5-30 15,0-7-45-15,-3 0-250 0,3-5-493 0,-4-6 218 16</inkml:trace>
  <inkml:trace contextRef="#ctx0" brushRef="#br0" timeOffset="8730.45">8791 5684 139 0,'0'0'327'0,"-9"-3"-61"0,9 3-29 0,0 0-23 16,0 0-18-16,0 0-24 0,37-15-16 0,-4 8-17 16,7-1-13-16,16-2-11 0,3-3-16 0,1-1-7 15,28-3-12-15,-25 5-14 0,-2-2-4 0,27-9-9 16,-25 9-4-16,-2-4-5 0,-2 3-6 0,1-3-3 0,-4 1-7 15,-1 1 2-15,-6 2-6 0,-16 5-2 0,-2 2-3 16,-2 0 3-16,-6 3-3 0,-6-1 6 16,-4 3 4-16,-2-2 14 0,-1 1 15 0,-10 3 1 0,13-2 9 15,-13 2 4-15,9-5 10 0,-9 5-3 0,0 0 3 16,13-2-5-16,-13 2-7 0,0 0-3 16,0 0-7-16,0 0-11 0,0 0-8 0,0 0-8 0,0 0 3 15,0 0-16-15,0 0-2 0,0 0-3 0,13 12 1 16,-11-3 0-16,-2 7-2 0,3 3-6 0,-2 7 0 15,3 2 1-15,-2 5 0 0,0-2-3 0,0 1 4 16,-2 0 0-16,0-4-5 0,3 0 0 0,-2-3-12 16,2-6-12-16,-2-1-10 0,0-2-23 0,0 0-28 15,1-6-28-15,-4 0-36 0,2-3-43 0,3-1-48 16,-3-6-67-16,0 0-183 0,-5 7-524 0,5-7 232 16</inkml:trace>
  <inkml:trace contextRef="#ctx0" brushRef="#br0" timeOffset="8936.61">10092 5226 115 0,'-1'-10'343'0,"-1"-2"-38"16,2 2-19-16,-1-1-29 0,0 1-15 0,1 0-26 15,-3 1-20-15,2-2-21 0,1 3-22 0,0 8-26 16,1-14-28-16,-1 9-36 0,0 5-42 0,3-10-43 15,-3 10-39-15,0 0-33 0,9-6-23 0,-9 6-37 16,10-1-205-16,-10 1-388 0,0 0 172 0</inkml:trace>
  <inkml:trace contextRef="#ctx0" brushRef="#br0" timeOffset="9897.79">10561 5714 169 0,'0'0'208'0,"0"0"-12"0,0 0-8 0,0 0-15 16,0 0-4-16,0 0-6 0,0 0-5 0,-24-9-5 0,24 9-3 15,0 0-10-15,0 0-4 0,0 0-8 0,0 0-7 16,-7-3-6-16,7 3-5 0,0 0-6 0,0 0-6 16,0 0-10-16,0 0-10 0,5-14-9 0,-5 14-8 15,7-10-8-15,-2 2-3 0,1 0-6 0,1-1-5 16,2 1-5-16,0-2-5 0,1 1 1 0,5-4-4 16,-1 0-5-16,2 1-3 0,0 1-1 0,-2-4 0 15,1 2-3-15,-2-1 0 0,3 2 0 0,-1-1-1 16,0-3-3-16,-2 3-1 0,0-3-1 0,-2 1 1 0,1 4-4 15,-2-5 3-15,-1 2-1 0,-4 4 1 16,0-2 0-16,-1 2 0 0,1 1 4 0,-1-1-2 16,-4 0-4-16,1 0-3 0,-6 3 5 0,5 7-5 0,-2-13 3 15,-1 8 0-15,3 5-6 0,-10-6-2 0,10 6 1 16,-13-5 0-16,13 5-1 0,-18 4-1 0,18-4-1 16,-29 8 2-16,15 3-2 0,-2-1-1 0,2 0 2 15,-1 3 0-15,2 0 0 0,1 1-4 0,4 0 1 16,-1 0-2-16,4-4 0 0,-2-1 3 0,5 1-2 15,1 1 1-15,-1-4 1 0,2-7 0 0,4 15 2 16,4-6 1-16,-2-1 0 0,4-2 2 0,3-1-2 16,1 0-9-16,3-1-14 0,1-2-13 0,2-2-18 15,-2-1-8-15,1-1-7 0,2-2 1 0,-2 0 3 16,-7 0-3-16,5-1 1 0,-3 0-1 0,-5-1 5 16,0 1 6-16,3 2 3 0,-12 3 14 0,11-7 10 15,-6 5 5-15,-5 2 7 0,0 0 3 0,13-5 3 0,-13 5 5 16,0 0-1-16,0 0 1 0,0 0 2 0,0 0 2 15,0 0 5-15,0 0 9 0,0 0 7 16,0 0 4-16,-17 23 0 0,11-15 6 0,1-2-6 0,-3 0 0 16,5 3-2-16,-1-1 1 0,1 0-1 0,-1 1-3 15,3 2 0-15,0-1-1 0,4 1-4 0,0 0 5 16,1 0-6-16,4 5 0 0,3-1 1 0,-1-4-3 16,3 0-1-16,-3 1 0 0,3-3-6 0,4-1 0 15,-2-3-3-15,4 0 8 0,2-3-4 0,-2-3-2 16,8-3 2-16,-7 0-6 0,2-4 1 0,2-4-4 15,2 0 2-15,-9-1 0 0,4-4-1 0,-2-2-2 16,2 1 4-16,-6-3-1 0,4 0 2 0,-2-2 0 0,-2 2 2 16,3-4 5-16,-1 4 8 0,-3-2 4 0,-3 7 12 15,-2 1 6-15,-1 1 3 0,1 3 9 16,-4 3 0-16,0 2-3 0,-1 2-2 0,-4 4-3 0,6-9-7 16,-6 9-4-16,4-6-1 0,-4 6-9 0,0 0 0 15,0 0-1-15,0 0-3 0,9 18 2 0,-8-2-4 16,-1 2 3-16,0 9 0 0,0 3-4 0,-4 2-1 15,2-1-11-15,-2 1-13 0,-2-2-15 0,-1 0-9 16,-2-1-11-16,-1-5-9 0,2-7-3 0,-1 0 1 16,-3-3 7-16,1-1 5 0,4-4 3 0,-1-2 4 15,-1 0-2-15,1-2-10 0,1-3-6 0,7-2-16 16,-19 3-11-16,19-3-4 0,-22-6-13 0,10 0 10 16,2 0 0-16,-5-5 9 0,2 0 7 0,-1-2 23 0,1-1-15 15,-2-1 0-15,5 0-23 0,-2-1-17 0,2 1-129 16,0 2-260-16,3 1 115 0</inkml:trace>
  <inkml:trace contextRef="#ctx0" brushRef="#br0" timeOffset="10212.04">11729 5236 2553 0,'9'-23'12'15,"-1"5"24"-15,-7 0-1 0,9-6-3 0,-6 6 24 16,-1 1 12-16,2 3 6 0,-3 1 3 0,1 1 5 16,-2 2 9-16,0 1 0 0,2 2 2 0,-3 7-12 15,0-8-13-15,0 8-8 0,5-7-4 0,-5 7-5 16,0 0-11-16,0 0-8 0,0 0-6 0,0 0-1 16,0 0-4-16,0 0 1 0,-8 28 0 0,7-9 0 0,-3 8-6 15,0 2-1-15,2 0 5 0,-5 5-3 16,2 0-6-16,-1 2 5 0,-2 12-2 0,3-16-3 15,-4 14-1-15,5-12 1 0,-5-1-7 0,6 2-11 0,-4-1-18 16,1-4-12-16,2-3-22 0,0 3-23 0,-2-5-16 16,5-6-15-16,-2-4-22 0,2-5-23 0,-1 1-23 15,2-5-33-15,0-6-23 0,2 9-201 0,-2-9-474 16,0 0 210-16</inkml:trace>
  <inkml:trace contextRef="#ctx0" brushRef="#br0" timeOffset="10373.94">11623 5478 95 0,'0'0'242'15,"0"0"-28"-15,23-10-19 0,-9 7-20 0,1 1-18 16,3-3-16-16,1 1-12 0,3-1-29 0,-2 1-25 0,7 0-36 16,-6 2-43-16,6-6-49 0,0 4-66 0,-8-2-112 15,6-1-251-15,3-1 111 0</inkml:trace>
  <inkml:trace contextRef="#ctx0" brushRef="#br0" timeOffset="10893.64">12906 5010 202 0,'1'-6'307'0,"-1"6"-29"0,2-12-27 16,-2 12-20-16,1-7-16 0,-1 7-7 0,1-7-15 15,-1 7-12-15,0 0-20 0,0 0-14 0,0 0-17 16,0 0-15-16,0 0-17 0,-5-10-9 0,5 10-15 0,0 0-7 15,0 0-8-15,0 0 0 0,0 0-8 16,-9 31-5-16,5-13-1 0,3 10-4 0,-5 3-3 16,2 2-4-16,-4 13-4 0,-1 3 1 0,0 0-5 0,0 1 2 15,-1-1-3-15,-4 2-5 0,1-6-12 16,2 2-16-16,2-12-15 0,0 0-23 0,4-4-23 0,-1 0-16 16,4-4-16-16,-2-7-20 0,7-1-25 0,-2-3-2 15,0-4-34-15,4-1-40 0,1-4-168 0,-1-4-422 16,-5-3 187-16</inkml:trace>
  <inkml:trace contextRef="#ctx0" brushRef="#br0" timeOffset="11097.01">12570 5521 42 0,'0'0'317'0,"-5"-8"-36"0,5 8-35 0,1-12-27 16,-1 12-23-16,8-15-21 0,2 7-17 0,3-2-16 15,2 0-15-15,3-1-13 0,5-2-8 0,4 2-14 16,2 1-12-16,-1 0-8 0,2 0-14 0,2 3-11 16,2 1-20-16,-1 0-21 0,-1 3-22 0,2 2-21 15,-2 0-28-15,-2 1-24 0,2 1-36 0,0 0-49 16,-5 6-160-16,-7-1-360 0,-3 1 159 0</inkml:trace>
  <inkml:trace contextRef="#ctx0" brushRef="#br0" timeOffset="11739.04">13040 5688 137 0,'0'0'240'0,"0"0"-18"0,0 0-14 0,0 0-14 15,0 0-19-15,0 0-15 0,31-13-19 0,-21 8-11 16,0-1-12-16,2 1-10 0,3-4-10 0,3 1-8 15,0-1-9-15,1 1-10 0,-1-2-5 0,1 2-5 16,-1-2-4-16,0 3-7 0,1-3-6 0,-2 3-2 16,-1 0-3-16,1 1-4 0,-2-2 1 0,2-1 1 15,-7 1 1-15,0 3 4 0,-2-4 3 0,2 4 6 16,-2-5 2-16,-2 4-7 0,2-4-3 0,-4 3-6 0,1 1-3 16,-4-1-1-16,-1 7-5 0,-1-17-2 0,-2 10-6 15,-3 0-1-15,1-1-4 0,-1 2-5 16,-4 2 2-16,-1-1-5 0,11 5-2 0,-23 1 0 0,23-1 0 15,-31 10-4-15,14-2 4 0,-1 4-4 0,2 1 1 16,-3 6 0-16,1 3-1 0,2 1-1 16,3 1-2-16,-2 0-1 0,4 1-1 0,6-6-1 0,1 0-3 15,2-1 2-15,3-1 1 0,0-1 0 0,1-3 1 16,1-2-2-16,5-1 7 0,-3-1 1 0,4 0 0 16,4-2-2-16,-3-3 5 0,8 1-2 0,0 0 1 15,1-5 0-15,3 1 1 0,-2-3-5 0,7-5 5 16,-9 1-7-16,9-5-4 0,-4-1-8 0,-4 1-4 0,0 0-7 15,2-4-5-15,-1-3 4 0,-2-1 2 16,-5 3 3-16,3-3 3 0,-4 4 3 0,-2 1 3 16,3 0 9-16,-3 0 4 0,-3 5 5 0,0-2 0 0,2 1 0 15,0 2 4-15,-1 3-3 0,-1-2-6 16,1 1 1-16,1 1 1 0,-1 2 2 0,-8 3-3 0,20-6 3 16,-8 6-1-16,-12 0 0 0,24 3 2 0,-13 2 2 15,0-1-5-15,-1 2 0 0,1 3 4 0,-3 1 0 16,1 4 0-16,-1 2 0 0,-1 2 1 0,-3 1-2 15,-1 1 0-15,-1 6 5 0,-2 0-4 0,-1-1 2 16,-3 0-2-16,2 2 0 0,0-8 1 0,0 5-1 16,-2-9 3-16,1 4-3 0,2-4-4 0,1-4-7 0,-1 0-6 15,1-4-7-15,0 1-7 0,0-8-11 16,1 13-20-16,-1-13-17 0,4 8-20 0,-4-8-12 16,6 7-24-16,-6-7-114 0,0 0-161 0,0 0-438 0,0 0 194 15</inkml:trace>
  <inkml:trace contextRef="#ctx0" brushRef="#br0" timeOffset="12323.26">14027 5632 73 0,'0'0'304'0,"0"-5"-30"0,0 5-24 16,0 0-15-16,0 0-18 0,6-7-25 0,-6 7-17 0,0 0-20 15,0 0-13-15,0 0-18 0,0 0-12 16,0 0-12-16,0 0-10 0,0 0-11 0,0 0-7 15,0 0-11-15,0 0-3 0,0 0-7 0,0 0-3 0,0 0-8 16,0 0-1-16,7 19-7 0,-7-19 1 0,1 11-2 16,0-5-4-16,-1-6-1 0,1 8-6 0,-1-8 3 15,0 0-4-15,4 9-1 0,-4-9 6 0,0 0 8 16,0 0 17-16,3 7 17 0,-3-7 18 0,0 0 7 16,0 0-4-16,0 0-14 0,0 0-10 0,0 0-8 15,0 0-5-15,5-27-1 0,-4 19 2 0,3 1-3 16,-4 7-14-16,3-11-6 0,-1 5-3 0,-2 6-3 15,5-11-7-15,-1 8-2 0,5-4-5 0,1 3-10 16,-10 4-3-16,22-5-18 0,-8 4-9 0,-2 1-14 0,-12 0-12 16,26 1-12-16,-14 0-4 0,3 2-8 15,-3 1-7-15,-1 3-6 0,2-3-4 0,-4 2 3 0,1 2 6 16,-2-3 7-16,-2 2 4 0,1 2 2 0,-2-3 4 16,-3 0 7-16,-2-6 5 0,7 11 8 0,-7-11 5 15,2 7 7-15,-2-7 10 0,4 9 18 0,-4-9 13 16,0 0 14-16,3 5 10 0,-3-5 9 0,0 0 8 15,0 0 10-15,0 0-3 0,0 0-17 0,0 0-15 16,0 0-4-16,23-21-3 0,-12 9 0 0,-3-2 2 16,7 0-2-16,-2 0 2 0,1 0 0 0,-1 2 6 15,1-2-1-15,0 3 4 0,1 0-3 0,-6 2 1 0,4 2 1 16,-3 0-5-16,3-1 5 0,-3 5-2 16,3-1 7-16,-4 2-8 0,0 0 2 0,-9 2-1 0,15-2-2 15,-15 2 2-15,13 5-2 0,-13-5 0 0,13 13 0 16,-7-4 1-16,-2 3-2 0,1-2 3 0,0 8-6 15,0-2 3-15,-2 2-1 0,-2 1-1 0,2 2-2 16,-5-1-18-16,1-2-24 0,-1 2-35 0,-5 6-52 16,0-10-66-16,0 4-107 0,-6-6-149 0,1-2-478 15,5-5 212-15</inkml:trace>
  <inkml:trace contextRef="#ctx0" brushRef="#br0" timeOffset="14339.99">19162 3020 17 0,'-14'0'129'15,"14"0"-11"-15,0 0-10 0,-13-3-13 0,13 3 1 16,0 0-1-16,0 0-1 0,0 0-1 0,-13-1-1 15,13 1-9-15,0 0-4 0,0 0-2 0,-15-1-10 0,15 1 2 16,0 0-2-16,-10-3 1 0,10 3-5 0,0 0 1 16,-12-6-3-16,12 6 3 0,-10-8-3 0,6 4 1 15,4 4 3-15,-10-12 0 0,6 8 4 0,-1-2 9 16,5 6 1-16,-9-12-7 0,5 6 1 0,4 6-3 16,-4-12-5-16,4 5-3 0,0 7-9 0,2-16-5 15,0 5-5-15,3 2-9 0,5-1-4 0,3-2 3 16,5 2-7-16,0 0-5 0,5-3-4 0,1 1 0 15,2 5-1-15,2-1 0 0,-1 4-2 0,1 0-5 16,-1 0 2-16,-7 4-1 0,2-1-4 0,-5 0 4 16,-3 2-2-16,-2 0-3 0,0 0-6 0,-2 4 0 15,-2 0 2-15,1 2-1 0,-3 2 4 0,-1 5 1 16,-2 3 2-16,-6 8 3 0,-3 1 7 0,-2 5 1 0,-3 3 3 16,-11 7-1-16,-1 0 0 0,1-11 3 0,-7 9 0 15,-2 0-4-15,8-12 2 0,-1 1 0 16,2-4-4-16,2-1-2 0,3-3 4 0,2-5-2 0,2-1 3 15,2 0 1-15,2-4-5 0,0-1-1 0,1 0-2 16,3-4-4-16,0-1 3 0,5-4 0 0,-7 10-6 16,7-10 4-16,-5 7 8 0,5-7-9 0,0 0-3 15,-2 7 2-15,2-7 4 0,0 0 2 0,0 0 8 16,21 2 1-16,-3-3-4 0,2 0-2 0,8-1 4 16,1-2-1-16,0 2-2 0,1-1 0 0,-1-2 3 15,-1 1-2-15,-1-1-3 0,-6-1-4 0,6 1 0 16,-6-1 0-16,0 2 3 0,-1-1-5 0,-7 0 3 15,-2 1-2-15,7-1 2 0,-8 1-5 0,1 2 4 0,-11 2 2 16,16-5-9-16,-9 2-3 0,-7 3-10 16,10-3-14-16,-10 3-19 0,0 0-26 0,10-5-25 15,-10 5-37-15,0 0-34 0,0 0-45 0,0 0-54 0,10-2-206 16,-10 2-506-16,0 0 223 0</inkml:trace>
  <inkml:trace contextRef="#ctx0" brushRef="#br0" timeOffset="14592.02">20110 3437 2684 0,'0'0'97'0,"8"2"-88"15,-8-2-53-15,6 3 4 0,-6-3-8 0,0 0 20 16,8 6 8-16,-8-6 3 0,0 0 3 0,1 10 4 0,-1-10 5 15,-5 11 3-15,0-2 1 0,0 2 2 16,-3 3-1-16,0 1 2 0,-3 1-3 0,2-1 1 0,-3 0-1 16,0 3 3-16,-1 2-10 0,-1-3-23 0,-1 3-28 15,4-3-26-15,-8 4-40 0,8-6-39 0,-6-2-185 16,5-3-378-16,0-2 168 0</inkml:trace>
  <inkml:trace contextRef="#ctx0" brushRef="#br0" timeOffset="15096.8">20598 2972 42 0,'0'0'320'0,"0"0"-83"0,0 0-32 16,0 0-22-16,17-3-21 0,-17 3-16 0,0 0-19 15,0 0-4-15,1 11-14 0,-2-1-7 0,2 2-9 16,1 6-12-16,-2 1-10 0,0 5-2 0,3-6-8 0,1 10-5 16,0-2-5-16,1 1-3 0,2-4-1 0,0 0-1 15,3-5-2-15,2-1 3 0,3 3-2 16,1-6-2-16,3-4 0 0,0-3-3 0,9-1-2 0,0 0-5 15,-1-4-3-15,4-4 0 0,-2-2-3 0,-2-1-6 16,-7-1 1-16,0-3-1 0,-4-1-4 0,0-1-3 16,-1 0 2-16,-4-2 2 0,3-1-4 0,-7-2 6 15,3 1 13-15,-5-1 1 0,-1 0-3 0,1 5-4 16,-4 1 8-16,-1 0 10 0,3 1 3 0,-3 1-1 16,0 8-2-16,0-8-9 0,0 8-6 0,0 0-1 15,2-10-10-15,-2 10-4 0,0 0-8 0,0 0-2 16,0 0 0-16,0 0-4 0,0 0 5 0,0 0-2 15,-2 33-2-15,1-14 1 0,1 5 1 0,-2 5-6 16,1-2 5-16,0 6 0 0,-4-2-13 0,2-1-15 16,-1 2-25-16,-1 0-34 0,-1-1-29 0,-2-1-29 15,-1-2-39-15,4-1-28 0,0 0-52 0,-2-9-140 0,5 0-433 16,1-3 191-16</inkml:trace>
  <inkml:trace contextRef="#ctx0" brushRef="#br0" timeOffset="15342.04">21498 3492 39 0,'0'0'295'16,"0"0"-30"-16,0 0-23 0,0 0-20 0,7-4-27 15,-7 4-22-15,0 0-18 0,0 0-15 0,0 0-14 16,0 0-12-16,0 0-15 0,-8 28-8 0,5-16-10 0,1-1-4 15,-2 5-8-15,-1 0-5 0,-3 3-8 0,2-1-6 16,-2-1-5-16,-2 7-6 0,2-6-14 16,-1 6-14-16,1-5-19 0,2-2-19 0,-1-2-27 0,0 0-24 15,1-4-39-15,2-1-33 0,1 0-45 0,1-4-146 16,2-6-370-16,0 0 165 0</inkml:trace>
  <inkml:trace contextRef="#ctx0" brushRef="#br0" timeOffset="15763.98">22264 3124 306 0,'0'0'303'0,"0"0"-24"0,7-7-27 0,-7 7-26 16,0 0-25-16,0 0-28 0,0 0-16 0,0 0-17 15,0 0-13-15,0 0-14 0,-18 20-8 16,6-7-9-16,-8 7-12 0,-4 4-8 0,-12 11-6 0,-2 2-8 16,1 0-9-16,1 2-5 0,3-3 0 0,7-9-5 15,11 1-7-15,-3-1-5 0,7-2-3 0,3-5-7 16,4-4 1-16,4 4-5 0,2-5 1 0,0-4-3 16,8 4 0-16,-1-8 0 0,5 3-2 0,3-3-13 15,3-3-7-15,8-1-11 0,-2-2 0 0,-4-2-4 16,-3-3 5-16,-4 0 0 0,-1-1 5 0,-4-3-1 15,2 3 0-15,-6-3 1 0,-2 0 1 0,1 1 0 16,-5-1-1-16,0 8-4 0,-12-17 3 0,-3 7 4 16,1 1-1-16,-2 2-2 0,-3 1 2 0,2 1 2 0,3 3-3 15,-4 1 0-15,-2 0 2 0,3 1 2 0,-1 2-12 16,7 0-12-16,-2 1-23 0,1 1-31 16,3-1-38-16,-1 3-18 0,5 0-25 0,5-6-52 15,-4 8-126-15,4-8-370 0,7 10 163 0</inkml:trace>
  <inkml:trace contextRef="#ctx0" brushRef="#br0" timeOffset="15974.19">22615 3662 140 0,'14'-2'330'16,"-14"2"-20"-16,0 0-14 0,0 0-18 0,0 0-21 15,0 0-33-15,0 0-21 0,0 0-9 0,0 0-38 16,0 0-17-16,0 0-12 0,0 0-19 0,-5 18-6 16,-1-8-7-16,-1 7-11 0,0 2-16 0,-4 5-11 0,-3-2-23 15,1 3-28-15,-2 0-28 0,-3 2-49 16,-2 3-99-16,-3-2-28 0,-1-2-261 0,4-4-495 0,5-12 219 16</inkml:trace>
  <inkml:trace contextRef="#ctx0" brushRef="#br0" timeOffset="16691.07">23351 3220 239 0,'-5'-17'244'0,"1"7"-26"0,-2-1-14 15,-4 2-23-15,-2-2-14 0,2 2-20 0,-8 4-9 16,1 3-14-16,-3 1-12 0,-7 1-8 0,4 1-9 16,4 3-8-16,-7 3-10 0,5 0-7 0,3 0-4 0,1 3-7 15,3 1-6-15,-3-1-3 0,5 4-8 16,0 1-2-16,3 1-5 0,0 0 3 0,4 2 1 15,4 7-5-15,2 2-1 0,5 0-4 0,1 1 2 0,3 1-5 16,3 0-2-16,1 1-6 0,-4-1 3 16,7 0-4-16,-7 0 2 0,3-3-4 0,-3 3-3 0,-1-2 1 15,-1-2-9-15,-5-4-9 0,0-2-4 0,-3 8-8 16,-4-9 3-16,0-3 3 0,-3 1 0 0,-1-3 7 16,-2-5-3-16,-5 1 1 0,-2-5 2 0,-4 3-1 15,2-6 0-15,1-4 6 0,-8 2 3 0,3-1 16 16,3-4 8-16,5-1-5 0,-2 2 8 0,7-3 1 15,1 0-6-15,-2-5 8 0,3 2 3 0,2 2-5 16,3-3-4-16,3-3-5 0,3 0-10 0,3-1-3 0,8-6-3 16,4 3-7-16,6-3 5 0,-1 2-5 15,4 1 0-15,2-2-2 0,2 3-1 0,1-1 0 0,0 1 3 16,-1-1 0-16,-2 2 5 0,1 0 4 0,-4 0 2 16,-2 3 7-16,-5 4 9 0,-5 2 1 0,-3 1 9 15,-2 1-5-15,0 0 7 0,-4 1 0 0,3 0-5 16,-8 5-11-16,8-10-2 0,-7 5-5 0,-1 5-14 15,2-11-10-15,-2 11-10 0,2-10-18 0,-2 10-24 16,0 0-37-16,0 0-56 0,-4-9-36 0,4 9-18 16,0 0-48-16,0 0-161 0,0 0-450 0,0 0 200 15</inkml:trace>
  <inkml:trace contextRef="#ctx0" brushRef="#br0" timeOffset="16954.16">23916 3863 343 0,'9'-15'340'0,"-9"15"-15"16,0 0-16-16,0 0-27 0,0 0-30 0,0 0-25 15,0 0-28-15,0 0-21 0,0 0-25 0,0 0-19 16,0 0-22-16,0 0-11 0,0 0-11 0,0 0-10 15,0 0-4-15,-17 27-19 0,15-11-10 0,-5 1-9 0,2 2-11 16,0-1-19-16,-2 3-27 0,-1 3-28 0,0-6-24 16,2 6-33-16,3-6-38 0,-3 0-46 0,5-6-47 15,-2-1-194-15,3 0-465 0,4-6 206 0</inkml:trace>
  <inkml:trace contextRef="#ctx0" brushRef="#br0" timeOffset="17264.78">25285 3257 3734 0,'13'-13'16'15,"-2"6"-1"-15,-1-1-14 0,-2-1 2 0,5 1-6 16,-4 1 12-16,-2 1 4 0,2 0-2 0,0 0 3 15,-5 2 9-15,-4 4-18 0,9-6-2 0,-9 6-10 16,0 0 5-16,0 0-13 0,0 0 3 0,0 0 1 16,0 0 5-16,4 25-3 0,-9-7 4 0,-4 9 0 15,-3 1 6-15,-2 4-8 0,-2 0 4 0,-9 10 11 0,0-1-12 16,3-12-2-16,5 1-11 0,-3 0-15 16,3 1-7-16,1-3-14 0,2-1-22 0,2 0-27 0,2-5-21 15,5-2-27-15,2-1-41 0,5-5-25 0,-1 3-245 16,5-6-499-16,3-5 221 0</inkml:trace>
  <inkml:trace contextRef="#ctx0" brushRef="#br0" timeOffset="17643.91">25914 3391 2873 0,'15'-7'-10'0,"-3"0"6"0,-2 1 5 15,0 1 0-15,-4 0 17 0,-6 5 27 0,12-8 4 16,-12 8-5-16,6-5-15 0,-6 5-13 0,0 0-14 16,4-6-3-16,-4 6-2 0,0 0 3 0,0 0-1 0,-17 19 0 15,6-5 0-15,-7 6 2 0,-4 2 1 16,-1 2-1-16,2 1 3 0,0 0 0 0,2 1 3 16,2-2-8-16,6 0 6 0,2 0 1 0,5-6 1 0,0-1-1 15,8-2 2-15,0 3 0 0,4-4 3 0,2 1-2 16,6-3-2-16,9 2 4 0,0-8-3 0,2 0 0 15,5 0-7-15,1-4-7 0,-5-6 1 0,3 0-5 16,-2-3-5-16,1-3 3 0,-5-4-2 0,-2 0 0 16,0-4-4-16,-7-5 5 0,-2 0-6 0,-4-2 3 15,-4-1 0-15,-2-2 4 0,-4 9-1 0,-1 0 10 16,-3 1 3-16,-1 2-2 0,0 0 1 0,0 6-4 16,-5 0-7-16,1 2-13 0,-7-2-22 0,1 4-28 15,-3 0-34-15,1 3-45 0,5 0-34 0,-2 2-207 16,1-2-427-16,13 3 189 0</inkml:trace>
  <inkml:trace contextRef="#ctx0" brushRef="#br0" timeOffset="19354.79">19019 5646 20 0,'0'0'210'0,"0"0"-7"15,0 0-9-15,0 0-13 0,0 0-10 16,0 0-14-16,0 0-14 0,0 0-10 0,20-18-8 0,-16 13 10 15,-1-3-3-15,3 1-13 0,-2-4-9 0,0 4-6 16,1-4-9-16,-3-1 1 0,2 0-4 0,1 1-7 16,-1 1-2-16,-1-3-2 0,-1-2-8 0,1-2 0 15,-2 1-9-15,-1-1-3 0,-1 1-2 0,-2-3-4 16,2 0-1-16,-5 1-3 0,-1-2-6 0,-2 5-4 16,0-1-3-16,-5 0-5 0,0 3-2 0,-1 1-5 15,-3 1-4-15,-1 1-5 0,-3 1-4 0,-2 2 4 16,1 5-5-16,-7 1 7 0,2 2-10 0,1 6 3 0,-2 3-4 15,0 4 2-15,-1 4 3 0,-9 11 0 0,1 4-4 16,5 2 0-16,5-9-1 0,-1 12 6 0,7-9-8 16,3 0 4-16,5 3 0 0,0-4 0 0,4 0-1 15,3 1-3-15,3-3 1 0,4-5 0 0,2-2-1 16,0-1-3-16,2-1 2 0,4-4 1 0,4-1 5 16,1 0-1-16,4-4-2 0,1 0-1 0,2-5 2 0,7 1-4 15,1-7 5-15,0 1-1 0,2-6 1 16,-6-1 0-16,3-2 6 0,-3-1 2 0,-7 3 3 15,-2-6 0-15,0 2-3 0,1-8-4 0,-4 6 0 0,-1-3 9 16,0-4 9-16,-1 6-12 0,-3-3 18 0,-1 2-1 16,-2 1 19-16,-1-1 9 0,-1 8 5 0,-1-2 8 15,1 5-7-15,-1 0-4 0,-1 6-8 0,1-10-11 16,-1 10-7-16,3-7-5 0,-3 7-12 0,0 0 8 16,0 0-18-16,0 0-7 0,0 0 3 0,0 0 3 15,0 0 0-15,-14 31-3 0,9-14-2 0,-2 8 1 16,0-1 1-16,0 1-6 0,3 2 0 0,-1 1 4 0,3-3-5 15,-1 0 5-15,2 2-7 0,2-2 8 0,2 1-8 16,2-7-14-16,-1 0 9 0,3 4-1 0,2-6-3 16,0-1-5-16,3 2-6 0,2-4-12 0,1-3-7 15,2 0-14-15,6 3-29 0,-5-4-33 0,7-1-40 16,3-3-57-16,3-3-71 0,0-3-348 0,3-5-682 16,-2-3 302-16</inkml:trace>
  <inkml:trace contextRef="#ctx0" brushRef="#br0" timeOffset="19576.88">19531 5934 313 0,'0'0'326'0,"0"0"-33"0,-4 7-13 0,4-7-13 0,0 0-18 16,0 0-23-16,0 0-24 0,0 0-17 0,0 0-20 15,0 0-12-15,0 0-17 0,12 4-9 0,-12-4-17 16,24-1-3-16,-3-1-18 0,0-1-4 0,10-2-9 15,0 3-10-15,1-2 0 0,2 1-22 0,-2-2-17 0,1 0-27 16,-1 1-31-16,0 0-35 0,-2-6-27 16,0 3-33-16,-3 1-29 0,-8 1-26 0,0-3-28 15,-2 1-247-15,-7-3-493 0,-2 4 219 0</inkml:trace>
  <inkml:trace contextRef="#ctx0" brushRef="#br0" timeOffset="19752">19759 5723 179 0,'-10'-2'316'0,"10"2"-20"0,-12-5-15 0,12 5-14 16,-9-4-9-16,9 4-12 0,-9-5-23 0,9 5-20 16,0 0-20-16,0 0-22 0,-1-7-18 0,1 7-20 0,0 0-7 15,20-15-13-15,-3 9-17 0,2-3-16 0,9 2-24 16,0 3-23-16,4-4-21 0,-2 2-32 16,0 0-25-16,2 2-34 0,-2-2-30 0,-1 4-39 0,-1 0-51 15,-10 1-236-15,10-3-480 0,-7 0 212 0</inkml:trace>
  <inkml:trace contextRef="#ctx0" brushRef="#br0" timeOffset="20574.43">20942 5460 21 0,'0'0'227'0,"0"0"-21"0,17-1-19 16,-17 1-15-16,0 0-14 0,0 0-26 0,0 0-9 15,7 4-7-15,-7-4-11 0,0 0-3 0,-1 11-3 16,1-11-5-16,-9 15-5 0,3-5-8 0,-4 3 0 16,-1-5-10-16,1 2-2 0,0-2-2 0,-2 1-4 15,2-2 3-15,1 0-1 0,0-2-2 0,2-1 4 0,0 0 0 16,7-4 4-16,-10 6-2 0,10-6-3 0,-13 0-5 15,13 0-8-15,0 0-5 0,-19-8-1 16,10 3-5-16,0-2-5 0,2-1 1 0,0-3-5 0,2 1-5 16,-1-2-3-16,1-4-4 0,2 5-4 0,-1-6-1 15,2-1 0-15,0 0-2 0,0-1-2 0,2 2 2 16,0 0 0-16,1 0-1 0,0 5 0 0,3-4 3 16,1 6 0-16,-1-1-6 0,1 0-1 0,1 2-1 15,2 0 0-15,0 0 2 0,2 4-6 0,0 0 1 16,2 1-3-16,1 2 0 0,-2-1-4 0,2 1-1 15,-13 2 5-15,26 2-3 0,-9 3-4 0,-4 4 0 0,1 3-1 16,0 1 1-16,-5 2 4 0,3 8-2 0,-3 6 6 16,-3 2-3-16,-5-1-4 0,2 0 7 0,-7 2-1 15,0 1-2-15,-6 1 5 0,0 0-2 0,-11 8 2 16,2-11-2-16,2-1-2 0,-4-4 2 0,-2 1-2 16,0-1-1-16,-3-4 6 0,2 1-8 0,2-2 7 15,2-6-2-15,2-4 2 0,0 0-1 0,3-1-1 16,-2-3-1-16,3 0 4 0,0-3 0 0,1-1-1 0,2-1 0 15,-2-2 0-15,13 0-1 0,-27-3 1 16,14 1 0-16,-1-3-7 0,5 0-6 0,-1-2-9 16,0 0 0-16,1-2 0 0,1 1-3 0,2-4 9 0,-1 4-1 15,1-1 2-15,5 2 3 0,-3 0-3 0,4 7 5 16,-4-11-7-16,4 11-2 0,0-9 4 0,0 9 1 16,0 0-1-16,15-5 3 0,-15 5-4 0,23 4 3 15,-3 1 4-15,0 1 2 0,3 4 4 0,7 3-4 16,0-2 5-16,0 3-4 0,0 0 6 0,2 1 1 15,-1-2 3-15,1 1 1 0,-3-1-2 0,3 1-1 16,0 2 5-16,-4-4 0 0,-4-2 6 0,2 1 2 0,-6-3-2 16,-2-1 0-16,-1 2 2 0,-6-5 3 0,1-2 2 15,-1 0 2-15,-2 1 4 0,-9-3-6 16,16 5 4-16,-10-3 6 0,-6-2 4 0,9 4-2 0,-9-4 2 16,0 0 0-16,9 3-7 0,-9-3 4 0,0 0-8 15,0 0-4-15,0 0-8 0,11 1 5 0,-11-1-6 16,0 0-1-16,0 0-3 0,0 0 1 0,0 0-2 15,0 0-1-15,0 0-7 0,0 0-17 0,7 7-14 16,-7-7-13-16,0 0-11 0,0 0-17 0,0 0-24 16,0 0-32-16,0 0-30 0,0 0-31 0,0 0-70 15,0 0-244-15,0 0-543 0,0 0 240 0</inkml:trace>
  <inkml:trace contextRef="#ctx0" brushRef="#br0" timeOffset="22565.08">19235 4109 39 0,'0'0'165'16,"0"0"-9"-16,0 0-7 0,0 0-8 0,0 0 1 0,0 0-11 16,0 0-10-16,0 0-4 0,0 0-6 15,0 0-1-15,0 0-3 0,0 0 1 0,0 0-5 16,0 0 1-16,0 0-4 0,0 0 2 0,0 0-3 0,0 0 0 15,0 0 1-15,0 0 2 0,0 0 1 0,0 0-2 16,0 0-6-16,0 0-13 0,0 0-4 0,0 0-11 16,0 0-3-16,7-22-1 0,-7 22-3 0,0-9-6 15,0 9 6-15,-1-10-10 0,1 10 3 0,0-11-7 16,0 11-5-16,-1-12-2 0,2 5-4 0,-1 7 5 16,-4-8-2-16,4 8 0 0,0-12-2 0,0 12 17 15,-1-8-16-15,1 8-6 0,-1-10-1 0,1 10-2 16,0 0-5-16,2-8 10 0,-2 8-6 0,0 0 0 0,0 0-1 15,-1-10-10-15,1 10 2 0,0 0 2 16,0 0-6-16,0 0-1 0,1-7-1 0,-1 7-3 16,0 0-1-16,0 0-7 0,0 0 6 0,0 0-7 0,0 0 3 15,0 0-11-15,0 0 7 0,0 0-7 0,0 0 14 16,0 0-17-16,0 0 6 0,0 0 0 0,0 0-6 16,-12 34 2-16,9-10 5 0,-1 1 10 0,0 3-6 15,-2-1-6-15,1 5 5 0,0-1 2 0,0-2 1 16,1 3-4-16,-3-1-1 0,2 0 3 0,-2 2-3 15,2-2 3-15,-1-1 2 0,2 2-1 0,1-4 18 16,0-1-17-16,-1-2 0 0,2-5-1 0,-2 0 5 16,0-3-2-16,2-1-12 0,-1-3 11 0,2-1-4 15,-2-2 2-15,1-3 3 0,0 0 2 0,2-7 0 0,-4 11-6 16,4-11 6-16,-1 8 0 0,1-8 7 16,-2 6 1-16,2-6 6 0,0 0 3 0,0 0-9 15,0 0-5-15,0 0 3 0,0 0 1 0,-37-20-3 0,21 5 2 16,-3-5-3-16,0 1 1 0,0-3-4 15,1-2 6-15,-1 1 5 0,2 3-12 0,4 5 21 0,3 0-22 16,0 1 3-16,2 5-4 0,2 0 4 0,1 2-1 16,1 0-5-16,-4 3 0 0,8 4-10 0,-5-9 7 15,5 9-2-15,-5-5-5 0,5 5-2 0,0 0 1 16,0 0 6-16,0 0-1 0,0 0 1 0,0 0-2 16,5 33 3-16,3-19-1 0,1 4 1 0,3 4-1 15,4-1 4-15,-1-1 2 0,3 0-11 0,-5-6 13 0,3 1 3 16,-2-5 11-16,4 0-13 0,-4 1-5 15,4-1 8-15,0-3 0 0,1-1 4 0,-1 1-1 16,3-5 8-16,5 2 5 0,-6-2-2 0,0-4 2 0,-1 1-6 16,-2-2 4-16,2 0 8 0,-4 1 2 15,1-5 7-15,0-1 12 0,-4 2-24 0,1-5 2 16,-2 4 9-16,-2-2 5 0,-1 1 1 0,3-5-3 0,-6 6 1 16,2 1-2-16,-2 1-1 0,-5 5-7 0,6-9-4 15,-1 4-4-15,-5 5-3 0,4-9-3 0,-4 9-8 16,0 0-13-16,7-4-17 0,-7 4-15 0,0 0-24 15,2-6-17-15,-2 6-19 0,0 0-25 0,0 0-18 16,0 0-27-16,0 0-34 0,0 0-77 0,0 0-59 16,-11-9-259-16,11 9-643 0,-26-1 285 0</inkml:trace>
  <inkml:trace contextRef="#ctx0" brushRef="#br0" timeOffset="23123.1">17902 4466 191 0,'0'0'197'0,"24"-16"-14"0,-17 11-26 0,0 0-15 15,-1-3-16-15,2 3-7 0,1-2-5 0,-4-3-1 16,5 0-6-16,-2-1-1 0,0 1 3 0,2-3-5 16,-2-2-3-16,-2 0-3 0,1 0-2 0,-5 3 0 0,4-5-6 15,-2 2-5-15,-4 1-5 0,0 3-4 16,0-6-2-16,-1 1-5 0,-5 2-6 0,2-2-3 15,-5 2-5-15,0-1-7 0,-1 2-6 0,-3 3-7 0,1-2 0 16,-3 4-5-16,0-2-2 0,-2 1-1 0,-1 3 3 16,2 0-8-16,3 1-5 0,-4 1 4 15,4 3-7-15,-1-1-1 0,4-1-6 0,10 3-2 0,-18 2 5 16,7 2-1-16,-2 0-4 0,3 3 0 0,-3 3 0 16,-1 3-1-16,-5 5 3 0,2 3-2 0,-1 1 1 15,0 4-2-15,3-1 0 0,0 2-1 0,-1 1 1 16,7 3 2-16,-1-2 0 0,-1 2 2 0,6-1 3 15,-2 3 2-15,3 2-5 0,-1-2 0 0,1-1 4 16,4 0-4-16,0-3 1 0,0 2-3 0,0-4 2 16,0-3-1-16,0-4 2 0,0-2-5 0,0 1 2 15,0-1-11-15,0-3-13 0,-2 2-8 0,-2-5-16 16,3 0-19-16,-2 0-16 0,1-3-22 0,-2 1-27 16,-3-1-29-16,3-2-28 0,-2 0-45 0,-4-1-167 0,10-6-427 15,-13 2 190-15</inkml:trace>
  <inkml:trace contextRef="#ctx0" brushRef="#br0" timeOffset="23516.1">17221 4752 104 0,'0'0'183'0,"0"0"-15"0,0 0-14 16,0 0-20-16,0 0-7 0,0 0-7 0,37-6-12 15,-14 5-10-15,6 1-5 0,2 0-6 0,1 0-5 16,1 0-3-16,3-2-6 0,-2 1-5 0,3 1-5 15,-1 1-4-15,0-2-7 0,-3 1-1 0,0 0 0 16,2 0-10-16,-4-2 3 0,-1 1-2 0,-3 1 2 16,-8 1 4-16,-1-2 2 0,-4-2 5 0,0 2 6 15,-2 0 13-15,-12 1 4 0,19-2 11 0,-19 2 4 16,15-4-4-16,-15 4-5 0,10-4-5 0,-3 1-4 0,-7 3-1 16,10-8 0-16,-6 2-14 0,-4 6 1 0,9-9-5 15,-5 6-8-15,-4 3-5 0,4-8-1 0,-4 8-9 16,7-5 1-16,-7 5-8 0,0 0-3 0,0 0-5 15,0 0-13-15,0 0-8 0,0 0-7 0,0 0 1 16,0 0 4-16,0 0-3 0,0 0 0 0,6 23 4 16,-3-11 0-16,-3 6-3 0,0 0 6 0,3 3-2 15,-3-2-5-15,0 0 8 0,-3 0 0 0,2-1 1 16,-2-1 1-16,1 0 1 0,0-1-5 0,1-5-10 16,1 0-10-16,-2-1-18 0,0-3-18 0,2-7-21 15,-1 11-20-15,1-11-22 0,0 10-18 0,0-10-8 16,0 0-52-16,0 0-238 0,0 0-471 0,0 0 209 15</inkml:trace>
  <inkml:trace contextRef="#ctx0" brushRef="#br0" timeOffset="23704.02">17902 4627 3122 0,'-1'-12'9'16,"-1"2"11"-16,2-2-20 0,0 3 3 0,2 0-6 15,-1 2-4-15,-1 7 12 0,5-15-1 0,-5 5 7 16,5 4 5-16,-1 0-3 0,-2-1-3 0,2 2-2 15,-4 5-6-15,9-8-2 0,-6 3-19 0,-3 5-11 16,9-5-23-16,-9 5-27 0,0 0-9 0,0 0-19 16,16-1-21-16,-16 1-11 0,0 0-26 0,17 13-34 15,-13-6-167-15,-2 1-397 0,1 1 176 0</inkml:trace>
  <inkml:trace contextRef="#ctx0" brushRef="#br0" timeOffset="24677.31">17959 4839 8 0,'0'0'217'16,"0"0"-9"-16,0 0-5 0,0 0-13 0,0 0-17 15,0 0-12-15,0 0-17 0,0 0-5 0,0 0-6 0,30-15-9 16,-23 10-5-16,5-2-10 0,-3 1-9 0,1 0-5 15,4-3-12-15,-2 1-9 0,4 0-6 0,-3 2-8 16,0 0-6-16,-2 0-7 0,2 0-3 0,0 1-4 16,-3 0-5-16,2 0 0 0,-1 2-1 0,-3 1 2 15,-8 2 0-15,14-6 7 0,-8 3 6 0,-6 3 11 16,0 0 2-16,13-7-1 0,-13 7-2 0,8-5 1 16,-8 5-8-16,7-6-9 0,-7 6-2 0,5-6-4 15,-5 6-2-15,7-7-4 0,-7 7-4 0,5-7 1 16,-5 7-7-16,5-9-4 0,-5 9-3 0,5-7 5 0,-5 7-5 15,3-8-2-15,-3 8 1 0,2-8 1 16,-2 8 2-16,0 0 4 0,0 0 17 0,3-7-9 16,-3 7-2-16,0 0-4 0,0 0 7 0,1-9-4 0,-1 9 3 15,0 0-5-15,0 0 1 0,0 0-1 0,0 0 0 16,0 0-6-16,0-8 0 0,0 8 4 0,0 0-6 16,0 0-6-16,0 0 10 0,0 0-6 0,0 0 0 15,-4-8-1-15,4 8 1 0,0 0-3 0,0 0-6 16,0 0-1-16,0 0 12 0,-10-5-12 15,10 5-5-15,0 0 0 0,0 0-6 0,0 0 6 0,0 0 0 16,0 0 13-16,-32 9-15 0,21-5 1 0,0 1 0 16,-7 4 0-16,3 0 2 0,0 1-4 0,-3-1 5 15,1 3-5-15,2 2-1 0,2-1 3 0,0-1-2 16,2 1-5-16,1 0-3 0,4-1-4 0,1-1 5 16,2 0-4-16,0-1 3 0,6 0 2 0,0 0 1 15,1-2 0-15,1 0 4 0,6-1 0 0,1-2 5 0,5 3-3 16,3-2 2-16,7-3 0 0,3 0-3 0,-10-2 5 15,3-2-3-15,5-1 1 0,-5 0 15 16,-5 0-13-16,0-2-2 0,-1 0 3 0,-1-3-1 0,-3 1 3 16,-3 1-2-16,-1-1 0 0,0 1 1 0,-4 1-3 15,-5 4 4-15,9-9 3 0,-9 9 11 0,5-7 0 16,-5 7 0-16,4-4-8 0,-4 4 2 0,0 0 0 16,0 0-5-16,0 0-1 0,0 0-1 0,0-9-5 15,0 9 1-15,0 0-2 0,0 0 1 0,0 0 1 16,-32 18-5-16,17-8 6 0,-2-1-6 0,3 5-2 15,4-2-2-15,-3-2-1 0,4 0-7 0,3 2-7 16,-1-2 4-16,4 0-4 0,1-1-2 0,2-3 7 16,0-6 3-16,3 13-3 0,-1-6 4 0,6-1 4 15,2-1-1-15,-1 0 2 0,4-1 2 0,1-2 1 16,4-2 1-16,1-1-3 0,2-4 2 0,-3 0-3 16,2 0-2-16,0-2 1 0,5-4-7 0,-1-3-5 0,0-1 5 15,-7 4-1-15,1-2 1 0,-2-1-4 0,-2 1 4 16,2-1 4-16,-5-1 1 0,2 3 1 0,-2-1 2 15,-3 4 1-15,0 2 3 0,-3 2-1 0,1 0 3 16,-2 0-1-16,-4 5-7 0,7-5 3 0,-7 5 1 16,0 0-1-16,0 0-1 0,0 0 7 0,0 0-6 15,14 13 3-15,-14-2 1 0,1 1 2 0,-2 3-7 16,-2 2 0-16,1 1-9 0,-5-1-1 0,2 2-11 16,-3-1-6-16,-6-1-8 0,-2 1-5 0,2-1-6 15,1-4 1-15,-2-1-3 0,6-3 1 0,-2-1 5 16,1-2 6-16,5-1 4 0,-3-2-7 0,8-3 5 15,-12 6-10-15,12-6-17 0,0 0-27 0,-17-3-31 16,17 3-31-16,-4-11-43 0,4 11-134 0,-4-13-365 0,8 2 163 16</inkml:trace>
  <inkml:trace contextRef="#ctx0" brushRef="#br0" timeOffset="24957.22">18835 4716 140 0,'0'0'272'0,"6"-11"-7"16,-3 8-2-16,-3 3-13 0,6-11-10 0,-6 11-21 16,5-9-15-16,-5 9-15 0,5-7-10 0,-5 7-14 15,4-6-21-15,-4 6-14 0,0 0-11 0,4-6-13 16,-4 6-12-16,0 0-16 0,0 0-10 0,0 0-15 16,0 0-6-16,0 0 2 0,0 0-10 0,0 0-2 15,-1 33-7-15,-1-16-8 0,-1 2 1 0,0 6 1 16,-3 1-10-16,-2 1-3 0,3 0-8 0,-4 1-18 15,0-1-11-15,1-1-14 0,2-8-14 0,-3 0-16 16,4-2-16-16,-2 2-26 0,2-3-17 0,0-4-10 0,1-2-21 16,1 0-17-16,0-2-46 0,-1-1-152 0,4-6-406 15,0 0 181-15</inkml:trace>
  <inkml:trace contextRef="#ctx0" brushRef="#br0" timeOffset="25107.04">18730 4926 136 0,'4'-8'222'16,"-4"8"-20"-16,0 0-23 0,0 0-15 0,0 0-16 16,12-7-13-16,-1 6-13 0,-1-1-13 0,-10 2-18 15,27-2-25-15,-9 2-17 0,-5 0-25 0,4-3-18 16,1 3-31-16,3 0-30 0,-1-1-29 0,2 1-58 16,-3 0-83-16,3-1-243 0,-3 1 107 0</inkml:trace>
  <inkml:trace contextRef="#ctx0" brushRef="#br0" timeOffset="25409.16">19276 4707 26 0,'3'-4'250'16,"-3"4"1"-16,8-11-1 0,-5 6-11 0,-3 5-15 15,5-10-17-15,-5 10-10 0,2-7-13 0,-2 7-17 16,0 0-11-16,4-9-24 0,-4 9-8 0,0 0-16 15,0 0-12-15,0 0-11 0,0 0-14 0,0 0-13 16,0 0-4-16,0 0-8 0,0 0-2 0,0 0-3 16,-1 28-3-16,1-12-6 0,-3 3 5 0,1 0-10 15,-2 1 1-15,-1 6-4 0,2-1 0 0,-2 0-7 16,1-5-2-16,-1 5 3 0,1-7-5 0,-2 1 2 16,2-1-2-16,0 0-8 0,1-1-12 0,-3-1-5 0,5-6-16 15,-2 1-23-15,1 0-16 0,2-4-29 16,-5-1-24-16,5-6-27 0,-3 13-23 0,3-13-7 15,0 5-231-15,0-5-440 0,0 0 196 0</inkml:trace>
  <inkml:trace contextRef="#ctx0" brushRef="#br0" timeOffset="25604.96">19139 4949 137 0,'-6'-5'257'0,"6"5"-6"0,0 0 0 0,0 0-7 16,0 0-13-16,0 0-20 0,0 0-24 0,12-13-18 15,-3 8-18-15,2 0-18 0,5-3-13 0,-2 1-8 16,5 0-15-16,2 0-9 0,-2 0-6 0,1 0-12 16,1 0-9-16,-1 1-5 0,-2 0-22 0,0 2-23 15,1 1-23-15,0 0-33 0,-6 2-19 0,1-1-30 16,4 2-28-16,0 0-31 0,-5 0-35 0,-3 2-192 16,-10-2-411-16,20 4 183 0</inkml:trace>
  <inkml:trace contextRef="#ctx0" brushRef="#br0" timeOffset="26695.06">19434 5016 182 0,'0'0'201'15,"0"0"-4"-15,0 0 2 0,0 0-8 0,0 0-11 16,0 0-13-16,0 0-6 0,0 0-17 0,0 0-8 16,0 0-18-16,0 0-1 0,0 0-14 0,0 0-10 15,0 0-9-15,35-9-6 0,-23 6-8 0,1-2-8 16,-1 1-4-16,3-4-9 0,-1 1-1 0,0-3-7 15,3 2-3-15,-2 0-5 0,-1-1-1 0,0 0-4 16,-1 3 2-16,-4-3-3 0,1 1 6 0,-1 2 9 16,0-2-3-16,-1 1 7 0,-5 1-2 0,-3 6 2 15,12-9 1-15,-11 3 2 0,-1 6 3 0,6-11-5 16,-4 5 0-16,-2 6-7 0,0-13 10 0,0 13-9 0,-2-11-3 16,2 11-4-16,-4-10-6 0,4 10-3 15,-6-8-8-15,6 8 2 0,-6-3-13 0,6 3 0 16,0 0-2-16,-29 8-3 0,12-2 5 0,3 3 0 0,-3 1-8 15,3 3 6-15,-7 4 3 0,6-3-14 0,-1 6 3 16,-2-1 1-16,4-5-4 0,5 1-3 0,0-1-5 16,-1-1 1-16,1 1 3 0,4-3-1 0,2-1-2 15,-4-1 0-15,5 1-3 0,1 0 3 0,0-4-1 16,1-6 3-16,2 12 0 0,-2-12 2 0,3 10 10 16,2-7-10-16,-5-3 10 0,10 6-3 0,1-4 0 15,-11-2-1-15,22 3 2 0,-9-4 0 0,-13 1 2 16,35-5 0-16,-19 1 1 0,1-2-2 0,1-1 1 15,-2 1-3-15,1-1-2 0,2-3-2 0,-2 1 0 16,-2-1-3-16,-1 1 2 0,3-4 2 0,-3 3-7 16,1-1 7-16,-6 2 1 0,3 2-1 0,-5 0 1 15,4 0 7-15,-4 1-3 0,2 1 2 0,1-2-2 16,-2 1-1-16,1 1 0 0,-3 2 1 0,3-3-3 16,-9 6 2-16,13-4-3 0,-13 4 2 0,12-5-2 15,-12 5-2-15,10-1 2 0,-10 1-3 0,0 0 3 0,0 0-4 16,16 10 4-16,-12-4 2 0,-2 3 0 0,1 2-3 15,0 0-1-15,-3 1 3 0,1 0 1 0,-1 0 5 16,2 1-2-16,-2 4-2 0,1-2 8 0,-2-3-8 16,1 0 2-16,0 1-4 0,-2-3 5 0,2-1 0 15,0 0-3-15,0-9 3 0,0 13-2 0,2-8-2 16,-2-5 4-16,2 10-2 0,-2-10 6 0,4 6-7 16,-4-6 4-16,0 0 1 0,10 6 5 0,-10-6-1 15,18 0-4-15,-18 0 5 0,24-7-2 0,-6 1 4 16,-5-1-4-16,1 0 4 0,-4 0-6 0,3-2 0 0,0 0 2 15,-2 0-2-15,-2 0 2 0,-1 1 5 0,2 1-7 16,-6 1 4-16,3 2 3 0,-7 4-2 16,8-10 2-16,-8 10-6 0,4-5-2 0,-4 5 3 0,0 0-3 15,5-6 5-15,-5 6-7 0,0 0-4 0,0 0-2 16,0 0 1-16,0 0-3 0,5-4 0 0,-5 4-1 16,0 0-9-16,0 0 1 0,0 0-7 0,0 0 0 15,0 0 4-15,0 0 2 0,0 0 5 0,0 0 1 16,0 0 0-16,0 0-2 0,11 17 6 0,-11-17-2 15,6 5 1-15,-6-5 5 0,5 6-2 0,-5-6 4 16,0 0 4-16,5 6 0 0,-5-6 11 0,0 0 11 16,0 0 10-16,5 5 7 0,-5-5-5 0,0 0 10 15,0 0-2-15,0 0-4 0,0 0-4 0,0 0-5 16,0 0-4-16,25-12 3 0,-19 7-7 0,2 1-3 16,-8 4-5-16,16-10 1 0,-9 8-6 0,0-2-4 15,4-1-6-15,-2 1 0 0,2 2-4 0,-1-1-4 16,-10 3-1-16,18-3-3 0,-8 2 0 0,-10 1-6 0,0 0 1 15,22 1 4-15,-22-1-2 0,13 5 0 16,-13-5 3-16,10 7-3 0,-6-2 3 0,-4-5 5 0,6 8 1 16,-2-3-3-16,-4-5 4 0,5 7 0 0,-5-7 0 15,4 7 0-15,-4-7-1 0,0 0 2 0,5 7 1 16,-5-7 10-16,0 0-10 0,0 0-1 0,0 0 2 16,0 0 1-16,4 7 1 0,-4-7-9 0,0 0-4 15,0 0-2-15,0 0-7 0,0 0-3 0,9 2 1 16,-9-2 2-16,0 0 0 0,0 0-1 0,0 0-4 15,14 2-10-15,-14-2-10 0,0 0-11 0,0 0-12 16,13 2-12-16,-13-2-17 0,0 0-21 0,0 0-33 16,6 4-27-16,-6-4-24 0,0 0-187 0,0 0-422 0,0 0 187 15</inkml:trace>
  <inkml:trace contextRef="#ctx0" brushRef="#br0" timeOffset="29705.06">4292 4652 66 0,'0'0'197'0,"0"0"-16"15,0 0-15-15,0 0-13 0,0 0-10 0,0 0-12 16,0 0-4-16,0 0-12 0,0 0-1 0,0 0 0 16,0 0-4-16,0 0 1 0,0 0-6 0,0 0 2 15,0 0-9-15,0 0 1 0,0 0-7 0,0 0-11 16,0 0-6-16,0 0-6 0,0 0-9 0,0 0-4 15,0 0-11-15,0 0-2 0,0 0-3 0,0 0-6 16,0 0-1-16,0 0-8 0,0 0-1 0,0 0-2 16,0 0-5-16,0 0-1 0,0 0-3 0,0 0-1 15,0 0-6-15,0 0 0 0,0 0-1 0,0 0-1 16,0 0-4-16,0 0 2 0,0 0-4 0,0 0 4 16,0 0-2-16,-1 34 0 0,2-20 2 0,4 7 1 15,2 5 3-15,-2 4-1 0,0 3 4 0,-1 2 1 16,2 1 0-16,2 11 4 0,1 2 3 0,0-2-3 15,-4 2 1-15,4-2 4 0,-4-2-2 0,1 6-1 16,0-3 2-16,-3 4 4 0,0 0-1 0,1-2-3 0,-1 2 1 16,-3-6-3-16,0-10 0 0,0-3 1 0,-1 2 2 15,1-5-4-15,0 0-4 0,1-6 3 16,-2 2 0-16,2-7-5 0,2-2 2 0,-3 0-1 0,0-5-1 16,1-1 0-16,-1 0-2 0,3-6 3 0,-3 3-1 15,0-8-2-15,0 12 1 0,0-12 1 0,1 8-1 16,-1-8 1-16,0 0 4 0,0 0 4 0,0 7-4 15,0-7 0-15,0 0 3 0,0 0 6 0,0 0-5 16,0 0-1-16,0 0-2 0,0 0-3 0,0 0 1 16,0 0-1-16,0 0-6 0,-21-21-1 0,12 7-4 15,-3 2 0-15,1-3-3 0,-5-6-2 0,0-1 0 16,-1-1-8-16,-1-2 3 0,-2 1-5 0,0-5 3 16,-1 3 2-16,-1-3 2 0,5 1 1 0,-3-1 1 15,2 4 9-15,0 1-3 0,2 1 12 0,-1 3-1 16,7 4 3-16,-2 2-4 0,5 4 7 0,0 2 7 15,1 0-3-15,-1 2 0 0,4 2-8 0,3 4-4 16,-8-7-3-16,8 7 2 0,-4-6-10 0,4 6 1 16,0 0 2-16,0 0-4 0,0 0 2 0,0 0-2 0,5 30 8 15,3-12-7-15,5 5 8 0,-1 3-3 16,4-1-2-16,-1 2 1 0,2 0 1 0,-2 0-3 16,4 0 2-16,-2-1 0 0,2-2 5 0,-1-1-3 0,4 2 1 15,2-3 0-15,-3-1-1 0,6-3 9 0,-3-1-3 16,4-5 2-16,-2-2 6 0,5-2 5 15,-2-2-7-15,2-2 7 0,0-4-4 0,-2 0 4 16,1-1 4-16,-1-3 2 0,-1-3-7 0,-1-1 18 0,-3-4-6 16,1 1 0-16,-8-1 6 0,6-1 3 0,-6 1 12 15,-3-1 1-15,0 1 6 0,-4 0 12 0,-2 1 9 16,-3 3 3-16,2-2 1 0,-5 4 0 0,2-3 5 16,0 4-2-16,-4 5-3 0,2-10-7 0,-2 10-7 15,3-10-7-15,-3 10-3 0,4-7-10 0,-4 7-7 16,0 0-6-16,2-8-3 0,-2 8-4 0,0 0-14 15,0 0-13-15,0 0-23 0,0 0-18 0,0-7-24 16,0 7-23-16,0 0-23 0,0 0-28 0,0 0-27 16,0 0-29-16,0 0-33 0,0 0-42 0,0 0-35 0,0 0-43 15,4-8-258-15,-4 8-650 0,0 0 287 16</inkml:trace>
  <inkml:trace contextRef="#ctx0" brushRef="#br0" timeOffset="31764.28">2296 6850 56 0,'0'0'115'0,"0"0"-12"0,0 0-14 0,0 0 0 0,0 0-6 15,0 0-3-15,0 0-4 0,0 0-7 0,0 0-2 16,0 0-2-16,0 0 6 0,0 0-4 0,0 0-8 16,0 0-4-16,0 0 1 0,0 0-2 0,0 0-1 15,0 0-2-15,0 0-2 0,0 0-4 0,0 0 3 16,0 0 2-16,0 0 2 0,0 0-2 0,0 0 4 15,0 0-2-15,0 0-3 0,0 0-2 0,0 0-2 16,0 0-2-16,0 0-3 0,0 0-4 0,0 0-2 16,0 0 1-16,0 0 0 0,-8-11-2 0,8 11 0 15,0 0-1-15,0 0-3 0,-3-9 2 0,3 9-5 16,0 0 0-16,-2-9-2 0,2 9 4 0,0 0-3 0,0-11-2 16,0 11-2-16,2-8 7 0,-2 8-1 0,0 0-3 15,0-12 0-15,0 12-1 0,0-7 4 16,0 7-1-16,0 0 4 0,-2-9-1 0,2 9-4 0,0 0 4 15,0-10-2-15,0 10 2 0,0 0-3 0,0-8 0 16,0 8-5-16,0 0 4 0,0 0 1 0,2-10-1 16,-2 10 3-16,0 0-5 0,0 0 0 0,-3-10-3 15,3 10 1-15,0 0-6 0,0 0-1 0,0 0-3 16,0 0-5-16,0 0 0 0,0 0-4 0,0 0-1 16,0 0-4-16,0 0 0 0,0 0-5 0,0 0 7 15,-9 27 3-15,4-5-2 0,-4 3 0 0,3 8 5 16,-5 16-3-16,-3-1-2 0,4 0 2 0,-5 0 1 15,2-1-2-15,4-12 0 0,3-3-1 0,-2 0 1 0,3-3 5 16,1-2-3-16,3-2-1 0,-2-8 0 16,2-5-1-16,1-1 1 0,1 0 2 0,-2-3-2 15,2-2 1-15,-1-6 1 0,4 10 6 0,-4-10 0 0,7 7 16 16,-7-7 9-16,25-5 2 0,-1-6-3 0,4-2-3 16,6-6-1-16,8-8-4 0,1-3-2 0,-6-2-3 15,0-2-3-15,-3-1 1 0,-5-3-2 16,-3-2-3-16,-1-1-1 0,-1-1-2 0,-3-1 1 0,-3-1-1 15,-5 13 0-15,-3-1-4 0,-3-3 0 0,1 2 0 16,-4 0-3-16,-1 1 0 0,-2 2 2 0,-4 4-4 16,2 0-1-16,-2 5 9 0,1 3-2 0,-2 3 1 15,0-1-4-15,-2 1 1 0,-1 6-3 0,4-1 6 16,-3 5-4-16,5-2-1 0,1 7 0 0,-8-8-8 16,8 8-2-16,0 0-5 0,-10-3 2 0,10 3 0 15,-13 18 1-15,1 4 2 0,-1 7-2 0,-5 15 3 16,0 3 1-16,0 5-1 0,4 3 3 0,-4 24 11 15,8-21-15-15,1-1 5 0,-1 2-4 0,5-4 0 16,1-4-5-16,4 0 0 0,0-15 5 0,4-2-9 16,1-2-2-16,4-1 1 0,1-6-3 0,4-1 0 15,-4-10 5-15,6 1 4 0,8-1-2 0,2-6 5 16,4-5-5-16,2-5 6 0,7-5 0 0,10-6-8 16,-3-6-5-16,-1-1-5 0,1-4-3 0,-5-5 4 0,-4-2 0 15,-10 5-1-15,-4-2 6 0,-4-5 0 16,0 2-1-16,2-12 0 0,-10 13 5 0,1-1-2 15,-6 2 5-15,-2 3 5 0,-4 6 13 0,0 3 3 0,-1 5 0 16,-2 0-1-16,-2 2 1 0,-1 2 0 0,-1 3 0 16,-2 1-6-16,9 4 2 0,-15-4-1 0,15 4 1 15,-22 5-1-15,12 2-4 0,-4 3 3 0,1 3-1 16,1 2 1-16,1 1-4 0,3 3 5 0,1-1-5 16,0 1 0-16,1 7 3 0,3-2-4 0,2-5 3 15,4 6-1-15,2-7 1 0,0 1-1 0,0-2 1 16,4-1-3-16,1-2 2 0,4 1 1 0,0-5-2 15,3 1 1-15,-2-4-2 0,6-3 4 0,-1-1 3 16,2-3-1-16,7-4-3 0,2-3 2 0,0-3-2 16,-2-1-2-16,-5-1 3 0,-1-1 0 0,-6 0 1 15,2 0 1-15,-6-1-1 0,0 0 7 0,-3-1 2 16,-4-2 3-16,-2-3 1 0,-3 2 1 0,-1-5-1 16,-1 5 1-16,-4-2-1 0,0 4 5 0,-2-1-3 15,1 0 0-15,0 5-1 0,2 0 3 0,0 1 0 16,-1 2 0-16,2 2-8 0,2 1 12 0,1 6-13 15,-6-8-3-15,6 8-5 0,-3-6-1 0,3 6-3 16,0 0-2-16,0 0 4 0,0 0-11 0,0 0 11 0,0 0-1 16,3 32-2-16,-2-14 3 0,4 2 0 0,-4 6 0 15,5 1 0-15,-3-1-5 0,2 3 0 16,-3-4 3-16,1 1-11 0,0 2-12 0,1-1-21 16,-4-1-13-16,0-2-25 0,0 1-25 0,2-5-25 0,-2-2-22 15,-1 3-39-15,2-5-25 0,1-5-236 0,-4 1-489 16,5-1 218-16</inkml:trace>
  <inkml:trace contextRef="#ctx0" brushRef="#br0" timeOffset="32283.32">3327 7346 80 0,'0'0'215'0,"0"0"-17"15,0 0-2-15,0 0-12 0,0 0-13 0,0 0-6 16,0 0-7-16,0 0-8 0,0 0-9 0,0 0-3 16,0 0-5-16,41-18-12 0,-15 6-12 0,-2 1-5 15,0-2-11-15,2-1-5 0,-3 0-10 0,1-3-4 16,1 3-6-16,-1-2-4 0,-5-1-2 0,3-1-7 16,-7 3-3-16,2 2-4 0,-2-3-3 0,-3 2-4 15,0-1 1-15,-2-1-5 0,-1 0-3 0,-2 2-1 16,-1-2-6-16,-2 4-1 0,-3 0 1 0,2 0 4 0,-2 0-5 15,-1 2-1-15,-1 1-3 0,1 9-2 16,-3-12 1-16,2 6-5 0,1 6-2 0,-4-10-6 16,4 10-13-16,0 0-11 0,0 0-1 0,0 0-1 15,0 0 5-15,0 0 0 0,0 0 3 0,10 41 3 0,-2-16-2 16,0 3 5-16,2 2 0 0,-1 0-1 0,-1 3 0 16,-2-1 3-16,3-1-5 0,-4 0 4 0,0-3-8 15,-1 1 0-15,-1-10 3 0,-2 6-5 0,-2-7-1 16,1 1-7-16,-3-3-2 0,2-6-2 0,-3 1 3 15,0 2-2-15,-5-4 5 0,0 0 2 0,-1-1-6 16,0-2-1-16,-7 1-6 0,3-3 1 0,-4-2-1 16,-1 0-6-16,1 0 7 0,-2-4-1 0,-2-1 3 15,1 1 3-15,1-3 4 0,0-4 0 0,3 3 3 16,-2-2 2-16,5 1 0 0,-1-2 2 0,3 2-6 16,4-1 0-16,-2 0-5 0,5 2-8 0,2 1-18 15,3 5-19-15,-3-13-29 0,3 13-16 0,5-11-15 16,1 3-11-16,4 2-11 0,6-2-161 0,-1 0-337 15,3-1 150-15</inkml:trace>
  <inkml:trace contextRef="#ctx0" brushRef="#br0" timeOffset="32564.32">3969 6936 2083 0,'4'-26'8'0,"-2"0"40"15,1 7 29-15,-3 0-31 0,1 1-15 0,-1 1 13 16,-1 3-2-16,1 3 7 0,0 0 7 0,0 1 4 15,0 3 8-15,0 7 11 0,0-12-14 0,0 12-6 0,-4-8-11 16,4 8-2-16,0 0-7 0,-4-7-12 0,4 7 2 16,0 0-6-16,0 0-1 0,0 0-2 0,-5 23-3 15,2-6-3-15,2 4 3 0,0 8-2 16,-3 2-2-16,2 2 4 0,-2 3-9 0,0 11 3 0,0-12 3 16,-1 0-2-16,1 1-2 0,-1 0-3 0,0-3 1 15,3 1 1-15,-4-3 1 0,5-2-4 16,-4-3 2-16,4-8-12 0,-2 0-14 0,2-1-16 0,-2-5-19 15,3-1-14-15,0-1-18 0,1-5-14 0,-1-5-15 16,3 11-14-16,-3-11-6 0,3 5-31 0,-3-5-229 16,0 0-428-16,0 0 190 0</inkml:trace>
  <inkml:trace contextRef="#ctx0" brushRef="#br0" timeOffset="32701.85">3810 7206 63 0,'-6'-7'228'16,"6"7"-16"-16,-5-7-17 0,5 7-13 0,0 0-26 15,-2-8-10-15,2 8-14 0,0 0-16 0,7-9-12 16,-7 9-6-16,15-5-16 0,2-1-21 0,1-1-34 16,4 4-31-16,6-4-34 0,1 0-36 0,4 1-39 0,-1 0-150 15,-1-2-284-15,-2 0 126 0</inkml:trace>
  <inkml:trace contextRef="#ctx0" brushRef="#br0" timeOffset="33024.86">4600 6700 228 0,'0'0'266'0,"3"-11"-9"0,-3 11-8 16,0-10-9-16,0 10-15 0,0-8-9 0,0 8-18 15,0 0-19-15,2-9-19 0,-2 9-18 0,0 0-14 16,0 0-16-16,0 0-15 0,0 0-16 0,0 0-8 15,0 0-9-15,0 0-4 0,0 0-3 0,0 0-7 16,0 0-6-16,-2 35-3 0,7-17-6 0,-4 8 1 16,0 3-4-16,3-2 3 0,-2 6-9 0,-1 1 0 15,-1 0 1-15,0 0-2 0,-3 1 1 0,3-2-1 16,-1 1-4-16,1 0-3 0,-1-3-6 0,-2-2-5 16,3-3-11-16,0-6-17 0,1-3-11 0,2 0-15 15,-3-4-11-15,0-3-18 0,0-2-27 0,0-1-26 16,0-7-43-16,1 11-14 0,-1-11-35 0,0 0-191 15,0 0-446-15,0 0 197 0</inkml:trace>
  <inkml:trace contextRef="#ctx0" brushRef="#br0" timeOffset="33198.98">4476 7110 253 0,'-2'-8'237'0,"2"8"-18"0,-1-9-22 0,1 9-14 16,2-11-16-16,1 3-17 0,3-1-16 0,2 0-14 15,3-2-12-15,3 0-12 0,2 1-9 0,1 0-19 0,1-1-24 16,2 3-29-16,1 0-27 0,-3 2-34 0,5 3-26 16,-1 0-37-16,-3-1-40 0,-1 2-133 0,-18 2-305 15,28-2 135-15</inkml:trace>
  <inkml:trace contextRef="#ctx0" brushRef="#br0" timeOffset="34220.1">4825 7170 56 0,'0'0'216'0,"0"0"-21"15,0 0-14-15,0 0-19 0,0 0-17 0,0 0-14 16,0 0-12-16,22-15-7 0,-9 8-8 0,3 1-5 16,4-2-6-16,-1-1-8 0,5-2-4 0,-5 3-7 15,0-2-3-15,1 1-5 0,-1-1-4 0,-3 3-3 16,1-4-6-16,-3 2-2 0,-1 1-5 0,-3 0 1 15,-1 1 5-15,1 1 4 0,-3-1 5 0,-2 2 1 16,-1 0 6-16,-4 5-3 0,5-8 4 0,-5 8-8 16,1-9 0-16,-1 9-4 0,0 0-7 0,-6-12-1 0,6 12-13 15,-9-5 3-15,9 5-8 0,-16-2-4 16,16 2-1-16,0 0-3 0,-24 11-3 0,11-2-2 16,3 3-3-16,-3 4-3 0,-1 0 0 0,0 5-2 15,0 2-1-15,1 2-3 0,3 1-7 0,5-1 0 0,1-6-6 16,1 1-2-16,5-3-2 0,-1 1 3 0,0-2-3 15,3-3-4-15,4-3-2 0,-3 0 8 16,3-2-3-16,-3-1 3 0,1-1 3 0,4-3 0 0,0 0 1 16,-10-3 1-16,23 0-6 0,-11 0 1 0,-12 0-5 15,23-7-5-15,-9-3-6 0,1 2-8 0,-2-5 1 16,1 0-3-16,4-6 4 0,-4 2 3 0,2-3 3 16,-4 4 0-16,4-4 4 0,-2 6 0 0,-3-2 0 15,3 2 7-15,0 0-2 0,-1 1 2 0,4 2 5 16,-7 3-1-16,4-3-1 0,-4 5 1 0,2-1-1 15,-1 3 0-15,-2 1 6 0,-9 3-4 0,14 0 3 16,-14 0 0-16,16 5-4 0,-10 4 6 0,-1-2 0 16,-1 4 3-16,1 0 1 0,-3 4 0 0,0 3 0 15,-2-1 0-15,-3 2 0 0,-2 8 1 0,3-2 1 16,-5-2 0-16,1 2-1 0,2-7-1 0,0-1 2 16,2-2-5-16,0-1-5 0,1-3-4 0,1 0-3 15,3-4-1-15,0 0 3 0,3-3 1 0,-6-4 2 16,15 6-2-16,-4-6-5 0,-11 0-6 0,31-4-3 15,-13-1-3-15,0-4 5 0,7-4-8 0,-2 0-8 16,1-1-2-16,-3-5 0 0,0 1 2 0,-3-1 8 16,-2 0 8-16,-4 3-2 0,-1 2 1 0,-2 0 21 0,-4 3 19 15,-1 3 5-15,1-1 10 0,-1 2 10 0,-3 1-1 16,-1 6-2-16,4-8-8 0,-4 8-5 0,0 0-4 16,3-7 0-16,-3 7-1 0,0 0-3 15,0 0-1-15,0 0-6 0,0 0 0 0,0 0 0 0,-14 20 3 16,14-20-3-16,-6 13-1 0,5-5-2 0,-1-1-2 15,-1 1 3-15,3 0-3 0,0-8 1 0,-1 15-2 16,1-11-1-16,0-4 0 0,-2 10-3 0,2-10 3 16,3 7 3-16,-3-7 1 0,0 0 3 0,0 0 2 15,5 9 12-15,-5-9 5 0,0 0 12 0,0 0 2 16,0 0 6-16,0 0 4 0,0 0-6 0,0 7-6 16,0-7-1-16,0 0-8 0,0 0-1 0,0 0-12 15,0 0-3-15,-9 4-11 0,9-4-14 0,0 0-7 16,0 0-8-16,0 0-7 0,-2 9 1 0,2-9 3 15,0 0 2-15,0 0 3 0,11 5 2 0,-11-5 1 16,0 0 7-16,36-9-1 0,-17 0 1 0,8-5 2 0,-4 0 1 16,0-1 1-16,1-3-1 0,-1 2 2 15,-2 0 3-15,-6 3 11 0,0 0 4 0,-1 2 7 0,-5 3 4 16,0 0 4-16,3 3 1 0,-7 0 1 0,0 1-1 16,-5 4-1-16,9-9-2 0,-9 9-4 0,9-4-1 15,-9 4-4-15,0 0-1 0,0 0-1 16,11-1 1-16,-11 1-2 0,0 0 1 0,12 10-3 0,-7-3 1 15,3 0-1-15,-2 1-4 0,-1 1-1 0,3 0 4 16,-1 2-6-16,0 1-8 0,2 2-15 0,-4 1-12 16,1-1-17-16,-2 2-18 0,3 0-17 0,-5-1-16 15,2-3-22-15,-3-1-14 0,2 1-21 0,1-2-19 16,1-5-179-16,-3 3-386 0,-2-8 172 0</inkml:trace>
  <inkml:trace contextRef="#ctx0" brushRef="#br0" timeOffset="34445.01">6553 6940 268 0,'0'0'287'0,"5"-11"-20"0,-5 11-27 0,0 0-20 16,4-8-22-16,-4 8-25 0,0 0-16 0,0 0-18 15,0 0-13-15,0 0-14 0,0 0-7 0,0 0-5 16,-5 29-9-16,-2-4-7 0,0 4-7 0,-3 1-5 15,1 4-5-15,-9 8-5 0,4 3-9 0,0-12-3 16,-6 12-18-16,4 0-31 0,3-13-40 0,-1 1-46 0,1 1-78 16,4 0-55-16,-2-3-195 0,-2 3-448 0,2-6 199 15</inkml:trace>
  <inkml:trace contextRef="#ctx0" brushRef="#br0" timeOffset="35460.46">2181 8915 162 0,'3'-9'207'16,"-1"2"-13"-16,1-2-11 0,-2-1-11 0,3-1-20 15,0 0 0-15,1-5-8 0,0 0-2 16,0-1-6-16,-4-2-5 0,4 0-3 0,-1-5-4 0,0-1 0 16,0-1-11-16,-3 7-2 0,-2-1-6 0,0-5-3 15,-2 6-1-15,1-1-4 0,-4 1-6 0,1 3-3 16,-1 2-11-16,-3-3-11 0,0 4-1 0,-3-1-4 16,-1 2-8-16,-3-1-6 0,-2 3-5 0,0 1-13 15,-3 2 2-15,-6-1-6 0,-4 5 3 0,0 2-8 16,-1 2-1-16,-1 4-6 0,1 1 1 0,-1 1-6 15,2 5-1-15,1 4 2 0,-1 2-2 0,3 5-3 16,-8 12 6-16,4 4-8 0,1 2 17 0,5 4-2 16,0-1-1-16,3 0 1 0,5 2-8 0,8-12 5 15,2 1-4-15,2-5 5 0,2 3-8 0,8-2 2 0,-2-3-2 16,4 1 4-16,1-5-6 0,3-9 3 16,1 1-5-16,4 0 4 0,-1-2 4 0,4-3-5 15,1-2 0-15,9-3 2 0,2-5 0 0,3-3 5 0,2-4 2 16,0 0-6-16,2-5 0 0,-1 0 1 0,0-2-3 15,-3-1 2-15,-1-3 4 0,-3 0-5 0,-2-1 1 16,-3-1-1-16,-2 1 6 0,-1-2 3 16,-3-1 0-16,-7 6 3 0,2-2-1 0,-3 1-5 0,-2 6 12 15,-3 0 5-15,1 1-3 0,-1 0-6 0,-1 5 3 16,-4 4-5-16,7-10 2 0,-7 10-5 0,3-4-13 16,-3 4-4-16,0 0-3 0,0 0-3 0,0 0 1 15,0 0 2-15,13 17-1 0,-6-7 2 0,-4 6 4 16,4 2-7-16,-2 1 5 0,-4 0 6 0,4 7-9 15,-3-1-2-15,0 0-14 0,2-6-13 0,-3 10-28 16,3-3-24-16,-4 0-28 0,1-2-38 0,2-4-35 16,-3 5-50-16,3-7-32 0,-1-1-241 0,-1-5-549 15,2-4 243-15</inkml:trace>
  <inkml:trace contextRef="#ctx0" brushRef="#br0" timeOffset="37169.06">2462 9083 247 0,'0'0'293'16,"0"0"-16"-16,3-6-22 0,-3 6-21 0,0 0-19 15,0 0-25-15,0 0-15 0,0 0-17 0,0 0-18 0,6-6-14 16,-6 6-12-16,0 0-10 0,14-8-11 0,-5 3-9 16,5-4-5-16,4 1-5 0,1-2-5 0,9-3-11 15,-2 1-7-15,3 0-4 0,1-2-2 16,-2-1-4-16,3 1-4 0,-2-2-6 0,-4 0-2 0,2 0-2 15,0 1 0-15,-10 1-2 0,2 3-1 0,-6 2 1 16,-2 0 6-16,-2 3 6 0,0 2 7 0,-4 0 6 16,-5 4 19-16,10-7-2 0,-10 7 5 0,6-5-11 15,-6 5-1-15,0 0-14 0,0 0-8 0,0 0-9 16,-9-13-3-16,9 13-4 0,-18-5-5 0,6 4-6 16,-6 2 3-16,-2 1-6 0,1 3 5 0,-7 4-6 15,1 0 10-15,-1 3-14 0,3 3 0 0,0-1 2 16,0 2-4-16,1 0-3 0,10-4-1 0,0 1 1 15,1-2-7-15,4 0 11 0,-1-1-8 0,5 1 0 16,0-2-4-16,4 0 6 0,3 1-3 0,0-2 3 16,1 0 6-16,5 2-4 0,7-5 2 0,1 0 2 15,15-1 7-15,0-7-9 0,4-1 6 0,17-7-2 16,-4-3 9-16,1-6-7 0,-5 1-2 0,0-2 0 0,-11 4-4 16,9-9 5-16,-9 6-1 0,-2 0-3 0,-4-1 5 15,2 0-5-15,-4 0 3 0,-4 1 0 16,-3 2-1-16,-4 4 6 0,-1 2-8 0,-3 1 11 15,-5 2 5-15,2 2 3 0,-5 4-3 0,1-3 2 0,-5 6-10 16,5-5-5-16,-5 5-5 0,0 0-2 0,0 0 0 16,4-7-4-16,-4 7-8 0,0 0-1 0,0 0 12 15,0 0-7-15,0 0 0 0,-6 26 1 0,1-15 8 16,1 6-9-16,0-2 10 0,1 1-13 0,1-2 3 16,-2-1-2-16,5 0-2 0,3-2 1 0,1 0-1 15,-1-1-4-15,1-1 7 0,0 0 1 0,3-1 1 16,-1-3 6-16,0 0-2 0,2-2 3 0,2 1-1 15,-11-4 1-15,27-3 2 0,-11 0 5 0,-1-3 1 16,3-2-4-16,-2 0 1 0,-3-1-3 0,0-3 4 16,0 0-3-16,-2 1-2 0,2-2 2 0,-4-1 8 15,0 4 1-15,0-2 0 0,-2 2-3 0,0 1 6 16,-1 0 8-16,1 2-6 0,-1 1-3 0,-2 1 2 16,-4 5-6-16,6-10 0 0,-6 10-5 0,4-5-4 15,-4 5-19-15,0 0 5 0,0 0 2 0,0 0-6 0,0 0 5 16,24 9-5-16,-16 0-8 0,0 0-5 15,-1 2-7-15,4 2-21 0,-2 0-23 0,-2 3-15 16,2-2-19-16,-5 2-19 0,5-1-10 0,-3 0-14 0,3-1-6 16,-1-3-7-16,-3-1 0 0,0-2-7 0,-1-3 7 15,0 0 19-15,-4-5 16 0,7 7 16 0,-7-7 3 16,0 0 21-16,0 0 19 0,0 0 31 0,0 0 20 16,16-12 5-16,-16 12 29 0,4-11 15 0,-4 11 14 15,2-11 14-15,2 3 5 0,-4 8 7 0,0-13 15 16,1 7 0-16,-1 6 4 0,3-12 2 15,-3 12-3-15,0-12-3 0,0 12-4 0,1-10-5 0,-1 10-7 16,3-11-5-16,1 4-3 0,-1 0-6 0,3 1-3 16,1-3-4-16,2 1-1 0,0 1-3 0,0-3 1 15,0 2-4-15,5-3 3 0,-1 0-2 0,5 1-4 16,5-5 5-16,-10 5 0 0,4-1 1 0,0-2 0 16,1 3 4-16,-1-1-3 0,-1 0 1 0,-3 0 2 15,-2 4-1-15,4-4 2 0,-8 5 6 0,3 0 7 16,-2 0 4-16,-3 3 4 0,-5 3 2 0,9-5-1 15,-9 5-6-15,0 0-4 0,0 0-4 0,0 0-5 16,4-7-7-16,-4 7-6 0,0 0 0 0,0 0-6 16,0 0 1-16,0 0-7 0,-19 18 0 0,10-5-7 0,-5 2-4 15,-3 6-1-15,-2-2 3 0,6 3-5 16,1-5-3-16,-1 5-6 0,2-5-1 0,3 0-8 16,1-2-5-16,1-5-1 0,3 0 0 0,0-2-1 0,3-1 2 15,0-7-1-15,3 12 2 0,-2-7 5 0,-1-5 0 16,11 7 8-16,-1-4 1 0,4-2 2 0,5-3 6 15,-1-2-6-15,10-3 0 0,-2-3 4 16,-1-3-2-16,2 1 1 0,0-3-2 0,0-1 1 0,-3 1 1 16,-5 4 2-16,-3 1 5 0,0 0-1 0,-3 1 8 15,-4 1-3-15,1 2 11 0,-1 0 0 0,-5 2-1 16,-4 4-2-16,11-7 7 0,-11 7-9 0,8-5-3 16,-8 5 11-16,0 0-15 0,9-4 5 0,-9 4-5 15,0 0-3-15,4-5-6 0,-4 5-2 0,0 0-10 16,0 0-7-16,0 0-1 0,0 0-4 0,0 0 1 15,0 0 7-15,0 0-4 0,22 6 7 0,-22-6-2 16,11 6 4-16,-6-2-1 0,-5-4 2 0,14 7 0 16,-6-3 1-16,0-2 11 0,-8-2-10 0,16 6 1 15,-9-5 0-15,-7-1 3 0,14 3-2 0,-14-3 1 16,12 2 3-16,-12-2 7 0,0 0-6 0,16 0 5 16,-16 0-4-16,0 0 4 0,0 0-3 0,0 0 3 15,16-3 0-15,-16 3-2 0,0 0 1 0,0 0-2 0,0 0-1 16,9-2 4-16,-9 2-9 0,0 0 2 0,0 0-8 15,0 0-3-15,13-6-1 0,-13 6 3 0,14-6-6 16,-2 2-1-16,-2 0 3 0,1-1-2 16,2 1-1-16,-3-1-1 0,2 1 6 0,-1 0 1 0,1 1-1 15,-2 0 2-15,-1-1 2 0,-9 4-1 0,13-4 0 16,-13 4 2-16,10-3 1 0,-10 3-2 0,0 0 3 16,0 0-1-16,12-2-1 0,-12 2 2 0,0 0-2 15,0 0 6-15,0 0-3 0,0 0 2 0,0 0 0 16,0 0 1-16,0 0-1 0,0 0 7 0,0 0-8 15,14 6 3-15,-14-6 0 0,0 0-1 0,7 7 3 16,-7-7-1-16,8 5 0 0,-8-5 3 0,10 2-3 16,-10-2 1-16,13 3-1 0,-13-3 2 0,18 1 0 15,-4-1-2-15,-14 0 3 0,23-3-3 0,-13 2 1 16,-10 1 2-16,21-3 5 0,-10 0-10 0,-2 0 4 16,0 0 0-16,1-3-2 0,-1 2 1 0,1-4 4 15,2 0-5-15,-4 0 9 0,1-1 5 0,-3-2 1 16,1-3 5-16,-1-2 1 0,-5 4 2 0,4-5 1 0,-4-3 3 15,-1 1-4-15,2-7 4 0,-5 1 6 16,-2-1 0-16,5 7 7 0,-3 1-6 0,-1 1 8 16,1 2 5-16,3 4 8 0,-4 1 10 0,4 10-10 15,-4-14-9-15,4 14-13 0,-5-8-5 0,5 8-4 0,0 0-5 16,0 0 0-16,0 0 1 0,-19 42 1 0,14-14-3 16,0 3-7-16,3-1 2 0,1 2 12 0,2-2-13 15,1 1-1-15,0-4-3 0,6 1-22 0,-5-2-14 16,0 0-21-16,4-7-21 0,-1-2-23 0,2-1-33 15,0 0-43-15,-1-2-44 0,2-4-58 0,-3-4-284 16,7-2-601-16,-13-4 266 0</inkml:trace>
  <inkml:trace contextRef="#ctx0" brushRef="#br0" timeOffset="37675.53">5982 8215 146 0,'0'-11'321'0,"2"0"-22"0,-4 3-18 0,2 8-24 0,0-12-17 16,-1 5-22-16,1 7-25 0,0 0-20 0,-3-10-21 16,3 10-22-16,0 0-12 0,0 0-9 0,0 0-10 15,0 0-6-15,-15 25-17 0,7-8-2 0,-1 9-10 16,-3 5-5-16,1 0-9 0,-2 3 2 0,-1 11-7 16,0 1-7-16,-2-2 2 0,3 1-9 0,1-12-11 15,-2 2-15-15,4-2-17 0,1 0-14 0,-4 0-15 16,3-4-14-16,1-3-12 0,4-7-15 0,0-2-22 15,4-5-12-15,-2-1-30 0,2-2-18 0,-1-3-40 0,2-6-191 16,-3 8-427-16,3-8 189 0</inkml:trace>
  <inkml:trace contextRef="#ctx0" brushRef="#br0" timeOffset="37902.71">5450 8365 314 0,'-5'-8'294'16,"1"0"-28"-16,2 2-31 0,2 6-27 0,1-17-14 16,3 9-25-16,3-2-14 0,3 2-14 0,2-5-18 15,6 1-12-15,6-2-10 0,4 0-11 0,4 0-8 16,-1 0-7-16,5 2-9 0,16-3-7 0,-16 4-3 0,15-3-17 16,-12 5-19-16,-2 1-22 0,1 3-24 15,1-2-19-15,-1 5-25 0,-3-2-29 0,-3 2-28 0,-1 1-31 16,-3 1-67-16,-9 1-116 0,-2 1-370 0,2 3 163 15</inkml:trace>
  <inkml:trace contextRef="#ctx0" brushRef="#br0" timeOffset="38566.85">5924 8627 241 0,'0'0'254'0,"0"0"-23"0,-9-11-24 16,9 11-18-16,8-15-20 0,0 6-17 0,-1 2-13 16,6-5-13-16,1 0-13 0,8-5-12 0,1 2-5 0,0 0-6 15,0-2-9-15,0-2-13 0,1 2-1 0,2 2-2 16,-1 0-9-16,1 1-3 0,-3-1-1 0,3 5-6 16,-1-3-2-16,-5 5-6 0,5-4-2 0,-9 2-2 15,0 2-3-15,0 1-3 0,-5 1 3 0,0 1 0 16,-2 0 3-16,-4 1 9 0,-5 4 6 0,14-8 9 15,-9 6 11-15,-5 2-7 0,7-6-1 0,-7 6-6 16,0 0-7-16,1-9-5 0,-1 9-11 0,0 0-6 16,-14-9-1-16,14 9-3 0,-24 1-4 0,7 3-2 0,-4 0-6 15,-5 7 4-15,-2 0-4 0,2 4-1 16,-1 1-1-16,3 5 1 0,2 2-1 0,2-1-3 0,2 3 1 16,3-2 1-16,2 4-7 0,0-2 2 0,9-1-2 15,0-5 0-15,3-1-2 0,4 0 1 0,0-1 0 16,5-1 1-16,2-2 2 0,3-2-2 0,0-2 5 15,5-3-5-15,1-2 0 0,1-2 5 0,9-2-2 16,0-2-1-16,-1-6-1 0,1 0 2 16,-2-1 1-16,0-2-2 0,0-1-1 0,-4-4 0 0,1-1-4 15,-1-3-5-15,0-2-6 0,-5 0-3 0,0-1 0 16,-1-2-2-16,0-1 2 0,-4 1-1 0,1 1 2 0,-1-1-1 16,0 8 5-16,-5 2 1 0,-2 3 4 0,0 1 1 15,1 1-4-15,-1 1 5 0,-2 0 1 0,1 4-6 16,-5 4 2-16,12-8 0 0,-12 8 2 0,11-2 0 15,-11 2-4-15,0 0 3 0,18 7 4 0,-12-1-1 16,1 3 0-16,-3 4 3 0,1 2-1 16,-3 3 5-16,1 6-2 0,-2-3-2 0,-1 7-5 0,-2-2 12 15,-1 0-2-15,-3 3-3 0,-1-1 2 0,2-2-1 16,-5-1-1-16,2 1 2 0,0 0 2 0,6-7 0 16,-4-1-3-16,1-2 3 0,2-4-1 0,0-2-6 15,2-1-6-15,1-2-1 0,0-7-1 0,1 11 4 16,-1-11-3-16,7 7-1 0,-7-7-7 0,11 4-11 0,-11-4-21 15,22-6-22-15,-7 0-27 0,2-2-27 0,2-2-19 16,-2-4-26-16,5-5-30 0,-3 2-210 0,0-2-443 16,-1 0 197-16</inkml:trace>
  <inkml:trace contextRef="#ctx0" brushRef="#br0" timeOffset="39087.94">7041 8437 36 0,'5'-8'234'0,"-2"2"-26"0,-3 6-22 0,6-10-8 16,-3 5-22-16,-3 5-11 0,0 0-13 0,5-8-16 15,-5 8-10-15,0 0-8 0,3-7-11 0,-3 7-10 16,0 0-9-16,0 0 0 0,0 0-7 0,0 0-4 16,0 0-5-16,0 0-9 0,0 0 5 0,0 0-4 0,0 0-5 15,17 17-3-15,-14-12-8 0,-3-5 0 0,4 9-1 16,0-3-5-16,-4-6-2 0,6 8-2 0,-6-8 2 16,3 7-4-16,-3-7 2 0,0 0-7 0,2 6 9 15,-2-6 13-15,0 0 9 0,0 0 7 0,0 0 6 16,0 0 10-16,0 0 0 0,0 0 0 0,0 0-7 15,0 0-4-15,0 0-12 0,0 0 2 0,0 0-6 16,0 0-3-16,0 0-10 0,0 0 0 0,0 0-6 16,9-19-1-16,-9 19-5 0,0 0-8 0,5-7-6 15,-5 7-5-15,9-3-2 0,-9 3-5 0,17-4-3 16,-7 0-5-16,-10 4-4 0,20-1-2 0,-8 1 1 0,-12 0-2 16,26-2-4-16,-15 3-7 0,-11-1 7 0,22-1 0 15,-11 0 2-15,-11 1 2 0,21-2-1 16,-10 1 4-16,-11 1 2 0,13-1 3 0,-13 1 1 0,15-2 1 15,-15 2 6-15,11-5 5 0,-11 5 4 0,9-9 5 16,-4 6 14-16,-5 3 7 0,7-9 4 0,-3 5 5 16,-4 4 5-16,9-15 2 0,-2 7 0 0,1-2 0 15,0 1-2-15,0 2-2 0,0 0 0 0,0-1 0 16,1 1 0-16,0 1-3 0,3-1-4 0,-2 2-4 16,3 1-5-16,-2 2-3 0,2-1 2 0,-1 1 0 15,-12 2-4-15,25 2-1 0,-13 1-3 0,-2 1 0 16,-1 1 0-16,-3 2 1 0,3-1-3 0,-1 4 3 0,-3 1-4 15,0-1 3-15,-2 1-1 0,-1 5 0 16,-4-4-8-16,2 5-11 0,-3 0-16 0,-2 1-19 16,1 0-27-16,-1 0-31 0,-3-2-44 0,1 1-42 0,0-2-286 15,1-4-516-15,-1-1 229 0</inkml:trace>
  <inkml:trace contextRef="#ctx0" brushRef="#br0" timeOffset="46626.95">4314 9940 69 0,'0'0'170'16,"0"0"-8"-16,0 0-2 0,-19-8-3 0,19 8-10 15,0 0-2-15,-5-5-4 0,5 5-6 0,0 0-2 16,0 0-1-16,-4-6-5 0,4 6-6 0,0 0-8 15,0 0 1-15,0 0-6 0,0 0-2 0,0-10-4 0,0 10-2 16,0 0-10-16,0 0-1 0,0 0-8 0,0 0-7 16,0 0-4-16,0 0-8 0,0 0-3 0,0 0-9 15,0 0-4-15,0 0-3 0,0 0-4 0,0 0-10 16,0 0-7-16,0 0 0 0,0 0-1 0,0 0 2 16,0 0 0-16,5 28 5 0,-1-9 6 0,-2 9-4 15,2 3 2-15,0 1 1 0,0 5-5 0,-2 12 0 16,1-3-1-16,0 0-2 0,-2-1-10 0,-1-9 0 15,3 13-4-15,-1-1 2 0,-2-11-2 0,1-5 0 16,1-1 0-16,0-3-2 0,-2-1 1 0,1-8-2 0,1 0-5 16,0-7 3-16,-1 0 6 0,1 0-9 0,-1-6 1 15,-1 3 1-15,0-9 2 0,4 8 2 0,-4-8-4 16,1 5 7-16,-1-5 0 0,0 0 7 0,4 8 5 16,-4-8 13-16,0 0 9 0,0 0-1 0,0 0-5 15,0 0-18-15,0 0-2 0,4-35 3 0,-2 16-4 16,0 0-3-16,-1-8-6 0,3 0-3 0,0-1 7 15,-2 0-4-15,2 1-1 0,1 2-5 0,2 0-3 16,-1-1-1-16,1 2 5 0,0 6 0 0,-1 1-1 16,2-1-3-16,1 3 0 0,0 1-1 0,0-2 5 0,1 3-4 15,-1-1 3-15,-1 4-2 0,3-4 4 16,2 1-7-16,1 2 1 0,0 3-2 0,3-2 2 16,-2 1 0-16,4-1-3 0,2 4 2 0,-1 0-4 0,-1 4 3 15,3-1-6-15,-2 3 4 0,0 4 1 0,0-1-1 16,-1 5 0-16,-3 2 4 0,0 3 5 0,-2 1-7 15,4 9-1-15,-2 2 6 0,-4 3-6 0,-3 0 11 16,-1 0-12-16,-5 1 8 0,-1 0-4 0,-1-1-1 16,-1-1-2-16,-1-1 16 0,1 2-15 15,0-3 5-15,-1-5-7 0,0 0-18 0,-1 6-26 0,4-7-23 16,-4 1-29-16,5-1-34 0,-1-1-40 0,2 6-34 16,4-10-49-16,2 4-261 0,3-8-561 0,1 2 249 0</inkml:trace>
  <inkml:trace contextRef="#ctx0" brushRef="#br0" timeOffset="47674.21">5442 10500 152 0,'-16'1'172'0,"16"-1"-9"0,0 0-18 0,0 0-1 16,-13-3-6-16,13 3-3 0,0 0-3 0,0 0-7 16,0 0-4-16,0 0-6 0,-15 3-7 0,15-3-3 15,0 0-11-15,0 0-9 0,0 0 0 0,0 0-6 16,0 0-10-16,0 0-4 0,0 0-8 0,0 0-3 15,0 0-10-15,0 0-6 0,0 0-1 0,0 0-3 16,-8-7-5-16,8 7 0 0,0 0-1 0,0 0 2 16,0 0 13-16,0 0 2 0,51 2 3 0,-31-2 2 15,10-2 5-15,5 0-1 0,0-1 3 0,1 1 2 16,4 0 0-16,11-1 0 0,-11 0-2 0,11-1 0 0,-16 1-3 16,1-1-1-16,-1 1-3 0,1-6-3 0,-2 4-2 15,2 1-3-15,-2-3-1 0,-2 0-4 0,0 3-4 16,-3-5-7-16,2 4 2 0,-10 1-3 0,6-3 3 15,-7 3-8-15,3-2-2 0,-8 2-1 0,3-2-2 16,-5 2-3-16,-3 1 0 0,-1 0 2 0,0 0 4 16,-9 3-9-16,10-5 3 0,-10 5-25 0,7-7-11 15,-7 7 0-15,2-7 3 0,-2 7 0 0,-2-10 0 16,2 10-2-16,-8-11-1 0,0 4-2 0,2 1 3 16,-3 0 2-16,-2-1 0 0,0 1 1 0,-1 0 5 15,0 0-1-15,-3-2 1 0,-2 0 2 0,3 1 5 0,0 1 0 16,4 1 4-16,-2-1 11 0,2 2 9 0,1 1 1 15,9 3 2-15,-10-6-5 0,10 6 0 0,-8-6-2 16,8 6-8-16,0 0 2 0,-5-4-2 0,5 4-4 16,0 0-4-16,0 0-1 0,0 0 5 0,0 0-3 15,0 0 0-15,0 0 4 0,0 0 1 0,0 0-2 16,0 0 1-16,0 0 0 0,40 8 1 0,-29-1 3 16,-2-1 3-16,0 1-5 0,-1 2 0 0,1 0 5 15,-2 1-5-15,1 4-4 0,2-2 7 0,-2-1-7 16,-2 1-8-16,2 2-17 0,1 1-15 0,-4-3-22 15,0 2-33-15,2 1-25 0,-2 0-34 0,1 0-42 16,-1-2-71-16,-1-2-185 0,-3 0-489 0,2-2 216 0</inkml:trace>
  <inkml:trace contextRef="#ctx0" brushRef="#br0" timeOffset="48649.45">7518 9893 88 0,'0'0'212'0,"-4"-8"3"0,4 8-12 15,-6-9-13-15,6 9-3 0,-2-8-7 16,2 8-4-16,-8-10-13 0,5 5-5 0,3 5-8 0,-4-10-8 16,4 10-2-16,-2-10 1 0,2 10-6 0,0 0-8 15,-2-9-14-15,2 9-9 0,0 0-14 0,0 0-11 16,0 0-9-16,-4-5-7 0,4 5-9 0,0 0-8 15,0 0 0-15,0 0-7 0,0 0-3 0,6 27 1 16,-2-10 7-16,-2 1-8 0,6 11 2 0,-5 0-2 16,-1 0-3-16,-1 0-6 0,-1 5-4 0,-1-1 3 15,-1-1-4-15,1 1-1 0,-4 0 2 0,3-3-3 0,-3-3 3 16,2 1-3-16,-1-1-1 0,0-9-3 0,-1-3-5 16,4 1 0-16,-3-5-1 0,1-2 0 15,1-1-2-15,2-8 0 0,0 10 1 0,0-10-2 0,-5 7 7 16,5-7-1-16,0 0 10 0,0 0 15 0,2 9 5 15,-2-9-5-15,0 0-5 0,0 0-19 0,0 0-10 16,-1-30 5-16,4 12-1 0,-2-8-1 0,5 1 0 16,-2-4-3-16,1 2 0 0,-1 2-2 0,3-1 0 15,3 2-4-15,-1 6 2 0,-3-1-5 0,3 4 8 16,-4 3-4-16,5-5-1 0,-2 8 4 0,1-2-4 16,0 1 0-16,0 2-1 0,0-1-1 0,2 2-3 0,-2 0 2 15,1-1 4-15,2 4-4 0,-2 0 1 0,0 2 2 16,-10 2 0-16,26-1 0 0,-26 1-3 0,22 7-3 15,-9-5 4-15,2 7-1 0,0 0 0 0,-1 4 5 16,3 7-4-16,-3-6 3 0,0 7 3 0,-3-3 0 16,0 5-4-16,1 0-1 0,1 0 2 0,-6-6 1 15,0 1-15-15,1 1-3 0,-2-4-14 0,3 2-9 16,-5-1-12-16,1 0-11 0,-1-4-12 0,1 0-19 16,0-1-9-16,-1-2-19 0,0-2-14 0,0 0-16 0,0-2-12 15,2 0-15-15,-6-5-30 0,19 3-224 16,-19-3-471-16,27-10 209 0</inkml:trace>
  <inkml:trace contextRef="#ctx0" brushRef="#br0" timeOffset="48947.25">8234 10065 231 0,'0'0'277'16,"0"0"-31"-16,-11-6-21 0,11 6-20 0,0 0-15 15,0 0-14-15,0 0-11 0,-25 12-14 0,19-8-12 16,6-4-9-16,-12 12-12 0,4-3-10 0,1-1-9 15,0 2-9-15,5 1-7 0,-1 0-7 0,1 1-12 0,2 0-3 16,2-1-10-16,2 0-1 0,1 1-6 16,0-2-7-16,4 1-3 0,3-4-1 0,3 0-2 0,-4-4-3 15,6-2-1-15,1-1-4 0,10-4-3 0,-9 0-1 16,-1-3 2-16,0-1-2 0,-6 2-2 0,2-5-4 16,-3-2 1-16,-1-1-3 0,-2 1-4 0,-2-3-6 15,-2 0-6-15,-3 5 0 0,-2-3-11 0,-1-3-5 16,-2 6 3-16,-1 1-2 0,0 1-1 0,0 1-7 15,1 2-5-15,-3 1-23 0,7 5-23 0,-14-5-25 16,14 5-9-16,0 0-16 0,0 0-13 0,-15 10-37 16,11-3-216-16,4-7-427 0,0 15 190 0</inkml:trace>
  <inkml:trace contextRef="#ctx0" brushRef="#br0" timeOffset="49172.21">8798 10245 4719 0,'0'0'20'0,"0"0"38"0,-1-24-36 0,1 24-1 16,-5-11 1-16,5 11-9 0,-2-9-3 0,2 9 3 0,-5-9-1 16,5 9-7-16,-4-8-1 0,4 8-7 0,-7-8-11 15,7 8-24-15,-2-7-21 0,2 7-20 16,0 0-18-16,0 0-30 0,0 0-31 0,-3-7-36 0,3 7-20 15,0 0-22-15,0 0-16 0,0 0-3 0,0 0-46 16,0 0-181-16,0 0-523 0,0 0 232 0</inkml:trace>
  <inkml:trace contextRef="#ctx0" brushRef="#br0" timeOffset="49996.07">9219 9825 45 0,'-4'-7'325'15,"4"7"-34"-15,0 0-23 0,0 0-26 0,-9-8-14 16,9 8-14-16,0 0-19 0,-18 0-16 0,18 0-11 16,-19 3-14-16,6-1-10 0,2 2-10 0,1 1-16 15,-3-1-7-15,5 3-16 0,-1 0 0 0,0-2-15 16,3 5-7-16,2-2-6 0,-1 2-6 0,2 1-12 15,3 1-9-15,3-1-3 0,1 1-1 0,1 0-3 16,4 1-10-16,0-3-6 0,4 2-11 0,4-2-9 0,0-3-4 16,1 0-3-16,0-5 0 0,-1 1-3 0,-3-3 2 15,-14 0 3-15,25-4 0 0,-13-2 2 16,-3 0-3-16,-2 0 5 0,1-2-4 0,-2-1 0 0,-5-3-2 16,1 2-3-16,-5 0 0 0,1-2 2 0,-6-4 2 15,0 1-2-15,2 5 10 0,0-1-2 0,-2 0 4 16,2 2 1-16,0 0 1 0,1 1 2 0,1 2 0 15,4 6 2-15,-7-9-6 0,7 9-6 0,-3-8 4 16,3 8-5-16,0 0 3 0,13-15-1 0,1 7 1 16,3 0-2-16,12-4 0 0,3-1-5 0,5-2 4 15,14-3-3-15,-1-1-1 0,1 1 2 0,-5-1-2 0,-9 4 1 16,-1 2 3-16,-4 0-1 0,0-2 5 0,-3 2-4 16,1-1 5-16,-3 3-1 0,-12 2-4 0,12-3 1 15,-13 2 6-15,0 2-2 0,-5-1 4 0,0 1 0 16,-3 1-1-16,2-4 6 0,-7 0-5 0,2-1 0 15,-3-1-3-15,-2-4 2 0,1 0 2 0,-5 0 1 16,-2-7 4-16,-1 6 3 0,0-1-2 0,3 2 7 16,-1-1 2-16,2 1-2 0,0 2 4 0,0 4-2 15,1-1-2-15,0 3-6 0,0 2 0 0,3 1-4 16,1 6-1-16,-5-8-7 0,5 8-6 0,0 0-1 16,0 0 3-16,0 0-1 0,0 0 2 0,-16 25 2 0,5 0 5 15,-1 8 5-15,-8 20 4 0,-14 26 3 0,-2 7 1 16,-5-3 5-16,-9 1 3 0,-1 1 1 15,0 6 0-15,-5 2-1 0,1 3 0 0,-3 5-12 0,-3-3-1 16,2-7-4-16,4-13 1 0,8-7 5 0,18-21 1 16,-2-4-7-16,2 4 3 0,-2 3-4 0,5-6 5 15,2-6 3-15,8-14-5 0,0-1 9 0,1-4-4 16,1-1-1-16,1-5 1 0,7-7 1 0,-2 1 9 16,1-2 13-16,2-1 18 0,-1-4 12 0,6-3 13 15,-6 7 13-15,6-7-10 0,0 0-21 0,0 0-12 16,-23-9-16-16,16-6-11 0,1-1-13 0,-1-15-12 0,5 2-1 15,2-5-7-15,2-13-2 0,4 10-6 0,6-10-3 16,5 1 0-16,2 1-5 0,4 4-1 0,-1 9-3 16,11-7 0-16,4 3-8 0,0 3 0 0,8 4-5 15,-3 2-9-15,7 2-10 0,-2 5-14 0,4 0-15 16,0 3-28-16,-2 2-26 0,-13 5-38 0,2 0-40 16,9-6-71-16,-12 5-185 0,-3-3-518 0,0 1 229 15</inkml:trace>
  <inkml:trace contextRef="#ctx0" brushRef="#br0" timeOffset="50500.2">10731 9269 9 0,'5'-12'339'0,"-4"4"-34"0,3 1-27 0,-4 7-28 16,3-11-26-16,-3 11-5 0,1-7-29 0,-1 7-8 16,0 0-32-16,0 0-10 0,1-9-16 0,-1 9-18 15,0 0-10-15,0 0-8 0,0 0-7 0,-19 38-2 16,10-11-3-16,-2 4 6 0,-2 2-9 0,1 16-2 15,-7 1-1-15,2 3-12 0,-2 0-1 0,0-1-9 16,-3-1 0-16,2 2-6 0,0-3-7 0,-1 1 3 0,1-4-9 16,7-13 4-16,-6 13-4 0,7-13-21 15,1-2-13-15,1-3-13 0,0 2-18 0,3-2-21 0,1-6-20 16,2-5-17-16,0-1-23 0,1-7-16 0,3 1-17 16,-1-4-30-16,1-7-20 0,0 10-232 0,0-10-468 15,0 0 207-15</inkml:trace>
  <inkml:trace contextRef="#ctx0" brushRef="#br0" timeOffset="50708.55">10286 9909 56 0,'-9'-8'254'0,"0"0"-14"16,3 1-8-16,-2 1-12 0,3 1-13 0,5 5-19 0,-8-8-12 16,8 8-20-16,-2-9-19 0,2 9-14 15,5-9-11-15,3 2-12 0,2-2-8 0,8 2-15 0,11-6-5 16,0 2-8-16,6 0-8 0,2 3-12 0,15-4-24 15,-12 3-13-15,11 0-15 0,-1 0-21 0,1 2-9 16,-14 3-19-16,-1 1-19 0,0-1-23 0,0 4-20 16,-6 2-28-16,0-1-57 0,-12 1-106 0,-1 3-335 15,-8 1 149-15</inkml:trace>
  <inkml:trace contextRef="#ctx0" brushRef="#br0" timeOffset="51337.78">10767 10148 132 0,'-5'5'270'15,"5"-5"-28"-15,0 0-25 0,0 0-14 0,0 0-18 16,0 0-25-16,0 0-14 0,0 0-10 0,34-16-11 16,-25 9-14-16,6-2-6 0,3-2-4 0,6-3-7 15,0 1-11-15,1-1-6 0,-2 1-8 0,3-3-5 16,0 0-5-16,1 2-7 0,0-2-3 0,-1 3-8 15,-2-1-3-15,3 0-7 0,-3-2 0 0,-7 5-1 16,1 0-4-16,0 0-4 0,-2 1 2 0,-6 3-1 0,2 0-5 16,-4 0 7-16,-2-1 4 0,-2 4-1 0,-4 4-1 15,5-11-3-15,-5 11-5 0,-4-10-2 0,4 10-5 16,-14-7 2-16,1 5-3 0,13 2-1 0,-23 2-3 16,5 3-1-16,3 2 1 0,-3 3-3 0,-1 0 1 15,-3 7-2-15,0 4 5 0,2-2-3 0,1 3 1 16,5-7-3-16,-2 7-2 0,5 2 3 0,1 0-3 15,2-2-5-15,3-2 4 0,1-2-1 0,4 0 0 16,3-3-1-16,2 0 3 0,1-4-2 0,3-2 0 16,3 2 0-16,3-1 1 0,4-3-1 0,-1-2-1 15,5-2 1-15,-4 0 4 0,3-5-3 0,6 1 0 0,2-5 1 16,-4 0-2-16,1-3-10 0,-1-1-2 16,-1-3-8-16,-3 0 0 0,1-4-8 0,-1-1 2 0,-3-1 1 15,-1-3 0-15,2 1 3 0,-4-3-2 0,1 6 12 16,-1-2 3-16,-2 6 8 0,0 0 6 0,-4 1 6 15,2 0 1-15,-2 5-3 0,1 1 3 0,0-1 1 16,0 2-1-16,-1 2-3 0,-1 1-2 0,2 1 1 16,-11 2 0-16,19 0 0 0,-19 0 1 0,12 7 0 0,-3 0 1 15,-4 3-1-15,2 2 3 0,-5 3-3 0,4 2 4 16,-6 2 2-16,0 1-1 0,1-2-1 16,-2 7-1-16,-2 0 2 0,0-6-1 0,1 1-3 0,-2-2 0 15,3 1 3-15,-2-2-5 0,2-1-1 0,0 0 2 16,1-3-2-16,1-1-3 0,0-1-1 15,2-1-2-15,2-1 5 0,0-3 0 0,-1-1-2 0,1 1-1 16,5-2-8-16,0-1-8 0,3-2-15 0,-13-1-16 16,24-1-18-16,-8-1-23 0,0-3-26 0,2-2-25 15,-4-1-28-15,4-3-40 0,-2-2-202 0,-2-2-440 16,-3 1 195-16</inkml:trace>
  <inkml:trace contextRef="#ctx0" brushRef="#br0" timeOffset="51948.55">12045 10018 173 0,'0'0'252'0,"7"-6"-16"0,-7 6-19 0,8-5-12 16,-8 5-13-16,0 0-3 0,0 0-18 0,8-6-11 16,-8 6-13-16,0 0-11 0,0 0-14 0,0 0-13 15,0 0-9-15,0 0-11 0,0 0-11 0,0 0-10 16,0 0-7-16,0 0-3 0,0 0-3 0,0 0-8 16,0 0-3-16,1 18-5 0,-1-18-3 0,-1 11-2 15,1-11-8-15,-3 11-1 0,3-11-7 0,0 9 0 16,0-9 5-16,-4 8-6 0,4-8 3 0,0 0 0 0,-2 10 1 15,2-10 8-15,0 0-3 0,0 0 1 16,0 0-1-16,0 0-3 0,0 0 4 0,0 0-3 0,0 0 2 16,0 0-2-16,-16-20 4 0,16 20 3 0,-2-12 1 15,1 6 0-15,1 6 3 0,-2-9-2 0,2 9-2 16,2-10-6-16,-2 10-5 0,2-11-2 0,-2 11-3 16,5-6-6-16,0 1 0 0,-5 5 0 0,13-6-1 15,-13 6-6-15,14-1-7 0,-14 1-7 0,0 0-4 16,23 4-3-16,-14-2 1 0,-9-2-4 0,17 7-4 15,-11-1 2-15,1 1-2 0,-2 2 0 0,1 0 0 16,-2 0-7-16,-2 0-3 0,2 1-4 0,0-2 0 0,-1 2-2 16,-1 1 0-16,2-2 4 0,-3 0-5 15,2 1 5-15,1-3 3 0,-2-1 1 0,2 1 3 16,-4-7 7-16,5 11 2 0,-1-6-1 0,-4-5 6 0,5 7 1 16,-5-7 0-16,5 6 5 0,-5-6 2 0,0 0 1 15,13 2 8-15,-13-2 5 0,0 0 0 0,14-9 15 16,-5 4 8-16,0-4 6 0,0 0 5 0,-1 0 0 15,0 0 11-15,3-3 1 0,-3 2 4 0,4-3 0 16,-4 4-3-16,1-1-2 0,2-4-3 0,1 2 1 16,-3 5-8-16,0-3-1 0,1 3-7 0,-1 0-6 15,0 2 3-15,1 1-5 0,0 0-2 0,-10 4-2 0,19-1-1 16,-10 0-4-16,-9 1 2 0,18 3 3 0,-9 1-1 16,3 0-5-16,-2 3-2 0,-2 0 1 0,-1 0 0 15,0 3 0-15,-1-2-3 0,-1 3-2 0,-1-1 8 16,2 0-5-16,-3 2 6 0,0-1-4 0,-3 0 5 15,1 0-4-15,-4 1-4 0,1 0 5 0,-1 1-3 16,-1-1-4-16,-1-1-22 0,0 1-20 0,0 2-37 16,-4 0-42-16,0 0-54 0,1 0-69 0,2-4-338 15,0 0-620-15,2-5 274 0</inkml:trace>
  <inkml:trace contextRef="#ctx0" brushRef="#br0" timeOffset="55930.07">13715 10368 164 0,'0'0'178'16,"0"0"-8"-16,0 0-13 0,0 0-8 16,0 0-18-16,0 0-14 0,0 0-7 0,0 0-9 0,0 0-13 15,0 0-1-15,-8 6-11 0,8-6-2 0,0 0-4 16,0 0-7-16,0 0-4 0,0 0-8 0,0 0-4 15,0 0-6-15,0 0-4 0,0 0-3 0,0 0-2 16,0 0-1-16,0 0-6 0,0 0 0 0,0 0 3 16,0 0 0-16,0 0 0 0,0 0 3 0,0 0 3 15,0 0-1-15,0 0 7 0,0 0 4 0,0 0 3 16,50-4 3-16,-36 6 3 0,7-2-4 0,5 0-1 0,6 2-3 16,2-1-3-16,4 1 9 0,1 0 1 15,15-1-2-15,1-1 2 0,0 2-4 0,-1 0 1 0,2-2-4 16,2 0 2-16,-1-1-2 0,-1-2-3 0,3 2-1 15,-1-1-4-15,-1-1-1 0,0-1-2 0,-4-2-2 16,-2 1 7-16,-12 0 0 0,-1 0-4 0,-1-2 2 16,3 0-2-16,-2 1 0 0,-2 0-8 0,-3-1-1 15,3 1-1-15,-3-1-4 0,-1 3-3 0,-3-1-2 16,3 0 0-16,-5 1-4 0,-6 0-1 0,-5 2 4 16,-2-1 1-16,-5 1 0 0,-9 2-2 0,14-5 5 15,-9 3-1-15,-5 2-6 0,8-7-4 0,-8 7 0 16,0-9-7-16,0 9 0 0,-6-11-3 0,-2 3-3 0,-5 1 4 15,-2-2-3-15,-6 0-3 0,1 0 0 0,-8-2 1 16,3 3 0-16,-1-3 0 0,4 4 2 0,5 0 3 16,-2 1 1-16,0 1 2 0,8 1 0 0,-1 0-1 15,1 0 0-15,11 4 0 0,-13-4 0 0,13 4-4 16,-8-2-2-16,8 2-7 0,0 0 4 0,-11-5-1 16,11 5-4-16,0 0 3 0,0 0 5 0,0 0-2 0,0 0-3 15,0 0 2-15,0 0 2 0,0 0-2 16,35 16 5-16,-21-12-3 0,3 4 3 0,1-3 4 15,-1 2-6-15,0 0 3 0,3 1 9 0,-2-1-2 0,-1 2 4 16,3-1-1-16,-3 3 0 0,3 0 0 16,-4-3-5-16,7 7 5 0,-6-3 5 0,1 1-5 15,-3 0 0-15,-2 1-2 0,-2-3 0 0,3 3 2 0,-2-1-4 16,-6-4 3-16,3 0 5 0,-4 0-5 0,-1 1 3 16,0-4-5-16,1 1 3 0,-2 1-3 0,-3-8-1 15,4 10 2-15,-2-5 0 0,-2-5 0 0,0 11-3 16,0-11 1-16,1 11 0 0,-1-11 1 0,-3 11-3 15,0-5 0-15,3-6 3 0,-1 10 0 0,1-10-6 16,-4 9-4-16,4-9-3 0,-3 7-5 0,3-7-2 16,0 0-5-16,-1 10-1 0,1-10-6 0,0 0 0 0,0 0 0 15,0 0 3-15,0 0 4 0,0 0 4 0,3 8 1 16,-3-8-1-16,0 0 5 0,0 0-2 16,0 0 5-16,0 0 1 0,0 0 3 0,0 0-1 0,0 0 4 15,0 0-1-15,0 0 1 0,0 0-1 0,0 0-2 16,0 0 0-16,0 0-6 0,0 0-5 0,0 0-7 15,0 0-17-15,0 0-29 0,0 0-33 0,0 0-37 16,0 0-47-16,-17-19-74 0,17 19-207 0,-9-9-506 16,9 9 224-16</inkml:trace>
  <inkml:trace contextRef="#ctx0" brushRef="#br0" timeOffset="61719.08">19379 3995 27 0,'0'0'114'0,"0"0"-11"16,0 0-7-16,0 0-2 0,0 0-5 0,0 0-6 0,0 0-9 15,0 0-3-15,0 0-5 0,0 0 0 0,0 0-4 16,0 0 1-16,0 0-7 0,0 0-7 0,0 0-2 16,0 0 5-16,0 0-8 0,0 0 5 0,0 0-4 15,0 0 4-15,0 0-7 0,0 0 5 0,0 0-2 16,0 0 3-16,0 0 1 0,0 0 4 0,0 0-2 16,0 0 2-16,0 0-5 0,0 0 1 0,0 0 1 15,0 0 1-15,0 0-6 0,0 0-4 0,0 0 1 16,0 0-6-16,0 0-3 0,0 0-3 0,0 0-1 0,0 0-6 15,0 0-3-15,0 0 0 0,0 0-3 16,0 0 0-16,0 0-6 0,0 0-1 0,0 0-3 0,0 0 0 16,0 0-3-16,0 0 1 0,0 0-2 0,0 0 2 15,0 0-1-15,0 0-3 0,0 0 3 0,-5 23 3 16,5-23-4-16,-3 14-2 0,2-8-1 0,-3 5 1 16,3-2 6-16,-3 2-5 0,2 1-1 0,0 0 2 15,-1 1-3-15,0 3 3 0,-1 0 1 0,2-5-3 16,0 2 2-16,0 2 1 0,-1-4-2 0,1 2-1 15,-1-1 2-15,0-1 1 0,0 1-2 0,-1-2 2 16,1 1-4-16,2 0 2 0,-1-2-13 0,2 2-13 0,-3-3-19 16,-1 2-20-16,3-3-40 0,0 1-18 0,-1-1-34 15,2-7-169-15,-4 14-349 0,3-10 156 16</inkml:trace>
  <inkml:trace contextRef="#ctx0" brushRef="#br0" timeOffset="62631.06">20648 4484 114 0,'0'0'165'16,"-23"-6"-14"-16,23 6-7 0,0 0-8 0,0 0-4 16,0 0-11-16,-4-5 0 0,4 5-3 0,0 0-8 15,0 0-4-15,-6-8-12 0,6 8-8 0,-5-5-3 0,5 5-7 16,0 0-5-16,-7-10-3 0,7 10-6 16,-5-5-3-16,5 5-5 0,-5-6-1 0,5 6 5 15,-4-7 8-15,4 7 3 0,0 0-1 0,-6-5 2 0,6 5-9 16,0 0-3-16,0 0-3 0,-1-10-5 15,1 10-4-15,0 0-6 0,1-10-4 0,-1 10-6 0,3-8-2 16,-3 8-4-16,12-8-4 0,-8 2-2 16,4 0-1-16,0 1-1 0,0 0-3 0,1 2-1 0,0-2-3 15,-9 5-2-15,16-5-1 0,-10 2-1 0,-6 3-2 16,15-2 0-16,-15 2-6 0,16 0-5 0,-16 0-5 16,15 2-1-16,-15-2-6 0,12 7 4 0,-6-4-6 15,-1 3 0-15,0 1 0 0,2 1-1 0,-4 2 8 16,1 1 2-16,-4-1-3 0,-1 5 3 0,0-2 0 15,-2 1 4-15,-1 2 4 0,-3 0-2 0,2 1 1 16,-3 0 3-16,0-2 1 0,-2 2 0 0,1-2 2 16,0-2-3-16,4-3-3 0,-4 0 8 0,4-2-4 0,1 1 2 15,-1-3 0-15,0-1 1 0,1 0-1 0,4-5-3 16,-8 9 5-16,8-9-3 0,-1 6 5 0,1-6-4 16,0 0-2-16,-4 9-3 0,4-9 2 0,0 0-6 15,0 0 5-15,0 0-2 0,0 0-8 0,0 0 7 16,0 0 3-16,4 9 2 0,-4-9 1 0,14 4 1 15,-5-3-3-15,-9-1-1 0,27 1 3 0,-15-1 0 16,7 0 2-16,0 2-10 0,0-4 10 0,0 1 0 0,0 0-4 16,2-2 5-16,-1 1-5 0,-2 1 1 15,3 0 2-15,-7-2 0 0,2 1-9 0,-2 1-9 0,0 0-3 16,-14 1-12-16,23-3-13 0,-23 3-23 0,13-1-15 16,-13 1-20-16,15-2-19 0,-15 2-22 0,12-2-17 15,-12 2-147-15,0 0-333 0,13-2 149 0</inkml:trace>
  <inkml:trace contextRef="#ctx0" brushRef="#br0" timeOffset="63445.94">21783 4596 84 0,'0'0'208'0,"0"0"-13"0,0 0-6 16,0 0-13-16,0 0-15 0,0 0-12 0,0 0-11 15,0 0-13-15,0 0-6 0,0 0-11 0,0 0-9 16,-6-10 0-16,6 10-4 0,0 0-8 0,0 0-10 0,0 0-5 15,0 0-9-15,0 0-8 0,0 0-4 16,0 0-10-16,20-12-14 0,-11 11-5 0,3-2-10 0,2 1 7 16,-3 0-12-16,4 2 1 0,-2-2 0 0,-13 2-2 15,25 2-5-15,-15-1-3 0,-10-1-3 0,21 3-7 16,-13 0-7-16,-8-3-5 0,14 6 0 0,-9-2-7 16,-1 2 3-16,-4-6 3 0,8 8-6 0,-7 0 6 15,-1-8-3-15,1 11 10 0,-1-11 2 0,-3 15 0 16,1-8 2-16,-2-1 3 0,2 1-10 0,2-7 9 15,-8 10 3-15,4-4-2 0,4-6 1 0,-6 7-4 16,6-7 2-16,-9 7-10 0,9-7 3 0,-3 5-7 0,3-5 0 16,0 0-7-16,-3 7-3 0,3-7-2 0,0 0 3 15,0 0 4-15,-2 10 8 0,2-10-4 0,0 0 0 16,4 11 9-16,-4-11 4 0,7 7-8 0,-3-3 3 16,-4-4 10-16,10 10 2 0,-4-3-5 0,-1 1 8 15,0-2-4-15,3 1 1 0,-2 0-3 0,1 0 2 16,-1 2 2-16,1-2-8 0,-1 1 8 0,0 2 0 15,-2-1-1-15,1 1-2 0,-1-1 6 0,-1 1-5 16,-1 1 6-16,-2 0-5 0,0-1 2 0,0 0-1 16,0-1 0-16,-4-2 5 0,1 0-10 0,0-1-2 15,3-6 7-15,-13 11 3 0,8-6 7 0,-4-2 1 16,0 1 8-16,9-4-1 0,-18 3 6 0,8-1 8 0,10-2-7 16,-20 0 5-16,20 0-4 0,-20-4-6 15,8 3-1-15,0-3 5 0,-1 1-9 0,3-1-1 16,-1-1-12-16,1 1-14 0,-1-1-2 0,2 1-7 0,0 0-2 15,9 4-7-15,-11-5-5 0,11 5 8 0,-11-9-11 16,5 6-8-16,6 3-2 0,-5-5-32 0,5 5-12 16,0 0-93-16,-6-8-207 0,6 8 92 0</inkml:trace>
  <inkml:trace contextRef="#ctx0" brushRef="#br0" timeOffset="64130.2">22848 4825 167 0,'0'0'168'0,"0"0"-16"0,0 0-13 0,0 0-21 0,0 0-9 15,0 0-15-15,0 0-10 0,0 0-7 0,0 0-6 16,0 0-9-16,5 9-5 0,-5-9-6 0,-2 12 3 16,1-3-3-16,1 1-8 0,0-2-3 0,0 2-3 15,0 0-5-15,0 0-3 0,1 1 2 0,-1-2-2 16,3 0 0-16,-2 0 1 0,3 0-2 0,-1 0-3 16,-1-1-5-16,5-1 3 0,-2 0-2 0,1 0-2 0,-1-2-3 15,3 1-1-15,1 1 1 0,1-2 1 16,-1 1-5-16,4-1 4 0,-3 0-5 0,4-1 0 0,-4-2 1 15,3-1-5-15,0 1-1 0,-3 0 0 0,-10-2 2 16,23 1-7-16,-9-2 5 0,-14 1 1 0,23-6-2 16,-12 2-2-16,1-1 4 0,-2-1-10 0,1-2 3 15,0 1-2-15,-2-2 4 0,-2 2-1 0,3-2-2 16,-3 1 1-16,0 1 3 0,-1 0 0 0,-2 2 5 16,-4 5-3-16,10-8 4 0,-10 8-2 0,5-7-3 15,-5 7-5-15,4-4-2 0,-4 4-1 0,0 0 1 16,0 0-5-16,0 0 3 0,0 0 0 0,0 0-2 0,0 0 9 15,0 0-4-15,0 0 0 0,0 20 0 16,0-20 3-16,-5 18 0 0,2-8-3 0,2 1 5 16,-3 1-3-16,3 0 2 0,-3-1 0 0,2 0 3 0,-1 2-3 15,2-2-1-15,1 3 4 0,-3-3-5 0,2 2 1 16,-2-2 3-16,2 1-13 0,1-3-9 0,-2 2-20 16,0 1-23-16,2-4-22 0,-1 4-25 0,0-3-39 15,-2 1-125-15,-4 0-294 0,0-1 130 0</inkml:trace>
  <inkml:trace contextRef="#ctx0" brushRef="#br0" timeOffset="66220.2">25889 5327 45 0,'0'0'215'0,"0"0"-15"0,0 0-16 16,0 0-18-16,0 0-14 0,0 0-16 0,0 0-12 15,0 0-6-15,0 0-17 0,0 0-2 0,0 0-4 16,0 0-9-16,0 0-1 0,0 0-7 0,1-17-6 15,-1 17-2-15,0 0-7 0,0 0-7 0,0 0-3 16,0 0-5-16,0 0-6 0,10-3-4 0,-10 3-5 16,0 0-2-16,0 0-3 0,11-4-2 0,-11 4-7 15,13-3-5-15,-13 3 4 0,13-3-6 0,-13 3-1 0,24 0 2 16,-10 1-1-16,4 0-2 0,-2-2-1 0,-2 3-2 16,4 1 0-16,-5-2-4 0,1-1-2 0,-14 0 3 15,22 3-1-15,-13-2-4 0,-9-1-1 0,14 3-1 16,-14-3-10-16,8 3-4 0,-8-3-3 0,0 0-5 15,7 3-4-15,-7-3-1 0,0 0 3 0,0 0 3 16,0 0 2-16,0 0-6 0,0 0 16 0,-18 11 6 16,4-6 2-16,0 0 4 0,-7-2 4 0,1 1 8 15,0-1 8-15,-2-3 6 0,2 0-1 0,-2-2-1 0,2-1 4 16,-2 3 0-16,3-5 1 0,0 0-1 16,2 1-1-16,0 0-1 0,6-1-3 0,-6-2-4 15,4 3-1-15,-2-1-2 0,4-1 1 0,0 0-2 0,-1 3-4 16,0-2 3-16,-1-1-8 0,2 0 4 0,2 2-5 15,-4-1 3-15,3 1-4 0,-2 0 3 16,1 1-5-16,-1 0-2 0,2-1 1 0,-3 1-5 0,13 3 0 16,-16-1-3-16,16 1-2 0,-16-2-2 0,16 2 1 15,-11-1-2-15,11 1 3 0,0 0 1 0,-17 6-1 16,17-6 0-16,-10 6 3 0,10-6-3 0,-9 6 4 16,4-1-2-16,5-5 1 0,-8 7 0 0,3-1 0 15,1 0-1-15,0 2 1 0,3 0 3 0,-6 0 0 16,2 2 2-16,1 1 1 0,0-2-2 0,1 2 2 15,-1-2-1-15,-1 3-1 0,3-2 1 0,-2 0 0 0,0 2-4 16,4-1 4-16,0 0-2 0,0 0-3 0,1 1 1 16,3 1 3-16,0-4 1 0,0 1-2 0,0 0 2 15,2 0 0-15,2-1 2 0,3 1-1 0,-2-1 1 16,1 2-2-16,7-2 0 0,-2 1 5 0,2-1-6 16,-2 0 0-16,3 0 0 0,-2 1 3 0,0-4-2 15,3 4-10-15,-1-3 2 0,-1 1-4 0,-2 0 2 16,-1 1-4-16,-4-2 0 0,1 0-2 0,-2 2-6 15,2 4 3-15,-6-2-2 0,2 1 1 0,-1-2 2 16,-4 3 7-16,2 2-4 0,-4 1 4 0,-2-4 1 16,-2 3 0-16,-1-1 1 0,0-3 1 0,-3 4 5 0,3-4-3 15,-1-2 3-15,-2 3 5 0,-1-5 1 0,1 1 0 16,-1-1 8-16,-1 0 6 0,1-2 5 0,-2-1 2 16,-5-3 4-16,1-1-5 0,-5 0 1 0,-2-4 0 15,-5-2-1-15,-4-2 3 0,2 0 2 0,0-2-2 16,2 0 2-16,1-1 2 0,4 3-2 0,-2-3-1 15,6 1-1-15,-1 3-3 0,1 0-2 0,2-1-4 16,-1 1-1-16,4 0-2 0,2 3-3 0,-1-1 1 16,6 1 1-16,6 4-3 0,-13-6-2 0,13 6 2 0,-11-3-4 15,11 3 1-15,0 0 0 0,-11-5-3 16,11 5 1-16,0 0-2 0,-9-4-2 0,9 4 2 16,0 0-2-16,0 0 2 0,0 0 1 0,0 0-5 0,0 0 5 15,0 0-3-15,0 0 2 0,0 0-1 0,-10-3 2 16,10 3 2-16,0 0 3 0,0 0 1 0,0 0 2 15,0 0 3-15,0 0-1 0,0 0 2 0,0 0 2 16,0 0 0-16,0 0 0 0,0 0 2 0,0 0 1 16,0 0 0-16,0 0-2 0,0 0 6 0,0 0-9 15,0 0-2-15,0 0 0 0,0 0-3 0,0 0 0 16,0 0-2-16,0 0 2 0,0 0-1 0,0 0-1 16,0 0 0-16,0 0 0 0,0 0 5 0,0 0-5 0,0 0 0 15,0 0 6-15,0 0-2 0,0 0 5 16,0 0 2-16,0 0 0 0,0 0 4 0,0 0-3 15,0 0 3-15,0 0-4 0,0 0 2 0,0 0-5 0,0 0 1 16,0 0-4-16,0 0 2 0,0 0 2 0,0 0-5 16,0 0 0-16,0 0 0 0,0 0-3 0,0 0 1 15,0 0-3-15,0 0 1 0,0 0-3 0,0 0 1 16,0 0 0-16,0 0 3 0,0 0-4 0,0 0-2 16,0 0 3-16,0 0-4 0,0 0 0 0,0 0 1 15,0 0-1-15,0 0 1 0,0 0-2 0,0 0 2 16,0 0 2-16,0 0-2 0,0 0-1 0,0 0-4 15,0 0 1-15,0 0 5 0,0 0-1 0,0 0 0 16,0 0-1-16,0 0 0 0,0 0-3 0,0 0 1 16,0 0-1-16,0 0 2 0,0 0 2 0,0 0-3 15,0 0 3-15,0 0-2 0,0 0-2 0,0 0 3 0,0 0 1 16,0 0-4-16,0 0 2 0,0 0-1 0,0 0 3 16,0 0 3-16,0 0-3 0,0 0 1 15,0 0 2-15,0 0 0 0,0 0-5 0,0 0 2 0,0 0 0 16,0 0 10-16,0 0-8 0,0 0 1 0,0 0 0 15,0 0-2-15,0 0 0 0,0 0 0 0,0 0 0 16,0 0 3-16,0 0 4 0,0 0-10 0,0 0 4 16,0 0-5-16,0 0 2 0,0 0 1 0,0 0 1 15,0 0-1-15,0 0 0 0,0 0-3 0,0 0 2 16,0 0-3-16,0 0 1 0,0 0 1 0,0 0-2 16,0 0 4-16,0 0 1 0,0 0-4 0,0 0 2 15,0 0 1-15,0 0-1 0,0 0-1 0,0 0-4 0,0 0 2 16,0 0 2-16,0 0 1 0,0 0-2 15,0 0 1-15,0 0-4 0,0 0 5 0,0 0-1 0,0 0-1 16,0 0 4-16,0 0 2 0,0 0-2 0,0 0-2 16,0 0 3-16,0 0-2 0,0 0-2 0,0 0 2 15,0 0 3-15,0 0 1 0,0 0 0 0,0 0-1 16,0 0 0-16,0 0-6 0,0 0 7 0,0 0 4 16,0 0-7-16,0 0 4 0,0 0 0 0,0 0 2 15,0 0 0-15,0 0 1 0,0 0 3 0,0 0 3 16,0 0-6-16,0 0 2 0,0 0 0 0,0 0 1 15,0 0 2-15,0 0-1 0,0 0-3 0,0 0 5 16,0 0-8-16,0 0-1 0,0 0-14 0,0 0-26 0,0 0-26 16,0 0-32-16,0 0-32 0,0 0-47 15,0 0-36-15,0 0-44 0,0 0-1 0,0 0-236 0,0 0-525 16,-17 0 232-16</inkml:trace>
  <inkml:trace contextRef="#ctx0" brushRef="#br0" timeOffset="68218.59">17247 9549 14 0,'13'-3'236'15,"-13"3"-25"-15,14-1-14 0,-14 1-14 0,11-3-8 16,-11 3-9-16,0 0-6 0,15-5-12 0,-15 5-22 0,8-2-2 15,-8 2-1-15,0 0 0 0,7-6 2 16,-7 6 2-16,0 0 0 0,0 0-9 0,0 0-12 16,0 0-6-16,9-3-8 0,-9 3-7 0,0 0-9 0,0 0-6 15,0 0-7-15,0 0-4 0,0 0-9 0,0 0-8 16,0 0-4-16,0 0-2 0,0 0-8 0,0 0 1 16,0 0-3-16,0 0-8 0,8-5-1 0,-8 5-6 15,0 0 0-15,0 0 1 0,9-3-2 0,-9 3-4 16,0 0 1-16,19-1 1 0,-19 1-2 0,20-3 0 15,-8 3-1-15,-12 0 0 0,22 0-3 0,-22 0 2 16,21 1-1-16,-13 1 2 0,-8-2-3 0,17 0-1 0,-17 0 3 16,0 0 0-16,15 2-4 0,-15-2 1 0,0 0-1 15,13 1 2-15,-13-1-2 0,0 0 8 16,0 0-2-16,0 0-2 0,0 0 2 0,0 0 3 0,0 0 0 16,0 0 1-16,0 0-4 0,0 0 3 0,-63-2-3 15,30-1 1-15,-2-1 1 0,-3 1-4 0,0-2 3 16,-1-2 1-16,1 0 2 0,-2-1-3 0,2-1 6 15,1 1 1-15,-15-3-4 0,16 0 1 0,-4 2 2 0,4 0-1 16,2-2 0-16,6 4-5 0,-2-2 3 16,9 5-4-16,-1-1-1 0,4 0 1 0,0 0-1 15,8 3 3-15,-3-2 0 0,0 0-6 0,4 0 2 0,9 4-1 16,-16-3-4-16,16 3 2 0,-12-2 1 16,12 2 2-16,-10-3-1 0,10 3 10 0,0 0-12 0,-13-4 0 15,13 4-2-15,0 0 5 0,0 0-4 0,0 0 8 16,0 0-3-16,-10-1-8 0,10 1-2 0,0 0 10 15,0 0-12-15,0 0 1 0,0 0-1 0,0 0-4 16,0 0 10-16,-14 8-3 0,14-8 3 0,-6 11-2 16,2-4 4-16,-1 4-3 0,-3-2-1 0,0 6 3 0,1-1 2 15,0 0-4-15,-2 2 0 0,-1 1 0 0,1 1 4 16,0 0-3-16,0 0 0 0,0-1 2 16,-1 0 3-16,-1 0-1 0,3-1-2 0,0-1-2 0,1-3 2 15,0-1 0-15,1-1 3 0,2 0-1 0,0-1-1 16,-1 0-1-16,0-1 2 0,1-1 0 0,0-2-4 15,4-5 2-15,-2 11-1 0,2-11 1 0,-3 11-3 16,3-11 2-16,-1 7-8 0,1-7 8 0,0 0-2 16,0 7 10-16,0-7-6 0,0 0-3 0,5 9-6 15,-5-9 0-15,0 0 6 0,8 7 1 0,-8-7 0 16,8 4 1-16,-8-4-2 0,12 2 2 0,-12-2-1 0,10 2-1 16,-10-2 6-16,13 4-5 0,-13-4 3 0,10 1 0 15,-10-1-3-15,18 4-2 0,-8-4 2 0,2 2-1 16,3-1 1-16,2 1-2 0,2-1 5 0,9 2 1 15,-5 1 5-15,-4 0-7 0,3-2 0 0,0 3-3 16,-3-1 1-16,4 0 1 0,4 1 0 0,-8-1-4 16,0 0 2-16,0 1-2 0,-2 0 0 0,0 1 2 15,-5-2-2-15,0 1 4 0,-2 2-6 0,-2-3 4 0,2 2-1 16,-4 2 1-16,2-1 10 0,-2 1-10 16,3 3 4-16,-2-1 0 0,-2 1 0 0,-1-1 1 15,0 1 1-15,-3 1-4 0,0-1 0 0,0 1 2 0,-1-1-3 16,-1-1 6-16,1 0-2 0,-2 1 3 15,-1-2-5-15,-2 4 2 0,-5 2-4 0,-4-1 3 0,-1-3 7 16,-1 2-1-16,-1-3-1 0,-1 1 0 0,-2-3-1 16,3 0 3-16,-10 1-5 0,1-2 6 0,-1-1 0 15,-1-1-6-15,0 0 3 0,1-1-5 0,-1-3 6 16,1 1-5-16,5-2 3 0,2 0 1 0,3 0 6 16,-1-1 3-16,5 0 3 0,13 1-3 0,-24-1-3 0,12-2-3 15,0-1 2-15,0 3 2 0,12 1-3 0,-20-6 2 16,11 4-3-16,0 0 4 0,9 2-4 0,-17-5 2 15,17 5-9-15,-13-3 5 0,13 3 5 0,-12-6-2 16,12 6-4-16,-12-5 5 0,12 5 1 0,-9-3 2 16,9 3-1-16,0 0 10 0,0 0-4 0,-15-4-8 15,15 4 1-15,0 0-2 0,0 0-9 0,0 0 10 16,0 0-7-16,0 0 1 0,0 0 4 0,-14 0-1 16,14 0-2-16,0 0 0 0,0 0 6 0,0 0-8 15,0 0-1-15,0 0-1 0,0 0 0 0,0 0 15 16,0 0-6-16,0 0 12 0,0 0-4 0,0 0-1 0,0 0-3 15,0 0 2-15,0 0 6 0,0 0-2 16,0 0 0-16,0 0 2 0,0 0-2 0,0 0 5 0,0 0-3 16,0 0-1-16,0 0 0 0,0 0-10 0,0 0 10 15,0 0-9-15,0 0 4 0,0 0-2 0,0 0-5 16,0 0 2-16,0 0-4 0,0 0 1 0,0 0 0 16,0 0-5-16,0 0-1 0,0 0-1 0,0 0 1 15,0 0-1-15,0 0 2 0,0 0 0 0,0 0-9 16,0 0 6-16,0 0-4 0,0 0-1 0,0 0 4 15,0 0 2-15,0 0 1 0,0 0-4 0,0 0-5 0,0 0-1 16,0 0-4-16,0 0-2 0,0 0-12 0,0 0 0 16,0 0-26-16,0 0-17 0,0 0-23 0,0 0-22 15,0 0-32-15,0 0-46 0,0 0-59 0,0 0-83 16,0 0-289-16,0 0-672 0,0 0 297 0</inkml:trace>
  <inkml:trace contextRef="#ctx0" brushRef="#br0" timeOffset="72651.1">15292 3990 22 0,'-4'-8'50'16,"4"8"-13"-16,0 0 9 0,-1-8 5 0,1 8-3 15,0 0-7-15,0-8-4 0,0 8-11 0,0 0 4 16,0 0-7-16,0-10 0 0,0 10-2 0,0 0-3 16,0 0 4-16,3-10-10 0,-3 10-1 0,0 0 0 15,0 0-1-15,0 0-6 0,0 0 7 0,0 0-8 0,0 0 3 16,3-5-1-16,-3 5 19 0,0 0-11 0,0 0 1 15,0 0-6-15,0 0 7 0,0 0 0 0,0 0-1 16,0 0 3-16,0 0 7 0,0 0 5 0,0 0 4 16,0 0 3-16,0 0 2 0,0 0-2 0,0 0-2 15,0 0 6-15,0 0-4 0,0 0-2 0,0 0 2 16,0 0-2-16,0 0-5 0,0 0-4 0,0 0-10 16,0 0 3-16,0 0-2 0,0 0-14 0,0 0-6 15,0 0-9-15,0 0-6 0,0 0-13 0,0 0-11 16,0 0-6-16,0 0-12 0,0 0-11 0,0 0-80 15,0 0-165-15,0 0 74 0</inkml:trace>
  <inkml:trace contextRef="#ctx0" brushRef="#br0" timeOffset="79797.56">15338 4261 76 0,'3'-6'98'0,"-3"6"-8"0,2-7-9 0,-2 7-2 0,0 0-7 15,4-9 1-15,-4 9-1 0,0 0-10 0,1-8-5 16,-1 8-3-16,0 0-6 0,0 0-3 0,2-10-5 16,-2 10 3-16,0 0-8 0,-2-8 2 0,2 8-7 15,0 0 5-15,0-10 3 0,0 10 1 0,0 0-4 16,-1-9-1-16,1 9 1 0,0-10 8 0,0 10 2 16,0-10-9-16,0 10 2 0,-2-11-2 0,2 4 7 15,0 7-7-15,-2-11 0 0,2 4-5 0,0 7-4 0,-1-14-2 16,-2 8-6-16,3 6 2 0,0-12 0 0,0 12-10 15,0-12 3-15,0 12-4 0,-1-10-2 16,0 2 3-16,1 8-3 0,0-10 3 0,0 10-2 0,-3-13-6 16,3 13 2-16,0-12-1 0,0 5-1 0,-2 0 2 15,2-3 1-15,-2 1 1 0,1-1-9 0,-1-1 4 16,0 1-5-16,0 0 11 0,-2-1 1 0,3-2 1 16,-1 5 0-16,1-3 1 0,0 4 2 0,1 7 3 15,-4-15 1-15,3 8-3 0,-1-1 2 0,2 8 0 16,-1-13 2-16,0 7 1 0,1 6 0 0,0 0-1 15,-3-9-4-15,3 9 0 0,0 0-4 0,-1-10 2 16,1 10-2-16,0 0-3 0,0 0 1 0,0 0 0 0,0 0-1 16,-4-6 2-16,4 6-5 0,0 0 2 0,0 0-2 15,0 0 1-15,0 0-1 0,0 0 1 16,0 0 1-16,0 0-4 0,0 0-1 0,0 0 4 0,0 0-3 16,0 0 1-16,0 0 1 0,0 0-7 0,0 0 2 15,0 0-2-15,0 0-1 0,0 0-2 0,0 0 3 16,0 0 0-16,0 0 2 0,0 0-5 0,0 0 8 15,0 0-5-15,0 0 3 0,16 23-3 0,-13-12 6 16,1 0-3-16,3 0 0 0,0 6-3 0,-2-1 0 16,4 0 3-16,1 0-3 0,1 2-1 0,-2 0 6 15,6 4 5-15,-1 1-7 0,0 0 1 0,-1 0 0 16,5-2 1-16,-4 4-2 0,5-4 1 0,-1 4 1 0,1-5-5 16,-2 3 6-16,2 0-6 0,0-1 3 15,0-2 3-15,0-1-3 0,1 3 1 0,0-2 0 0,2 1 1 16,-1-1-2-16,4 2 3 0,0 2 4 0,4-2-4 15,0 0-1-15,9 8 4 0,-7-9-1 0,12 10-2 16,-2-4-2-16,1 0 4 0,2 2-2 0,-3 1-3 16,2-3 3-16,-3 0-1 0,-8-4 1 0,10 5-2 15,0 0 0-15,-10-7-3 0,-1 1 2 0,10 6 0 16,-11-8 3-16,11 8 0 0,-10-5-2 0,2-2 3 16,-1 2 0-16,8 5-1 0,-11-4-4 0,3-2-2 15,-4 2 2-15,12 6 0 0,-11-6 1 0,7 8-2 16,1 0 1-16,0 0-1 0,0 3 7 0,0-1-5 15,0 2 2-15,2 1 1 0,0 1 1 0,0 3 1 16,0 3 2-16,3-1-6 0,-2 0 3 0,2 2-4 0,1-1 3 16,0-1-2-16,-4 0-1 0,3 0 2 0,1-1-6 15,-5 3 3-15,2-1-1 0,-2-2-1 0,0 0 3 16,-2-1-1-16,0 1-3 0,2-1 3 0,-2-2 1 16,-1 0 3-16,-1 3-3 0,3-2-4 0,-1 1 1 15,3-1-1-15,-1 1 10 0,1 0-8 0,2-3 1 16,1 3 1-16,2 0-3 0,2-4 0 0,1 5 6 15,0-1-3-15,2-1-3 0,1 0 0 0,16 17 5 16,-19-20-3-16,-2-2 5 0,-1 0-3 0,-1 0 5 0,-1-2-1 16,0 0-2-16,1-1-3 0,-6-1 3 0,-10-10-3 15,1 2 0-15,-2 1 1 0,0-1 1 16,-1 1 0-16,-3-1-3 0,1-2 0 0,2 1 2 0,-3 1 1 16,-1-2-2-16,2 1 1 0,-1-3 3 0,-3 4-2 15,5-1 0-15,-3-2 0 0,2 3 3 0,-3-1 1 16,1-1 0-16,1-2-1 0,-1 4-2 0,2-4 2 15,-4-1-1-15,2 0-2 0,-5-4 1 0,-3-3 2 16,1-1-4-16,0 1 3 0,-4-3-1 0,-1 0 2 16,0-1 0-16,-1-1-2 0,2 1 1 0,-1-2 0 15,-2-3 0-15,-7-2-1 0,13 7 4 0,-5-4-6 16,-8-3 4-16,9 4 1 0,-9-4-4 0,13 1 6 16,-13-1-2-16,0 0-1 0,0 0-1 0,18-1 2 0,-18 1-1 15,11-9 0-15,-7 5-3 0,-4 4 1 16,9-13-4-16,-2 6 3 0,-2-3 1 0,2 1-2 0,-3-2 1 15,1 2-2-15,-3-4 1 0,0 3-3 0,1-2 3 16,1 0-2-16,-2 0-4 0,-1 1 5 0,2-1-5 16,-1 0 4-16,-2 2 0 0,-2-6-5 0,2 5 0 15,0-3 3-15,-1 0 3 0,-4-2-5 0,3 5 5 16,-2-2 2-16,1 2-6 0,1-1 3 0,-4-1 0 16,3 4-2-16,-3-2 3 0,1 4-3 0,1-2-1 15,0 3 3-15,0-1-2 0,-1 0 3 0,5 7-3 16,-6-11-2-16,2 6 2 0,4 5 3 0,-5-8-5 15,5 8 4-15,-7-7-1 0,7 7-1 0,0 0 1 16,-5-6-1-16,5 6-1 0,0 0-4 0,-4-6 2 0,4 6-2 16,0 0-7-16,0 0-4 0,0 0-2 15,0 0 5-15,0 0 0 0,0 0 2 0,0 0 2 0,0 0 1 16,0 0 0-16,9 34 2 0,-1-19 0 0,2 9 1 16,-2 1 0-16,2 2 10 0,-2 0-3 15,3 3 3-15,0 0-5 0,1 18 9 0,0 2-3 0,-6-1 2 16,-1-2 3-16,3-14-5 0,-4 1 3 0,-2-1 3 15,2 1-3-15,-2-3 1 0,-1-1-1 0,0-2 0 16,2-8 3-16,-1-1-4 0,-2-2 5 0,2 0-6 16,-1-3 0-16,-2-2 2 0,-1-1 1 0,2-1 1 15,-1-4-2-15,1-6 0 0,-3 13 0 0,1-7 1 0,-2-1 6 16,4-5 3-16,-17 8-5 0,3-3 2 16,-5-1-3-16,0-3-2 0,-9-1 0 0,-3-2 1 15,-1-1-1-15,0 0-2 0,4 2-1 0,5 0 0 0,2-1-11 16,2 1-15-16,2 1-24 0,4 0-33 15,13 0-33-15,-23 0-33 0,23 0-55 0,0 0-110 16,-22 4-333-16,22-4 149 0</inkml:trace>
  <inkml:trace contextRef="#ctx0" brushRef="#br0" timeOffset="80825.92">20712 7643 125 0,'0'0'132'0,"1"8"-6"15,-1-8-17-15,0 0-15 0,0 0-6 0,0 0-5 16,4 5-7-16,-4-5-13 0,0 0 7 0,0 0-4 16,0 0 2-16,0 0-1 0,0 0 4 0,0 0 0 15,0 0-4-15,0 0-7 0,0 0-1 0,0 0-5 0,0 0-3 16,0 0-9-16,0 0 1 0,0 0-5 0,0 0-2 15,0 0-6-15,18-18-7 0,-14 9 2 0,2-2-4 16,-1 1-4-16,3-5-3 0,1-1-1 0,0-3-1 16,-3 1 11-16,3-5-1 0,-2-2 1 0,-1 0-2 15,-3 1 2-15,-2-2-3 0,-1 6-1 0,-3-6 5 16,-4 1-3-16,-1 7 0 0,-4-5-4 0,-1 0 8 16,-3 9-11-16,-4-5 2 0,-3 2-3 0,-4 4-3 0,-1-2 2 15,-2 6-3-15,-4 0-1 0,1 4 0 16,-3 2-2-16,-1 2-3 0,1 2 2 0,-4 5-2 15,5 2 1-15,-13 9-2 0,0 2 1 0,3 3 1 16,-1 2-3-16,5 1 2 0,-1 3-1 0,0-1 0 0,2 4 5 16,11-10 1-16,-1 4-2 0,2 0 1 0,1 3 3 15,4-1-1-15,-1 1-4 0,5 3-1 0,2-1 1 16,3 2 5-16,5-2-1 0,2 2 0 0,5 2 2 16,4 1 1-16,4-3 1 0,3 0-2 0,5-2 1 15,1 1-5-15,6-4 5 0,-1 0-3 0,5-2-1 16,-2-3-4-16,2-1-9 0,3-3-7 0,0 1-16 15,-1-3-3-15,1-3-14 0,3-1-9 0,1-1-14 0,1-6-10 16,4 2-10-16,-4-5-18 0,7-4-14 0,14-5-43 16,-6-2-120-16,2-5-304 0,6-6 135 0</inkml:trace>
  <inkml:trace contextRef="#ctx0" brushRef="#br0" timeOffset="81142.87">20998 7743 143 0,'-4'-7'162'16,"4"7"-10"-16,-24-3-7 0,-4 8-14 0,-4-2-7 15,-18 6-10-15,2 4-3 0,-2 0-3 0,-2 3-6 16,13-6-6-16,-7 8-5 0,10-2-5 0,-7 5-2 0,11-4-9 16,4 1-11-16,2 1 0 0,6 2-6 0,-1-1-7 15,6 0-6-15,4 2 1 0,4-2-10 16,3 5-8-16,3 0 3 0,2-6-2 0,6 0-4 0,3-1 5 16,8 2-10-16,4 0 1 0,6-4-1 0,4-1 1 15,5-3-3-15,11-1-1 0,7-4-4 0,4-6 5 16,-3-2-11-16,-1-4 6 0,-5-3-2 0,-10 1 0 15,-3-3 0-15,-5-3 2 0,-3-2 8 0,-5-2 7 16,-2 0 5-16,-1-1 6 0,-7 2-7 0,-6-2-1 0,0 0 3 16,-4 1 0-16,-1-1-9 0,-6 0 3 15,-3-1-3-15,-1 1-2 0,-3 1-7 0,-1 0-2 0,-2 3-4 16,0 0 1-16,0 2-5 0,4 3-9 0,3 2-6 16,-1 0-13-16,2 2-15 0,5 5-16 0,-9-7-20 15,9 7-29-15,-6-5-22 0,6 5-8 0,0 0-14 16,0 0-44-16,0 0-138 0,0 0-354 0,0 0 156 15</inkml:trace>
  <inkml:trace contextRef="#ctx0" brushRef="#br0" timeOffset="84385.08">21190 7892 159 0,'0'0'149'0,"0"0"-13"0,12 8-17 16,-12-8-10-16,11 8-7 0,-5-1-8 0,2 0-5 16,-3 4-4-16,4-2-10 0,0 2-13 0,0 4-2 15,1-2-6-15,-2 3-1 0,-3-2-9 0,0 3 2 16,-2-2 1-16,-2 2-6 0,-1 0 2 0,-2 1 0 0,0-3 4 15,1-4 3-15,-3 1-7 0,3 1 1 0,-2-3-3 16,-2-1-1-16,1 0 3 0,-2-1-4 0,3-1 3 16,3-7 6-16,-2 7 10 0,2-7 10 0,0 0 6 15,-5 7 1-15,5-7-1 0,0 0-9 0,0 0-7 16,0 0-7-16,0 0-4 0,0 0-4 0,0 0-7 16,-8-22-11-16,9 13 4 0,2-2-3 0,1-1-6 15,2-5-1-15,4 2 2 0,-2 0-5 0,2-2-1 0,0 3-22 16,2-1-3-16,-2 0 3 0,4 3-1 0,-2 1 4 15,-2 1-1-15,0 5 0 0,-1-1-2 0,0 1 2 16,2 1-3-16,-3 1 0 0,-8 3 5 0,12-3-4 16,-12 3-1-16,0 0-3 0,18 8 5 0,-15-2 1 15,5 2-1-15,-3-1-1 0,2 4 4 0,-4-2 1 16,3 8 1-16,0-1-3 0,-2-1 5 0,0 1-4 16,-2-5 4-16,3 4-1 0,-2-1-1 0,-2 1 1 15,2-4 1-15,-3 0-1 0,2-1 2 0,-2-1-2 16,2-3 0-16,-2-6-2 0,2 11 3 0,-2-11 0 0,0 6 0 15,0-6 4-15,0 0-1 0,4 10 2 0,-4-10-1 16,0 0 3-16,0 0-3 0,0 0 1 0,0 0-1 16,0 0-6-16,0 0-2 0,0 0 1 0,13-27-1 15,-11 16 0-15,-1-1 1 0,3-5 2 0,0 0-1 16,0-2 2-16,3 5 1 0,1-4-3 0,1 3 2 16,2-1 0-16,1 4-1 0,2-1 0 0,3 2 3 15,-3 0-4-15,4 4 2 0,0 0 0 0,1 0-1 0,-1 3 0 16,1 1 1-16,0 2-2 0,-1 1-1 0,3 0 0 15,-5 3-1-15,2 1-1 0,0 3 3 0,-8-1-3 16,1 2 0-16,1 4 3 0,-2 0 1 0,-1 2 0 16,0 2-1-16,-4-1 3 0,1 1 0 0,-4 2-2 15,-3-1 0-15,1 0-7 0,0 2-1 0,-3-1-7 16,-2 0-12-16,1-2-10 0,-2 0-12 0,1-1-16 16,0-3-14-16,-2 3-15 0,2-4-5 0,0-1-23 0,0 0-19 15,1-4-33-15,0-1-132 0,4-5-331 16,0 0 146-16</inkml:trace>
  <inkml:trace contextRef="#ctx0" brushRef="#br0" timeOffset="84997.18">22178 8112 126 0,'0'0'234'0,"0"0"-24"16,0 0-15-16,-1 9-18 0,1-9-19 0,0 0-15 16,-4 11-12-16,4-11-14 0,-4 10-12 0,4-10-9 0,-8 8-6 15,5-2-11-15,3-6-7 0,-4 8-4 0,4-8-10 16,-5 7-5-16,5-7-4 0,-4 5-5 0,4-5 2 16,0 0 8-16,0 0 4 0,0 0 6 0,0 0-5 15,0 0-6-15,0 0-6 0,0 0-2 0,0 0-8 16,0 0 0-16,0 0-5 0,4-33-3 0,-3 23-2 15,2-1-5-15,-3 1-2 0,1 0-3 0,0 0 0 16,-1 1-3-16,1 2-4 0,-1 7 2 0,4-11-7 16,-4 11-3-16,1-8-6 0,-1 8 0 0,0 0 1 15,0 0 0-15,0 0 0 0,0 0 0 0,0 0-3 0,11 22-5 16,-9-13-4-16,1 0-2 0,-2 2-7 0,2 1-5 16,-1-1 0-16,1 1-6 0,-1-2-12 0,4 0-3 15,-2-1 5-15,0-3 4 0,0 0 4 0,1 0 2 16,-1 0 8-16,-4-6 1 0,10 6 8 0,-10-6 8 0,7 7 7 15,-7-7 6-15,0 0 16 0,9 2 5 16,-9-2-6-16,0 0-3 0,0 0 3 0,0 0 3 16,12-16-4-16,-8 7-2 0,1 1 0 0,-1-3 0 0,1 0 2 15,-1 2 5-15,4-2-1 0,-2 0 3 0,1 0-3 16,2 1-2-16,-2 3-1 0,7-4-2 0,-3 6 0 16,0-4-4-16,0 3 1 0,1 0-2 0,3 3-1 15,2-2-2-15,1 2 2 0,-7 2-3 0,3 1-1 0,-14 0-2 16,27 4 1-16,-13 0-4 0,0 0 0 15,-5 3 0-15,3 1-1 0,-2 1 1 0,-2 1 0 16,-1 4-1-16,1-1 1 0,-2-1 0 0,-2 4-1 0,-3 1 1 16,-1-2-4-16,-1-1-10 0,0 1-8 15,-2 3-15-15,-3 0-15 0,2-1-17 0,-2-2-14 0,1-1-17 16,-1-2-7-16,1-1-10 0,2-1-17 0,0-3-29 16,2 0-22-16,1-7-110 0,-3 8-318 0,3-8 141 15</inkml:trace>
  <inkml:trace contextRef="#ctx0" brushRef="#br0" timeOffset="85710.13">22991 8081 199 0,'1'-9'224'0,"-1"9"-17"0,0 0-15 15,0 0-21-15,0 0-16 0,0 0-5 0,-36 5-12 16,25 2-9-16,-5-1-9 0,-1 4-9 0,-1 0-7 16,-3 4-9-16,-2 0-13 0,5-2-2 0,-1 6-10 0,-3-1-5 15,5 2-6-15,4-3-6 0,1 1-5 16,1 4-8-16,3-5-4 0,3 2-1 0,1-3-5 0,4-5-7 16,1 2-2-16,5-1 0 0,0 0-1 0,3-3 1 15,5-3-1-15,-4 0-5 0,9 1 0 0,-2-4-5 16,2-1 0-16,1-3 0 0,0 0-1 15,0-4-2-15,-1-1-4 0,-1-1 2 0,-1 0-2 0,0-5 0 16,5-3-5-16,-6 0 3 0,0-3 3 0,0 5-6 16,-5-3 4-16,2-6 2 0,2 2 1 0,-2-3-1 15,1 0 0-15,-2 3 1 0,-2 4 2 0,0 0 15 0,-1 3-4 16,1 0 4-16,-1 4-5 0,-2-1-1 0,2 3-3 16,-2 2-3-16,2 0-4 0,0 1 4 0,0 2-1 15,-9 3-1-15,23-2-2 0,-23 2-2 0,24 5-5 16,-9 1 4-16,0 5-3 0,-1 1 2 0,0 2 2 15,-1 3-3-15,3 5 3 0,-4-1-8 0,-1 5 6 16,-1 1 3-16,-2-2 1 0,-4 2-5 0,-4 0-2 16,0 2-1-16,-3-4-5 0,2 2-4 0,-4-3-3 15,2-5-3-15,0-1 3 0,-1-2-6 0,1-5 2 16,1 1 7-16,-1-3-6 0,2-3 10 0,1-6 3 16,-4 11 4-16,4-11-5 0,-1 7 2 0,1-7 1 0,0 0 1 15,0 0-4-15,0 0 2 0,0 0 0 0,0 0 0 16,-12-25-5-16,11 13 8 0,0-3-2 0,-2 0-2 15,3 3 2-15,0-5-1 0,5 0 0 0,-5 2-1 16,4-2-3-16,1 2 3 0,-1 3 6 0,5-2-3 16,1 1-5-16,0-2 6 0,3 1 2 0,4 1 0 15,-2 1 2-15,3 1-2 0,2 3 0 0,7-5 0 16,0 4 0-16,-9 3-1 0,4 3 2 0,5 0-6 16,-8 1 6-16,3-1 0 0,-2 3-1 0,-2 1-3 0,0 3-3 15,0 0 7-15,-2 3-6 0,-3 1 1 16,5 1 5-16,-8 1-2 0,3 4 5 0,-7-4-3 0,1 5 2 15,-3 0-3-15,-3 1 4 0,-2 3-5 0,-3 6 5 16,-7-3-9-16,0 2-14 0,-2-2-30 0,-1 3-32 16,0-3-26-16,1 0-41 0,1-8-83 0,1 1-145 15,2-2-404-15,-1-3 179 0</inkml:trace>
  <inkml:trace contextRef="#ctx0" brushRef="#br0" timeOffset="86775.04">24380 8028 37 0,'-31'11'233'0,"3"-1"-28"0,3 4-22 15,-3-1-14-15,5 3-17 0,-2 0-16 0,6 1-13 0,4-2-13 16,6 1-10-16,2-2-12 0,5-3-5 0,0 0-5 15,6 0 1-15,7 2-8 0,1-2-5 0,1 0 1 16,11 1-6-16,3 0-14 0,1-6 2 0,-2-3-4 16,2 0-1-16,4-2-6 0,-1-2-2 0,1-2-2 15,1-3-6-15,0-1-5 0,-1-2-1 0,-1-6-6 16,-1 2-11-16,-4-6-6 0,2-1-6 0,-2-4 1 16,-2-2 0-16,5-14-1 0,-6-1-6 0,-1-4 1 0,-4-1 0 15,-4-3-1-15,-4-1 4 0,-2-3 2 16,-6-1 1-16,6 4 17 0,-3 0 3 0,0 3 6 0,-1 12 11 15,1 1 8-15,-2 3 8 0,1 1 4 0,0 2-1 16,-3 10 1-16,-1 4-8 0,1 2 5 0,-1 3-11 16,0 1-5-16,0 8-6 0,-1-11-5 0,1 11-5 15,-1-6-6-15,1 6-3 0,0 0 4 0,0 0 3 16,0 0-1-16,-7 29-1 0,5-10 2 0,-5 9-6 16,1 7-1-16,-6 11 2 0,2 3 2 0,5-1 0 15,-8 3-1-15,3 3-2 0,-2-1 2 0,2 1 1 16,1-1 0-16,0-1 0 0,-1-5-2 0,8-12-3 0,2-3-6 15,2-3-16-15,1-3 0 0,4-9 0 16,1-2 5-16,1-1-3 0,6-3 3 0,-2-1 5 0,7-5-6 16,-2-2 4-16,4-4-6 0,8-2 7 0,-1-3-2 15,-1-3-1-15,-3-2 2 0,-1-7-1 0,-3 1 1 16,0-2 1-16,-3-5 1 0,-3-1 0 0,-1-2 3 16,-1 0 0-16,-3-2 3 0,-1 3 5 0,1-1 4 15,-2 5 14-15,-2 4 1 0,-1 2 5 0,-1 7 2 16,1-1-3-16,-2 4-4 0,-1 0-7 0,-2 6 0 15,4-10-4-15,-4 10-2 0,3-5-4 0,-3 5 1 16,0 0-3-16,0 0 3 0,0 0 0 0,4 27-1 0,-2-8 1 16,-2 1-1-16,0 9 1 0,-1 4-2 0,0-1 0 15,1 0 6-15,-4 2-7 0,-1 1 1 16,-2-1 2-16,2-1-1 0,-1-2 3 0,-1-1-4 0,2 4 0 16,-4-5-2-16,3-1 0 0,1-9-15 0,1 0-24 15,1-6-15-15,0-2-17 0,1 0-31 0,2-7-32 16,0-4-22-16,4 9-43 0,-4-9-223 0,0 0-454 15,0 0 201-15</inkml:trace>
  <inkml:trace contextRef="#ctx0" brushRef="#br0" timeOffset="86930.32">25298 7765 256 0,'-3'-8'338'16,"3"-2"-37"-16,0-1-28 0,0 2-34 0,0-1-33 15,6 1-54-15,-2 4-51 0,1-2-58 0,0 0-32 16,3 1-76-16,2-1-81 0,1 2-140 0,-1-1-308 16,2 5 137-16</inkml:trace>
  <inkml:trace contextRef="#ctx0" brushRef="#br0" timeOffset="87839.3">25410 8192 53 0,'0'0'263'0,"10"-24"-28"0,7 14-21 16,7-3-19-16,-1-1-21 0,2 0-6 0,1-2-16 0,1-2-15 15,1-4-17-15,4 1-12 0,-2-3-10 16,7-7-14-16,-11 6-4 0,10-10-11 0,-9 8-7 0,9-9-7 15,-3-2-5-15,-9 10-11 0,7-11-8 0,-12 10-1 16,-1-3-2-16,-1 3-11 0,-6 1 7 0,-3-1-11 16,-2 1 16-16,-5 2-1 0,-2 7 5 0,0 2 3 15,-3 0 5-15,4 5-2 0,-1 3-2 0,0 3-11 16,1 6-9-16,-3-11-7 0,3 11-2 0,0 0-3 0,0 0-3 16,0 0 1-16,-20 30 1 0,7-5-2 15,-3 7 3-15,-5 13 4 0,-1 8-1 0,-15 24 0 16,0 4 0-16,-9 6-2 0,-3 1 1 0,-9 1 0 0,-4 2-6 15,-9-1-9-15,-1 3-13 0,-3-7-16 16,-2 1-14-16,0-5-16 0,8-7 8 0,3-10-6 16,22-21 8-16,1-3 7 0,0-5 12 0,3-7 0 0,11-10 17 15,-3-2 17-15,0-2 7 0,-2-5 10 0,1 0 13 16,-8-4 10-16,6-2 1 0,-1-1 3 0,4-3 7 16,2-1-1-16,10-4 3 0,2 0 0 0,0-3-2 15,5-1-4-15,3 2-4 0,4-2-1 0,3-1-8 16,3-2-5-16,5-4-4 0,9-1-1 0,4-5-10 15,7-4-2-15,18-5-8 0,-2-3-1 0,7 2 3 16,2 4-2-16,6-4-1 0,3 2-4 0,22-12-4 16,-2 4-3-16,-23 10-6 0,25-12-5 0,-1 2-4 0,-22 13-2 15,2-1 1-15,28-14-4 0,-1 2 0 16,-9-3 6-16,2 2-4 0,-2-4 3 0,-20 13 4 0,22-14 1 16,-2-3 5-16,-23 12-2 0,18-18 0 0,-4-1 1 15,-19 17-1-15,18-21 7 0,-25 15-2 16,-1 4 3-16,2-7 8 0,-7-1 14 0,-3 3 9 0,-2 0 6 15,-11 15 12-15,-3-4 11 0,-2 3-13 0,-3 3 5 16,-2 1 0-16,-5 7 6 0,-2 3 7 0,-1 4-6 16,0 0 0-16,0 4-3 0,-2 1-14 0,-1 7-2 15,0-10-7-15,0 10-10 0,0 0-5 0,0 0-1 16,0 0 1-16,0 0-3 0,-35 17 1 0,14 3-1 0,-3 8-1 16,-5 12 5-16,-8 6-3 0,-14 28 2 0,-8 4 3 15,3 6 5-15,-4 5-4 0,-8 8-2 16,-4-1 2-16,-1 2-1 0,-4 6-3 0,-4 0 4 0,4-3 3 15,2-1-1-15,-3-5-1 0,0-4-1 0,0-6 2 16,4-9-3-16,10-6 1 0,6-8-1 16,19-23-3-16,2-2 4 0,0-3 1 0,9-13-5 0,1 4-2 15,-1-8 2-15,1-1-1 0,-1 1 1 0,1-5 0 16,9-4-2-16,-2-2 3 0,2-1 12 0,5-4 2 16,0 2 3-16,3-3-1 0,10 0-1 0,-20-5 2 15,10-1-11-15,3-4-3 0,-1-7-1 0,3 0-8 16,5-9-14-16,4-4-6 0,6-4-4 0,8-12-8 0,12-4 5 15,18-19-6-15,2 1-3 0,6 3-4 16,4 2-8-16,4 3-6 0,5 4 0 0,-19 16 2 16,20-11-25-16,-15 15-27 0,-1 8-32 0,5-1-32 0,-2 8-45 15,-3 0-207-15,-2 1-452 0,-15 8 199 0</inkml:trace>
  <inkml:trace contextRef="#ctx0" brushRef="#br0" timeOffset="88502.02">26082 8347 213 0,'0'0'227'0,"2"-12"-18"0,-2 12-22 16,7-7-18-16,1 2-22 0,3-1-13 0,0 0-19 16,1 0-8-16,4-2-10 0,2 0-10 0,0-1-8 15,-1-1-11-15,0 2-7 0,2-2-9 0,0 2-4 0,4-3-13 16,-5-1-1-16,-1 5-2 0,1-1-2 0,-2-1 2 16,-2 2 3-16,-1 0 8 0,1-2-4 0,-5 1-5 15,3 0 0-15,-5 1 6 0,0 1 7 0,-5-1-2 16,2 1 2-16,-4 6 2 0,5-12-1 0,-6 5 2 15,1 7 3-15,0-12 2 0,0 12 1 0,0-11-12 16,0 11-9-16,-4-6 3 0,4 6-3 0,0 0-7 16,0 0-3-16,-38 15-2 0,17-6 2 0,-2 9-2 0,-4 3-2 15,-1 2-3-15,-2 0-1 0,-7 10 0 16,-2-1-4-16,11-5 2 0,-7 6-5 0,3 3 3 16,10-9-5-16,1-3-1 0,5 2-5 0,3-2-5 0,5-7-2 15,4 1 0-15,4-2-3 0,2-1-2 0,4-4-3 16,2-1 1-16,7 1 0 0,3-4-1 0,8 0-8 15,4-1-3-15,0-5-4 0,0-2-14 0,0-3-6 16,0-3-3-16,2-2-2 0,-4-4 1 0,0-2 1 16,-2-2 2-16,-3 0 4 0,0-2 4 0,-4-5 11 15,-1 1 7-15,-3 0 11 0,1 0 1 0,2 1 5 16,-7-1 11-16,1 6 5 0,-1 1 3 0,2 1 6 0,-2 0 0 16,1 2-2-16,-3 5 4 0,4-4-4 0,-4 5-1 15,2 0-3-15,-1-1 2 0,-1 3-2 16,2 2-3-16,0 1-1 0,-11 2-1 0,18-3 0 0,-18 3-1 15,19 3-2-15,-10-1-3 0,3 3 2 0,-2 1-3 16,-1 2 4-16,1 5-2 0,-2 2 2 0,-1 1-1 16,-1 2 1-16,-6 7 0 0,2-5-1 0,-4 6 2 15,-2-1-7-15,-3-2-10 0,-1-5-18 0,-2 6-14 16,-1 0-10-16,1-7-14 0,-2 1-11 0,1-1-36 16,-7 2-10-16,7-6-38 0,0 0-201 0,1-6-393 15,3 2 175-15</inkml:trace>
  <inkml:trace contextRef="#ctx0" brushRef="#br0" timeOffset="89305.03">26940 8334 4 0,'0'0'231'0,"0"0"-27"0,0 0-18 0,0 0-18 0,0 0-21 16,15-11-17-16,-6 8-18 0,3-1-11 0,-1-1-13 16,7-1-4-16,0 1-10 0,1 0-7 0,1-2-6 15,-2 1-4-15,8-5-7 0,1 3-7 0,-7 1-1 16,-2 1-7-16,1-4-2 0,-3 1-5 0,0-1-2 16,-7 4 2-16,3-1 3 0,-3 2 5 0,-2 0-4 15,-1 2 0-15,-6 3-2 0,8-7 2 0,-8 7-1 16,7-7-5-16,-7 7 0 0,2-6-5 0,-2 6-2 15,0 0-1-15,0 0-3 0,-4-12-2 0,4 12-1 16,-6-7-3-16,6 7-2 0,-11-3-5 0,0 0 7 16,11 3-4-16,-25 0 2 0,7 1-5 0,5 2-1 0,-5-1 4 15,-1 3-2-15,-3 0-2 0,3 1 5 0,1 0-2 16,2-1 0-16,4 0 4 0,1-2 1 0,-1 2-4 16,4-3-1-16,8-2 0 0,-10 6-3 0,10-6 2 15,-10 4 2-15,10-4 1 0,0 0-6 0,-8 3 5 16,8-3-6-16,0 0 4 0,0 0-3 0,-3 7-1 15,3-7 6-15,0 0-3 0,0 0-1 0,0 0 8 16,0 0-3-16,0 0 2 0,0 0 3 0,0 0 5 0,0 0 1 16,0 0 4-16,0 0 4 0,0 0-4 0,0 0 0 15,0 0 1-15,0 0 7 0,30-11 0 16,-30 11 15-16,11-5 3 0,-11 5 0 0,11-6 2 0,-11 6-6 16,6-3 3-16,-6 3-2 0,0 0-4 0,0 0 0 15,0 0-7-15,9-4 0 0,-9 4-3 0,0 0-9 16,0 0-4-16,0 0-3 0,0 0 1 0,0 0-6 15,0 0-5-15,0 0-5 0,0 0-4 0,0 0 1 16,0 0-2-16,0 0 0 0,9 15-8 0,-5-10-3 16,-3 2-4-16,3 1-2 0,0-3-3 0,0 4 2 15,0-3 2-15,1 2 1 0,-3-2 0 0,7 1-4 0,0-1 3 16,2 1 1-16,6-4-7 0,-6 2 3 0,3-3-1 16,-2 0 2-16,-12-2 1 0,22 3 6 0,-12-3-6 15,-10 0 7-15,25-5 5 0,-12 3 2 0,-1-2 2 16,-2 0 2-16,2-1 8 0,1 0 4 0,-2-2 6 15,-1 1 4-15,6-2 3 0,-6 0 6 0,5-2 0 16,-6 3 0-16,3 1 3 0,-3 0-4 0,0-1 0 16,1 1 0-16,1 2 0 0,0-1-2 0,-5 0-1 0,5 0-7 15,0 1-1-15,-3 1-3 0,-8 3-2 16,16-4-1-16,-16 4-5 0,14 0-6 0,-14 0 6 16,14 6-6-16,-9-1-5 0,-5-5-4 0,12 12-2 0,-7-4-3 15,-3 3-1-15,2 0-5 0,-1 1-6 0,-1 0 2 16,-2 0-2-16,0 1-8 0,2 3-10 0,-2-5-16 15,0 1-7-15,0-2-15 0,0 1-16 0,1-1-26 16,0-3-28-16,-1-7-34 0,7 12-167 0,-3-7-385 16,6-3 171-16</inkml:trace>
  <inkml:trace contextRef="#ctx0" brushRef="#br0" timeOffset="89811.29">28224 8064 45 0,'0'0'294'16,"7"-8"-13"-16,-7 8-16 0,3-7-26 0,-3 7-21 16,0 0-25-16,0 0-18 0,0-8-17 0,0 8-18 15,0 0-14-15,0 0-16 0,0 0-17 0,0 0-15 16,0 0-5-16,0 0-7 0,0 0-6 0,0 0-8 16,-16 18-4-16,13-8-7 0,-2-2-9 0,1 3 0 15,2 0-10-15,0 0-10 0,1-2-10 0,2 1-2 16,3-1-1-16,0 1 1 0,3-1-4 0,0-1 5 0,3 0 1 15,-2 0 2-15,4-3 1 0,-1 2-7 16,-1 0 3-16,4-3-4 0,-2 2 0 0,6-1 3 0,-5-2-2 16,-1 0 4-16,4-2-6 0,-3 2 5 0,4-2 2 15,-17-1-3-15,26-1-4 0,-13-2 6 0,1 1 3 16,4-2 2-16,-2-2 0 0,4-1-4 0,4-4 2 16,-5 1 1-16,6-4 2 0,-3 1 0 0,-3 3 6 15,-3-3 3-15,-2 1 7 0,-1 2 8 0,0-1 6 16,-5 2 4-16,0 1 8 0,-3 0 4 0,1-1 10 15,-2 3 0-15,-4 6-12 0,5-10 4 0,-5 10-3 16,0-7-6-16,0 7-7 0,3-7-3 0,-3 7-5 0,0 0-6 16,0 0-3-16,-14-6-1 0,14 6-3 15,-25 5 1-15,6 1-4 0,0-1-1 0,1 3-1 0,-7 4-3 16,1 1 0-16,6-2 0 0,0 0 1 0,2 0-6 16,1 0 5-16,3 2-3 0,0-1-1 0,5-2-1 15,1 0-2-15,1-1-5 0,2 0 2 0,3-2 5 16,0 2-4-16,3 0 6 0,3 1-2 0,2-1-8 15,5 2-10-15,1 1-30 0,2-2-29 0,-2-2-45 16,4 1-49-16,-2-3-66 0,1-3-91 0,2 1-166 16,-2-7-526-16,1 2 232 0</inkml:trace>
  <inkml:trace contextRef="#ctx0" brushRef="#br0" timeOffset="89971.93">28909 8300 45 0,'0'0'431'0,"9"3"-31"0,-9-3-10 0,0 0 16 15,0 0-6-15,0 0-34 0,0 0-36 0,0 0-30 16,0 0-34-16,0 0-25 0,0 0-37 0,0 0-34 16,0 0-51-16,0 0-47 0,0 0-50 0,-18-17-39 15,18 17-46-15,-3-8-51 0,3 8-59 0,-11-10-55 0,5 6-61 16,-7 1-258-16,2-1-592 0,-1 2 263 16</inkml:trace>
  <inkml:trace contextRef="#ctx0" brushRef="#br0" timeOffset="91298.02">20717 9555 219 0,'0'0'270'16,"0"0"-26"-16,10-10-23 0,-10 10-21 0,0 0-17 0,0 0-20 15,-1-12-19-15,1 12-12 0,0-9-14 0,0 9-11 16,-5-14-10-16,1 8 3 0,-1 1-8 0,-1-4-3 16,-2 3-5-16,-1-2-6 0,1 3-5 0,-3-1-5 15,-2-1-13-15,-3 3 3 0,-1 0-4 0,-2 0-1 16,-2 0-6-16,2 4-9 0,0 1 1 0,-10 3-2 15,-1 2-4-15,5 2-7 0,-6 3 3 0,2 3-4 0,4 3-3 16,1 0 0-16,1 2-3 0,0-1-8 0,5 3 5 16,3-1-3-16,3-3 1 0,3 1 1 15,3-2-2-15,1 0-4 0,4-3-3 0,-1-1 3 0,5 2-4 16,-2-4 1-16,8 2 4 0,0-2 2 0,1 1 2 16,3-4 4-16,1 1 1 0,5-1-2 0,8 0 0 15,-8-4 3-15,8-1-14 0,-4-2 16 0,5-3 3 16,0-1-2-16,2-1-3 0,-5-2 17 0,-6 1 0 0,0-3-2 15,1-1 0-15,-4-2 4 0,-3-2-4 16,5-5-2-16,-4-4-4 0,-4 1-4 0,-1-4-1 16,-2-4-1-16,-3-3 16 0,-1-12-6 0,0 8-2 0,-1-10-6 15,0 1 7-15,-4 11-2 0,5 1 7 0,-1-13-11 16,2 11 3-16,0 1 4 0,0 3 4 0,1 1 2 16,0 2-8-16,3 2-2 0,-2 0-17 0,2 3 9 15,-3 6 3-15,-2 2-4 0,2 4 5 0,-3 1 1 16,2 4 2-16,-4-1-7 0,0 8-3 0,3-10-8 15,-3 10 1-15,1-9 0 0,-1 9-8 0,0 0 0 0,0 0-4 16,0 0-4-16,0 0 7 0,0 0-6 0,0 0 0 16,0 0 1-16,-14 42 1 0,10-16-3 0,-2 5 8 15,1 3-1-15,-2-1-2 0,6 3-3 0,-2 0 8 16,2 11-7-16,1-13-1 0,3 0 8 0,4 0 4 16,2 3-9-16,5 7 0 0,-1-11 1 0,4-1 5 15,-1 0-5-15,3-1-6 0,2-4-23 0,-2 1-19 16,1 1-44-16,-1-4 9 0,-2-1-12 0,-1-2-32 15,4-2-33-15,-11-3-31 0,1-1-40 0,-2-7-49 16,-2 1-269-16,2 0-594 0,2-1 264 0</inkml:trace>
  <inkml:trace contextRef="#ctx0" brushRef="#br0" timeOffset="91499.04">21338 9838 304 0,'-1'8'401'0,"1"-8"-41"0,0 0-39 16,0 0-10-16,0 0-4 0,0 0-23 0,0 0-31 16,0 0-22-16,0 0-24 0,0 0-27 0,32-8-17 15,-15 2-20-15,3 1-9 0,8-1-32 0,0 0-28 16,4 0-37-16,1-1-33 0,2 2-34 0,-2 0-35 16,1 2-32-16,0 0-32 0,-1 1-55 0,-1-1-58 15,-14 3-270-15,5-4-554 0,-5 1 245 0</inkml:trace>
  <inkml:trace contextRef="#ctx0" brushRef="#br0" timeOffset="91664.62">21535 9660 58 0,'-11'-4'391'0,"0"-2"-42"0,1 2-38 16,4-1-34-16,6 5-21 0,-9-5-29 0,9 5-24 15,0 0-33-15,-4-7-24 0,4 7-18 0,0 0-18 16,21-4-22-16,-8 3-36 0,14 2-52 0,4 2-42 15,2 0-59-15,4-2-57 0,2 0-254 0,16-6-444 0,-3 0 197 16</inkml:trace>
  <inkml:trace contextRef="#ctx0" brushRef="#br0" timeOffset="92165.97">22754 9588 181 0,'0'0'377'0,"5"-6"-41"0,-5 6-18 0,4-7-24 15,-4 7-18-15,0 0-24 0,0 0-31 0,0-8-30 16,0 8-13-16,0 0-17 0,0 0-17 0,-24 0-17 15,24 0-10-15,-37 7-7 0,9-1-12 0,-3 3-8 0,-1 1-11 16,0 1-6-16,3 2-8 0,0 1-7 0,4 1-9 16,1 1 2-16,9-3-9 0,3-1-2 0,4-1-12 15,2-1 3-15,5 0-5 0,0 1 1 0,6-3-16 16,5 2 14-16,3-1-5 0,8 0 1 0,11 1-1 16,4-6-5-16,1 0 3 0,15-2-7 0,-12-2 8 15,0-2-9-15,-6 0 7 0,-4-1-4 0,0-3-7 16,2 0 2-16,-14-4 1 0,1 2 2 0,-2 0-3 15,0-2 4-15,-8 3 2 0,1-1-3 0,-4-1 6 16,-1 1-2-16,-1-1-7 0,-1 2 3 0,-2 0 1 0,-1 7-2 16,1-10-4-16,-1 10 6 0,2-9-8 0,-2 9-3 15,0 0-2-15,0 0-8 0,0-8 8 0,0 8-8 16,0 0 4-16,0 0 1 0,0 0 3 0,0 0-6 16,-2 32 7-16,4-21-3 0,-2 6 5 0,3-1-2 0,5 0-11 15,-3 3-15-15,3-2-24 0,-3 0-14 16,0 1-18-16,5-2-26 0,-2 0-33 0,-2-2-33 15,1 1-33-15,4 0-27 0,-1-2-51 0,-2-7-215 0,6-1-541 16,3-3 240-16</inkml:trace>
  <inkml:trace contextRef="#ctx0" brushRef="#br0" timeOffset="92708.09">23617 9800 219 0,'14'-3'335'16,"-14"3"-39"-16,0 0-31 0,0 0-22 0,0 0-25 0,0 0-17 15,0 0-15-15,0 0-28 0,0 0-2 0,0 0-15 16,0 0-12-16,-37 11-11 0,24-8-18 0,-6 0 0 16,2 0-9-16,0 1-10 0,-1-3-10 0,2 3-5 15,1-2-8-15,2-1-7 0,2 1-2 0,11-2 2 16,-18 2 3-16,18-2 4 0,0 0 11 0,-18 0 3 16,18 0 2-16,0 0-11 0,0 0-7 0,-8-9-3 0,8 9-5 15,0-13-11-15,4 4-1 0,1-1-4 16,0 0-5-16,2-1 4 0,-1 0-7 0,3 2-6 0,0-1 8 15,0 1 0-15,1 1-9 0,0 1 4 0,4 0-8 16,-2 3-9-16,2-1 6 0,1 1 3 0,6 3-2 16,-1 0-2-16,-2 2-7 0,1 0-3 0,-1 2 0 15,0 2-1-15,-3 1-13 0,-2-2-7 0,0 6 2 16,-4-3-3-16,-1 3 6 0,-2 2 2 0,-1-1-6 16,-4 5 4-16,-2-1 6 0,-5 0-1 0,-2 3 1 15,-6-2 4-15,-5 4-5 0,-3 0 8 0,-1 1-5 0,-4-4 5 16,0 1 0-16,-3 0-4 0,0 0 0 15,2-3-8-15,-3-3 12 0,5-1 0 0,-1-2 0 16,1 0 7-16,5-3 4 0,3-3 5 0,4-2 8 0,0 2 7 16,3-5-3-16,11 2 9 0,-23 2 7 0,23-2-1 15,-15-3 1-15,15 3 0 0,-9-3-6 0,9 3 2 16,-8-5 3-16,8 5-1 0,0 0 1 0,-2-10-1 0,2 10-12 16,0 0 0-16,11-11-2 0,-2 7 0 15,1-1-10-15,3 4 0 0,8-2 1 0,-1 1-7 16,8 3 3-16,1 0-1 0,-3 1-10 0,-3 0 4 0,5 0 6 15,0 3-11-15,-6-2 2 0,5 1-4 0,1 1-12 16,3 0-30-16,-11-2-18 0,2 1-39 0,-3 1-26 16,2 0-39-16,-1-3-56 0,-1 1-61 0,0-3-330 15,4 3-664-15,-6-6 294 0</inkml:trace>
  <inkml:trace contextRef="#ctx0" brushRef="#br0" timeOffset="93301.06">23916 9941 108 0,'0'0'431'0,"-6"-5"-52"0,6 5-32 15,0 0-41-15,0 0-30 0,12-9-32 0,0 7-25 16,3-4-18-16,5 3-23 0,1-2-23 0,9 1-26 0,2 1-20 16,3 3-27-16,1-3-34 0,2 2-14 0,3 0-25 15,9 1-32-15,1 0-26 0,-12-1-35 16,14 0-25-16,-17-2-15 0,15 2-20 0,2-1-11 0,-14-2-10 15,0 0-5-15,-2 2 1 0,-2 0 37 16,-1 1 47-16,-2-4 40 0,-6 1 30 0,-5 0 26 0,-5-1 22 16,1-1 23-16,-4-1-8 0,-3 4 28 0,-1-4 17 15,-4 2 5-15,4-1 1 0,-5 0 5 0,-4 6 6 16,5-12 3-16,-4 6-9 0,-1 6-3 0,-1-11-5 16,1 11-6-16,-2-12-10 0,-2 6 2 0,4 6-5 0,-7-7-12 15,7 7-3-15,-10-7-5 0,4 3-7 0,6 4-2 16,-12-1-3-16,12 1-5 0,-23 0-7 0,23 0-1 15,-23 6-5-15,10-1 1 0,-6 1-2 0,4 2-12 16,-2 0 7-16,3 0-5 0,-1 1-6 0,1 2 2 16,4-2-7-16,-1-4-6 0,1 2 2 0,6 1-5 15,-1-5 0-15,5-3 0 0,-5 10 3 0,5-10 3 16,0 0 4-16,10 10-3 0,-10-10 0 0,16 2-1 0,-4 1-1 16,0-3 1-16,-12 0 2 0,24-3 0 0,-11 2 3 15,1-2-1-15,-4 0 7 0,2-3 8 16,-1 0 9-16,-2 1 12 0,0-2 8 0,0 2 4 0,-3-1 9 15,0 0 10-15,-6 6 5 0,7-7-5 0,-7 7-6 16,5-5-8-16,-5 5-5 0,0 0-5 0,7-6-13 16,-7 6-2-16,0 0-12 0,0 0 12 0,0 0-12 15,0 0-2-15,0 0-2 0,0 0-7 0,0 0 5 16,-5 23-2-16,1-14-7 0,3 3-2 0,-1 1 5 16,2 2-11-16,-1 0 3 0,2-2 9 0,3 3-11 0,1-3-12 15,3 2-25-15,0 0-25 0,-1-5-14 0,2 4-22 16,5-3-20-16,0 0-23 0,0-2-30 0,0-1-45 15,4-1-52-15,0-3-45 0,1-3-246 0,3 1-605 16,-3-6 268-16</inkml:trace>
  <inkml:trace contextRef="#ctx0" brushRef="#br0" timeOffset="93722.01">25414 9886 307 0,'0'0'320'0,"0"0"-21"0,0 0-23 15,0 0-20-15,0 0-25 0,0 0-24 0,0 0-20 16,0 0-20-16,0 0-16 0,0 0-19 0,0 0-13 16,0 0-19-16,0 0 5 0,5 8-17 0,-5-8-1 15,0 12-8-15,-2-2-5 0,0 2-6 0,-2 4-10 16,-1-1 1-16,1 4-9 0,-1-2-7 0,-5 6 1 16,6-4-9-16,-5 1 3 0,-1 5 0 0,-3 0-9 15,4-7-1-15,0-1 6 0,1-2-14 0,4-3 4 0,-2 0 0 16,3-3-12-16,0-2-3 0,-1 0 5 15,4-7 0-15,-4 10 0 0,4-10 3 0,-3 4-3 16,3-4 10-16,0 0 14 0,0 0-8 0,0 0 6 0,0 0-4 16,0 0-6-16,0 0-4 0,0 0-8 0,0 0-5 15,16-26 5-15,-8 10-1 0,-2 1-8 0,2-4-1 16,0-8 3-16,-2 2-4 0,2 0 4 0,-1 0-3 16,2-2 4-16,-5 8 1 0,-1 0 10 0,-1 2 3 15,2 2 0-15,-4 1 13 0,6 6 5 0,-3-3 6 0,-2 5-3 16,3 0 8-16,-4 6 0 0,3-11-1 15,-3 11-4-15,5-9 1 0,-5 9-10 0,4-7-1 16,-4 7-8-16,4-6-5 0,-4 6 3 0,0 0-12 0,3-8-14 16,-3 8-20-16,0 0-28 0,0 0-39 0,7-6-31 15,-7 6-35-15,0 0-22 0,0 0-25 0,0 0-43 16,0 0-65-16,0 0-269 0,0 0-625 0,0 0 277 16</inkml:trace>
  <inkml:trace contextRef="#ctx0" brushRef="#br0" timeOffset="94462.09">21098 11337 410 0,'-2'6'333'0,"2"-6"-46"15,0 0-26-15,0 0-27 0,10 11-29 16,-3-7-12-16,5-1-18 0,1-2-15 0,3 3-21 0,6-3-13 15,-1 0-14-15,0 2-10 0,0-1-13 16,-2 0-6-16,1-2-10 0,2 0-6 0,-1 0-8 0,-1 2-8 16,2-3-17-16,-2 1-27 0,2 0-43 0,-1-4-45 15,-1 1-54-15,0-1-67 0,-6-4-256 0,4-1-496 16,-1-2 219-16</inkml:trace>
  <inkml:trace contextRef="#ctx0" brushRef="#br0" timeOffset="94627.01">21255 11104 62 0,'0'0'373'0,"-9"-7"-61"0,9 7-49 0,0 0-31 16,0 0-24-16,0 0-20 0,0 0-19 0,0 0-29 0,39-4-43 16,-19 5-47-16,-1 1-58 0,12 0-46 0,-3 1-79 15,2-4-184-15,0-2-343 0,-2 1 152 0</inkml:trace>
  <inkml:trace contextRef="#ctx0" brushRef="#br0" timeOffset="95237.46">22526 10883 326 0,'-7'-5'345'0,"1"1"-33"0,-3-3-30 16,-3 5-35-16,0 0-28 0,-7 3-13 0,-1 3-25 16,-7 3-8-16,-1 4-23 0,-2 2-10 0,-4 4-18 0,5 1-6 15,-2 1-6-15,6 2-16 0,-5 0-4 0,5 1-7 16,1 3-8-16,0-1-10 0,4 3-3 0,6-5-7 16,5-4-6-16,4-1-13 0,2-3-2 0,7 3 1 15,4-1-2-15,3-4 1 0,4-2-2 0,4 1-6 16,6 1-2-16,3-7 0 0,3-2-6 0,-5-3 2 15,7-2-3-15,-4-2-3 0,4-3 0 0,-7-3 0 16,0-1-2-16,0-2 1 0,-3 0 1 0,0-5-3 16,-7-1-2-16,1-1 2 0,-5 5 5 0,-4-1 12 15,-1-1 7-15,0 0 0 0,-2 3 1 0,-4 2 4 0,-1-1-6 16,0 2 3-16,-1 0-8 0,0 1 2 0,-1 5 13 16,2 5-5-16,-1-12-9 0,1 12-3 0,0 0-7 15,0-9-8-15,0 9 1 0,0 0-12 0,0 0 4 16,0 0-1-16,0 0 7 0,0 0 3 0,0 35-8 15,1-17-5-15,3 6 7 0,0 3 1 0,4-4-5 16,-1-3-2-16,0 4-8 0,2 1-5 0,-3-7 3 0,4 6-16 16,-3-7-22-16,-1 2-26 0,2-3-14 0,1 2-23 15,-2-2-28-15,0 0-29 0,-1 1-30 16,-1-6-35-16,0-1-54 0,-1 1-239 0,1-3-567 0,0 1 251 16</inkml:trace>
  <inkml:trace contextRef="#ctx0" brushRef="#br0" timeOffset="95640.03">22799 11211 294 0,'0'0'345'0,"9"-8"-32"0,-9 8-32 15,5-7-25-15,-1 1-24 0,1 1-22 0,3-1-20 16,1 0-20-16,0 1-20 0,2 0-12 0,3 2-12 15,0 0-24-15,-2 0-1 0,1 0-12 0,-13 3-13 16,24-1-6-16,-14 2-8 0,-10-1-7 0,22 6-10 0,-13-1-3 16,-2 1-5-16,2 4-7 0,-5-3-8 15,-1 2-3-15,-2 1-2 0,0 1-1 0,-1 0-5 0,0-1 2 16,-5 0-6-16,1-1 0 0,2 1 0 0,-6 0 1 16,4 0-6-16,3-2 1 0,-3-2-4 0,2 0-1 15,-2 2 1-15,4-8 0 0,-7 15-3 0,2-9 1 16,3 6-5-16,-1-3 6 0,1 7-3 0,-1 2-1 15,-1 0-2-15,4 0-4 0,-1 1-1 0,0-2-7 16,1 2 5-16,0-2 2 0,-2-2 0 0,2 1-4 16,0-5-1-16,-1 0-5 0,-2-1-2 0,2-2-3 0,1-1-3 15,0-7-7-15,-9 11-7 0,4-8-9 0,-4 4-18 16,2-5-8-16,7-2-1 0,-22 5-2 0,9-4 4 16,13-1 5-16,-23-5 3 0,9 0-12 0,-1-2 3 15,3 1-4-15,1-2-8 0,0 0-14 0,0-5-42 16,2-3-187-16,5 6-362 0,0-7 160 0</inkml:trace>
  <inkml:trace contextRef="#ctx0" brushRef="#br0" timeOffset="95867.69">23310 11489 354 0,'0'0'414'16,"0"0"-47"-16,0 0-33 0,0 0-21 16,0 0-43-16,0 0-24 0,3 7-44 0,-3-7-30 0,19-2-26 15,-1 4-29-15,4-5-25 0,7 1-38 0,2 4-27 16,-1-3-32-16,1 1-21 0,1 4-34 0,1-4-40 16,-3 0-38-16,3-2-65 0,-4 1-227 0,1-1-465 15,-9 0 206-15</inkml:trace>
  <inkml:trace contextRef="#ctx0" brushRef="#br0" timeOffset="96371.89">24085 11353 286 0,'-23'-4'269'16,"23"4"-9"-16,0 0-11 0,-20 1-18 0,20-1-11 16,-24 3-18-16,6-1-18 0,-1 2-14 0,3-1-11 0,-5 1-16 15,2 2-10-15,-3 0-12 0,4 0-12 0,-1 2-12 16,0-2-8-16,6 3-13 0,-3-2-8 0,4 1-6 16,3 0-12-16,-1-2-4 0,6 0-8 0,2-1-12 15,-1 3-13-15,3-8-9 0,3 13 4 0,3-6-1 16,2 1-1-16,3-2-6 0,2-2-14 0,6-1-4 15,1-1-6-15,1-2 3 0,-2-1-2 0,3 0 6 16,-4-2 0-16,-2-1 4 0,-3 0 2 0,4-3 1 0,-6 2-3 16,3-6 2-16,-3 3 6 0,-4 0 5 0,5-7 9 15,-5 5 11-15,-1-1 13 0,-1-4 5 16,-1 3 10-16,-1-2 3 0,2 5 3 0,-5-3 7 0,4 0 1 16,-3 2 6-16,3 2-1 0,-2-2 9 0,0 3-6 15,-2 7-7-15,0-9-4 0,0 9 4 0,0 0-21 16,1-9-3-16,-1 9-6 0,0 0 5 0,0 0-7 15,0 0-13-15,0 0 1 0,0 0-3 0,0 0-1 16,0 0-1-16,0 0 1 0,-2 39-5 0,1-21 2 16,-2 1-8-16,2 0-4 0,-3 7-8 0,3-2-10 0,-1-4-11 15,2 5-18-15,0-5-16 0,-2-3-10 0,2 1-10 16,2-2-13-16,0 0-17 0,-1-6-17 16,0-1-26-16,0 0-28 0,2-1-13 0,-3-8-45 0,5 10-231 15,-5-10-513-15,9 5 226 0</inkml:trace>
  <inkml:trace contextRef="#ctx0" brushRef="#br0" timeOffset="96756.02">24494 11443 313 0,'16'0'301'15,"-16"0"-33"-15,0 0-26 0,0 0-26 0,0 0-22 16,9 4-23-16,-9-4-12 0,0 0-19 0,9 6-15 15,-9-6-10-15,12 5-12 0,-6-2-10 0,1 2-13 16,-2 2-2-16,1 1-13 0,-2 1-3 0,1-1-9 16,-4 1-7-16,2 1-2 0,-2 2-4 0,-2-1-1 15,-2 0-3-15,-2 1 1 0,-4-2-2 0,0 6 0 0,-5-1 0 16,0-2-3-16,1 0 0 0,-3 0-3 0,0-2-1 16,0 3-1-16,-1-3-5 0,1-1-1 15,3 1 7-15,1-3-8 0,6-4 0 0,-1 1-6 0,7-5-1 16,-9 7-2-16,9-7-4 0,-5 4-4 0,5-4 6 15,0 0 5-15,0 0-3 0,13 14-3 0,0-10 1 16,5 0-2-16,11 3 1 0,3 0 0 0,-2-4-2 16,3 3 1-16,0 0-1 0,4-3 3 0,-1 0-7 0,2-2 8 15,-2 2-5-15,-4 0-2 0,1-2 0 16,-1 0-5-16,-1 1-10 0,0 0-20 0,-3-2-22 16,-12 3-19-16,0-2-24 0,-5 0-42 0,2-1-53 0,-13 0-301 15,15-2-534-15,-15 2 237 0</inkml:trace>
  <inkml:trace contextRef="#ctx0" brushRef="#br0" timeOffset="97349.5">20514 12757 301 0,'0'0'310'0,"0"0"-31"16,0 0-23-16,3 7-31 0,-3-7-22 0,0 0-18 0,17 3-23 15,-5 1-11-15,4-1-12 0,4-1-23 0,1 2-3 16,8 0-14-16,-1-1-6 0,-2 1-13 0,4-2-10 16,1-1-8-16,-1 1-3 0,2-1-6 0,-1 0-21 15,-2-1-30-15,1 0-30 0,-3 0-38 0,1-1-47 16,1-2-61-16,-1 1-67 0,-9 0-154 0,3-4-428 0,-5-2 190 16</inkml:trace>
  <inkml:trace contextRef="#ctx0" brushRef="#br0" timeOffset="97548.04">20743 12571 3651 0,'-19'-5'26'0,"0"0"-16"0,6-1 8 0,2 3-26 16,1 1-12-16,10 2-3 0,-10-4 5 0,10 4 1 15,0 0 2-15,0 0-2 0,0 0-5 0,0 0-8 16,0 0-14-16,0 0-9 0,64 4-12 0,-33-1-12 0,3-1-16 15,2 4-27-15,1-4-21 0,4 0-39 16,10-2-65-16,-12-1-175 0,1-1-454 0,12 1 200 0</inkml:trace>
  <inkml:trace contextRef="#ctx0" brushRef="#br0" timeOffset="98047.39">22218 12587 99 0,'0'0'323'0,"-18"-14"-27"0,5 11-21 0,-4-1-13 16,-3 1-22-16,-1 2-13 0,-8-3-20 0,-3 4-19 0,1 3-19 16,-4-1-12-16,1 3-13 0,3 2-14 0,1-1-10 15,-2 4-12-15,4 0-11 0,2 3-9 0,2 1-11 16,1 0-1-16,9 2-14 0,0-3-6 0,1 2-5 15,3 1-5-15,4-2-6 0,3 0 0 0,3-3-6 16,1 2-5-16,3-2 0 0,8 0 0 0,2 2-5 16,4-5 0-16,0-1-4 0,10 0 2 0,-2 0-4 15,3-3-2-15,1-5-3 0,-2 1 0 0,3-3-2 0,-3-4 2 16,0 0 0-16,-10 0-8 0,1-3 9 16,-2-2-3-16,-2 3-2 0,-2-4-1 0,1-3 15 0,-4 1-2 15,-1 1-6-15,0 1 6 0,-5 2 3 0,0-5-3 16,-2 7-2-16,0-2-2 0,-1 3 5 0,-1 1 1 15,0 7-7-15,0-10 4 0,0 10-8 0,0 0 3 16,-3-8-1-16,3 8 0 0,0 0-6 0,0 0 0 16,0 0 1-16,0 0-1 0,-20 27 2 0,12-11-1 15,1-1-4-15,1 2 8 0,0 0-10 0,2 4 4 16,4-2-1-16,0-1 2 0,3 1-5 0,-2 0 0 16,4-1 9-16,-1-1-7 0,4 0-5 0,-2-2-2 0,4 2-4 15,1-3-4-15,0 0-27 0,1-3-22 0,0 2-14 16,0-8-8-16,6 4-18 0,-2-2-26 0,1-3-31 15,3-2-30-15,1-2-31 0,7-4-27 0,0 1-265 16,0-6-552-16,-2 0 245 0</inkml:trace>
  <inkml:trace contextRef="#ctx0" brushRef="#br0" timeOffset="98431.02">22721 12707 2 0,'1'-9'311'0,"-1"9"-29"0,-1-7-25 0,1 7-25 16,0 0-17-16,0 0-19 0,0 0-15 0,-9-8-17 15,9 8-17-15,0 0-11 0,0 0-15 0,0 0-12 0,0 0-5 16,-27 10-12-16,27-10-8 0,-10 9-9 0,8-4-4 16,-2 1-12-16,4-6-5 0,-4 15-4 0,4-6-4 15,4 3-5-15,0 0-9 0,1-1 2 0,2-3-4 16,5 5-2-16,-2 1-4 0,1-6-3 0,1-1-4 16,3 0 1-16,2-1-5 0,-3-2 1 0,-1 0-1 15,7-3 1-15,-3 0-5 0,2-2-2 0,-2-2 4 16,2-1-5-16,-5-4 2 0,3 2-1 0,-3-3 3 15,0 0 1-15,-4 1 3 0,1 0 5 0,-2-5 7 0,-1 5 8 16,-3-1 12-16,3 1 3 0,-6 4 7 16,-2 4 3-16,7-10-2 0,-7 10-7 0,4-7-5 0,-4 7-5 15,5-7-9-15,-5 7 0 0,0 0-2 0,0 0-12 16,0 0 7-16,0 0 4 0,4 26 3 0,-6-14 1 16,2 5-2-16,-2-1-3 0,0 4 0 0,1 0-8 15,1-1 1-15,-1 8-5 0,-2-2 2 0,3 2-4 16,-1 0-7-16,2 0 5 0,-1-8-19 0,0 0-18 15,0 1-15-15,2-3-29 0,0-2-30 0,2 1-31 16,-1-5-45-16,-1-2-34 0,6-2-52 0,-2-1-278 16,6-3-584-16,2-2 259 0</inkml:trace>
  <inkml:trace contextRef="#ctx0" brushRef="#br0" timeOffset="98640.98">23501 13033 30 0,'0'0'387'0,"10"3"-41"16,-10-3-23-16,0 0 5 0,0 0-11 0,0 0-33 16,14 1-30-16,-14-1-24 0,0 0-26 0,14-5-16 15,1 3-22-15,3 0-42 0,10-3-38 0,3 4-25 16,1-3-28-16,5 2-17 0,0 2-18 0,0-1-29 16,16 2-18-16,-2 1-8 0,1-2-21 0,0 0-32 15,0 1-27-15,-1 2-21 0,-13-2-10 0,0 0-26 16,-2-5-34-16,-3 3-134 0,-3-2-390 0,-1 3 173 0</inkml:trace>
  <inkml:trace contextRef="#ctx0" brushRef="#br0" timeOffset="99041.53">24449 12971 2 0,'0'0'240'0,"6"-10"-2"0,-6 10-8 15,6-8-11-15,-6 8-11 0,0-9-6 0,0 9-3 16,-6-8-9-16,6 8-7 0,-7-8-18 0,0 4-12 16,7 4-14-16,-16-6-13 0,4 3-12 0,0 0-8 15,0 2-7-15,12 1-10 0,-27 0-10 0,15 3-5 16,-5 0-10-16,5 2-7 0,-2-1-2 0,-1 4-9 0,2-2-9 15,4 2-1-15,0 1-11 0,-2 5 5 16,4-5-7-16,2 2-10 0,1 0-4 0,3-1-5 16,1 0-9-16,1 0-6 0,3-1 2 0,3-2 1 0,0 0 2 15,7-2-1-15,-2 0 0 0,2-3 3 0,4 0-4 16,1-3 7-16,1 1 1 0,-2-2-5 0,0-4 5 16,-2 1-1-16,1-2-3 0,-4-3 3 0,1 2 5 15,-1-6-4-15,-2 2-3 0,-2-2 9 0,0 3-2 16,0-2 12-16,3-1 6 0,-6 1 2 0,-1 0 9 15,0 3 8-15,4-1 6 0,-6 3-5 0,1 1 3 16,0 3-6-16,-4 4-3 0,3-8-7 0,-3 8 0 0,6-6-7 16,-6 6 0-16,0 0-5 0,0 0-2 0,0 0 4 15,0 0-2-15,10 17-4 0,-4-5 1 16,-2-1-5-16,1 6-3 0,3-2 6 0,-2 2-5 0,-1 0-1 16,5 6-1-16,-2-5-5 0,2-1-15 0,-3 0-13 15,-1-2-13-15,-1-3-23 0,3 4-26 0,-1-4-32 16,-1-4-36-16,0 1-30 0,3-4-32 0,2 2-70 15,0-5-171-15,0-2-497 0,-11 0 221 0</inkml:trace>
  <inkml:trace contextRef="#ctx0" brushRef="#br0" timeOffset="99428.82">25075 13014 48 0,'12'-2'325'0,"-12"2"-20"0,10-4-15 15,-10 4-13-15,15-6-23 0,-2 5-27 0,-3-2-21 16,3 1-20-16,-3-1-15 0,2-1-20 0,2 3-12 16,-3-1-13-16,-11 2-8 0,22-2-16 0,-12 2-12 15,-10 0-5-15,16 0-14 0,-16 0-9 0,0 0-7 16,16 2-10-16,-16-2-18 0,9 3-15 0,-9-3 1 16,0 0-5-16,5 11 1 0,-5-11-1 0,0 9-4 15,0-9 2-15,-1 11-5 0,1-11-5 0,-4 14-1 0,3-7-4 16,1-7-1-16,-4 12 2 0,3-5-1 0,1-7 4 15,0 14-4-15,0-5 4 0,0-1 5 0,1 1-4 16,-1 0-1-16,0 0 4 0,1 0-1 0,1 1-6 16,-1-3 5-16,0 3 0 0,-1-1-1 0,0 1 5 15,0 0-3-15,0-1 4 0,0 0-4 0,-2-2 3 16,2-7 0-16,-4 14-1 0,1-8 3 0,-1 0-1 16,4-6 3-16,-10 8-2 0,4-7 1 0,6-1 0 0,-21 7-1 15,6-7-3-15,2 1-6 0,-5 0-15 0,2-2-20 16,-2 0-15-16,4 1-17 0,14 0-15 15,-26 0-23-15,13 0-27 0,13 0-42 0,-19-2-260 0,19 2-477 16,-14-3 212-16</inkml:trace>
  <inkml:trace contextRef="#ctx0" brushRef="#br0" timeOffset="101274.96">26117 9697 3418 0,'1'-11'-55'0,"0"-1"-15"15,2-2 23-15,1 4-52 0,0-3-11 0,1 3 16 16,-2 1 20-16,3 1 6 0,0 3 10 0,-6 5 4 16,10-8-4-16,-3 5 15 0,-7 3 0 0,0 0 10 15,0 0 3-15,0 0 2 0,20 6 6 0,-16 3 1 16,1 0 3-16,-4 4 15 0,2 3 6 0,-3 2 4 16,1 3-3-16,0 5 1 0,-3 2 1 0,0 0 4 0,2 0-1 15,-1 2 0-15,-1-3 1 0,-2 1 0 0,0 1 2 16,2-2-4-16,0 4-1 0,1-5 4 0,0 2-4 15,-1-2 1-15,2 0 2 0,0-7-8 0,0 7 3 16,-1 0 1-16,2-7 1 0,3 1 0 0,-1-4-4 16,-1 1 0-16,1-6 2 0,3 0-2 0,-1-1 2 15,1-2 0-15,3-3-1 0,-3 0 3 0,5-1 0 16,-3 0 5-16,-8-4 5 0,15 5 13 0,-15-5 5 0,9 3-1 16,-9-3-1-16,0 0 0 0,11 5-7 15,-11-5-10-15,0 0 3 0,2 10-4 0,-2-4 4 0,0 9 0 16,-6 9 0-16,-1 8 6 0,-2 3 7 0,-2 16-4 15,-6 7 0-15,-10 27 0 0,-2 4 3 0,-4 3 1 16,-3 5 0-16,-2 0-6 0,-3 3 0 0,-4 0-2 16,-7-4-3-16,-1 4-2 0,-3-4-1 0,4-9 1 15,-7-2-5-15,5-3 3 0,1-10-4 0,0-5-5 16,-3-2-6-16,21-24-2 0,0-1-2 0,0-1-4 16,-2-4-1-16,2 0-15 0,9-13-2 0,0 2-13 0,-1-3-21 15,4 0-34-15,-2 0-32 0,3-3-48 0,5-9-69 16,-3 0-189-16,7-5-467 0,0-1 207 15</inkml:trace>
  <inkml:trace contextRef="#ctx0" brushRef="#br0" timeOffset="101425.24">25273 12062 5031 0,'0'0'101'0,"0"0"-81"16,0 0 3-16,22-4-55 0,-22 4-32 0,10-5-19 0,-10 5-11 15,9-7-13-15,-2 3-32 0,2-1-66 0,2 0-84 16,-1-2-98-16,3 0-243 0,-3-1-681 0,-1-1 301 16</inkml:trace>
  <inkml:trace contextRef="#ctx0" brushRef="#br0" timeOffset="102514.59">27434 9776 91 0,'0'0'204'15,"0"0"-18"-15,0 0-20 0,0 0-14 0,0 0-4 16,0 0 1-16,0 0-9 0,0 0 8 0,0 0-7 0,0 0-11 16,0 0-9-16,0 0-11 0,0 0-11 0,0 0-15 15,35-2-1-15,-35 2-7 0,0 0-11 0,0 0-4 16,6-3 0-16,-6 3-10 0,0 0-2 0,0 0-2 15,4-9-1-15,-4 9-5 0,0 0-3 0,4-7-2 16,-4 7-6-16,0 0 4 0,-1-11-1 0,1 11 2 16,-3-8-3-16,3 8-2 0,-8-11-5 0,3 5-3 15,-2-2 4-15,-5 1-3 0,-2-3 1 0,-4 1 0 16,0 1 0-16,-2 1 2 0,-8-2 2 0,-3 1-1 16,-1 1 6-16,-2 1-4 0,0 1 3 0,1 3-2 15,0 0-1-15,0 2 1 0,3 2-1 0,-2 0-3 0,12 2-1 16,-7 3 0-16,8 0-6 0,4 0-4 0,-2 3-1 15,4 2 0-15,2 0 0 0,3-1-2 0,2 3-1 16,2-2 0-16,3 4-2 0,1-4-2 0,3 5-1 16,4-1 1-16,4 1 1 0,2 5-1 0,4-2-2 15,-1 1-3-15,1 1 2 0,-2-1 0 0,2-1-4 16,0-1-1-16,-4-3 5 0,3 4-6 0,-2-3 3 16,-4-1 0-16,2 1-4 0,-5-1 1 0,4-3-4 0,-4 3-3 15,-2 1 4-15,0-6-1 0,-1 0 0 16,-4 0-5-16,0-1-5 0,0-1-1 0,-2 0 4 15,-5-3 0-15,2 3 2 0,-4-5-2 0,-1 0-1 0,-8 0-3 16,-1-2-2-16,-2-3-4 0,-7-1 11 0,0-2 0 16,0-1 1-16,-3-1 0 0,2 0 2 0,2 0-1 15,4 1 3-15,-1-1 3 0,2 3 0 0,4-2-1 16,2 0-4-16,-2 2-6 0,5-2-11 0,2 2-6 16,2 0-14-16,9 3-18 0,-12-4-23 0,12 4-37 15,0 0-12-15,0 0-9 0,0 0-20 0,0 0-84 16,0 0-125-16,0 0-404 0,0 0 179 0</inkml:trace>
  <inkml:trace contextRef="#ctx0" brushRef="#br0" timeOffset="102918.19">27222 10015 65 0,'0'0'289'0,"0"0"-25"0,0 0-27 0,0 0-24 16,0 0-17-16,-5 14-16 0,5-14-12 0,-6 11-20 0,2-5-9 15,0 4-14-15,0-1-9 0,2 2-13 16,-1 2-8-16,3-1-9 0,-1 4-7 0,1 0-11 16,1 1-7-16,2-1-4 0,3 0-1 0,3 0-8 0,-1 0-4 15,1-2-7-15,3 0-1 0,-1-2-4 0,2 1-3 16,-1-4-1-16,-2-3-1 0,2 0-1 15,-1-1-3-15,1-1-2 0,-1-2 2 0,2-1 0 0,-13-1-7 16,22-1-1-16,-11-4-1 0,1-1 1 0,-2 0-2 16,0-2-1-16,3-3-2 0,-1-1-2 0,-2-4 3 15,-5 0 4-15,4 0-1 0,-3-1 6 0,1 0 5 16,-2 1-2-16,-1 1 2 0,-2 2 1 0,1 3-1 0,-1 1-1 16,0 2 0-16,-1 0-10 0,-1 7 3 15,2-10-9-15,-2 10-5 0,3-7-6 0,-3 7-18 16,0 0-26-16,0 0-28 0,1-8-31 0,-1 8-28 0,0 0-29 15,0 0 0-15,0 0-9 0,0 0-24 0,0 0-211 16,0 0-440-16,0 0 195 0</inkml:trace>
  <inkml:trace contextRef="#ctx0" brushRef="#br0" timeOffset="103223.32">27822 10040 165 0,'0'0'270'0,"-5"-10"-20"0,5 10-18 16,-7-4-18-16,7 4-22 0,0 0-19 0,0 0-4 15,-29 6-8-15,17-1-8 0,-6 4-5 0,3-1-14 16,-3 2-9-16,0 2-10 0,4 1-9 0,-2 0-14 15,3 2-9-15,0 0-7 0,0 2-6 0,4 0-14 16,4-1 1-16,-4 1-4 0,4-1-11 0,1 0 0 0,3 0-6 16,1 0-6-16,0-3-19 0,1-1-26 0,3 0-12 15,0-2-13-15,1 1-30 0,1-1-38 0,2-2-43 16,2-1-57-16,3-2-232 0,0-2-475 0,1-3 210 16</inkml:trace>
  <inkml:trace contextRef="#ctx0" brushRef="#br0" timeOffset="103491.1">28182 10013 3326 0,'0'-8'74'0,"0"8"-46"16,0-11-14-16,0 11-10 0,0-8-8 16,0 8 8-16,0 0-1 0,0 0 0 0,-3-11-2 0,3 11-4 15,0 0 1-15,0 0 0 0,0 0 3 0,0 0-1 16,-37 21 3-16,22-9 0 0,-7 8-2 0,-1 0 2 15,-2 3 2-15,-1 1 1 0,3 2-3 0,0 1 0 16,0-2 0-16,2 1 0 0,3 1-3 0,1-2 2 16,4 0-3-16,3-2-2 0,4-5 0 0,0 0-1 15,4-2 6-15,2 0-15 0,4-3 5 0,1 2-4 16,3 0-10-16,4-3-18 0,2-1-30 0,6 0-39 16,0-4-55-16,9-1-59 0,3-5-246 0,0 1-508 0,0-6 225 15</inkml:trace>
  <inkml:trace contextRef="#ctx0" brushRef="#br0" timeOffset="104450.85">28316 10184 112 0,'0'0'192'16,"0"0"-17"-16,0 0-15 0,-5 6-13 0,5-6 3 15,0 0-6-15,0 0-10 0,5 13-14 0,-5-13-15 16,10 7-5-16,-4-3-12 0,1 0-4 0,2 3-13 16,1-4 1-16,3 2-16 0,1-2-4 0,-4 1-7 15,8-1 2-15,-5-3-6 0,1 1 1 0,0-1-9 16,-14 0 1-16,24-4 2 0,-15 0 1 0,1 0 1 15,-3 0 0-15,-7 4-1 0,12-11 6 0,-6 4 5 16,-5 1 11-16,-1 6-3 0,0-14 0 0,-2 5 3 16,-1 0 1-16,-1 1-1 0,-1 1-1 0,0 0-10 0,-1 2 0 15,6 5-3-15,-12-7-7 0,4 5 0 0,8 2-10 16,-16 0 0-16,16 0-5 0,-18 6-2 0,5 0-4 16,0 1 7-16,-2 2-7 0,1 2 1 0,0 0 1 15,4 2-5-15,-1 0-2 0,0 1-1 0,7-1 1 16,-1 2-4-16,1 1-2 0,2-4 1 0,0 0-11 15,4 1-2-15,3 2-6 0,1 0-8 0,3 0-21 16,1-1-39-16,3-2-44 0,1-1-24 0,3-3-51 16,-1-1-257-16,4-3-494 0,-2-2 218 0</inkml:trace>
  <inkml:trace contextRef="#ctx0" brushRef="#br0" timeOffset="104798.93">28668 10298 228 0,'0'0'225'0,"0"0"-24"15,0 0-19-15,0 0-17 0,0 0-16 0,0 0-20 16,0 0-12-16,0 0-8 0,25 6-11 0,-13-3-12 0,3 0-10 16,3 1-10-16,2-2-11 0,-3 1-9 15,-3-1-2-15,-1-1-2 0,-13-1-4 0,24-1-6 0,-24 1-3 16,14 0 1-16,-14 0 0 0,14-5-3 0,-7-1-3 15,-7 6 6-15,6-9 14 0,-6 2 2 0,0 7-4 16,-2-15 2-16,2 15 6 0,-4-16 4 0,-3 7 6 16,3 5 0-16,-1-1-4 0,5 5 0 0,-12-9-11 15,5 6-1-15,7 3-3 0,-11-4-6 0,11 4-2 0,-20 3-3 16,20-3-8-16,-21 8 2 0,9-2-5 16,2 1 3-16,-3 2-5 0,6 0-3 0,-1 1-1 0,0 2-5 15,2 1-13-15,2 0-20 0,0 3-21 0,4 0-19 16,0-5-17-16,1 2-22 0,3-3-23 0,3 5-30 15,0-5-58-15,1-2-171 0,2-1-417 0,3-1 185 16</inkml:trace>
  <inkml:trace contextRef="#ctx0" brushRef="#br0" timeOffset="105434.05">29098 10307 99 0,'0'0'236'0,"-25"0"-22"0,12 3-12 0,-6-1-11 16,0 2-13-16,2-1-9 0,-5 2-11 0,2 1-17 15,2-1-15-15,5 0-10 0,-3 2-15 0,5 0-14 16,0-1-1-16,2 0-9 0,2 0-9 0,2 0-9 16,-1 0-9-16,6-6-12 0,-2 12-2 0,2-4-5 15,0-8-1-15,10 15-3 0,1-6-3 16,3-2-3-16,8-3-4 0,6 3-9 0,3-4-8 0,2-2-7 0,2-2-3 15,-2-2-1-15,0-3-2 0,-1-1 2 16,-4-1-3-16,2-4 5 0,-5 1-1 0,-7 1-2 0,-3-4 5 16,3 2 4-16,-4-2 0 0,-2-1 6 0,0 0 8 15,0 0 13-15,-4 1 3 0,-1 0 9 0,-2-2 12 16,-1 4 2-16,-1 1 3 0,-2-1-1 0,3 2-3 16,-3 2 0-16,3-1-5 0,-4 9-3 0,1-10-4 15,-1 10-4-15,0-7-2 0,0 7-2 0,0 0-8 16,0-10-3-16,0 10-8 0,0 0-6 0,0 0-9 15,0 0-3-15,0 0 0 0,0 0 1 0,0 0 4 16,0 0 1-16,-11 20 2 0,6-7-3 0,-2 2 3 16,1 3-3-16,-4-1 2 0,-1 5-11 0,1 2-9 0,3-6-7 15,0 0-8-15,2-3-10 0,1 1 0 0,2-4-6 16,0-1 4-16,5-1 2 0,0-3 5 0,0-2 7 16,3 2 8-16,1-1 2 0,3-2 9 0,-1 0 1 15,5-2 6-15,-1-1 9 0,4-2 6 0,-1-1-4 16,2-4 2-16,-6 2 9 0,4-3 2 0,-2-2 2 15,-2 2 6-15,-1-2 9 0,-2 3-2 0,0-3 7 0,0 4 8 16,-4-1 2-16,0 2-1 0,-5 4-5 16,8-9 1-16,-8 9-5 0,9-4-3 0,-9 4-1 15,5-5-7-15,-5 5-4 0,0 0-2 0,7-6-3 0,-7 6-3 16,0 0-4-16,0 0-3 0,0 0-1 0,0 0-4 16,0 0-2-16,0 0 7 0,5 24-6 0,-5-13-1 15,0 2 3-15,0 3 1 0,-2 0-1 0,0 0-9 16,-1 1-2-16,2-4-11 0,-3 1-12 0,0 0-18 15,-1-1-18-15,0-1-27 0,1-1-18 0,2-2-29 16,-1-2-21-16,3-7-32 0,-4 10-211 0,4-10-438 16,0 0 195-16</inkml:trace>
  <inkml:trace contextRef="#ctx0" brushRef="#br0" timeOffset="105577.07">29772 10153 19 0,'0'0'304'0,"-4"-8"-31"0,4 8-28 16,0 0-26-16,-4-9-43 0,4 9-38 0,0 0-45 16,0 0-40-16,0 0-30 0,0 0-46 0,0 0-56 15,0 0-162-15,0 0-259 0,0 0 115 0</inkml:trace>
  <inkml:trace contextRef="#ctx0" brushRef="#br0" timeOffset="106020.37">29780 10357 277 0,'-11'-4'314'0,"11"4"-24"0,0 0-31 0,0 0-28 0,0 0-20 15,0 0-23-15,0 0-19 0,0 0-19 0,0 0-17 16,0 0-11-16,0 0-11 0,-19 5-10 0,19-5-12 15,-5 9-8-15,1-2-11 0,-3 3-4 0,0 0-10 16,-4 3 1-16,4 1-14 0,3-2-9 0,-3 3-16 16,0 1-11-16,2-7-5 0,1 2-11 0,-1-2-15 0,0-2-7 15,5-7-3-15,-1 10 1 0,1-10 2 0,0 8-1 16,0-8 9-16,0 0 2 0,-3 7 9 0,3-7 5 16,0 0 0-16,0 0 0 0,0 0-4 0,0 0 2 15,0 0 2-15,22-18-1 0,-17 9 1 0,3 0 4 16,-2 0 0-16,-1-2 8 0,4 3 3 0,-2-2 6 15,3-2-2-15,-2 3 1 0,-1 0-4 0,1 1 2 16,-1 0-5-16,1 2-3 0,-1 0 2 0,0 1 2 16,1 1-3-16,-8 4-4 0,15-8 3 0,-9 7-1 0,-6 1-1 15,12-3-1-15,-12 3 0 0,0 0-9 16,17 5-3-16,-17-5-6 0,13 11-8 0,-10-5-3 0,3 2-11 16,0 1-13-16,-1 0-17 0,0 0-7 0,1 2-31 15,1 2-30-15,-2-2-39 0,0-2-174 0,0 0-381 16,4-1 168-16</inkml:trace>
  <inkml:trace contextRef="#ctx0" brushRef="#br0" timeOffset="106530.08">30155 10390 217 0,'0'0'244'0,"-2"-11"-16"0,2 11-27 15,-4-8-16-15,4 8-22 0,-8-9-13 16,8 9-17-16,-5-5-13 0,5 5-11 0,-7-6-11 0,7 6-11 15,0 0-12-15,-8-7-15 0,8 7-19 0,0 0-18 16,0 0-5-16,0 0-11 0,0 0-21 0,0 0-20 16,0 0-10-16,0 0 1 0,1 24-5 0,3-15-8 15,1 0 0-15,5-1-9 0,0 0 5 0,2 0-10 16,3-1 8-16,3-2 5 0,-2 1 7 0,1-2 8 0,-3-3 11 16,-1 2 25-16,-13-3 21 0,27-3 24 15,-16-1 6-15,-1 3 6 0,-3-5 5 0,-7 6 7 16,14-9 11-16,-10 3 5 0,0 0 9 0,-4 6 0 0,2-12 1 15,1 5-3-15,1 1 2 0,-4 6 5 0,1-11 8 16,-1 11-5-16,0-8-5 0,0 8-7 16,0 0-9-16,0-10-10 0,0 10-5 0,0 0-9 0,0 0-10 15,0 0 0-15,0 0-4 0,0 0-3 0,-30 19-1 16,5 3-1-16,-2 2-1 0,-15 13-3 0,1 1-1 16,-5 5-4-16,-16 25-1 0,0-2 0 0,0-1 4 15,-3-5-7-15,-3-2-13 0,3-1-9 0,22-18-5 16,-3-3 0-16,3-2 3 0,2-3-1 0,12-11 0 15,3-4 6-15,7-5 0 0,0 0 9 0,6-6 22 16,-4 2 15-16,7-2 15 0,1-2 3 0,9-3 3 16,-19-1-2-16,19 1-12 0,-27-12-4 0,13 3-3 0,0-4-5 15,3-1-4-15,0-2-1 0,2-4-4 16,2-5-11-16,2-1-2 0,5-3-15 0,3 0-7 0,4 0-16 16,4 3-6-16,2-2-14 0,1 2-11 0,3 3-15 15,-3 10-29-15,1-1-33 0,11-1-45 16,0 3-47-16,4-1-94 0,-1 6-178 0,1-1-529 0,-2 5 234 15</inkml:trace>
  <inkml:trace contextRef="#ctx0" brushRef="#br0" timeOffset="106706.92">30095 10849 115 0,'14'1'318'0,"-14"-1"-31"0,33-1-28 15,-3 2-26-15,-1 0-24 0,3-1-23 0,1 2-21 0,-3-4-14 16,0 4-19-16,-1-5-18 0,-1 2-22 16,-8 1-31-16,2 0-29 0,0-2-34 0,-3 0-45 0,1 1-48 15,2-4-61-15,-7 3-187 0,4-5-371 0,-7 1 165 16</inkml:trace>
  <inkml:trace contextRef="#ctx0" brushRef="#br0" timeOffset="107330.22">30961 10650 295 0,'0'0'310'0,"0"0"-34"0,0 0-33 16,0 0-33-16,0 0-22 0,0 0-26 0,0 0-21 16,0 0-10-16,0 0-12 0,0 0-17 0,-2 20-4 0,-2-8-12 15,-3 5-6-15,-4 9-9 0,-3 3-6 16,0 2-7-16,-7 1-4 0,-5 8-8 0,-5 2-8 0,-1-5-10 16,-1 1-20-16,-3-1-16 0,-3-5-9 0,11-8-3 15,2-1-5-15,1-3-3 0,3 0 3 16,6-7-1-16,2 0 6 0,5-6 3 0,2 1 2 0,0-1 5 15,2-4 3-15,5-3 4 0,-7 5 5 0,7-5-11 16,0 0-21-16,0 0-15 0,0 0-6 0,0 0-1 16,21-29-9-16,-4 10 2 0,1-4-19 0,2-2-1 15,3-1 4-15,9-15 0 0,-2 0 3 0,-1 1 15 16,1-5-6-16,-1-1 0 0,0-1 5 0,1-1 2 0,-1 2 12 16,3-4 14-16,1 1 25 0,3-1 17 0,2-1 10 15,12-19 4-15,-14 22 5 0,2 3 5 16,-1-2 4-16,3 4 4 0,3 0 5 0,0 5 15 0,-2-1 12 15,2 6 5-15,-3 5-7 0,-1-2 0 0,-9 10-1 16,0 2-3-16,1 0-6 0,-2 4-2 0,-2 2-6 16,0 4-7-16,-7 3-3 0,-2 0-6 0,1 0-2 15,-6 4-4-15,3-2-6 0,-5 3-3 0,-11 0-5 16,20 7-3-16,-13-2-3 0,-1 5 0 0,-3 1 0 16,-6 5 2-16,-2 2-4 0,-13 6-1 0,-1-1-5 15,-18 10 2-15,-1-2 1 0,-12 2-1 0,-1-2 4 16,0 0 0-16,1 4-5 0,-3-1-1 0,2-3 2 0,0 1-4 15,4-2 3-15,0 1-6 0,3-2-14 0,15-6-21 16,2 1-29-16,1-1-21 0,3 0-27 16,0-1-38-16,4-2-44 0,6-7-191 0,2 10-415 0,5-9 183 15</inkml:trace>
  <inkml:trace contextRef="#ctx0" brushRef="#br0" timeOffset="107835.9">30918 10922 95 0,'0'0'273'0,"0"0"-8"16,0 0-11-16,0 0-12 0,0 0-6 0,0 0-14 15,0 0-16-15,0 0-23 0,0 0-23 0,12-23-18 16,-5 16-12-16,1-3-9 0,-2 2-12 0,5-6-12 16,1-2-14-16,1 0-8 0,4-5-11 0,-2 0-9 15,-2 4-7-15,0 2-7 0,2-1-11 0,0-4-9 16,-2 6 0-16,-1 2-4 0,-1-2 2 0,-2 5-6 16,1-1 0-16,-2 2 1 0,-3 0-3 0,0 4-2 0,-5 4 2 15,7-6-6-15,-7 6 4 0,5-5 0 16,-5 5 1-16,0 0-1 0,0 0-2 0,4-10 2 0,-4 10-3 15,0 0-2-15,0 0-2 0,0 0-2 0,0 0-2 16,0 0-1-16,0 0-11 0,0 0-1 0,0 0-2 16,0 0-9-16,0 0-10 0,0 0-3 0,0 0 1 15,-8 29-10-15,5-23-2 0,0 5 3 0,0 0 2 16,-2 0 5-16,0 4 3 0,-2-1 3 0,2-1 4 16,0-2 3-16,0 1 2 0,1-1 1 0,0 3 2 15,-1-3 3-15,0-1 4 0,0-3 0 0,0-1 0 16,1 2 3-16,0-2 3 0,4-6 3 0,-9 13 1 15,5-7 1-15,4-6-3 0,-8 10 1 0,4-6 4 0,4-4-2 16,-7 7 2-16,2-2-12 0,5-5-13 16,-9 9-25-16,9-9-29 0,-6 8-21 0,6-8-22 15,-5 6-33-15,5-6-186 0,-7 7-370 0,7-7 164 0</inkml:trace>
  <inkml:trace contextRef="#ctx0" brushRef="#br0" timeOffset="108236.85">31267 10856 59 0,'5'-6'197'0,"-5"6"-24"0,0 0-17 16,7-5-14-16,-7 5-14 0,0 0-16 0,5-6-14 15,-5 6-9-15,0 0-15 0,6-9-14 0,-6 9-10 16,9-5-16-16,-4 2-8 0,-5 3-5 0,19-4 0 15,-8-3 0-15,-1 4-2 0,1-2 3 0,0-2 2 0,-1 0-2 16,0 2-1-16,0-4 3 0,-1 2 4 16,0-1 13-16,-4 2 10 0,0 0 8 0,-1 0 9 0,-4 6 14 15,8-10 5-15,-8 10 6 0,4-6 3 0,-4 6 2 16,5-4-4-16,-5 4-2 0,0 0-4 0,0 0-10 16,1-12-9-16,-1 12-7 0,0 0-6 0,0 0-3 15,-13-6-6-15,13 6-4 0,0 0-8 0,0 0-1 16,-27 6-4-16,27-6-4 0,-20 9-2 0,7 2-2 15,2 1-2-15,-1 0-4 0,-1 1 0 0,3 3-1 16,0-2-2-16,1 3-2 0,0-1-6 0,1-1-7 16,2 1-9-16,2-3-17 0,0 3-10 0,3-6-21 0,1 2-10 15,-2-2-10-15,5 1-8 0,-1-3-9 16,1 0-37-16,5-3-35 0,2-1-72 0,-10-4-133 16,22 1-404-16,-4-2 180 0</inkml:trace>
  <inkml:trace contextRef="#ctx0" brushRef="#br0" timeOffset="108464.78">31749 10680 280 0,'0'0'294'0,"5"-4"-29"16,-5 4-26-16,0 0-21 0,0 0-20 0,0 0-16 16,0 0-14-16,0 0-21 0,0 0-14 0,0 0-11 15,0 0-11-15,0 0-13 0,0 0-7 0,0 0-10 16,0 0-11-16,-14 18-7 0,9-7-3 0,-3-1-10 15,1 6-3-15,-2 1-2 0,0 1-6 0,0 0-6 16,0-1-6-16,-5 3-8 0,1 2-19 0,3-5-16 0,0-3-18 16,-1-1-20-16,6 1-24 0,1-4-27 0,-1-2-38 15,5 0-11-15,0-8-12 0,4 12-32 0,0-6-158 16,-4-6-384-16,15 6 170 0</inkml:trace>
  <inkml:trace contextRef="#ctx0" brushRef="#br0" timeOffset="108780.99">31753 10889 108 0,'0'0'218'0,"0"0"-7"15,0 0-7-15,0 0-8 0,0 0-13 0,0 0-31 16,0 0-12-16,6-10-12 0,-6 10-16 0,14-5-13 16,-5 2-4-16,5-3-11 0,-2 1-7 0,-1-1-7 0,3 2-4 15,-3-1-2-15,1 0-5 0,-2 3 1 16,-2-3 2-16,-8 5 4 0,13-5 1 0,-13 5 2 15,9-6 2-15,-9 6 4 0,0 0-6 0,6-2-2 0,-6 2-8 16,0 0-10-16,0 0-2 0,0 0-9 0,0 0-3 16,0 0-7-16,0 0-3 0,0 0-5 0,0-10 0 15,0 10-1-15,0 0-7 0,0 0 3 0,0 0-1 16,-19 17-6-16,11-9-2 0,2 0-1 0,-4 0-5 16,4 2-9-16,0-2-3 0,-1 1-13 0,1-1-19 15,0 3-13-15,2 0-22 0,1-3-26 0,0 3-22 16,2-3-19-16,-1-1-17 0,2-7-23 0,4 12-35 15,0-3-129-15,0-4-379 0,-4-5 167 0</inkml:trace>
  <inkml:trace contextRef="#ctx0" brushRef="#br0" timeOffset="109441.08">32194 10832 94 0,'0'0'218'15,"0"0"-20"-15,2-7-21 0,-2 7-20 0,0 0-13 16,0 0-11-16,0 0-7 0,0 0-13 0,0 0-9 16,-34 18-11-16,25-12-7 0,-2 1-12 0,0-1-4 0,2 0-5 15,-4 1-8-15,3 0-1 0,1 3-9 0,0-2-10 16,4 0-3-16,-4-4-4 0,4 0-9 0,5-4-6 16,-6 7-3-16,6-7-6 0,-2 7 1 0,2-7 3 15,0 0 0-15,15 6-1 0,-15-6-5 0,24-2-1 16,-5-3-3-16,-2-1 0 0,4-1-3 0,-4-3 2 15,1 1 2-15,7-6 1 0,-2-2-6 0,-1 1 3 16,-3-5 1-16,0-3 6 0,-3-2-1 0,3 4 6 16,0-2 7-16,0-1 2 0,-1 0 5 0,-5 1 0 15,1-2 6-15,1 1 11 0,-1 3 7 0,0-2 6 16,-3 8 8-16,-2 0 4 0,1 3 0 0,-4 2-5 0,-1 3-2 16,-1 1-2-16,0 1-7 0,1 1-3 0,-5 5-6 15,4-8-8-15,-4 8-4 0,1-7-9 16,-1 7 1-16,0 0-3 0,0 0-1 0,0 0-4 15,0 0 0-15,0 0-2 0,-14 32 0 0,5-16-1 0,1 2 0 16,-3 10-3-16,1-1-2 0,-1 0 4 0,-4 1-8 16,2 1-9-16,1-3-10 0,-2 1-4 0,3-10-3 15,-1 10-3-15,5-9-5 0,1 0-10 0,4-1-12 16,-3-1-14-16,0-6-15 0,8 0 0 0,1 0 9 16,-1-1 1-16,3-2-10 0,0-2-7 0,3 1-12 15,1-2-2-15,-10-4 3 0,17 1 2 0,-17-1 6 16,24-4 14-16,-12 1 11 0,-2-4 10 0,1 2 18 15,-2-1 18-15,3-2 7 0,-2 0 16 0,-1 1 4 16,1-3 12-16,-2 3 17 0,-2-1 5 0,3 1 7 16,-3-1 4-16,0 4 9 0,-6 4 3 0,9-5 0 15,-9 5-2-15,0 0-6 0,5-7-6 0,-5 7-5 16,0 0-3-16,0 0-6 0,0 0-3 0,0 0 2 0,0 0-7 16,0 0-1-16,-5 29 2 0,0-13-3 0,1 0-4 15,-3 2 0-15,-4 6-2 0,1-8-1 16,1 2-3-16,-3 1-10 0,1 2-12 0,4-3-15 0,-2-3-23 15,0-3-20-15,4 1-13 0,0-2-18 0,1-2-26 16,2-2-30-16,-2-1-35 0,4-6-116 0,0 10-330 16,0-10 146-16</inkml:trace>
  <inkml:trace contextRef="#ctx0" brushRef="#br0" timeOffset="109582.66">32641 10695 157 0,'0'0'263'0,"-3"-12"-25"0,3 12-24 16,0 0-19-16,3-9-33 0,-3 9-30 0,0 0-27 0,0 0-32 16,-3-9-36-16,3 9-45 0,0 0-30 0,0 0-23 15,0 0-71-15,0 0-92 0,0 0-240 0,0 0 106 16</inkml:trace>
  <inkml:trace contextRef="#ctx0" brushRef="#br0" timeOffset="110017.02">32713 10825 264 0,'0'0'249'0,"0"0"-25"16,0 0-24-16,0 0-19 0,0 0-19 0,0 0-16 15,0 0-16-15,0 0-12 0,0 0-12 0,-16 3-8 16,16-3-3-16,-5 10-7 0,0-4-6 0,1 1-8 15,-2 3-5-15,1 1-7 0,-2-2-7 0,-2 6-2 16,4-6-6-16,-1 2-5 0,-1-1-5 0,5-4-2 16,-2 2-9-16,0-2-2 0,0 0-2 0,4-6-1 15,-5 8-1-15,5-8-2 0,-2 8-2 0,2-8-1 16,0 0 0-16,-3 6 0 0,3-6-1 0,0 0 7 16,0 0 7-16,0 0-6 0,0 0-11 0,0 0-3 15,0 0 1-15,19-20-2 0,-11 13-2 0,-2-3 3 0,2 3 6 16,1 0 7-16,0 0-3 0,-3 1 0 15,0 1-2-15,-6 5-2 0,12-7 0 0,-3 0-5 0,0 3-1 16,-1 0-1-16,-8 4 0 0,14-4-1 0,-14 4-4 16,15 0 2-16,-15 0-7 0,0 0 0 0,19 2 0 15,-19-2-7-15,9 9 0 0,-4-3-6 0,-1 1 2 16,0 2-9-16,-3 0-9 0,-1 3-11 0,2 0-15 16,-2 3-26-16,0-3-21 0,-2 4-15 0,0-3-18 15,2-2-13-15,0-2-24 0,1 0-26 0,-2-2-118 16,2 3-345-16,-1-10 153 0</inkml:trace>
  <inkml:trace contextRef="#ctx0" brushRef="#br0" timeOffset="110598.95">33113 11000 123 0,'0'0'274'16,"0"0"-21"-16,0 0-23 0,0 0-24 0,0 0-21 15,30-35-18-15,-30 35-17 0,0 0-6 0,0 0-16 16,0 0-12-16,0 0-10 0,0 0-10 0,0 0-7 15,0 0-6-15,0 0-15 0,0 0-3 0,0 0-7 16,0 0-9-16,0 0-5 0,0 0-7 0,0 0-15 0,0 0-15 16,0 0-19-16,0 0-18 0,0 0-7 0,0 0-6 15,0 0-10-15,-110 47 1 0,110-47 11 16,0 0-1-16,0 0 7 0,0 0 8 0,0 0 10 16,0 0 8-16,0 0 5 0,0 0 9 0,0 0 7 15,0 0 8-15,0 0 7 0,0 0 2 0,0 0 0 0,0 0 1 16,0 0 1-16,0 0-2 0,0 0 4 15,0 0 0-15,0 0-2 0,142-34-2 0,-142 34-5 0,0 0-1 16,21-32-1-16,-21 32 4 0,0 0 1 0,16-22 2 16,-16 22 9-16,0 0-8 0,0 0-2 0,0 0-1 15,0 0-7-15,0 0-2 0,0 0 0 0,0 0-8 16,14-26 1-16,-14 26 0 0,0 0 0 0,0 0 3 16,0 0 12-16,0 0-3 0,0 0 5 0,-53 82 0 15,32-52 7-15,-7 8 3 0,-3 1-3 0,-8 2 3 16,-5 0-5-16,-25 17-4 0,-3-4-1 0,1-3-2 15,16-17-3-15,-23 11-4 0,22-16-2 0,2-1-5 16,2 3-2-16,2-7-4 0,0-1-1 0,14-9-7 16,-1-2-4-16,0-3 2 0,-1-2-4 0,6 1 0 0,0-1 3 15,4-7-1-15,1 4 4 0,8-4-1 16,0 1 1-16,6-1-1 0,-5-3-1 0,7-2-6 16,0-1 0-16,-3-6-8 0,3-1 0 0,3-3-13 0,2-2-9 15,2-1 9-15,0-6 6 0,5 7 9 0,3-1 4 16,0-6 6-16,6 8 3 0,2-6 1 0,-1 6 2 15,3 2-3-15,9-2-1 0,-1 3 2 16,4 1-1-16,-5 6 1 0,7 1-3 0,3 1 0 0,-3 2 0 16,4 1-7-16,0 4-4 0,0-2-11 0,-1 3-20 15,-3-1-29-15,3 4-31 0,-3-2-42 0,4-3-59 16,-4 5-215-16,-6-3-458 0,-1-2 203 0</inkml:trace>
  <inkml:trace contextRef="#ctx0" brushRef="#br0" timeOffset="113477.03">20129 2310 95 0,'0'0'76'0,"0"0"-4"0,0 0 0 15,0 0 2-15,0 0-10 0,18-16 15 0,-18 16-5 0,0 0-5 16,0 0 6-16,0 0-9 0,0 0-11 0,0 0 9 16,0 0-18-16,0 0 3 0,0 0-10 0,0 0 0 15,0 0-4-15,0 0-2 0,0 0-1 0,0 0 5 16,0 0 10-16,0 0-2 0,0 0 0 0,0 0-9 16,0 0-2-16,0 0 3 0,0 0-9 0,0 0 3 15,0 0-5-15,0 0-1 0,0 0 2 0,0 0-2 16,-2-10 2-16,2 10-2 0,0 0-2 0,0 0-2 15,0 0 1-15,0 0-1 0,0 0-7 0,0 0 3 16,0 0-8-16,0 0-1 0,0 0 6 0,-31 12-5 16,11-3 11-16,-9 2-6 0,-9 1 9 0,-12 6 1 15,-3 5 0-15,-4-3 5 0,2 7-4 0,0-5 2 16,-1 4-5-16,0-2 1 0,1 0 5 0,1 2-9 0,8-1 1 16,0 0-3-16,13-10 1 0,4 0-1 0,-1-1-2 15,5 0-3-15,-1 0 2 0,8-5-2 16,3 1 1-16,0-2-1 0,3 0-2 0,1-3-4 0,2 1 1 15,0 1 2-15,0-3-1 0,1 0 0 0,8-4-3 16,-13 6-2-16,7-2 3 0,6-4 2 0,-13 6-5 16,13-6-9-16,-8 3-6 0,8-3-17 0,0 0-10 15,-6 5-12-15,6-5-21 0,0 0-15 0,0 0-26 16,0 0-22-16,0 0-24 0,0 0-118 0,0 0-300 16,0 0 134-16</inkml:trace>
  <inkml:trace contextRef="#ctx0" brushRef="#br0" timeOffset="114124.23">20069 2296 150 0,'0'0'142'0,"0"0"-29"0,8-6 4 15,-8 6-18-15,0 0-9 0,0 0-6 0,0 0-7 0,0 0-12 16,0 0-1-16,0 0-11 0,0 0-1 16,0 0-8-16,22 7-6 0,-11-1-1 0,3 5 12 15,9 2 4-15,4 4-1 0,2 1 1 0,2 4-3 0,13 9-5 16,2-2 4-16,-4 4-10 0,0 2 1 16,0-1-3-16,-1 2-11 0,4 1 4 0,-3-2-5 15,4 1 5-15,-4-2-8 0,-2 2 2 0,2 0-2 0,-4-3-3 16,-2-2 2-16,2 1-7 0,-11-5 3 0,-1-2 3 15,-1 0-1-15,-1-4-1 0,-3 1-1 0,3-3 2 16,-2 0 2-16,-8-5 3 0,0-4-5 0,-4-4 1 16,-1 1-4-16,0-1 3 0,-2-1-1 0,-3 0 0 15,-4-5 6-15,7 4 8 0,-7-4 2 0,0 0 8 16,9 6 2-16,-9-6 0 0,0 0-2 0,0 0-1 16,6 6-3-16,-6-6-2 0,0 0-2 0,0 0-1 15,0 0 2-15,0 0 1 0,0 0-1 0,0 0 1 16,0 0 0-16,0 0-5 0,0 0 0 0,0 0 0 15,0 0 0-15,0 0-1 0,0 0-4 0,0 0-3 0,0 0-3 16,0 0 0-16,0 0-3 0,0 0-1 16,0 0-2-16,0 0-5 0,0 0 2 0,0 0-2 15,0 0-1-15,0 0 1 0,0 0-11 0,0 0-11 0,0 0-17 16,0 0-13-16,0 0-18 0,0 0-16 0,0 0-18 16,0 0-18-16,0 0-19 0,0 0-28 15,0 0-32-15,0 0-180 0,0 0-403 0,0 0 178 0</inkml:trace>
  <inkml:trace contextRef="#ctx0" brushRef="#br0" timeOffset="115357.07">19610 1864 4 0,'0'0'141'0,"0"-10"-22"16,0 10 1-16,0 0-21 0,0 0 2 0,0 0-4 0,0 0 1 15,2-10-9-15,-2 10 2 0,0 0-6 0,2-9 0 16,-2 9-2-16,0 0-11 0,0 0-8 0,4-7-1 15,-4 7-8-15,0 0-1 0,0 0-10 0,5-7-5 16,-5 7-1-16,0-8-2 0,0 8-4 0,0 0-1 16,0 0 0-16,4-8 4 0,-4 8-3 0,0 0 0 15,5-7-1-15,-5 7 1 0,0 0 3 0,3-9-9 16,-3 9-1-16,0 0 3 0,2-8-6 0,-2 8 3 0,3-11-2 16,-3 11-5-16,1-7 1 0,-1 7 6 0,3-7 8 15,-3 7-1-15,0 0-4 0,2-8 2 16,-2 8-3-16,0 0-4 0,0 0-4 0,0-9-2 15,0 9 2-15,0 0-5 0,0 0-5 0,0 0 4 0,0 0-2 16,0 0-5-16,0 0-1 0,0 0-1 0,0 0-1 16,0 0 0-16,0 0-6 0,0 0 4 0,0 0-7 15,0 0-3-15,0 0-3 0,0 0 4 0,0 0 1 16,0 0-6-16,0 0 15 0,-2 25-4 0,2-14-1 16,-3 0-1-16,6 6 3 0,-1-1-1 0,-2 0 0 15,4-4-2-15,-3 4 6 0,3-1-5 0,-1-3 5 16,-2-2-6-16,5-2 5 0,-3 3 1 0,-1-3-3 15,1-1-1-15,2-2 4 0,-2 2 0 0,-3-7-6 16,6 9 6-16,-2-3-1 0,-4-6-1 0,9 6-4 16,-9-6 7-16,13 3 3 0,-3-2 3 0,-10-1-1 15,26-1-2-15,-10-3 2 0,-2 0 5 0,0-1 0 16,-1 1 0-16,2-5-1 0,-3 2 2 0,-3 1-4 16,1-4-4-16,0 2 6 0,-1 0 2 0,-4-3-1 15,2 4-2-15,0-4 5 0,-4 2-10 0,-1 0 1 16,1 0 8-16,0 4-5 0,-3 5-3 0,2-13 8 15,-2 13-7-15,1-8-3 0,-1 8 0 0,0 0-1 16,4-9-2-16,-4 9 0 0,0 0-4 0,0 0 2 16,5-5-3-16,-5 5 0 0,0 0-4 0,0 0 1 15,0 0-1-15,0 0-7 0,0 0-6 0,0 0 7 16,0 0 0-16,0 0 3 0,0 0 1 0,0 0 2 16,-9 28 2-16,6-19-5 0,-1 2 4 0,-1 1 7 15,2 0-4-15,-3 3-3 0,-1 1 1 0,1-1 4 0,-2 2 0 16,3-1-5-16,-1-2 3 0,-2-1 3 0,4 1 4 15,-3 1-5-15,0-5 0 0,1 5 5 0,-1-4-7 16,2-2 1-16,1 3-3 0,1-1-1 16,-1-2-12-16,-1 0-13 0,3-2 2 0,-1 3-8 0,0-5-16 15,1 2-21-15,2-7-3 0,-3 13-8 0,3-13-9 16,1 11-14-16,-1-11-14 0,7 8-15 16,-7-8-137-16,0 0-295 0,25 3 131 0</inkml:trace>
  <inkml:trace contextRef="#ctx0" brushRef="#br0" timeOffset="115539.89">19933 2057 28 0,'30'-4'96'16,"-3"3"-7"-16,2-1-10 0,0 2 3 15,1-2-20-15,0 0-4 0,0 2-23 0,0-1 13 0,-2 1-3 16,1 0-17-16,-7 0 0 0,0 0-11 0,-2-1-26 15,-2 1-3-15,2 0-19 0,0 0-77 0,-8-1-116 16,6 0 52-16</inkml:trace>
  <inkml:trace contextRef="#ctx0" brushRef="#br0" timeOffset="116246.29">21056 1963 16 0,'0'0'63'15,"6"6"3"-15,-6-6 20 0,0 0-2 0,-23 8-3 16,12-5 2-16,-6 1 3 0,-1 0-1 0,0-2-6 15,5-2 8-15,0 1 2 0,13-1 10 0,-27-3-2 0,15 2 4 16,3-2-14-16,-3-1-7 0,3 0-7 16,-1 0-3-16,0 1-8 0,3-3-6 0,7 6-5 15,-12-9-4-15,6 6-2 0,1-3-8 0,5 6 2 16,-8-9-2-16,8 9-2 0,-8-10-6 0,7 5-4 0,1 5-2 16,-1-9-5-16,1 9-4 0,2-11 0 0,2 5-2 15,-4 6-2-15,7-10 2 0,-5 5-1 16,-2 5-3-16,12-8-7 0,-5 6 9 0,-7 2-4 15,17-6-6-15,-7 5-3 0,4 0 6 0,-14 1-2 0,23 2-10 16,-11 0 14-16,-1 3-5 0,2 0-5 0,-4 1 7 16,4 0-8-16,-6 2 4 0,2 3-4 15,-1-2 1-15,-3 1 1 0,0 5-6 0,-1-4 4 0,-4 0-1 16,-1 3 6-16,-3 1 1 0,-3 1 0 0,-3-3-3 16,1-1 0-16,-4 3 0 0,-2-3 2 0,1-1-2 15,-4-1 6-15,2 0 0 0,-1 0 2 0,-2-5 3 16,0 1 9-16,1-2 1 0,-3 1-1 0,2-4 1 15,0 0-5-15,1 0 10 0,-2-1-11 0,1-1 2 16,-1-1 6-16,3 1-4 0,1-3-5 0,2 0 4 16,-1-1-1-16,2 3-2 0,3-2 2 0,-2 0-1 15,2-2-2-15,2 3 4 0,8 3-2 0,-13-7 2 16,13 7 1-16,-7-5 1 0,7 5 1 0,-8-5-3 16,8 5 0-16,0 0-4 0,-7-3-4 0,7 3-2 15,0 0-2-15,0 0 1 0,0 0-3 0,0 0 2 16,0 0-3-16,0 0 0 0,0 0 1 0,0 0 1 15,46 8 1-15,-26 0 0 0,0-4-4 0,10 2 2 16,0 5 4-16,5 0-3 0,-4-1 2 0,3 4-1 16,2-1-1-16,-1 1-2 0,0 0-3 0,1-1 2 15,-2 3-5-15,2-5-9 0,-1 4 1 0,-2-2-15 16,-3 0-9-16,-2-2-22 0,-3 0-11 0,-7-1-12 16,1-1-30-16,-3-2-23 0,0 0-19 0,-5 1-143 15,-3-1-322-15,1-1 143 0</inkml:trace>
  <inkml:trace contextRef="#ctx0" brushRef="#br0" timeOffset="118909.14">20955 3718 11 0,'0'0'105'0,"0"0"-8"0,0 0-4 16,0 0-2-16,0 0-7 0,0 0-9 0,0 0-5 0,0 0-14 16,0 0-1-16,0 0 2 0,0 0-8 0,0 0-4 15,0 0-7-15,0 0-7 0,0 0-7 16,0 0 8-16,0 0 0 0,0 0 1 0,0 0-9 0,0 0-3 15,0 0 0-15,0 0 8 0,0 0-10 0,0 0 6 16,0 0-2-16,0 0-4 0,0 0 4 0,0 0-8 16,0 0-3-16,0 0 4 0,0 0-2 0,0 0-8 15,0 0 0-15,0 0 1 0,0 0 6 0,6-22-2 16,-6 22-2-16,0 0-3 0,0 0-2 0,0 0-5 16,0 0 5-16,0 0 2 0,0 0-10 0,0 0 2 15,0 0 4-15,0 0 4 0,0 0-6 0,0 0 1 16,0 0 5-16,0 0-6 0,0 0-1 0,0 0 2 15,0 0-1-15,0 0-3 0,0 0 6 0,0 0-3 16,0 0 6-16,0 0-7 0,0 0 2 0,0 0-4 16,0 0-7-16,0 0 14 0,0 0-4 0,0 0-11 15,0 0 13-15,0 0-3 0,0 0 5 0,0 0-1 0,0 0 9 16,0 0-2-16,0 0-5 0,0 0 5 0,0 0-8 16,0 0 3-16,0 0 0 0,0 0-6 0,0 0 6 15,0 0-2-15,0 0 2 0,0 0-1 0,0 0-15 16,0 0 16-16,0 0 6 0,0 0-8 0,0 0 0 15,0 0 1-15,0 0-5 0,0 0 7 0,0 0-4 16,0 0-1-16,0 0 3 0,0 0-2 0,0 0 0 16,0 0 0-16,0 0 2 0,0 0 0 0,0 0-6 15,0 0 1-15,0 0 7 0,0 0 3 0,0 0-3 16,0 0-4-16,0 0 6 0,0 0-19 0,0 0 14 16,0 0 7-16,0 0-16 0,0 0 12 0,0 0 1 15,0 0-25-15,0 0 24 0,0 0-3 0,0 0-2 16,0 0 0-16,0 0 4 0,0 0-15 0,0 0 14 15,0 0-1-15,0 0-6 0,0 0 8 0,0 0-7 0,0 0 10 16,0 0-5-16,0 0-3 0,0 0 3 16,0 0 1-16,0 0-5 0,0 0-18 0,0 0 21 0,0 0 5 15,0 0-9-15,0 0 2 0,0 0 6 0,0 0-7 16,0 0-3-16,0 0 11 0,0 0-6 0,0 0 2 16,0 0-3-16,0 0-3 0,0 0 4 0,0 0 2 15,0 0-6-15,0 0-4 0,0 0-6 0,0 0-7 16,0 0-5-16,0 0-9 0,0 0-21 0,0 0-17 15,0 0-17-15,0 0-120 0,0 0-226 0,0 0 100 16</inkml:trace>
  <inkml:trace contextRef="#ctx0" brushRef="#br0" timeOffset="121677.5">20425 3433 113 0,'0'0'117'0,"0"0"-12"16,0 0-10-16,0 0-7 0,0 0-6 0,0 0-10 16,0 0-4-16,0 0-11 0,0 0-1 0,0 0-11 15,0 0-1-15,0 0-12 0,0 0 8 0,0 0-13 16,0 0-4-16,0 0-8 0,0 0-3 0,0 0-15 15,0 0-8-15,0 0-10 0,0 0-8 0,0 0-18 16,0 0-13-16,0 0-94 0,0 0-166 0,0 0 74 16</inkml:trace>
  <inkml:trace contextRef="#ctx0" brushRef="#br0" timeOffset="123263.27">21085 1871 90 0,'0'0'105'0,"1"-8"0"15,-1 8 10-15,2-9-2 0,-2 9-9 16,-2-9-9-16,2 9 3 0,-1-11 3 0,1 11-8 0,-2-10-10 15,2 10-9-15,-5-12-5 0,2 8-2 0,3 4-4 16,-4-9-13-16,2 2 3 0,2 7-5 0,-4-12-6 16,0 5-13-16,0-2 6 0,0 2-6 0,-2 1 2 15,6 6-1-15,-8-14-5 0,3 4 1 0,-1 3 3 16,1-1-2-16,-3 0 2 0,3-1-7 0,-4 0 2 16,1 2-1-16,-2 0 0 0,-3-5-9 0,-2 4 2 15,1-1-6-15,-5-1 7 0,-6-5-2 0,1 4-5 16,-3 3-4-16,-1-1-2 0,0-3 9 0,-3 4-3 15,3-2-6-15,-1 4-1 0,0-1 0 0,0-2 0 16,3 4 2-16,0 1-10 0,-1-1-5 0,4 0 11 16,1 3-1-16,-6-2 1 0,8 3-4 0,-11 0 8 15,4-1-5-15,-1 1 1 0,0-1 0 0,0 1-6 0,-1 0 8 16,-2 2 2-16,0 0-4 0,-1-1 0 16,0 3-1-16,2 0 0 0,-2-1-4 0,-3 1 3 15,1 3 2-15,0-1 1 0,0 3-3 0,2-3-1 16,0 0-2-16,3 1 7 0,2-2-4 0,0 6 1 0,0-5 4 15,7 1-4-15,2 1 0 0,-4 0-4 0,3 2 4 16,1 0 0-16,-5 5 3 0,3-3-4 16,-5 1-4-16,6-2 5 0,1 2 7 0,-1 3-10 0,1-3-1 15,-6 2 10-15,7-2-5 0,2 0 1 0,-2-1-8 16,-3 4 4-16,4-1 3 0,1-1 0 0,-1 2-7 16,-1-3 15-16,4 2-10 0,2-1 0 0,-3 1-3 15,1 1 5-15,1-2-2 0,2 0 3 0,0 0-2 16,6-1 1-16,-2 3-2 0,-1-1 2 0,5-1-1 15,-1-2 0-15,-1 4-3 0,3 2 11 0,0-7-8 16,-2 2 1-16,3 0 1 0,-1 0 1 0,1-2-6 16,1 0 1-16,2 0 2 0,-3 6 3 0,1-7 2 15,0 2-5-15,2 0 0 0,-2 0-3 0,2 1 4 16,-1 4 6-16,2-1-5 0,3 2 1 0,-2 0-5 16,2 3 4-16,4 1 2 0,0-2-4 0,7 4 1 15,-3 1 4-15,6-3 2 0,2-2-7 0,2 0 7 16,2 1 0-16,0-6 3 0,4 2-3 0,-1-2 0 15,6-2 0-15,-3-1 6 0,3-2 1 0,14 1-3 16,4 1 0-16,1-9-1 0,1 3-3 0,4-2 8 0,-3-5-2 16,7-2-2-16,1-4 3 0,1 0 1 15,-1-3 2-15,1 0-4 0,21-12-3 0,-28 8 3 16,-2 0-3-16,-2-2 0 0,-3 0 0 0,-7-4-3 0,-11 6 7 16,-2-1-1-16,-3 0-4 0,-2-3 9 15,-4 2-1-15,-1 2 4 0,-8-1-9 0,4-2 1 16,-6 2 1-16,-1 0 2 0,-1-1-3 0,-5-1-3 15,1-1-1-15,-2 1 0 0,-1-6 0 0,-3 6 3 0,0 1-4 16,-2-1-3-16,0-1-2 0,-2 0 0 0,-1 1 0 16,3 0 0-16,-4-1-4 0,1 0-1 15,0 1-3-15,-1 3 1 0,-1 3-5 0,4 1-14 0,1 0-10 16,-2 3-13-16,3 0-20 0,1 8-17 0,-5-10-41 16,5 10-19-16,-8-5 8 0,8 5-11 15,-21 0 6-15,0 4-136 0,-8 2-299 0,-3 1 132 0</inkml:trace>
  <inkml:trace contextRef="#ctx0" brushRef="#br0" timeOffset="124080.32">18363 1918 104 0,'0'0'133'15,"0"0"-9"-15,0 0-14 0,4-6-13 0,-4 6-9 16,0 0-17-16,0 0-4 0,0 0-14 0,0 0-8 16,0 0-2-16,0 0-7 0,0 0 3 0,0 0-2 0,0 0-3 15,0 0-3-15,-24 16-3 0,12-12 8 16,2 0-8-16,2-1 4 0,8-3 5 0,-11 6 8 15,11-6 5-15,-9 4 2 0,9-4 3 0,0 0 2 0,-10 4 13 16,10-4 5-16,0 0 7 0,0 0-20 0,0 0-5 16,0 0-7-16,0 0-9 0,-12-11 2 0,12 11-11 15,0-11-1-15,0 11-8 0,5-15 0 0,0 5-5 16,0-1-6-16,3 1 4 0,-1 0-7 0,4-3-2 16,2-1-3-16,0 3-1 0,1 0 0 0,-4 2-3 15,5 1 0-15,-2-2-1 0,2 0 2 0,-4 6 2 16,0 0-4-16,3 0-2 0,-5 2-3 0,3 1 2 15,-12 1 3-15,23 2-3 0,-16 0-5 0,-7-2-3 16,14 7 4-16,-7 1-2 0,-1 2 0 0,-2-1 0 16,0 2-1-16,-2 4 4 0,-4 3-1 0,-5-2 4 15,2 1-6-15,-4 0 4 0,-9 4 0 0,0 1 1 16,-3-1 5-16,-5-2-2 0,-1 0-4 0,1 0 5 16,-1-2 3-16,-3 0-4 0,2-4 4 0,0-3-2 15,1 0 0-15,6-2 2 0,-6-1 8 0,6-3-7 0,-1 2-5 16,2-4 4-16,1 0 1 0,0 2 0 15,-3-4-3-15,4 2 7 0,4-2 3 0,1 0-2 16,13 0 9-16,-19-2-3 0,19 2 3 0,-13-4-1 0,13 4 2 16,-10-6-6-16,2 1 1 0,3 0-2 15,5 5 3-15,-5-8 3 0,5 8-3 0,-4-8-3 16,4 8-5-16,-1-10 3 0,1 10-3 0,0 0-1 0,5-10-3 16,-5 10-4-16,5-5-8 0,-5 5 11 0,13-3 0 15,-13 3 1-15,19 3-4 0,-19-3 4 16,34 3-5-16,-13 2 4 0,7 2 0 0,2 1 0 15,0 2-2-15,2-3 2 0,3 6 1 0,-2-3-3 0,4 5-11 16,-1-1-9-16,2-1-14 0,11 9-11 0,-1-2-17 16,-3 1-20-16,-9-7-19 0,11 3-27 0,-10-3-33 15,-1 2-112-15,2-3-296 0,-2-1 130 0</inkml:trace>
  <inkml:trace contextRef="#ctx0" brushRef="#br0" timeOffset="125336.4">22115 2707 92 0,'0'0'100'0,"0"0"-2"0,3-9 3 15,-3 9-14-15,0 0 12 0,0-8-14 0,0 8 9 16,0 0-14-16,1-8 3 0,-1 8-12 0,0 0 3 16,0 0-19-16,0 0-1 0,0 0-3 0,4-8-6 15,-4 8-6-15,0 0 1 0,4-6-6 0,-4 6-3 16,0 0-3-16,0 0-8 0,11-4 1 0,-11 4 0 15,0 0-14-15,0 0 13 0,0 0-5 0,4-4 2 16,-4 4-8-16,0 0 4 0,0 0 2 0,0 0-9 16,0 0 10-16,0 0 1 0,0 0 2 0,0 0-3 15,0 0 4-15,0 0 0 0,8-6 5 0,-8 6 3 0,0 0-1 16,0 0 1-16,0 0-5 0,0 0 7 16,5-6-1-16,-5 6-3 0,0 0 3 0,0 0-1 15,0 0-4-15,0 0 6 0,0 0-9 0,0 0 6 0,1-7 3 16,-1 7 0-16,0 0-2 0,0 0-4 0,0 0-3 15,0 0-2-15,0 0-1 0,0 0-4 16,0 0-2-16,-7-10-1 0,7 10 0 0,0 0-6 0,0 0 3 16,0 0 0-16,-9-5-4 0,9 5-13 15,-8-5 12-15,8 5-2 0,-13-4 2 0,13 4 2 0,-17-7-5 16,6 4-3-16,0 3 6 0,0-4-1 0,-3 1-1 16,0 2 1-16,-6-3-2 0,-7-1-4 0,4 3 4 15,4 1-1-15,-11-2-1 0,1 3 1 0,-2-1 0 16,1 0-1-16,-2 2 0 0,-2 1 1 0,0 0 3 15,-2-1 0-15,-2 2 1 0,-2 2 0 0,-11 1 1 16,14 0-3-16,-3 3-2 0,-11 0 3 0,14-2 0 16,0 4 0-16,1-4 2 0,-1 5 0 0,2-1-2 0,-3-1 0 15,4 0 0-15,1 0 1 0,2 1-2 16,0-3 4-16,2 1 2 0,0 0-1 0,3 1-1 16,3-5 0-16,8-2-2 0,1 2 0 0,1-1 5 15,1-2-4-15,2 1 2 0,10-3-4 0,-13 3 3 0,13-3-3 16,-12 4 3-16,12-4-1 0,-8 4 0 0,8-4-4 15,0 0 3-15,0 0-2 0,0 0-2 16,-13 1-8-16,13-1-6 0,0 0-14 0,0 0-27 0,0 0-37 16,0 0-70-16,0 0-40 0,0 0-109 0,28-12-338 15,-11 6 149-15</inkml:trace>
  <inkml:trace contextRef="#ctx0" brushRef="#br0" timeOffset="125754.31">21858 2610 132 0,'0'0'148'0,"6"-7"-11"0,-6 7-16 0,0 0-6 16,0 0-15-16,0 0-9 0,0 0-8 0,0 0-11 16,0 0-8-16,7-3-12 0,-7 3-2 0,0 0-6 15,0 0-6-15,0 0-8 0,0 0 1 0,0 0-3 16,0 0 6-16,0 0-5 0,21 10-7 0,-16-2 3 0,1-1-8 16,4 1 2-16,-2 2-4 0,4 3 6 0,-1 1-5 15,1 1-10-15,-3 0 0 0,2 1 5 16,3 6 0-16,4-1 9 0,-3 1-9 0,3 3 6 0,-1-3-4 15,3 0-3-15,-2 1 9 0,3 2-6 0,0-3 5 16,-1 1-8-16,-1-3 6 0,-2 1-3 0,0-2 4 16,-2-5-4-16,0 0-6 0,0-1 2 0,-4-1 4 15,1 0-2-15,-1 0-1 0,-2-4 0 0,0-1-5 16,0 2-1-16,-1-3-17 0,0 0-16 0,-2-1-28 16,0-1-32-16,1 1-41 0,-7-5-122 0,11 7-272 15,-11-7 120-15</inkml:trace>
  <inkml:trace contextRef="#ctx0" brushRef="#br0" timeOffset="125931.1">22230 3028 77 0,'0'0'215'0,"0"0"-22"0,0 0-13 0,0 0-18 15,0 0-18-15,0 0-17 0,0 0-14 0,0 0-10 16,-9-4-15-16,9 4-14 0,0 0-14 15,0 0-34-15,0 0-28 0,0 0-27 0,0 0-2 16,0 0-28-16,24-8-34 0,-24 8-132 0,10-4-244 0,-8-2 108 16</inkml:trace>
  <inkml:trace contextRef="#ctx0" brushRef="#br0" timeOffset="126594.22">21807 1966 149 0,'0'0'184'0,"0"0"-15"0,0 0-17 0,0 0-15 16,6-5-21-16,-6 5-20 0,0 0-13 0,0 0-7 16,0 0-11-16,0 0-6 0,0 0-4 0,-40 19-13 15,22-9 2-15,-4 3-2 0,3-2-8 0,-1 7-4 16,-1 2-1-16,6-5-3 0,2-1-4 0,-1 3-2 16,2-2-4-16,3 0 0 0,1-1-3 0,3 2-5 15,1-5 7-15,1 1-4 0,1 1 0 0,3 3 2 16,0-5-7-16,2 2 4 0,2-1-2 0,6 1 0 15,2 0 0-15,2-1 6 0,2 0-5 0,7 0-1 16,-6-4-3-16,3-3 4 0,5 2 0 0,-8-2-3 16,-5-1-1-16,-1-2 24 0,-2 0 10 0,-10-2 17 15,13 1-4-15,-13-1 0 0,0 0-10 0,14-7 1 0,-14 7-13 16,5-8-4-16,-5 8-2 0,-4-13-4 16,-2 4-6-16,1-2 2 0,-6-3-7 0,2 4 3 15,-3-1-6-15,0 0 0 0,-1 2 1 0,6 1-2 0,-2 2-1 16,2 0 3-16,0 1-10 0,7 5-17 0,-7-5-19 15,7 5-15-15,-7-8-14 0,7 8-7 16,-7-3 6-16,7 3 11 0,0 0 10 0,0 0-3 0,0 0 3 16,1 19-7-16,3-9-8 0,0 0-9 0,1 2-12 15,2-2-22-15,0 2-28 0,-3 0-81 0,2-4-234 16,2 2 104-16</inkml:trace>
  <inkml:trace contextRef="#ctx0" brushRef="#br0" timeOffset="127203.81">21945 2326 15 0,'0'0'166'0,"13"-6"-13"0,-3 2-24 16,3 0-9-16,1-2-8 0,4 1-12 0,0 0-15 15,5 3-10-15,-3-4-6 0,8 2-13 0,-1-2-14 16,-1 2-10-16,-2 2-10 0,-2 1-16 0,1 0-19 0,3-2-10 15,-6 3-11-15,-1-1-3 0,-1 1-15 16,1-2-3-16,-3 2-2 0,-2-2-5 0,-2 0 4 16,2 2 2-16,-2-4 6 0,1 3 9 0,-13 1 0 15,19-4 10-15,-10 0 8 0,-2-2 15 0,0 2 8 0,-1-2 17 16,0 0-2-16,-1 0 6 0,-5 6 12 0,7-10 1 16,-4 3 8-16,-2 0 0 0,-1 7 12 0,1-13 2 15,-1 13 7-15,0-9-3 0,0 9 7 0,-2-11-4 16,2 11 0-16,-3-7 2 0,3 7-4 0,0 0-7 15,0 0-6-15,0 0-7 0,0-9-9 0,0 9-9 16,0 0 2-16,0 0-4 0,0 0-4 0,0 0-3 16,0 0 1-16,0 0 3 0,0 0-3 0,0 0-5 15,18 20-5-15,-13-13 4 0,8 3 2 0,-3 0 0 16,4 0-1-16,2 1 0 0,-1 0-2 0,0-4 4 16,3 0-2-16,-1 0 5 0,2 0 2 0,-7-4 6 15,1 0 1-15,0-3 0 0,5 2 7 0,-6 1-1 16,-12-3 5-16,21 1 6 0,-21-1 6 0,15-4 2 15,-15 4-2-15,15-4-8 0,-9 1-5 0,-6 3-1 16,9-9-3-16,-5 3 7 0,-4 6-4 0,9-10-5 16,-3 2 2-16,-3 3-2 0,-3 5-4 0,4-10-1 15,-4 10-1-15,2-8 0 0,-2 8-8 0,0 0-3 0,2-6-5 16,-2 6 6-16,0 0-18 0,0 0-12 0,0 0-5 16,0 0 3-16,0 0 2 0,0 0-1 0,0 0 2 15,16 21 3-15,-11-6 4 0,3 0 2 0,0 2 0 16,4 8 2-16,-4-8 2 0,0 0-3 0,2-1 6 15,-2 4-14-15,-1-5-1 0,1 0-12 0,1 1-7 16,-3-5-2-16,-2-1-8 0,3 0-17 0,-5-1-11 16,1-1-25-16,0-2-19 0,-3-6-20 0,-7 10-144 15,7-10-304-15,-17 3 135 0</inkml:trace>
  <inkml:trace contextRef="#ctx0" brushRef="#br0" timeOffset="128131.58">22762 1845 95 0,'-6'-11'117'16,"-1"0"-7"-16,-4-2-8 0,1 1-4 0,0 2-14 15,-1-2-12-15,0-1-6 0,-2 2 1 0,-1 1-6 0,3 3-2 16,0-1-11-16,-1 1-3 0,-3-1-5 16,5 3-1-16,-2-3-8 0,-3 3-3 0,2-2-4 15,1 0 1-15,-1 3 0 0,0-1-8 0,-5 1 10 0,0-2-12 16,0 1-4-16,-1-1 1 0,-3 2 7 16,-5-1-8-16,6 1 0 0,-9 1 1 0,1-3 4 15,1 4-3-15,-3 0 6 0,3 1-7 0,-2-2-6 16,0 1 13-16,-2-2 1 0,0 3-4 0,3-2-2 0,1 3-6 15,0 0 6-15,7-2-7 0,-1 1 1 0,-6 0-3 16,9 2 5-16,-3 1-4 0,1-1-8 0,-1-1 7 16,-4 2 0-16,5 0-1 0,0 2 10 0,-7 2-11 15,1-2-3-15,0 2 6 0,0-2-4 0,1 3 4 16,5-2-3-16,-5 4 1 0,6-2 1 0,-3 0-3 16,4-1-2-16,-3 1 1 0,4 1 3 0,-1 0-3 15,5-2-1-15,-2 2-1 0,4-1-1 0,3 1 4 16,-2 3-1-16,-1 3-1 0,6-3 2 0,-2 2-2 15,1-2 0-15,3 6 2 0,-3-2 0 0,5 1 0 0,-1-1-2 16,3-3 9-16,0 2-3 0,0 1-6 16,0 2-3-16,-1-5 6 0,2 0-5 0,-1 1 5 15,3 0 12-15,-3-1-20 0,1 1-1 0,-1-2 0 16,1 1 7-16,-1 5 1 0,2 1-4 0,-2 0 5 0,2 0-6 16,-1-1 7-16,3 7-1 0,1 1 4 0,4 1-1 15,0-3 6-15,4 4 4 0,6 1-8 16,0-3 1-16,3 2 0 0,1 0 1 0,6-1-3 0,7 6 6 15,-8-7 0-15,6-6 1 0,10 6 4 0,-11-5 3 16,12 4-4-16,6-5 4 0,-15-3-4 0,19 0 9 16,-4-1-1-16,4-1 0 0,-4-4-3 0,3 0 2 15,-2-3 0-15,5-1 0 0,0-1-4 0,2-5 1 16,2-2 2-16,3-2-4 0,-1-1 1 0,-4-4-6 16,1-5-1-16,-6 0 1 0,2-1 3 0,-5-2 1 15,-3-4-1-15,-2-3 1 0,-14 7 2 0,-1-4-2 16,-7 0-1-16,2-1-1 0,-7 0 2 0,0-6 0 15,-4 4-5-15,-6-5-2 0,-2 2-1 16,-3-1-2-16,-4 9-3 0,-2-7 0 0,-3-1-4 0,0 1-2 16,-9 1-2-16,2 3 0 0,1-1-7 0,-4 2-8 15,2 6 2-15,-4-5-4 0,4 4-14 0,-2 2-17 16,2 1-10-16,4-1-8 0,-1 7-8 0,2-1-25 16,-1 2-25-16,4 2-13 0,5 4-16 0,-16-5-100 0,8 3-276 15,8 2 122-15</inkml:trace>
  <inkml:trace contextRef="#ctx0" brushRef="#br0" timeOffset="129445.09">23478 2894 80 0,'-3'-7'93'0,"3"7"-5"16,0 0-11-16,0 0-13 0,0 0-2 0,0 0-6 15,-2-9-12-15,2 9-2 0,0 0 2 0,0 0-8 16,0 0-4-16,-6-6-4 0,6 6-9 0,0 0 4 16,0 0 6-16,0 0-16 0,0 0 10 0,-5-6-15 15,5 6 6-15,0 0-4 0,0 0 3 0,-12-3-2 16,12 3-5-16,0 0-5 0,0 0 8 0,-12-3-7 15,12 3 0-15,0 0-5 0,0 0-7 0,-13-2 8 16,13 2-9-16,0 0-2 0,0 0-9 0,-12-3-7 16,12 3-11-16,0 0-26 0,-11-3-57 0,11 3-132 0,0 0 59 15</inkml:trace>
  <inkml:trace contextRef="#ctx0" brushRef="#br0" timeOffset="130171.93">22871 2773 121 0,'0'0'161'16,"2"-7"0"-16,-2 7 0 0,0 0-14 0,0 0-12 16,3-7-9-16,-3 7-12 0,0 0-10 0,0 0-9 15,0 0-14-15,0 0-8 0,0 0-5 0,0 0-5 16,0 0-3-16,-30 3-3 0,11 4 3 0,-9 1-9 15,-5 2 0-15,-5 1-3 0,-14 4-12 0,4-3 5 16,8-1 0-16,-6 7-6 0,9-5-2 0,3-2-11 16,3 0 1-16,4 0-4 0,5-3 1 0,6-2 2 15,-2 1-6-15,6-2-1 0,1 0-2 0,-1-1-2 16,12-4 0-16,-14 4-1 0,11 0 1 0,3-4-5 16,-9 3 2-16,9-3-3 0,0 0 1 0,-8 7-2 15,8-7 2-15,0 0 3 0,0 0 4 0,0 0 2 16,0 0 9-16,0 0-5 0,0 0-1 0,0 0-4 15,15-21-5-15,3 10-1 0,6-4-4 0,2-2-2 0,1 1-3 16,1 1-4-16,-1-2 0 0,0 3-2 0,2-2-1 16,0-1 2-16,-1 0-2 0,2 3 3 0,-1-1-5 15,-1 1-6-15,2 0 8 0,-5-2-3 0,1 3 5 16,-1 2-5-16,-7 5 5 0,0-2 1 0,-5 3-3 16,-1-1 4-16,-1 1-3 0,2-1 4 0,-4 4-1 15,-9 2-1-15,15-5-5 0,-7 4 5 0,-8 1 0 16,0 0 2-16,19 1-2 0,-6 5 2 0,2 1 2 15,0 4-5-15,7 3 2 0,0 5 3 0,2 0-1 16,0 1-1-16,4 3 3 0,7 10-1 0,-8-9-1 16,0-1 2-16,2 1 2 0,-3-1 2 0,-1 1-2 15,-2-3 2-15,1 4-2 0,-2 0-2 0,1-6 6 16,-5 1-3-16,-5-6-1 0,0 0-1 0,-1-2 3 0,-1 1-7 16,0-5 1-16,-4 2 5 0,0-3 1 0,1 3 0 15,-2-3-3-15,1 1 2 0,-2-4-6 16,1 3-12-16,-2-1-16 0,-4-6-28 0,8 8-20 0,-8-8-16 15,3 4-9-15,-3-4-18 0,0 0-38 0,0 0-117 16,0 0-299-16,0 0 133 0</inkml:trace>
  <inkml:trace contextRef="#ctx0" brushRef="#br0" timeOffset="130344.96">23411 3071 143 0,'0'0'141'0,"0"0"5"15,0 0-20-15,0-8-7 0,0 8-19 0,0 0-3 16,0 0-15-16,0 0-3 0,0 0-12 0,0 0-11 16,0-11-2-16,0 11-17 0,0 0-8 0,0 0-18 15,5-7-26-15,-5 7-10 0,7-7-25 0,-7 7-33 16,6-6-103-16,-1 0-201 0,4 0 89 0</inkml:trace>
  <inkml:trace contextRef="#ctx0" brushRef="#br0" timeOffset="130669.54">23396 2668 35 0,'-3'-7'135'0,"3"7"-15"16,0 0-2-16,4-8-11 0,-4 8-17 0,5-9 4 16,-5 9-14-16,9-9-10 0,0 2 4 0,0 2-23 15,4-1 2-15,3-2-5 0,1 0-1 0,2 1-2 16,-1 1-5-16,9 0-8 0,-7 0-6 0,7-1 1 16,1 0-2-16,3 0-2 0,0 1-8 0,-2 1 6 15,-10 0-4-15,3 1-3 0,2 1-5 0,-4-1-2 0,1-1 4 16,-4 0-6-16,0 0-8 0,-5 3-9 15,0 0-14-15,-3-2-37 0,0-2 9 0,-2 2-28 16,-7 4-119-16,9-11-216 0,-6 7 97 0</inkml:trace>
  <inkml:trace contextRef="#ctx0" brushRef="#br0" timeOffset="131549.31">24358 2289 56 0,'0'0'133'0,"0"0"-10"0,0 0-8 0,0 0-5 15,0 0-3-15,0 0-8 0,5-6-10 0,-5 6-8 16,0 0-8-16,0 0-2 0,0 0-13 0,0 0-8 16,0 0-1-16,0 0 1 0,0 0-9 0,0 0-3 0,0 0-9 15,0 0 7-15,0 0-8 0,0 0 6 16,0 0 4-16,0 0-9 0,0 0 8 0,0 0 1 0,0 0-8 16,0 0 4-16,0 0-2 0,0 0 0 0,0 0-7 15,0 0 6-15,-2-11-6 0,2 11 0 0,0 0-5 16,0 0 6-16,0 0-5 0,0 0-5 0,-7-8-3 15,7 8-2-15,0 0 2 0,-7-8 3 0,7 8-8 16,-4-7 3-16,4 7-9 0,-6-4 5 0,6 4 0 16,0 0-3-16,-8-8-9 0,8 8 13 0,-7-6 2 15,7 6-7-15,0 0 6 0,-7-7-1 0,7 7 2 16,-8-5 3-16,8 5 1 0,-5-6 4 0,5 6-2 16,-6-7 0-16,6 7 1 0,-7-6 2 0,7 6-6 15,-6-7 0-15,6 7-1 0,-5-8 1 0,5 8-10 16,-7-8 11-16,7 8 2 0,-3-7 2 0,3 7-5 15,-4-7 1-15,4 7 3 0,0 0 2 0,-6-6 0 16,6 6-1-16,0 0-1 0,0 0-3 0,0 0 0 16,2-10-1-16,-2 10-9 0,0 0 1 0,14-7-1 0,-5 5 0 15,2-4 3-15,0 3-3 0,1 1-4 16,1 1-2-16,0-1 4 0,1 1 0 0,-14 1-1 0,27-1-6 16,-14-1 1-16,-1 2 3 0,-12 0 1 0,18 0-1 15,-18 0-1-15,19 2 1 0,-11-1-4 0,-8-1-3 16,15 5-3-16,-10-2 3 0,-5-3-4 0,11 6 3 15,-11-6 1-15,6 8-5 0,-3-2 4 0,-2 1-1 16,-1-7-3-16,0 17-2 0,-2-8 7 0,-1 2 3 16,-2 4 1-16,-2-5-1 0,1 5 2 0,-4 1-1 15,2-2-2-15,0-1 2 0,-2-3 2 0,3-1-2 16,0 1-1-16,-1 0 2 0,2 0-2 0,-3 0 5 16,3-3-1-16,-1 1 1 0,2 1-5 0,-1-2 2 15,2-1-1-15,-1-1 3 0,5-5 1 0,-8 7-3 16,8-7 1-16,-5 8 1 0,5-8 1 0,0 0 0 15,-6 7 3-15,6-7 1 0,0 0-1 0,0 0-1 0,-4 5-2 16,4-5 4-16,0 0 1 0,0 0 0 0,0 0 1 16,0 0-1-16,0 0 1 0,0 0 1 0,0 0 1 15,0 0-4-15,0 0 1 0,0 0-13 0,0 0-5 16,0 0-2-16,38-5-8 0,-25 2-7 0,6-1-13 16,-1 1-11-16,1-1-11 0,0 1-5 0,1-2 5 15,-4 0-5-15,3 1-3 0,2 1-14 0,-1 0-5 16,-2 0 0-16,1 1-5 0,2-2 1 0,-6-2-3 15,-2 2-1-15,1 0-6 0,-2-2-65 16,0 2-185-16,-3-1 82 0</inkml:trace>
  <inkml:trace contextRef="#ctx0" brushRef="#br0" timeOffset="132053.99">24730 2296 480 0,'3'-8'-7'0,"-1"-2"6"0,-3 1 8 15,2-4 3-15,-1 2-7 0,-2-4 11 0,-1 2 6 16,2-1-3-16,-2 0 0 0,1-1 3 0,-5-2 3 16,1 0 7-16,1 1 0 0,0 4-3 0,-3-3 5 0,0-1 5 15,-2-2-5-15,-1 4 3 0,-3 0-7 16,3 2 5-16,-3-3 1 0,0 3-1 0,-1 0-10 15,-2 0-4-15,1 2 5 0,-3 2 0 0,-2-1-10 0,-6-1 7 16,4 0 4-16,-4 1-10 0,-1 1-1 0,-2 2-2 16,-2 4 6-16,0 1-5 0,-3 0-5 15,3 2-1-15,-6 1 8 0,2-1-6 0,3 3 3 0,-2-1-6 16,1 2 2-16,-1 1 1 0,3 4-4 0,2-3 3 16,2 1-6-16,7-1 3 0,2 1 2 0,-1 1 0 15,3-2-5-15,0 2 3 0,2 2 3 0,-2 1-11 16,1 1 2-16,0 1 13 0,-1 4-13 0,1 3 3 15,2 2 1-15,1 1-6 0,2 2 7 0,2 4-1 16,-1 0-6-16,2 0 17 0,0 3-10 0,3 3 3 16,1-1-2-16,3 0 4 0,2 1 3 0,3-1 9 15,1 0-9-15,7-4 1 0,-2-3 9 0,7 1 1 16,2-4 11-16,3-1-4 0,2-4 1 0,0 1 4 0,9-4 3 16,-1-2-2-16,2-2 1 0,4-1-7 0,12 4-2 15,2-10 1-15,2-1-3 0,1-1 2 16,-4-1-6-16,0-3 1 0,-13-1 0 0,14-5-6 15,-17 0 3-15,2-1-6 0,0-3 3 0,-3-2-2 0,-1 0 0 16,-4-3-3-16,-1 0-2 0,-6-4 2 0,1 1-1 16,-3-4-1-16,-3 2-6 0,-3-4 5 15,-4-3-7-15,-3 3 1 0,-2-1 0 0,-2 7 0 0,-3-8 2 16,-3 2-6-16,-1 5-3 0,-1-5 5 0,0 6-4 16,-3-2 0-16,-1 2 0 0,0 2 1 0,-1 0 3 15,-3 1-4-15,3 1 2 0,2 5-4 0,1 1-12 16,-2 1 0-16,1 0-21 0,0-1-24 0,2 3-16 15,6 5-11-15,-14-6-12 0,6 3-14 0,8 3-1 16,0 0-11-16,-19 0-91 0,19 0-235 0,0 0 105 16</inkml:trace>
  <inkml:trace contextRef="#ctx0" brushRef="#br0" timeOffset="133014.18">24928 2809 126 0,'4'-7'127'0,"-4"7"-12"15,0 0-15-15,0 0-7 0,-18-8-8 0,18 8-15 16,-28-2-3-16,5 2-8 0,-10 0 3 0,-6 0-6 16,-12 2-3-16,-4 2 2 0,-5 2 0 0,0 2-6 15,-4 0-6-15,-25 1-2 0,27-1 2 0,-1 4 3 16,1-1-7-16,3-1-4 0,7 2-3 0,16-5-1 15,0-1-7-15,8 0 1 0,9 0 1 0,3-1-10 16,3 0 0-16,1-1-2 0,1-1 3 0,3 0-8 16,8-3 1-16,-10 7 1 0,10-7-6 0,-8 4 6 0,8-4-8 15,-6 6 0-15,6-6-1 0,0 0-6 16,-3 9 12-16,3-9-5 0,0 0 5 0,22 7-8 16,-3-6 4-16,11-1-7 0,4-2-6 0,3-2-6 0,3-1 4 15,12-6 2-15,2 3-4 0,-5-2-2 0,-11-1 0 16,13 0 2-16,-1-1 8 0,-12 2-1 15,1 0 1-15,14 0-3 0,-2-5 2 0,-2 2-4 0,-12 2 3 16,1-1-2-16,-1 1 5 0,-1 3-4 0,0-1 4 16,-3 2 6-16,-1 0-12 0,-4 0 6 0,0 1 2 15,-6 1 1-15,0 1-3 0,-2 3-4 0,-1 0-2 16,-1 0 7-16,3 1 3 0,-4 2-8 0,-2 1 10 16,2 1-2-16,-1 1 0 0,-1 2-2 0,-1 4 0 15,2 0 0-15,-5 5 0 0,6 6 0 0,-6 2 1 16,-3-2 3-16,0 4-3 0,0 2 9 0,0 0 5 15,-5 2-9-15,2-1 9 0,-3-3-10 0,1 0 3 16,2-1-6-16,-1-7 5 0,-3 0-1 0,3-1-2 16,-3-5 6-16,2 4-9 0,-2-5 5 0,-1-3 0 0,0 0 4 15,3 1 1-15,-1 0-1 0,1-2-5 16,-2 0 4-16,4 0 4 0,5 1-4 0,-1 0 0 16,7 1-1-16,0-2-13 0,5 2-18 0,4-3-16 0,7 0-17 15,-4-3-15-15,-1 0-22 0,-4-3-8 0,-1-1-98 16,-5-1-216-16,-5-1 97 0</inkml:trace>
  <inkml:trace contextRef="#ctx0" brushRef="#br0" timeOffset="133133.17">25337 3184 46 0,'-12'-2'147'16,"12"2"-17"-16,0 0-17 0,-11-4-23 0,11 4-38 15,0 0-44-15,0 0-42 0,0 0-58 0,0 0-100 16,26-9 44-16</inkml:trace>
  <inkml:trace contextRef="#ctx0" brushRef="#br0" timeOffset="135212.13">25689 2396 39 0,'2'-7'133'15,"-2"7"-11"-15,0 0-8 0,4-8-10 0,-4 8-11 16,6-4-11-16,-6 4-15 0,8-9 1 0,-8 9-9 15,12-5-8-15,-6 4-1 0,5-2-2 0,-11 3-9 16,25-6-1-16,-12 5-3 0,3 0-4 0,5 1-5 16,0 0-3-16,1 1-2 0,-3 0-3 0,4 2 3 15,0 2-9-15,-5-3-3 0,4 2 8 0,-4-2-8 16,-4 2 3-16,2 0-3 0,-3-1-8 0,-1 1 2 16,-1-1 4-16,-1 1-3 0,1 3-3 0,-1-1-8 15,-2 2 3-15,-2-3 2 0,-1 1-2 0,0 5-1 0,0-3-1 16,-2 5 4-16,-3-4-1 0,0 3 4 0,-3 0-1 15,-2 5 2-15,-1-4-7 0,-1-1 5 0,1 0 3 16,-3 1 4-16,0-2-1 0,0-3 2 0,1 1 8 16,0-3 6-16,0 1 8 0,0-1-4 0,0-1 2 15,0 1-3-15,8-6 1 0,-13 7-3 0,5-2-5 16,-1-2-1-16,2 1-5 0,-1 2 3 0,0-1-2 16,8-5-1-16,-12 7-7 0,6-2 0 0,6-5 9 15,-9 7-10-15,4-3 3 0,5-4-1 0,-11 8-5 16,11-8 8-16,-7 8-3 0,7-8 0 0,-5 8-2 15,5-8-3-15,-1 5 5 0,1-5 1 0,0 0 0 16,0 0-1-16,1 10 4 0,-1-10 5 0,5 8 0 16,-5-8 3-16,18 8-4 0,-6-5 2 0,6 1 4 15,0 1-5-15,3 0 8 0,2-2-9 0,5 0 0 16,-1-1 1-16,1 1 4 0,1-2 0 0,-1 0 9 16,0-1-12-16,-7-1-2 0,0 0 1 0,2 0 3 15,6-1-5-15,-2-2 4 0,-7 1 5 0,0-1 6 16,-4 0-1-16,2-2 1 0,-4 3 1 0,-1-5 0 15,-2 1 0-15,1 0 4 0,-3 1-6 0,0-4-1 0,0 1-4 16,0 0 4-16,0-1-6 0,-4-1 0 16,1 1-3-16,-2-1 0 0,3 1-2 0,-2-1 1 15,0 0-3-15,-2 2 1 0,1-2 1 0,0 1-5 0,0 0 1 16,-3-3-3-16,1 3-1 0,-1-3 1 0,-1 2-4 16,-3-5 0-16,0 0 0 0,-3-1-3 0,-1-1-3 15,-3 0 4-15,-6-4-4 0,0-2 4 16,0 5-4-16,-7-3 4 0,0-1 4 0,3 2-1 0,-1 3 0 15,-3 0-1-15,1 2-5 0,1 0 1 0,-2 2 2 16,-2-1 2-16,0 1-2 0,-4 3-1 0,2 1-1 16,0 0 1-16,-1 1-4 0,-1 0 0 0,2 0 2 15,-3 1 4-15,1 0 3 0,-1 3-3 0,0-1 2 16,3 1-2-16,-4-1 0 0,0 2-3 0,-1 0 4 16,1-3 0-16,2 3 0 0,-5 3 0 0,2-1 0 15,-2 0-1-15,0 1 1 0,0-1-2 16,0-2 5-16,2 4 1 0,0 0-2 0,2 1 0 0,2 0-3 15,1 2-3-15,5-1 2 0,3 1 0 0,0-1 1 16,1 4 1-16,1-1-4 0,0 1-1 0,0 0-1 16,3 0 3-16,-3 3 3 0,5-6-3 0,1 4-1 15,-2 4-2-15,-2-2 4 0,1-1-4 0,0 0 1 0,-1 0 4 16,5-3-1-16,-1 4-2 0,3-2-1 0,-1-1 1 16,-1 4-1-16,2-3 2 0,1 3 2 0,-2-3-2 15,2 2 0-15,-1-2 1 0,1 2 1 0,2 2-4 16,1-2 4-16,-1 0-1 0,0 3-1 0,2-3 3 15,2 2 1-15,-2 1-3 0,2 0 2 0,0 0 0 16,1 0 0-16,1 4 1 0,1-3-2 16,1-1 1-16,-1 4 1 0,3 0 0 0,-2-2 0 0,-1-2-1 15,5 2 2-15,-2-2 1 0,-2 4-4 0,3-5 6 16,0 0-5-16,3 5 4 0,-2-1 0 0,-1-6-5 16,2 2 3-16,-2 1 0 0,1 0-2 0,2 2 1 15,-3-6-2-15,4 3 3 0,1 3-2 0,-2-5 0 16,0 2 2-16,4 1 0 0,-1 0 1 0,-2-1-3 15,3-1 3-15,1 3 4 0,1-1 0 0,3 1-2 16,-2-1 2-16,1-2 1 0,5 6 1 0,-4-4-1 16,2-2-4-16,0-1 8 0,-2 2-2 0,3 0 5 15,-2-3-7-15,1 2 1 0,-2 0 4 0,10-1 2 16,-9-1-5-16,0-1 0 0,-2 0-1 0,3-1 1 16,-7 0-7-16,1 0 1 0,-1-3 1 0,4 4 0 15,0 0 1-15,-3-3-3 0,5 4 2 0,-5-5-2 16,3 3 2-16,1 3-3 0,0-2 1 0,1-1 0 15,2 0 1-15,-1 2-3 0,-1-1 1 0,2 0 0 0,1-4-1 16,-3 2 2-16,2 2-3 0,-3-1-1 0,2-1 3 16,0-1 0-16,-1 0 2 0,-1 0-2 0,-1-1-1 15,2 1 9-15,-5 0-8 0,5-1 2 16,-5 0-2-16,1-1 5 0,-1-2-1 0,-1 2-3 0,1 1 5 16,5-2-4-16,-1 0 2 0,0 0-2 0,1-1-4 15,3 3 4-15,0-3-4 0,0-3 5 0,-1 3-4 16,2 0-3-16,1-1 3 0,-4 0-1 0,2-1-1 15,-3 3 2-15,1-2-1 0,1-3 1 0,-7 3-2 16,2-1 0-16,-2-1 2 0,-1 1 1 0,0-1-1 16,1 2 5-16,-4-1 1 0,4-1 2 0,-3 0 1 15,-10 3 8-15,21-7-10 0,-14 3 3 0,2 1-2 16,1 0-1-16,1-1-3 0,-2-2-2 0,2 0 2 16,-2 2 0-16,1-1-2 0,0 0-4 0,0-1 4 15,-1 1 1-15,-3 1 0 0,4-3 0 0,-1 0-2 16,-1 1 2-16,-1 2 0 0,1 0 7 0,-8 4-1 15,10-11 14-15,-2 5-9 0,-2 1-2 0,-1 0-4 16,-5 5 4-16,8-9-2 0,-4 3 3 0,-4 6-5 16,5-9-1-16,-5 9-1 0,6-7-1 0,-6 7-2 0,4-9 0 15,-4 9 6-15,5-8-5 0,-5 8-6 16,5-8 1-16,-2 3 3 0,-3 5-2 0,4-8-1 16,-4 8 3-16,3-11-7 0,-1 6 6 0,-2 5-5 15,6-12-1-15,-6 6 2 0,2-2-2 0,-1-2 1 0,-1 10 0 16,0-17-5-16,0 8 4 0,1-1 2 0,-1 10-1 15,-4-13-4-15,3 3-2 0,1 4 0 0,0 6-1 16,-5-12 0-16,5 12-1 0,-4-12 2 0,2 6 2 16,2 6 0-16,-3-7 0 0,3 7-2 0,-4-9 4 15,4 9-2-15,-1-7-2 0,1 7 0 0,-5-8-2 16,5 8 5-16,-5-7-5 0,5 7 1 0,-7-9 0 16,7 9 4-16,-7-7 5 0,2 2-8 0,5 5 0 15,-10-8 10-15,4 3-9 0,6 5 4 0,-10-8-3 16,5 4 1-16,5 4 2 0,-10-8-5 0,2 4 3 15,0-2 1-15,8 6 0 0,-9-8-1 0,3 4 3 16,6 4-1-16,-9-7 1 0,9 7-3 0,-9-5-1 16,9 5 1-16,-4-7 4 0,4 7 1 0,0 0-6 15,-8-3 3-15,8 3 0 0,0 0 0 0,0 0-1 16,0 0 1-16,-6-7 1 0,6 7-1 0,0 0 0 16,0 0 2-16,0 0 0 0,0 0-3 0,0 0 7 15,0 0-4-15,0 0-1 0,0 0-2 0,0 0 7 16,0 0 3-16,0 0-5 0,0 0 1 0,0 0 4 15,0 0-1-15,0 0-3 0,0 0 4 0,0 0 0 16,0 0-6-16,0 0 2 0,0 0-1 0,0 0 3 16,0 0 3-16,0 0-9 0,0 0 4 0,0 0 0 15,0 0-6-15,0 0-2 0,0 0 4 0,0 0-2 0,0 0 9 16,0 0-5-16,0 0-1 0,0 0-2 16,0 0 2-16,0 0-4 0,0 0 5 0,0 0-3 0,0 0 0 15,0 0 2-15,0 0 1 0,0 0-1 16,0 0-8-16,0 0 0 0,0 0-1 0,0 0-7 0,-4-7-10 15,4 7-1-15,0 0-12 0,0 0-8 0,0 0-22 16,0 0-24-16,0 0-32 0,0 0-42 0,0 0-6 16,0 0 5-16,0 0-14 0,-9 16-12 0,9-16-18 15,-5 13-25-15,0-6-143 0,3 0-409 0,0 2 181 16</inkml:trace>
  <inkml:trace contextRef="#ctx0" brushRef="#br0" timeOffset="138493.96">6933 12982 92 0,'0'0'167'0,"1"-7"-7"0,-1 7-8 0,4-9-10 16,-4 9-4-16,4-9-8 0,-2 4-10 0,-2 5-5 15,8-11 1-15,-7 3-4 0,-1 8-3 0,4-12-15 16,1 5-3-16,-2-2-9 0,-1 2 3 0,1-3 4 0,-2 3-6 15,3-3 1-15,-2 2-6 0,-2-3-4 16,2 0-7-16,-4-1-8 0,0-3-7 0,-1-2-3 0,-2 0-6 16,0 1 0-16,-1-1 14 0,-1 0 8 0,-3 0-12 15,1 2 3-15,0 1 3 0,-2 1 0 0,3 2 0 16,-5 0-7-16,-1-1-5 0,1 3-4 0,-2 2-10 16,0 1-2-16,-6 2-3 0,2 2-5 0,-14 4-6 15,1 5-1-15,-5 1-4 0,-12 8 1 0,1 3-1 16,0 3 1-16,1 2-4 0,2 5 5 0,-2 2 6 15,2 3-3-15,-1 2 6 0,2 3-2 0,-1 4 2 16,8 2-1-16,0-1 6 0,6 1-9 0,3-5-1 16,5 3-2-16,9-13-2 0,0 4-2 0,5 1 0 15,0-1-1-15,4 2 1 0,2-2-8 0,7-1 10 16,2-2-12-16,5-2 1 0,-1-2-1 0,5-4-1 16,1 0 0-16,3-2 0 0,-1-2 0 0,2-2 2 0,-2-6-3 15,8 4 0-15,-6-5-6 0,6-2 2 0,3-1-1 16,-1-2-1-16,2-4-3 0,-1-1 3 15,4-2-10-15,2-3-6 0,-2-5-3 0,3-3-2 0,-2-3-1 16,13-11-4-16,-3-4-3 0,-2-2 2 0,0-2 7 16,-3-2 0-16,0 2 3 0,-11 9 2 0,-3-1 5 15,-1 1-1-15,0 1 5 0,-1 1 1 0,-2 5 5 16,-5 0 4-16,-2 7 4 0,-1-1 1 0,-1 7 0 16,-6-1 2-16,3 0-1 0,-4 1 1 0,-5 6-2 15,10-7-6-15,-10 7 3 0,8-4 3 0,-8 4-3 16,0 0-1-16,0 0 3 0,22 9-1 0,-16-1 1 15,2 2 2-15,-2 2-3 0,1 6 0 0,-2 7-2 16,1-1 1-16,-2 5 2 0,2 1 3 0,-3-1-6 16,-2-1 0-16,-1 3-1 0,0-1-7 0,0-1-14 0,-1-1-16 15,-1 1-22-15,-1-5-27 0,1 1-23 16,2-6-36-16,-2-1-33 0,2 1-58 0,0-8-166 0,0 1-438 16,2-2 193-16</inkml:trace>
  <inkml:trace contextRef="#ctx0" brushRef="#br0" timeOffset="139277.87">7265 13514 103 0,'0'0'161'0,"0"0"-12"0,0 0-21 16,0 0-14-16,0 0-11 0,9-3-1 0,-9 3-3 15,15-2-3-15,-6-2 7 0,4 1-3 0,6-1-10 16,-1-2-6-16,9-2-2 0,2-2-5 0,-1 0-2 0,-1-3-3 16,3-1-11-16,0 0 9 0,1-2-4 0,1-1-12 15,-1 2 3-15,-2-1-6 0,-1-1-2 16,-1 3-7-16,-5-3 0 0,-2 3-4 0,-2 4-3 0,-4-1 1 16,1 0-5-16,-3 4 0 0,-2-1-7 0,-2-2 3 15,-1 0 2-15,2 3-3 0,-2-4 3 0,-2 3 6 16,-3 2-5-16,1-3 0 0,-3 1 0 0,0 8-2 15,-3-16-7-15,-3 8-3 0,0-1 0 0,-3 4-9 16,-3 0 1-16,-4-3 3 0,-4 5-2 0,0 1-4 16,-3 2-9-16,-4 1 9 0,7 2-1 0,-2 2 2 15,-7 4 1-15,3 2 1 0,1 0 0 0,6-1 4 16,-2 6 1-16,-1-1-2 0,8-2 2 0,0 0 3 16,5-2-3-16,1 0-2 0,2 0 3 0,0 1 2 0,2-2-2 15,3 0-1-15,-1 1-3 0,5 0-1 16,2 1 2-16,1-1-2 0,6 2 1 0,1-2-3 15,3-1-1-15,8 0-3 0,6-2 3 0,0-4 2 0,5-1-5 16,1-2 2-16,1-5-3 0,14-3-1 0,-14 0 5 16,1-2-1-16,11-5-4 0,-16 0 0 0,2 0 1 15,-3-3 2-15,1 1-3 0,-4-5 6 0,-2 2 4 16,0-2-4-16,-4 0 5 0,0 0-2 0,-3-1 7 16,-2-2 6-16,-5 2-2 0,-3 5 0 0,0 1-1 15,-6-1 1-15,1 3 1 0,-1 3 0 0,-2 1-3 16,0 2-4-16,1 2-4 0,-3 6 3 0,1-12-4 15,-1 12 4-15,4-9-3 0,-4 9-6 0,2-7 2 16,-2 7-4-16,0 0 0 0,0 0-5 0,0 0 1 16,0 0-1-16,0 0 6 0,4 28-4 0,0-12 0 15,0 2 0-15,-2 0-4 0,6 7 2 0,2-3-2 16,-2-4 0-16,1-1-1 0,0 0 3 0,1-1-1 0,3-5 0 16,-3-2-2-16,-1 1 0 0,3-4 2 15,-1-2 1-15,-2 2-1 0,3-3-1 0,-2-2-1 16,-10-1 2-16,20 0 1 0,-20 0-1 0,26-7-1 0,-11-1 4 15,-1-2-2-15,3-3-3 0,-2 1 4 0,-1-3 1 16,5-4-3-16,-1 1 2 0,-2 5-3 0,-1 0 3 16,-1 1-2-16,1 1 0 0,-3 0-3 0,-2 2 5 15,1 4-6-15,1 0-1 0,2 1 5 0,-1 3 0 16,0 1-3-16,-13 0 1 0,27 5-1 0,-11 1-1 16,1 2 1-16,-2 2-4 0,-2 1-1 0,1 2-15 15,-4 2-16-15,2 2-20 0,0 6-19 0,1 0-31 16,1 2-35-16,-1 0-27 0,2-3-37 0,-4-4-230 15,3 5-475-15,0-9 211 0</inkml:trace>
  <inkml:trace contextRef="#ctx0" brushRef="#br0" timeOffset="140430">9338 13150 33 0,'0'0'242'0,"0"0"-22"0,-8 5-23 16,8-5-15-16,0 0-20 0,0 0-14 0,0 0-6 15,0 0-11-15,0 9-6 0,0-9-7 0,0 0-6 0,13 8 7 16,-13-8-2-16,15 2 5 0,-4-1 0 0,-11-1-7 16,37-4-3-16,-17-2-6 0,8-3-9 15,0-3-9-15,4-3-10 0,0 1-7 0,1-3-6 0,-2-1-3 16,-3-1-7-16,-1 0-8 0,-3 1 0 0,-3-1-4 15,-6 4-6-15,-2 2-7 0,1-2 0 16,-6 5-9-16,-2 0-2 0,0 2 4 0,-2-1-2 0,0 2-2 16,-4 7-5-16,0-11-1 0,0 11-2 0,-5-10-5 15,5 10-4-15,-10-4-1 0,10 4-2 0,0 0 1 16,-28 7 0-16,13 1-2 0,-1 5-1 0,-7 1 9 16,2 2-4-16,0 5 0 0,-1 0 2 0,0 4-1 15,3-2 1-15,0-2 1 0,6 2 0 0,-2 0 0 16,7-6-9-16,3-1 6 0,1 0-2 0,3-4 0 15,1 3 0-15,1-2 0 0,3-4-4 0,1 3 4 16,0-3-2-16,4 0 0 0,0 1 1 0,2-3 1 0,1 1-1 16,-3-4-3-16,4 1 7 0,-2-2-2 0,1 0 0 15,-12-3-1-15,24-1 5 0,-11-2-4 0,6 1 0 16,-5-4-2-16,5 0-2 0,2-4 1 0,3-1 2 16,0-3-3-16,-4 5 6 0,4-5-2 0,-4 0-2 15,-2 3-2-15,-1 0 6 0,-2 2-1 0,2-3 3 16,-3-1-8-16,0 2 1 0,1 1 3 0,-7 2-2 15,7-2 0-15,-5 2 2 0,-1 0 0 0,5-1-6 16,-5 3 1-16,0 1-4 0,1 0 1 0,-2 2-3 16,0-2-2-16,-8 5-2 0,14-6-4 0,-14 6 0 15,13 0-1-15,-13 0 1 0,0 0-2 0,16-2 3 16,-16 2-1-16,0 0 2 0,9 8 0 0,-9-8 2 0,4 9 3 16,-4-3 2-16,0 4 1 0,0 1 2 15,0 1-4-15,0 3 1 0,-2-4 1 0,2 2 1 16,1-2 1-16,-1 2-2 0,1-2 5 0,0 0-5 0,2-2 2 15,1 0 5-15,1-1-3 0,1-4 0 0,2 2 2 16,-2-2-2-16,6-2-1 0,6-1 4 0,0-2 1 16,1-2-1-16,1-5 0 0,7 0 2 0,0-4 4 15,-3-2-4-15,3 0-1 0,0-4 0 0,-3 1 1 16,2 2-1-16,-3-1 1 0,-4 0-3 0,0 5 7 16,-1 1-6-16,-3 1 0 0,-4 0-2 0,-1 3 3 15,-4 3 2-15,1-1 4 0,-7 4-1 0,6-5 2 16,-6 5 0-16,0 0-3 0,0 0-3 0,13-4 0 0,-13 4 1 15,0 0-6-15,0 0 1 0,0 0 8 16,0 0-8-16,0 0 3 0,0 0 0 0,-17 21-3 16,17-21-1-16,-2 13 1 0,2-6 1 0,0-7-5 0,2 13 6 15,1-7-4-15,1 2-1 0,2-2-2 0,4-1-3 16,-1-1 6-16,0 0 0 0,2-3-2 0,-11-1 3 16,32-3 0-16,-14 0 3 0,3-3-5 0,0 0 1 15,8 0 1-15,-1-1 0 0,-12 2-6 0,2-1 1 16,-5 2 0-16,-4 1 3 0,0 2-2 0,-9 1 0 15,0 0-7-15,14-3-1 0,-14 3 0 0,0 0 0 16,0 0 5-16,5 12-1 0,-5-12-1 0,-4 17 4 16,2-5 3-16,-2 0-5 0,0 4 0 0,-2-2-1 0,3-2 1 15,-1-1-3-15,3-1 0 0,1-1 2 16,0 0-4-16,0-2-1 0,5 0-1 0,-5-7 6 16,6 10 1-16,1-6 4 0,3-2-1 0,-10-2 3 0,23 1 2 15,-4-4 3-15,-2 0 4 0,2-2 2 0,-1-1 4 16,1-3-2-16,9-5-2 0,3-2 3 0,1 0-2 15,10-13-2-15,1 2-1 0,-12 6-1 0,0-1 1 16,-4 1-1-16,-3 0 3 0,-1-1-2 0,-3 3 0 16,-5 5-1-16,-3 1 5 0,0 2 6 0,-5 2 4 15,0 0 2-15,-1 5 2 0,-2-1-3 0,-4 5-1 16,5-8-3-16,-5 8 0 0,0 0-3 0,0 0-1 16,5-5-1-16,-5 5-4 0,0 0 6 0,0 0-7 15,0 0-1-15,8 22 2 0,-7-12 1 0,3 4 2 16,-2 1-12-16,1 2-13 0,2-1-22 0,0 2-12 15,-1-1-25-15,3 2-21 0,0 0-32 0,2-3-37 0,3 0-35 16,-1-1-189-16,-2-2-422 0,1-5 186 16</inkml:trace>
  <inkml:trace contextRef="#ctx0" brushRef="#br0" timeOffset="140732.13">12305 12390 3856 0,'22'-18'-52'0,"-5"5"57"15,-4 2-4-15,-3 4 2 0,-1 3-6 0,-4 0-1 0,0 0-3 16,-5 4 3-16,13-3 1 0,-13 3 0 0,0 0 1 16,0 0-1-16,24 11 3 0,-16-2-1 15,-2 6 5-15,-1 3-3 0,3 7 0 0,-4 4-2 0,-2 2 5 16,1 6 1-16,-3 10-4 0,-4 2 7 0,0-3-8 15,-1 2 6-15,0-11-6 0,-2 9 0 0,2-10 6 16,-1 12-2-16,1-16-10 0,1 4-14 0,1-1-3 16,2-1-9-16,-1-4-10 0,2-1-8 0,0-4-10 0,1-7-11 15,1-1-9-15,0-4-22 0,2-3-25 16,-2-2-30-16,0 0-27 0,-2-8-32 0,7 4-226 16,-7-4-480-16,0 0 213 0</inkml:trace>
  <inkml:trace contextRef="#ctx0" brushRef="#br0" timeOffset="140952.97">12111 12635 109 0,'-13'-13'351'0,"2"0"-25"0,5 7-26 0,-1-1-29 16,2-2-25-16,1 4-21 0,4 5-22 0,-4-9-21 16,4 9-17-16,5-11-19 0,7 2-14 0,12-4-15 15,7 1-10-15,6 0-12 0,17-5-9 0,3 4-9 16,4 0-14-16,1 2-1 0,28-7-11 0,-27 7-4 15,2 3-10-15,1-2-12 0,0 3-12 0,-1 2-17 0,-5 2-24 16,-1 3-24-16,-3-2-25 0,-2 4-29 0,-4-1-28 16,-14 1-37-16,-1 2-41 0,-4 4-230 0,-7-3-480 15,-6 5 213-15</inkml:trace>
  <inkml:trace contextRef="#ctx0" brushRef="#br0" timeOffset="141947.29">12877 13056 94 0,'-8'8'331'0,"2"-5"-33"0,6-3-28 16,-9 7-27-16,9-7-18 0,-5 5-22 0,5-5-19 15,0 0-22-15,0 0-16 0,0 0-10 0,0 0-15 0,0 0-14 16,0 0-13-16,35-14-8 0,-17 4-8 0,9-2-6 16,2-2-5-16,2-3-11 0,1-1-5 15,10-6-7-15,-8 7-3 0,-1-1-3 0,0-1-1 0,-2 0-6 16,-2 2-1-16,3 0-8 0,-3 1 1 0,-3 3-2 15,-7 5-7-15,-2 0 1 0,-5 1-2 0,-1 3 1 16,-1 0-3-16,-4 1 0 0,-6 3-6 0,9-7 2 16,-9 7-4-16,0 0-6 0,0 0 0 0,0 0-7 15,0 0 3-15,0 0-5 0,-44 11 4 0,15-3 2 16,2 3-2-16,-2 0 3 0,-3 3 0 0,3 1 0 16,-1-2 1-16,4 1 0 0,0 2 1 0,3-1-1 15,5-4-2-15,4 1 5 0,4-2-2 0,2-2-2 0,1 2 0 16,2-2 0-16,1 2 0 0,4-2 0 0,1 3 4 15,2-4-1-15,5 0 3 0,3-1-6 16,5-1 4-16,12 0 2 0,3 0 4 0,2-3-2 0,3-7-3 16,0 1 2-16,1-4-1 0,-3-1-4 0,2 3-3 15,-4-3 0-15,0-2-1 0,0 3-1 0,-4-2-2 16,-1-1 2-16,-8 5-3 0,-1-1 0 0,0 1 1 16,-3-1 3-16,-1 1 1 0,-3-1-1 0,1 3 0 15,-1 0 4-15,-1 0-6 0,-1-2 1 0,0 3 3 16,-9 3-4-16,14-5-7 0,-14 5-6 0,10-4-5 15,-10 4-4-15,10 0 3 0,-10 0-8 0,0 0 8 0,0 0 2 16,22 4 2-16,-22-4 3 0,8 7 1 0,-5-2-1 16,-3-5 3-16,8 13 3 0,-4-4 1 0,0-2 2 15,-2-1 0-15,1 5 3 0,-2 0 1 0,2-2 2 16,-1 0 1-16,-1-1-3 0,2-1 1 0,-3-7 2 16,5 16-1-16,-2-11 2 0,-1 0 2 0,-2-5-1 15,10 5 0-15,-10-5 4 0,12 4-4 0,3-4 3 16,1 0-4-16,4-4-4 0,7-3-14 0,2-1-10 15,-2 1-10-15,1-3-6 0,-1 0-1 0,0 1 7 0,-8 3 4 16,0-1 1-16,-1-1 1 0,-5 5 7 16,0-4 14-16,-3 3 11 0,0-1 18 0,-1-1 12 15,0 2 7-15,-9 4 15 0,12-7 4 0,-12 7 0 0,11-3-3 16,-11 3-7-16,5-4-2 0,-5 4-7 0,0 0-3 16,0 0-4-16,9-4-3 0,-9 4-5 0,0 0-8 15,0 0-8-15,0 0-2 0,0 0-4 0,0 0 4 16,0 0 0-16,19 1-1 0,-19-1 5 0,18 0-3 15,-5-1 3-15,5-1 0 0,-3 1-3 0,-2-3 0 16,6 3 2-16,0-2 0 0,-1-1-2 0,1 2 1 16,-4 1 1-16,-3-1-3 0,-12 2-2 0,16-1 5 15,-16 1 2-15,0 0 4 0,16-1-1 0,-16 1 1 16,0 0 2-16,0 0-8 0,0 0 0 0,13-2 2 16,-13 2-2-16,0 0 1 0,0 0-2 0,0 0 0 0,0 0-1 15,9 9-3-15,-9-9-2 0,9 2 6 0,-9-2-5 16,10 4-2-16,0-1-2 0,2-2 4 15,1 1-3-15,4-2 3 0,5-3 0 0,6-1 0 0,2-2 1 16,-1 0-1-16,-1 0-3 0,-9 1 8 0,-2 0 1 16,-2 1 7-16,-4 2-2 0,-11 2-1 0,17-2-1 15,-17 2 7-15,11-3 3 0,-11 3-4 0,0 0 1 16,11-1-2-16,-11 1-1 0,0 0-4 0,0 0 3 16,0 0-1-16,0 0-1 0,14 7-6 0,-14-7 5 0,7 9 2 15,-3-6-2-15,-4-3-2 0,6 11 0 0,0-6 0 16,-6-5-1-16,8 8-1 0,-3-4 4 15,-5-4-2-15,10 8 1 0,-2-4-6 0,-8-4-11 0,11 7-23 16,-4-3-14-16,-2 1-18 0,-5-5-20 0,17 5-27 16,-11-1-22-16,-6-4-53 0,14 5-202 0,-14-5-423 15,13 4 188-15</inkml:trace>
  <inkml:trace contextRef="#ctx0" brushRef="#br0" timeOffset="142233">15370 13208 69 0,'0'0'336'0,"9"6"-27"0,-9-6-26 0,0 0-32 15,18 1-27-15,-18-1-20 0,20-3-20 0,-20 3-20 16,26-1-18-16,-7-1-16 0,-7 1-8 0,0-2-13 16,1 2-8-16,1 0-16 0,-1-2-5 0,0 2-11 0,0-2-17 15,4-1-26-15,-5 2-29 0,-2-1-35 0,0 0-34 16,-10 3-42-16,18-3-41 0,-6-2-77 16,-3 0-157-16,-3-3-420 0,-1 1 186 0</inkml:trace>
  <inkml:trace contextRef="#ctx0" brushRef="#br0" timeOffset="142370.21">15608 13053 173 0,'0'0'312'16,"-5"-14"-24"-16,2 8-22 0,-1-1-13 0,4 7-28 15,-1-10-24-15,1 10-19 0,0-12-21 0,3 5-21 16,4 0-30-16,2-1-31 0,3 3-27 0,6-3-46 16,-3 1-40-16,4 2-60 0,1-2-85 0,-3-1-179 0,2 1-386 15,-3 0 171-15</inkml:trace>
  <inkml:trace contextRef="#ctx0" brushRef="#br0" timeOffset="144356.13">6726 14984 203 0,'1'-8'205'0,"4"-3"-21"0,-4-2-16 0,2 2-16 15,1-6-20-15,-2 1-9 0,1-1-15 0,-2 1-5 16,2 0-3-16,-6 1 9 0,3 3-1 0,0 2 7 16,-1 0-2-16,-3 1-3 0,0 1-3 0,-2 2-5 15,-2-2-14-15,-3 3-9 0,-2 2-7 0,-8 4-8 16,-11 2-7-16,-2 4-6 0,-2 2-2 0,-16 6-6 15,2 4-5-15,-1 1 4 0,-2 3-5 0,0 2-2 16,-1 3-1-16,0 0 3 0,3-2-1 0,4 0-4 16,5 0-2-16,12-7-3 0,6 1-5 0,1-1-2 15,5 4 1-15,4-1-4 0,4-6-2 0,3 1-2 0,5 1-4 16,2-1-4-16,1 1 0 0,6-2-4 0,4 0 2 16,3-3-1-16,4-4 1 0,9 3-3 15,4-5 2-15,3-2-1 0,3-4 3 0,3-2-1 0,-2-6-2 16,11-4-3-16,-2-5-7 0,-11 2-4 0,-1-1-2 15,9-7-2-15,2-2-10 0,-18 5 8 0,4-1-2 16,-5 0 2-16,1-1 7 0,-6 2 0 0,-2 1 1 16,-7 5 7-16,0-1 8 0,-6 4 3 0,-1 0 8 15,0 2-2-15,-3 0 3 0,-1 1 5 0,-2 7 0 16,3-11 9-16,-2 6-1 0,-1 5-9 0,0 0 0 16,2-8-4-16,-2 8-9 0,0 0 3 0,0 0 1 15,-11 26 1-15,2-2-2 0,1 4 5 0,-7 3-1 16,5 1-5-16,-4 15 2 0,6-13-2 0,2 15 3 0,3-14-4 15,3 14-1-15,1-2-1 0,-1-12 4 16,3 2-9-16,2-3-1 0,4 1-1 0,1-2-9 16,-1-3-5-16,3-3-4 0,2-3-4 0,1-5-7 0,-1-3-12 15,1-4-17-15,2-4-15 0,0-2-25 0,4-5-25 16,2-4-27-16,9-9-36 0,2-1-245 16,-3-7-467-16,12-12 206 0</inkml:trace>
  <inkml:trace contextRef="#ctx0" brushRef="#br0" timeOffset="144722.12">7308 15140 249 0,'0'0'246'0,"8"-7"-26"0,-8 7-24 0,0 0-13 15,0 0-7-15,0 0-3 0,0 0-12 0,0 0-11 16,-1 24-11-16,-6-9-13 0,4 1-5 0,-1 2-14 16,-4 6-12-16,3 1-7 0,-4 3-10 0,4 0-8 15,0 3-5-15,0-4-3 0,-1-2-7 0,3 2-10 16,-1 0-6-16,3-1 0 0,1-7-10 0,-2-2-5 0,5-5 1 15,1-2-2-15,-2-1-5 0,3 0-6 16,-2-4 1-16,2 0-2 0,-5-5 1 0,13 1-2 16,-13-1-11-16,19-6-5 0,-9 1-4 0,7-8-4 0,-3 2-5 15,6-7-1-15,-2-4 5 0,-1 1-2 0,2 2 4 16,-7 5-1-16,4 1 0 0,-2-2 5 0,9-1-2 16,0 1 0-16,-7 4 0 0,4 1 6 0,4-1-4 15,-7 2 3-15,2 4 1 0,3 1-2 0,-3 3 2 16,-1 2-1-16,0 0 2 0,1 4-5 0,0 0 8 15,-4 4-4-15,3 3 2 0,-4 2 6 0,5 5-1 16,-7-3 2-16,3 7-1 0,-1 2-3 0,-2-2 2 16,1 0 2-16,-6 2 0 0,2-1-4 0,0 2-3 15,-2 1-7-15,-2-3-27 0,0 1-30 0,-2-6-38 16,0 0-48-16,1 0-257 0,-4-2-444 0,1-3 197 16</inkml:trace>
  <inkml:trace contextRef="#ctx0" brushRef="#br0" timeOffset="144999.93">9126 15737 5064 0,'11'0'-51'16,"-4"1"52"-16,-7-1-60 0,16 3-41 0,-4 1 28 15,3 0 19-15,4 1 19 0,4-3 1 0,5 1 9 0,2 1 2 16,3 1 3-16,0-1-6 0,3-1-12 0,-3 1-3 16,3-2 4-16,-1 0-7 0,-1-1-4 15,-2-1 4-15,1-2-5 0,3-1-14 0,-5-2-11 0,1 1-23 16,-2-1-39-16,-2-1-42 0,2 2-43 0,-5-6-50 16,-3 3-271-16,2-6-587 0,-7 0 260 0</inkml:trace>
  <inkml:trace contextRef="#ctx0" brushRef="#br0" timeOffset="145169.97">9297 15510 7 0,'-33'-16'375'0,"5"4"-26"0,7 4-28 0,11 2-23 16,-3 0-30-16,4 1-34 0,4 3-31 0,5 2-15 0,0 0-30 15,4-12-19-15,6 7-23 0,12 0-24 16,9 0-22-16,8-1-27 0,15 3-29 0,6 0-36 0,3 2-30 15,2-1-40-15,26 1-36 0,-25-2-40 0,-3 3-235 16,26-6-435-16,-21 1 193 0</inkml:trace>
  <inkml:trace contextRef="#ctx0" brushRef="#br0" timeOffset="145630">11013 15295 3767 0,'-24'-22'-15'16,"8"10"38"-16,-10-1-8 0,0 2-7 0,-7 1 0 16,-1 3 3-16,-1 3-4 0,-1 0 4 0,-1 3-3 0,0-2 0 15,0 4 1-15,4 5-4 0,1 1 2 0,0 1-4 16,3 2 2-16,11 0-1 0,-7 5 0 0,9-4-3 16,0 2-2-16,7 6 3 0,2-1-4 0,3 7 0 15,5 0 1-15,4 1 1 0,7-3 1 0,2-1-2 16,10-3 2-16,3-2-2 0,6-1 0 0,6-5-3 15,13-4-9-15,0-5-2 0,-12-2-2 0,16-8-1 16,-3-4 0-16,-15 3 3 0,-5-5 2 0,2 0-2 16,-5-3 3-16,-4-3-1 0,-2 0 5 0,-2 0 1 0,-3-3-1 15,-9 6 2-15,4-4 1 0,-8 4 2 16,-3 3 0-16,0-4 1 0,-2 0 1 0,-1 1-2 16,-5 1 4-16,0 0 5 0,-3 1-2 0,-2 2 6 0,2 2 14 15,2 3 5-15,0-1 0 0,-2 2-5 16,4 1-7-16,4 6 3 0,-6-6-10 0,6 6 5 0,0 0-5 15,0 0 0-15,0 0-5 0,-19 17 0 0,15-5 7 16,1 7-1-16,2 6 2 0,2 1-3 0,2 0 1 16,2 2 0-16,4 4 4 0,-3 0-5 0,7-2-6 15,-2 3 5-15,5-1-2 0,0-3-6 0,1-3-24 16,2 2-20-16,3-4-30 0,-1 0-49 0,3 0-45 16,-4-6-57-16,4 0-71 0,-7-7-218 0,2-3-554 15,0-4 246-15</inkml:trace>
  <inkml:trace contextRef="#ctx0" brushRef="#br0" timeOffset="145820.1">11643 15630 385 0,'0'0'384'0,"0"0"-41"0,0 0-40 0,0 0-14 16,0 0-41-16,12-16-22 0,-12 16-24 0,14-2-28 15,1-2-14-15,7 2-10 0,11 1-17 0,18-7-15 16,7 6-8-16,7 1-16 0,0 0-17 0,-1-2-25 15,4 3-20-15,-7-2-21 0,-3-2-31 0,-7 0-39 16,-12 2-44-16,-3-1-58 0,1-3-46 0,-5 3-284 16,-4-9-531-16,3 3 236 0</inkml:trace>
  <inkml:trace contextRef="#ctx0" brushRef="#br0" timeOffset="145997.21">12146 15296 343 0,'-11'-3'335'0,"5"-1"-41"0,6 4-27 16,0 0-26-16,-14-1-28 0,14 1-19 0,0 0-15 16,-5 18-23-16,6 0-12 0,3 7-16 0,1 4-11 15,-1-2-12-15,0 6-6 0,0 2-11 0,1 9-13 16,0-8 0-16,0 9-20 0,-4-10-36 0,4 12-44 16,-5-2-62-16,0-11-55 0,4-1-74 0,-5-5-228 15,6 2-479-15,-2-3 213 0</inkml:trace>
  <inkml:trace contextRef="#ctx0" brushRef="#br0" timeOffset="146364.65">13697 15101 332 0,'-10'-10'344'0,"6"3"-37"0,-5 0-36 0,3 5-28 15,6 2-26-15,-18 0-22 0,18 0-19 0,-28 17-20 16,5 2-15-16,0 4-15 0,1 5-9 0,-2 0-9 15,6 4-11-15,-8 16-13 0,7-2-8 0,1 0-5 16,8 3-6-16,2-3-4 0,6 1-9 0,3 0-1 16,0-11-9-16,6-1-4 0,3-1-1 0,0-3-11 0,0 1 1 15,7-4-8-15,0-2-23 0,2-5-26 0,0-2-27 16,-5-4-31-16,5-5-41 0,-3-1-41 0,5-3-55 16,-4-6-238-16,5-2-501 0,-2-5 221 0</inkml:trace>
  <inkml:trace contextRef="#ctx0" brushRef="#br0" timeOffset="146780.67">14004 15277 3847 0,'-3'-16'7'16,"3"9"38"-16,0 7 9 0,-2-9-25 0,2 9-19 0,0 0-10 16,-4-8-4-16,4 8-3 0,0 0 7 0,0 0-3 15,0 0-2-15,0 0 1 0,0 0 1 0,0 0 6 16,4 41-7-16,-4-23 3 0,-4 0 1 0,5 10 0 15,-2-2 1-15,1 2 1 0,-1-2-2 0,2 2-3 16,-1-2 3-16,1-7 0 0,2-1-2 0,-1 2 2 16,1-2-4-16,2-3-3 0,0-4 7 0,-1 0-4 15,2-1 1-15,1-2 0 0,0-2 1 0,2-3 5 0,0 0-1 16,4-2 0-16,-13-1-7 0,24-7 3 16,-12 1-4-16,6-3 6 0,-4-2-4 0,1-3 6 15,-2 1-6-15,-3-4 4 0,3 1-1 0,-4 1 0 0,-3-1 0 16,3 1-4-16,1-1 8 0,-2 6 1 0,-4-3-4 15,1 4 1-15,-1 0-1 0,1 4 0 0,-5 5-1 16,5-10-5-16,-5 10 8 0,4-7-6 0,-4 7-1 16,0 0 1-16,9-1 3 0,-9 1 0 0,0 0 1 15,19 15-4-15,-11-5 3 0,2 2 3 0,5 5-1 16,-2 4-4-16,0 3 3 0,-6-6-3 0,5 7 2 16,-2 3 1-16,-1-1-2 0,-4 1 0 0,2-1-10 0,-2 0-21 15,1-3-21-15,-3-5-28 0,-1-1-44 0,0 1-47 16,0-1-57-16,-2-2-301 0,3-4-575 0,1-2 254 15</inkml:trace>
  <inkml:trace contextRef="#ctx0" brushRef="#br0" timeOffset="147181.01">14676 15672 57 0,'-2'-12'373'0,"2"12"-40"0,3-9-43 15,-3 9-28-15,4-6-26 0,-4 6-23 0,14-3-24 0,0 1-26 16,3-2-27-16,2 4-29 0,4 1-29 0,4-1-28 16,2-1-25-16,2 1-28 0,-3-2-18 0,4 1-26 15,3 0-19-15,0-1-30 0,0-1-21 0,1 0-6 16,-2 1-5-16,2-5 16 0,-4 0 2 0,1 0 15 16,-2-5 21-16,-2 1 22 0,-3-2 38 0,-2-2 33 15,0-2 23-15,-8 4 24 0,0 1 22 0,-3-2 22 16,-3 1-5-16,-1-2 8 0,0 1 4 0,-5 2-1 15,1 1-7-15,-5 0 2 0,4-3 1 0,-4 3-11 16,0 3-8-16,1 1-6 0,-1 7-9 0,5-12-6 16,-5 12-10-16,0-9-9 0,0 9-8 0,0 0-6 0,0 0-5 15,0 0-4-15,0 0-5 0,0 0-4 0,20 23 3 16,-15-5-2-16,1 2-3 0,-4 3-3 0,2 5-1 16,-4 1 1-16,2 1-4 0,-2 1 0 0,-2-1-1 15,1 1-1-15,1 0-1 0,-3-1-17 0,0-1-11 16,-1 0-28-16,0-4-30 0,2 2-22 0,0-8-30 15,5-2-35-15,-1-6-28 0,2 1-75 0,2-4-144 16,2-2-446-16,5-4 197 0</inkml:trace>
  <inkml:trace contextRef="#ctx0" brushRef="#br0" timeOffset="147465.16">15860 15398 3142 0,'0'-20'-15'0,"2"2"34"0,1 5 19 16,-2 2-2-16,2-1-10 0,-2 3 4 0,1 3-19 0,1 2 1 16,6-3-5-16,-9 7 1 0,24-2 0 0,-24 2-4 15,32 9 1-15,-8 1 3 0,1 2 5 0,0 8 2 16,-2-2 13-16,-1 4-14 0,-4 2 3 0,-2 4 6 16,-3 2-4-16,0 1 1 0,-3 2 2 0,-6 3-4 15,-3 10 1-15,-6-12-5 0,1 1 4 0,-6-1-10 16,0 0 4-16,-5-2-1 0,-1-4-2 0,-4 0-12 15,-1-2-15-15,-3-1-21 0,-2-3-15 0,0-3-28 16,-2-2-26-16,-2-1-18 0,2-1-10 0,0-2-7 0,11-4-2 16,-1 1-11-16,8-3-39 0,1-3-208 0,-3 2-436 15,12-6 194-15</inkml:trace>
  <inkml:trace contextRef="#ctx0" brushRef="#br0" timeOffset="147621.66">16256 15800 234 0,'7'-6'340'0,"-1"3"-28"0,-6 3-36 0,12-8-29 16,-12 8-39-16,9-4-49 0,-9 4-57 0,4-5-57 0,-4 5-64 16,0 0-58-16,5-5-73 0,-5 5-130 0,0 0-303 15,0 0 134-15</inkml:trace>
  <inkml:trace contextRef="#ctx0" brushRef="#br0" timeOffset="148197.76">16951 15464 132 0,'0'0'287'0,"1"-8"-25"16,-1 8-25-16,0 0-21 0,0 0-21 0,-6-8-14 15,6 8-11-15,-21 3-10 0,1 2-5 0,1 0-5 16,-8 4-7-16,3 1-7 0,-2 3-15 0,7-5-8 16,1 3-9-16,0 0-11 0,3-1-6 0,1 2-14 0,2 0-5 15,2-3-3-15,4 1-4 0,2 1-17 16,1-1 0-16,3 1-6 0,2 3-2 0,5-4-2 15,3 3-6-15,4 1-1 0,4-5-4 0,8 3-4 0,5 0-3 16,3-6-2-16,-1-2-4 0,8-3-7 0,-1-3-7 16,10-4-2-16,-13-5-4 0,-1 0-3 15,1-2-1-15,-3-5 1 0,6-10-5 0,-11 5 3 0,7-11-2 16,-12 4 3-16,4-13-3 0,-1 3 3 0,-4-2 2 16,-2 0-2-16,-7-3 3 0,-6 12 0 0,2-14 0 15,-5 13 1-15,-1-1 2 0,2 1 1 0,0 0-2 16,-2-2 3-16,4 0 0 0,-2 5 2 0,3-2 3 15,-1 1 4-15,2 1-3 0,3 4 4 0,-3 2 0 16,-2 10 10-16,-2 0 9 0,-2 3-6 0,2 4 1 16,-2 2-3-16,-1-1-3 0,-3 7-2 0,3-7 2 15,-3 7-3-15,0 0-9 0,0 0 8 0,7 31 8 0,-10-3 6 16,2 7 10-16,-7 17 6 0,-1 4 6 16,-5 26 5-16,1-27-6 0,-3 26 6 0,2-23-2 0,-4 30-6 15,5-5 2-15,3-25-8 0,1-2-3 0,0-5-6 16,-2 1 0-16,3-8-14 0,2-8 1 0,-1-3-34 15,1-2-19-15,-2 0-23 0,3-3-40 0,0-3-41 16,1 0-66-16,3-5-64 0,-2-6-250 0,-1-2-568 16,3 0 252-16</inkml:trace>
  <inkml:trace contextRef="#ctx0" brushRef="#br0" timeOffset="150581.17">8465 14330 141 0,'12'-4'172'15,"-12"4"-11"-15,12-4-14 0,-12 4-13 0,9-7-10 16,-9 7-4-16,7-3-6 0,-7 3 0 0,0 0-1 0,6-6-4 16,-6 6-6-16,0 0-5 0,-1-9-14 0,1 9-2 15,0 0-5-15,-16-9-8 0,5 4-6 16,-6-1-10-16,-8 0-7 0,-6 1-2 0,-7-1-6 0,-15 0 2 15,-2 2-8-15,-5-4-1 0,-1 5 2 0,-4-2-2 16,-27 0 0-16,27 1 2 0,-27-3-1 16,28 5 4-16,-28-3 1 0,29 3-3 0,-28-3-2 0,27 1 1 15,-1 3-2-15,-26-3-7 0,29 2-2 0,-6 1-3 16,-24 1 0-16,3 0-5 0,23 1-1 0,4 0-5 16,-6-1-3-16,-25 1-3 0,25 1 4 0,3-2-4 15,-3-3 0-15,6 1 2 0,-2 3-2 0,2-2 5 16,5 1 2-16,-1-3-3 0,2 1 7 0,18 1 7 0,1-1-2 15,2-2 6-15,-2 5-7 0,1-2 1 16,3 1-2-16,1 0-3 0,2 0 2 0,-1-1-2 16,4-1-2-16,-1 2 0 0,6 0-3 0,-1-1 0 0,4 1-3 15,-2 0 1-15,2-1-1 0,0 1 0 0,-1 0 1 16,6 0-3-16,-3 0-1 0,3 1 0 0,14-1-3 16,-22 1 2-16,22-1 2 0,-19 0-3 0,19 0 1 15,-13 0-3-15,13 0-2 0,0 0-1 0,-12 3-6 16,12-3 3-16,-8 6 0 0,0 1 2 0,-1 7 2 15,0 11-3-15,-1 2 3 0,-4 4-2 0,0 19-1 16,0-4 6-16,5 14-1 0,4-1 5 0,-3 29-3 16,7-6 0-16,1-24-1 0,1 27 2 0,2-24 2 15,4 23-3-15,-1-25 2 0,0 1 0 0,9 23-2 16,-8-28-1-16,5 26 3 0,-4-27 2 0,-2-1-1 16,2 2-2-16,-4-2 3 0,1 1-3 0,-1-2 1 15,-4-2-4-15,0-3 1 0,-2-1 3 0,0-10-6 16,-3-2 3-16,1 0 0 0,0 3 2 0,3-6-1 15,-5-1 0-15,3-2-3 0,-1-1 3 0,-1 1-2 16,4-9 5-16,-3 6-4 0,-1-7 3 0,5-2-5 16,-1-4-3-16,-1-1-2 0,1 2-2 0,1-2-4 0,-1-2-3 15,-1 1 1-15,2-10 0 0,0 11-3 0,0-11 1 16,-1 7 1-16,1-7-3 0,0 0 11 0,0 11 0 16,0-11-2-16,0 6 2 0,0-6 3 15,0 0-3-15,0 0 3 0,0 0-2 0,0 0-3 0,0 11-2 16,0-11-2-16,0 0-3 0,0 0 5 0,0 0-3 15,0 0-1-15,0 0 3 0,0 8-2 0,0-8 4 16,0 0-3-16,5 7 8 0,-5-7-6 0,8 6 10 16,-8-6-2-16,10 6 4 0,-3-3-1 0,-7-3-1 15,15 7-3-15,-2-4 5 0,2 4 3 0,-1-4-5 16,-1 2 2-16,7-2-2 0,2 2 1 0,-1-2 2 16,-1 0 0-16,2 2 4 0,6 0-2 0,-8 0-2 15,10 0 0-15,-4 0 0 0,1 1 2 0,0 2-5 16,0 0 2-16,2-3 2 0,2 2 0 0,0 0 0 0,2-2 4 15,4 3 6-15,13 1-3 0,1 0 0 16,-1-2 4-16,1 1-6 0,4-2-2 0,1 1 0 16,0 0-1-16,2 1 5 0,2-3-5 0,1 3 6 15,1 0-2-15,0 2-1 0,1-3-2 0,29 5 6 16,-31-4-7-16,2 1 0 0,-1-1 1 0,6-1 2 0,24 3-3 16,-29-3 1-16,2 0-3 0,27 6 4 0,-25-8-3 15,23 2 3-15,-22 2-1 0,30 3-1 0,-2 0 0 16,4-3 0-16,-35-2-2 0,37 1 0 0,-3 3-2 15,-6 0 6-15,4-3-2 0,3 3 2 0,3-1-3 16,2-1 1-16,0-2-2 0,1 3-1 0,0-2 2 16,-5 7-1-16,6-6 0 0,-2 1 1 0,6 0-1 15,-3 1 0-15,0 0 4 0,7 0-5 0,-9-2 0 16,1-2 4-16,4 2 4 0,-5 2-5 0,1-2 2 16,4 0-2-16,1 1 2 0,-3-1-1 0,-1 3 0 15,3-2 3-15,-4 2-3 0,6 2 1 0,0-1 0 16,5-4 0-16,0 1 7 0,1 4-6 0,-2 3-1 15,3-4 1-15,-4 2-1 0,3-5-2 0,-1 8 3 0,2-2-4 16,3-2 1-16,-7-2 0 0,0 2 3 16,1-1-3-16,-3 1 0 0,2-3-1 0,0 2 1 15,-2 4 2-15,-6-8-3 0,0 7 3 0,0 1-2 0,0-3-3 16,3-2 3-16,1 0 1 0,3 6 0 0,-1-1-4 16,2 0 2-16,2 0 2 0,-2 1-3 0,-2-4-1 15,-1-1 0-15,-1-1 1 0,-2 2 2 0,0 1-3 16,-3-2-2-16,-8-1 3 0,-1-2 2 0,-5 1 0 15,-6 1 5-15,-22-3-7 0,27 0-5 0,-28-1 1 16,-2-2 4-16,1-2-3 0,-4 4 0 0,-4-6 1 16,0 3 0-16,0 1-1 0,-18-1 3 0,0-3 0 15,2 0-3-15,-4-2 2 0,0 0-3 0,-1 0 3 16,0 2 0-16,-5-1-1 0,-1-2-1 0,-6 0 5 16,-2-2 0-16,2 2 1 0,-3-1-1 0,-5 0 4 15,0-4 2-15,3 2 6 0,-3 0 2 0,-4 2 4 16,-1-2 0-16,4-1 3 0,-3-1 1 0,-3 2 0 15,-1 0 2-15,-6 4 0 0,14-9 1 0,-11 6 0 16,-3 3-5-16,6-10-4 0,-1 4 4 0,-5 6-5 0,5-11-4 16,0 4 0-16,-1 0 0 0,-4-4 4 15,3 2-6-15,-1-1-1 0,1 0-5 0,-2-4-3 0,4-4 3 16,-1 1-1-16,2 0 3 0,-1-2-5 0,4-5 7 16,2-3-3-16,0-2 3 0,-1-2-5 0,3-1 0 15,4 0-1-15,2-12-4 0,-5 10 0 0,9-12 3 16,-1 3 1-16,-2 0-1 0,5-4-1 0,0 5-1 15,-1-7 1-15,-2 1 1 0,2 4-3 0,-1-6 0 16,2 0 2-16,-5-2 4 0,4-5 6 0,12-24-1 16,-13 25 2-16,12-20 2 0,-10 22-10 0,1 9 0 15,-2-8 5-15,-1 2-1 0,3-1-5 0,-5 7 0 16,-4 13 3-16,-2 2 5 0,-3 3 8 0,-6 8 6 16,3 3 1-16,-4 2 0 0,-1 3-5 0,-1 0-3 15,-1 3 0-15,-2 8-2 0,4-13-7 0,-4 13 2 16,3-12 0-16,-3 12-5 0,1-10-2 0,-1 10 4 15,0 0-2-15,0-11-9 0,0 11-5 0,0 0-3 0,0 0-5 16,0 0-1-16,0-11 5 0,0 11 1 16,0 0-3-16,0 0 5 0,0 0-5 0,0 0 5 15,-5-11 0-15,5 11 0 0,0 0 0 0,0 0 1 16,0 0 0-16,0 0 1 0,0 0 4 0,-9-6-7 0,9 6 0 16,0 0-6-16,0 0 3 0,0 0-4 0,0 0-3 15,0 0 6-15,0 0-8 0,0 0 0 16,0 0-1-16,0 0 7 0,0 0-5 0,0 0 7 15,0 0 0-15,0 0 0 0,0 0-2 0,0 0 4 0,0 0-1 16,0 0 3-16,0 0 1 0,0 0 4 0,0 0-5 16,0 0 6-16,0 0 0 0,0 0-2 0,0 0-3 15,0 0 2-15,0 0 1 0,0 0 2 0,0 0 2 16,0 0-1-16,0 0-1 0,0 0 4 0,0 0-3 16,0 0 0-16,0 0-1 0,0 0 5 0,0 0-4 15,0 0 1-15,0 0 3 0,0 0 3 0,0 0-1 16,0 0-5-16,0 0 3 0,0 0-2 0,0 0 8 15,0 0-5-15,0 0 5 0,0 0-5 16,0 0 1-16,0 0-3 0,0 0 1 0,0 0-3 0,0 0-18 16,0 0-30-16,0 0-33 0,0 0-48 0,0 0-56 15,0 0-55-15,0 0-204 0,0 0-482 0,0 0 214 16</inkml:trace>
  <inkml:trace contextRef="#ctx0" brushRef="#br0" timeOffset="152905.04">8782 14320 10 0,'-10'-2'117'0,"10"2"-11"0,-13-3-9 0,13 3-13 15,0 0-1-15,-15-2-19 0,15 2 1 0,-16-1-12 0,16 1 2 16,-14-1-8-16,14 1-7 0,-19-2 1 16,9 1-5-16,10 1-5 0,-21-1 10 0,11 0-7 15,10 1 3-15,-16-4 3 0,16 4-5 0,-15-1 2 0,15 1-2 16,-11-3-2-16,11 3 4 0,0 0-5 0,-15-1-3 16,15 1 6-16,0 0-4 0,0 0-3 0,0 0-6 15,-16 0-3-15,16 0 6 0,0 0 2 0,0 0-3 16,0 0-1-16,0 0-1 0,0 0-1 0,0 0-2 15,0 0 4-15,0 0 3 0,0 0-9 0,0 0 2 16,0 0-2-16,0 0-1 0,0 0-2 0,0 0-4 16,0 0-1-16,0 0 3 0,39-3 3 0,-24 2-7 15,7 1 2-15,6 1-4 0,1-4 0 0,3 3 6 16,5 2-5-16,14-4-3 0,4 4 2 0,4-5 4 16,4 3-7-16,31 0 10 0,-29-2-2 0,36 4 4 15,-5 1-5-15,4-2 0 0,0 1-3 0,-3 0 1 16,2 2-5-16,-4 0 0 0,6 2 0 0,-1-5 4 0,-1 2 0 15,1 4-4-15,6-6 0 0,-5 1 0 16,-1 4 1-16,3-2-3 0,-1 1-2 0,7-2 3 0,-2 3 2 16,3 2 2-16,4-5-3 0,1 4 3 0,0-3 1 15,3 4-3-15,8-2 8 0,3 1-6 0,7 2 3 16,4 3-2-16,2 1 1 0,0 1-3 0,-2 1 8 16,1-3-5-16,6 2 3 0,-1 2-4 0,-12-2-5 15,2 2 5-15,-6-5-1 0,4 4-3 0,-7-3 1 16,-5-5 1-16,-2 6 3 0,-9-4-6 0,-3 0 4 15,-2-1-6-15,4-3 3 0,-8 3 4 0,-5 3-4 16,-1-5-2-16,1-1 3 0,-5 3-4 0,-25-2-3 16,26 1 5-16,-29-3-4 0,29 1 1 0,-31-2 5 0,0 2-5 15,1 3 2-15,-3-1-3 0,-3-2 6 0,1 3-3 16,-3-1 0-16,1 0 3 0,-3 2-5 0,-14-6 1 16,-3 3-1-16,2 0-3 0,-2 0 7 0,-3 0-3 15,-5-1-2-15,-7 0 1 0,-1-1 1 16,2 0 1-16,-8-3-3 0,-2 2 1 0,-3-1 2 0,-9-2-1 15,15 4 1-15,-15-4-7 0,10 3 5 0,-10-3 0 16,9 3 2-16,-9-3-3 0,0 0 3 0,10 2-2 16,-10-2-1-16,0 0 6 0,9 4-5 0,-9-4 3 15,0 0-2-15,9 6 6 0,-9-6-11 0,7 7 6 16,-7-7-3-16,7 9 3 0,-2-6-3 0,-5-3 1 0,5 8 1 16,-1-3 2-16,-4-5-4 0,5 6 0 15,-5-6 2-15,0 0 0 0,7 8 2 0,-7-8-1 16,0 0 1-16,0 0-1 0,5 4 1 0,-5-4 3 0,0 0 5 15,0 0 6-15,0 0 7 0,0 0 7 0,0 0 9 16,0 0 2-16,0 0 9 0,6 5-1 0,-6-5 3 16,0 0-2-16,0 0 1 0,0 0 4 0,0 0-2 15,0 0 0-15,0 0-3 0,0 0 0 0,0 0-7 16,0 0-6-16,0 0 0 0,0 0-6 0,17-10-2 16,-17 10-5-16,15-8-2 0,-6 1-3 0,2 1-1 15,4-2-5-15,-5 1 0 0,9-1-1 0,-6 1-2 16,2-2 1-16,-3 4-2 0,-2-2-3 0,3 1 6 0,-3 0-5 15,-1 2-2-15,1-1-4 0,-1-1 2 0,-1 1-2 16,2 2 4-16,0-1-1 0,-1 0-5 16,5 1 6-16,6 0-2 0,1 1-2 0,9 2-1 0,4 0-2 15,3 1 1-15,16 0 0 0,-14 4 1 0,16 0-3 16,-3 1 3-16,2-1-1 0,5 0 2 0,0-1-1 16,-3 1 1-16,0 0-4 0,4 2 5 0,-2-3 0 15,-1 1-4-15,0-3 0 0,-4 2 1 0,0 0 1 16,-2-2-3-16,-14 1 2 0,-1 0-1 0,-2-2 0 15,-2 0 4-15,1-1-2 0,-1 0 2 0,0-1 0 16,-4 2-2-16,0 0 0 0,2 0-1 0,-10-1 1 16,-2 0 2-16,-1 0-4 0,-4 1 1 0,0-1-1 15,-13 0 2-15,22-1-1 0,-22 1 0 0,16 1 0 16,-16-1-1-16,10 2-3 0,-10-2 1 0,0 0-1 16,0 0-2-16,14 2 2 0,-14-2 1 0,0 0 1 0,0 0-2 15,0 0-1-15,0 0 0 0,0 0 1 0,0 0 1 16,0 0 2-16,0 0-2 0,0 0 0 15,11 1 2-15,-11-1-3 0,0 0 2 0,0 0-3 0,0 0 0 16,0 0 0-16,0 0 2 0,0 0 0 0,0 0 2 16,0 0-3-16,0 0 1 0,3 9 1 0,-3-9 1 15,0 0 2-15,0 10 0 0,0-10-3 0,0 10-2 16,1-3 1-16,2-1 2 0,-2 4 4 0,3 0-2 16,3 1 1-16,1 3 3 0,-1 1-2 0,0 1 0 15,5 2-2-15,-1 5 3 0,3-1-5 0,-6-4 0 16,1 2 0-16,-1-2 1 0,2 7 2 0,-6-6-4 15,1 5 2-15,-4 5 2 0,-1-4 2 0,-4 4 8 16,2 4 4-16,-2 2 6 0,-5 11-9 0,4-13 4 16,-5 17-4-16,-2-5 0 0,2 2 0 0,2-11-1 0,2 13 0 15,-4-2-6-15,5-1 6 0,1-10-3 0,-1-1 1 16,2 2 0-16,-1-2 2 0,3 1-4 0,-2 1-3 16,1-3 6-16,-3-2-5 0,2 4-6 0,-1-6 0 15,-2 1-3-15,-1-3 4 0,4-1 1 0,-7-3 6 16,4-6-8-16,0 0-1 0,1-2 2 0,0 0-2 15,0-5 1-15,-2 4 1 0,1-4-3 0,2-3 9 16,-1 3-7-16,0-3 0 0,1-1 1 0,4-7-2 16,-6 11 1-16,3-3-2 0,-1 0 0 0,4-8-2 15,-4 11 0-15,3-5 1 0,1-6-3 0,-4 12 3 16,4-12-1-16,0 11 0 0,0-11 3 0,0 9-6 0,0-9 2 16,0 11 3-16,0-11 0 0,0 12 1 0,3-7-3 15,-3-5 3-15,0 8-2 0,0-8 2 16,0 11 1-16,0-11-3 0,0 12 4 0,0-12-2 0,0 9 1 15,0-9 2-15,2 10-1 0,-2-10-1 0,0 11-1 16,0-11-1-16,-2 12 1 0,2-12-1 0,-3 9 1 16,3-9-2-16,0 10 1 0,-4-5-2 0,2 1-4 15,2-6 2-15,-10 11 3 0,4-5-3 0,-3-1 2 16,-3-1 2-16,-5 3 0 0,-1-3 0 0,-10 5 4 16,-4-7-5-16,-4-1 2 0,-1 2 0 0,-19-3 2 15,0-3-5-15,-3 1 4 0,-3-1 1 0,-5-1 1 16,-26-1 7-16,26-2 3 0,-31-4 0 0,2 0 2 15,1 3 4-15,5-2 2 0,-2 5-1 0,24 1 0 0,-27 1-3 16,32 2 1-16,1-3-4 0,-4 1 0 16,-26 2-2-16,33 1 1 0,-4 3-3 0,7-3 1 15,-8 0-3-15,4 1-9 0,0 0-8 0,4 0-4 0,3 2-6 16,2 3-11-16,13-6-2 0,-1-1-3 0,4 1-10 16,-1 2-10-16,2 2-11 0,0-3-7 15,5-1-7-15,-2 1-12 0,3-1-5 0,7 0-15 16,1-2 1-16,0 1-8 0,3-4-17 0,4 3-56 0,-2-4-134 15,5 0-355-15,0 0 157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4-06-30T07:48:20.527"/>
    </inkml:context>
    <inkml:brush xml:id="br0">
      <inkml:brushProperty name="width" value="0.05292" units="cm"/>
      <inkml:brushProperty name="height" value="0.05292" units="cm"/>
      <inkml:brushProperty name="color" value="#FF0000"/>
    </inkml:brush>
  </inkml:definitions>
  <inkml:trace contextRef="#ctx0" brushRef="#br0">4989 703 78 0,'0'0'81'0,"0"0"-6"0,0 0-14 0,0 0-7 15,0 0-1-15,0 0-12 0,0 0 4 16,0 0-11-16,0 0 0 0,0 0 1 0,0 0-1 16,0 0-14-16,0 0 2 0,0 0-2 0,0 0 1 15,0 0 4-15,0 0 2 0,0 0-2 0,0 0-12 0,0 0 10 16,0 0-12-16,0 0-3 0,0 0-12 0,0 0 12 15,0 0-2-15,0 0 14 0,0 0-14 0,0 0-4 16,0 0 4-16,0 0 0 0,0 0-5 16,0 0-1-16,0 0 8 0,0 0-2 0,0 0-4 0,0 0 4 15,0 0 1-15,0 0 2 0,0 0 0 0,0 0 0 16,0 0-9-16,0 0 13 0,0 0-3 0,0 0-4 16,0 0-7-16,0 0 6 0,0 0-1 0,0 0-1 15,0 0 4-15,0 0-13 0,0 0 10 16,0 0-5-16,0 0 4 0,0 0 2 0,0 0 6 0,0 0-5 15,0 0-8-15,0 0 7 0,0 0-2 0,0 0-6 16,0 0 1-16,0 0 16 0,0 0 8 0,0 0-3 16,0 0 10-16,0 0 5 0,0 0 2 0,0 0-5 15,0 0 5-15,0 0 7 0,0 0 7 0,0 0 4 16,0 0-1-16,0 0 5 0,0 0 10 0,0 0 3 16,0 0 6-16,0 0 1 0,0 0-1 0,0 0-2 15,0 0 0-15,0 0-6 0,0 0-3 0,0 0-7 16,0 0-1-16,0 0-5 0,0 0 1 15,0 0-9-15,137-32 0 0,-98 26 20 0,11-6-7 0,-50 12-1 16,78-9-6-16,-78 9-4 0,73-4-5 0,-73 4-4 16,68-4-3-16,-68 4-4 0,48-1-2 0,-48 1-3 15,0 0-1-15,0 0-3 0,68 10-4 0,-68-10-2 16,0 0 1-16,32 18-4 0,-32-18 4 0,0 0-6 16,18 28-4-16,-18-28 4 0,0 0-2 0,5 42-4 15,-5-42 6-15,0 28-3 0,0-28-4 0,0 0 2 16,-10 41-2-16,6-30-1 0,0 2-1 0,1-4-7 15,1 0 0-15,-2 0-4 0,5-2-4 0,-1-7-1 16,-1 15 2-16,2-9 1 0,2 1 0 0,2 3-2 16,1-2 4-16,5 5 3 0,3-1-1 0,2 0 0 15,2 0 8-15,6 7-8 0,2-1 5 0,-3 0 2 16,1 3-5-16,-3-2 1 0,0 0-4 0,-3-1-6 16,-2 1-23-16,-6 5-5 0,-4-5 9 0,-3-1-3 15,-2 2 6-15,-1-4 1 0,-5-2 2 0,-5 2 6 16,-3-1 2-16,-1 0-1 0,-7 0 1 0,-3-2 2 15,5-4 6-15,-9 0-1 0,0-3 0 0,-3 2 2 16,0-4 3-16,3-3-4 0,5 1 5 0,-5-1 4 16,9-1-3-16,6-1 5 0,13 1 0 0,-23-3 1 15,13 0-5-15,10 3-4 0,-9-5-13 0,2 1-12 16,7 4-14-16,-6-8-11 0,6 8-17 0,3-10-6 16,-3 10-17-16,10-9-13 0,-6 4-20 0,-4 5-33 15,13-6-130-15,-13 6-317 0,14-4 142 0</inkml:trace>
  <inkml:trace contextRef="#ctx0" brushRef="#br0" timeOffset="1151.75">5399 2898 75 0,'0'0'282'0,"0"0"-28"15,-13-2-25-15,13 2-20 0,0 0-11 0,0 0-15 16,-10-4-9-16,10 4-12 0,0 0-4 0,0 0-5 16,0 0-8-16,0 0-5 0,0 0-7 0,0 0-16 15,0 0-14-15,0 0-8 0,21-18-10 0,-1 10-9 16,5-5-8-16,6 0-7 0,0 2-2 0,1 2-9 15,-2 2-4-15,2-1-8 0,-2 3-3 0,-11 1-6 0,4 2 0 16,-1 1-3-16,-3 2-5 0,-5 0-4 16,-1 2-4-16,5 1-8 0,-9-2-5 0,2 0-8 15,-2 2 0-15,-3 0-6 0,1 2-3 0,-2-1 1 0,-1 1-8 16,-2 4 0-16,-1-1 4 0,1 0-1 0,-5-1 3 16,-2 2-2-16,4 0-1 0,-3-2 3 0,4 3-6 15,0-11 0-15,-1 12-3 0,1-6 4 16,0 5-1-16,1-2 7 0,3 7 0 0,1 2 1 0,1-2 4 15,1 2 1-15,2-2 2 0,5 7 3 0,0 1-2 16,1 0 2-16,1 1 0 0,-5-2-3 0,-1-6-9 16,-1-1-4-16,-1 0-7 0,-2 1-3 0,-2-1-2 15,1-6 0-15,-2 1 2 0,-2-1 2 0,0 1 0 16,-2-5 7-16,-3 2 2 0,0 1 1 0,-1-4 7 16,-5 1-2-16,2-1 3 0,-2 1-2 0,-3-2 5 15,2-1-10-15,1 0-10 0,10-3-15 0,-23 1-28 16,10-1-27-16,13 0-35 0,-22-4-37 0,8 1-170 15,1-1-370-15,4 0 165 0</inkml:trace>
  <inkml:trace contextRef="#ctx0" brushRef="#br0" timeOffset="1410.8">6774 3228 270 0,'0'0'357'0,"13"0"-52"0,-13 0-33 0,0 0-32 15,0 0-29-15,0 0-22 0,13 8-17 0,-12-3-18 16,-4 4-14-16,2 3-16 0,-1 4-10 0,-5 4-12 16,1 5-7-16,-3 1-12 0,-3 0-12 0,1-2-2 15,2 2-17-15,-5 1-7 0,1 1-12 0,0-1-26 16,-1-3-22-16,0 0-19 0,4-7-22 0,1 1-16 15,3 0-21-15,-1-3-25 0,2-4-15 0,4-1-16 0,1-2-26 16,0-8-202-16,5 9-409 0,-5-9 182 16</inkml:trace>
  <inkml:trace contextRef="#ctx0" brushRef="#br0" timeOffset="1789.56">7753 2836 396 0,'0'0'338'0,"0"0"-42"0,0 0-22 0,0 0-30 15,-28 17-21-15,14-4-26 0,-8 5-22 0,-2 4-17 16,-12 11-11-16,3 2-18 0,-3 6-11 0,3 1-11 16,1 1-6-16,3 4-17 0,5-2-7 0,3 1-11 15,3 0-6-15,13-13-3 0,0 1-10 0,2-3-4 16,3-1-7-16,3-4-3 0,1-7-7 0,2-3 4 15,5-2-12-15,-3-6 4 0,5 2-6 0,-2-4 2 16,1-4-2-16,2-1 0 0,-14-1-1 0,33-5-1 16,-20 1-1-16,1 0-1 0,-4-3-4 0,3-3 3 15,-3 2-3-15,-5-1-5 0,2 1-2 0,-3 0-2 16,-3-2-9-16,-2 2-6 0,-3-2-6 0,-3 1-4 0,-3 0 1 16,-1 1 1-16,-6 2 7 0,3-4 0 15,1 4 5-15,1 0 0 0,1 4 3 0,5-2-3 16,6 4 2-16,-13-4-4 0,13 4-17 0,-9-6-25 0,9 6-40 15,-9-2-42-15,9 2-12 0,0 0-3 0,0 0-24 16,0 0-45-16,0 0-179 0,0 0-434 0,0 0 192 16</inkml:trace>
  <inkml:trace contextRef="#ctx0" brushRef="#br0" timeOffset="2723.64">8166 3581 67 0,'0'0'239'0,"0"0"-3"0,0 0-3 16,6-4-13-16,-6 4-19 0,0 0-19 0,0 0-17 0,0 0-21 16,0 0-11-16,0 0-16 0,0 0-12 0,0 0-10 15,0 0-10-15,0 0-6 0,-2 24-6 0,-2-13-3 16,1 5-7-16,-4 8-7 0,2-6-3 0,-3 10-5 15,-1-1-1-15,4-1-7 0,-5 1-3 0,1 1 2 16,0 1-11-16,-2-1 0 0,1-6-3 0,1 2-11 16,2-6-12-16,0 1-13 0,-2-1-14 0,3-2-19 15,-3 1-26-15,4 0-38 0,-4 1-52 0,4-2 10 16,1-2-58-16,-1-5-150 0,4-3-389 0,1-6 172 16</inkml:trace>
  <inkml:trace contextRef="#ctx0" brushRef="#br0" timeOffset="3559.75">9881 3073 3480 0,'15'-14'10'0,"-2"3"-8"15,-4 2 4-15,0 1-15 0,1-2 7 0,-3 4 2 16,-2 1 1-16,0 1 13 0,-5 4 15 16,8-8 15-16,-8 8 9 0,3-4 1 0,-3 4 1 0,0 0 0 15,4-12 2-15,-4 12 14 0,0 0 1 0,0 0 15 16,3-5 12-16,-3 5 15 0,0 0 6 16,0 0 0-16,0 0-1 0,0 0-5 0,1-7-6 0,-1 7 0 15,0 0-4-15,0 0-10 0,0 0-5 0,0 0-13 16,0 0 0-16,0 0-7 0,0 0-9 0,0 0-4 15,0 0-11-15,0 0-5 0,0 0-3 0,0 0-8 16,0 0-1-16,0 0-4 0,0 0 1 0,3-8-13 16,-3 8-7-16,0 0-5 0,0 0-4 0,0 0 1 0,0 0 0 15,0 0-1-15,0 0-1 0,0 0 0 0,5-6-4 16,-5 6-2-16,0 0 2 0,0 0 1 16,0 0 3-16,0 0 0 0,0 0 1 0,0 0-5 0,0 0 2 15,0 0 2-15,0 0 1 0,0 0 4 0,0 0-5 16,0 0 5-16,0 0-5 0,0 0 2 15,0 0-2-15,0 0-11 0,0 0-12 0,0 0 8 0,0 0-7 16,0 0-9-16,0 0 5 0,0 0-4 0,0 0-5 16,0 0-9-16,0 0 13 0,0 0-7 0,0 0-1 15,0 0 1-15,0 0 3 0,0 0 2 0,0 0-2 16,0 0-3-16,0 0-5 0,0 0-8 0,-13-7 9 16,7-1-1-16,-1-3 3 0,-2-1 8 0,1 1 1 0,-2-2 6 15,-1 0-3-15,4 2 5 0,-5-1-2 0,0 1-10 16,-2 0 7-16,-4 4-7 0,0 1 1 15,-1 0-1-15,-9 5 2 0,-5-2 3 0,-2 4 2 0,1 3 7 16,-3 6-6-16,4-1 6 0,-2 1 4 0,3 0-2 16,1 3 10-16,6 4 0 0,2 1-1 0,1 0 5 15,4 1-1-15,8-2-3 0,1-2 2 0,3 0 1 16,3 0 2-16,3-2-2 0,4 3 2 0,3-3-5 16,1 0 9-16,5 1 2 0,4-2-7 0,2-3 9 15,6 1-2-15,5-2-2 0,2-3-1 0,2-2 2 16,4-2 0-16,0-1 0 0,-1-5-1 0,-3 0-4 15,-1-1 2-15,-2-3 4 0,-12 4-1 0,2-4 2 16,-3 1 0-16,-2-4-2 0,-2 1 3 0,3-2 1 16,-6 0-4-16,-3 2 6 0,1 0-2 0,-4 0 20 15,3 1-21-15,-6 1 3 0,5-1-5 0,-3 1 2 16,-2 1 5-16,1 1-3 0,-3 7 1 0,5-11-2 16,-3 8-1-16,-2 3 2 0,0 0-6 0,4-9 3 0,-4 9-1 15,0 0-2-15,0 0-7 0,0 0 9 16,0 0-5-16,9 20-1 0,-5-4 8 0,-3 10-3 15,4 0 3-15,-3 2 0 0,-2 4-1 0,0 4-9 0,0-1-19 16,-8 12-22-16,4-3-31 0,-1-9-36 0,-3 11-38 16,1-10-39-16,-1-1-43 0,4-2-280 15,0-2-562-15,2-3 250 0</inkml:trace>
  <inkml:trace contextRef="#ctx0" brushRef="#br0" timeOffset="3762.27">10769 3535 353 0,'0'0'362'15,"9"-4"-35"-15,-9 4-33 0,0 0-35 0,13-2-26 16,-13 2-26-16,0 0-31 0,0 0 3 0,0 0-29 16,6 16-20-16,-12-6-11 0,1 5-19 0,-4 2-26 15,-5 9-27-15,0 0-39 0,1 3-36 0,-5 3-40 16,5 0-44-16,-2-2-48 0,6 0-44 0,-5 0-204 15,5-6-442-15,5-5 196 0</inkml:trace>
  <inkml:trace contextRef="#ctx0" brushRef="#br0" timeOffset="6491.92">12128 3009 85 0,'0'0'269'0,"23"4"-29"0,-23-4-21 15,0 0-19-15,0 0-11 0,5-5-17 0,-5 5-15 16,0 0-18-16,0 0-12 0,5-8-10 15,-5 8-6-15,0 0-5 0,0 0 0 0,5-5 0 0,-5 5-7 16,0 0-9-16,4-7-4 0,-4 7-10 0,5-6-8 16,-5 6-6-16,0 0-3 0,6-10-3 0,-6 10-1 15,5-8-3-15,-5 8 0 0,0 0-1 0,4-5-1 16,-4 5 0-16,0 0 0 0,2-10-2 0,-2 10-1 16,0 0-4-16,0-7-3 0,0 7-3 0,0 0 2 0,-6-11-15 15,1 6-2-15,-1-1-6 0,-3 0-2 16,-1 1 1-16,-4 2-4 0,-3-4 0 0,-5 3-1 15,2-2-4-15,-9 4-3 0,-2-1-3 0,0 2-2 0,2 2 1 16,1 3 1-16,-2 2 0 0,0-1 0 0,1 2 1 16,3 0-5-16,-1 5 2 0,1 1-4 0,6-3 2 15,-2 6 2-15,6-5-3 0,0 3 0 0,2-3 2 16,3 1-2-16,2 3 0 0,-4-3-3 0,9-1 0 16,-1 0 4-16,2 2 2 0,2-1-3 0,0-2-1 15,2 5 5-15,2-3-1 0,1 4-3 0,2 1 3 16,4 0-2-16,0 1 3 0,3-2 1 0,8 3 1 15,-2-1-2-15,-1 1 2 0,3 0-1 16,5 1 3-16,-5-2-1 0,0 0-4 0,2 1 7 0,-4-1-5 16,3-1 3-16,-2 1-4 0,-2 1 1 0,2 0 2 15,-8-5 4-15,1 0-7 0,0 2-5 0,-3-1 1 16,0 2-1-16,-2 0 1 0,0-2-4 0,-2 0 8 16,-5-3-9-16,3 0-3 0,-3-1 1 0,1-2-3 0,-1 0-1 15,-1-9 2-15,-1 12 2 0,1-12 0 16,-3 7 2-16,3-7-4 0,0 8 5 0,0-8 5 15,-10 4-3-15,10-4 2 0,-22-4-2 0,6-2 1 0,0-1 4 16,-3-1 3-16,0-1 0 0,1-2 8 0,0 1-6 16,-2-8 1-16,4 4-1 0,2 0 0 0,2-2 2 15,0 2-4-15,1-1 0 0,3-2 0 0,0 3 4 16,0 0-5-16,7 2 6 0,1 2 1 0,-1 3-6 16,0 0 1-16,1 7-2 0,2-17-4 0,2 8 6 15,4-1-3-15,1-1 1 0,6 1-5 0,0 0 5 16,8-5-6-16,-4 3 6 0,5-2 1 0,1 1 0 15,-1 0 5-15,3-2-2 0,0 1-4 0,0-1 5 16,-4 3-5-16,-4 2 3 0,0-1 2 0,3-4 4 16,-7 4 2-16,1 0-1 0,-1 1 7 0,-1-1-3 15,-4 2 2-15,-1 3 1 0,0 1 4 0,-4 0 5 16,3-2-6-16,-8 7-3 0,8-7 4 0,-8 7 5 0,7-4-10 16,-7 4-3-16,0 0-1 0,4-6 5 15,-4 6 5-15,0 0-14 0,0 0 1 0,9-5-1 16,-9 5-1-16,0 0-1 0,0 0 4 0,0 0-6 0,0 0 4 15,0 0-5-15,0 0-4 0,0 0 4 0,0 0 2 16,4-7-1-16,-4 7-4 0,0 0-1 0,0 0 4 16,0 0 0-16,0 0-3 0,0 0-3 0,0 0 6 15,0 0 3-15,0 0-6 0,0 0 0 0,0 0 2 16,0 0-6-16,0 0 3 0,0 0 4 0,0 0 8 16,0 0-11-16,0 0 0 0,0 0 1 0,0 0-1 15,0 0 0-15,0 0 0 0,0 0-1 0,0 0 1 16,0 0-2-16,0 0 6 0,0 0-7 0,0 0 3 15,0 0-6-15,0 0 4 0,0 0 8 0,0 0-9 0,0 0 6 16,0 0 0-16,0 0-2 0,0 0 0 16,0 0 0-16,0 0-2 0,0 0 15 0,0 0-16 15,0 0 5-15,0 0-4 0,0 0-2 0,0 0 7 0,0 0-3 16,0 0 0-16,0 0 0 0,0 0-2 0,0 0 2 16,0 0-4-16,0 0 3 0,0 0 0 0,0 0-3 15,0 0 2-15,0 0 3 0,0 0-3 0,0 0-1 16,0 0 1-16,0 0 3 0,0 0-2 0,0 0 2 15,0 0-2-15,0 0 2 0,0 0-5 0,0 0 0 16,0 0 3-16,0 0 1 0,0 0-4 0,0 0 6 16,0 0-3-16,0 0 2 0,0 0-1 0,0 0 1 15,0 0-2-15,0 0-6 0,0 0 3 0,0 0 3 16,0 0 3-16,0 0-3 0,0 0-3 0,0 0 4 16,0 0-3-16,0 0 4 0,0 0 0 0,0 0 0 15,0 0 0-15,0 0-1 0,0 0-2 0,0 0 1 16,0 0-1-16,0 0-4 0,0 0 5 0,0 0 1 0,0 0-2 15,0 0 0-15,0 0 2 0,0 0-3 16,0 0 3-16,0 0 0 0,0 0 1 0,0 0-1 16,0 0 2-16,0 0-2 0,0 0-1 0,0 0 6 0,0 0-7 15,0 0-3-15,0 0 4 0,0 0 1 16,0 0-2-16,0 0 2 0,0 0-5 0,0 0-1 0,0 0 6 16,0 0-4-16,0 0-1 0,0 0 4 0,0 0 0 15,0 0 2-15,0 0-2 0,0 0 0 0,0 0 0 16,0 0-3-16,0 0 6 0,0 0-3 0,0 0-8 15,0 0 7-15,0 0 0 0,0 0-6 0,0 0 9 16,0 0-1-16,0 0 1 0,0 0 2 0,0 0 4 16,0 0-8-16,0 0-2 0,0 0 4 0,0 0-2 15,0 0 1-15,0 0-5 0,0 0 4 0,0 0-1 16,0 0 5-16,0 0 4 0,0 0-7 0,0 0-2 16,0 0 0-16,0 0-2 0,0 0 8 0,0 0-8 15,0 0 2-15,0 0-4 0,0 0 5 0,0 0-1 0,0 0 0 16,0 0 3-16,0 0-8 0,0 0 8 0,0 0 0 15,0 0-8-15,0 0 6 0,0 0 0 16,0 0 0-16,0 0-3 0,0 0 6 0,0 0-1 16,0 0 1-16,0 0-2 0,0 0 1 0,0 0 7 0,0 0-9 15,0 0 0-15,0 0 9 0,0 0-10 0,0 0 3 16,0 0-8-16,0 0 8 0,0 0-3 0,0 0-1 16,0 0 1-16,0 0 5 0,0 0-4 0,0 0-1 15,0 0 14-15,0 0-18 0,0 0 4 0,0 0-1 16,0 0 1-16,0 0 0 0,0 0-2 0,0 0 3 15,0 0-2-15,0 0 2 0,0 0 1 0,0 0-4 16,0 0-1-16,0 0 4 0,0 0-4 0,0 0 5 16,0 0-3-16,0 0 1 0,0 0 2 0,0 0-8 15,0 0 10-15,0 0-1 0,0 0-1 0,0 0 1 16,0 0-5-16,0 0-1 0,0 0 5 0,0 0-1 16,0 0-1-16,0 0 3 0,0 0-1 0,0 0 3 15,0 0-5-15,0 0 4 0,0 0-4 0,0 0 3 0,0 0-6 16,0 0 14-16,0 0-12 0,0 0-1 15,0 0 0-15,0 0 4 0,0 0-2 0,0 0 0 0,0 0 3 16,0 0-3-16,0 0-2 0,0 0 1 16,0 0 2-16,0 0 0 0,0 0 0 0,0 0 0 0,0 0-1 15,0 0-2-15,0 0 6 0,0 0-3 0,0 0-2 16,0 0 6-16,0 0-5 0,0 0 3 0,0 0-2 16,0 0 0-16,0 0 3 0,0 0-3 0,0 0-1 15,0 0 1-15,0 0-7 0,0 0 9 0,0 0 10 16,0 0-14-16,0 0 4 0,0 0-4 0,0 0 4 15,0 0-2-15,0 0 4 0,0 0-2 0,0 0-7 16,0 0 7-16,0 0-1 0,0 0-1 0,0 0 0 16,0 0-1-16,0 0 0 0,0 0 2 0,0 0-4 15,0 0 7-15,0 0-9 0,0 0 3 0,0 0 2 16,0 0 0-16,0 0-3 0,0 0 6 0,0 0-1 16,0 0-4-16,0 0 2 0,0 0-1 0,0 0-1 0,0 0 5 15,0 0-3-15,0 0 0 0,0 0 0 0,0 0-6 16,0 0 4-16,0 0 0 0,0 0 3 0,0 0-6 15,0 0 5-15,0 0 0 0,0 0 0 0,0 0 1 16,0 0-2-16,0 0-1 0,0 0 3 0,0 0 2 16,0 0-5-16,0 0 3 0,0 0 1 0,0 0-2 15,0 0-1-15,0 0 2 0,0 0 0 0,0 0-1 16,0 0 2-16,0 0 0 0,0 0-7 0,0 0 7 16,0 0-4-16,0 0 5 0,0 0-2 0,0 0-3 15,0 0 3-15,0 0-2 0,0 0 2 0,0 0-1 16,0 0 1-16,0 0-1 0,0 0-1 0,0 0 3 15,0 0 1-15,0 0-5 0,0 0 4 0,0 0-2 16,0 0-8-16,0 0 11 0,0 0-3 0,0 0 0 0,0 0-1 16,0 0 4-16,0 0-3 0,0 0-2 0,0 0 2 15,0 0-2-15,0 0 3 0,0 0-1 16,0 0 3-16,0 0-7 0,0 0 17 0,0 0-17 0,0 0 8 16,0 0-4-16,0 0 3 0,0 0-6 0,0 0 0 15,0 0 0-15,0 0 2 0,0 0-1 0,0 0 4 16,0 0 0-16,0 0-4 0,0 0 0 15,0 0 5-15,0 0-8 0,0 0 5 0,0 0 0 0,0 0 0 16,0 0-3-16,0 0 5 0,0 0-1 0,0 0-1 16,0 0-4-16,0 0 4 0,0 0 8 0,0 0-9 15,0 0 1-15,0 0 1 0,0 0-1 0,0 0-1 16,0 0 1-16,0 0 2 0,0 0-2 0,0 0 3 16,0 0-5-16,0 0 1 0,0 0 1 0,0 0 4 0,0 0-4 15,0 0 0-15,0 0-2 0,0 0 1 16,0 0 0-16,0 0-2 0,0 0 2 0,0 0 2 15,0 0-2-15,0 0 0 0,0 0 2 0,0 0 3 16,0 0 0-16,0 0-4 0,0 0 1 0,0 0 0 0,0 0-1 16,0 0-1-16,0 0 2 0,0 0-4 0,0 0 5 15,0 0-4-15,0 0-1 0,0 0 3 16,0 0-1-16,0 0 4 0,0 0-3 0,0 0 2 0,0 0 2 16,0 0-6-16,0 0 2 0,0 0-3 0,0 0 3 15,0 0-2-15,0 0 4 0,0 0-1 16,0 0 2-16,0 0-1 0,0 0-2 0,0 0 0 0,0 0 3 15,0 0-5-15,0 0 1 0,0 0 1 16,0 0 2-16,0 0 1 0,0 0 0 0,0 0-3 0,0 0 1 16,0 0 8-16,0 0-12 0,0 0 2 0,0 0-1 15,0 0 0-15,0 0 11 0,0 0-10 0,0 0 1 16,0 0-4-16,0 0-1 0,0 0-16 0,0 0-12 16,0 0-18-16,0 0-32 0,0 0-45 0,0 0-63 0,0 0-46 15,0 0-70-15,0 0-169 0,0 0-514 16,0 0 227-16</inkml:trace>
  <inkml:trace contextRef="#ctx0" brushRef="#br0" timeOffset="6816.77">12925 4093 3185 0,'0'0'95'0,"0"0"-44"0,0 0-26 0,0 0-17 16,0 0-7-16,5 6 3 0,-5-6 2 0,0 0 2 15,0 0-4-15,0 0-1 0,0 0-5 0,0 0-3 16,0 0-2-16,0 0-5 0,0 0 1 0,-5 11-3 15,5-11 6-15,-10 12 1 0,4-3-1 0,-3 5 3 16,-3-1 0-16,2 3 0 0,1-1-10 0,-4 1-13 16,4 0-24-16,-4 6-31 0,2-5-29 0,2 0-43 0,0-4-52 15,-1 3-235-15,6-7-479 0,0 1 213 16</inkml:trace>
  <inkml:trace contextRef="#ctx0" brushRef="#br0" timeOffset="11277.61">15407 3451 107 0,'0'0'200'0,"4"-8"-18"15,-4 8-9-15,1-8 1 0,-1 8-6 16,3-8-9-16,-3 8-8 0,2-11-4 0,-2 11-1 0,2-10-2 16,-2 10-2-16,1-10-11 0,-1 10-4 0,1-10-20 15,-1 10-6-15,0-9-1 0,0 9-4 0,0-11-5 16,0 11-5-16,-2-11-8 0,0 5-5 0,2 6-3 15,-1-10-5-15,1 10-6 0,-5-9 0 0,5 9-5 16,-3-7-6-16,3 7-7 0,-1-8-1 0,1 8-3 16,0 0 0-16,-4-8-8 0,4 8 1 0,0 0-5 15,0 0 0-15,0 0-13 0,0 0 4 0,-2-9 2 16,2 9-3-16,0 0 3 0,0 0-9 0,0 0-1 16,0 0-1-16,0 0 0 0,0 0-1 0,0 0 4 0,0 0-5 15,0 0-4-15,0 0-2 0,0 0-3 16,0 0-16-16,0 0-23 0,0 0-32 0,0 0-40 15,0 0-37-15,0 0-34 0,20-4-17 0,-8 5-270 0,5-5-512 16,0 2 227-16</inkml:trace>
  <inkml:trace contextRef="#ctx0" brushRef="#br0" timeOffset="11813.8">14571 3198 143 0,'0'0'219'0,"0"0"-18"16,0 0-13-16,0 0-13 0,0 0-9 0,0 0-15 0,0 0-8 15,0 0-7-15,-20-6-4 0,20 6-2 0,0 0-5 16,0 0-1-16,-4-8-6 0,4 8-8 16,0 0-5-16,0 0-7 0,0 0-7 0,0 0-9 0,-2-6-7 15,2 6-8-15,0 0-6 0,0 0-5 0,0 0-6 16,0 0-3-16,0 0-11 0,0 0-4 0,0 0-2 15,0 0-1-15,0 0-4 0,0 0-5 0,0 0 0 16,0 0-7-16,0 0-6 0,0 0-2 0,0 0 1 16,0 0-2-16,-3 25 2 0,-1-12-2 0,3 3 2 15,-6 11 2-15,2 1 3 0,-1 5 2 0,1 0 1 16,-3 13 1-16,-2 0 0 0,-3-2 0 0,2 2 0 16,4-11 2-16,-3-2 0 0,1 2-3 0,0-2 0 0,-1 0 1 15,5 0-3-15,0-4 4 0,-3-1-4 16,2 1-3-16,4-3 1 0,-3 0 3 0,3-1-7 15,-2-6-1-15,1-1 0 0,-1 6-28 0,3-4 1 16,-3-2-9-16,2-1-22 0,0 0-25 0,-1-2-24 0,1-5-28 16,-1 1-30-16,1-3-23 0,-1 3-54 0,-1-4-178 15,1 0-449-15,3-7 198 0</inkml:trace>
  <inkml:trace contextRef="#ctx0" brushRef="#br0" timeOffset="12461.69">15513 3475 5 0,'7'-6'118'0,"-1"-4"15"0,0 6 18 0,2-3-12 16,-4 1-13-16,-4 6-4 0,5-12-3 0,-4 6-2 16,-1 6 4-16,-1-12-5 0,1 12-13 0,-4-12-1 0,1 7-6 15,-5-3-6-15,0 0 3 0,0 2-4 0,-2-1-2 16,-7-2 1-16,3 1-8 0,-2 2-2 0,4 0-4 15,-2 0-7-15,3 2-5 0,-3 0-1 0,-3 1-6 16,3 0-7-16,1 1-6 0,13 2-8 0,-29 0 1 16,15 2-5-16,0 1-3 0,-7 3-4 0,5 2 1 15,-10 4-1-15,3 4 0 0,-4 1-3 0,8 2 5 16,-8 4-8-16,0 2-1 0,3 2 3 0,-3 0-5 16,4 2 3-16,0-1 0 0,-1 2-5 0,-3 8 2 0,12-8-1 15,0 0 4-15,3 0-2 0,3 0 3 16,0 0 0-16,8-2 0 0,2-2 1 0,3-7 1 15,6 6 1-15,-1-7-4 0,6 1 3 0,6-2 2 0,3-2-8 16,-1-1 5-16,8-3 1 0,1-4-7 0,1-3 1 16,3-3 1-16,0-3-3 0,2-1 0 0,0-5 2 15,1-1-3-15,10-5 2 0,-1-4-7 0,-15 3 2 16,13-8-2-16,-15 3-4 0,-2 0 5 0,-6-4-2 16,0-1 1-16,-3-2-1 0,-3-3-1 0,0 3 0 15,-8-3-3-15,-3 1 2 0,-2 0-3 0,-4 3 0 16,-4-1 6-16,-2 3 4 0,-1 0-4 0,0 6-1 15,-5 2-1-15,3-1 4 0,-2 3-5 0,-5 2-2 16,3 1 4-16,-2-2-4 0,1 3 2 0,1 1-2 16,1 0-5-16,3 4-6 0,-3-1-7 0,6 1-11 15,-2 2-23-15,8 3-30 0,-11-7-37 0,11 7-16 16,-7-2-37-16,7 2-54 0,0 0-212 0,0 0-472 0,0 0 209 16</inkml:trace>
  <inkml:trace contextRef="#ctx0" brushRef="#br0" timeOffset="14308.82">3210 4903 143 0,'0'0'179'0,"-4"-12"-11"16,4 5-8-16,0-3-21 0,0 1-11 0,1-1-12 15,3 1-8-15,1-3-7 0,5-6-6 0,3 3-15 16,6-4-6-16,6 0-4 0,2-1-8 0,2 1-10 15,7 0-6-15,11-4-3 0,-1 2-7 0,0 3-1 16,-9 3-1-16,13 0-7 0,-13 1-1 0,0 5-4 16,0-1-1-16,-1 3-1 0,-3 2-4 0,-4 2-3 15,-2-2-3-15,-10 2-9 0,-2 2 5 0,-2 2 1 0,-13-1-10 16,20 3 1-16,-13 1 2 0,-7-4-2 16,9 10-4-16,-8 1 11 0,1 3-6 0,-6 7-4 15,-4 5 10-15,-6 3-5 0,0 3 2 0,-13 13-3 16,-5-2 3-16,-1 0 7 0,-3 1-4 0,-1-2 1 15,-1-5-2-15,1 0 7 0,2-3-1 0,7-10 1 0,1-1 4 16,3 3-1-16,-2-6 2 0,5-2 1 16,-1 2 1-16,8-6 4 0,0-2-4 0,3-3 0 0,2-1-7 15,3-4 7-15,-1 3-5 0,3-3 5 0,4-4 0 16,-8 8-1-16,8-8 0 0,-5 5 3 0,5-5-2 16,0 0-3-16,-5 5 2 0,5-5-4 15,0 0-2-15,0 0-5 0,0 0-3 0,-4 9 10 0,4-9-10 16,0 0-1-16,9 18 0 0,-5-6 0 0,5 12 2 15,3 2-2-15,1 8 8 0,5 10-25 0,-4-1-14 16,4 7-16-16,0 1-50 0,2 7-13 0,-2-3-2 16,0-4-39-16,-4 1-173 0,-2-5-348 0,-2-3 155 15</inkml:trace>
  <inkml:trace contextRef="#ctx0" brushRef="#br0" timeOffset="14497.75">3643 6101 4326 0,'0'0'5'0,"0"0"-3"15,0-23-10-15,0 23 4 0,0-10 0 0,0 10-5 0,0-9-1 16,0 9-3-16,0 0-15 0,1-9-26 0,-1 9-14 16,0 0-28-16,0 0-23 0,0-9-27 0,0 9-27 15,0 0-22-15,0 0-27 0,0 0-40 0,0 0-225 16,0 0-529-16,3-8 234 0</inkml:trace>
  <inkml:trace contextRef="#ctx0" brushRef="#br0" timeOffset="14901.65">4214 5213 3330 0,'3'-36'-10'0,"1"1"-1"0,0 3 13 16,2 0-5-16,7 3-7 0,1 0 1 0,9 0 2 15,2 1-1-15,14-7 3 0,0 6-2 0,-7 10-1 16,3 2-3-16,-6 1-2 0,-1 4-1 0,-7 4 2 16,4 0-5-16,-8 3 0 0,-3 3-7 0,-2 0-8 15,0 2 0-15,-12 0-1 0,18 8 4 0,-8-1 0 16,-3 5 2-16,-1 4 9 0,-1 3-1 0,-3 8 0 15,-5 2 5-15,-1 3 1 0,-6 1 1 0,-5 12 3 16,-5-2-1-16,4-11 3 0,-8 15 1 0,-2-5 1 16,12-9 1-16,-4-1 3 0,1-1-2 0,1-1 4 15,-1 0-5-15,2-4 2 0,2 1 2 0,2-3 0 16,3-6 0-16,-1 0 0 0,2-1-1 0,1 1 0 16,1 0 1-16,1 0 1 0,0 1-1 0,1 5 1 15,-1 1 1-15,1 1-2 0,-2 1-3 0,-1-1-19 0,1 6-24 16,-2-1-44-16,-2 5 8 0,-2-4-50 0,2 3-36 15,-3-1-58-15,-7 8-116 0,10-11-371 16,-5 14 164-16</inkml:trace>
  <inkml:trace contextRef="#ctx0" brushRef="#br0" timeOffset="15101.67">4696 6208 357 0,'0'0'400'0,"-20"-18"-37"0,20 18-43 16,0 0-31-16,0 0-32 0,0 0-45 0,-4-5-34 15,4 5-39-15,0 0-30 0,0 0-35 0,0 0-36 0,0 0-44 16,0 0-41-16,0 0-40 0,0 0-14 16,0 0-43-16,0 0-69 0,0 0-144 0,0 0-386 0,0 0 171 15</inkml:trace>
  <inkml:trace contextRef="#ctx0" brushRef="#br0" timeOffset="15618.14">5584 5715 433 0,'7'-5'374'0,"-2"-1"-61"15,-5 6-44-15,6-6-35 0,-6 6-30 0,0 0-31 0,13 0-21 16,-13 0-15-16,0 0-20 0,10 23-11 0,-7-6-9 16,-3 2-18-16,0 6-5 0,-3 3-7 0,-4-1-2 15,-1 2-14-15,-2 0 2 0,-4 1-10 0,2-2-4 16,-4 1-3-16,3-5 0 0,1-1-6 0,2-10-8 16,5-1 3-16,0-1-2 0,1-1-3 0,0-4-2 15,1-1 3-15,3-5-5 0,-6 8 7 0,6-8-5 16,-1 6 4-16,1-6 0 0,0 0-7 0,0 0-20 15,0 0-18-15,5-35-6 0,1 11 1 0,2-4 4 16,0-3 1-16,1-1 5 0,0 0-1 0,1-14 1 16,3 1 2-16,-3-1 1 0,1-1 2 0,3 1 1 15,-2 14 0-15,2 0 1 0,0-14 1 0,3 17 3 16,-2-2 5-16,2 3-2 0,-1 2 8 0,3 2-1 0,1 2 3 16,-1 0-1-16,4 2 1 0,-5 2-2 0,-2 5 0 15,8 1-1-15,-2-1-1 0,-3 3-1 16,1 4 0-16,-4-2 2 0,2 3-1 0,-1 4-3 0,1 0-2 15,-3 0 1-15,0-1 2 0,-2 5-5 0,-2 1 4 16,5 7 1-16,-2 1-3 0,-3 3 3 0,1 7 0 16,1 7 1-16,-7 1 1 0,-2 4 4 0,-4 1 0 15,-3 14-1-15,0-1 0 0,-3 1-2 0,-1-1-12 16,-3-2-17-16,2-10-24 0,0-1-30 0,2 0-22 16,5-2-14-16,-1-1-23 0,5-5-17 0,6-2-19 15,-3-9-28-15,-1-6-154 0,2 0-386 0,3-6 170 16</inkml:trace>
  <inkml:trace contextRef="#ctx0" brushRef="#br0" timeOffset="15798.59">5785 5821 172 0,'-14'-4'287'0,"2"1"-23"0,2 0-25 16,10 3-20-16,-11-4-22 0,11 4-18 0,-9-3-15 15,9 3-13-15,0 0-15 0,0 0-17 16,0 0-11-16,0 0-9 0,0 0-9 0,20-13-8 0,6 4-8 15,7 2-8-15,1-1-21 0,4 2-19 0,0-1-29 16,2 2-34-16,12-2-42 0,-15 3-39 0,3-1-51 16,-5 2-217-16,0 0-417 0,-2-1 185 15</inkml:trace>
  <inkml:trace contextRef="#ctx0" brushRef="#br0" timeOffset="15981.87">6517 5747 240 0,'0'0'309'0,"0"0"-32"0,0 0-27 16,0 0-26-16,0 0-24 0,4-17-20 0,-4 17-22 15,0 0-11-15,0 0-21 0,0 0-20 0,0 0-26 16,0 0-32-16,0 0-41 0,0 0-42 0,0 0-34 16,0 0-19-16,0 0-31 0,0 0-70 0,0 0-120 15,0 0-335-15,0 0 148 0</inkml:trace>
  <inkml:trace contextRef="#ctx0" brushRef="#br0" timeOffset="16541.82">6894 5523 304 0,'8'-6'292'0,"-8"6"-25"15,0 0-27-15,0 0-26 0,8-4-22 0,-8 4-26 16,0 0-17-16,0 0-18 0,0 0-18 0,0 0-9 16,0 0-10-16,2 22-12 0,-3-4-6 0,0 8-7 15,-3 4-7-15,-3 6-6 0,-2 8-5 0,-1 3-8 16,-1 0 2-16,-5 0-5 0,4-2-3 0,0-11-4 0,1 2-2 16,3-4-3-16,0-5-1 0,3 3-1 0,0-4-3 15,1-8-6-15,3-1 5 0,-1-5-6 0,0-2 4 16,1 0-2-16,1-3 2 0,0-7 1 0,-1 9 0 15,1-9 4-15,0 0-2 0,0 0 0 0,0 0-1 16,0 0-7-16,0 0-2 0,0 0-3 0,0 0-8 16,-6-34-6-16,1 17-6 0,-1-10-10 0,-7 1-4 15,3-3-3-15,-4-3-1 0,-4-12 2 0,5 10 3 16,-1-13-1-16,-1 0 6 0,6-1-2 0,5 1 4 16,3-2 1-16,3 0-2 0,6 1 1 0,6 2 0 15,3 2 4-15,4 3 1 0,-3 9 2 0,8-7-2 16,-3 10 0-16,13-7 5 0,1 5-2 0,-5 9 1 15,1 2-1-15,10-4 4 0,-8 8-1 0,-2 3 1 16,0 1-1-16,1 4-1 0,-4 1 2 0,0 1 2 16,-3 1-3-16,-5 2 4 0,0 3-2 0,-5 0 0 15,2 4 0-15,-7 1-3 0,-1 1 0 0,-1 7-1 0,-2 5-1 16,-3 1 4-16,-9 5-1 0,-2 6 2 0,-8 2 1 16,-4-1 3-16,-13 10 0 0,-3-3-9 0,-5-3-3 15,-3-4-6-15,9-10 0 0,1 0 2 16,5-3 2-16,-1-1-1 0,7-3 3 0,5-3-9 0,2-3-17 15,1-1-16-15,3 0-21 0,2 1-28 0,-1-5-35 16,4 1-50-16,5-4-163 0,-9 7-378 0,9-7 167 16</inkml:trace>
  <inkml:trace contextRef="#ctx0" brushRef="#br0" timeOffset="16749.62">7201 5848 3959 0,'5'2'-9'0,"-5"-2"39"0,8 4-20 0,-8-4-2 16,6 3 3-16,-6-3 0 0,0 0 1 0,0 0 4 15,0 0-8-15,0 0 5 0,0 0-3 0,21-2-6 0,-21 2 10 16,0 0-12-16,0 0-1 0,0 0-4 16,0 0-23-16,0 0-29 0,0 0-33 0,0 0-53 0,0 0-31 15,0 0-29-15,0 0-37 0,15 4-75 0,-15-4-165 16,-4 9-516-16,4-9 228 0</inkml:trace>
  <inkml:trace contextRef="#ctx0" brushRef="#br0" timeOffset="17013.7">5781 6461 4485 0,'-20'3'-10'0,"1"-3"17"0,7 2-17 0,2-2-79 16,10 0-11-16,-13 1 24 0,13-1 16 0,0 0 14 16,0 0 11-16,0 0 1 0,40-9 7 0,-11 3 3 15,8-1-1-15,18-4-1 0,4 4 5 0,1-4 0 16,0 2 3-16,0-1 2 0,-1 1-1 0,1 0 4 16,-4 1-2-16,-1 0 1 0,-5 2 2 0,-9 0-10 0,-4 4-20 15,0-3-28-15,-1 1-28 0,-4 2-31 16,-3 2-36-16,-6 0-43 0,0 1-39 0,-10-1-220 15,-2 0-507-15,-11 0 225 0</inkml:trace>
  <inkml:trace contextRef="#ctx0" brushRef="#br0" timeOffset="17190.66">5830 6700 382 0,'-7'4'350'0,"7"-4"-37"16,0 0-25-16,18 7-28 0,12-5-27 0,4-4-24 15,4 2-27-15,19-4-23 0,4-1-30 0,30-2-31 16,-27 1-35-16,28-1-38 0,-30 3-44 0,-2 0-48 16,2-1-58-16,-5 0-74 0,-4-5-182 0,-1 2-411 15,-17 0 182-15</inkml:trace>
  <inkml:trace contextRef="#ctx0" brushRef="#br0" timeOffset="19333.93">9311 6134 60 0,'-11'-21'155'0,"11"21"-4"0,-11-6-14 15,11 6-4-15,-11-8-9 0,3 4-9 0,8 4-12 16,-13-3-7-16,3-1-15 0,0 2-2 0,-4-1-5 16,14 3-11-16,-32-1-7 0,14 1-7 0,-2-1-9 15,-1 2-10-15,-2 0 6 0,-5-1-6 0,6 4 1 0,-6-2 1 16,0 1-7-16,0-1 5 0,1 0-4 0,-6 3 1 15,1 0 6-15,4-2 3 0,-3 2 5 16,-2 0 7-16,2 1 2 0,3-1 3 0,-3 1-1 0,4 0-4 16,7 0-2-16,-8 2-5 0,8 1-1 0,3 0-7 15,-7 3-3-15,6-2-2 0,1 2-3 0,4 1-4 16,2 1-4-16,1-2 2 0,2 3-2 0,-1 0 0 16,5-3-2-16,2-1-5 0,-1 2-2 0,3-2-11 15,0 1 2-15,4-1 2 0,1 0 2 0,-1 0-1 16,6-1 2-16,0 3 2 0,4-3 0 0,3-5 4 15,2 1 4-15,8 1 0 0,0-5 5 0,1 0 2 16,1-3 1-16,2-2 1 0,2-3 8 0,2-1 0 0,-3-3 2 16,2-2-2-16,-2-4 2 0,0-1-1 0,0-4-2 15,9-8-2-15,-12 6-3 0,12-11 0 16,-4-2-4-16,-1-2-3 0,-3-2-1 0,-2 2-2 0,-12 6-2 16,8-9 0-16,-4-1 2 0,-9 8-1 0,1-10-3 15,3-1 1-15,-6 1-2 0,-2-2-3 0,0-1-2 16,-1 2 0-16,-5 8 0 0,6-8 2 0,-3 10-3 15,-1-1 1-15,2-9 5 0,-3 9-4 0,1 3 0 16,3 0 0-16,-4 4 2 0,0 1 2 0,-1 9 1 16,0 1 12-16,0 6 1 0,1 1 0 0,-3 1-5 15,0 3-4-15,-1 2-3 0,-1 5 1 0,1-9-7 16,-1 9-2-16,0 0-4 0,0 0 0 0,0 0-5 0,0 0 4 16,0 0 0-16,0 0-3 0,-7 35 14 0,2-5-9 15,1 4-1-15,0 12 6 0,1 5 2 16,1 2-2-16,-2-1 1 0,4 3-1 0,1-1-1 0,2-1 1 15,-1-2 0-15,2 1 1 0,1-6-2 0,4 0 7 16,-1 0-7-16,1-1-3 0,1-13 3 0,-1 2 1 16,4 2-24-16,-2-3-22 0,3-1-17 0,-1 1-22 15,1-3-29-15,-1 0-32 0,4-3-38 0,-2-4-43 16,-5-7-212-16,3-2-469 0,1-1 208 0</inkml:trace>
  <inkml:trace contextRef="#ctx0" brushRef="#br0" timeOffset="19997.64">10351 6267 100 0,'-1'8'287'0,"1"-8"-25"16,0 0-25-16,0 0-23 0,0 0-14 0,0 0-21 0,0 0-17 16,0 9-15-16,0-9-14 0,0 0-10 0,0 0-15 15,0 0-10-15,0 0-11 0,0 0-8 16,0 0-6-16,0 0-10 0,9 7 0 0,-9-7-10 0,26 5-1 16,2-3-4-16,4 3-5 0,6 0-2 0,12 1-4 15,2 0-8-15,-2-4 1 0,-10 0-4 0,12 0 0 16,0 1-1-16,-12-1-1 0,15-2 1 0,-1 2 0 15,-16-2-3-15,16-4 1 0,-16 3 0 0,16-5-2 16,-16 5-4-16,16-4 2 0,-16 0-5 16,-1 1 0-16,4-1-2 0,-7-1-3 0,0 0 3 0,-1-2-2 15,-5 4-2-15,-7-1 1 0,-1 0-1 0,-2 0-1 16,-3-1 1-16,-1 3 2 0,-5-1 2 0,-1 1 8 0,-8 3-1 16,14-5-1-16,-10-1-6 0,-4 6-1 0,5-11-5 15,-4 3 0-15,-2-3-8 0,-3 2 1 16,-4 1-2-16,-6-6 0 0,0 3-2 0,-10-4-4 0,-4 2-1 15,-1-3 3-15,-2 2 1 0,-2 5-2 0,-1-2 0 16,5 2 7-16,2-1-1 0,7 3 0 0,2 0-3 16,0 4 1-16,1-4-4 0,5 4-1 0,3-1 0 15,9 4 2-15,-17-3-8 0,17 3-8 0,-8-2-2 16,8 2-3-16,0 0-2 0,0 0-2 0,0 0 4 16,0 0 5-16,0 0-1 0,0 0 3 0,0 0 3 15,30 15 2-15,-10-8 7 0,7 3-1 0,1-1 1 16,-1 1-1-16,1 3 1 0,-2-2-1 0,-6-3 3 0,-2 2 1 15,0 0 1-15,-3-1 1 0,3 2 1 16,-3 2 6-16,-1-1 3 0,-2 2 4 0,-1 2 6 16,-2 2-1-16,-1-1 1 0,-3 1 0 0,2 1 4 0,-4 0-4 15,1 5-1-15,-2 2 0 0,-4 0 5 0,-2 1-7 16,-3-3-1-16,-2-1-2 0,4-3-1 0,-3-4-12 16,3 2-11-16,-4-3-13 0,3 0-22 0,-3 0-29 15,-4-1-39-15,4-3-47 0,-3 3-50 0,-3-5-207 16,6-3-454-16,0-1 201 0</inkml:trace>
  <inkml:trace contextRef="#ctx0" brushRef="#br0" timeOffset="22125.78">13006 5592 84 0,'-3'-7'296'0,"3"7"-36"15,-5-11-24-15,5 11-26 0,-4-7-23 0,4 7-18 16,-18-2-16-16,6 3-14 0,-9 4-9 0,-8 4-12 0,-2 6-9 15,-3 3-10-15,-15 11-6 0,2 2-8 0,-3 3-12 16,5 4 1-16,-1 0-7 0,1 6-9 16,4-4-1-16,8 3-9 0,2-1 1 0,6 3-10 0,3-2 5 15,8-11-4-15,3 1-4 0,2-2-1 0,6-1-4 16,2-5 2-16,2-6-5 0,2 0 2 0,2-2-4 16,1-1-1-16,4 0-3 0,-1-7 1 0,2-1-5 15,4 0 2-15,-1-2-2 0,5-2-1 0,2-2 1 16,-6-4 1-16,4-1 1 0,-1 0 5 0,0-6 3 15,-4 1-4-15,0-3 0 0,-5-4-7 0,0-2 1 16,-4-1-6-16,1-7 0 0,-3 7-8 0,-7 0 2 16,-6-8-3-16,-1 2 0 0,0 6-2 0,-3 4-1 15,0-1-3-15,-5-2-2 0,4 5 3 0,-2 5-2 16,5 0-2-16,0 1-9 0,0 2-12 0,2 2-17 0,0 0-17 16,10 2-12-16,0 0-12 0,-22 6-12 0,15-3-16 15,5 5-33-15,2 1-38 0,4 2-80 0,2-3-134 16,2 2-430-16,6-2 190 0</inkml:trace>
  <inkml:trace contextRef="#ctx0" brushRef="#br0" timeOffset="22366.7">13044 6245 179 0,'0'0'437'0,"0"0"-55"16,14-2-43-16,-14 2-31 0,23-4-30 0,-2 3-27 16,7-2-29-16,1 2-20 0,-1-2-25 0,0 3-24 15,2 1-16-15,-1-1-29 0,-2 2-18 0,-4-1-18 16,-4 0-28-16,8 0-14 0,-7 1-22 0,-2 2-24 16,-1-2-26-16,-4 0-29 0,5 3-34 0,-6-2-42 15,2-1-48-15,-1 2-82 0,1-2-151 0,-4-1-462 16,-10-1 204-16</inkml:trace>
  <inkml:trace contextRef="#ctx0" brushRef="#br0" timeOffset="22825.21">13750 5966 3580 0,'0'-10'39'0,"2"-1"72"0,-1 2-60 0,-1 9-24 0,4-16-22 16,0 7 5-16,9 2-7 0,11-4 3 16,4 3 0-16,3-2-6 0,1 5-1 0,1 0 0 0,3 1 2 15,-4 3-1-15,-1-2-2 0,1 6 1 0,-11-2-5 16,2 2-2-16,-5-1-8 0,-1 3-2 0,-6-2-7 16,-2 2-6-16,-1 1 4 0,-2 0 1 0,-2 5 5 15,-3-2 0-15,-3 4 3 0,-5 2 0 0,-3 1 3 16,-7 3-2-16,1-6 3 0,2 2 2 0,1-2-1 15,-1-3 3-15,5-1-1 0,1-3-1 0,2 1-3 16,1-2 0-16,5-5-5 0,-8 9 7 0,7-2 2 16,1-7 2-16,-3 17 1 0,3-7 2 0,2 7 1 0,1 7 0 15,1-5-3-15,4 9 4 0,2-3-4 0,-1 3 6 16,0-2-2-16,1-1 8 0,-1 1-10 0,-4-3 6 16,-2-3-3-16,2-2 2 0,-2-3-4 0,-2-2 2 15,3-3 2-15,-6-2-10 0,0 1 10 0,-2 0-1 16,-2-4 4-16,-3 0 1 0,-10-1-4 0,-2 0 3 15,-12-3-1-15,2-1 4 0,-2-3-5 0,1-1 2 16,0-3-3-16,4 2-7 0,1-2-12 0,9 1-11 16,0 2-18-16,6-1-22 0,1 1-40 0,1-2-55 0,8 0-83 15,2-2-192-15,5-2-476 0,6-3 210 16</inkml:trace>
  <inkml:trace contextRef="#ctx0" brushRef="#br0" timeOffset="23050.12">14610 6565 4105 0,'6'5'8'0,"-6"-5"31"16,9 7-30-16,-9-7-10 0,13 7 3 0,1-7 0 0,5 2-3 16,14-2-4-16,4 0 8 0,-1 2 0 15,2-2-1-15,13-2-4 0,-12 4-3 0,13-2 2 16,-15 0-3-16,3-2-7 0,11 4-8 0,-14-5-18 0,-1 2-18 15,-3 1-17-15,-1 0-25 0,-1-2-24 0,-10 1-26 16,-1 0-28-16,0-1-38 0,-2-2-51 0,-8 1-221 16,3-4-526-16,-4 3 233 0</inkml:trace>
  <inkml:trace contextRef="#ctx0" brushRef="#br0" timeOffset="23229.41">14930 6349 322 0,'-11'-5'346'0,"1"0"-36"15,3 2-31-15,7 3-30 0,-11-5-29 16,11 5-24-16,-8-4-20 0,8 4-30 0,0 0-13 16,0 0-16-16,0 0-18 0,0 0-13 0,51 4-24 0,-19-2-19 15,9 3-23-15,10-2-24 0,3 1-20 0,-3 2-21 16,-10-4-17-16,-3 1-17 0,-1-2-19 0,0 0-24 16,2 1-24-16,-6-2-56 0,-2-2-135 0,-1 0-366 15,0-3 162-15</inkml:trace>
  <inkml:trace contextRef="#ctx0" brushRef="#br0" timeOffset="23660.56">15955 6132 346 0,'9'-9'313'0,"4"-2"-26"15,1-1-29-15,4 4-23 0,0-5-19 0,6 2-24 16,3 0-15-16,0 4-22 0,-2-2-10 0,2 2-20 15,3 1-11-15,0 1-9 0,0 4-12 16,-2 1-8-16,6 1-13 0,-3 0-4 0,1 6-16 0,-3-3-2 16,-2 2-3-16,0 4-7 0,-9-3-6 0,-4 3-3 15,1 0-4-15,-7 0-9 0,1-1-3 0,-3 3-7 16,-2-3 6-16,-4 4-7 0,-2-1 5 0,-3 0-8 16,-2 4-2-16,-7-2 3 0,1 1 1 0,1-1-3 0,-4 0 1 15,3-3-3-15,-1 0-3 0,0 2 5 16,1-2-3-16,1 0 1 0,-1 2-2 0,-1 0-4 15,4 0 3-15,-1 2 3 0,1-1-6 0,4 2 2 0,-1 1 0 16,2 2 1-16,1 0-9 0,3 0 2 0,0 1 2 16,1-1-2-16,0 2 2 0,1-2 2 0,-1 1-2 15,1-1-2-15,2-3-1 0,-4-5 0 0,1-1-4 16,-2-1 2-16,1-2-1 0,1-7 6 0,-2 10 9 16,2-10 2-16,-17 5 0 0,4-6-3 0,-7-1-4 15,-2-2 6-15,0-1-2 0,3 1 1 0,-1-1 0 16,2-1-12-16,0-1-24 0,0 0-32 0,-1 0-32 15,0 0-28-15,2 0-32 0,6 1-23 0,-2 0-247 16,3 1-461-16,2 1 204 0</inkml:trace>
  <inkml:trace contextRef="#ctx0" brushRef="#br0" timeOffset="24625.05">11677 7935 54 0,'0'0'331'0,"0"0"-35"0,2-6-29 0,-2 6-23 15,0 0-10-15,3-7-15 0,-3 7-11 0,0 0-18 16,0 0-15-16,0 0-16 0,2-7-8 0,-2 7-15 15,0 0-10-15,0 0-16 0,0 0-7 0,0 0-6 16,0 0-8-16,-1-9-16 0,1 9-5 0,0 0-8 16,0 0-7-16,0 0-8 0,0 0-1 0,0 0-1 15,0 0-6-15,0 0-10 0,0 0-4 0,0 0 0 0,0 0 1 16,0 0-3-16,0 0-1 0,0 0-8 0,0 0 2 16,0 0-1-16,0 0 0 0,0 0 3 0,0 0-7 15,0 0 1-15,0 0 2 0,0 0-4 0,0 0 1 16,0 0-4-16,1-10 4 0,-1 10-5 0,0-10 0 15,0 10 3-15,-1-14-6 0,1 4 6 0,0 2 0 16,-1-1-6-16,-2-1 1 0,2 0-4 0,-3 2 4 16,0-2 4-16,-1 3-2 0,-4 1-7 0,-1-2 5 0,0 3-3 15,-7-4 2-15,0 4-10 0,-11 3 12 16,-2-2-3-16,-6 6 0 0,-4 0 2 0,-11 4-1 16,-1 2 4-16,2 5-1 0,12-5 5 0,1 6 4 0,1-1-9 15,5 3 2-15,4 1 0 0,3 0 1 0,7-4 0 16,2 0-8-16,2 0 9 0,3 2-7 0,4-2 0 15,-1-3 0-15,7 3 4 0,2-2-5 16,3-1 1-16,1-1 4 0,4 0-5 0,8 0 0 0,9-1-2 16,5-1 7-16,0-3-1 0,5-8-3 0,1 3 3 15,-1-3-4-15,-1-1 1 0,0-5 0 0,-3-2 3 16,-3-1-1-16,-4-1-5 0,0-3 10 0,-4-1 0 0,-7 7-1 16,7-6 7-16,-8 4 1 0,1-1 5 15,-6 5 13-15,0 0 4 0,-3 2-1 0,1-2 1 16,-2 4-4-16,-1 0 0 0,-4 5 0 0,6-10-3 0,-6 10-3 15,4-7-4-15,-4 7-9 0,0 0 5 0,6-5-1 16,-6 5-4-16,0 0-14 0,0 0-6 0,0 0-1 16,0 0 3-16,4 27 7 0,-4-9-7 0,1 10 5 15,-1 1-1-15,0 4 1 0,0 0 3 0,0 2-14 16,-3-2-7-16,-1 0-12 0,-4 0-11 0,2 0-14 16,-2 2-13-16,3-5-18 0,-4 1-20 0,1-3-24 15,1-1-25-15,0-2-22 0,1-5-36 0,2-3-33 0,0-3-279 16,3-5-568-16,-2 0 251 0</inkml:trace>
  <inkml:trace contextRef="#ctx0" brushRef="#br0" timeOffset="24812.65">11834 8235 219 0,'10'-7'401'0,"-10"7"-44"0,8-4-34 0,2 0-33 0,-1 2-30 16,4-1-25-16,3 1-21 0,6-2-30 15,6 4-34-15,2-1-33 0,3 1-37 0,5 0-33 16,13 2-36-16,3 3-37 0,2-1-55 0,0 1-37 0,3-4-43 16,1-1-44-16,-5 1-179 0,4-2-414 15,1 1 184-15</inkml:trace>
  <inkml:trace contextRef="#ctx0" brushRef="#br0" timeOffset="25126.8">13233 8077 285 0,'5'-8'286'0,"2"-1"-4"0,-6 3-6 15,2-1-14-15,-3 7-16 0,2-12-6 0,-2 12-20 16,-4-11-17-16,4 11-20 0,-5-9-18 0,5 9-25 16,-11-3-18-16,11 3-4 0,-23 5-15 0,6 2-8 15,-1 0-9-15,-5 8-6 0,-2 3-6 0,-2 2-7 0,0 2-8 16,0 5-2-16,-6 12-4 0,2-1-10 0,12-8-5 16,-4 11-4-16,8-12-4 0,3 3-9 0,2-2-5 15,5-2-9-15,2-8-3 0,6-2 0 0,-2-2-3 16,7-2-2-16,-2-3 6 0,4-2 4 0,3-2-2 15,1-1 3-15,0-3 9 0,3-1 7 0,-3-2 3 16,0-4 4-16,-1-1 1 0,2-3-1 0,-1-2-9 16,-6 1-8-16,-2-2 1 0,1-6-1 0,-5 5-4 15,2-5 5-15,-8 0-4 0,0 6-3 0,-1-3-13 16,0 3-11-16,-6 0-16 0,-1-2-19 0,3 5-19 16,-2 2-23-16,-3 0-28 0,2 4-37 0,1-1-35 0,11 3-41 15,-22 3-314-15,22-3-592 0,-13 4 262 0</inkml:trace>
  <inkml:trace contextRef="#ctx0" brushRef="#br0" timeOffset="25425.98">14803 8617 225 0,'-17'-3'388'0,"17"3"-40"0,-12-3-37 16,12 3-25-16,0 0-21 0,-11-3-38 16,11 3-24-16,0 0-17 0,0 0-22 0,0 0-18 15,0 0-11-15,0 0-24 0,0 0-10 0,0 0-12 0,0 0-11 16,0 0-4-16,0 0-13 0,33 25-17 0,-5-17-18 15,6 1-17-15,3-1-23 0,0 2-23 0,1-2-28 16,0 1-22-16,3-1-25 0,8 0-27 0,-13-4-34 16,-3-1-30-16,-1-3-239 0,-4-3-477 0,-5-2 211 15</inkml:trace>
  <inkml:trace contextRef="#ctx0" brushRef="#br0" timeOffset="25620.03">14751 8400 3578 0,'-16'-12'4'0,"7"6"45"0,1-1-28 0,1 2-18 16,7 5-18-16,-3-6-7 0,3 6 10 0,0 0 10 15,0 0-5-15,32-3-2 0,-13 3-6 0,4 3-15 16,7-2-10-16,3 6-9 0,0-3-13 0,3 3-10 16,-3-4-13-16,0 1-14 0,2 0-20 0,-3 1-22 15,-2-3-42-15,2-1-54 0,-10 1-173 0,6-4-443 16,-5 1 196-16</inkml:trace>
  <inkml:trace contextRef="#ctx0" brushRef="#br0" timeOffset="26423.8">15976 8276 174 0,'1'-8'291'0,"-1"8"-21"0,0-8-18 0,0 8-23 15,0 0-21-15,0-11-19 0,0 11-6 0,3-7-17 16,-3 7-13-16,3-8-17 0,3 3-14 0,-6 5-15 0,12-5-9 15,0 1-10-15,7-1-10 0,2 1-8 16,7 0-24-16,-2 1-9 0,5 2-3 0,-3 4-2 16,0-2-4-16,-5 2-1 0,-2 0-4 0,-2 3-6 0,-2 0 2 15,0 3-1-15,-2 0 1 0,-3 1-6 0,-3 0-2 16,0 5-1-16,-2-4 2 0,-4 1-2 0,0 8-7 16,-3-3 5-16,-3 1 0 0,1 1-2 0,-8 6-1 15,-4-3 2-15,-3 1-2 0,-2-1-2 0,-7 1 3 16,3-3 0-16,-2 1-1 0,-2-5 1 0,8 1-1 15,-4 0-2-15,10-7 0 0,-4-1-3 0,7-1 0 16,1-3 4-16,2-2-5 0,0 1 7 0,7-4-6 0,-10 8-2 16,10-8 1-16,-9 5-4 0,9-5-1 0,0 0-3 15,-4 5 3-15,4-5 1 0,0 0-1 0,0 0 2 16,0 0 0-16,0 0 0 0,17 14-1 0,-6-9 2 16,-1-1 0-16,3 2 3 0,0-2-3 0,2 4-2 15,-3-1 2-15,-1 1 1 0,0 1-3 0,0-2-2 16,-2 4 0-16,-4-1 1 0,0 0-1 0,-1 3 2 0,-3 3-1 15,1-1-3-15,-2 2 6 0,-6 9-22 0,-1 0 6 16,-5-5-1-16,0 1 3 0,2-5 0 16,2-6 6-16,-4 2-3 0,3-4 3 0,0 0 5 0,2-2 17 15,-1-2 9-15,1-1 9 0,-3 1-1 0,0-2 1 16,10-3-5-16,-29 1-2 0,13-2-4 0,-2-3-2 16,3-2 4-16,1 3 4 0,-3-1-7 0,5-2-4 15,0 1 0-15,-1 0-1 0,3-2 0 0,1 0-3 16,-3 1 1-16,2-2-5 0,4 2 1 0,-4 1-2 15,4 1-2-15,6 4-1 0,-11-10-1 0,6 7-1 16,5 3-4-16,-9-5-8 0,9 5-8 0,0 0-5 0,-7-6 2 16,7 6-1-16,0 0-1 0,0 0 1 0,0 0-1 15,0 0 0-15,0 0-2 0,0 0 3 0,-7-5 2 16,7 5 0-16,0 0 6 0,0 0-2 0,0 0 0 16,0 0 0-16,0 0 1 0,0 0 0 0,0 0-1 15,0 0-3-15,0 0-4 0,0 0 3 0,0 0-2 16,0 0 1-16,0 0-2 0,0 0 3 0,0 0-3 15,0 0-3-15,-5-4-13 0,5 4-5 0,0 0-7 16,0 0-10-16,0 0-10 0,0 0-18 0,0 0-21 16,0 0-39-16,0 0-186 0,0 0-365 0,0 0 161 0</inkml:trace>
  <inkml:trace contextRef="#ctx0" brushRef="#br0" timeOffset="27411.74">11431 9129 143 0,'0'0'234'0,"0"0"-7"0,0 0-9 16,0 0-4-16,0 0-9 0,0 0-17 0,0 0-16 16,12-8-16-16,-12 8-16 0,0 0-16 0,0 0-11 15,7-8-11-15,-3 5-11 0,-4 3-7 0,7-9-9 0,-7 9-12 16,7-8 6-16,-2 4-12 0,-5 4-4 0,8-8 0 16,-8 8-1-16,4-9-8 0,-4 9-4 0,4-9-1 15,-4 9-3-15,-2-11 1 0,2 11-3 0,-2-11 3 16,2 11-3-16,-8-11 2 0,1 6-1 0,-2 2-3 15,-3-3-2-15,-4 3-8 0,-2 2 3 0,-3 0-3 16,-7 6-1-16,0-4 1 0,1 5-1 0,5-1-6 16,-6 3 2-16,9-1-3 0,1 3-5 0,5 0 2 0,3 3-6 15,-2-1 3-15,5 3-3 0,6 2-1 16,1 10 2-16,6-2-3 0,3 2 2 0,5 2-2 0,-1 3 3 16,6-2-6-16,5 12 3 0,-6-10-3 0,4 9 6 15,-7-11-5-15,1-1 0 0,0-2-3 0,-8 1 2 16,1-3-4-16,-5-6 6 0,-2 1-4 0,-2-3 2 15,-1 0 0-15,-1-3 0 0,-1-4 1 0,-5 2 1 16,0-1-2-16,-2-1 3 0,-4-2-4 16,-2 0 2-16,-2-2 0 0,-5-2-1 0,-7 1-1 0,1-3 1 15,-3-2 1-15,3-2-2 0,-1-3-1 0,2 1 3 16,0-2 2-16,4-3-1 0,5 0 0 0,2 1 0 0,0-2 3 16,2 0 2-16,2 1-2 0,4-1 2 0,5 3 1 15,2-2 0-15,-1 1-3 0,8-2-1 16,2 0-3-16,6-3 4 0,8-5 2 0,4 3-4 0,6-3 1 15,4 2 0-15,11-4-2 0,1-4-3 0,-2 3 6 16,-10 4-3-16,8-7-2 0,-11 6 5 0,-3-2-6 16,2 2 4-16,-3-2-3 0,-2-1 2 0,-2-1-1 15,-1 0 6-15,0 2-3 0,-5-3-1 0,-3 3-1 16,-6 5 7-16,-1 1-2 0,1 3-5 0,-3-3 3 16,-2 5 0-16,0-1-2 0,-1 0 0 0,-2 5-6 15,-1 5 1-15,1-10-10 0,-1 10-11 0,-2-10-4 0,2 10-8 16,-6-5-13-16,6 5-15 0,0 0-17 0,0 0-21 15,0 0-23-15,-18 21-26 0,16-12-41 16,-3 8-278-16,5 2-508 0,0-1 225 0</inkml:trace>
  <inkml:trace contextRef="#ctx0" brushRef="#br0" timeOffset="27626.67">11816 9618 315 0,'-13'1'399'0,"13"-1"-46"0,0 0-32 0,0 0-31 0,0 0-18 16,0 0-35-16,0 0-16 0,0 0-31 0,0 0-23 15,0 0-12-15,43-4-18 0,-14 0-10 0,3 3-26 16,2-2-29-16,7 1-23 0,14 3-23 0,0-1-26 16,0 0-29-16,1 0-29 0,0 1-30 0,-1-2-36 15,-1 1-24-15,-3-1-22 0,0 0-30 0,-15 0-55 16,5-1-139-16,-3 1-426 0,1-1 189 0</inkml:trace>
  <inkml:trace contextRef="#ctx0" brushRef="#br0" timeOffset="28023.83">12874 9591 93 0,'12'-2'187'0,"-12"2"0"0,11-4-12 0,-11 4-15 15,5-10-12-15,-5 10-3 0,-5-11-14 0,0 3-3 0,-5-2-6 16,-3 0-3-16,-1 0-1 0,0-1-1 0,-4 2-9 16,5-1-2-16,-5 4-3 0,7 1-7 0,-7 1-6 15,6-1-10-15,2 2-7 0,-4 2-5 0,14 1-5 16,-20 0-8-16,20 0-4 0,-21 6-4 0,11-1-6 15,1 1-9-15,1 1-1 0,3 3-8 0,0-1 3 16,-1 5-4-16,-1 2-3 0,7 1 1 0,0-1-1 16,8-5-4-16,-4 1-1 0,6 3-3 0,4-3 3 0,4-3-3 15,9 0-1-15,-2-1 2 0,6-3-7 16,-3-4 3-16,4-1 0 0,-2-3 2 0,-1-2-1 16,-1-1 3-16,-1-3 6 0,-7 3-1 0,-1-3 1 0,-2-1 8 15,-3 1-4-15,-1-2 6 0,-3 0 1 0,-1 3-1 16,-2-2 11-16,-1 2 9 0,-2 2 2 0,-2 1-4 15,-2 5 5-15,7-11-4 0,-7 11-6 0,2-5 0 16,-2 5-14-16,0 0 2 0,5-6-11 0,-5 6-2 16,0 0-3-16,0 0 1 0,0 0 0 0,-6 23 1 15,0-6-4-15,-1 1-1 0,-2 6-2 0,0 3-5 16,-1 0 6-16,1 1-2 0,-2-2 1 0,-2 2-3 0,3-1 0 16,-2-1 3-16,2 2-14 0,1-2 0 0,0 1-22 15,-2-2-11-15,5-6-26 0,0 4-39 16,2-2-43-16,-1-2-36 0,1-1-67 0,2-6-265 0,3 1-555 15,0-4 245-15</inkml:trace>
  <inkml:trace contextRef="#ctx0" brushRef="#br0" timeOffset="28302.45">14713 10039 5240 0,'4'1'-15'0,"-4"-1"11"0,0 0-12 0,9 2-65 16,-9-2-22-16,0 0 28 0,8 5 25 0,-8-5 5 16,7 4 8-16,-7-4 7 0,9 5 1 0,-9-5 6 15,16 6-2-15,-4 0 8 0,6 2 3 0,8 1-2 0,1-1-3 16,2-1-9-16,3-1-2 0,1-1-15 0,-1-2 0 15,3 1-11-15,-2-2-17 0,1-1-13 0,0 0-19 16,-1-2-22-16,0 1-34 0,0-1-31 0,1 0-37 16,-1-1-45-16,-6-4-258 0,3-3-576 0,-6 0 255 15</inkml:trace>
  <inkml:trace contextRef="#ctx0" brushRef="#br0" timeOffset="28466.69">14951 9934 230 0,'-9'-6'335'0,"1"4"-37"0,8 2-24 16,0 0-36-16,-9-4-22 0,9 4-14 0,0 0-29 0,0 0-28 15,40 0-26-15,-11-1-43 0,5 3-43 0,4 4-38 16,16-1-37-16,-2 1-52 0,3-3-49 0,-4 1-200 16,3-4-371-16,-2 3 164 0</inkml:trace>
  <inkml:trace contextRef="#ctx0" brushRef="#br0" timeOffset="29113.72">16234 10078 351 0,'0'0'327'0,"0"0"-34"16,0 0-25-16,0 0-26 0,0 0-25 0,0 0-15 16,0 0-20-16,0 0-18 0,0 0-14 0,0 0-15 15,0 0-13-15,0 0-5 0,0 0-5 0,0 0-3 16,0 0 1-16,0 0-13 0,0 0 0 0,0 0-11 15,0 0 2-15,0 0-2 0,0 0-6 0,0 0-2 16,0 0-11-16,0 0 1 0,0 0-6 0,0 0-6 0,0 0-4 16,0 0-3-16,0 0-5 0,0 0-2 0,0 0-4 15,0 0-8-15,0 0 0 0,0 0-3 0,0 0-4 16,0 0 4-16,0 0-5 0,0 0-11 0,0 0 10 16,0 0-4-16,0 0-1 0,0 0-9 0,0 0 3 15,0 0 2-15,0 0-2 0,0 0-3 0,0 0 2 16,0 0-1-16,15 1-1 0,-2-1 0 0,6 0-1 15,9 2 0-15,3-1 2 0,-3 2 2 0,8-1-13 16,-3 1 9-16,-2-1 2 0,-1 0-6 0,0-2 3 16,-2 0 0-16,-1 0 3 0,-5 1-9 0,-2-2 8 0,-1 1-5 15,3 0 10-15,-3 0-4 0,-1-1 3 0,1 2 3 16,-6-2-3-16,-13 1-2 0,18 0 5 0,-18 0 2 16,14 0 4-16,-14 0 0 0,0 0 3 0,15-1-1 15,-15 1 0-15,0 0 1 0,0 0 3 0,11-2-9 16,-11 2 8-16,0 0 3 0,0 0 4 0,0 0-6 15,0 0 1-15,0 0 1 0,0 0-6 0,0 0 3 16,0 0 1-16,0 0-6 0,0 0-3 0,0 0 2 0,0 0-7 16,0 0-4-16,0 0 3 0,0 0-17 0,0 0-8 15,0 0-14-15,0 0-16 0,0 0-20 0,0 0-16 16,0 0-16-16,0 0-23 0,0 0-18 0,0 0-19 16,0 0-26-16,0 0-30 0,0 0-10 0,0 0-14 15,0 0-40-15,0 0-272 0,0 0-593 0,0 0 263 16</inkml:trace>
  <inkml:trace contextRef="#ctx0" brushRef="#br0" timeOffset="29959.6">17076 9919 113 0,'0'0'277'0,"12"-8"-28"15,-12 8-24-15,10-5-24 0,-5 2-17 0,-5 3-23 16,10-5-11-16,-10 5-15 0,8-4-15 0,-8 4-11 16,0 0-11-16,8-4-11 0,-8 4-8 0,0 0-6 0,0 0-9 15,0 0-13-15,0 0 2 0,0 0 5 0,0 0 8 16,0 0 7-16,7 17 3 0,-7-5 2 0,-1 4-1 16,0 1 8-16,-3 1-1 0,0 7-10 0,-2 1 3 15,-3-1-5-15,1 1-9 0,-1 1-3 0,0-2-6 16,-1 0-6-16,1 1-3 0,1-1-5 0,-1 0-6 15,3-7-1-15,0 0-3 0,0-1-5 0,3-6 0 16,0 0-6-16,-1-1-2 0,4-2 5 0,-2-2 3 0,2-6-3 16,-2 11 2-16,2-11-2 0,-1 8 4 15,1-8 9-15,0 0 8 0,-4 9 10 0,4-9 13 0,0 0 9 16,0 0 3-16,0 0-5 0,0 0-6 0,0 0-9 16,0 0-7-16,5-31-3 0,-1 11-7 0,-3-3-7 15,1-6 0-15,-2 1-8 0,1-2-3 0,-2 0-3 16,-2 1 3-16,3 3-7 0,-1-2-4 0,2 9 1 15,2 1-2-15,-2-2-1 0,-1 7 1 0,3 2 2 16,-1 0-4-16,-1-1-4 0,2 2-3 0,0 4-1 0,-2-1-3 16,-1 7 8-16,1-10-6 0,-1 10-7 0,4-7 2 15,-4 7-1-15,0 0 3 0,0-8-4 16,0 8-1-16,0 0 1 0,0 0 2 0,0 0-5 0,0 0 1 16,15 24 2-16,-11-9-2 0,-1 3 3 0,1 6-2 15,-2 1 3-15,-2 1 2 0,3-2 0 0,-3 4 0 16,-3-3 2-16,3-6-4 0,-1 6 0 0,0-6 9 15,-1-2-11-15,1 0-1 0,1-5 2 0,0 1 3 16,0-3 4-16,0-1 0 0,0-2-1 0,0-7-5 16,1 11 12-16,-1-11-5 0,0 10 4 0,0-10 2 0,0 0 0 15,3 10 5-15,-3-10-2 0,0 0 5 0,0 0 6 16,0 0 9-16,0 0-8 0,0 0 4 0,0 0-6 16,0 0-4-16,15-25 1 0,-11 10-6 0,4-5 7 15,2-3-7-15,0-5-2 0,0 1 1 0,1-1-3 16,-3 0 0-16,0 2-4 0,1 1 5 0,1 2-5 15,-5 6-7-15,2 1 12 0,-3 4-5 0,0 1-2 16,-2 2-1-16,2 0-3 0,-2 4 10 0,-2 5-2 0,4-10-2 16,-4 10-1-16,4-10 1 0,-4 10-1 0,1-6-1 15,-1 6 2-15,0 0-5 0,0 0-6 0,4-9 2 16,-4 9 3-16,0 0 6 0,0 0-5 16,0 0 0-16,0 0-8 0,0 0 7 0,0-7 3 0,0 7-1 15,0 0-3-15,0 0 4 0,0 0-2 0,0 0-3 16,0 0 3-16,0 0 6 0,0 0-9 0,0 0 3 15,0 0-9-15,0 0 3 0,0 0-4 0,0 0 2 0,0 0-7 16,0 0 1-16,0 0-9 0,0 0-19 16,0 0-17-16,0 0-21 0,0 0-18 0,0 0-19 0,0 0-18 15,0 0-12-15,0 0-29 0,0 0-31 0,0 0-41 16,0 0-72-16,0 0-230 0,-9 22-596 0,9-22 264 16</inkml:trace>
  <inkml:trace contextRef="#ctx0" brushRef="#br0" timeOffset="30640.26">11594 10594 221 0,'-2'-12'235'0,"4"1"-5"0,-5 0-21 16,6-2-12-16,-3-2-8 0,2 1-10 0,-2 0-9 15,0 2 2-15,1 0-10 0,2 0-8 0,-3 0-1 16,2 2-7-16,-2-1-7 0,2 4-1 0,-1-2-14 15,-1 9-4-15,3-12-16 0,-3 12 1 0,1-10-14 16,-1 10-12-16,0 0-9 0,0-5-8 0,0 5-13 0,0 0 0 16,0 0-8-16,0 0-1 0,-7 22 1 0,4-5-8 15,-6 7-4-15,1 1 5 0,-1 5-8 0,3-1-1 16,-6 2 1-16,3-1-8 0,-1 3 2 0,-4 2-12 16,4-2-1-16,-4 1-11 0,1-2-19 0,-1 0-19 15,1-4-9-15,1 1-23 0,1-3-21 0,2 1-21 16,0-8-28-16,5 0-26 0,-2-1-31 0,3-7-14 15,2 1-245-15,1-3-499 0,4-2 221 0</inkml:trace>
  <inkml:trace contextRef="#ctx0" brushRef="#br0" timeOffset="30959.62">11963 10671 3001 0,'4'-7'40'0,"-1"1"60"0,-3 6 2 16,4-11-42-16,-4 11-27 0,3-6-11 0,-3 6-12 15,0 0-5-15,0 0-5 0,0 0 0 0,0 0 0 16,0 0 0-16,0 0-1 0,0 0 0 0,0 0 0 16,-23 24 4-16,19-12 0 0,-4 3-1 0,-3 7-1 0,7-3 2 15,-1-1-4-15,0 0 4 0,1-1-3 16,3 0-1-16,-1-1-1 0,4-5 2 0,-1 2 3 16,3-3-3-16,1-2 0 0,0-1 1 0,5 0-1 0,1-3 2 15,1-4-2-15,-12 0 0 0,31-7 3 0,-9-1 0 16,-3-1 4-16,-2-3-7 0,6-9 1 0,-2-1-1 15,-7 1 6-15,0 4-2 0,-5 1-3 0,-1-1-1 16,-3 1-3-16,-5 4-8 0,1 0-13 0,-2 1-14 16,-1 0-14-16,-5 2-18 0,1 2-19 0,-7 0-13 15,4 3-16-15,-4 1-28 0,1 2-29 0,12 1-75 16,-25 1-139-16,25-1-422 0,-13 5 186 0</inkml:trace>
  <inkml:trace contextRef="#ctx0" brushRef="#br0" timeOffset="31565.62">12506 10883 63 0,'14'-4'415'0,"-14"4"-47"0,12-4-37 16,-12 4-32-16,11-4-32 0,-1 0-23 0,3 0-21 16,-1 1-25-16,8-2-21 0,12-1-22 0,1 0-38 15,4 2-29-15,3 1-28 0,11-1-24 0,-13 0-21 16,15-2-16-16,-12 3-10 0,10-2-5 0,-14 1-4 0,2-2 0 15,-1 3-1-15,-4-1 0 0,-2-2 2 16,0 1 3-16,-4-1-2 0,3-2 8 0,-4-2-6 16,-7 3 7-16,-2-1 2 0,0-1 2 0,0 1 0 0,-4 0 2 15,-4 0 3-15,-1 2 5 0,-3-1 23 0,-2 2 5 16,0-2 1-16,-4 7-3 0,-1-12-5 0,1 12-2 16,-9-15-2-16,-1 8 3 0,3 3-2 0,-2-1-2 15,-3 0-3-15,1 3-1 0,11 2-3 0,-23 2-3 16,23-2 0-16,-20 10-2 0,8-2 2 0,2 8-5 15,1 6 3-15,-2 6 1 0,4 3-2 0,-1 4-1 0,3 12 2 16,2 4-1-16,-2-1-1 0,-2 1-1 0,3 1 2 16,-1 0-1-16,0-4 0 0,-5-1-2 15,2-13-2-15,-5 11-1 0,3-13 3 0,-1-3-2 0,-6 18-51 16,-1-5 3-16,3-13 4 0,2-5 6 16,-1-3 30-16,5-8 18 0,0-4 22 0,-2-1 8 0,-1-1 2 15,3-3 11-15,-2-1 1 0,-1-3 1 0,12 0-8 16,-27-1 0-16,11-4-3 0,-1-3-9 0,4-2 4 0,-1-3-6 15,-1 0-1-15,2-1-5 0,5-1-8 0,3-3-4 16,1-1-4-16,7-6-16 0,3-4-4 16,6 0-14-16,6 0 2 0,2-2-6 0,13-12 0 0,7 1 0 15,1 4 1-15,5 2 0 0,-1-2-2 0,3 4 5 16,2-2 1-16,-3-2 1 0,3 6 5 0,-8 4 2 16,1 3-3-16,-14 5 5 0,-1 2-2 0,-5 4 5 15,-5 3 0-15,-5 1 5 0,-3 3 1 0,-4 3 2 16,-2-2 1-16,-4 6 3 0,8-10-7 0,-8 10-1 15,-3-8-2-15,3 8 1 0,-16-11-2 0,-2 3-6 16,-8-1 0-16,-1 1-6 0,1 2-10 0,4 2-14 0,5 2-25 16,2 2-31-16,15 0-38 0,-24 6-27 0,12 0-45 15,3 4-249-15,3-1-493 0,2 3 219 0</inkml:trace>
  <inkml:trace contextRef="#ctx0" brushRef="#br0" timeOffset="31825.69">14205 11496 4190 0,'0'0'25'0,"0"0"42"0,-4 5-43 0,4-5-5 15,0 0-11-15,0 0-2 0,0 0 0 0,0 0-10 16,0 0 14-16,0 0 1 0,0 0-4 0,16 2 2 15,-16-2-7-15,36-5-7 0,-8-1 1 0,5 1 8 16,1-2 2-16,1 1-18 0,3 1-13 0,-3 0-9 16,5 1-20-16,-4-1-20 0,2 0-24 0,0-1-30 0,3 4-28 15,-4-1-28-15,0-3-28 0,-1 1-42 16,0-1-271-16,-4 1-569 0,0-1 251 0</inkml:trace>
  <inkml:trace contextRef="#ctx0" brushRef="#br0" timeOffset="32004.71">14827 11346 188 0,'-17'-11'247'0,"-1"1"-13"0,3 1-11 16,0-1-16-16,3 2-13 0,3 0-12 0,3 4-19 15,2-2-11-15,4 6-19 0,-8-10-17 0,8 4-15 0,0 6-18 16,16-11-12-16,2 5-11 0,11 2-7 16,4-2-16-16,6 2-18 0,0 1-32 0,17 1-24 0,1 1-20 15,-1 1-30-15,1 1-31 0,-3-1-25 0,-3 1-44 16,-14-2-117-16,13 1-329 0,1-1 146 0</inkml:trace>
  <inkml:trace contextRef="#ctx0" brushRef="#br0" timeOffset="32617.96">16078 11208 72 0,'0'0'307'0,"9"-7"-30"0,-9 7-29 0,0 0-22 16,9-4-24-16,-9 4-29 0,5-5-9 0,-5 5-12 16,9-9-16-16,-9 9-13 0,9-4-13 0,1-1-10 15,-2 2-8-15,2-1-5 0,0 1-8 0,3-1-3 16,5 2 0-16,-4 0-5 0,0 1-5 0,4 0-3 0,1 1-7 16,-1 1-2-16,1 0-5 0,-1 1-6 15,0 4-4-15,-3-1-7 0,-2 0-3 0,-1 1 1 0,-1 1-2 16,-1 3-4-16,1 2-5 0,0 1 1 0,-2 2 1 15,-1 2 2-15,-3 1-4 0,-3 3-1 0,-7 3 0 16,4 3-9-16,-5-3 10 0,-3 4 2 0,-5-2 4 16,1-1 0-16,-5 1 5 0,0-3-3 0,-1-3 4 0,1 0-2 15,4-4 4-15,1-1-4 0,-1-3 4 16,3 1-5-16,3-6 10 0,-1 1 1 0,-1 0-6 16,2-1 1-16,0 0 0 0,1-2-8 0,-1 0-8 0,2 2 10 15,0-2-7-15,6-5 0 0,-11 8-6 0,6-5 2 16,5-3-14-16,-8 6 8 0,8-6 3 0,0 0-5 15,-4 5 1-15,4-5-1 0,0 0-8 0,-5 6 10 16,5-6-1-16,0 0 2 0,0 0 7 0,13 11-1 16,0-6 2-16,7 0-15 0,14-2 17 0,4 1-9 15,17 1-3-15,4-4 1 0,1 3 1 0,-2-3 4 0,1-1-3 16,0 0 0-16,-5-3 4 0,-16 3 3 0,2-1 7 16,-3-1 6-16,-4 1 9 0,0 0 1 0,-2-2 3 15,0 1 11-15,-11 0-4 0,0 0 12 0,-3-1-7 16,-3 3-1-16,-5-2-1 0,-9 2-4 0,15-1-5 15,-15 1-4-15,12-1-6 0,-12 1-6 0,0 0-4 16,0 0 0-16,13-2-3 0,-13 2-6 0,0 0 0 16,0 0-2-16,0 0-3 0,11-3 0 0,-11 3-7 0,0 0 7 15,0 0-9-15,0 0-4 0,0 0-9 16,0 0-20-16,0 0-16 0,0 0-27 0,0 0-21 0,0 0-14 16,0 0-28-16,0 0-25 0,0 0-33 0,0 0-32 15,0 0-36-15,0 0-39 0,8-6-314 0,-8 6-665 16,5-15 295-16</inkml:trace>
  <inkml:trace contextRef="#ctx0" brushRef="#br0" timeOffset="34810.78">17199 5795 42 0,'0'0'132'16,"0"0"-8"-16,0 0-13 0,0 0-9 0,0 0-14 0,43-3-8 16,-32 3-8-16,-11 0-4 0,20 0-12 0,-20 0 2 15,22 1 3-15,-12 0-2 0,-10-1-3 0,24 1-5 16,-11 0 6-16,0 0-5 0,3 2-6 0,3-1-7 15,-2-1 0-15,4 0-11 0,-1 4-5 0,-1-2 4 16,3-1-2-16,6 5-7 0,-1-1 1 0,-3 1-1 16,4 1-4-16,1 0 3 0,0-1-7 0,-1 2 6 15,-2-1-4-15,0 1 1 0,0 0-3 0,-7-2-6 16,0-2 4-16,-5 2-5 0,4 1 1 0,-7-3-2 16,-3-2-2-16,1 1-1 0,-9-4 4 0,13 8-5 0,-8-4 4 15,-5-4-9-15,10 8 9 0,-6-3 0 0,0 2 1 16,1 1-1-16,0 2-1 0,-1 1-1 0,1 3 0 15,2 2 3-15,-4 2-1 0,1 1 3 0,0 0-3 16,0 8 3-16,2-1-4 0,-6-1 7 0,2 3 3 16,-2-1-8-16,-2 1 8 0,2 0-3 0,-3 1 6 15,0-2 1-15,-2 3 0 0,-2-2 1 0,4 2 4 0,-1-1-7 16,0 1 10-16,-2 1-1 0,-1-1-1 16,3 2 2-16,-1 0 4 0,3 1-3 0,-2 1-1 0,0 2 3 15,-2 9-4-15,3 7 2 0,-1 0 0 16,-1 0 2-16,1-5-1 0,2 3 3 0,2-5 0 0,-3 2-3 15,-1-3 3-15,3-8-3 0,-1-1 4 0,0 1-3 16,1-2-1-16,0 0 8 0,-2 2-4 0,2 15-6 16,-2-2 0-16,-1-14-1 0,1 15 2 0,0-3 2 15,0-11 0-15,0 12 1 0,-1 0-3 0,4-12 0 16,-4 10-5-16,4 0 0 0,-5 3 2 0,1 2-5 16,-1-1 3-16,0 0-5 0,-4-1 2 0,5 0 1 0,-1-3-3 15,-3 3 5-15,-1 3-5 0,-5 2 1 16,4-3-1-16,2-3 2 0,-2 0-3 0,3-12 1 15,-1 8-7-15,3-8 2 0,-3-1 0 0,2-2 2 0,-1-1 3 16,1 1-4-16,2-3 2 0,-1 4-2 0,0-7 1 16,1 0-2-16,0-1 1 0,0 1-1 0,-1 1-1 15,0 0 3-15,0 0 0 0,-3 3-1 0,3 3-3 16,-1 1 3-16,-3 1-3 0,3 0 1 0,-1-1-1 16,-1 1 1-16,3 0-3 0,-5-2 1 0,5 1 0 15,0 1-1-15,1-2 0 0,-1-1-4 0,-3-1 1 16,6-1 3-16,-1-2-1 0,1 0-4 0,-1-3 5 15,-1-2-4-15,0 3 2 0,3-7 1 0,-2 4 0 16,3-3 2-16,-1-3-4 0,1 1 2 0,-2 0-1 16,0 7 2-16,0-8-2 0,1 1 2 0,-2 6 0 15,3-6-3-15,-2 1 3 0,0 7 1 0,2-1 0 0,-1 1 0 16,1-2-4-16,-1-5-1 0,-1 5 2 0,2 1 1 16,-1-2 3-16,1 2-2 0,-2 2-6 0,0 0 2 15,-3-1 4-15,4-1 0 0,-1 1-1 0,1-3-2 16,0-5 4-16,0 0-3 0,2-1-1 0,-1 1-1 15,0-1 3-15,0 0-2 0,0 2-1 0,0-4-2 16,1 1 4-16,-1 1 0 0,0-4-2 0,1 1 0 16,-1 2-1-16,2-2 2 0,-1 2 2 0,0 1-2 15,1-1-3-15,-2 1 1 0,1 1-2 0,0-1 8 16,3 6-4-16,-1-5 2 0,-1 8-2 0,1-2 0 16,-1 0-1-16,0 2-1 0,1-2 3 0,-3 0-3 0,3 0 3 15,-3 2-1-15,1-2-2 0,-1-1 0 0,1-3-4 16,-1 3 6-16,-1 3 0 0,2-3-3 0,-1 3 4 15,2 0-1-15,-2-2 3 0,1 1-4 0,2-1-2 16,0 0 4-16,0-6-1 0,-2 9 1 0,3-3-3 16,-2 0 0-16,0 0 1 0,3 2-1 0,-4-1 1 15,3 0-2-15,0 3 0 0,-1-4-1 0,0 3-4 16,0-2 1-16,-2 2 5 0,2-2 0 0,-2 2 0 16,0-8-6-16,-1 6 1 0,-1-2 6 0,2 2-1 0,2 0-1 15,-3 0 3-15,0-1-2 0,0-6-1 0,0 7-3 16,5-6 1-16,-5-1 2 0,3 1 1 15,-1 0-2-15,1 4 1 0,-1-6 1 0,-2 1-2 0,4 0 0 16,-4 0-2-16,3 0 0 0,-1 1 2 0,0-3-1 16,-1 2 1-16,-1 0-3 0,-1-2 2 15,1 3 1-15,0-2 1 0,-2 0-2 0,1 1-5 0,-3-1 6 16,3 0 0-16,-2 7 0 0,-1-4 3 0,3-2 1 16,-3 0-5-16,4 1-1 0,-2 0 3 0,-1-1 0 15,2-1-2-15,1 2-1 0,-1-2 3 0,-2-2-2 16,2 1 0-16,0-4-1 0,-1 3 0 0,1-4 1 15,1 0 2-15,0-1 2 0,0-1-3 0,-1 0-2 16,-1 1 3-16,1 0 0 0,1-3-2 0,0 2 2 16,0-1 1-16,-1 0-2 0,1-9 2 0,-1 15-3 15,-1-9 1-15,1 2 5 0,1-8-3 0,-3 11-3 0,3-11 2 16,-1 13-8-16,1-13 4 0,0 8-4 0,0-8 4 16,-4 6 0-16,4-6-1 0,0 0 1 0,-3 7 4 15,3-7-3-15,0 0 2 0,0 0 1 0,0 0 0 16,0 0 6-16,-4 6 4 0,4-6-2 0,0 0-7 15,0 0 1-15,0 0 3 0,0 0 0 0,0 0 6 16,-32-8 5-16,20 3 5 0,1 2 9 0,-3-3 7 16,-3 2 7-16,-2-3 3 0,0 0 3 0,1 2 5 15,-4-1 3-15,3-1 1 0,0 1-2 0,-7 0-2 16,5-1-4-16,-5 0-4 0,0-2-4 0,-2 2-11 16,1 0 5-16,-1-1-13 0,1 2 2 0,7 1-4 15,-1-1-2-15,1 0 1 0,1 0 2 0,1 0-11 0,4 2 10 16,1 1-5-16,-1-1-1 0,5 1-5 0,-1-1 10 15,10 4-2-15,-15-4 6 0,15 4 1 0,-12-3 4 16,12 3-4-16,0 0 6 0,-10-2-10 0,10 2 5 16,0 0-8-16,-11-4 1 0,11 4 3 0,0 0-1 15,0 0 5-15,0 0-7 0,0 0-5 0,0 0 2 16,0 0 2-16,-11-2-3 0,11 2-8 0,0 0 4 16,0 0-3-16,0 0 2 0,0 0-2 0,0 0 6 15,0 0-10-15,0 0 6 0,0 0-1 0,0 0-2 16,0 0-4-16,0 0 3 0,0 0 3 0,0 0-1 15,0 0-11-15,0 0-11 0,0 0-11 0,0 0-12 0,0 0-6 16,0 0-22-16,0 0-38 0,0 0-69 0,0-12-61 16,-4 6-63-16,4 6-310 0,-15-25-655 15,1 5 291-15</inkml:trace>
  <inkml:trace contextRef="#ctx0" brushRef="#br0" timeOffset="35613.9">19281 9659 50 0,'-9'-9'229'0,"-8"-2"-24"0,-11-4-23 0,-9 6-18 16,-12-5-9-16,-4 9-18 0,-5-2-10 0,2 5-11 15,-1 3-6-15,2 4-6 0,3 1-11 0,1 0-8 16,13 3-9-16,2-1-3 0,-2 3-7 0,2-1-5 0,4 4-3 16,0-1-8-16,5-2-6 0,3 2 0 0,4-2-8 15,2-1 0-15,4 0-6 0,3-3-2 0,4 2-3 16,2-3 1-16,-2 1-5 0,5-3-3 0,2-4 1 16,1 13 1-16,-1-13 0 0,10 7-4 0,9-3-2 15,11-2-1-15,4-2 1 0,2-5 0 0,15-2-2 16,2-5-2-16,3 0-1 0,-3-5-1 0,-3-3 0 15,-6-2-1-15,-11 3 0 0,12-10-3 0,-15 6-2 16,9-13 1-16,-3 1-1 0,-5 1 2 0,-9 5-5 16,6-15 2-16,-11 14 1 0,6-12-1 0,-9 9 0 0,3-13-5 15,-3 2 5-15,2 0 1 0,-7 12-2 0,4 0-1 16,-5 1 2-16,-1 1 0 0,-1 0-2 0,2 5 1 16,-3-3 0-16,2 3-1 0,-2 7 1 0,0 1-3 15,-1 6 3-15,0 0 6 0,-2 3-1 0,-2 1 1 16,0 7-1-16,3-10-9 0,-3 10-2 0,1-7-1 15,-1 7-1-15,0 0 3 0,0 0-1 0,0 0 1 16,-9 25-1-16,4-7 1 0,-5 10 4 0,0 5-2 0,-7 13 1 16,-2 7 0-16,4 1 5 0,-6 1-3 15,6 4 2-15,-10-3 0 0,-3 23 3 0,8-27-1 16,-2 2-11-16,-1-1-4 0,-1-5-22 0,-2-3-30 0,3 0-26 16,3-1-36-16,3-14-36 0,3 0-197 0,5-2-386 15,3-10 171-15</inkml:trace>
  <inkml:trace contextRef="#ctx0" brushRef="#br0" timeOffset="36048.68">20482 9247 2413 0,'0'-34'2'0,"-8"4"-10"16,-2 2 7-16,1 4-4 0,-4 1-2 0,1 8-4 15,-2 1 1-15,-2 3-4 0,-2 1 8 0,3 0-7 16,-7 6 2-16,-5 2-1 0,-1 2 3 0,0 2 3 16,8 2-4-16,-1 2-1 0,0 1 3 0,0 3-2 15,6 1 0-15,-3 1 3 0,5 1 1 0,3 2-4 16,1 3 3-16,1 7-1 0,4 0 3 0,2 0 4 16,3 4-5-16,3 1 2 0,1 0 4 0,0 1-3 15,-1 2 0-15,1 0 1 0,3 2-1 0,-6-2 2 0,2 1 1 16,-1 0 2-16,-2-3 0 0,-1 1-1 15,-5-1-1-15,-3-1 5 0,-2 1-5 0,1-4 2 0,-5-4-2 16,0-6-1-16,0-4-1 0,-8 4 2 0,-2-4 3 16,-4-4 0-16,-3-2-3 0,-2-4-2 0,1 1 3 15,0-2-2-15,1-2 4 0,-1-2 5 0,3-2 3 16,-3 1 0-16,4-2 8 0,0 0 0 0,1-1 0 16,-2-1-1-16,9 1-1 0,1-1-3 0,4-2 0 0,-2 3 2 15,3-1-6-15,0 1 1 0,4-1-7 16,-3 0-5-16,7 0-7 0,1 3-9 0,5 4-11 0,-8-7-15 15,8 7-27-15,-5-7-33 0,5 7-45 0,0 0-44 16,0 0-106-16,20-7-322 0,-4 6 143 0</inkml:trace>
  <inkml:trace contextRef="#ctx0" brushRef="#br0" timeOffset="37061.04">20440 9685 89 0,'-19'5'150'0,"-7"0"-1"16,-2 0-16-16,8 2-11 0,-6 0-12 0,8 1-8 16,-2-2-7-16,7 1-7 0,-1 0-11 0,1-2-11 15,4 1-7-15,1-3-5 0,8-3-5 0,-10 6-2 16,10-6 0-16,-5 6 7 0,5-6 8 0,0 0 0 15,0 0 0-15,0 0-8 0,33 4 0 0,-11-7-10 16,10-1-4-16,-3-3 1 0,2-1-6 0,1 0-2 0,-4-2-6 16,2 0 0-16,-4-1-2 0,-1-1-3 0,-7 3-4 15,-2 0 1-15,-2 2 7 0,-2-2-3 16,-2 1 6-16,-4 2 6 0,-2 1 2 0,1 0 5 0,-5 5 1 16,5-9-4-16,-5 9-2 0,5-9-6 0,-5 9-6 15,0 0-2-15,4-6-5 0,-4 6 0 0,0 0-4 16,0 0-2-16,0 0-3 0,-24-1-2 0,24 1 0 15,-20 6 3-15,7-3-7 0,3 3 3 0,-2-2-3 16,4 2 0-16,1 0 0 0,0 1 0 0,1 0-1 16,1 1-2-16,1 0-4 0,0 0 3 0,3 0 0 15,1-8-2-15,0 14-1 0,1-7 3 0,-1 1 1 16,4-1-1-16,-1-1-3 0,2 0 4 0,4 0-1 16,-3-2 1-16,-6-4-3 0,14 8 2 0,-10-5 1 0,-4-3-7 15,13 6-5-15,-13-6-14 0,13 0-12 0,-13 0-19 16,0 0-2-16,21-4-10 0,-12-1-2 0,4 0-5 15,4-1 6-15,-1-1 6 0,2-2 3 0,3 1 6 16,4-2 0-16,-7 2 11 0,10-3 7 0,-1-1-1 16,-3 1 3-16,-5 3 9 0,-2-2 11 0,1 3 8 0,-3 0 8 15,3 0 7-15,-8 2 8 0,-1-1 9 16,0 1 4-16,-9 5-10 0,12-6-5 0,-8 2 6 0,-4 4 1 16,0 0-5-16,9-3-9 0,-9 3-1 0,0 0-1 15,0 0 0-15,0 0 3 0,0 0-3 0,0 0-1 16,0 0 3-16,0 0-5 0,-16 18-1 0,8-11 2 15,-2 0-3-15,5 0 6 0,-2 1-2 0,0 0-3 16,1 0 5-16,1-3-1 0,2 1 0 0,3-6-4 16,-4 12 8-16,3-6-4 0,1-6-3 0,5 10 0 15,4-4 6-15,3-1-3 0,8 0 1 0,2-2 0 16,7-2-2-16,4 1 0 0,1-4 2 0,1 2-2 0,-3-1 3 16,-4-1 1-16,-8 0-3 0,-5-1 2 0,-5 2 7 15,-10 1-4-15,19-2 1 0,-19 2 2 0,13 0-3 16,-13 0-4-16,0 0 3 0,12-2-8 0,-12 2 3 15,0 0-2-15,0 0 1 0,12-1-1 0,-12 1 3 16,0 0-7-16,0 0 4 0,0 0-6 0,0 0-3 16,0 0 4-16,0 0 1 0,17 2-1 0,-17-2-1 15,0 0-1-15,11 5 2 0,-3-2 1 0,-8-3 2 16,19 4 1-16,-2 0-1 0,2-3 0 0,-1 1 0 16,4 0-1-16,1-2 2 0,-3 0-2 0,-2 0 3 0,-6 0-2 15,-12 0 3-15,20 0 5 0,-20 0 1 0,15 0 4 16,-15 0-1-16,0 0 2 0,14-3 6 0,-14 3 0 15,0 0-1-15,0 0 3 0,0 0-5 0,13 0 0 16,-13 0 3-16,0 0-3 0,0 0 0 0,0 0 0 16,0 0-3-16,14-1-5 0,-14 1 1 0,0 0-3 15,13-5 1-15,-13 5-4 0,17-3 4 0,-8 1-3 16,-9 2 4-16,16-4-5 0,-16 4 0 0,14-2-2 0,-14 2-2 16,0 0 3-16,14 0-7 0,-14 0 1 0,4 8-2 15,-4-8 1-15,-1 13-3 0,1-13 1 16,-10 19 4-16,3-3 1 0,0-1-9 0,-1 1-2 0,-2 0-7 15,1-1-9-15,1-1-13 0,4-1-4 0,0-2 0 16,4-2-13-16,4 1-15 0,3-2-31 0,4-3-46 16,10-4-149-16,12-2-323 0,3-4 143 0</inkml:trace>
  <inkml:trace contextRef="#ctx0" brushRef="#br0" timeOffset="37305.57">22255 9619 40 0,'-7'5'264'0,"7"-5"-27"16,0 0-23-16,0 0-23 0,0 0-17 0,12 10-17 16,-12-10-18-16,20 5-13 0,-1 0-12 0,3 2-10 15,9 1-9-15,1 1-12 0,2 0-9 0,1 0-6 16,14 1 0-16,3 2-15 0,-13-2-2 0,10 1-6 15,3 1-6-15,-16-5-4 0,1 1-4 0,0 1-9 0,0-3-11 16,-5 0-13-16,-2-1-23 0,-4-2-21 16,-4-2-28-16,-3-1-31 0,3 0-48 0,-3-2-186 15,-1-3-367-15,-4 2 164 0</inkml:trace>
  <inkml:trace contextRef="#ctx0" brushRef="#br0" timeOffset="37920.42">23131 9443 140 0,'0'0'169'0,"4"-8"6"0,-4 8-19 16,4-6-8-16,-4 6-10 0,0 0-11 0,0 0-15 16,0 0-13-16,0 0-12 0,0 0-13 0,0 0-6 0,0 0-3 15,0 0-6-15,-15-5-7 0,15 5 0 16,-26 14 5-16,2 2-2 0,-7 4 11 0,-16 12 9 16,-30 12 3-16,-1 4 7 0,-10 0 6 0,-9-1 5 0,-12 3-4 15,-3-2 0-15,-2 3-3 0,-5 1-5 0,4 1-2 16,0-3-8-16,13-1-5 0,10-9-5 0,33-13-5 15,9-3 1-15,13-7-2 0,4-3-4 0,5 2-2 16,5-4-6-16,2-2 0 0,7-1 1 0,-2 0-3 16,7-5 0-16,-1 1 0 0,3-1-10 0,7-4 10 15,-10 6-3-15,10-6-4 0,-8 4 2 0,8-4-2 16,0 0 2-16,-10 4 0 0,10-4-5 0,0 0 0 0,0 0-1 16,0 0-3-16,0 0-3 0,0 0-1 15,-5 5 1-15,5-5-6 0,0 0 6 0,0 0-4 0,0 0-7 16,0 0 6-16,0 0-8 0,0 0-4 0,0 0 3 15,0 0-1-15,0 0 1 0,0 0-2 0,0 0-1 16,0 0-4-16,0 0 10 0,0 0-14 0,0 0 2 16,0 0 5-16,0 0 4 0,0 0-14 0,0 0 7 15,0 0-14-15,0 0 12 0,0 0-2 0,0 0 0 0,0 0 5 16,0 0-4-16,0 0-1 0,0 0 0 16,0 0-3-16,0 0 6 0,0 0 10 0,0 0-13 15,0 0-3-15,0 0 2 0,0 0-1 0,0 0-3 0,0 0 3 16,0 0-2-16,0 0 2 0,0 0-2 0,0 0-13 15,0 0-22-15,0 0-21 0,0 0-30 0,0 0-36 16,-9 4-53-16,9-4-49 0,0 0-42 0,0 0-287 16,-11 7-600-16,11-7 265 0</inkml:trace>
  <inkml:trace contextRef="#ctx0" brushRef="#br0" timeOffset="40131.8">24655 7479 209 0,'0'0'203'0,"0"0"-19"0,-21 9-21 0,11 3-16 15,0 3-14-15,-6 10-12 0,-9 15-9 16,-4-2-3-16,-2 3-13 0,-4 3-4 0,1 0-6 0,-1-2-3 16,-4 0-5-16,-1-1-9 0,-1-2-4 0,9-4-5 15,5-9-5-15,3-1-3 0,1-1-5 16,5-3-9-16,-1 0 1 0,8-7-6 0,-1-2-4 0,6-2 5 15,-1-5-1-15,2 2 4 0,5-7 7 0,-5 7 7 16,5-7 1-16,0 0-6 0,0 0-7 0,0 0-5 16,0 0-4-16,23-42-7 0,-4 14-1 0,11-14-5 15,-1-3-2-15,0-5-3 0,1 2-2 0,-1-4-2 16,1 1-6-16,1-1 4 0,3 5-3 0,0 0 0 0,5 0-3 16,0 4-2-16,7 0-2 0,-1 2 4 0,5 1-10 15,1 7-2-15,-2 2 1 0,2 4 5 0,-3 1-5 16,0 6 3-16,-13 6-1 0,0 4 3 0,1 0-4 15,-2 2-1-15,-8 5 2 0,-5 2 2 0,1 1-3 16,-4 0 2-16,-3 4-2 0,-2 1 1 0,1 6 0 16,-1-1 1-16,-4 6 0 0,2 8 0 0,-4 3-2 15,-3 0 3-15,-2 3 4 0,-2 5-1 0,-5 0 2 16,3 1 3-16,-5 9-2 0,-2 5 0 0,0-4-9 16,0 0-15-16,0-2-14 0,0-9-15 0,2 1-22 15,-1-3-28-15,0-5-24 0,0 2-34 0,1-3-174 16,-1-9-363-16,3-1 160 0</inkml:trace>
  <inkml:trace contextRef="#ctx0" brushRef="#br0" timeOffset="40296.01">24545 7825 3113 0,'-12'-12'15'0,"2"5"28"0,2 0-24 0,3 1-15 16,5 6-8-16,2-10-1 0,-2 10 4 0,28-9-1 15,2 6 1-15,6 2-11 0,15-1-21 0,3 4-12 16,0 0-22-16,-1 3-27 0,5 1-42 0,2-3-57 16,-5 1-241-16,6-1-470 0,-4-1 208 0</inkml:trace>
  <inkml:trace contextRef="#ctx0" brushRef="#br0" timeOffset="40473.08">25851 7829 2961 0,'0'-11'-1'16,"-1"-1"32"-16,2 1-4 0,-2 1-10 0,2 2 3 16,-1 8-5-16,1-12-1 0,-1 12-6 0,3-8 0 15,-3 8-6-15,2-7-7 0,-2 7-23 0,0 0-30 16,2-8-24-16,-2 8-12 0,0 0-19 0,0 0-39 16,0 0-41-16,0 0-204 0,28 11-428 0,-22-7 189 0</inkml:trace>
  <inkml:trace contextRef="#ctx0" brushRef="#br0" timeOffset="40953.89">26358 7676 280 0,'0'0'260'16,"-27"13"-29"-16,27-13-23 0,-1 9-18 0,-1 0-24 15,-1 1-15-15,-3 5-16 0,-4 10-14 0,-1 1-10 0,-5 2-17 16,0 3-1-16,-7 11-10 0,-1-2-9 16,5-11-6-16,-9 12-5 0,7-10-5 0,-3-3-4 15,2 2-4-15,1-3-8 0,0-4-5 0,6-1-2 0,5-10-4 16,3-3-3-16,1 1-8 0,2-4 9 0,0-1 1 16,4-5 4-16,-8 7 3 0,8-7 9 0,-5 5 2 15,5-5-5-15,0 0-4 0,0 0-7 0,0 0-7 16,14-38-5-16,-3 10-3 0,1-2-4 0,0-4-16 15,7-15-3-15,0 2-4 0,0-3-2 0,3 6-3 16,1-3-3-16,5 2-1 0,3 1-2 0,1-1 2 16,4 5 2-16,4 1 1 0,3 3 3 0,-1 4-3 15,0 3 2-15,-1 1-2 0,-8 9 2 0,-1 1-1 16,-1 5 2-16,-2 0 5 0,-1 1-2 0,-9 5 0 16,-3 0-2-16,-2 4 1 0,-4-2 2 0,0 4-3 15,-10 1-6-15,16-1-3 0,-16 1-11 0,10 8-5 0,-7 1-2 16,-2 2 0-16,-4 6 1 0,-6 10 1 0,-5-1 1 15,-2 6-3-15,-4-2 9 0,1 2-2 0,-3-1 1 16,-7 9 3-16,6-13 4 0,5 1 2 0,-2-3-2 16,-2-1-4-16,4-2-17 0,0-2-14 0,0 1-11 15,-2-3-27-15,2-5-37 0,-4 5-168 0,-2-5-326 16,5-1 145-16</inkml:trace>
  <inkml:trace contextRef="#ctx0" brushRef="#br0" timeOffset="41151.08">26638 7997 3973 0,'19'-11'0'0,"-10"4"42"0,0 0-7 0,-5 3-12 16,-4 4 1-16,10-6 24 0,-10 6-4 0,9-10 1 0,-5 8-14 16,-4 2 0-16,5-6-1 0,-5 6-6 0,0 0-6 15,4-9-8-15,-4 9-24 0,0 0-24 0,0 0-41 16,5-4-38-16,-5 4-47 0,0 0-45 0,0 0-32 15,0 0-22-15,0 0-47 0,25 9-181 0,-13-4-531 16,2 2 235-16</inkml:trace>
  <inkml:trace contextRef="#ctx0" brushRef="#br0" timeOffset="41494.55">27751 7592 121 0,'0'0'301'0,"0"-12"-32"16,0 12-27-16,0-9-24 0,0 9-22 0,-3-7-25 16,3 7-17-16,0 0-17 0,0 0-16 0,0 0-13 15,0 0-10-15,0 0-13 0,0 0-8 0,0 0-7 16,12 42-5-16,-2-14-4 0,1 3-5 0,4 14-10 15,-2 2 0-15,-2 0-4 0,5 1-1 0,-6-3-7 16,-1-10 2-16,1 0-7 0,-2-3-2 0,0-1-3 16,0-2-2-16,-3-5-4 0,1-7 2 0,-1-3-7 0,-3 0-10 15,3-5-8-15,-1 2-13 0,-1-3-14 0,-1-1-17 16,-2-7-9-16,4 10-13 0,0-7-9 0,-4-3 2 16,8 6-44-16,-8-6-31 0,0 0-26 0,33-9-7 15,-15 0 0-15,7-6-103 0,-2-2-314 0,0-1 139 16</inkml:trace>
  <inkml:trace contextRef="#ctx0" brushRef="#br0" timeOffset="41702.75">28104 8067 966 0,'19'-27'-46'0,"-1"-1"41"15,-4 2 38-15,-4 2 0 0,-3-2 22 0,-1 7-2 16,-3 0 20-16,-1 0-1 0,-2 2 6 0,0 0 13 16,-1 4 14-16,0-1 6 0,-3 2-7 0,1 0 2 15,-2 1 3-15,3 3 2 0,-2-2 6 0,1 5-10 16,3 5-10-16,-5-11-14 0,5 11-11 0,-4-7-13 16,4 7-13-16,0 0-7 0,0 0-3 0,0 0-2 0,-46 22-3 15,14-5-3-15,-15 9 1 0,-6 6-3 0,-18 18-3 16,-3-1-2-16,1 0-1 0,21-14 1 0,-21 13-2 15,18-16-2-15,6 2-5 0,2-3-3 0,6 0-10 16,8-10-9-16,2 2-10 0,1-1-8 0,3-3-15 16,0 1-21-16,-2-1-19 0,3-1-30 0,11-6-44 15,-2 0-50-15,0-1-172 0,7-1-409 0,3-6 181 16</inkml:trace>
  <inkml:trace contextRef="#ctx0" brushRef="#br0" timeOffset="41839.6">27423 8349 266 0,'0'0'275'0,"0"0"-28"15,0 0-29-15,0 0-43 0,0 0-59 0,0 0-78 16,0 0-78-16,0 0-66 0,0 0-93 16,0 0-214-16,0 0 95 0</inkml:trace>
  <inkml:trace contextRef="#ctx0" brushRef="#br0" timeOffset="46797.14">5344 14605 109 0,'0'0'163'15,"0"0"-1"-15,0 0-14 0,0 0-8 0,0 0-15 16,0 0-12-16,0 0-15 0,0 0-10 15,0 0-8-15,0 0-6 0,0 0-6 0,0 0-9 0,0 0-7 16,0 0-6-16,0 0-2 0,0 0-8 0,0 0-3 16,0 0-2-16,0 0 0 0,0 0-3 0,0 0-9 15,0 0-1-15,0 0 7 0,0 0-2 0,0 0 5 16,0 0 5-16,0 0 4 0,0 0 4 0,0 0 5 16,0 0 3-16,0 0 4 0,0 0 5 0,0 0 0 15,0 0 1-15,0 0 2 0,0 0-1 0,0 0-2 16,0 0 5-16,0 0-2 0,0 0 1 0,0 0-2 15,0 0-1-15,0 0 1 0,0 0 0 0,0 0 3 16,0 0-10-16,0 0-4 0,0 0 0 0,0 0 0 0,0 0-6 16,0 0-2-16,0 0 2 0,-19-19-11 0,19 19 1 15,-7-8-6-15,7 8-5 0,-7-8 0 0,3 2-1 16,-1-3-6-16,1 4-2 0,-1-5-4 0,-3 3 2 16,2-3-2-16,1-1-2 0,1 1 2 0,-4-1-3 15,3 0-3-15,0-1 7 0,-1 1-4 0,1-1-6 16,2 1 2-16,-2-1 2 0,1 0-4 0,1 0 3 15,2 0-1-15,-3 0 0 0,1 2 0 0,3-2-2 16,0 3-3-16,1-4 2 0,-1 3-1 0,5-1 1 16,-3-2 0-16,4-1-1 0,-3 3 3 0,4 0-3 15,1 1-1-15,-1-1 3 0,5-3 1 0,-5 5-1 16,6-5-1-16,0 4 1 0,0-2-3 0,1 2 1 16,1 1-2-16,-2-2 4 0,1 4 0 0,0 0-4 15,-4 0 1-15,3 3 3 0,-3-1-3 0,3 1 2 16,0 0 0-16,-2 1-1 0,2 1-1 0,0 0 4 15,-13 2 0-15,24 0-5 0,-11 0 1 0,-13 0 2 0,25 3-1 16,-13 0-8-16,2 2 0 0,-4 2 2 0,7 2-1 16,-3 2 3-16,1 3-2 0,-3 2-3 0,3 4-1 15,0 4 2-15,-2 0 5 0,0 3-3 0,-4 0-2 16,0 2 0-16,-4 1 3 0,-4 2 4 0,-1 1-2 16,-1 12-1-16,-4-9 7 0,-1 10-5 0,-1 1 2 15,-2-13-1-15,-1 1 1 0,-5 14-1 0,-3-5 3 16,-3 0-1-16,-2 1 4 0,0-5-2 0,2-9 0 15,-5 9-3-15,-6 0 2 0,4-1 0 16,4-14 3-16,-10 10-5 0,5-10 1 0,-8 4 2 0,6-7 3 16,1 1-1-16,-2-4 3 0,1-4 11 0,-2-1-3 15,-4-1 3-15,1 2 0 0,3-6 2 0,-2-1-1 16,2-5 5-16,-3 1-4 0,3-3 9 0,1-1-3 16,1-1-1-16,3-4 1 0,0-1 0 0,0-1-13 0,8 1 4 15,-6-5-1-15,8 1 5 0,-5-4-5 16,-1-2-5-16,5-1-3 0,2 3 2 0,-1-5-7 15,3-2 0-15,2 7-1 0,-1-3-2 0,5 4 1 0,2 3 6 16,0 1-8-16,3 1-1 0,-1 2-4 0,2 1 0 16,3 5-8-16,-2-9 0 0,2 9-3 0,0 0 2 15,0 0 4-15,13-6 0 0,-13 6 2 0,30 9 1 16,-1 0 1-16,0 3 3 0,5 0-1 0,15 6 7 16,-2-1-6-16,-9-4 10 0,14 8-8 0,1-3 1 15,1-2 3-15,-3 0 0 0,0-3-4 16,2 0 0-16,-6 0 2 0,-6-5 6 0,-4-3-2 0,0 1-4 15,0-2 2-15,-4 2-2 0,3-1 1 0,-5-3-7 16,-1 0 7-16,-3-3 1 0,-5 1 3 0,-3-3-4 16,-1 2 3-16,0 0-4 0,-8-1 5 0,3 0-1 15,-5-4 2-15,-8 6-1 0,15-6 0 0,-9 2 0 16,-1-1-4-16,-5 5 0 0,8-10-1 0,-4 5 0 16,-4 5-4-16,5-9 1 0,-5 9 3 0,5-9-1 15,-5 9-4-15,1-5 6 0,-1 5-2 0,0 0-6 16,0 0-2-16,0 0-12 0,0-10-23 0,0 10-26 15,0 0-24-15,0 0-13 0,0 0 9 0,0 0 4 0,0 0-14 16,0 0-22-16,11 23-37 0,-8-18-16 0,4 3-225 16,-7-8-443-16,15 17 197 0</inkml:trace>
  <inkml:trace contextRef="#ctx0" brushRef="#br0" timeOffset="47026.36">6507 15355 254 0,'0'0'303'0,"0"0"-27"0,4 7-19 16,-4-7-18-16,-6 16-17 0,-3-2-16 0,-7 9-25 0,-2 0-15 15,-2 2-17-15,3 3-32 0,-4-2-26 16,3 2-28-16,-3-1-36 0,1 1-41 0,1 1-36 0,3 1-42 15,5-6-51-15,1-1-82 0,2-7-114 0,4 0-365 16,5-4 162-16</inkml:trace>
  <inkml:trace contextRef="#ctx0" brushRef="#br0" timeOffset="48734.03">7427 15030 132 0,'0'0'157'0,"0"0"-6"0,0 0-9 0,0 0-12 16,0 0-11-16,0 0-13 0,0 0-13 0,0 0-4 15,0 0-10-15,0 0-6 0,0 0-14 0,0 0 1 16,0 0-11-16,0 0-5 0,0 0-4 0,0 0-6 16,0 0-2-16,0 0 0 0,0 0-4 0,0 0-2 0,0 0-6 15,0 0 3-15,0 0-1 0,0 0 0 16,0 0 0-16,0 0-3 0,0 0 8 0,0 0-5 16,0 0-2-16,0 0 0 0,0 0-3 0,0 0 4 0,0 0-9 15,0 0 5-15,0 0-6 0,0 0 0 16,0 0 1-16,0 0-3 0,0 0-1 0,0 0-4 0,0 0 0 15,0 0 4-15,0 0-4 0,0 0 3 0,0 0-4 16,0 0-2-16,0 0 2 0,0 0-1 0,0 0 3 16,0 0-2-16,0 0 0 0,0 0-3 0,0 0 1 15,0 0 2-15,0 0 1 0,0 0 0 0,0 0 2 16,0 0 11-16,0 0 8 0,0 0 3 0,0 0 6 16,0 0 3-16,0 0-1 0,0 0-2 0,0 0-1 0,0 0-4 15,0 0 2-15,0 0-4 0,0 0 2 0,0 0 0 16,0 0-2-16,0 0 2 0,0 0-4 15,0 0 1-15,0 0-2 0,0 0-2 0,0 0 4 0,0 0-4 16,0 0 2-16,0 0 20 0,0 0 12 0,37-4 10 16,-6 1 3-16,6 1 1 0,14-6-3 15,-1 2-3-15,4 1-3 0,-3-1-4 0,1 0-6 0,-13 1 0 16,12-3-1-16,-17 2 1 0,1 1 0 0,-5 0-3 16,1-2-3-16,-4 4-2 0,-7-1 3 0,1 0-9 15,-2 2-3-15,-6-2-10 0,-2 2 0 0,1 1-2 16,-12 1 4-16,16-4-7 0,-16 4 2 0,11-1-5 15,-11 1 1-15,0 0 0 0,9-3-6 0,-9 3 0 0,0 0-8 16,0 0 0-16,0 0-2 0,0 0-10 16,0 0-7-16,0 0-9 0,7-4-14 0,-7 4-14 15,0 0-17-15,0 0-20 0,0 0-17 0,0 0-17 0,0 0-12 16,0 0-9-16,0 0-14 0,0 0-29 16,0 0-14-16,5 12-36 0,-5-12-156 0,0 0-428 0,8 6 190 15</inkml:trace>
  <inkml:trace contextRef="#ctx0" brushRef="#br0" timeOffset="49294.05">8562 14576 2553 0,'12'-26'-17'0,"-2"-1"43"0,-4 8 37 15,2 4-19-15,-5 2-10 0,-1 3-6 0,2 2-12 0,-4 1-4 16,0 7-4-16,6-8-3 0,-6 8-1 0,0 0-4 15,0 0-3-15,0 0 5 0,0 0 8 16,0 0 14-16,-12 23 12 0,5-3 7 0,-2-2 3 0,-1 10-1 16,1-1 0-16,-1 2-2 0,2 2-4 0,2 0-1 15,-1-1-2-15,6 2-4 0,0-3-1 0,2 0-1 16,4-2-4-16,4-2-3 0,0-7-5 0,4 5-2 16,5-3 2-16,1-3-2 0,5-2-1 0,3-5-5 15,2-2 2-15,2-4 1 0,1-4-3 0,0-2-2 0,3-4-3 16,-4-4-1-16,0-1 2 0,-1-3 1 15,-2-1 1-15,-3 0-2 0,-5-2-1 0,-5 4 8 16,0-3-7-16,-1-7-3 0,-4 7 4 0,-1-2-7 0,0-6 0 16,-6 5 3-16,-1 1-2 0,1-2 2 0,-3 1 0 15,0 2-1-15,1 2-1 0,-2-1 1 16,1 4-1-16,0 0 0 0,-3 1 0 0,5 3 1 0,-1-2-1 16,-1 10 6-16,0-12-6 0,0 12-1 0,-1-8 2 15,1 8-4-15,0 0-2 0,0 0-4 0,1-8 5 16,-1 8 0-16,0 0 0 0,0 0-1 0,0 0 3 15,1-7 0-15,-1 7-1 0,0 0 1 0,0 0 0 16,0 0-2-16,0 0 2 0,0 0-4 0,0 0 2 16,0 0 3-16,0 0-1 0,0 0 5 0,0 0 7 15,-11 19 2-15,8-8 4 0,-1 6 3 0,-1 7 2 16,-5 0 3-16,2 5 4 0,-3 5-4 0,1-1 1 0,-2 1-6 16,-3 10-1-16,2 2 4 0,0 0-7 15,4-12 2-15,-2 13-1 0,0-13-4 0,1 2 0 16,4-1-8-16,-3 9 0 0,4-13 3 0,-3 1-17 0,3-3-7 15,2 1-25-15,0-2-25 0,0 1-35 0,2 0-36 16,-1-1-38-16,5-8-47 0,1 4-82 0,0-5-162 16,3 3-503-16,1-4 223 0</inkml:trace>
  <inkml:trace contextRef="#ctx0" brushRef="#br0" timeOffset="49560.67">9937 15473 244 0,'0'0'490'0,"0"0"-59"0,0 0-39 0,-1 9-41 16,1-9-37-16,-13 11-30 0,3 2-17 0,-8 0-40 15,-9 9-36-15,0 2-52 0,-1-1-32 0,-1 2-45 0,-7 7-36 16,10-7-38-16,-2 2-47 0,2-1-47 0,1 1-60 16,5-3-73-16,-1-3-252 0,6 0-531 0,4-4 235 15</inkml:trace>
  <inkml:trace contextRef="#ctx0" brushRef="#br0" timeOffset="50548.8">4245 15122 276 0,'-13'3'286'0,"13"-3"-13"15,-15 0-17-15,15 0-15 0,0 0-19 0,-18 0-18 16,18 0-22-16,0 0-16 0,0 0-14 0,0 0-12 16,0 0-18-16,-13-2-11 0,13 2-6 0,0 0-20 15,0 0-8-15,0 0-8 0,0 0-9 0,0 0-2 16,41-10-7-16,-11 5 3 0,5 0-14 0,23-1-5 15,-1-3-4-15,6 3-12 0,1-1-28 0,1-1-29 16,0 2-43-16,0 1-47 0,2-2-63 0,-2 1-82 16,-5 0-160-16,-5-2-469 0,-5-5 209 0</inkml:trace>
  <inkml:trace contextRef="#ctx0" brushRef="#br0" timeOffset="51212.14">10147 15159 242 0,'-9'-3'343'0,"9"3"-16"16,-9-6-19-16,9 6-15 0,-8-5-27 0,8 5-22 16,-10-7-12-16,10 7-24 0,-6-4-17 0,6 4-18 15,0 0-21-15,-8-6-20 0,8 6-6 0,0 0-19 16,0 0-2-16,0 0-12 0,0 0-13 0,0 0-5 0,15-8-14 15,3 5-7-15,4-1-4 0,6-1-1 0,5 1-5 16,3 0-6-16,2 1-11 0,15-3-20 16,-16 5-25-16,0-3-24 0,0 2-28 0,1-2-25 0,-2 0-25 15,-4 1-32-15,1 2-40 0,1-4-46 0,-5 0-40 16,-10 1-193-16,-1-2-510 0,1-1 227 0</inkml:trace>
  <inkml:trace contextRef="#ctx0" brushRef="#br0" timeOffset="51699.78">11776 14662 2638 0,'17'-25'22'0,"-3"2"70"0,-4 6 16 0,-3 4-39 16,-4 2-13-16,0 2-2 0,-3 2-8 0,0 7-14 0,3-10-9 16,-3 10-5-16,0 0 1 0,-17-6-2 0,17 6 4 15,-45 14 2-15,11 2 9 0,-1 2 8 0,-12 8 3 16,-3 8 2-16,-1 3-1 0,2 3-1 0,1 1 1 15,4 3-10-15,1 0-2 0,5 2-3 0,4 0-2 16,6 0-5-16,4-3 0 0,10 1-1 0,5-12-4 16,5-3-2-16,4 0 1 0,3-4-3 0,4-1-1 15,4-8-1-15,-1 0-2 0,5-2 0 0,2-6 0 0,2 3-6 16,1-6 5-16,2 1-4 0,6-5-4 16,0-1-2-16,-6-3 2 0,-3-2 3 0,-1 1-6 15,0-7-5-15,-5 1-1 0,-4 1-4 0,-2-1 1 0,-3-1-4 16,-1 0-2-16,-6-2-4 0,-2 2 4 0,-6-1-13 15,-6 1-1-15,-2 1-3 0,-12 1 1 16,0 1 3-16,-2 3 3 0,3 2-11 0,0 1-14 0,2 1-24 16,6 2-27-16,4 4-33 0,4-3-41 0,5 1-39 15,2 5-238-15,-1-1-493 0,8-7 219 0</inkml:trace>
  <inkml:trace contextRef="#ctx0" brushRef="#br0" timeOffset="51891.67">12070 15448 4551 0,'7'2'30'0,"-7"-2"78"15,10 2-27-15,-10-2-65 0,0 0-33 0,7 4 2 16,-7-4-1-16,3 8 5 0,-3-8 0 0,-1 16-3 16,-4-2 8-16,-4 4-5 0,-3 6-17 0,-3 0-15 15,2 2-14-15,-1 1-23 0,0 0-25 0,1 1-40 16,1 1-33-16,0 0-54 0,5-3-74 0,-3 2-280 15,7-3-633-15,3-5 280 0</inkml:trace>
  <inkml:trace contextRef="#ctx0" brushRef="#br0" timeOffset="52153.62">13397 15245 4201 0,'0'0'4'0,"0"0"83"0,0 0-21 16,2-20-29-16,-2 20-6 0,0 0-4 0,-1-9-12 0,1 9-5 16,0 0-6-16,0 0-1 0,4-9 8 0,-4 9-11 15,9-3-5-15,2-1-9 0,2-1-17 0,14 0-9 16,2-3-11-16,3 1-16 0,3 1-29 0,1 0-33 15,15-1-35-15,-2-3-50 0,10-1-50 0,-10-3-307 16,10 0-617-16,-2-5 273 0</inkml:trace>
  <inkml:trace contextRef="#ctx0" brushRef="#br0" timeOffset="52712.46">15066 14734 108 0,'1'-13'258'15,"-2"1"-24"-15,0 3-20 0,-6-6-17 0,-2 0-15 16,-7 5-15-16,-10-3-9 0,-6 2-7 0,-5 0 1 16,-14 0-2-16,10 8-1 0,-9-3-6 0,12 3-1 0,3 2-11 15,2 1-10-15,4 4-8 0,2 0-11 0,4 0-13 16,5 2-7-16,0 2-12 0,4 2-7 0,0 3-4 15,4 2-10-15,2 0 0 0,-1 5-8 0,5 3-1 16,3 6-11-16,5 3 5 0,2 2-8 0,6 11-4 16,1 1 0-16,2 2-3 0,-1-1-6 0,4-2 1 15,-8-11-1-15,7 13-5 0,-6-3-9 0,-4-10 6 16,0 0-4-16,-3-3 0 0,1 3-2 0,-6-3-2 16,0-3-1-16,-3-1-5 0,-5-1 2 0,0-1-1 0,-5-4-4 15,-4-2 1-15,-4 1-1 0,-1-5 3 16,-5-4 1-16,1 0 0 0,-1-4 2 0,-3-1-1 0,-2-5 3 15,-4-2 2-15,4-2 2 0,1-5 6 0,0 1 1 16,-1-2 7-16,10-1 0 0,4 2 0 0,-4-8 4 16,7 4-3-16,1 0 4 0,2-1 0 0,3 0 3 15,1-2-8-15,4-3 3 0,5 0-4 0,0 1-9 16,8 2 4-16,4-2-5 0,10-3-3 0,0-2 9 16,5 4-9-16,5-2 3 0,15-1 4 0,-1 1-3 15,-11 5-4-15,17-3-2 0,-4 0 2 0,1 4-3 16,2-2-2-16,-4 2-7 0,-10 2 10 0,0 0-5 15,-2 0 1-15,-3 1 0 0,-4 0 2 0,0-1 2 16,-1 0-3-16,-12 3 2 0,3-4-1 0,-5 2-1 16,2-1-3-16,-4 0-3 0,0-1-3 0,-2 3-11 0,-4-2-13 15,0 2-17-15,0 2-21 0,-1-1-37 0,0 3-42 16,0 1-69-16,-4 5-269 0,6-8-533 0,-6 8 236 16</inkml:trace>
  <inkml:trace contextRef="#ctx0" brushRef="#br0" timeOffset="52902.9">15370 15620 4506 0,'4'7'170'0,"-3"-2"107"0,-1-5-119 0,4 10-66 0,-4-10-29 16,3 7-19-16,-3-7-18 0,0 0-12 0,0 12-3 15,0-12-5-15,-8 15-11 0,-2-3-31 0,-1 3-22 16,-3 1-43-16,0 4-35 0,-2 0-34 0,-6 3-37 15,5 0-44-15,1 1-53 0,-2-2-106 0,4-7-206 16,2 1-665-16,5-3 295 0</inkml:trace>
  <inkml:trace contextRef="#ctx0" brushRef="#br0" timeOffset="53183.68">16306 15380 32 0,'0'0'405'0,"0"-13"-44"15,0 13-36-15,3-10-28 0,1 4-30 0,5 0-33 16,5 0-20-16,7 0-16 0,8 0-26 0,6-1-18 15,3 3-26-15,3 1-37 0,10 1-30 0,4 0-30 16,-3-1-28-16,3 2-24 0,-4-2-36 0,0 2-31 16,3-4-44-16,1 2-40 0,-18 0-246 0,0-3-451 15,14-6 200-15</inkml:trace>
  <inkml:trace contextRef="#ctx0" brushRef="#br0" timeOffset="53479.6">17751 14895 3578 0,'3'-16'14'0,"0"-4"-4"0,2 5 7 0,-2 4-2 16,-2 1-12-16,2 4 6 0,-3 6-8 16,1-13-4-16,-1 8 1 0,0 5 0 0,0 0-1 15,0 0 1-15,0 0-1 0,0 0 2 0,0 0-1 0,9 22 8 16,-9-7 7-16,-1 6 4 0,1 6 6 0,-3 1 0 15,-2 3 5-15,0 1 10 0,-9 13-3 0,4-13-9 16,-1 2 2-16,-4 10-3 0,2-10-1 0,-4 9-2 16,5-9-8-16,-2 0-8 0,4-1-16 0,-2 1-16 15,3-2-15-15,4-2-23 0,3-1-19 0,3-5-26 16,0-4-27-16,3-3-30 0,2-1-39 0,3-7-67 16,3-1-203-16,-1-5-513 0,10-1 227 0</inkml:trace>
  <inkml:trace contextRef="#ctx0" brushRef="#br0" timeOffset="53776.82">18326 15086 3373 0,'0'0'-47'0,"0"0"88"0,5-6-31 0,-5 6-15 16,0 0-4-16,0 0 5 0,0 0 0 0,0 0-2 15,0 0 4-15,0 0 1 0,-28 18-1 0,20-8 0 16,2 1 2-16,-3 2 0 0,0 1-1 0,1 1-1 15,3 0 0-15,0 3 1 0,3 0 1 0,0 0-2 16,6-1 0-16,1-1 1 0,3 1 3 0,1-1-2 16,8-1-2-16,5-2 2 0,3 0 0 0,3-6-2 15,0-1 1-15,4-6 1 0,-2-3 0 0,-2-2-1 0,-7-4 4 16,-4 0 0-16,9-6-2 0,-7-3-1 0,-3-1 4 16,-6 1-5-16,-2-4-8 0,-4 1-11 0,-4-4-10 15,-4 0-16-15,-5 1-16 0,-7-2-8 0,-1 3-10 16,-6 3-15-16,-1 1-16 0,-1 2-28 0,2 1-16 15,-1 4-26-15,4 4-210 0,2 0-421 0,1 3 187 16</inkml:trace>
  <inkml:trace contextRef="#ctx0" brushRef="#br0" timeOffset="54159.75">19296 15234 4772 0,'0'0'-6'16,"0"0"35"-16,-5-23-22 0,5 23-11 0,-1-9-2 0,1 9 9 16,0 0-1-16,-2-9-4 0,2 9-14 0,0 0-18 15,2-9-29-15,-2 9-24 0,0 0-23 0,0 0-12 16,0 0-16-16,0 0-12 0,16-1-15 0,-16 1-21 15,0 0-22-15,27 10-22 0,-13-9-29 0,0 2-246 16,6-2-547-16,1 1 243 0</inkml:trace>
  <inkml:trace contextRef="#ctx0" brushRef="#br0" timeOffset="54326.77">20134 15349 2924 0,'13'0'-7'0,"1"-1"26"15,-14 1-13-15,16-1-5 0,-16 1-2 0,0 0 1 0,17-3 2 16,-17 3-1-16,13 0-1 0,-13 0 1 0,16-1-2 16,-16 1-11-16,21 1-27 0,-8 2-30 0,4-1-21 15,2 5-30-15,1-1-29 0,7 1-50 0,0 0-180 16,6 3-408-16,4-5 181 0</inkml:trace>
  <inkml:trace contextRef="#ctx0" brushRef="#br0" timeOffset="54451.86">21374 15538 53 0,'19'-1'99'0,"-6"1"-23"0,6 1-37 0,-1 1-84 16,0-1-48-16,-5 1 21 0</inkml:trace>
  <inkml:trace contextRef="#ctx0" brushRef="#br0" timeOffset="54617.73">22404 15708 81 0,'16'-2'172'16,"-4"4"-14"-16,-12-2-18 0,25-2-11 0,-25 2-35 15,14 0-57-15,-14 0-69 0,0 0-99 0,0 0-139 16,0 0 61-16</inkml:trace>
  <inkml:trace contextRef="#ctx0" brushRef="#br0" timeOffset="56499.51">22885 12037 36 0,'-17'-6'187'0,"-2"1"-12"16,-1 1-10-16,3 1-10 0,-5 2-8 0,-6 1-5 16,0 0-2-16,0 1-4 0,-3 2-12 0,1 1-8 15,-1 3-6-15,0-1-9 0,-1 1-6 0,0 2-12 0,0 2-7 16,2 1-8-16,-1 0-4 0,2 1-5 0,-1 3-10 16,5 0-2-16,4-1-6 0,3-3-4 0,0 1-6 15,4 1-2-15,4-3-2 0,2-1-3 0,1-2-1 16,4 2-4-16,2-3 1 0,0 3-3 0,1-10-6 15,5 13 5-15,2-6-4 0,2-1 0 0,8-1 0 16,2 1 2-16,0-2 0 0,9-3 1 0,-6 0-6 16,-3-2 1-16,8 0 1 0,-6-4 1 0,-1 1 4 15,-1-1 1-15,-1-1 1 0,1-2 0 0,-2-2 2 16,-2 2-2-16,-1-3 6 0,2 1 1 0,-6 2 0 16,1 0-3-16,-2-2 3 0,-4 0 1 0,2 1-1 15,-1 3 5-15,2-2-2 0,-2 3-1 0,-6 5-4 0,5-8-3 16,-5 8-3-16,7-6 0 0,-7 6-4 0,0 0-3 15,4-5-3-15,-4 5-2 0,0 0 1 0,0 0-3 16,0 0 3-16,0 0 4 0,6 18 0 0,-9-10 1 16,6 3-4-16,-4 1 2 0,-1 4 2 0,4 1 0 15,0 2-5-15,-1 1 3 0,3 4-2 0,-1-5-1 16,-1-1-4-16,2-1 3 0,-1 1 0 0,1 0-3 16,1-3-9-16,0-3-19 0,0 0-13 0,0-2-28 15,0 1-36-15,2-3-43 0,4 0-44 0,-4-1-263 16,4-4-490-16,3 0 216 0</inkml:trace>
  <inkml:trace contextRef="#ctx0" brushRef="#br0" timeOffset="56707.92">23217 12362 3141 0,'8'-4'49'0,"-8"4"1"0,12-7-5 0,-12 7-22 16,5-4 5-16,-5 4 16 0,0 0 19 0,8-5 1 15,-8 5-1-15,0 0-10 0,0 0-8 0,4-5-3 16,-4 5-3-16,0 0-1 0,0 0-10 0,0 0-6 0,0 0 3 15,0 0-5-15,0 0-4 0,0 0-6 0,-9 31 2 16,3-16 0-16,-2 0-9 0,0 3-19 16,1 9-28-16,-2-1-24 0,-5 3-30 0,2 2-41 0,-2 0-53 15,3-3-63-15,0-2-266 0,0 1-564 0,2-4 250 16</inkml:trace>
  <inkml:trace contextRef="#ctx0" brushRef="#br0" timeOffset="56998.73">24353 12691 311 0,'0'0'364'0,"0"0"-23"0,0 0-12 0,0 0-16 0,0 0-20 16,0 0-31-16,0 0-26 0,0 0-29 0,0 0-17 15,0 0-15-15,0 0-18 0,0 0-22 0,0 0-10 16,0 0-18-16,19-7-15 0,-19 7-22 0,13-4-23 16,-13 4-23-16,17-5-27 0,-5 5-29 0,1-3-37 15,1 2-44-15,0 0-64 0,4-2-59 0,-5 1-289 16,6-4-569-16,-10 1 252 0</inkml:trace>
  <inkml:trace contextRef="#ctx0" brushRef="#br0" timeOffset="57172.65">24275 12373 3955 0,'-9'-9'-41'0,"5"-1"69"15,0 2-36-15,3 3 7 0,1 5-2 0,0 0 3 16,5-13-1-16,4 9 1 0,10 1-1 0,-2 1-5 15,6 1-17-15,10 2-25 0,-1 2-27 0,3 1-38 16,-2 1-29-16,4 1-26 0,-2-2-28 16,0-2-34-16,-3 4-259 0,2-4-528 0,-1 4 235 0</inkml:trace>
  <inkml:trace contextRef="#ctx0" brushRef="#br0" timeOffset="57404.78">25162 12521 3991 0,'0'0'-10'15,"13"2"4"-15,-13-2-15 0,0 0 11 0,17 2 8 16,-17-2 1-16,17 0 2 0,-17 0-3 0,30-3 1 16,-14 3-6-16,5-1 0 0,-2 2 4 0,0-2-5 15,0 1 7-15,-3 0-7 0,4 1-15 0,-1 0-16 0,0-1-18 16,2 0-18-16,-3 3-24 0,1 0-22 0,0 1-21 15,-1 0-20-15,2 0-28 0,-2 1-44 16,-4-1-227-16,4 0-499 0,0 2 221 0</inkml:trace>
  <inkml:trace contextRef="#ctx0" brushRef="#br0" timeOffset="57806.66">26141 12394 56 0,'17'-9'290'16,"3"3"-33"-16,7-1-25 0,1 1-20 0,1 1-21 15,3 2-19-15,-5 0-22 0,1 2-11 0,-6 2-17 16,0 1-14-16,-2 0-9 0,-2 0-10 0,0 2-7 16,-6-1-15-16,0 4 1 0,-3-2-12 0,-1 4-2 15,-3 0-7-15,3 4-5 0,-5-4-3 0,0 8-1 16,-4 0-7-16,-2-2-10 0,-6 2-6 0,-1 6 1 15,0 1 1-15,-7-3-5 0,-2 3 0 0,0-3 0 0,-1 1 0 16,-1-1-1-16,1-2 0 0,3-4-2 16,4-1-2-16,-2-1 2 0,6 0-2 0,0-4-1 15,2 0 0-15,1-2 2 0,1 2-2 0,1 0 2 0,4-2 0 16,0-7 4-16,9 13-1 0,4-5-1 0,11 3-1 16,8 1-2-16,5 0-1 0,17 1-1 15,2 0 1-15,3 1 0 0,2-4-5 0,2-1-1 0,-2-2-2 16,3 2-2-16,-2-5 0 0,-5 2-4 0,-3 1-5 15,-17-3-8-15,14-3-13 0,-15 1-23 0,-3 0-25 16,-4 0-27-16,-7-1-47 0,-4 1-54 0,-5-1-162 16,-13-1-402-16,11 0 179 0</inkml:trace>
  <inkml:trace contextRef="#ctx0" brushRef="#br0" timeOffset="58894.7">22777 13563 223 0,'3'-8'315'0,"-3"8"-15"0,-3-11-23 15,3 11-22-15,-5-12-26 0,2 6-23 0,3 6-18 16,-16-9-25-16,3 4-16 0,-2 1-10 0,-5 1-15 16,-1 2-5-16,-7 1-10 0,-3 3-7 0,1 1-2 15,-5 2-13-15,-2 0-1 0,3 4-12 0,-1 1-12 0,2 0-3 16,2 3-3-16,4 3-10 0,2-2-3 0,4 1-6 15,6-4-6-15,3 2 2 0,5-3-7 0,3-1-2 16,0 2-2-16,5 1 1 0,2-1-3 0,6-2-3 16,1 2 2-16,8-2-5 0,8 3-1 0,2-4-2 15,1-5-10-15,6 1 1 0,0-3 0 0,1-3-4 16,-3-3 0-16,-1-1-2 0,-2-2 1 0,-4-3 0 16,0-2 1-16,-7 3 1 0,2-8-2 0,-5 3-2 15,4-4 3-15,-9 3 1 0,4-7 1 0,-6 6 4 16,-1-1-2-16,-2-1-1 0,-2 2-5 0,-1 4 10 15,-1 0 0-15,0 3 2 0,-1-1 1 0,0 3-2 16,-1 7-2-16,1-11 1 0,-1 11-1 0,2-7 1 0,-2 7-3 16,0 0-3-16,0 0-2 0,0 0 4 0,0 0-3 15,0 0 0-15,0 0 0 0,-2 29 3 0,2-12-2 16,2 2 4-16,-2-2-1 0,1 6-4 0,0-2 5 16,1-2 1-16,1 6-2 0,4 1-13 0,-5-6-20 15,1 0-25-15,2 6-26 0,0-6-21 0,2-2-26 16,1-1-38-16,0-2-29 0,-2-4-37 0,2-5-216 15,6 0-488-15,2-1 216 0</inkml:trace>
  <inkml:trace contextRef="#ctx0" brushRef="#br0" timeOffset="59307.66">23353 13750 51 0,'0'0'340'15,"0"0"-32"-15,0 0-32 0,0 0-18 0,13 0-23 16,-13 0-26-16,0 0-22 0,0 0-19 0,0 0-15 15,0 0-21-15,0 0-8 0,0 0-18 0,0 0-12 16,0 0-7-16,0 0-7 0,0 0-8 0,0 0-9 16,0 0-5-16,0 0-5 0,0 0-7 0,0 0-5 15,0 0-1-15,0 0-9 0,0 0 3 0,0 0 0 16,0 0-4-16,0 0-6 0,0 0-4 0,0 0-1 16,0 0 2-16,21 2-7 0,-2-4 0 0,-1 1-1 15,0 0 0-15,1 2-4 0,-1 2-2 0,1 2-3 0,0-1-1 16,-1 0 1-16,-5 0 1 0,0 1-1 15,-4 1 0-15,1 0-2 0,-4 4-7 0,-1-2 3 16,-1 2 2-16,-2 1-3 0,-4-1 2 0,-3 1 2 16,-3 2-1-16,-4 1 5 0,-4 0 6 0,-1-2 3 0,0-3 1 15,0 2 0-15,1-1-5 0,-1-3 5 0,7 1 1 16,-3-2-1-16,7-1-3 0,-1-1 1 0,7-4-4 16,-9 10-2-16,4-6 2 0,5-4-6 0,-4 11 2 15,6-4 0-15,-2-7 2 0,7 20 1 0,1-11-8 16,2 3 7-16,4 3-1 0,6 3-3 0,1-3-2 15,2 1 1-15,3-3 2 0,3 0-16 0,-5 1-19 0,7-3-18 16,0 0-22-16,1 0-25 0,2-3-44 0,3-2-60 16,-4 0-83-16,-1-2-187 0,2-3-508 0,-2 0 225 15</inkml:trace>
  <inkml:trace contextRef="#ctx0" brushRef="#br0" timeOffset="59664.27">24812 14409 15 0,'8'5'359'0,"-8"-5"-37"16,0 0-29-16,0 0-28 0,16 2-27 0,-16-2-24 16,14 2-18-16,-2-1-24 0,2 0-16 0,1 1-17 15,4-1-18-15,-1 2-9 0,4-1-17 0,-2 0-5 16,7 2-12-16,-5-1-6 0,6 0-8 0,2 1-13 15,-9-3-24-15,7 0-24 0,-6 1-36 0,-3 0-43 0,2-1-51 16,-1-4-67-16,-3 1-248 0,3-3-480 16,-7 1 213-16</inkml:trace>
  <inkml:trace contextRef="#ctx0" brushRef="#br0" timeOffset="59862.01">24985 14059 3903 0,'-11'-8'-7'16,"3"1"9"-16,0 1-12 0,4 1-8 0,4 5 15 16,-5-9 0-16,5 9 0 0,0 0 0 0,17-11-4 15,2 9 5-15,10-1-15 0,0 2-12 0,5 2-24 16,0 3-19-16,4-2-18 0,3 2-13 0,10 2-11 0,-14-3-9 16,13 1-17-16,5 3-18 0,-18-5-25 0,18 1-35 15,-16 1-208-15,0-1-460 0,0-2 205 0</inkml:trace>
  <inkml:trace contextRef="#ctx0" brushRef="#br0" timeOffset="60085.1">25837 14198 3860 0,'-8'1'10'0,"8"-1"1"16,-10 3-38-16,10-3 19 0,0 0-3 0,0 0 8 15,0 0-1-15,0 0 0 0,0 0 2 0,0 0 3 0,47-2-3 16,-24 2-2-16,8 1 0 0,1-2-3 0,-2 1-11 16,4 0-12-16,-2-2-20 0,-2-1-13 0,6 3-28 15,-4-1-28-15,5 2-22 0,-1 1-27 0,2-4-28 16,-2 0-37-16,-3 1-217 0,1-2-487 0,-2 2 216 16</inkml:trace>
  <inkml:trace contextRef="#ctx0" brushRef="#br0" timeOffset="60495.15">26725 14119 2463 0,'0'0'97'0,"0"0"-67"0,0 0-10 0,0 0-8 0,0 0 4 16,0 0 10-16,0 0 0 0,0 0-5 0,0 0-5 16,0 0-2-16,0 0-3 0,0 0 5 0,0 0 0 15,0 0 5-15,0 0-1 0,0 0-2 0,-3 22 5 16,3-12-5-16,0 3 1 0,3 4 1 0,-2 1-3 15,3 1-3-15,1 0 1 0,3 5 0 0,3-1-2 16,0-6-3-16,0-3 2 0,2 2-2 0,1-2-3 16,3-3 0-16,-2 0-2 0,2-4 4 0,-1-1-2 15,-2-2-2-15,7-2 0 0,-8-1 1 0,6-1 5 16,-7-2-2-16,1-1-7 0,1-2 4 0,2-3-3 16,-1-1 4-16,-1 0-5 0,1 0 1 0,-2-3-4 15,1 0 3-15,-4 1 0 0,-2 0 4 0,1 3-2 0,-4-2 2 16,0 3 5-16,-1 2-2 0,1-1 0 0,-5 6-3 15,9-7-2-15,-9 7-3 0,5-5-1 0,-5 5 0 16,0 0-1-16,0 0 5 0,0 0-2 0,8 20 1 16,-8-9 2-16,0 7 4 0,-3 0-4 0,3 7 3 15,-4 2-1-15,-2-2-2 0,0 1 2 0,-2 0-1 16,-1 3 1-16,-5-1 1 0,0 1-2 0,-2 0-13 16,1-1-24-16,-2-1-21 0,0 0-27 0,-4-2-42 15,2-2-50-15,1-3-64 0,-2-2-194 0,3-5-463 16,1-3 206-16</inkml:trace>
  <inkml:trace contextRef="#ctx0" brushRef="#br0" timeOffset="61525.68">23107 15156 109 0,'0'0'289'0,"5"-10"-20"16,-5 10-4-16,3-9-17 0,-3 9-23 0,-7-10-20 16,1 4-15-16,-7-2-17 0,-1 2-10 0,-4-1-13 0,-9-5-10 15,1 7-9-15,4-1-8 0,1 3-8 16,0 2-11-16,0 1-13 0,2 1-9 0,0 2-6 15,1 2-10-15,1-1-3 0,2 2-8 0,4 2-11 0,1-1-2 16,2-1-1-16,1 3-6 0,1-1-8 0,1 1-2 16,2 2-5-16,6 0-4 0,-1-1 3 0,2 0-2 15,5 3-3-15,5 0-3 0,0-2-1 0,7-2 1 16,7 1-1-16,-1 0-4 0,-1-6 5 0,5-2-3 16,1 0-2-16,-1-2-6 0,-1-3-1 0,-3-4 5 15,1 2-9-15,-1-5 1 0,0-1-1 0,-8 4 2 16,-1-4-9-16,5-3 4 0,-4 1 3 0,-5 1-4 15,2-2 4-15,-4-1 2 0,0 1-3 0,-2 0 2 0,0 0 1 16,-2 5 6-16,-3-1 6 0,3 1 3 16,-6 3 1-16,2 0 1 0,-4 6-2 0,4-8-2 15,-4 8-3-15,5-5-4 0,-5 5 0 0,0 0-2 0,0 0-3 16,0 0 9-16,0 0-2 0,0 0 2 0,0 0-1 16,-5 30 2-16,1-16 2 0,2 2-6 0,-5 1 5 15,2 2-3-15,0 5-4 0,4 1 0 0,-2 3-11 16,2-2-27-16,2 5-31 0,2-1-41 0,-2 1-45 15,7-3-71-15,1 0-66 0,0-4-194 0,6-3-523 16,3-3 231-16</inkml:trace>
  <inkml:trace contextRef="#ctx0" brushRef="#br0" timeOffset="61942.8">23754 15282 312 0,'7'-10'296'0,"1"3"-30"16,10-3-25-16,10 2-26 0,4 1-22 0,1-1-16 16,3 3-18-16,0 3-8 0,0 1-18 0,-2 0-7 15,3 1-19-15,-3 1-11 0,-5 2-9 0,-9 2-7 16,1-1-6-16,-2 3-10 0,-4 1-7 0,-1 2-2 16,-6-1-9-16,2 0-7 0,-5 2-5 0,-3 1-7 15,-2 0 0-15,-7 5-6 0,-3-1-4 0,-2-1-7 16,0-1-8-16,-1 0 2 0,-1-3-6 0,0 0 2 15,6-4-3-15,-1 0 4 0,3 1 0 0,-1-4-3 16,2 2 2-16,0 0-3 0,5-6-2 0,-6 11 3 0,3-7 1 16,3-4-1-16,-4 16 2 0,4-5 2 0,0-1-5 15,-1 3 3-15,2 0 0 0,1 2 0 16,0 2 2-16,-1 1-4 0,3-2-1 0,-2 1-2 0,-1-2 2 16,0 1-3-16,-1-6-3 0,-2 1 4 0,0 1-1 15,0-4-2-15,-1 0 0 0,-1-2 3 0,-2 0 0 16,6-6 0-16,-14 9 0 0,2-6 1 0,-3 0-1 15,-3-3 4-15,0 0-3 0,-3-5 1 0,-1 2-6 16,-6-2-8-16,2 2-10 0,3-1-16 0,3 0-27 16,-1-2-31-16,0 2-44 0,4-1-43 0,4 1-214 15,2-4-434-15,1 3 192 0</inkml:trace>
  <inkml:trace contextRef="#ctx0" brushRef="#br0" timeOffset="62208.71">24611 16023 148 0,'14'3'307'0,"-5"0"-21"0,-9-3-23 16,14 1-26-16,-1 1-22 0,-13-2-24 0,21 2-18 15,-10 1-16-15,-1-2-19 0,3 1-12 0,-3 1-11 16,2-1-11-16,2 1-11 0,-4-2-8 0,5 1-14 0,-2-1 4 16,0 1-18-16,2 0-6 0,-2-2-7 0,1 1-13 15,0 0-36-15,4 0-44 0,-5-1-52 0,-13 0-59 16,25-1-68-16,-12-2-176 0,1-2-438 0,-2 2 193 16</inkml:trace>
  <inkml:trace contextRef="#ctx0" brushRef="#br0" timeOffset="62392.68">24912 15813 141 0,'0'0'331'0,"0"0"-33"0,-3-7-28 16,3 7-29-16,0 0-25 0,0 0-24 0,12-8-22 0,-12 8-22 15,16-1-30-15,-4-1-33 0,4 2-34 0,1 0-39 16,2 0-39-16,0 2-65 0,8-5-33 0,4 4-67 15,-2-2-115-15,3 1-331 0,3 1 147 0</inkml:trace>
  <inkml:trace contextRef="#ctx0" brushRef="#br0" timeOffset="62728.55">25769 15909 3156 0,'0'0'20'0,"0"0"22"16,0 0 16-16,0 0 4 0,0 0 12 0,0 0 6 15,0 0-7-15,0 0-17 0,0 0-5 0,12-22-5 16,-7 17 3-16,-5 5-12 0,14-9-3 0,-5 6-4 15,1-2-7-15,4 1-2 0,-1 1-4 0,7-2 1 16,2 2-4-16,-4-1-5 0,4 1 4 0,4-4 10 16,2 6-12-16,-1-1-7 0,0 0-2 0,1 4-4 15,4-1 4-15,-1-1-7 0,0 1-17 0,-1 0-18 0,0 1-25 16,-1 1-22-16,-1-1-29 0,-1 1-39 0,-4 1-36 16,-4-3-27-16,4 1-57 0,-5 0-201 0,4-1-513 15,-2 2 227-15</inkml:trace>
  <inkml:trace contextRef="#ctx0" brushRef="#br0" timeOffset="63377.74">27415 15836 183 0,'9'-6'230'0,"1"1"-13"0,1-2-20 0,-2 1-20 16,-2 0-14-16,2 1-19 0,-9 5-14 0,11-7-8 15,-5 4-10-15,-6 3-6 0,6-9-2 0,-6 9-7 16,5-8 1-16,-5 8 3 0,4-6 7 0,-4 6 2 15,0 0-6-15,3-11-3 0,-3 11-5 0,0 0-6 16,-3-11-3-16,3 11-2 0,-5-7-5 0,5 7-5 16,-8-8-11-16,2 4-2 0,6 4-6 0,-17-7-5 15,2 5-5-15,0-3-1 0,-6 1-7 0,5 1-5 16,-11 2-3-16,6 2 2 0,-8 1 8 0,0 0-10 16,1 2-6-16,-2 1 1 0,2 3-2 0,-4 3 2 15,0 1 3-15,-1 1-7 0,-2 1 4 0,1 2 1 16,-1 1-4-16,-1 0 0 0,-7 7-5 0,7-6 4 0,7 1-2 15,-2 0-5-15,3 0 0 0,4 2 1 0,2-2-4 16,0 0 2-16,3-1-2 0,4 2-2 16,5-6-1-16,1 1 1 0,0-1 0 0,5 3 1 0,0-7-3 15,0 6 4-15,4-5-6 0,3 4-1 0,-1 1 2 16,3 2-1-16,4-5-8 0,4 2 1 16,-1-3 4-16,3 3 0 0,0-3-5 0,4-3-1 0,3 5 2 15,-1-4-8-15,0-3 5 0,-3 0-7 0,4-1 5 16,-3 0 5-16,2-4-4 0,-2 1 1 0,-5-5 11 15,0 2-11-15,-14 0 3 0,25-3 0 0,-14-1-1 16,-5 2-1-16,-6 2-4 0,14-9 6 0,-10 5 2 16,-4 4-6-16,5-10-2 0,-5 3-6 0,0 7 11 15,-4-16-1-15,0 8 0 0,-1-2 0 0,-2 2 1 16,0 0 1-16,1-1-4 0,-2 2-3 0,-2 1-5 16,5 0-17-16,-3-2-13 0,3 4-24 0,5 4-18 15,-14-10-35-15,9 5-37 0,5 5-56 0,-10-6-12 0,10 6-60 16,-12-2-167-16,12 2-490 0,0 0 216 0</inkml:trace>
  <inkml:trace contextRef="#ctx0" brushRef="#br0" timeOffset="67491.39">24443 10624 72 0,'0'0'158'0,"0"0"-17"0,0 0-3 0,0 0-4 16,-7-6-9-16,7 6-7 0,0 0-11 0,0 0-8 15,0 0-2-15,0 0-11 0,0 0 0 0,0 0-5 16,0 0-7-16,0 0-5 0,0 0-6 0,0-10-4 16,0 10 1-16,0 0-28 0,0 0 3 0,0 0 2 0,0 0-2 15,0 0-2-15,0 0 4 0,0 0 0 0,0 0 1 16,0-10-3-16,0 10-6 0,0 0 0 0,0 0-3 16,0-10 1-16,0 10 0 0,-2-7 1 0,2 7-5 15,-4-9-1-15,-1 4 1 0,5 5-1 0,-12-12 0 16,2 3-3-16,-3 0-1 0,-2-2 5 0,-2 0-6 15,-2 0 3-15,-5-2 7 0,-4 1 3 0,-2-1-3 16,-2 2-2-16,0 0 0 0,0 0 2 0,-6 2 0 16,1-1-5-16,1 3 2 0,0 1 0 0,2 1-4 15,-2 3 4-15,0 2-5 0,2 1 2 0,-2 3 1 16,2 4-4-16,3 0-2 0,0 3 2 0,3 1-5 0,0 0 0 16,3 3-2-16,3-1 1 0,9-2-1 0,-1 1-4 15,1 2-1-15,4-1 1 0,1 0 3 0,5-3 1 16,-2 1-3-16,3-1-1 0,6 1-4 0,-1-1 1 15,2 1 1-15,1-3 0 0,4 3 0 0,4 1 0 16,3-5 0-16,2 2-3 0,0-2 2 0,3-2-1 16,5-1-1-16,0 0 3 0,-4-2-1 0,-4-4 0 15,9 0 1-15,0-2 1 0,-1-1-3 0,-5-3 0 0,3-2 2 16,-4 0-2-16,3-6 2 0,2-2-2 0,-3-2-1 16,-2-1 3-16,1-2-4 0,0-1 0 0,-7-2 2 15,6-1-4-15,0-2 1 0,2-14-1 0,-5 11 2 16,-2-2 0-16,0 2-3 0,-3-2 4 0,6-11-3 15,-7 11 2-15,0-1 7 0,4-9-1 0,0 9 1 16,0-10-5-16,-2 11 3 0,-1 2 0 0,-1 2-2 16,-1 2 2-16,0 1-3 0,-1 4 2 0,-1 5 1 0,-4 1-3 15,-1 7 5-15,0 0 0 0,-1 2-4 16,0 1-2-16,-3 6-2 0,4-7 6 0,-4 7-9 16,5-7 0-16,-5 7 1 0,0 0-4 0,0 0 0 0,0 0 1 15,0 0 2-15,0 0 0 0,0 0 5 16,-5 37-1-16,1-13-3 0,-3 4 3 0,2 1-1 0,-2 3 4 15,2 1-1-15,0 1 3 0,-4 2-2 0,5 0-3 16,-2-1 4-16,2 1 10 0,0-3-6 0,0 1 4 16,2 2-2-16,-1-2-2 0,2-3 0 0,1 0 1 15,-1 2-1-15,1-5-1 0,2 0-2 0,1 0-3 16,0-1-1-16,0-3-16 0,0 1-27 0,-1 1-29 0,2-8-43 16,0 2-48-16,1-1-73 0,1 0-208 0,1-8-480 15,3 2 213-15</inkml:trace>
  <inkml:trace contextRef="#ctx0" brushRef="#br0" timeOffset="67691.66">24707 10755 3884 0,'0'0'10'15,"-5"4"-13"-15,5-4-5 0,0 0-9 0,-8 6-3 16,8-6 13-16,0 0 0 0,0 0 4 0,0 0 0 15,0 0-3-15,23 8 4 0,-11-7-6 0,8 0-14 16,-2 2-10-16,5-2-19 0,5 4-19 0,2-6-26 16,-1 3-28-16,-1-3-25 0,2-3-30 0,0 0-31 15,-2 1-270-15,4-3-519 0,-2-1 229 0</inkml:trace>
  <inkml:trace contextRef="#ctx0" brushRef="#br0" timeOffset="67844.7">24849 10501 273 0,'0'0'278'0,"-9"-5"-28"0,9 5-27 0,-9-5-25 15,9 5-34-15,0 0-44 0,0 0-23 0,0 0-26 16,0 0-48-16,0 0-31 0,50 11-60 0,-22-6-67 16,-1 2-113-16,6-2-269 0,0-2 120 0</inkml:trace>
  <inkml:trace contextRef="#ctx0" brushRef="#br0" timeOffset="68782.66">26007 10407 13 0,'0'0'217'0,"0"0"-21"16,9-4-9-16,-9 4-20 0,0 0-9 0,6-6-12 0,-6 6 6 15,0 0-1-15,8-7-3 0,-8 7-13 0,3-7-7 16,-3 7-12-16,3-8-3 0,2 1-11 0,-5 7-4 15,4-10-10-15,-3 5-5 0,-1 5-1 0,6-16-4 16,-4 10-6-16,-2-1 2 0,3-2-3 0,-3-2-6 16,-3 0-2-16,3 1-10 0,-4-1-1 0,-3 0-3 15,-5-1 2-15,-1-1-7 0,-3 3-3 0,-7-4-3 16,-3 2 1-16,2 4-1 0,2 2 1 0,2 4-4 16,-10-1-5-16,2 3-4 0,-4 1-3 0,3 7-5 0,-2 0 0 15,2 4-4-15,-2 2 4 0,2 2 0 16,1 2-5-16,6 0 2 0,-2 2-3 0,3-4 2 15,7 0-6-15,5-1 1 0,0 0 1 0,-1-1-1 0,6-2-4 16,2-1-1-16,0 1 2 0,2-2 0 0,3-1 1 16,0-2 0-16,2 0-1 0,2-1 4 0,2-1 6 15,1-1 1-15,3-3-2 0,15-1 0 0,-8-1 7 16,1-4-3-16,0 1 5 0,-1-3 2 0,-1 0 3 16,0-1 2-16,-2-3-5 0,0 1-4 0,-3-1-4 15,1-3 9-15,-3 1-2 0,-1-1-6 0,2-1-4 16,-7 5 2-16,1 0 7 0,-3 1 4 0,1 1 2 15,0 2 1-15,-5 6 0 0,3-11-9 0,-3 11 1 0,4-6-7 16,-4 6-10-16,0 0-5 0,0 0 2 16,0 0 3-16,0 0-7 0,0 0 4 0,0 0 1 0,-9 41 0 15,3-22-1-15,2 6-6 0,-1 2-2 0,0-3 9 16,2 2-2-16,3 1 2 0,3-3-7 0,-2 2-2 16,4 1 0-16,2-4-4 0,0-3-19 0,2 2-3 15,0-5-8-15,0-4-9 0,5 3-11 0,-1-2-18 16,2-5-23-16,2 1-35 0,5-3-27 0,3 1-31 15,-2-5-32-15,8-2-61 0,-2-4-198 0,-9 1-524 16,5-9 232-16</inkml:trace>
  <inkml:trace contextRef="#ctx0" brushRef="#br0" timeOffset="69326.75">26411 10549 194 0,'0'0'233'16,"0"0"-27"-16,0 0-17 0,0 0-20 0,0 0-19 15,7 3-13-15,-7-3-16 0,0 0-16 0,0 0-5 16,0 0-11-16,0 0-8 0,0 0-6 0,0 0-4 16,0 0 0-16,-10 15 2 0,10-15-1 0,0 0-5 15,-9 7-4-15,9-7 0 0,0 0-3 0,-9 2 3 16,9-2-1-16,0 0 11 0,0 0 3 0,0 0-3 0,-11 2 6 16,11-2-7-16,0 0-11 0,0 0-2 0,0 0-8 15,0 0-4-15,-8-13-4 0,8 13-6 0,0 0-3 16,10-16-4-16,-5 9-3 0,3-1-7 0,-1 1-4 15,-1 2 3-15,4 1-12 0,0-2 0 0,-1 3 4 16,1-1-3-16,1 2 5 0,-11 2-3 0,19 0-2 16,-19 0-2-16,14 0 1 0,-14 0-6 0,13 4 0 15,-6-1 0-15,-7-3 0 0,8 9-3 0,-4-2-4 16,-3 2 0-16,-1 2 3 0,-2 3-2 0,-3 0 1 16,-6 2-3-16,-7 6 4 0,4 0-3 0,-10 1 5 15,-3 2 1-15,2-2 1 0,-5-2 2 0,1 0 1 0,3-2 1 16,3-5-2-16,4-3-1 0,3-1 7 0,0-2 12 15,-2 1 6-15,9-6 3 0,-2 1 9 16,-2-1-1-16,13-3-2 0,-18 0 0 0,18 0-4 0,-16-2 1 16,16 2 4-16,-12-2-4 0,12 2 0 0,-9-5-2 15,9 5-7-15,-6-11-11 0,6 11 8 0,1-11-10 16,0 0 3-16,-1 11-2 0,7-11-4 0,-5 7 5 16,-2 4-3-16,8-9-3 0,-8 9-1 0,9-5-3 15,-9 5-7-15,11-4 9 0,-11 4 0 0,13 1-5 0,-13-1 5 16,17 6-1-16,-7-2 1 0,-1 1-4 15,4 1 2-15,-2 4 1 0,3 4-1 0,3-5 0 0,-4 3-3 16,5-2-3-16,-3 2-15 0,0 0-16 0,4-1-18 16,-2 0-27-16,-2-1-42 0,3 0-41 0,1-1-51 15,-2-2-68-15,5-2-226 0,-2-1-547 0,1-3 242 16</inkml:trace>
  <inkml:trace contextRef="#ctx0" brushRef="#br0" timeOffset="69513.77">26638 10766 283 0,'0'0'267'0,"0"0"-26"16,0 0-24-16,24-4-23 0,-24 4-18 0,34-1-18 16,-14 1-20-16,8 0-22 0,0-2-9 15,-6 3-18-15,9 0-20 0,-2 2-26 0,-1 1-23 0,2 0-29 16,0-3-37-16,-2 1-36 0,1-1-27 0,-9-1-203 15,10-1-338-15,0 0 149 0</inkml:trace>
  <inkml:trace contextRef="#ctx0" brushRef="#br0" timeOffset="69951.83">27494 10655 235 0,'-5'-12'232'0,"5"12"-17"0,0 0-20 15,-10-7-16-15,10 7-15 0,-11-2-9 0,11 2-10 0,-19-2-7 16,8 2-9-16,11 0-10 0,-28 1-18 0,9 1-2 16,1 2-13-16,-2 3-6 0,0-1-8 0,0 1-7 15,2 4-8-15,0-1-6 0,0 4-4 0,4-1-9 16,2-1-2-16,4 1-2 0,1-2-7 0,5 0-3 16,-1 0-1-16,6-1-1 0,1 0-1 0,0-2-5 15,3 1 0-15,3-4-2 0,1-2 3 0,-1 4-5 16,1-5-1-16,-11-2-7 0,18 0 3 0,-18 0 5 15,18-4-5-15,-9-2 3 0,0 1-1 0,0-2 0 0,1-6-2 16,-5 3 7-16,-1 0-2 0,1-3-8 0,0 3 5 16,-3-1 2-16,1 3 6 0,1-1 8 0,-2 3 8 15,0-1-1-15,-2 7-4 0,1-10-3 0,-1 10-2 16,4-7-1-16,-4 7-5 0,0 0-1 0,0 0-4 16,4-7 1-16,-4 7-5 0,0 0-3 0,0 0 0 15,0 0 1-15,0 0 0 0,0 0 1 0,0 0-1 16,1 34-1-16,-1-19-2 0,0 2 1 0,3 2-1 0,-2 0 1 15,3 5-2-15,-3-3 1 0,1-2-2 16,0-1 0-16,1 0-7 0,-1-1-10 0,2-4-6 16,-1-2-12-16,3 0-15 0,-2-3-21 0,2 3-20 15,-1-7-28-15,2 1-26 0,3 0-29 0,0-1-71 0,4-3-149 16,-14-1-426-16,31-7 189 0</inkml:trace>
  <inkml:trace contextRef="#ctx0" brushRef="#br0" timeOffset="70179.69">27758 10830 39 0,'7'-6'282'0,"-7"6"-14"0,0 0-22 0,0 0-22 0,0 0-19 15,0 0-24-15,0 0-19 0,0 0-17 0,0 0-14 16,0 0-15-16,0 0-19 0,0 0-5 0,0 0-6 16,0 0-9-16,4 20-7 0,-4-10-8 0,1 3-6 15,-3 2-5-15,-1 2-6 0,0 2-5 0,0 2-15 16,-2 4 0-16,-3-1-5 0,4-5-2 0,-2 6-2 15,-3 0 7-15,4-9-8 0,0 1-6 0,0 0-12 16,-2-3-17-16,2 0-22 0,1 0-29 0,-1-3-39 16,3-2-44-16,0 1-57 0,0-4-159 0,2-6-399 15,1 9 177-15</inkml:trace>
  <inkml:trace contextRef="#ctx0" brushRef="#br0" timeOffset="70432.5">28112 11304 132 0,'0'0'307'0,"0"0"-16"16,2 6-27-16,-2-6-22 0,0 0-22 0,0 0-20 15,4 7-21-15,-4-7-15 0,0 0-17 0,0 0-5 16,0 0-10-16,10 5-10 0,-10-5-11 0,16 2-11 0,-5-2-12 15,-11 0-13-15,27 1-10 0,-13-1-20 0,3 3-16 16,-6-3-25-16,5 0-29 0,-4 1-28 16,-12-1-35-16,25 0-33 0,-14 0-46 0,2-3-268 0,-3 0-470 15,2-4 209-15</inkml:trace>
  <inkml:trace contextRef="#ctx0" brushRef="#br0" timeOffset="70613.73">28234 11167 85 0,'0'0'250'0,"15"-9"-36"16,-15 9-17-16,17-2-21 0,-4 2-17 0,-13 0-16 15,28 1-7-15,-9-1-20 0,-1 1-15 0,5 2-9 0,4 0-21 16,-4 0-27-16,-2 1-30 0,-2-2-32 16,-1 0-59-16,-7 1-67 0,-11-3-117 0,14 1-281 0,-14-1 126 15</inkml:trace>
  <inkml:trace contextRef="#ctx0" brushRef="#br0" timeOffset="72689.33">29069 11046 85 0,'0'0'196'0,"0"0"-10"0,0 0-9 16,0 0-11-16,0 0-5 0,0 0-2 0,0 0-11 15,0 0-7-15,0 0-10 0,0 0-8 0,0 0-12 16,0 0-4-16,0 0-7 0,0 0-5 0,0 0-8 16,0 0-6-16,0 0-6 0,0 0-11 0,0 0-2 15,0 0-3-15,0 0-3 0,0 0-5 0,0 0-5 16,0 0-4-16,0 0 2 0,0 0-1 0,0 0-6 15,0 0-2-15,0 0 0 0,0 0-2 0,0 0-12 16,0 0 3-16,0 0 0 0,0 0-2 0,56 5 1 0,-37-2-4 16,2 0 6-16,7-1-5 0,-6 0-2 0,7 2-2 15,-1-3-2-15,2 1 2 0,-2 1-4 0,-7-1 2 16,2 1-5-16,-2-2 4 0,-1 1-6 0,1 1 3 16,-3-3-1-16,-3 1-2 0,-2 0 0 0,-13-1 1 15,23 0-5-15,-13 1 1 0,-10-1 3 0,17 0-1 16,-17 0-3-16,11 2 2 0,-11-2-5 0,0 0 2 15,0 0 2-15,0 0 1 0,15-1-2 0,-15 1-4 16,0 0 0-16,0 0-13 0,0 0-23 0,0 0-28 16,0 0-34-16,0 0-36 0,0 0-59 0,0 0-75 15,0 0-149-15,0-8-451 0,0 8 200 0</inkml:trace>
  <inkml:trace contextRef="#ctx0" brushRef="#br0" timeOffset="73337">29898 10712 146 0,'0'0'244'0,"4"-6"-26"16,-4 6-16-16,0 0-19 0,0 0-12 0,0 0-14 0,5-5-16 16,-5 5-15-16,0 0-14 0,0 0-10 0,0 0-12 15,0 0-10-15,0 0-13 0,0 0-8 0,0 0-5 16,0 0-3-16,0 0 1 0,-14 24 3 0,3-7 7 16,-1 7 1-16,-7 0-2 0,4 3-6 0,-3-1 0 15,1 2-6-15,2-2-4 0,-4 0 0 0,2-3-6 16,6 2-3-16,-5-3-2 0,7-4-4 0,-2 0-3 15,3-3-2-15,1-1-4 0,1-4-1 0,1 2-2 16,0-3-1-16,1-1-1 0,3-1-1 0,1 1-4 16,0-8-3-16,1 13-1 0,2-6 3 0,-3-7 1 0,10 10-1 15,-1-6-3-15,0 1 0 0,9-1 4 16,-1-2-4-16,4-2-3 0,1-2-4 0,-2-2-4 16,1-1 3-16,6-3-5 0,-7-2 0 0,-3 3-9 0,7-9-1 15,-1 1-2-15,-1-3-1 0,-3 1 3 0,-4 3-1 16,-1-1 6-16,2 0-1 0,-5 1 1 0,2 0 5 15,-3 1 4-15,2 0 5 0,-6 3 4 0,2 0-1 16,-1 5 0-16,-3-4 3 0,0 4-1 16,-4 5 1-16,7-8-4 0,-7 8 5 0,5-9-5 0,-5 9-1 15,0 0 0-15,6-4-4 0,-6 4 0 0,0 0-3 16,0 0 2-16,0 0-2 0,0 0-4 0,6-5 0 16,-6 5-1-16,0 0-1 0,0 0 5 0,0 0 4 15,-19 32 5-15,10-16 5 0,-5 9 6 0,-2-3 6 16,-2 2 0-16,1 0-2 0,-1 3 0 0,-2-2-4 15,3 1 2-15,-1-1-1 0,-1 1-2 0,0-3 0 16,-3 1-1-16,4-1 4 0,-1 1-5 0,4-2 1 0,-7-1-3 16,-1-1-2-16,6-1-3 0,0 3-9 0,4-7-18 15,-6 5-22-15,8-5-32 0,-3-2-36 16,4 1-42-16,2 0-49 0,1 0-246 0,0-3-484 0,4-2 214 16</inkml:trace>
  <inkml:trace contextRef="#ctx0" brushRef="#br0" timeOffset="78273.85">29902 10571 5 0,'-4'-8'207'0,"4"8"-14"0,-7-7-20 16,3 2-17-16,4 5-12 0,-8-8-12 0,8 8-6 15,-6-9-5-15,6 9-6 0,-7-7-8 0,4 2-7 16,3 5-7-16,-7-8 1 0,7 8-5 0,-5-7-7 16,5 7-2-16,-4-6 0 0,4 6-4 0,0 0-7 15,-5-12-8-15,5 12 0 0,-6-7 0 0,2 0-7 16,4 7-6-16,-8-9-1 0,3 4-8 0,1-1-3 16,4 6-3-16,-14-13-2 0,4 6-2 0,1 1 0 15,1-2-1-15,1 2-12 0,-2 1 1 0,1 0-1 0,0 2-1 16,8 3-2-16,-10-8-4 0,0 4 2 15,0 2-2-15,-2-3-1 0,3 2 0 0,9 3 1 0,-23-5-3 16,11 4-2-16,1-2 3 0,-3 2-4 0,1-1 3 16,-3 1 2-16,3 1-2 0,13 0-3 0,-31 3 1 15,14-2 0-15,4 0 0 0,-5 3-2 0,1-3 0 16,-2 2 0-16,1 0-1 0,2 0 0 0,-2 3 3 16,-2-4 5-16,3 1-3 0,0 2 0 0,-3 0 2 15,-1 0 1-15,3 1 0 0,0-2 1 0,-1 2 3 16,3-1-3-16,-2 0-4 0,6-1 2 0,-1 1 2 15,-1-2 0-15,0 1 3 0,0 0-1 0,1 2 0 16,1-3 1-16,-1 2 0 0,-4-1 0 0,6 0-2 0,-1 1-2 16,-2-1 2-16,-3 1-1 0,6 2-1 0,1-3 6 15,-2 2-12-15,2-1 8 0,-1 1-6 16,0-1 1-16,-1 1-1 0,-4 1 1 0,0 0 2 0,5 1-2 16,-6-1 3-16,1 1-4 0,2 1 4 0,1 0 0 15,-2 1 1-15,4-4-4 0,2 1 3 0,-4 0 0 16,0 3-3-16,0-3 8 0,4-2-9 0,0 1 5 15,0-1-5-15,1-1-2 0,2 1 4 0,-3 2-4 16,9-7 4-16,-10 9-5 0,5-5 0 0,-1 2 2 16,6-6 6-16,-11 9-9 0,6-2 6 0,-1 1-4 15,1-1-3-15,-2-1 1 0,2 4 4 0,-2-1-1 16,-1-1-3-16,2 3 0 0,-1-3 4 0,1 3-2 0,1 0-3 16,-4-1 5-16,4-1 1 0,-2 3-4 0,2-2 2 15,0 0-2-15,-1 2-1 0,2-2-1 16,0 0 3-16,-2-1 4 0,2 1-5 0,1-2-1 0,-1 2 0 15,1 0 1-15,0-2-5 0,1 2 6 0,0-2 0 16,-2 0-3-16,4 0 1 0,-1 1 3 0,1 2-3 16,-3 1 5-16,2-1-4 0,0 0 1 0,2 4-2 15,-3-1 2-15,2-3-4 0,0-1 1 0,1 3 2 16,0 0-2-16,0-2 4 0,2 2-2 0,-2-4-1 16,-1 3 1-16,3 0 1 0,-2-2 0 0,3 1 2 15,-1-1-4-15,0 2 4 0,1-4-1 0,0 5-2 16,0-4-2-16,-2 1 5 0,2 0-1 0,-1-2-3 15,2 2 3-15,-4-1 1 0,6-2-2 0,-4 3-2 16,1-2 0-16,-2 1 1 0,1-3 2 0,3 3-5 16,-3 1-3-16,4-3 7 0,-2 3 0 0,1-1 1 0,1 1 3 15,-1 0-4-15,2 0 2 0,1 3-2 0,-2-3 0 16,5 4 0-16,-2 2 0 0,0-3-1 0,2 0-1 16,-3 2 3-16,0-3-4 0,-2-1 1 0,2-2 1 15,-1 0 0-15,0 0-1 0,1-2-1 0,-2 4 0 16,1-4 2-16,-2 3 2 0,2-2-4 0,1 0 3 15,-3 0-4-15,2 1 7 0,1-1-5 0,0-2 0 16,-2 2 3-16,3-1-1 0,-2 1 3 0,3-1-4 16,-4 3 0-16,2-3 1 0,4 3-4 0,-3-2 6 15,-1-1-4-15,1 2-4 0,-2-1 6 0,0-1-3 16,1 0-1-16,0 1 4 0,0 0-6 0,-2-1 1 16,2-1 4-16,0 1-3 0,0-1 0 0,0-1 3 15,-1 2 1-15,-1 0-2 0,0-3 3 0,0 1 1 0,1 1-1 16,-2-3 2-16,2 1 0 0,-8-4-2 0,14 8 2 15,-5-2-1-15,1 1 0 0,1-2-2 0,-1 1-1 16,0 1 9-16,0-4-11 0,2 4 3 0,-1-2 2 16,1 1 1-16,-1-1-2 0,2-1 1 0,0 2 2 15,-2-2-4-15,6 2 1 0,-4-2 2 0,5 2-2 16,-7-1 0-16,7 1 2 0,-5-3 7 0,-1 1-9 16,1-2 1-16,1 2 2 0,-5-2-5 0,0 2 4 15,0-1 1-15,-9-3-4 0,18 3 6 0,-18-3-2 16,14 2 1-16,-14-2 2 0,18 2 6 0,-8-1 0 15,-10-1-5-15,27 1 2 0,-14 1-1 0,0-3-1 16,-13 1 6-16,21 0-5 0,-21 0-5 0,17-1 2 0,-17 1-4 16,22 2-5-16,-22-2 6 0,19 0 3 0,-19 0-2 15,17-1-6-15,-17 1 4 0,17 1-4 16,-17-1 2-16,16 0 2 0,-16 0-5 0,16 0 3 0,-16 0-1 16,18 0-4-16,-5-1 8 0,-13 1-1 0,21-1 7 15,-9 1-9-15,-12 0-1 0,24-4 7 0,-9 3-4 16,-1 1-2-16,0-1-1 0,-1 1-4 0,2-3 2 15,3 3-3-15,-5-2 5 0,-1 1 3 0,-12 1-4 16,23-5 0-16,-9 4-2 0,-14 1 2 0,20-1 1 16,-10-2 3-16,-10 3-7 0,15-2 2 0,-15 2-3 15,13-3 6-15,-13 3 6 0,13-3-1 0,-13 3 1 16,11-3-3-16,-11 3 2 0,15-5 0 0,-6 1 1 16,-1 0-4-16,4-1-4 0,-2 1 0 0,0-1-3 15,0-1 19-15,2 0-22 0,-2 0 4 0,3 1-1 16,-2 0 2-16,2-1 0 0,-4 3-6 0,0 1 0 15,-1-5 12-15,-8 7-11 0,16-5 2 0,-16 5 10 0,9-4-14 16,-9 4 1-16,9-4 6 0,-9 4 0 0,10-5 3 16,-10 5-6-16,0 0 6 0,9-3-9 0,-9 3 1 15,6-5 3-15,-6 5 15 0,8-6-10 0,-8 6-6 16,7-6 1-16,-7 6 2 0,10-8-2 0,-5 2 3 16,4-1-2-16,-4 2 0 0,3-1 3 15,-2 2-5-15,-6 4 3 0,12-10-3 0,-9 6 7 0,-3 4 1 16,8-9 9-16,-8 9-21 0,7-7 5 0,-7 7 1 15,5-5 0-15,-5 5 3 0,0 0-4 0,7-7-2 16,-7 7 0-16,3-7-4 0,-3 7 11 0,5-7 2 16,-5 7-2-16,5-8-1 0,-5 8-4 0,5-8 4 15,-2 2 0-15,-3 6-1 0,6-12-6 0,-1 6 6 16,-2-1-1-16,-1-1 1 0,2 0 4 0,-1 1-4 0,-1 0-4 16,2 0-3-16,-4 7 1 0,3-14 10 0,-2 8-5 15,-1 6 1-15,5-11 1 0,-2 7-2 16,-3 4-1-16,2-11-9 0,-2 11 8 0,3-10 1 0,-3 4 2 15,0 6-3-15,2-10 3 0,-2 10 2 0,2-12-1 16,-2 12-7-16,2-12-2 0,0 8 7 0,-2 4 0 16,1-16 2-16,-1 9-1 0,0 7 0 0,2-16-3 15,0 9 5-15,-2 0-4 0,2-1 5 0,-3-3-2 16,2-1 2-16,-2 3-4 0,2-1-6 0,-1-3 9 16,0 1-3-16,0 3 1 0,-1-3-3 0,0 0 7 15,1 3-1-15,0-3-3 0,-2 3-7 0,2-1 4 16,-2 3 14-16,2 7-18 0,-1-13 3 0,-1 6 2 15,2 7-1-15,-2-13-1 0,2 8 8 0,0 5-7 0,-2-14-6 16,2 7 5-16,0 7 3 0,-1-13 9 16,0 6-14-16,-2-2 4 0,3 9-4 0,0-11 0 15,-1 3 6-15,1 8-5 0,-4-13 3 0,4 7 0 0,0 6-7 16,-2-9 3-16,2 9 3 0,-3-8-1 0,3 8-13 16,-1-7-5-16,1 7-10 0,0 0-4 15,0 0-22-15,0 0-15 0,0 0-18 0,-3-10-20 0,3 10-34 16,0 0-24-16,0 0-15 0,0 0-20 0,0 0-46 15,0 0-208-15,0 0-494 0,-6 27 219 0</inkml:trace>
  <inkml:trace contextRef="#ctx0" brushRef="#br0" timeOffset="80989.82">30498 11648 51 0,'0'0'128'0,"0"0"-19"0,0 0-6 16,0 0-2-16,0 0-2 0,0 0-5 0,0 0 0 16,0 0-2-16,0 0 2 0,0 0 2 0,0 0-3 15,0 0 2-15,0 0-7 0,0 0-2 0,0 0 0 16,0 0-12-16,0 0-2 0,0 0-7 0,0 0-4 16,0 0-2-16,0 0-7 0,0 0-4 0,0 0-4 15,0 0-1-15,0 0 2 0,0 0-6 0,0 0-5 16,0 0-1-16,0 0-4 0,0 0-1 0,0 0-2 15,0 0-2-15,0 0-5 0,0 0 1 0,0 0 0 0,0 0-1 16,0 0 2-16,0 0-6 0,0 0 1 0,0 0 0 16,0 0 2-16,0 0 0 0,0 0 3 0,0 0 0 15,0 0 4-15,0 0-2 0,0 0 1 0,0 0 0 16,0 0-1-16,0 0 0 0,0 0-3 0,0 0 0 16,0 0-4-16,0 0-1 0,0 0 0 0,0 0-1 15,27 0-1-15,-27 0 0 0,14 2 0 0,-14-2-1 16,20-2-2-16,-8 4 2 0,-1-1-4 0,3 1 0 15,-14-2-2-15,27 1 0 0,-13-1 2 0,-2 1 1 16,5 2-7-16,3-2 2 0,1 4 4 0,-2-3-5 16,0-3-1-16,-2 2-2 0,0 2 4 0,-3-1-4 15,-4 0 4-15,-10-2-3 0,21 2 0 0,-11-1 0 0,-10-1 0 16,18 3 1-16,-18-3 1 0,13 1 1 0,-13-1 2 16,0 0 3-16,16 2-7 0,-16-2 6 15,0 0-4-15,9 2-1 0,-9-2 1 0,0 0 1 0,0 0 1 16,0 0 0-16,0 0-1 0,0 0 1 0,0 0-1 15,0 0 0-15,0 0 4 0,0 0-6 0,0 0 4 16,0 0-2-16,0 0 4 0,0 0-2 0,0 0-3 16,0 0 1-16,0 0 3 0,0 0-3 0,0 0 2 15,0 0 1-15,0 0-2 0,0 0-3 0,-19-18 2 16,9 14-2-16,-2 0-2 0,2 0 6 0,-1 1-2 16,0-1-3-16,-1 0-1 0,0 1 0 0,-2 0-4 15,1 0 5-15,2-2-1 0,-1 1 1 0,-1 3 1 16,1-2-2-16,1 0 1 0,11 3-4 0,-21 0 2 0,21 0 0 15,-20-1 1-15,20 1-3 0,-13 0-3 0,13 0-1 16,-11-2-5-16,11 2 4 0,0 0-3 16,0 0 5-16,0 0 1 0,0 0-3 0,-18-1 1 0,18 1 0 15,0 0 2-15,0 0 0 0,0 0-1 0,0 0 1 16,0 0-4-16,0 0 3 0,0 0 3 0,0 0-5 16,0 0 3-16,0 0-1 0,0 0 0 0,0 0 5 15,0 0-3-15,0 0 3 0,0 0 1 0,0 0-3 16,31 10 0-16,-20-8-1 0,2 1 5 0,0-2-4 15,4 4 1-15,-5-1 2 0,1-2-4 0,0 1 2 16,0 1-2-16,0-2-1 0,-1-1 2 0,1 2-3 16,-1 0 5-16,0-1-1 0,-3 1 0 0,-9-3 0 15,14 4-3-15,-14-4 2 0,12 3 1 0,-12-3-2 0,8 2 2 16,-8-2-1-16,0 0 2 0,10 4 0 16,-10-4 0-16,0 0 0 0,0 0-2 0,0 0 1 15,0 0-4-15,9 3 5 0,-9-3-2 0,0 0-4 0,0 0-2 16,0 0-2-16,0 0-3 0,0 0-2 0,0 0-2 15,0 0 2-15,0 0-1 0,0 0 5 16,0 0-4-16,0 0 6 0,0 0-2 0,0 0 3 0,0 0 1 16,-45-8 1-16,34 4 2 0,-2 3-2 0,-4-5-1 15,-2 0 7-15,6 3-3 0,-3-4-1 0,-1 3 4 16,-1 0-1-16,1-1-2 0,2 3 0 0,2 0 2 16,-1-1-1-16,3 1 2 0,-1-1-3 0,12 3 3 15,-21-3-2-15,21 3-1 0,-12-3 3 0,12 3-3 16,-11-1 0-16,11 1-3 0,0 0 3 0,0 0-2 15,-13-3-6-15,13 3 2 0,0 0 1 0,0 0-3 16,0 0 3-16,0 0 0 0,0 0 5 0,0 0-3 16,0 0 3-16,0 0-2 0,0 0 1 0,0 0-2 0,0 0 0 15,0 0-2-15,0 0 5 0,1 15 7 0,-1-15-3 16,0 0-2-16,19 10 0 0,-7-6 5 16,1 0 0-16,-1-2-5 0,5 3 3 0,2-2 0 0,-1 0-3 15,1 0 3-15,0 1-3 0,-3-1 1 0,-2-3-2 16,-2 2 5-16,0 0-2 0,-1 0-3 15,0 0-1-15,-11-2 1 0,21 3 1 0,-14-1-1 0,-7-2 4 16,13 2-1-16,-13-2 0 0,12 1 0 0,-12-1-4 16,0 0 3-16,11 3-5 0,-11-3 5 0,0 0 2 15,0 0-1-15,0 0-4 0,7 4 0 0,-7-4 2 16,0 0-5-16,0 0-1 0,0 0-2 0,0 0 0 16,0 0 0-16,0 0 0 0,0 0 2 0,0 0 2 15,0 0 2-15,0 0 2 0,0 0-1 0,0 0-6 16,-42 0 6-16,42 0 1 0,-24-2 4 0,8 2-2 15,2-1-2-15,-1 0 3 0,1-2-3 0,-3 1-1 16,-2 0-3-16,2-1 3 0,-2 1 1 0,4 0 0 0,1-1-2 16,5 2 5-16,9 1-3 0,-16-3-1 0,16 3 2 15,-15-3-1-15,15 3 0 0,-11-1 1 16,11 1 2-16,0 0 4 0,0 0-2 0,-13-1-7 0,13 1 8 16,0 0-8-16,0 0 4 0,0 0-2 0,0 0 1 15,0 0 3-15,0 0-1 0,0 0-3 0,0 0 0 16,0 0 0-16,0 0 0 0,0 0 3 0,0 0-3 15,0 0 1-15,0 0 3 0,0 0 0 0,42 8-2 16,-28-7-1-16,-2 1 2 0,2 1 1 0,4 1 0 16,-4-1-1-16,1-1-2 0,-1 1-2 0,-2-2 2 15,-1 3-3-15,3-2 3 0,-5 0 2 0,-9-2-3 16,19 3 4-16,-19-3 0 0,13 1-2 0,-13-1 1 16,13 4-3-16,-13-4 2 0,0 0-2 0,8 3-3 0,-8-3 4 15,0 0-1-15,0 0-3 0,0 0 2 16,10 2-2-16,-10-2-1 0,0 0 1 0,0 0 1 15,0 0-2-15,0 0 0 0,0 0-1 0,0 0-2 0,0 0 1 16,0 0 0-16,0 0 3 0,0 0-4 0,0 0 5 16,0 0 1-16,-42-4 2 0,28 1-5 0,2 2 4 15,-1-1 0-15,-5-1 1 0,-2 0 1 0,-1-1 3 16,1 2-4-16,1-1 1 0,2-1 1 0,2 3 2 16,4-2-4-16,0 2 4 0,11 1-14 0,-21-3 13 15,21 3-4-15,-16-3 5 0,16 3-3 0,-9-1 2 16,9 1-4-16,0 0 5 0,0 0-8 0,0 0 5 15,0 0 1-15,-14-2-5 0,14 2 1 0,0 0 1 16,0 0-1-16,0 0-2 0,0 0-1 0,0 0 3 16,0 0 5-16,0 0-2 0,0 0-1 0,0 0-2 15,0 0 1-15,33 13 2 0,-20-10-4 0,6 1 5 16,-8-2 2-16,1 1-4 0,1-2-2 0,1 1 1 0,3 1 1 16,1 0 0-16,-2-2 0 0,-2 2-4 0,-1 0 4 15,-1-1-2-15,-1 1 2 0,-11-3-1 16,18 3 3-16,-8-2 1 0,-10-1-3 0,0 0-1 0,18 1-7 15,-18-1 11-15,0 0 1 0,0 0-6 0,14 0 7 16,-14 0 2-16,0 0-7 0,0 0 1 0,0 0 1 16,9 4-2-16,-9-4 0 0,0 0-3 0,0 0 0 15,0 0-3-15,0 0 1 0,0 0 5 0,0 0 0 16,0 0-1-16,0 0-2 0,0 0 4 0,0 0-1 16,-51-5 5-16,34 3-2 0,2-1-3 0,2 1 2 15,-4 0-4-15,-2 0 7 0,3-3-4 0,3 3 2 16,1 0-1-16,12 2 1 0,-19-3-1 0,19 3-3 15,-13-2 2-15,13 2-3 0,-11-2 1 0,11 2 2 16,0 0 0-16,0 0-2 0,-14-2-1 0,14 2 3 16,0 0-3-16,0 0 2 0,0 0-2 0,0 0-2 15,0 0 2-15,0 0 1 0,0 0-5 0,0 0 2 0,0 0 2 16,0 0 2-16,0 0-1 0,0 0-8 0,0 0 3 16,42 4 1-16,-42-4-5 0,22 5 7 0,-12-2 0 15,-10-3 1-15,18 2 0 0,-6-1-1 0,-12-1-3 16,15 7 2-16,-4-7 2 0,-11 0-1 0,15 3-1 15,-15-3-2-15,12 3 1 0,-12-3-7 0,9 2 0 16,-9-2 5-16,0 0-2 0,0 0-2 0,0 0 5 16,0 0-7-16,13 2-2 0,-13-2 0 0,0 0-2 15,0 0 4-15,0 0 4 0,0 0 3 0,0 0-1 16,0 0-2-16,0 0 4 0,-42 0 0 0,42 0 1 16,-24-2-1-16,13 0 2 0,-3 1 7 0,3-3 2 15,11 4 3-15,-22-4 0 0,13 3-5 0,9 1-3 16,-13-4 18-16,13 4-4 0,-12-1 2 0,12 1-3 15,0 0-2-15,-11-2 4 0,11 2-3 0,0 0 1 0,0 0-5 16,0 0 0-16,0 0-2 0,0 0-4 16,0 0 1-16,0 0 1 0,0 0-1 0,0 0-3 0,0 0 1 15,0 0-3-15,0 0 4 0,0 0 0 0,0 0-5 16,0 0 6-16,0 0-3 0,44 7 0 0,-33-6-1 16,-11-1 5-16,22 3-3 0,-9-2-1 0,-2 1-1 15,0 0 3-15,-11-2 2 0,19 2-3 0,-19-2 5 16,16 1-2-16,-16-1 0 0,13 2 6 0,-13-2 2 15,9 3 0-15,-9-3 2 0,0 0-2 0,0 0 11 16,0 0 0-16,0 0 0 0,17 0-2 0,-17 0-3 16,0 0 2-16,0 0-2 0,0 0 3 0,0 0-2 15,0 0-6-15,0 0 6 0,0 0-3 0,0 0-1 16,9 2-4-16,-9-2 6 0,0 0-7 0,0 0 5 16,0 0-4-16,0 0-1 0,0 0 2 0,0 0-1 15,0 0-4-15,0 0 1 0,0 0 1 0,0 0-2 0,0 0 1 16,0 0-2-16,0 0-2 0,0 0 0 0,0 0 3 15,0 0-2-15,0 0-2 0,0 0 0 0,0 0 0 16,0 0 3-16,0 0-3 0,0 0-2 0,0 0 4 16,0 0-2-16,0 0-1 0,0 0-1 0,0 0-1 15,0 0 2-15,0 0-1 0,0 0-2 0,0 0 3 16,0 0-3-16,0 0-3 0,0 0-7 0,0 0-24 16,0 0-31-16,0 0-29 0,0 0-34 0,0 0-41 15,0 0-63-15,0 0-142 0,0 0-406 0,0 0 180 16</inkml:trace>
  <inkml:trace contextRef="#ctx0" brushRef="#br0" timeOffset="84329.83">31828 11366 11 0,'0'0'184'0,"0"0"-9"16,0 0 0-16,0-9-4 0,0 9 1 15,0 0-6-15,3-11-7 0,-3 11-12 0,0 0-9 0,0-9-7 16,0 9-9-16,0 0-12 0,-4-7-12 0,4 7-6 15,0 0-14-15,0 0-8 0,0 0-11 0,0 0-6 16,-4-7-5-16,4 7-5 0,0 0-6 0,0 0 4 16,-36 12-10-16,21-5-1 0,-2 2-2 0,-7 6-1 15,-3 3-2-15,0 2 6 0,4 5 1 0,-1 1 0 16,-12 9 1-16,9-9 7 0,-6 11-5 0,8-10 1 0,2 0 2 16,2 2-5-16,3-1-2 0,5-2-3 0,1-1 5 15,0 3-2-15,5 0 2 0,0-3-3 16,2 1-3-16,5-1 0 0,1-6-3 0,2 1 4 15,3-1-3-15,-1-1 4 0,4 0-9 0,2-2-3 0,1-2 2 16,-3 2-3-16,2-3-2 0,4 0 3 0,0-2-21 16,3 2-20-16,-4-3-30 0,4-2-45 0,1-2-50 15,2-1-65-15,-2-3-259 0,8-1-513 0,-6-3 228 16</inkml:trace>
  <inkml:trace contextRef="#ctx0" brushRef="#br0" timeOffset="84519.06">31718 11880 2911 0,'0'0'9'15,"-10"-8"10"-15,2 4-13 0,8 4-1 0,-6-6 1 0,6 6 0 16,0 0-8-16,0 0 3 0,0 0-1 0,15-11-2 16,-4 8-5-16,-11 3-7 0,21-3-5 15,-8 3-9-15,1 0-4 0,5 0-11 0,2 0-14 0,-1 1-19 16,8 3-31-16,-6-2-21 0,9-2-35 0,-2 3-46 15,-1-6-137-15,2 3-376 0,-1-1 167 0</inkml:trace>
  <inkml:trace contextRef="#ctx0" brushRef="#br0" timeOffset="85166.75">32552 11801 8 0,'0'0'177'0,"0"0"-17"0,0 0-20 0,0 0-18 0,0 0-10 16,0 0-18-16,0 0-4 0,0 0-3 0,0 0 7 16,0 0-4-16,0 0-5 0,0 0-2 0,0 0 2 15,0 0 4-15,0 0-3 0,-44-1 9 0,44 1 0 16,0 0-2-16,-22-3-5 0,22 3-7 0,-14-4-8 15,7 2-2-15,7 2-4 0,-11-8 0 0,6 4-12 16,5 4-4-16,-11-10-8 0,7 5-2 0,0-2-1 16,4 7-4-16,-4-13-4 0,3 8-1 0,-2-3-4 15,3 8-3-15,0-12-5 0,0 12-1 0,-2-12-3 16,4 5 1-16,-2 7 0 0,4-10-5 0,-4 10-2 16,9-8-1-16,-2 3-3 0,0 0-2 0,2 2 0 15,-9 3-1-15,23-4 1 0,-10 1-5 0,1 2 2 16,1 1-2-16,3 1-2 0,-6 1-2 0,-1 0-3 15,1 1 9-15,-3 0-5 0,1 3 0 0,-4-2-3 16,2 2-1-16,-4 2-5 0,-3-1 8 0,-1 4-3 16,-2 5-1-16,-4 2 1 0,-4 1 3 0,-4 3-2 0,-4 0 0 15,0 0 2-15,-5 2 0 0,-2-2 3 0,-4-2 5 16,-2 0-6-16,0-2 6 0,-5-4-1 0,2 1 0 16,-1 1 2-16,3-4 0 0,4-1 0 0,0-2-2 15,7-1 2-15,2-2 2 0,0-2 6 0,3 0 9 16,3-1-3-16,1-1 4 0,2 0 0 0,10-2-1 15,-15 1 1-15,15-1-1 0,0 0 0 0,-22-3-1 16,22 3 0-16,-11-5-1 0,11 5-3 0,-6-8 1 16,6 8 0-16,-1-10-3 0,1 10-1 0,4-12-1 15,-4 12-4-15,6-10 0 0,-2 5-1 0,-4 5-2 16,14-5-3-16,-14 5 0 0,18-4 1 0,-9 4-2 16,-9 0 3-16,25 1 0 0,-13 2-3 0,4 1 1 15,0 2 5-15,-3 2-8 0,5-2 0 0,-3 2 2 16,-2-2-1-16,-3 2-3 0,3 2-2 0,-2-3-19 0,1 2-18 15,-2-1-21-15,0-1-21 0,-1 0-33 16,-1 2-29-16,1-2-35 0,-1-1-35 0,-1-3-147 16,-7-3-393-16,8 6 173 0</inkml:trace>
  <inkml:trace contextRef="#ctx0" brushRef="#br0" timeOffset="86782.98">31932 11319 176 0,'5'-8'212'0,"-5"8"-28"0,10-8-15 16,-2 2-21-16,3 1-13 0,1-1-11 0,0 0-14 15,4-1-8-15,4 3-9 0,-1-3-7 0,1 0-4 16,-1 3-3-16,0-3-9 0,0 0-2 0,0 3-6 16,-1 0-2-16,3 1 3 0,-1-1-10 0,-1 0-1 15,3 1-2-15,-2 0-1 0,-7 1-5 0,6-1 0 16,-2 0-6-16,-7 0-1 0,3 2-7 0,-13 1-2 15,24-1 1-15,-14 0-3 0,-10 1-7 0,23 1 1 16,-10 0-6-16,-1 0 1 0,-1 1-2 0,2 0 1 16,2 2-2-16,3 2-2 0,1-2 2 0,-1 3-6 0,0-1 0 15,1 1-1-15,-1 1-1 0,0-2 0 0,1 2-1 16,-5 0 0-16,3-1 6 0,-2 3-8 16,-1-3 0-16,-1 1-3 0,0 1 2 0,-3-2 3 0,-1 1-5 15,1-1 2-15,-1 2 0 0,0-2-1 0,0 0-1 16,-1 3 2-16,-1-4 5 0,1 2-6 15,-8-8 2-15,16 18 0 0,-16-18-3 0,0 0 1 0,0 0-2 16,29 42 7-16,-29-42-4 0,15 25 0 0,-15-25 1 16,17 28-1-16,-17-28 0 0,11 25 0 0,-11-25 2 15,0 0 0-15,18 37 0 0,-18-37-4 0,12 29 0 16,-12-29 1-16,0 0 1 0,9 36 1 0,-9-36 0 16,0 0-2-16,6 41-2 0,-6-41 2 0,0 27 0 15,0-27 0-15,0 0-11 0,-2 38 6 0,2-38-2 16,0 0 3-16,-4 41 1 0,4-41-3 0,-7 31 6 15,7-31 0-15,0 0-3 0,-9 42-3 0,9-42 3 16,-11 31 0-16,11-31 6 0,-9 30-3 0,1-16 0 16,2-3-3-16,-2 4 7 0,3-4-3 0,0-1 0 0,-1 6 0 15,-1-6-2-15,1 0 2 0,-2-1 1 0,2 0 1 16,-1 0-1-16,1-1 2 0,0 2 0 16,-2-3 3-16,0 3-6 0,1-3 5 0,0 1 1 0,1 0-4 15,-1 0 2-15,1-1-1 0,-2-1 2 0,1 0 2 16,0 1-3-16,1 3-2 0,-2-4 2 0,-1 1-1 15,2-2 2-15,-1 2-2 0,-1-3 6 0,4 2 2 16,-4 1-2-16,4-3 3 0,-7-1 5 0,3 4-1 16,0-2 0-16,1-1-2 0,1 2-1 0,7-6 0 15,-18 7 4-15,9-3-5 0,2-2-2 0,7-2 1 16,-12 5-2-16,12-5-3 0,-15 3 0 0,15-3 2 16,-17 3-2-16,17-3 3 0,-14 4 2 0,14-4-3 15,-15 2 0-15,15-2 3 0,-15 1-1 0,15-1 1 16,-15 0-4-16,1 1 0 0,3 0-2 0,11-1 3 15,-19 3 0-15,8-2-2 0,11-1-1 0,-24 2 3 16,14-2 1-16,-2 3-3 0,12-3-1 0,-19 1-4 16,19-1 1-16,-19 0 0 0,19 0 2 0,-17 1-1 0,17-1 1 15,0 0-3-15,-15 2 3 0,15-2 3 16,-11 1-1-16,11-1-2 0,0 0 1 0,-19 1-2 16,19-1 3-16,0 0-1 0,-22-1 0 0,22 1-1 0,-16 0 1 15,16 0-2-15,-21 2 2 0,21-2 2 16,-20 0-7-16,8-1 3 0,2-1-3 0,10 2-3 0,-22 0 5 15,22 0 0-15,-18-3-4 0,5 3 4 16,13 0-1-16,-17-3 2 0,17 3 0 0,-19-2 5 0,19 2-2 16,0 0 2-16,-18 0 1 0,18 0-1 0,-15-1 0 15,15 1-2-15,-13-2 3 0,13 2-2 0,0 0 1 16,-20-2 3-16,20 2-1 0,-13-2-4 0,13 2 2 16,-13-1-5-16,13 1 3 0,-11-5 2 0,11 5-1 15,-13-1 0-15,13 1-4 0,-13-2 5 0,13 2 1 16,-14-3 0-16,14 3 1 0,-11-1 2 0,11 1-4 15,-14-4 1-15,14 4 0 0,-16-2 1 0,10-2 9 16,6 4-9-16,-17-4-5 0,17 4 0 0,-12-3 3 16,12 3-1-16,-16-6-2 0,9 5 1 0,7 1-4 0,-12-4 1 15,12 4 8-15,-14-4-7 0,14 4-1 16,-13-4-3-16,13 4 0 0,-10-3 1 0,10 3 4 16,-11-3-3-16,11 3 1 0,0 0-2 0,-15-7 4 15,15 7-1-15,-15-1 3 0,15 1 0 0,-13-5 9 0,4 2-9 16,-1 1-2-16,0-3-1 0,0 0 14 0,-2 1-10 15,6 0-5-15,-3-1 5 0,0-1-2 16,0 1 4-16,0 2-2 0,0-2 4 0,0 0-2 0,0-1-1 16,1 1 3-16,2 0 0 0,-1 0-1 0,7 5-1 15,-12-8-3-15,7 3 2 0,-2 0-1 0,7 5 2 16,-12-7 0-16,5 4 0 0,7 3 2 0,-9-6 1 16,9 6 4-16,-9-5 0 0,9 5-3 0,-6-5 4 15,6 5 7-15,-8-4-12 0,8 4 5 0,0 0 4 16,-9-7-1-16,9 7 2 0,0 0 2 0,-10-3 3 15,10 3-4-15,0 0-4 0,0 0 4 0,-8-6-5 16,8 6 2-16,0 0-3 0,-6-5-3 0,6 5 4 16,0 0 0-16,0 0 0 0,-6-8 3 0,6 8-11 15,0 0 7-15,0 0-3 0,0 0-4 0,0 0-2 16,0 0 5-16,0 0-3 0,0 0-2 0,0 0 1 16,0 0-1-16,0 0-4 0,0 0 0 0,0 0-3 15,0 0 2-15,0 0 4 0,0 0-8 0,0 0 4 16,0 0 4-16,0 0-2 0,0 0-7 0,0 0 6 15,0 0-4-15,0 0 0 0,0 0-3 0,0 0-4 16,0 0 9-16,0 0 1 0,0 0-1 0,0 0 12 16,0 0-15-16,0 0-3 0,0 0 17 0,0 0-16 15,0 0 7-15,0 0-7 0,0 0-4 0,0 0 9 16,0 0-6-16,0 0 3 0,0 0-1 0,0 0-1 0,0 0 2 16,0 0-1-16,0 0-13 0,0 0-2 0,0 0-4 15,0 0-5-15,0 0-3 0,0 0-7 0,0 0-9 16,-7-5-9-16,7 5-15 0,0 0-22 0,0 0-29 15,0 0-42-15,0 0-35 0,0 0-18 0,0 0-25 16,0 0-270-16,0 0-552 0,0 0 245 0</inkml:trace>
  <inkml:trace contextRef="#ctx0" brushRef="#br0" timeOffset="89589.7">27994 12308 132 0,'-9'-3'184'0,"9"3"-10"0,0 0-19 0,0 0-3 16,0 0 0-16,0 0-11 0,0 0-10 0,0 0-6 16,-5-6-10-16,5 6-6 0,0 0-9 0,0 0-7 0,-5-8-3 15,5 8-9-15,0 0-8 0,0-8-7 0,0 8-2 16,0 0-9-16,0 0-1 0,3-13-7 0,-3 13-6 16,0 0-3-16,6-11-3 0,-1 7-4 0,-5 4-3 15,8-8 0-15,-2 4-5 0,-6 4-2 0,14-8-6 16,-6 7 4-16,-8 1-5 0,14-4-5 0,-14 4 3 15,17 2-1-15,-17-2 0 0,22 0 1 0,-13 2-6 16,-9-2 4-16,18 6-6 0,-9-1 5 0,-5-2-10 16,4 6 5-16,-6-2-1 0,2 1-5 0,-1 2 0 0,-7 2 6 15,0 0-3-15,-2 5 0 0,-3 1 4 0,-5 3 1 16,-3 1 1-16,-3-1-2 0,-1 1-1 0,2 0-10 16,1-3-2-16,0 2 3 0,4-7 0 0,1 0 4 15,2 1-2-15,3 0-4 0,3 0 2 0,1-1 0 16,3-2-1-16,2 0 3 0,4 4 0 0,4-2 0 15,0 0 3-15,0 2 1 0,0-1 1 0,4-2-3 16,-3 1-1-16,0 0 2 0,3-1 1 0,-4-2-2 16,0 4 2-16,2-3-4 0,-4-1 4 0,-2 1 1 15,-4-1 1-15,1 0 0 0,-4 3 1 0,1-2-1 16,-3 0-2-16,0 1 3 0,-1-2-1 0,-4 3 2 16,2 1 1-16,0-6-4 0,1 2-2 0,-4-1 1 0,3 0 0 15,0-1 4-15,-1 0-3 0,-2 5 2 16,3-5-2-16,2 3 2 0,0-1 0 0,-3 5 1 15,2-1 1-15,2 3-4 0,0 0 3 0,3 6 2 0,-1-4-1 16,0 5-1-16,1 0-2 0,2 0 3 0,-1-4 0 16,2 2-4-16,0-2 0 0,-2 1 5 0,0-2-2 15,0-1-3-15,0-1 1 0,1-1 1 0,-1 0 3 16,-1-5-2-16,1 0 0 0,-1 0-4 0,0 1 2 16,-1-1 1-16,-2 1-2 0,3 3 2 0,-3-1 1 15,-1-4 0-15,0 4-1 0,1-2-1 0,-1 2 2 16,0-1 1-16,1 1 1 0,0 2-2 0,-1-2 0 15,2-2-3-15,-1 2 1 0,-3 2 0 0,3 0 0 16,-1-1-1-16,-1 1 2 0,2 1 4 0,-4-1 2 16,3 0 3-16,-3 6 5 0,2-5-3 0,2 0 2 15,-1-1-4-15,0 8 2 0,0 1-3 0,0 0-1 0,0 1 1 16,2-8-2-16,2 2-1 0,0-1 2 0,1-2 0 16,0 0-1-16,2 0 0 0,-2-1-1 0,3-4-2 15,-3 2 0-15,2 1-2 0,-2-4 3 0,2 2-2 16,0-4 1-16,-2 2-2 0,3-1-2 0,-2 1 1 15,0 4 0-15,1-4 1 0,0 0-2 0,-2-1 3 16,0 0 0-16,0 2-4 0,-2-1 3 0,0 3 3 16,0-3-2-16,-1 5 2 0,2 0-4 0,-2 1 1 15,-2 1-1-15,2 0-2 0,-1-1 0 0,2-1 3 16,0-1-2-16,-1 1 1 0,2-6-1 0,0 5 0 16,-1-4 1-16,1 0-1 0,0-2 2 0,-1 1-3 15,1 0 1-15,1 0-3 0,-2 2 9 0,-2-1 3 0,0 3 1 16,3-2 1-16,-3-1 2 0,1 4-3 15,-2 0 4-15,0 1-2 0,1 0 5 0,-1 1-7 16,0-1 0-16,1-2 4 0,-1 1-7 0,5 4-2 16,-2-3-2-16,-1 3-4 0,-1 7 3 0,2-1 0 0,0 2-2 15,-3-3 3-15,4-6-3 0,-2 1 0 0,2-4 0 16,1 1 1-16,-2-2-6 0,0-2 2 0,1-1 3 16,1-1-2-16,-3-1 8 0,2 1-5 0,-1 0-3 15,-1 1 1-15,2 0 0 0,-1 4-2 0,1-3 3 16,0 2 0-16,-2 0-2 0,0 1-4 0,0-3 5 15,2 2-2-15,-2 2 3 0,3-1-4 0,-1-1 4 16,0-2-3-16,1-2 0 0,0 2-1 0,0-4 1 16,0 4 2-16,0-4-1 0,0 1 0 0,2 1 0 0,-2-2-4 15,2-2 1-15,-2-7 5 0,2 18-7 16,-2-12 4-16,0 1 3 0,0-7-2 0,5 16-2 16,-4-8 1-16,-2 4 1 0,-1-4-2 0,2 0 3 0,-3 3-1 15,1 2 2-15,-1-2 0 0,2 2-3 0,-2 3-3 16,-2 3 1-16,0-1 1 0,-2 0-3 0,1 6 5 15,-2 1-5-15,2 4 3 0,-2 0-5 16,-2 0 2-16,5-1-1 0,-1-1-2 0,0-4 3 0,3-3 1 16,-2-2 1-16,2-3-1 0,2 3 8 0,-2-1-6 15,3 0-1-15,-2 0 1 0,0 0 2 0,0-1-2 16,-2 0 2-16,4-1 1 0,-1 3-2 0,-1-1-1 16,-2 0 0-16,3-1 3 0,-1 2-1 0,0 1 4 15,-3-1-5-15,0 7 2 0,1-7 4 0,-1 2 0 16,0 5 1-16,-4-1-3 0,4 1 0 0,-4 0-1 15,4 1-1-15,-1-3 0 0,-1-4-1 0,5-1 0 16,-3 6-1-16,2-4 0 0,0-4 0 0,2 1-8 16,1-5 7-16,-1-2-11 0,0 2-16 0,1-2-19 15,-2-2-21-15,2-8-23 0,0 13-8 0,0-13-10 16,3 8-12-16,-3-8-36 0,0 0-67 0,0 0-202 16,0 0-460-16,0 0 205 0</inkml:trace>
  <inkml:trace contextRef="#ctx0" brushRef="#br0" timeOffset="92615.79">28802 13298 121 0,'-8'-4'124'0,"8"4"-13"0,-8-6 2 0,8 6 5 15,0 0 7-15,-8-6 4 0,8 6 4 0,0 0 1 16,-13-3-6-16,13 3-4 0,0 0-4 0,-8-2-8 15,8 2-2-15,0 0-8 0,0 0 0 0,-9-5-2 0,9 5-6 16,0 0-4-16,0 0-9 0,0 0-1 16,0 0-5-16,0 0-2 0,0 0-5 0,0 0-4 15,0 0-1-15,0 0 3 0,0 0-9 0,0 0-3 0,0 0-2 16,0 0 0-16,0 0 5 0,0 0-2 0,0 0 5 16,0 0-9-16,0 0 6 0,0 0 6 0,41 7 0 15,-13-4 1-15,7 1-1 0,2-1-2 0,-3-1-2 16,2-2 4-16,-3 3-13 0,-1-2-2 0,-1-1 0 15,-3-1 9-15,-9 1-4 0,0-3-4 0,-6 2-6 16,1 0-5-16,-1 1-2 0,-13 0-2 0,17-2-2 16,-10-2-1-16,-7 4-6 0,0 0 0 0,17 0-4 15,-17 0-10-15,0 0-8 0,8-4-24 0,-8 4-15 16,0 0-18-16,0 0-25 0,0 0-17 0,0 0-19 16,0 0-17-16,0 0-19 0,0 0-21 0,0 0-34 15,0 0-28-15,0 0-43 0,0 0-177 0,0 0-491 16,0 0 216-16</inkml:trace>
  <inkml:trace contextRef="#ctx0" brushRef="#br0" timeOffset="93139.8">29659 12917 177 0,'0'0'260'16,"8"-8"-30"-16,-8 8-22 0,5-3-22 0,-5 3-17 16,0 0-18-16,10-5-17 0,-10 5-15 0,0 0-9 15,0 0-13-15,0 0-1 0,3 22-3 0,-3-11-2 16,-3 5-1-16,-2 9-2 0,-1 1-1 0,1 1-7 16,-2 2-4-16,0 4-8 0,-2-2-5 0,0-2-4 0,4 2-6 15,1-2-1-15,1 0-3 0,1-5-3 0,4-4-7 16,1-3 2-16,1-2-3 0,2 1 0 0,2-3 2 15,-1-2-4-15,4 1-4 0,4-2 0 0,3-1-4 16,6 0 0-16,-3-4-5 0,-1-2-3 0,3-4 1 16,-1 0 1-16,5-5-5 0,-7 0-3 0,-1-3 2 15,-1 1 5-15,0-4-10 0,2-5 0 0,-7 4-3 16,1-1 2-16,-1 1 1 0,-4-1 5 0,1 4 3 16,-3 2 2-16,-1 1 8 0,-1 2-2 0,-5 5-9 15,8-9 0-15,-8 9-1 0,6-5-2 0,-6 5-7 16,0 0-2-16,4-6-5 0,-4 6-4 0,0 0 1 15,0 0-1-15,0 0 2 0,0 0-1 0,0 0 5 16,-10 36-2-16,4-17 5 0,-2 9 3 0,0-2 0 0,-2 2 4 16,0 1-8-16,-1-1-3 0,-1 1 10 0,-1 0-5 15,-4-2 12-15,5 1-8 0,0-3-6 16,-2 3 6-16,0-2-5 0,1-4 0 0,3 0 0 0,3-6-12 16,2-4-7-16,0-1-5 0,0 0-8 0,1-1-24 15,-3-1-18-15,1-3-30 0,3 0-33 16,-4 0-51-16,7-6-49 0,-9 8-267 0,9-8-538 0,0 0 239 15</inkml:trace>
  <inkml:trace contextRef="#ctx0" brushRef="#br0" timeOffset="94991.79">30187 13322 157 0,'0'0'189'16,"0"0"-14"-16,0 0 2 0,0 0-8 0,0 0 0 16,0 0-2-16,0 0-11 0,0 0-6 0,0 0-12 0,0 0-13 15,0 0-6-15,0 0-8 0,0 0-9 16,0 0-7-16,0 0-10 0,0 0-6 0,0 0-3 15,0 0-4-15,0 0-7 0,0 0-4 0,0 0-4 0,0 0-6 16,0 0-5-16,0 0-4 0,0 0-6 0,0 0-1 16,0 0-3-16,0 0-7 0,0 0-2 0,0 0-2 15,0 0 2-15,0 0-4 0,0 0 3 16,7 4-3-16,-7-4 2 0,12 7 4 0,-3-3 0 0,9 1 1 16,1 2 4-16,12 1-3 0,4 1 4 0,3 0-11 15,11 2 5-15,3 0-6 0,-14-4 3 0,-1-1-5 16,3 0 4-16,-2-1 3 0,-1 1-11 0,-1-2 7 15,-3-1-6-15,-1 1-3 0,-1 1 4 0,-3-1-7 16,-4-2 2-16,-5 0-3 0,-2-2-1 0,2 1 4 16,-7-1-7-16,2 0 11 0,-14 0 4 0,18 2-4 15,-7-1-3-15,-11-1-5 0,0 0-9 0,18 0-15 16,-18 0-14-16,0 0-23 0,13 1-25 0,-13-1-18 16,0 0-27-16,0 0-19 0,0 0-30 0,0 0-28 0,0 0-39 15,0 0-165-15,0 0-438 0,0 0 194 16</inkml:trace>
  <inkml:trace contextRef="#ctx0" brushRef="#br0" timeOffset="95339.3">30829 13096 89 0,'0'0'194'0,"0"0"-15"0,0 0-25 0,0 0-16 16,-7-4-17-16,7 4-10 0,0 0-13 0,0 0-14 0,0 0-9 15,0 0-9-15,0 0 1 0,0 0-7 0,-12 17 0 16,9-5 1-16,-2-1-6 0,0 4-1 0,-2 1 2 16,1 1 3-16,-3 2 1 0,-1 5 4 0,0 0-2 15,-3 1-7-15,1 0 5 0,-3 0-5 0,2 1-1 16,-1 2-2-16,-1-4-4 0,-2 1 0 0,-2-1 0 15,0-1-8-15,3-2-4 0,1 2-2 0,-3-3-2 16,4-3-2-16,-1 2-5 0,1-3-3 0,4-2-12 16,-4 2-16-16,2-4-14 0,2 1-19 0,2-2-20 15,2 0-20-15,-1-1-36 0,5 0-22 0,-1-2-26 16,3 0-170-16,0-8-361 0,7 11 159 0</inkml:trace>
  <inkml:trace contextRef="#ctx0" brushRef="#br0" timeOffset="96651.77">31773 13314 82 0,'7'7'144'0,"-7"-7"-18"0,-3 9-17 15,3-9-7-15,-11 13-9 0,4-3-13 0,-2-1-8 0,1-2-7 16,-7 4-2-16,2 0-5 0,1 0-5 0,-2-1 0 16,-2-2-3-16,6 0-4 0,1-3 2 0,-2 2-9 15,3-2 8-15,2-1-4 0,6-4 14 0,-7 6 8 16,7-6 6-16,-10 2 5 0,10-2 5 0,0 0-1 15,0 0-2-15,0 0-4 0,0 0-15 0,0 0-8 16,-17-11-2-16,17 4-11 0,0 7-4 0,0-19-10 16,2 7-1-16,0-1-7 0,1 1 0 0,-1-4-4 15,3 0 1-15,2-2-3 0,-4 3-2 0,4 0-2 16,-1-2-1-16,-2 6 0 0,1 0 1 0,4 0 1 16,-4 1-7-16,2 2 2 0,-1 0 0 0,1 0 2 0,1 3-6 15,0-1 2-15,-1 2 2 0,0-1 9 16,5 2-10-16,-12 3-2 0,21-3-4 0,-8 3 6 15,-13 0-1-15,26 5-4 0,-12-2 3 0,2 2 0 0,-1 3-1 16,2 0-1-16,-4 0-1 0,2 2 3 0,-4-3-2 16,0 6-4-16,-1-1 1 0,-3-1-3 15,-2 3-7-15,-1 2 4 0,-3 0 0 0,-3 3 0 0,-5 4 4 16,-3-5 1-16,-3 8 1 0,-5-2 6 0,-5 0 14 16,-4 2 12-16,1-4-1 0,-8-3 1 0,2 1 4 15,-11 6 1-15,8-8 0 0,-2-3-1 0,-9 5 2 16,10-6 3-16,2 0-1 0,-3-2 0 0,4-2 7 15,2 0 1-15,2-5-3 0,2 2-1 0,6-4 4 16,2 1 2-16,-2-3-1 0,8 1-1 0,1-2-2 16,12 0-3-16,-20-2-1 0,20 2 5 0,-14-1-4 15,14 1-3-15,-13-5 8 0,13 5-15 16,-8-7 0-16,4 2-5 0,4 5-3 0,-1-16-8 0,2 6-4 16,3-1-8-16,0-4-5 0,3 0 1 0,3 2 3 15,-1 0-4-15,1-1 0 0,-2 6-2 0,-1-2 2 16,0 5-2-16,0-3 2 0,-7 8 3 0,7-7-3 15,-7 7-4-15,10-3 1 0,-10 3 13 0,0 0-11 16,20 11 2-16,-10-6 0 0,-2 4 3 0,5 2-2 16,-2 3 0-16,2-2 0 0,1 1 3 0,-3 3-2 15,3-2 0-15,-2 0 5 0,0 1-4 0,-2 1-2 16,4-5 11-16,-1 1-7 0,1 2 0 0,0-4 1 16,1 2-2-16,0 1 3 0,6 2 4 0,-4-5-3 15,2-1-3-15,1-1 0 0,-3 0 4 0,4 0-1 16,5-1-1-16,-6-2-2 0,0 0 3 0,0-2-1 0,-2-1 0 15,4-3 0-15,-3 0 2 0,-2-3-3 16,2-1 0-16,-1 5 4 0,-4-5-4 0,-2 3 1 16,-1-2 1-16,-2 2 4 0,-9 2 2 0,15-5 1 0,-7 3 2 15,-8 2 2-15,9-4 4 0,-9 4-2 0,0 0-3 16,10-3-1-16,-10 3 0 0,0 0 7 0,9-6-6 16,-9 6 0-16,0 0-4 0,0 0-1 0,0 0 0 15,5-5 5-15,-5 5-4 0,0 0-2 0,0 0 0 16,0 0 11-16,0 0-10 0,0 0 3 15,0 0 1-15,0 0-3 0,0 0 1 0,0 0 0 0,0 0 1 16,0 0-2-16,0 0 0 0,0 0-5 0,0 0 13 16,0 0-15-16,0 0 4 0,0 0 0 0,0 0 11 15,0 0-13-15,17 0-3 0,-17 0-2 0,0 0 5 16,0 0 1-16,0 0-2 0,0 0 1 0,0 0-4 0,0 0 4 16,0 0-3-16,0 0 8 0,0 0 5 15,0 0-11-15,0 0-1 0,0 0-2 0,0 0 3 16,0 0 3-16,0 0-6 0,0 0 3 0,0 0 1 0,0 0 1 15,0 0 5-15,0 0-11 0,0 0-2 16,0 0 2-16,0 0 5 0,0 0-4 0,0 0 4 16,0 0-7-16,0 0 4 0,0 0-1 0,0 0 0 15,0 0 4-15,0 0-3 0,0 0-1 0,0 0 1 0,0 0 2 16,0 0-4-16,0 0 2 0,0 0-2 0,0 0 0 16,0 0 1-16,0 0 3 0,0 0 0 15,0 0-4-15,0 0-1 0,0 0 0 0,0 0 0 0,0 0 3 16,0 0 0-16,0 0-1 0,0 0 2 0,0 0-3 15,0 0 0-15,0 0 3 0,0 0 1 0,0 0-4 16,0 0 2-16,0 0-1 0,0 0-1 0,0 0 6 16,0 0-2-16,0 0-8 0,0 0 4 0,0 0 3 15,0 0 1-15,5-6 3 0,-5 6-6 0,0 0 1 16,0 0 0-16,0 0 0 0,0 0-1 0,0 0 4 16,0 0-2-16,0 0-3 0,0 0-2 0,0 0-1 15,0 0-1-15,0 0-6 0,0 0-4 0,0 0-14 16,0 0-14-16,0 0-15 0,0 0-31 0,0 0-31 0,0 0-44 15,0 0-38-15,0 0-33 0,0 0-225 0,0 0-498 16,0 0 221-16</inkml:trace>
  <inkml:trace contextRef="#ctx0" brushRef="#br0" timeOffset="99037.7">28917 15170 19 0,'0'0'171'0,"0"0"-14"15,0 0-6-15,0 0-4 0,0 0-9 0,0 0 8 0,0 0 2 16,0 0 4-16,0 0 4 0,0 0 2 0,-8 4-2 15,8-4-3-15,0 0-5 0,0 0-14 16,0 0-13-16,0 0-9 0,0 0-10 0,0 0-11 0,36-9-10 16,-19 7-6-16,4 1-3 0,6-3-14 0,-4 3-4 15,5 1-6-15,2-1-10 0,2 1 5 0,-2 0-8 16,1 1-2-16,1 0-4 0,-1 0-5 0,-1 2-4 16,0-1-3-16,0 2 0 0,-8-2-3 0,5 3 0 15,-7-3 0-15,0 0-6 0,-1 1-13 0,-2 2-15 16,0 0-14-16,-3-3-14 0,-2 2-28 0,1-2-16 15,-1 0-27-15,-1 2-34 0,1-1-29 0,-1 0-61 16,0-2-138-16,2 1-412 0,0-1 183 0</inkml:trace>
  <inkml:trace contextRef="#ctx0" brushRef="#br0" timeOffset="99737.65">30385 15049 37 0,'0'0'213'0,"0"0"-30"0,11 1-18 0,-11-1-23 15,0 0-4-15,0 0-17 0,0 0-12 0,0 0-13 16,0 0-5-16,0 0-9 0,0 0-11 0,0 0 6 15,0 0-14-15,0 0 9 0,0 0-4 0,0 0-5 16,0 0-5-16,0 0-3 0,-31 5-7 0,31-5 1 16,0 0-9-16,-17 1-1 0,17-1 1 0,-13 0-2 15,13 0-3-15,0 0 3 0,-20-4-6 0,10 2 5 16,-1-3-8-16,0 3-8 0,2-3 3 0,-1-1 0 16,0 1-3-16,2-1 1 0,-1-1-2 0,1 0-2 15,2-2-5-15,-2 1 3 0,6 0-1 0,-1-3-3 16,3 1-4-16,2 0 0 0,0-1-3 0,5-3 1 0,1 4-7 15,0 0 2-15,1 1 3 0,1 1-2 16,0 0 3-16,3 2-8 0,2 0 4 0,-2 0 0 0,5 2 0 16,0 2 2-16,0 0-3 0,0 4-1 0,2 0-1 15,-3 3 2-15,-4 0-2 0,3-1 1 0,-4 5-5 16,-4-1 1-16,-1 3-3 0,-2 4-1 0,0 2 3 16,-3-1 1-16,-2 2 2 0,-3 1 0 0,-6 7 1 15,3-1-1-15,-4-3 2 0,-1 3-1 0,-4-1 2 16,-4-2 0-16,1-1-1 0,-1-1 2 0,0-1-1 15,-2-2 3-15,-2-1 1 0,0-1 3 0,5-3-1 16,-1-2 0-16,1-1 0 0,0-2-4 0,-8 3 7 16,1-1-24-16,-3-2 7 0,6-2-1 0,1-1 1 0,-2-1-1 15,-3-1 1-15,4 0 4 0,2-4-1 0,-2 4 6 16,4-5-1-16,-1 1 3 0,6-2-4 16,3 2 3-16,-3-3 2 0,13 5 2 0,-13-6 6 0,7 4-1 15,6 2 5-15,0 0-1 0,-10-6 1 0,10 6-5 16,0 0 1-16,0 0-3 0,0 0-2 0,0 0-1 15,0 0 0-15,16-11-2 0,-16 11 2 0,22 3-2 16,-22-3-2-16,31 7 4 0,-14-3-3 0,-1 3 2 16,5 2-5-16,4 4 1 0,-1 0-1 0,1-1 1 15,-7-1 0-15,3 3-1 0,2 1 3 0,-5-4-2 16,0 1-3-16,-1-1-11 0,-1-1-18 0,2 0-18 16,-1-1-17-16,2 1-25 0,-5-2-20 0,4-2-34 15,-5-3-46-15,-3-1-137 0,4 1-356 0,-4-2 158 16</inkml:trace>
  <inkml:trace contextRef="#ctx0" brushRef="#br0" timeOffset="101760.7">30941 14934 123 0,'-1'-7'181'0,"-2"-1"-16"0,3 8-9 0,-8-14-6 16,4 4-10-16,-1 2-10 0,1-2-7 0,-3-1-2 15,1 2-13-15,2-3-5 0,-4 2-10 0,2 0-2 16,-3-5-8-16,0 0-10 0,0 0-7 0,0 1-6 15,0-3-2-15,-5-7-1 0,5 8-10 0,-5-8-2 16,4 7-3-16,-7-3-3 0,7 4 2 0,-8-4 2 16,5 3-9-16,1 3 4 0,-6-4-10 0,-5-1-1 15,2 3 2-15,-2 0-3 0,-2 1-6 0,-2-2 0 16,-4 3-1-16,2 2-1 0,-2-2-2 0,-1 2 0 16,2-1 1-16,-4 2-1 0,1-1-4 0,0 3 2 15,1-2-2-15,-3 0 2 0,0 1 0 0,-1 1 5 16,-1-2-2-16,0 0 6 0,2 0-3 0,-1-1 3 0,1 3-1 15,-4-2-1-15,2 0-1 0,2-1 4 0,-15-1 4 16,14 2-3-16,-12-3 0 0,0-1 4 16,14 7-4-16,3-2 1 0,-5 1-5 0,0 0-3 0,-1 3-1 15,0 1 2-15,0-3-5 0,0 3-1 0,0 2-2 16,1-1 1-16,0 2-3 0,2 0 7 0,-2 1-9 16,0 1 1-16,4 1 4 0,-5 1-2 0,5 0 2 15,0 0 1-15,3 2-2 0,-4-1-1 0,0 4 3 16,3-2-6-16,1-1 1 0,3 1 1 0,-2 1 0 15,1 0-3-15,0 2-3 0,7-3 6 0,-6 5-4 16,1 0 1-16,6-2-1 0,-2-1-1 0,2 3-1 16,-6 0 3-16,5 0 2 0,4 1-4 0,-3 0 1 15,1 0 0-15,-7 2 1 0,1 1 1 0,9-3 0 16,-2 3-2-16,-1-2-3 0,3 1 2 0,-2-3 1 16,3 3-5-16,0 1 6 0,-1-2-1 0,2 1-1 15,-2-1 2-15,2 1-1 0,-1 0 7 0,2 2-10 16,0 0 3-16,0-1 2 0,-1-2-2 0,-1 3 2 15,5 2-1-15,-5 4-2 0,5-5 4 0,-4 0 1 16,2 1-5-16,0 5 3 0,0 1 0 0,-3-1 0 16,0 0-2-16,5-3 5 0,-2 2 1 0,3-2-9 15,-5 5 2-15,4-1 5 0,4-4-3 0,-4 4 1 0,3-3 5 16,2 5-4-16,-2 1 0 0,2-7-2 0,-1 4 2 16,1-4-1-16,3 2 0 0,-1 4 6 0,0-6-5 15,-3 7 2-15,2-7-3 0,4 6 3 0,-1-6 1 16,-1 7-5-16,4 1 4 0,2 0-1 0,-3-1-1 15,2 1 1-15,4 0 0 0,0-1-3 0,-1 0 3 16,-2-5-6-16,3-3 2 0,0 5 2 0,-2-4-4 16,3-1 4-16,-3 1-5 0,2-2 4 0,0 0 2 15,3 4-3-15,2 6 3 0,-3-4 0 0,6 2-4 16,-9-8 3-16,10 4 1 0,-3-1 1 0,1 2-8 16,-3-4 3-16,-1-2 0 0,3-1 3 0,-3 1 0 15,8 3-3-15,-3 0 5 0,7-2-5 0,-4 1 0 16,6 0-1-16,-2 0 6 0,2 0-3 0,2 0-4 15,1-2-5-15,-1-1 12 0,-3-1-4 0,-1-1-4 16,2-1 1-16,-6-2 0 0,6 0 1 0,-7-2 6 16,3-3-8-16,4 3 1 0,0 4 2 0,5-3 2 15,-11-2-2-15,3-2-1 0,6 1 5 0,4-2-5 0,1 4-3 16,-1 0 5-16,3 0-1 0,-4 0-2 0,1-1 1 16,-1 0 0-16,0 0-6 0,-1 0 9 0,3 0-10 15,3-1 3-15,-1-1 0 0,6-2-2 0,-4 2 9 16,-3 0 0-16,-1-1 0 0,-3-1 1 0,1 1-1 15,-3-2 10-15,0 4-11 0,3-3-8 0,-12-2 8 16,4 0 0-16,5 4-4 0,-6-4 4 0,10 1-5 16,1-1 6-16,-1 2-3 0,1-3 13 0,-3 1-13 15,-1 1-5-15,-1 0-2 0,0-2 1 0,2-2 11 16,-2 3-13-16,1-1 4 0,1-1 0 0,-3-1 5 16,3 1-8-16,-2 0 9 0,-1-4-4 0,1 6 8 15,-6-2-11-15,7-3 3 0,-7 4-3 0,-3-2-2 16,3-1 5-16,-3-3-1 0,4 2 4 0,4 0-3 15,-8 0 6-15,3-3-3 0,6-1-4 0,-1 1 3 0,-2 1 0 16,-2 3 0-16,-3-4 4 0,0 1 0 16,0-1 11-16,14 0-15 0,-2-4 0 0,-3 4-1 15,0-2 2-15,-9 5 15 0,-1-2-13 0,1-1-1 0,-2 4 5 16,0-4 3-16,-1 2-14 0,2-3 11 0,-1 1-6 16,0-1 15-16,2 3 1 0,6-8-8 0,4 1 7 15,2 1-11-15,3-2 5 0,-3 1-5 0,0-3-3 16,-2-1 6-16,-2-1 6 0,3 0 3 0,-2-2-15 15,0-1-3-15,-4-2 7 0,0-2-5 0,-3 1 1 16,0-1 4-16,-5-1-6 0,3 0-3 0,-7-2 8 16,1 1 6-16,-2 1-12 0,0 0 3 0,-4 7 1 15,-3-10-3-15,-2 2-2 0,-1 2-4 0,2-2 3 16,-5 7 3-16,0-8-3 0,-1 8 1 0,2-11 14 16,-4 2-18-16,3 0 18 0,-3 2-25 0,0 1 4 15,2 6 3-15,-2 0 2 0,0 2-2 0,1 1 7 16,1 3 4-16,0 0-8 0,-1 3-4 0,-1-1-1 15,2 1-1-15,-1 1 0 0,0 2 5 0,3 7-5 0,-1-14 0 16,0 9 0-16,1 5 6 0,-3-9-3 16,3 9-2-16,-3-7 6 0,3 7-4 0,0 0-1 15,0 0-6-15,0 0 3 0,-2-9-2 0,2 9-1 16,0 0-4-16,0 0 4 0,0 0-6 0,0 0 2 0,0 0 3 16,0 0 5-16,0 0-6 0,-3-6-6 15,3 6 4-15,0 0-2 0,0 0 2 0,0 0-4 16,0 0 1-16,0 0 0 0,0 0 0 0,0 0 1 0,0 0 1 15,0 0 9-15,0 0-11 0,0 0 0 0,0 0 2 16,0 0 3-16,0 0 0 0,0 0-3 0,0 0-2 16,0 0 4-16,0 0 0 0,0 0 0 15,0 0-2-15,0 0-4 0,0 0-4 0,0 0-2 0,0 0-5 16,0 0 1-16,0 0 1 0,0 0-5 0,0 0-2 16,0 0 2-16,0 0 5 0,0 0 2 0,0 0 4 15,0 0-1-15,0 0 0 0,0 0 1 0,0 0 3 16,0 0 4-16,0 0 2 0,0 0-1 0,0 0 2 15,0 0 4-15,0 0 3 0,0 0-4 0,0 0-2 16,0 0 6-16,0 0-2 0,0 0 1 0,0 0 4 16,0 0-4-16,0 0 0 0,0 0 1 0,0 0 1 15,0 0 2-15,0 0-3 0,0 0 6 0,0 0 2 16,0 0-6-16,0 0 6 0,0 0-5 0,0 0 1 0,0 0 0 16,0 0 1-16,0 0 1 0,0 0-3 0,0 0 9 15,0 0-12-15,0 0 1 0,-6-7-3 16,6 7 0-16,0 0 0 0,0 0-2 0,0 0-1 15,0 0 3-15,0 0-3 0,0 0 2 0,0 0 3 0,0 0-4 16,0 0 4-16,0 0-2 0,0 0-1 0,0 0 2 16,0 0-2-16,0 0 4 0,0 0 0 0,0 0-2 15,0 0 4-15,0 0 2 0,0 0-6 0,0 0 3 16,0 0-2-16,0 0 1 0,0 0-2 0,0 0-2 16,0 0-9-16,0 0 0 0,0 0-10 0,0 0-5 15,0 0-5-15,0 0-1 0,0 0-2 0,0 0 2 16,0 0 1-16,0 0 2 0,0 0 1 0,0 0 4 15,0 0 3-15,0 0 5 0,0 0 0 0,0 0 1 16,0 0 9-16,0 0-4 0,0 0-3 0,0 0 7 16,0 0-4-16,0 0-4 0,0 0-2 0,0 0-1 15,0 0-6-15,0 0-4 0,0 0 0 0,0 0-4 16,0 0-1-16,0 0 0 0,0 0 0 0,-5 20 3 16,5-20 1-16,0 0-10 0,0 0-13 0,0 0-4 0,0 0-16 15,-19 1 0-15,19-1-26 0,0 0-22 16,0 0-27-16,0 0-126 0,-15 0-301 0,15 0 133 15</inkml:trace>
  <inkml:trace contextRef="#ctx0" brushRef="#br0" timeOffset="107223.76">28204 16623 54 0,'0'0'181'0,"0"0"-8"0,0 0-1 0,-13-4-6 16,13 4-6-16,0 0 2 0,0 0-6 0,0 0-1 15,0 0-9-15,0 0-8 0,0 0-7 0,0 0-2 16,0 0-6-16,0 0-10 0,-13 0-8 0,13 0-6 16,0 0-1-16,0 0-12 0,0 0-1 0,0 0-9 0,0 0-3 15,0 0-2-15,0 0-8 0,0 0 3 16,0 0-5-16,0 0-1 0,0 0-3 0,0 0-3 16,0 0-2-16,35 7-3 0,-7-4-19 0,2-1 2 15,4 1 1-15,2 0-4 0,2 0-2 0,0-2 0 0,-1 2-3 16,-1-3-1-16,-3 1-6 0,-1-2 2 15,-4 2 0-15,0-1-4 0,-10 0 2 0,2-2-6 16,-1 0 3-16,-5 1-1 0,1-1-2 0,-2 1-8 16,-2 0-6-16,-11 1 0 0,22-3-23 0,-22 3-22 0,15-3-22 15,-8 0-18-15,-7 3-28 0,16-1-32 0,-16 1-22 16,20-4-24-16,-8 2-42 0,1 2-194 0,1-2-465 16,4-3 206-16</inkml:trace>
  <inkml:trace contextRef="#ctx0" brushRef="#br0" timeOffset="107692.96">29732 16326 1772 0,'17'-12'5'0,"-2"3"27"0,-1 1 6 16,-3 0 12-16,-3 3 14 0,-3 0-3 0,-5 5-7 15,11-8-11-15,-11 8 0 0,8-5-8 0,-8 5-1 16,5-5-4-16,-5 5-4 0,0 0-2 0,2-8 2 16,-2 8-7-16,0 0 6 0,0 0-6 0,0 0 5 15,-27 2-1-15,27-2 7 0,-32 11 11 0,9 2 3 16,0 3-1-16,-5 2 10 0,4 1 0 0,-2 5 0 16,-2 1 4-16,-1 0-2 0,-7 8-2 0,8-7 4 15,2 2-8-15,3 1 5 0,0-5-13 0,5 2-3 16,5-2-5-16,0-2 3 0,5-6-4 0,-1 2-4 15,4-1 1-15,2 0 6 0,3-5-13 0,0 6-1 16,4-2-7-16,0-3 4 0,6 1-4 0,-1 1-4 0,5-2 10 16,2-3-16-16,0-2-3 0,2 2-2 0,1-5-4 15,-1-2-3-15,1 1 0 0,-2-3-1 0,0-3 4 16,-1-2-2-16,1-3 2 0,-8 2-3 16,2-3 0-16,-4-1 2 0,0-1-2 0,-3-1-3 0,-4-3 6 15,-1 0 2-15,-2 2-4 0,-4-1 3 0,0 2 0 16,-3 0-2-16,-3 0-2 0,3 0 2 0,-3 4-2 15,2 1-11-15,-2 0-10 0,0 2-13 0,2 2-15 16,-2 1-24-16,13 1-21 0,-23 0-39 0,23 0-20 16,-17 0-32-16,17 0-54 0,-11 3-133 0,11-3-409 15,0 0 181-15</inkml:trace>
  <inkml:trace contextRef="#ctx0" brushRef="#br0" timeOffset="108417.87">30149 16744 65 0,'0'0'241'0,"0"0"-15"16,0 0-21-16,-17 0-22 0,17 0-19 0,0 0-10 0,0 0-16 15,0 0-8-15,0 0-9 0,0 0-3 0,-13-1-6 16,13 1-4-16,0 0-10 0,0 0 3 0,0 0-13 16,0 0-8-16,0 0-4 0,0 0-2 15,0 0-10-15,0 0-1 0,0 0 2 0,32 13 2 0,-12-8-1 16,9-2-1-16,4 3 2 0,4 0-5 0,-3 2-8 15,17 0 3-15,-16-2-8 0,2-2-3 0,-1 2 0 16,0-1-2-16,-3-2-2 0,-2 0 14 0,-9 1-16 16,-1-3-3-16,-1 1 2 0,-3 0 0 0,-4 0-5 15,1-1-4-15,-14-1-1 0,14 0 1 0,-14 0-9 16,14 3 0-16,-14-3-1 0,0 0-5 0,13 1 0 16,-13-1 9-16,0 0-14 0,0 0 0 0,0 0-1 15,13 1 6-15,-13-1-14 0,0 0-2 0,0 0-13 16,0 0-9-16,0 0-11 0,0 0-12 0,0 0-16 15,0 0-15-15,0 0-20 0,0 0-17 16,0 0-31-16,0 0-27 0,17-1-34 0,-17 1-29 0,0 0-200 16,11-5-471-16,-11 5 208 0</inkml:trace>
  <inkml:trace contextRef="#ctx0" brushRef="#br0" timeOffset="108758.13">31276 16474 88 0,'0'0'219'0,"0"0"-23"0,-4-9-22 0,4 9-21 16,0 0-15-16,0 0-8 0,0 0-19 0,0 0-18 15,0 0-4-15,0 0 3 0,0 0-6 0,0 0 6 16,-33 19 7-16,22-3 3 0,-7 3 9 0,-2 4-9 15,4-2-5-15,2 5-10 0,-3-2-4 0,4 3-1 16,2-1-9-16,-2-2-5 0,5 2-4 0,3-6-2 16,-5 6-6-16,10-1 4 0,-1-1-14 0,-2-8-5 15,5 3-1-15,3-1 4 0,2-1-12 0,-2-2-5 16,3 1-3-16,5-2-5 0,-2 1-1 0,0-2-2 0,3-1 2 16,0 0-12-16,1-3-16 0,-1 1-22 0,-1-6-24 15,9 3-35-15,-2-1-49 0,8-5-55 16,0 4-241-16,3-7-472 0,-10-1 209 0</inkml:trace>
  <inkml:trace contextRef="#ctx0" brushRef="#br0" timeOffset="109385.21">31460 16799 293 0,'0'0'324'0,"-11"-7"-30"16,11 7-20-16,0 0-28 0,-7-5-27 0,7 5-20 15,0 0-21-15,0 0-22 0,0 0-14 0,0 0-13 16,0 0-16-16,36-5-13 0,-17 4-9 0,3 0-17 16,-2-2-15-16,7 1-6 0,3 2-20 0,0 0 5 15,1-1-21-15,0 0-19 0,2 0-18 0,0-1-20 16,-2 1-19-16,-2-2-20 0,-1 3-9 0,-1 0-13 16,-5 0-6-16,-3-1 0 0,0-1 9 0,-6 0 5 15,0 0 9-15,-2 1 18 0,-11 1 4 0,19-4 6 16,-19 4 2-16,16-3 2 0,-10-3 11 0,2 4 4 15,-8 2 17-15,7-7 9 0,-3 1-2 0,-4 6 8 16,7-7 10-16,-7 7 2 0,6-9 15 0,-5 4 2 16,-1 5 11-16,5-7-1 0,-5 7 8 0,7-5 3 15,-7 5-4-15,0 0 2 0,4-6 1 0,-4 6 3 16,0 0 0-16,0 0-7 0,0 0-2 0,0 0-4 16,0 0-6-16,0 0-1 0,0 0-4 0,0 0-4 15,0 0-5-15,0 0 3 0,0 0-1 0,0 0-4 16,0 0 1-16,6 18 0 0,-5-9-1 0,3-3-7 15,-2 6 5-15,3-1 1 0,1 0-5 0,4 1-2 16,-2-3 1-16,6 3 4 0,1-4-2 0,0-1-5 16,0 2 3-16,5-2-2 0,-2-3-1 0,1-3 3 15,1 0-1-15,0 0-4 0,-8-2 2 0,8-1-3 16,-2-1 2-16,-7 2-2 0,2-3 3 0,2-2 1 0,-1 2-3 16,-5-2 0-16,-2-1 4 0,0 4 2 15,-7 3 2-15,12-10 6 0,-12 10 0 0,6-5 1 16,-6 5 3-16,7-3 1 0,-7 3 2 0,0 0 2 15,2-8-3-15,-2 8-3 0,0 0 0 0,0 0-6 0,0 0-1 16,0 0-3-16,0 0 3 0,0 0-3 0,0 0 0 16,0 0-1-16,5 20 1 0,-6-9-1 0,-3-2-1 15,4 3 1-15,-1 5-3 0,-3-4 1 16,1 4 0-16,1-1 0 0,-1 0-2 0,-1-5 3 0,4 3-5 16,-1-3-14-16,0 0-10 0,2 0-8 0,-1-1-14 15,0-10-18-15,-2 11-21 0,3-4-20 0,-1-7-21 16,1 12-39-16,-1-12-33 0,5 6-136 0,-5-6-363 15,9 3 161-15</inkml:trace>
  <inkml:trace contextRef="#ctx0" brushRef="#br0" timeOffset="109646.58">32782 16818 17 0,'0'0'219'16,"0"0"-20"-16,0 0-22 0,0 0-15 0,0 0-19 16,0 0-13-16,0 0-12 0,0 0-7 0,0 0-3 15,0 0-3-15,57 48-1 0,-57-48 6 0,-1 43 0 16,-4-18-3-16,-2-5-3 0,-2 5-9 0,-3-1-5 16,1 4-9-16,-6-3-10 0,0 1 0 0,-1-3-4 15,-4-1-12-15,4 2-6 0,-5-2-25 0,2 0-28 16,-4 1-31-16,2-1-38 0,-4-4-43 0,5 0-42 15,-3-2-216-15,-4 0-405 0,2-2 180 0</inkml:trace>
  <inkml:trace contextRef="#ctx0" brushRef="#br0" timeOffset="110346.08">29561 17782 143 0,'-20'-3'278'0,"0"-2"-10"0,0 0-15 0,2 3-21 16,5 2-19-16,-2-2-16 0,3 0-21 0,12 2-8 16,-15-1-22-16,15 1-18 0,-13-1-12 0,13 1-10 15,0 0-10-15,0 0-9 0,0 0-7 0,0 0-8 16,-15 0-9-16,15 0-1 0,0 0-7 0,0 0-6 15,0 0-1-15,33 18-1 0,-14-11-6 0,8 6-7 16,3-8-2-16,2 6-4 0,3-7-3 0,-3 4 1 16,7-1-5-16,-1-3 2 0,-2 1-8 0,1-3-1 15,-1-2-1-15,1-7-18 0,-2 6-29 0,-3 2-32 16,-1-4-34-16,-2-1-39 0,-2 1-48 0,-1-5-53 16,-7 3-191-16,7-4-467 0,2 3 207 0</inkml:trace>
  <inkml:trace contextRef="#ctx0" brushRef="#br0" timeOffset="110959.88">30638 17722 46 0,'0'0'201'15,"0"0"-18"-15,0 0-16 0,0 0-17 0,13 2-17 0,-13-2-5 16,0 0-19-16,0 0-5 0,0 0-13 0,0 0-10 15,0 0-2-15,0 0-6 0,-11 16-11 0,11-16 1 16,-11 6 7-16,11-6 0 0,-17 3-1 0,6 0 7 16,11-3 9-16,-14 2 2 0,14-2-3 0,-18 1-5 15,18-1 4-15,0 0-9 0,-19-6-4 0,19 6-5 16,-11-5-3-16,11 5-9 0,-8-8-9 0,4 1-4 16,2-2-3-16,-1-1-7 0,3 10-3 0,0-13-8 15,3 3-10-15,1 1 1 0,4-1-4 0,-3 2-6 16,2-2 3-16,-1 3-6 0,2 1 4 0,3 2 1 15,2 2-5-15,0-3 9 0,-1 3-8 0,5 3-1 16,-3 1 1-16,4 0-3 0,-6 1 6 0,-2 1-4 16,4 2-3-16,-4-1 2 0,-2 0-3 0,0 5 3 15,-1-3 3-15,-2 7-3 0,-2-3-1 0,-3 6 1 16,-4 0 2-16,0 2 16 0,-7 4 0 0,3-6-2 0,-10 7 1 16,0-2 1-16,-2-1-2 0,-1-3-4 0,1-1 4 15,-4 1-4-15,1-3 1 0,-3 0 2 16,2-3-1-16,2-5 4 0,-5 3 7 0,8-4 3 15,-1-1-3-15,-2-2 4 0,4 1 1 0,-1-3-1 0,1 1-4 16,5-3 0-16,13 1-4 0,-24-2 6 0,24 2-1 16,-14-1-2-16,14 1 0 0,-13-3 0 0,13 3-1 15,-9-3-2-15,9 3 6 0,0 0-6 16,0 0-9-16,-9-4 3 0,9 4-2 0,0 0-1 0,0 0-7 16,0 0 5-16,0 0-4 0,0 0 1 0,0 0-1 15,0 0-1-15,0 0 3 0,0 0 1 0,35 14-4 16,-19-5-1-16,-2-1 0 0,4 3 1 0,-1 0-3 15,1-2 1-15,0 2-7 0,1-2-1 16,0 0-15-16,-1 1-11 0,1-3-12 0,-3 0-11 0,10 2-12 16,-10-5-15-16,-5 1-11 0,2-2-13 0,1-2-12 15,3 0-8-15,-3-1-10 0,1-1-15 0,0-3-18 16,1-1-34-16,-1 2-128 0,2-4-363 0,2-4 161 16</inkml:trace>
  <inkml:trace contextRef="#ctx0" brushRef="#br0" timeOffset="111880.85">30992 17748 153 0,'0'0'207'0,"-2"-9"-14"0,2 1-6 0,0 8-14 16,-7-12-19-16,6 4-8 0,-3 0-6 0,0-1-8 15,-1 1 0-15,0 1-14 0,2-3-13 0,-3-1-13 16,1 2 1-16,1-1-14 0,-5-3-6 0,2 3-6 15,0-4-6-15,-2 3-7 0,-2-3-6 0,1-1-4 16,-1 4-6-16,0-4-2 0,-3-1-1 0,-1 1-5 16,-10-3-5-16,6 5 3 0,-3-4 1 0,-1 0-4 15,0 1 3-15,-5 3 1 0,-1-3 2 0,-4 5 2 16,1-1 1-16,-2-2 1 0,1 3-1 0,-4 0 1 16,1 1-4-16,2-1-3 0,-1 3 0 0,1-1 2 15,-2 0-6-15,1 0-1 0,1 5-8 0,-2-5 3 16,1 3-3-16,-1 0 1 0,0-1-5 0,-3 1 4 15,1 0-2-15,1 1-1 0,-13-4 3 0,15 5 1 16,0 1 2-16,1-3 3 0,-2 4 0 0,1-4 3 16,3 3 6-16,0 3-3 0,-1-1-4 0,0-2 1 15,-2 6 0-15,2-2-2 0,1-1 3 0,0 1-6 16,-1 0 0-16,2 4-2 0,-2-1 8 0,1 2-4 16,0-1-6-16,2 2 4 0,0 2 3 0,2-1 0 15,0 2 1-15,1-1-2 0,0 4-2 0,2-4 1 16,0 3 5-16,3 3-6 0,1-1-7 0,4-2 2 0,2 2 8 15,-4 4-10-15,2-3 5 0,7 1-3 16,-7 4-3-16,1 0-3 0,3 2 2 0,-1 2 0 16,2-7-3-16,2 1 3 0,1 5-5 0,-1 2 7 15,-3-4-9-15,7 5 2 0,-1-7 4 0,0 7-4 0,3-1 9 16,-4 4-10-16,5-1 0 0,-3 1 5 0,5-1-6 16,1 1 0-16,0 0-2 0,0 1 7 15,4-3-3-15,-1 6 4 0,-1-2-1 0,6-5-9 16,-8-26 6-16,15 57 1 0,-8-32-5 0,3 2 8 15,-10-27-1-15,23 52-5 0,-11-24 3 0,6 3 4 0,0-3 1 16,1-4-6-16,1 1-7 0,0 2 6 0,3-6 4 16,0 5 3-16,4-5-4 0,-2-1 2 0,6-1-2 15,-31-19 2-15,63 32-1 0,-33-16-4 0,6-2 2 16,1-1-2-16,-37-13 1 0,76 19 13 0,-28-7-24 16,3-1 14-16,-51-11-13 0,71 11-4 0,-34-6 10 15,-37-5-2-15,90 8 4 0,-90-8 0 0,75 0 0 16,-75 0-6-16,76-2 9 0,-23-2-7 15,-1 1 5-15,0-4 1 0,-52 7-5 0,92-11 0 0,-42-3 3 16,7 1 0-16,-18 5-5 0,14-7 4 0,-1-4-2 16,-1 2-7-16,-2-3 1 0,2 4 5 0,-17 0-3 15,15-5 2-15,-16 5 7 0,0 3-8 0,-1-3 0 16,-32 16 13-16,57-26-12 0,-57 26-3 0,34-23 7 16,-34 23 3-16,31-20-38 0,-31 20 8 0,23-18 5 15,-23 18 1-15,0 0 5 0,23-28-2 0,-23 28 2 16,0 0 2-16,14-25 7 0,-8 13 0 0,-3 2-1 15,0-2 0-15,-1 2-2 0,0-1 16 0,2-1-8 16,-3 0-2-16,1 0-5 0,-2-4 1 0,2 6 5 16,-3-3-3-16,1 2 4 0,1 3-2 0,-1-3 4 15,0 11-3-15,3-9-3 0,-3 9 2 0,1-9-2 16,-1 9-3-16,0-7-13 0,0 7-14 0,0 0-19 16,0 0-10-16,1-9-19 0,-1 9-17 0,0 0-22 15,0 0-11-15,0 0-23 0,0 0-28 0,3-7-23 16,-3 7-25-16,0 0-213 0,0 0-479 0,0 0 213 15</inkml:trace>
  <inkml:trace contextRef="#ctx0" brushRef="#br0" timeOffset="113851.65">12583 16769 103 0,'2'-7'294'0,"2"-1"-13"0,-3 0-23 0,-1 8-19 0,-1-10-20 16,5 2-14-16,-4 8-21 0,-5-14-16 0,0 8-13 15,-3-1-13-15,-1 2-17 0,-1 0-7 0,-8 0-7 16,0 4-16-16,-6 1-10 0,-4 0-8 0,-3 2-7 16,-4 2-4-16,0 1-8 0,-5 3-8 0,1-1-2 15,-10 6-6-15,12 2 0 0,0-3 0 0,0 1-8 16,3 0-1-16,5 1-5 0,4-1-1 0,2 1-5 15,7-2-2-15,2 2 2 0,4-2-5 0,3-3 0 16,1 3-3-16,5 0-5 0,1-1 1 0,0 0 7 16,6 0-7-16,1-2 0 0,3 1-4 0,5-1 2 0,-2 1-2 15,6-2-3-15,-1 0 0 0,4-3-4 16,7-1 5-16,-2-5-1 0,1-2-4 0,1-5-4 0,2-2-10 16,-3-2-2-16,2-2-3 0,-1-3-4 0,-6-2-2 15,4-3-2-15,-3-4-2 0,8-11 4 0,-10 7 1 16,2-12-1-16,1-5 0 0,-4 4 0 0,0-7 3 15,-6 0 0-15,-1-3 7 0,-1-1 1 0,-7-1 3 16,1 2 0-16,0-3 2 0,1 4 2 0,-7 1 4 16,-3 2 2-16,-1 16 1 0,0 0 5 0,1 1 1 15,-3 3 1-15,2 10 7 0,1 0 3 0,-2 2 5 16,1 4 1-16,1 3-1 0,-1 3-5 0,2 0 1 16,1 7-2-16,-3-8-2 0,3 8-4 0,-2-8-7 0,2 8 6 15,0 0-3-15,0 0-3 0,0 0 3 16,0 0-6-16,6 30 5 0,-4-6 2 0,0 5 2 15,2 4-7-15,2 2 5 0,-2 10 1 0,6 2-4 0,-3 0 2 16,-2-11-6-16,6 8 7 0,-3-9-2 0,-2 0-2 16,6 10 2-16,1-10 0 0,1-2-15 0,-2-1-13 15,4-4-20-15,2 0-19 0,-3-3-24 16,7-1-32-16,-3-5-25 0,0-1-31 0,4-4-44 0,-7-1-206 16,3-4-461-16,1-5 203 0</inkml:trace>
  <inkml:trace contextRef="#ctx0" brushRef="#br0" timeOffset="114048.62">13287 16721 256 0,'0'0'327'16,"0"0"-22"-16,6 6-22 0,-6-6-2 0,0 0-12 16,0 0-19-16,0 0-29 0,9 2-25 0,-9-2-20 0,0 0-4 15,0 0-29-15,31-8-15 0,-11 2-13 16,0 1-13-16,6-3-7 0,2 2-14 0,6-2-10 15,0-2-21-15,1 0-29 0,-1 2-33 0,3 0-30 16,0 1-40-16,3-1-48 0,-3 1-69 0,1-4-62 0,-8 0-209 16,-3 2-508-16,-7 1 225 0</inkml:trace>
  <inkml:trace contextRef="#ctx0" brushRef="#br0" timeOffset="114206.74">13655 16516 263 0,'-14'-6'308'0,"4"3"-26"0,0 0-26 0,10 3-27 16,-11-6-23-16,11 6-20 0,-8-5-28 0,8 5-23 16,0 0-26-16,16-13-28 0,0 7-25 0,5 1-36 15,10-3-33-15,7 1-45 0,0 1-36 0,17-4-68 16,-19 5-165-16,18 0-355 0,-2-1 157 0</inkml:trace>
  <inkml:trace contextRef="#ctx0" brushRef="#br0" timeOffset="114621.96">15320 16285 3923 0,'9'-16'-102'0,"-5"-2"91"0,-3 1 10 15,-1 3-2-15,2 2-8 0,-2 6 12 0,0 6 1 16,-3-13-6-16,-1 4 6 0,0 4-9 0,4 5-3 15,-19-6 6-15,-4 7-2 0,-6 0 1 0,-4 7 2 16,-3 0 3-16,1 3-1 0,2 0 0 0,-2 5 4 16,5 0-1-16,0-1-2 0,6 5 0 0,3 1 0 15,5 1 3-15,1 4-9 0,5-2 2 0,0 4 2 16,9 1-1-16,0 0-1 0,3 0-5 0,4 3 6 0,0 0-3 16,2 0 1-16,2-1 2 0,0-2-3 15,-1 0 1-15,1-2 2 0,-1-2-3 0,-1-7 1 16,-3 0 3-16,3 0-2 0,-4-6 1 0,-3-1-2 0,0-3-4 15,-1-1 2-15,0-7-1 0,-6 14-11 0,-4-6-17 16,-2 1-14-16,-6-2-17 0,-11 0-11 0,-1 3-4 16,-3-4 7-16,-4-4 4 0,3-2 6 0,-5-2 5 15,3 1 6-15,1-1-2 0,0-3-5 0,1-1-3 16,3-3 5-16,2 2-15 0,11-2-2 0,0 2-7 16,4 1-17-16,2 1-18 0,7-1-8 0,4 1-28 15,1 5-37-15,0 0-116 0,20-13-332 0,1 8 146 16</inkml:trace>
  <inkml:trace contextRef="#ctx0" brushRef="#br0" timeOffset="115057.45">15583 16577 183 0,'-2'-12'239'0,"-2"6"-22"0,4 6-24 16,-10-10-22-16,1 7-17 0,9 3-15 0,-24 0-14 0,6 2-14 15,-3 4-10-15,3 1-3 0,-1 1-4 0,-5 4-5 16,7 1-5-16,-7 1-3 0,8 0-4 0,0 0-7 16,3 1-5-16,7 1-5 0,-2 1-7 0,4 0-2 15,3 1-6-15,4-1-6 0,1-1-4 0,5-2-4 16,4 0 0-16,3-4-1 0,4-1-7 0,12-3 5 16,0-3-4-16,4-5-4 0,-1-3 6 0,-1-3-2 15,-2-1 2-15,-1-2 1 0,1-5-3 0,-3 0-5 16,-2-3-2-16,-3 0-3 0,-1-4 1 0,-5 2 2 15,1 3-2-15,-10 3 4 0,1 3 3 0,-2 2 4 16,-3 0 7-16,-4 0-5 0,1 0 5 0,-2 5-1 16,0 5 3-16,0-11-1 0,0 11-1 0,-7-6-7 15,7 6 3-15,0 0-5 0,0 0 0 0,-28 14 0 0,15 0-4 16,-1 1-4-16,0 8 1 0,-1 2-6 0,2-1 3 16,2 1-4-16,3 3 3 0,-1-1-5 15,4 1-3-15,-4 2-12 0,7-1-11 0,-1 0-11 0,3-1-12 16,0 0-21-16,0-3-11 0,3-4-13 0,-3-2-17 15,2-1-8-15,1-2-1 0,2-4-3 0,0-2-13 16,1 0-2-16,2-2-11 0,1-2-18 0,-3-2-31 16,-6-4-146-16,17 1-364 0,-17-1 161 0</inkml:trace>
  <inkml:trace contextRef="#ctx0" brushRef="#br0" timeOffset="115595.38">16412 16692 143 0,'0'0'239'15,"0"0"-10"-15,-3 9-13 0,3-9-19 0,-6 9-20 16,-1-5-16-16,7-4-15 0,-9 9-14 0,6-5-13 16,3-4-12-16,-8 9-9 0,8-9-3 0,-9 5 0 15,9-5 3-15,-5 4 5 0,5-4 5 0,0 0 2 16,0 0 3-16,0 0-4 0,0 0-10 0,0 0-9 15,0 0-15-15,0 0-4 0,-8-23-6 0,12 14-5 16,-3-3-11-16,3 2 0 0,-1-2-8 0,-1 1-3 16,3 3-4-16,-4 0-6 0,2 3-4 0,-3 5-13 15,5-9-17-15,-5 9-12 0,0 0 0 0,7-6-2 16,-7 6 5-16,0 0-10 0,0 0-6 0,23 12-5 16,-16-5 0-16,2 1 2 0,0 0 1 0,1 0 3 15,1 0 4-15,1 2 3 0,-1-2 1 0,-2 1 1 16,2-1 0-16,-1-3 3 0,-1 1 2 0,3-1 2 0,-6-1 6 15,-6-4 1-15,12 6-1 0,-6-3 3 16,-6-3 1-16,0 0 9 0,10 3 11 0,-10-3-3 0,0 0-1 16,0 0-2-16,0 0 0 0,0 0-2 0,16-6 1 15,-16 6 0-15,6-10 1 0,-1 3-4 0,0 1-1 16,2-2-2-16,0-2 2 0,3 0-3 0,2-3 3 16,5 1-2-16,3-5 2 0,-3 6 0 0,-1 0 1 15,3 1-5-15,-3 2 3 0,-1 1 2 0,2-1-5 16,-1 3 3-16,-2 2-3 0,-2 2 2 0,-12 1-3 15,25 3 1-15,-12 1-2 0,1 1 3 0,-5 1-1 16,-1 2-1-16,0-1 5 0,2 7-3 0,-5-3-4 16,0 6 0-16,0-1 1 0,-2-1-9 0,-1 2-16 0,3 2-26 15,-5-1-36-15,0 0-39 0,-1 1-29 0,-1-6-40 16,-1 3-230-16,-1-6-460 0,4 2 203 16</inkml:trace>
  <inkml:trace contextRef="#ctx0" brushRef="#br0" timeOffset="115945.83">17208 16744 160 0,'0'0'182'0,"24"1"-15"0,-11-1-8 0,7 0-15 15,-2-1-22-15,4 1-12 0,0-3-13 0,-1 3-2 16,9-3-10-16,-2 1-14 0,0-2-6 0,0 0-3 15,0-3-8-15,-1-1-5 0,-8 3-4 0,2-2-7 16,-5-1 0-16,2 1-6 0,-4 2-3 0,-5 1-2 16,0-3 14-16,-2 0 12 0,-1 2 8 0,-6 5 0 15,1-9-2-15,-1 9 3 0,0-9 3 0,0 9 2 16,-11-8 1-16,-1 5 3 0,1-1 11 0,11 4 5 16,-32 2 0-16,14 2-2 0,-1 2 1 0,2 1 1 15,-1 1-5-15,3 3-4 0,0 1-10 0,2 3-13 0,0 1 0 16,4 0-5-16,1 0-6 0,3 0 3 0,1-5-8 15,-2 7-5-15,6-2-9 0,0-3 4 16,3-2-6-16,0 1-3 0,5 2-5 0,2 0-16 0,3-1-22 16,1 0-23-16,4-1-42 0,0-2-35 0,10 2-57 15,1-4-65-15,0-3-241 0,6-4-525 0,1-1 232 16</inkml:trace>
  <inkml:trace contextRef="#ctx0" brushRef="#br0" timeOffset="116590.57">19379 16269 225 0,'10'-14'378'0,"-5"7"-35"0,2 1-34 0,1 2-33 16,-8 4-26-16,17-2-33 0,-17 2-23 0,20 7-14 15,-10 2-25-15,-3 5-15 0,3 4-15 0,-2 7-12 16,-1 0-11-16,-5 2-10 0,1 3-17 0,-6-1-6 15,6-1-10-15,-6 1-5 0,1-2-5 0,3 0-9 16,-2-6 2-16,3-2-6 0,2-1 0 0,1 0 0 16,2-3-5-16,-1-4 1 0,2 4-3 0,-3-7 1 15,6 4 3-15,2-5-4 0,4 2 1 0,8-1-3 0,5-3-5 16,4 0 1-16,3-5-9 0,16 0 3 0,2-6-2 16,-2-2-4-16,2-5 4 0,3 0-3 0,-3-4-3 15,-4 1 16-15,5-1-25 0,-5 0 7 0,4 0-1 16,-4 0 12-16,-1 0-13 0,-12 7-2 0,10-4-1 15,-14 4-2-15,-2 2 3 0,-2 1-1 0,-4 3 2 16,-5 0-11-16,-2 1-6 0,-1 2-24 0,-6 0-19 16,0 0-20-16,-12 1-22 0,16-2-28 0,-16 2-27 15,13 0-17-15,-13 0-24 0,0 0-17 0,0 0-37 16,0 0-196-16,-29 14-480 0,10-6 213 0</inkml:trace>
  <inkml:trace contextRef="#ctx0" brushRef="#br0" timeOffset="116974.96">19282 16507 3695 0,'15'0'-15'0,"-15"0"48"16,0 0-38-16,17 0-6 0,-17 0-4 0,9 8-1 15,-3-5 13-15,-2 3 1 0,3 5-2 0,-4 5 2 16,1 3-1-16,-1 6 1 0,-2 3-2 0,-1 1 4 16,0 0-2-16,-2 0 6 0,-5 1-1 0,3-1-1 15,-1 2 4-15,4-4 2 0,-1 0-1 0,2-2 1 16,2-5 1-16,-1-2-1 0,2-3 9 0,3 1 6 16,2-4 9-16,4 2 10 0,1-3 7 0,8-2 9 15,8-2-3-15,8 0 0 0,17-3-10 0,1-3-1 16,9-2-5-16,25-8-1 0,-24 3-13 0,31-7 2 15,-4-1-3-15,-1 0-9 0,-3-4 4 0,-21 6 2 0,25-3 2 16,-2-3-6-16,-31 6-6 0,36-3 7 0,-30 5-11 16,0 3 17-16,26 0-19 0,-32 2-10 0,3 6-10 15,-8-1-28-15,2 3-25 0,-5 2-28 0,-11 0-41 16,-7-2-43-16,-1 3-64 0,-2 2-60 0,-11-3-253 16,-4 3-604-16,-4-5 268 0</inkml:trace>
  <inkml:trace contextRef="#ctx0" brushRef="#br0" timeOffset="117657.7">18822 17702 252 0,'0'0'308'0,"0"-11"-28"0,0 11-25 0,0-10-24 16,0 10-26-16,0 0-22 0,0-7-22 0,0 7-14 16,0 0-14-16,0 0-6 0,0 0-8 0,-18 30-9 15,4-8-8-15,4 1-9 0,-5 5-7 0,-2 0-9 16,2 4-24-16,-5 17-5 0,-1-2-1 0,0 1-6 16,3-6-2-16,7-6-4 0,-3-4-5 0,1-1-6 15,0 0 6-15,-2 0-11 0,2-3 1 0,13-28 7 16,-17 42-13-16,17-42 1 0,-14 30-3 0,14-30-3 15,0 0 1-15,-10 28 2 0,10-28-3 0,0 0-5 16,0 0 3-16,0 0 4 0,0 0 3 0,-14 27 3 16,14-27-2-16,0 0 0 0,0 0 2 0,0 0-5 15,0 0-4-15,0 0-1 0,0 0 5 0,28-99-8 16,-18 64 10-16,3-15-12 0,1 0-3 0,4-3 4 16,0 2-5-16,-3-5-5 0,3 1 1 0,-5 3 4 15,5 6 9-15,-5 15-12 0,6-14 6 0,-5 16 0 16,-1 4-2-16,2 0 1 0,2 3-4 0,1 1 2 15,-4 6 3-15,1 2-5 0,0 1 0 0,1 1 1 0,0 4 0 16,2 2-2-16,-4 3 1 0,5-1 2 0,-1 4 2 16,-1 3 0-16,2 0-3 0,-2 3 1 0,-1 3 2 15,1 1 0-15,0 12 2 0,-1-3-2 0,-3 5 2 16,-2 5-2-16,-2 1 5 0,-2 4-2 0,-1 11-1 16,-3-13 0-16,2 2-2 0,-4 1 3 0,0-2 1 15,1-1-3-15,0 0-10 0,-1-4-14 0,-1-29-14 16,2 56-16-16,-2-56-29 0,-2 38-26 15,2-38-25-15,-1 37-28 0,1-37-33 0,0 0-6 0,-6 33-25 16,6-33-154-16,0 0-412 0,0 0 183 0</inkml:trace>
  <inkml:trace contextRef="#ctx0" brushRef="#br0" timeOffset="117969.63">18822 18077 83 0,'0'0'254'16,"-9"-4"-28"-16,9 4-15 0,0 0-25 0,-1-9-11 15,1 9-21-15,24-10-10 0,-5 3-11 0,13 1-12 16,4-2-12-16,18 1-11 0,3 0-15 0,2 0-6 16,0-3-5-16,1 4-5 0,1-3-8 0,-1 2-8 15,5-4 7-15,0 2-15 0,25-8-4 0,-30 7-2 16,0 2-6-16,-5-4-5 0,-2 0 3 0,-4 2-5 16,-13 3-11-16,-3 1 10 0,-6-1-3 0,-5 5-5 15,-4-2-5-15,0-1 5 0,-7 3 3 0,-1-1-7 16,-10 3-1-16,13-2 14 0,-13 2-2 0,9-2 15 15,-9 2-2-15,0 0 1 0,0 0-1 0,13-3 4 16,-13 3-2-16,0 0-5 0,0 0-1 0,0 0-3 16,0 0-7-16,6-5 2 0,-6 5 0 0,0 0-9 15,0 0-14-15,0 0-16 0,0 0-8 0,0 0-8 16,0 0-34-16,12 13-33 0,-11-8-51 0,-1-5-40 16,9 10-242-16,-9-10-466 0,5 11 207 0</inkml:trace>
  <inkml:trace contextRef="#ctx0" brushRef="#br0" timeOffset="118528.36">20775 17757 3376 0,'15'-13'4'16,"-5"-1"93"-16,4 0 1 0,-3 0-16 0,-5 4-3 15,2 1 14-15,-2-1 8 0,-1 2-28 0,2-1-16 16,-4 2-13-16,1 0 13 0,-4 7-12 0,6-8-8 0,-6 8-3 15,4-7-3-15,-4 7-5 0,0 0-10 0,6-4 4 16,-6 4-7-16,0 0 3 0,0 0-9 16,0 0-3-16,0 0 1 0,0 0 0 0,7 22-2 0,-7-10 5 15,2 12 13-15,-5 3-16 0,0 1 4 0,-2 0-2 16,-3 2-3-16,2-1 1 0,-3 2-1 0,0 1 0 16,-6-4 5-16,2 2-9 0,0-1 9 15,-1-3-12-15,4-2-6 0,-1-6 2 0,3-1-9 0,0-9 5 16,3 2-3-16,3-2 7 0,2-8 0 0,-8 13 1 15,5-10 2-15,3-3-2 0,-1 8-9 0,1-8 14 16,0 0 0-16,0 0-2 0,0 0 0 0,0 0 5 16,0 0-13-16,8-35 11 0,-2 8-13 0,3-6 1 15,1-1-5-15,2-11 3 0,3-5-2 0,3-3 4 16,0 8-2-16,5-8 6 0,1 3 2 0,3 0-5 16,1 3 5-16,1-2-4 0,0 6-1 0,-4 3 7 15,1 12-1-15,-2 3 4 0,-5-1-3 0,1 6-2 16,0 3 2-16,-6 5-5 0,4 1 5 0,0 4 0 15,-5 2-1-15,4 0 19 0,-4 4-18 0,6 1-1 16,-6 2 2-16,0 1-3 0,-2 3 3 0,-2 0-8 16,-1 3 3-16,2 4 2 0,-5 3-3 0,-2 1-1 15,-4 1 7-15,-6 6-7 0,-3 3 2 0,-5-3 3 16,-6 0 2-16,-2-1-3 0,0-2 3 0,-2 2 2 16,-1 2-3-16,3-4-2 0,3 0 0 0,-1 0 4 15,1-5-7-15,3 6-13 0,3-7-16 0,4 0-17 16,1-1-13-16,1-3-40 0,5-1-31 0,-1 2-41 15,5-2-36-15,2-3-52 0,-1-1-229 0,-2-6-538 16,19 3 238-16</inkml:trace>
  <inkml:trace contextRef="#ctx0" brushRef="#br0" timeOffset="118687.72">21455 17846 170 0,'0'0'483'16,"16"-8"-15"-16,-16 8-11 0,4-8-36 15,-4 8-45-15,4-8-37 0,-4 8-35 0,4-9-32 0,-4 9-47 16,2-8-56-16,-2 8-53 0,3-11-60 16,-2 7-66-16,-1 4-72 0,5-8-84 0,-2 2-85 0,-3 6-308 15,8-9-603-15,0 3 267 0</inkml:trace>
  <inkml:trace contextRef="#ctx0" brushRef="#br0" timeOffset="119159.66">22417 17490 3567 0,'13'-8'17'0,"-2"2"107"0,-1-1 7 0,0 2-46 16,-3 2-41-16,-7 3-20 0,12-8-1 0,-7 6 3 16,-5 2-15-16,0 0 2 0,0 0-4 0,0 0 4 15,14 12-7-15,-14-1 15 0,-3 1-20 0,3 7 3 0,-4 10-7 16,-1-2 9-16,1 0-1 0,-1 0-2 0,0 3 3 16,5-1-6-16,0-1 13 0,0-2-17 15,4 1 5-15,1-8 11 0,4-2-10 0,2 0 2 16,4-2 1-16,5 2 3 0,4-2-3 0,2-3 11 0,7-1 3 15,7-5 16-15,16 2-18 0,2-4-3 0,5-6 16 16,27-5-21-16,-25 0 1 0,0 0-3 0,27-10 10 16,-28 4-9-16,0-2 3 0,-1-4-5 0,-6-3 0 15,6-1 3-15,-7 4-10 0,-5-3 12 0,-4 2-2 16,-15 5-4-16,2 1-1 0,-8-3 4 0,1 5-7 16,-9 3 7-16,1 2-3 0,-7-1-7 15,-1 0-3-15,-2 3-24 0,-2 2-13 0,-7 3-43 0,11-8-34 16,-11 8-41-16,5-5-38 0,-5 5-13 0,0 0-13 15,0 0-13-15,0 0 0 0,-38 17-38 0,12-11-162 16,2 5-474-16,4-1 209 0</inkml:trace>
  <inkml:trace contextRef="#ctx0" brushRef="#br0" timeOffset="119524.85">22472 17621 302 0,'-3'-9'308'0,"3"9"-34"0,0 0-24 0,0 0-28 16,0 0-16-16,0 0-14 0,0 0-12 0,4 38-11 15,1-9-12-15,-1 1-11 0,-1 3-16 0,1 1-8 0,2 0-12 16,0-1-6-16,-2 3-9 0,5-3-7 0,1-1 1 15,4-2-7-15,2 0 2 0,0-3 4 16,6-4 2-16,4 3 12 0,4-7-5 0,20 2 6 16,8-4-5-16,4-7 1 0,28-1-9 0,-1-7 3 15,-21-4-19-15,28-3-13 0,-7-5 1 0,-22 0-9 0,21-10-11 16,-29 7 0-16,26-17-6 0,-25 11-4 0,2-3 1 16,-5-1-3-16,26-9-6 0,-30 10-18 0,-6-2-20 15,0 3-6-15,-15 8-18 0,-4 0-17 0,-1 1-29 16,-10 5-46-16,-1 0-53 0,-7 3-59 0,-1-2-73 15,-2 4-283-15,-6 2-647 0,13-4 287 0</inkml:trace>
  <inkml:trace contextRef="#ctx0" brushRef="#br0" timeOffset="119712.11">24377 17956 3935 0,'0'0'-12'0,"0"0"60"15,0 0 23-15,0 0-20 0,0 0-4 0,0 0 19 16,8 3-21-16,-8-3-17 0,0 0-3 0,0 0-4 16,0 0 3-16,0 0-11 0,0 0 7 0,0 0-24 15,0 0-32-15,0 0-26 0,0 0-40 0,0 0-66 16,0 0-78-16,0 0-78 0,0 0-250 0,0 0-621 16,0 0 275-16</inkml:trace>
  <inkml:trace contextRef="#ctx0" brushRef="#br0" timeOffset="119909.64">24583 18040 4050 0,'0'0'42'0,"0"0"145"0,0 0 39 16,0 0 16-16,0 0-34 0,0 0-29 0,-5-30-37 16,5 30-30-16,0-7-24 0,0 7-7 0,0 0-12 15,-4-11-5-15,4 11-33 0,0 0-22 0,0 0-29 0,0 0-36 16,0 0-40-16,0 0-31 0,3-7-34 15,-3 7-31-15,0 0-41 0,0 0-54 0,0 0-38 16,0 0-31-16,0 0-291 0,0 0-700 0,0 0 310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486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994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45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0394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414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b5194cf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2b5194c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23529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679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2381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594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1234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656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652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465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27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4557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918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8938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547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095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983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332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1067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1129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55839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21876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6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9197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5401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2410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39512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51656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082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5291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95611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35509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03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3338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userDrawn="1">
  <p:cSld name="PICTURE_WITH_CAPTION_TEXT">
    <p:spTree>
      <p:nvGrpSpPr>
        <p:cNvPr id="1" name="Shape 7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userDrawn="1">
  <p:cSld name="VERTICAL_TEXT">
    <p:spTree>
      <p:nvGrpSpPr>
        <p:cNvPr id="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_TITLE_AND_VERTICAL_TEXT">
    <p:spTree>
      <p:nvGrpSpPr>
        <p:cNvPr id="1" name="Shape 8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userDrawn="1">
  <p:cSld name="1_Title and Content">
    <p:spTree>
      <p:nvGrpSpPr>
        <p:cNvPr id="1" name="Shape 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userDrawn="1">
  <p:cSld name="TWO_OBJECTS">
    <p:spTree>
      <p:nvGrpSpPr>
        <p:cNvPr id="1" name="Shape 4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userDrawn="1">
  <p:cSld name="TWO_OBJECTS_WITH_TEXT">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5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userDrawn="1">
  <p:cSld name="OBJECT_WITH_CAPTION_TEXT">
    <p:spTree>
      <p:nvGrpSpPr>
        <p:cNvPr id="1" name="Shape 6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5"/>
        <p:cNvGrpSpPr/>
        <p:nvPr/>
      </p:nvGrpSpPr>
      <p:grpSpPr>
        <a:xfrm>
          <a:off x="0" y="0"/>
          <a:ext cx="0" cy="0"/>
          <a:chOff x="0" y="0"/>
          <a:chExt cx="0" cy="0"/>
        </a:xfrm>
      </p:grpSpPr>
      <p:pic>
        <p:nvPicPr>
          <p:cNvPr id="3" name="Picture 2">
            <a:extLst>
              <a:ext uri="{FF2B5EF4-FFF2-40B4-BE49-F238E27FC236}">
                <a16:creationId xmlns:a16="http://schemas.microsoft.com/office/drawing/2014/main" id="{E2E452D2-B856-4F0D-8837-AC76646830FF}"/>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7200"/>
              <a:buNone/>
            </a:pPr>
            <a:r>
              <a:rPr lang="en-US" sz="7200" b="1" dirty="0">
                <a:solidFill>
                  <a:srgbClr val="FF0000"/>
                </a:solidFill>
                <a:latin typeface="+mj-lt"/>
                <a:ea typeface="Arial Black"/>
                <a:cs typeface="Arial Black"/>
                <a:sym typeface="Arial Black"/>
              </a:rPr>
              <a:t>AVERAGE</a:t>
            </a:r>
            <a:endParaRPr sz="7200" b="1" dirty="0">
              <a:solidFill>
                <a:srgbClr val="FF0000"/>
              </a:solidFill>
              <a:latin typeface="+mj-lt"/>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399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2b5194cfbb_0_0"/>
          <p:cNvSpPr txBox="1">
            <a:spLocks noGrp="1"/>
          </p:cNvSpPr>
          <p:nvPr>
            <p:ph type="title" idx="4294967295"/>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g22b5194cfbb_0_0"/>
          <p:cNvSpPr txBox="1">
            <a:spLocks noGrp="1"/>
          </p:cNvSpPr>
          <p:nvPr>
            <p:ph type="body" idx="4294967295"/>
          </p:nvPr>
        </p:nvSpPr>
        <p:spPr>
          <a:xfrm>
            <a:off x="204952" y="1072055"/>
            <a:ext cx="11733000" cy="53445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C0C0C"/>
              </a:buClr>
              <a:buSzPct val="240000"/>
              <a:buNone/>
            </a:pPr>
            <a:r>
              <a:rPr lang="en-US" sz="3000" b="1">
                <a:latin typeface="Calibri"/>
                <a:ea typeface="Calibri"/>
                <a:cs typeface="Calibri"/>
                <a:sym typeface="Calibri"/>
              </a:rPr>
              <a:t>BASICS OF AVERAGES</a:t>
            </a:r>
            <a:endParaRPr sz="3000" b="1">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a:solidFill>
                  <a:srgbClr val="202124"/>
                </a:solidFill>
                <a:highlight>
                  <a:srgbClr val="FFFFFF"/>
                </a:highlight>
                <a:latin typeface="Calibri"/>
                <a:ea typeface="Calibri"/>
                <a:cs typeface="Calibri"/>
                <a:sym typeface="Calibri"/>
              </a:rPr>
              <a:t>Average This is the arithmetic mean, and is </a:t>
            </a:r>
            <a:r>
              <a:rPr lang="en-US" sz="3000">
                <a:solidFill>
                  <a:srgbClr val="040C28"/>
                </a:solidFill>
                <a:latin typeface="Calibri"/>
                <a:ea typeface="Calibri"/>
                <a:cs typeface="Calibri"/>
                <a:sym typeface="Calibri"/>
              </a:rPr>
              <a:t>calculated by adding a group of numbers and then dividing by the count of those numbers</a:t>
            </a:r>
            <a:r>
              <a:rPr lang="en-US" sz="3000">
                <a:solidFill>
                  <a:srgbClr val="202124"/>
                </a:solidFill>
                <a:highlight>
                  <a:srgbClr val="FFFFFF"/>
                </a:highlight>
                <a:latin typeface="Calibri"/>
                <a:ea typeface="Calibri"/>
                <a:cs typeface="Calibri"/>
                <a:sym typeface="Calibri"/>
              </a:rPr>
              <a:t>. For example, the average of 2, 3, 3, 5, 7, and 10 is 30 divided by 6, which is 5. Median The middle number of a group of numbers.</a:t>
            </a: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t>
            </a:r>
            <a:endParaRPr sz="3000" b="1">
              <a:solidFill>
                <a:srgbClr val="333333"/>
              </a:solidFill>
              <a:highlight>
                <a:srgbClr val="FFFFFF"/>
              </a:highlight>
              <a:latin typeface="Roboto"/>
              <a:ea typeface="Roboto"/>
              <a:cs typeface="Roboto"/>
              <a:sym typeface="Roboto"/>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Average = Sum of Values/Number of Values</a:t>
            </a:r>
            <a:endParaRPr sz="3000" b="1">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US" sz="3000" b="1">
                <a:solidFill>
                  <a:srgbClr val="333333"/>
                </a:solidFill>
                <a:highlight>
                  <a:srgbClr val="FFFFFF"/>
                </a:highlight>
                <a:latin typeface="Roboto"/>
                <a:ea typeface="Roboto"/>
                <a:cs typeface="Roboto"/>
                <a:sym typeface="Roboto"/>
              </a:rPr>
              <a:t>Shortcut:</a:t>
            </a:r>
            <a:r>
              <a:rPr lang="en-US" sz="1100">
                <a:solidFill>
                  <a:srgbClr val="000000"/>
                </a:solidFill>
              </a:rPr>
              <a:t>·</a:t>
            </a:r>
            <a:r>
              <a:rPr lang="en-US" sz="700">
                <a:solidFill>
                  <a:srgbClr val="000000"/>
                </a:solidFill>
                <a:latin typeface="Times New Roman"/>
                <a:ea typeface="Times New Roman"/>
                <a:cs typeface="Times New Roman"/>
                <a:sym typeface="Times New Roman"/>
              </a:rPr>
              <a:t>        </a:t>
            </a:r>
            <a:endParaRPr sz="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natural numbers =(n+1)/2</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rPr>
              <a:t>  </a:t>
            </a: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even numbers = (n + 1)</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odd numbers = n</a:t>
            </a:r>
            <a:endParaRPr sz="2550">
              <a:solidFill>
                <a:srgbClr val="000000"/>
              </a:solidFill>
            </a:endParaRPr>
          </a:p>
          <a:p>
            <a:pPr marL="0" lvl="0" indent="0" algn="l" rtl="0">
              <a:lnSpc>
                <a:spcPct val="115000"/>
              </a:lnSpc>
              <a:spcBef>
                <a:spcPts val="1200"/>
              </a:spcBef>
              <a:spcAft>
                <a:spcPts val="0"/>
              </a:spcAft>
              <a:buNone/>
            </a:pPr>
            <a:endParaRPr sz="2550" b="1">
              <a:solidFill>
                <a:srgbClr val="333333"/>
              </a:solidFill>
              <a:highlight>
                <a:srgbClr val="FFFFFF"/>
              </a:highlight>
              <a:latin typeface="Roboto"/>
              <a:ea typeface="Roboto"/>
              <a:cs typeface="Roboto"/>
              <a:sym typeface="Roboto"/>
            </a:endParaRPr>
          </a:p>
          <a:p>
            <a:pPr marL="0" lvl="0" indent="0" algn="l" rtl="0">
              <a:lnSpc>
                <a:spcPct val="90000"/>
              </a:lnSpc>
              <a:spcBef>
                <a:spcPts val="1200"/>
              </a:spcBef>
              <a:spcAft>
                <a:spcPts val="0"/>
              </a:spcAft>
              <a:buClr>
                <a:srgbClr val="0C0C0C"/>
              </a:buClr>
              <a:buSzPct val="240000"/>
              <a:buNone/>
            </a:pPr>
            <a:endParaRPr sz="3000" b="1">
              <a:solidFill>
                <a:srgbClr val="333333"/>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 If a, b, c, d &amp; e are five consecutive odd integers,  what is their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a + 4 		</a:t>
            </a:r>
          </a:p>
          <a:p>
            <a:pPr marL="0" lvl="0" indent="0" algn="just" rtl="0">
              <a:lnSpc>
                <a:spcPct val="90000"/>
              </a:lnSpc>
              <a:spcBef>
                <a:spcPts val="1000"/>
              </a:spcBef>
              <a:spcAft>
                <a:spcPts val="0"/>
              </a:spcAft>
              <a:buClr>
                <a:schemeClr val="dk1"/>
              </a:buClr>
              <a:buSzPts val="2400"/>
              <a:buNone/>
            </a:pPr>
            <a:r>
              <a:rPr lang="en-US" sz="2400" b="1" dirty="0"/>
              <a:t>(2) (</a:t>
            </a:r>
            <a:r>
              <a:rPr lang="en-US" sz="2400" b="1" dirty="0" err="1"/>
              <a:t>abcde</a:t>
            </a:r>
            <a:r>
              <a:rPr lang="en-US" sz="2400" b="1" dirty="0"/>
              <a:t>)/5 	</a:t>
            </a:r>
          </a:p>
          <a:p>
            <a:pPr marL="0" lvl="0" indent="0" algn="just" rtl="0">
              <a:lnSpc>
                <a:spcPct val="90000"/>
              </a:lnSpc>
              <a:spcBef>
                <a:spcPts val="1000"/>
              </a:spcBef>
              <a:spcAft>
                <a:spcPts val="0"/>
              </a:spcAft>
              <a:buClr>
                <a:schemeClr val="dk1"/>
              </a:buClr>
              <a:buSzPts val="2400"/>
              <a:buNone/>
            </a:pPr>
            <a:r>
              <a:rPr lang="en-US" sz="2400" b="1" dirty="0"/>
              <a:t>(3) 5 (a + b + c + d + e) 	</a:t>
            </a:r>
          </a:p>
          <a:p>
            <a:pPr marL="0" lvl="0" indent="0" algn="just" rtl="0">
              <a:lnSpc>
                <a:spcPct val="90000"/>
              </a:lnSpc>
              <a:spcBef>
                <a:spcPts val="1000"/>
              </a:spcBef>
              <a:spcAft>
                <a:spcPts val="0"/>
              </a:spcAft>
              <a:buClr>
                <a:schemeClr val="dk1"/>
              </a:buClr>
              <a:buSzPts val="2400"/>
              <a:buNone/>
            </a:pPr>
            <a:r>
              <a:rPr lang="en-US" sz="2400" b="1" dirty="0"/>
              <a:t>(4) a + 8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 If a, b, c, d &amp; e are five consecutive odd integers,  what is their average?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solidFill>
                  <a:srgbClr val="FF0000"/>
                </a:solidFill>
              </a:rPr>
              <a:t>a + 4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(2) (</a:t>
            </a:r>
            <a:r>
              <a:rPr lang="en-US" sz="2800" b="1" dirty="0" err="1"/>
              <a:t>abcde</a:t>
            </a:r>
            <a:r>
              <a:rPr lang="en-US" sz="2800" b="1" dirty="0"/>
              <a:t>)/5 	</a:t>
            </a:r>
          </a:p>
          <a:p>
            <a:pPr marL="0" lvl="0" indent="0" algn="just" rtl="0">
              <a:lnSpc>
                <a:spcPct val="90000"/>
              </a:lnSpc>
              <a:spcBef>
                <a:spcPts val="1000"/>
              </a:spcBef>
              <a:spcAft>
                <a:spcPts val="0"/>
              </a:spcAft>
              <a:buClr>
                <a:schemeClr val="dk1"/>
              </a:buClr>
              <a:buSzPts val="2400"/>
              <a:buNone/>
            </a:pPr>
            <a:r>
              <a:rPr lang="en-US" sz="2800" b="1" dirty="0"/>
              <a:t>(3) 5 (a + b + c + d + e) 	</a:t>
            </a:r>
          </a:p>
          <a:p>
            <a:pPr marL="0" lvl="0" indent="0" algn="just" rtl="0">
              <a:lnSpc>
                <a:spcPct val="90000"/>
              </a:lnSpc>
              <a:spcBef>
                <a:spcPts val="1000"/>
              </a:spcBef>
              <a:spcAft>
                <a:spcPts val="0"/>
              </a:spcAft>
              <a:buClr>
                <a:schemeClr val="dk1"/>
              </a:buClr>
              <a:buSzPts val="2400"/>
              <a:buNone/>
            </a:pPr>
            <a:r>
              <a:rPr lang="en-US" sz="2800" b="1" dirty="0"/>
              <a:t>(4) a + 8 </a:t>
            </a:r>
            <a:endParaRPr sz="2800" dirty="0"/>
          </a:p>
          <a:p>
            <a:pPr marL="228600" lvl="0" indent="-228600" algn="just" rtl="0">
              <a:lnSpc>
                <a:spcPct val="90000"/>
              </a:lnSpc>
              <a:spcBef>
                <a:spcPts val="1000"/>
              </a:spcBef>
              <a:spcAft>
                <a:spcPts val="0"/>
              </a:spcAft>
              <a:buClr>
                <a:schemeClr val="dk1"/>
              </a:buClr>
              <a:buSzPts val="2400"/>
              <a:buNone/>
            </a:pPr>
            <a:r>
              <a:rPr lang="en-US" sz="2800" b="1" dirty="0"/>
              <a:t>(5) None of these</a:t>
            </a:r>
          </a:p>
          <a:p>
            <a:pPr marL="228600" lvl="0" indent="-228600" algn="just" rtl="0">
              <a:lnSpc>
                <a:spcPct val="90000"/>
              </a:lnSpc>
              <a:spcBef>
                <a:spcPts val="1000"/>
              </a:spcBef>
              <a:spcAft>
                <a:spcPts val="0"/>
              </a:spcAft>
              <a:buClr>
                <a:schemeClr val="dk1"/>
              </a:buClr>
              <a:buSzPts val="2400"/>
              <a:buNone/>
            </a:pPr>
            <a:endParaRPr lang="en-US" sz="2800" b="1" dirty="0"/>
          </a:p>
        </p:txBody>
      </p:sp>
    </p:spTree>
    <p:extLst>
      <p:ext uri="{BB962C8B-B14F-4D97-AF65-F5344CB8AC3E}">
        <p14:creationId xmlns:p14="http://schemas.microsoft.com/office/powerpoint/2010/main" val="546228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 The average salary of 20 workers in an office is Rs1900 per month. If the manager’s salary is added, the average becomes Rs2000 per month. The manager’s annual salary (in </a:t>
            </a:r>
            <a:r>
              <a:rPr lang="en-US" sz="2000" b="1" dirty="0" err="1"/>
              <a:t>Rs</a:t>
            </a:r>
            <a:r>
              <a:rPr lang="en-US" sz="2000" b="1" dirty="0"/>
              <a:t>)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Rs4000 		</a:t>
            </a:r>
          </a:p>
          <a:p>
            <a:pPr marL="0" lvl="0" indent="0" algn="just" rtl="0">
              <a:lnSpc>
                <a:spcPct val="90000"/>
              </a:lnSpc>
              <a:spcBef>
                <a:spcPts val="1000"/>
              </a:spcBef>
              <a:spcAft>
                <a:spcPts val="0"/>
              </a:spcAft>
              <a:buClr>
                <a:schemeClr val="dk1"/>
              </a:buClr>
              <a:buSzPts val="2400"/>
              <a:buNone/>
            </a:pPr>
            <a:r>
              <a:rPr lang="en-US" sz="2000" b="1" dirty="0"/>
              <a:t>(2) Rs25200 		</a:t>
            </a:r>
          </a:p>
          <a:p>
            <a:pPr marL="0" lvl="0" indent="0" algn="just" rtl="0">
              <a:lnSpc>
                <a:spcPct val="90000"/>
              </a:lnSpc>
              <a:spcBef>
                <a:spcPts val="1000"/>
              </a:spcBef>
              <a:spcAft>
                <a:spcPts val="0"/>
              </a:spcAft>
              <a:buClr>
                <a:schemeClr val="dk1"/>
              </a:buClr>
              <a:buSzPts val="2400"/>
              <a:buNone/>
            </a:pPr>
            <a:r>
              <a:rPr lang="en-US" sz="2000" b="1" dirty="0"/>
              <a:t>(3) Rs48000 		</a:t>
            </a:r>
          </a:p>
          <a:p>
            <a:pPr marL="0" lvl="0" indent="0" algn="just" rtl="0">
              <a:lnSpc>
                <a:spcPct val="90000"/>
              </a:lnSpc>
              <a:spcBef>
                <a:spcPts val="1000"/>
              </a:spcBef>
              <a:spcAft>
                <a:spcPts val="0"/>
              </a:spcAft>
              <a:buClr>
                <a:schemeClr val="dk1"/>
              </a:buClr>
              <a:buSzPts val="2400"/>
              <a:buNone/>
            </a:pPr>
            <a:r>
              <a:rPr lang="en-US" sz="2000" b="1" dirty="0"/>
              <a:t>(4) Rs84000 		</a:t>
            </a:r>
            <a:endParaRPr sz="2000" dirty="0"/>
          </a:p>
          <a:p>
            <a:pPr marL="228600" lvl="0" indent="-228600" algn="just" rtl="0">
              <a:lnSpc>
                <a:spcPct val="90000"/>
              </a:lnSpc>
              <a:spcBef>
                <a:spcPts val="1000"/>
              </a:spcBef>
              <a:spcAft>
                <a:spcPts val="0"/>
              </a:spcAft>
              <a:buClr>
                <a:schemeClr val="dk1"/>
              </a:buClr>
              <a:buSzPts val="2400"/>
              <a:buNone/>
            </a:pPr>
            <a:r>
              <a:rPr lang="en-US" sz="2000" b="1" dirty="0"/>
              <a:t>(5) None of these</a:t>
            </a:r>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 The average salary of 20 workers in an office is Rs1900 per month. If the manager’s salary is added, the average becomes Rs2000 per month. The manager’s annual salary (in </a:t>
            </a:r>
            <a:r>
              <a:rPr lang="en-US" sz="2800" b="1" dirty="0" err="1"/>
              <a:t>Rs</a:t>
            </a:r>
            <a:r>
              <a:rPr lang="en-US" sz="2800" b="1" dirty="0"/>
              <a:t>) is :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Rs4000 		</a:t>
            </a:r>
          </a:p>
          <a:p>
            <a:pPr marL="0" lvl="0" indent="0" algn="just" rtl="0">
              <a:lnSpc>
                <a:spcPct val="90000"/>
              </a:lnSpc>
              <a:spcBef>
                <a:spcPts val="1000"/>
              </a:spcBef>
              <a:spcAft>
                <a:spcPts val="0"/>
              </a:spcAft>
              <a:buClr>
                <a:schemeClr val="dk1"/>
              </a:buClr>
              <a:buSzPts val="2400"/>
              <a:buNone/>
            </a:pPr>
            <a:r>
              <a:rPr lang="en-US" sz="2800" b="1" dirty="0"/>
              <a:t>(2) Rs25200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(3) Rs48000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(4) Rs84000 		</a:t>
            </a:r>
            <a:endParaRPr sz="2800" dirty="0"/>
          </a:p>
          <a:p>
            <a:pPr marL="228600" lvl="0" indent="-228600" algn="just" rtl="0">
              <a:lnSpc>
                <a:spcPct val="90000"/>
              </a:lnSpc>
              <a:spcBef>
                <a:spcPts val="1000"/>
              </a:spcBef>
              <a:spcAft>
                <a:spcPts val="0"/>
              </a:spcAft>
              <a:buClr>
                <a:schemeClr val="dk1"/>
              </a:buClr>
              <a:buSzPts val="2400"/>
              <a:buNone/>
            </a:pPr>
            <a:r>
              <a:rPr lang="en-US" sz="2800" b="1" dirty="0"/>
              <a:t>(5) None of these</a:t>
            </a:r>
          </a:p>
          <a:p>
            <a:pPr marL="228600" lvl="0" indent="-228600" algn="just" rtl="0">
              <a:lnSpc>
                <a:spcPct val="90000"/>
              </a:lnSpc>
              <a:spcBef>
                <a:spcPts val="1000"/>
              </a:spcBef>
              <a:spcAft>
                <a:spcPts val="0"/>
              </a:spcAft>
              <a:buClr>
                <a:schemeClr val="dk1"/>
              </a:buClr>
              <a:buSzPts val="2400"/>
              <a:buNone/>
            </a:pPr>
            <a:endParaRPr lang="en-US" sz="2800" b="1" dirty="0"/>
          </a:p>
          <a:p>
            <a:pPr marL="228600" lvl="0" indent="-228600" algn="just" rtl="0">
              <a:lnSpc>
                <a:spcPct val="90000"/>
              </a:lnSpc>
              <a:spcBef>
                <a:spcPts val="1000"/>
              </a:spcBef>
              <a:spcAft>
                <a:spcPts val="0"/>
              </a:spcAft>
              <a:buClr>
                <a:schemeClr val="dk1"/>
              </a:buClr>
              <a:buSzPts val="2400"/>
              <a:buNone/>
            </a:pPr>
            <a:endParaRPr sz="2800" dirty="0"/>
          </a:p>
        </p:txBody>
      </p:sp>
    </p:spTree>
    <p:extLst>
      <p:ext uri="{BB962C8B-B14F-4D97-AF65-F5344CB8AC3E}">
        <p14:creationId xmlns:p14="http://schemas.microsoft.com/office/powerpoint/2010/main" val="2724854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 In a coconut grove, (x + 2) trees yield 60 nuts per year per tree, x trees yield 120 nuts per year per tree, and (x – 2) trees yield 180 nuts per year per tree. If the average yield per year per tree is 100, find x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4 		</a:t>
            </a:r>
          </a:p>
          <a:p>
            <a:pPr marL="0" lvl="0" indent="0" algn="just" rtl="0">
              <a:lnSpc>
                <a:spcPct val="90000"/>
              </a:lnSpc>
              <a:spcBef>
                <a:spcPts val="1000"/>
              </a:spcBef>
              <a:spcAft>
                <a:spcPts val="0"/>
              </a:spcAft>
              <a:buClr>
                <a:schemeClr val="dk1"/>
              </a:buClr>
              <a:buSzPts val="2400"/>
              <a:buNone/>
            </a:pPr>
            <a:r>
              <a:rPr lang="en-US" sz="2800" b="1" dirty="0"/>
              <a:t>(2) 2 		</a:t>
            </a:r>
          </a:p>
          <a:p>
            <a:pPr marL="0" lvl="0" indent="0" algn="just" rtl="0">
              <a:lnSpc>
                <a:spcPct val="90000"/>
              </a:lnSpc>
              <a:spcBef>
                <a:spcPts val="1000"/>
              </a:spcBef>
              <a:spcAft>
                <a:spcPts val="0"/>
              </a:spcAft>
              <a:buClr>
                <a:schemeClr val="dk1"/>
              </a:buClr>
              <a:buSzPts val="2400"/>
              <a:buNone/>
            </a:pPr>
            <a:r>
              <a:rPr lang="en-US" sz="2800" b="1" dirty="0"/>
              <a:t>(3) 8 		</a:t>
            </a:r>
          </a:p>
          <a:p>
            <a:pPr marL="0" lvl="0" indent="0" algn="just" rtl="0">
              <a:lnSpc>
                <a:spcPct val="90000"/>
              </a:lnSpc>
              <a:spcBef>
                <a:spcPts val="1000"/>
              </a:spcBef>
              <a:spcAft>
                <a:spcPts val="0"/>
              </a:spcAft>
              <a:buClr>
                <a:schemeClr val="dk1"/>
              </a:buClr>
              <a:buSzPts val="2400"/>
              <a:buNone/>
            </a:pPr>
            <a:r>
              <a:rPr lang="en-US" sz="2800" b="1" dirty="0"/>
              <a:t>(4) 6 		</a:t>
            </a:r>
          </a:p>
          <a:p>
            <a:pPr marL="0" lvl="0" indent="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2" name="Google Shape;122;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 In a coconut grove, (x + 2) trees yield 60 nuts per year per tree, x trees yield 120 nuts per year per tree, and (x – 2) trees yield 180 nuts per year per tree. If the average yield per year per tree is 100, find x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solidFill>
                  <a:srgbClr val="FF0000"/>
                </a:solidFill>
              </a:rPr>
              <a:t>4</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2 		</a:t>
            </a:r>
          </a:p>
          <a:p>
            <a:pPr marL="0" lvl="0" indent="0" algn="just" rtl="0">
              <a:lnSpc>
                <a:spcPct val="90000"/>
              </a:lnSpc>
              <a:spcBef>
                <a:spcPts val="1000"/>
              </a:spcBef>
              <a:spcAft>
                <a:spcPts val="0"/>
              </a:spcAft>
              <a:buClr>
                <a:schemeClr val="dk1"/>
              </a:buClr>
              <a:buSzPts val="2400"/>
              <a:buNone/>
            </a:pPr>
            <a:r>
              <a:rPr lang="en-US" sz="2400" b="1" dirty="0"/>
              <a:t>(3) 8 		</a:t>
            </a:r>
          </a:p>
          <a:p>
            <a:pPr marL="0" lvl="0" indent="0" algn="just" rtl="0">
              <a:lnSpc>
                <a:spcPct val="90000"/>
              </a:lnSpc>
              <a:spcBef>
                <a:spcPts val="1000"/>
              </a:spcBef>
              <a:spcAft>
                <a:spcPts val="0"/>
              </a:spcAft>
              <a:buClr>
                <a:schemeClr val="dk1"/>
              </a:buClr>
              <a:buSzPts val="2400"/>
              <a:buNone/>
            </a:pPr>
            <a:r>
              <a:rPr lang="en-US" sz="2400" b="1" dirty="0"/>
              <a:t>(4) 6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367094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4. In a certain primary school, there are 60 boys of 12 years of age each, 40 boys of 13 years of age each, 50 boys of age 14 each, and 50 boys of age 15 each. The average age (in years) of the total boys in the school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13.50 		</a:t>
            </a:r>
          </a:p>
          <a:p>
            <a:pPr marL="0" lvl="0" indent="0" algn="just" rtl="0">
              <a:lnSpc>
                <a:spcPct val="90000"/>
              </a:lnSpc>
              <a:spcBef>
                <a:spcPts val="1000"/>
              </a:spcBef>
              <a:spcAft>
                <a:spcPts val="0"/>
              </a:spcAft>
              <a:buClr>
                <a:schemeClr val="dk1"/>
              </a:buClr>
              <a:buSzPts val="2400"/>
              <a:buNone/>
            </a:pPr>
            <a:r>
              <a:rPr lang="en-US" sz="2400" b="1" dirty="0"/>
              <a:t>(2) 13 		</a:t>
            </a:r>
          </a:p>
          <a:p>
            <a:pPr marL="0" lvl="0" indent="0" algn="just" rtl="0">
              <a:lnSpc>
                <a:spcPct val="90000"/>
              </a:lnSpc>
              <a:spcBef>
                <a:spcPts val="1000"/>
              </a:spcBef>
              <a:spcAft>
                <a:spcPts val="0"/>
              </a:spcAft>
              <a:buClr>
                <a:schemeClr val="dk1"/>
              </a:buClr>
              <a:buSzPts val="2400"/>
              <a:buNone/>
            </a:pPr>
            <a:r>
              <a:rPr lang="en-US" sz="2400" b="1" dirty="0"/>
              <a:t>(3) 13.45 		</a:t>
            </a:r>
          </a:p>
          <a:p>
            <a:pPr marL="0" lvl="0" indent="0" algn="just" rtl="0">
              <a:lnSpc>
                <a:spcPct val="90000"/>
              </a:lnSpc>
              <a:spcBef>
                <a:spcPts val="1000"/>
              </a:spcBef>
              <a:spcAft>
                <a:spcPts val="0"/>
              </a:spcAft>
              <a:buClr>
                <a:schemeClr val="dk1"/>
              </a:buClr>
              <a:buSzPts val="2400"/>
              <a:buNone/>
            </a:pPr>
            <a:r>
              <a:rPr lang="en-US" sz="2400" b="1" dirty="0"/>
              <a:t>(4) 14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4. In a certain primary school, there are 60 boys of 12 years of age each, 40 boys of 13 years of age each, 50 boys of age 14 each, and 50 boys of age 15 each. The average age (in years) of the total boys in the school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13.50 		</a:t>
            </a:r>
          </a:p>
          <a:p>
            <a:pPr marL="0" lvl="0" indent="0" algn="just" rtl="0">
              <a:lnSpc>
                <a:spcPct val="90000"/>
              </a:lnSpc>
              <a:spcBef>
                <a:spcPts val="1000"/>
              </a:spcBef>
              <a:spcAft>
                <a:spcPts val="0"/>
              </a:spcAft>
              <a:buClr>
                <a:schemeClr val="dk1"/>
              </a:buClr>
              <a:buSzPts val="2400"/>
              <a:buNone/>
            </a:pPr>
            <a:r>
              <a:rPr lang="en-US" sz="2000" b="1" dirty="0"/>
              <a:t>(2) 13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13.45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14 	</a:t>
            </a:r>
            <a:endParaRPr sz="2000" dirty="0"/>
          </a:p>
          <a:p>
            <a:pPr marL="228600" lvl="0" indent="-228600" algn="just" rtl="0">
              <a:lnSpc>
                <a:spcPct val="90000"/>
              </a:lnSpc>
              <a:spcBef>
                <a:spcPts val="1000"/>
              </a:spcBef>
              <a:spcAft>
                <a:spcPts val="0"/>
              </a:spcAft>
              <a:buClr>
                <a:schemeClr val="dk1"/>
              </a:buClr>
              <a:buSzPts val="2400"/>
              <a:buNone/>
            </a:pPr>
            <a:r>
              <a:rPr lang="en-US" sz="2000" b="1" dirty="0"/>
              <a:t>(5) None of these</a:t>
            </a:r>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374395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9693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5. The average age of 24 students and the class teacher is 16 years. If the class teacher’s age is excluded, the average reduces by 1 year. What is the age of the class teacher?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50 years 		</a:t>
            </a:r>
          </a:p>
          <a:p>
            <a:pPr marL="0" lvl="0" indent="0" algn="just" rtl="0">
              <a:lnSpc>
                <a:spcPct val="90000"/>
              </a:lnSpc>
              <a:spcBef>
                <a:spcPts val="1000"/>
              </a:spcBef>
              <a:spcAft>
                <a:spcPts val="0"/>
              </a:spcAft>
              <a:buClr>
                <a:schemeClr val="dk1"/>
              </a:buClr>
              <a:buSzPts val="2400"/>
              <a:buNone/>
            </a:pPr>
            <a:r>
              <a:rPr lang="en-US" sz="2000" b="1" dirty="0"/>
              <a:t>(2) 45 years 		</a:t>
            </a:r>
          </a:p>
          <a:p>
            <a:pPr marL="0" lvl="0" indent="0" algn="just" rtl="0">
              <a:lnSpc>
                <a:spcPct val="90000"/>
              </a:lnSpc>
              <a:spcBef>
                <a:spcPts val="1000"/>
              </a:spcBef>
              <a:spcAft>
                <a:spcPts val="0"/>
              </a:spcAft>
              <a:buClr>
                <a:schemeClr val="dk1"/>
              </a:buClr>
              <a:buSzPts val="2400"/>
              <a:buNone/>
            </a:pPr>
            <a:r>
              <a:rPr lang="en-US" sz="2000" b="1" dirty="0"/>
              <a:t>(3) 40 years 		</a:t>
            </a:r>
          </a:p>
          <a:p>
            <a:pPr marL="0" lvl="0" indent="0" algn="just" rtl="0">
              <a:lnSpc>
                <a:spcPct val="90000"/>
              </a:lnSpc>
              <a:spcBef>
                <a:spcPts val="1000"/>
              </a:spcBef>
              <a:spcAft>
                <a:spcPts val="0"/>
              </a:spcAft>
              <a:buClr>
                <a:schemeClr val="dk1"/>
              </a:buClr>
              <a:buSzPts val="2400"/>
              <a:buNone/>
            </a:pPr>
            <a:r>
              <a:rPr lang="en-US" sz="2000" b="1" dirty="0"/>
              <a:t>(4) Data inadequate </a:t>
            </a:r>
            <a:endParaRPr sz="2000" dirty="0"/>
          </a:p>
          <a:p>
            <a:pPr marL="457200" lvl="0" indent="-457200" algn="just" rtl="0">
              <a:lnSpc>
                <a:spcPct val="90000"/>
              </a:lnSpc>
              <a:spcBef>
                <a:spcPts val="1000"/>
              </a:spcBef>
              <a:spcAft>
                <a:spcPts val="0"/>
              </a:spcAft>
              <a:buClr>
                <a:schemeClr val="dk1"/>
              </a:buClr>
              <a:buSzPts val="2400"/>
              <a:buNone/>
            </a:pPr>
            <a:r>
              <a:rPr lang="en-US" sz="2000" b="1" dirty="0"/>
              <a:t>(5) None of these</a:t>
            </a:r>
          </a:p>
          <a:p>
            <a:pPr marL="457200" lvl="0" indent="-457200" algn="just" rtl="0">
              <a:lnSpc>
                <a:spcPct val="90000"/>
              </a:lnSpc>
              <a:spcBef>
                <a:spcPts val="1000"/>
              </a:spcBef>
              <a:spcAft>
                <a:spcPts val="0"/>
              </a:spcAft>
              <a:buClr>
                <a:schemeClr val="dk1"/>
              </a:buClr>
              <a:buSzPts val="2400"/>
              <a:buNone/>
            </a:pPr>
            <a:endParaRPr lang="en-US" sz="2000" b="1" dirty="0"/>
          </a:p>
          <a:p>
            <a:pPr marL="457200" lvl="0" indent="-4572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5. The average age of 24 students and the class teacher is 16 years. If the class teacher’s age is excluded, the average reduces by 1 year. What is the age of the class teacher?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50 years 		</a:t>
            </a:r>
          </a:p>
          <a:p>
            <a:pPr marL="0" lvl="0" indent="0" algn="just" rtl="0">
              <a:lnSpc>
                <a:spcPct val="90000"/>
              </a:lnSpc>
              <a:spcBef>
                <a:spcPts val="1000"/>
              </a:spcBef>
              <a:spcAft>
                <a:spcPts val="0"/>
              </a:spcAft>
              <a:buClr>
                <a:schemeClr val="dk1"/>
              </a:buClr>
              <a:buSzPts val="2400"/>
              <a:buNone/>
            </a:pPr>
            <a:r>
              <a:rPr lang="en-US" sz="2000" b="1" dirty="0"/>
              <a:t>(2) 45 years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40 years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Data inadequate </a:t>
            </a:r>
            <a:endParaRPr sz="2000" dirty="0"/>
          </a:p>
          <a:p>
            <a:pPr marL="457200" lvl="0" indent="-457200" algn="just" rtl="0">
              <a:lnSpc>
                <a:spcPct val="90000"/>
              </a:lnSpc>
              <a:spcBef>
                <a:spcPts val="1000"/>
              </a:spcBef>
              <a:spcAft>
                <a:spcPts val="0"/>
              </a:spcAft>
              <a:buClr>
                <a:schemeClr val="dk1"/>
              </a:buClr>
              <a:buSzPts val="2400"/>
              <a:buNone/>
            </a:pPr>
            <a:r>
              <a:rPr lang="en-US" sz="2000" b="1" dirty="0"/>
              <a:t>(5) None of these</a:t>
            </a:r>
          </a:p>
          <a:p>
            <a:pPr marL="457200" lvl="0" indent="-457200" algn="just" rtl="0">
              <a:lnSpc>
                <a:spcPct val="90000"/>
              </a:lnSpc>
              <a:spcBef>
                <a:spcPts val="1000"/>
              </a:spcBef>
              <a:spcAft>
                <a:spcPts val="0"/>
              </a:spcAft>
              <a:buClr>
                <a:schemeClr val="dk1"/>
              </a:buClr>
              <a:buSzPts val="2400"/>
              <a:buNone/>
            </a:pPr>
            <a:endParaRPr lang="en-US" sz="2000" b="1" dirty="0"/>
          </a:p>
          <a:p>
            <a:pPr marL="457200" lvl="0" indent="-4572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203834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6. The average of 8 numbers is 14. If 2 is subtracted from each given number, what will be the new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12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6. The average of 8 numbers is 14. If 2 is subtracted from each given number, what will be the new average? </a:t>
            </a:r>
            <a:endParaRPr lang="en-US" sz="2400" dirty="0"/>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12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2220628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7. The average of x numbers is 3x. If (x–1) is subtracted from each given number, what will be the new average? </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2x + 1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(x – 1)3 	</a:t>
            </a:r>
          </a:p>
          <a:p>
            <a:pPr marL="0" lvl="0" indent="0" algn="just" rtl="0">
              <a:lnSpc>
                <a:spcPct val="90000"/>
              </a:lnSpc>
              <a:spcBef>
                <a:spcPts val="1000"/>
              </a:spcBef>
              <a:spcAft>
                <a:spcPts val="0"/>
              </a:spcAft>
              <a:buClr>
                <a:schemeClr val="dk1"/>
              </a:buClr>
              <a:buSzPts val="2400"/>
              <a:buNone/>
            </a:pPr>
            <a:r>
              <a:rPr lang="en-US" sz="2400" b="1" dirty="0"/>
              <a:t>(3) 2x – 1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marL="0" lvl="0" indent="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7. The average of x numbers is 3x. If (x–1) is subtracted from each given number, what will be the new average? </a:t>
            </a:r>
            <a:endParaRPr sz="2000" dirty="0"/>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(1) 2x + 1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(x – 1)3 	</a:t>
            </a:r>
          </a:p>
          <a:p>
            <a:pPr marL="0" lvl="0" indent="0" algn="just" rtl="0">
              <a:lnSpc>
                <a:spcPct val="90000"/>
              </a:lnSpc>
              <a:spcBef>
                <a:spcPts val="1000"/>
              </a:spcBef>
              <a:spcAft>
                <a:spcPts val="0"/>
              </a:spcAft>
              <a:buClr>
                <a:schemeClr val="dk1"/>
              </a:buClr>
              <a:buSzPts val="2400"/>
              <a:buNone/>
            </a:pPr>
            <a:r>
              <a:rPr lang="en-US" sz="2000" b="1" dirty="0"/>
              <a:t>(3) 2x – 1 	</a:t>
            </a:r>
          </a:p>
          <a:p>
            <a:pPr marL="0" lvl="0" indent="0" algn="just" rtl="0">
              <a:lnSpc>
                <a:spcPct val="90000"/>
              </a:lnSpc>
              <a:spcBef>
                <a:spcPts val="1000"/>
              </a:spcBef>
              <a:spcAft>
                <a:spcPts val="0"/>
              </a:spcAft>
              <a:buClr>
                <a:schemeClr val="dk1"/>
              </a:buClr>
              <a:buSzPts val="2400"/>
              <a:buNone/>
            </a:pPr>
            <a:r>
              <a:rPr lang="en-US" sz="2000" b="1" dirty="0"/>
              <a:t>(4) Data inadequate 	</a:t>
            </a:r>
          </a:p>
          <a:p>
            <a:pPr marL="0" lvl="0" indent="0" algn="just" rtl="0">
              <a:lnSpc>
                <a:spcPct val="90000"/>
              </a:lnSpc>
              <a:spcBef>
                <a:spcPts val="1000"/>
              </a:spcBef>
              <a:spcAft>
                <a:spcPts val="0"/>
              </a:spcAft>
              <a:buClr>
                <a:schemeClr val="dk1"/>
              </a:buClr>
              <a:buSzPts val="2400"/>
              <a:buNone/>
            </a:pPr>
            <a:r>
              <a:rPr lang="en-US" sz="2000" b="1" dirty="0"/>
              <a:t>(5) None of these</a:t>
            </a:r>
          </a:p>
          <a:p>
            <a:pPr marL="0" lvl="0" indent="0" algn="just" rtl="0">
              <a:lnSpc>
                <a:spcPct val="90000"/>
              </a:lnSpc>
              <a:spcBef>
                <a:spcPts val="1000"/>
              </a:spcBef>
              <a:spcAft>
                <a:spcPts val="0"/>
              </a:spcAft>
              <a:buClr>
                <a:schemeClr val="dk1"/>
              </a:buClr>
              <a:buSzPts val="2400"/>
              <a:buNone/>
            </a:pPr>
            <a:endParaRPr lang="en-US" sz="2000" b="1" dirty="0"/>
          </a:p>
        </p:txBody>
      </p:sp>
    </p:spTree>
    <p:extLst>
      <p:ext uri="{BB962C8B-B14F-4D97-AF65-F5344CB8AC3E}">
        <p14:creationId xmlns:p14="http://schemas.microsoft.com/office/powerpoint/2010/main" val="1493363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8. 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t>(3) 49 years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8. 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49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284327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9. The average of 40 numbers is 405. If each of the numbers is divided by 15, find the average of the new set of numbers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27 		</a:t>
            </a:r>
          </a:p>
          <a:p>
            <a:pPr marL="0" lvl="0" indent="0" algn="just" rtl="0">
              <a:lnSpc>
                <a:spcPct val="90000"/>
              </a:lnSpc>
              <a:spcBef>
                <a:spcPts val="1000"/>
              </a:spcBef>
              <a:spcAft>
                <a:spcPts val="0"/>
              </a:spcAft>
              <a:buClr>
                <a:schemeClr val="dk1"/>
              </a:buClr>
              <a:buSzPts val="2400"/>
              <a:buNone/>
            </a:pPr>
            <a:r>
              <a:rPr lang="en-US" sz="2400" b="1" dirty="0"/>
              <a:t>(2) 28 		</a:t>
            </a:r>
          </a:p>
          <a:p>
            <a:pPr marL="0" lvl="0" indent="0" algn="just" rtl="0">
              <a:lnSpc>
                <a:spcPct val="90000"/>
              </a:lnSpc>
              <a:spcBef>
                <a:spcPts val="1000"/>
              </a:spcBef>
              <a:spcAft>
                <a:spcPts val="0"/>
              </a:spcAft>
              <a:buClr>
                <a:schemeClr val="dk1"/>
              </a:buClr>
              <a:buSzPts val="2400"/>
              <a:buNone/>
            </a:pPr>
            <a:r>
              <a:rPr lang="en-US" sz="2400" b="1" dirty="0"/>
              <a:t>(3) 21 		</a:t>
            </a:r>
          </a:p>
          <a:p>
            <a:pPr marL="0" lvl="0" indent="0" algn="just" rtl="0">
              <a:lnSpc>
                <a:spcPct val="90000"/>
              </a:lnSpc>
              <a:spcBef>
                <a:spcPts val="1000"/>
              </a:spcBef>
              <a:spcAft>
                <a:spcPts val="0"/>
              </a:spcAft>
              <a:buClr>
                <a:schemeClr val="dk1"/>
              </a:buClr>
              <a:buSzPts val="2400"/>
              <a:buNone/>
            </a:pPr>
            <a:r>
              <a:rPr lang="en-US" sz="2400" b="1" dirty="0"/>
              <a:t>(4) 26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8" name="Google Shape;158;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9. The average of 40 numbers is 405. If each of the numbers is divided by 15, find the average of the new set of numbers :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27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28 		</a:t>
            </a:r>
          </a:p>
          <a:p>
            <a:pPr marL="0" lvl="0" indent="0" algn="just" rtl="0">
              <a:lnSpc>
                <a:spcPct val="90000"/>
              </a:lnSpc>
              <a:spcBef>
                <a:spcPts val="1000"/>
              </a:spcBef>
              <a:spcAft>
                <a:spcPts val="0"/>
              </a:spcAft>
              <a:buClr>
                <a:schemeClr val="dk1"/>
              </a:buClr>
              <a:buSzPts val="2400"/>
              <a:buNone/>
            </a:pPr>
            <a:r>
              <a:rPr lang="en-US" sz="2400" b="1" dirty="0"/>
              <a:t>(3) 21 		</a:t>
            </a:r>
          </a:p>
          <a:p>
            <a:pPr marL="0" lvl="0" indent="0" algn="just" rtl="0">
              <a:lnSpc>
                <a:spcPct val="90000"/>
              </a:lnSpc>
              <a:spcBef>
                <a:spcPts val="1000"/>
              </a:spcBef>
              <a:spcAft>
                <a:spcPts val="0"/>
              </a:spcAft>
              <a:buClr>
                <a:schemeClr val="dk1"/>
              </a:buClr>
              <a:buSzPts val="2400"/>
              <a:buNone/>
            </a:pPr>
            <a:r>
              <a:rPr lang="en-US" sz="2400" b="1" dirty="0"/>
              <a:t>(4) 26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329227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36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10. The average of 8 numbers is 21. If each of the numbers is multiplied by 8, find the average of the new set of numbers : </a:t>
            </a:r>
            <a:endParaRPr sz="2000" dirty="0"/>
          </a:p>
          <a:p>
            <a:pPr marL="0" lvl="0" indent="0" algn="just" rtl="0">
              <a:lnSpc>
                <a:spcPct val="90000"/>
              </a:lnSpc>
              <a:spcBef>
                <a:spcPts val="1000"/>
              </a:spcBef>
              <a:spcAft>
                <a:spcPts val="0"/>
              </a:spcAft>
              <a:buClr>
                <a:schemeClr val="dk1"/>
              </a:buClr>
              <a:buSzPts val="2400"/>
              <a:buNone/>
            </a:pPr>
            <a:r>
              <a:rPr lang="en-US" sz="2000" b="1" dirty="0">
                <a:solidFill>
                  <a:schemeClr val="tx1"/>
                </a:solidFill>
              </a:rPr>
              <a:t>(1) 168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167 	</a:t>
            </a:r>
          </a:p>
          <a:p>
            <a:pPr marL="0" lvl="0" indent="0" algn="just" rtl="0">
              <a:lnSpc>
                <a:spcPct val="90000"/>
              </a:lnSpc>
              <a:spcBef>
                <a:spcPts val="1000"/>
              </a:spcBef>
              <a:spcAft>
                <a:spcPts val="0"/>
              </a:spcAft>
              <a:buClr>
                <a:schemeClr val="dk1"/>
              </a:buClr>
              <a:buSzPts val="2400"/>
              <a:buNone/>
            </a:pPr>
            <a:r>
              <a:rPr lang="en-US" sz="2000" b="1" dirty="0"/>
              <a:t>(3) 158 	</a:t>
            </a:r>
          </a:p>
          <a:p>
            <a:pPr marL="0" lvl="0" indent="0" algn="just" rtl="0">
              <a:lnSpc>
                <a:spcPct val="90000"/>
              </a:lnSpc>
              <a:spcBef>
                <a:spcPts val="1000"/>
              </a:spcBef>
              <a:spcAft>
                <a:spcPts val="0"/>
              </a:spcAft>
              <a:buClr>
                <a:schemeClr val="dk1"/>
              </a:buClr>
              <a:buSzPts val="2400"/>
              <a:buNone/>
            </a:pPr>
            <a:r>
              <a:rPr lang="en-US" sz="2000" b="1" dirty="0"/>
              <a:t>(4) 161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endParaRPr sz="2000"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4" name="Google Shape;164;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10. The average of 8 numbers is 21. If each of the numbers is multiplied by 8, find the average of the new set of numbers : </a:t>
            </a:r>
            <a:endParaRPr sz="2000" dirty="0"/>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(1) 168</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167 	</a:t>
            </a:r>
          </a:p>
          <a:p>
            <a:pPr marL="0" lvl="0" indent="0" algn="just" rtl="0">
              <a:lnSpc>
                <a:spcPct val="90000"/>
              </a:lnSpc>
              <a:spcBef>
                <a:spcPts val="1000"/>
              </a:spcBef>
              <a:spcAft>
                <a:spcPts val="0"/>
              </a:spcAft>
              <a:buClr>
                <a:schemeClr val="dk1"/>
              </a:buClr>
              <a:buSzPts val="2400"/>
              <a:buNone/>
            </a:pPr>
            <a:r>
              <a:rPr lang="en-US" sz="2000" b="1" dirty="0"/>
              <a:t>(3) 158 	</a:t>
            </a:r>
          </a:p>
          <a:p>
            <a:pPr marL="0" lvl="0" indent="0" algn="just" rtl="0">
              <a:lnSpc>
                <a:spcPct val="90000"/>
              </a:lnSpc>
              <a:spcBef>
                <a:spcPts val="1000"/>
              </a:spcBef>
              <a:spcAft>
                <a:spcPts val="0"/>
              </a:spcAft>
              <a:buClr>
                <a:schemeClr val="dk1"/>
              </a:buClr>
              <a:buSzPts val="2400"/>
              <a:buNone/>
            </a:pPr>
            <a:r>
              <a:rPr lang="en-US" sz="2000" b="1" dirty="0"/>
              <a:t>(4) 161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  </a:t>
            </a:r>
            <a:endParaRPr sz="2000" b="1" dirty="0"/>
          </a:p>
        </p:txBody>
      </p:sp>
    </p:spTree>
    <p:extLst>
      <p:ext uri="{BB962C8B-B14F-4D97-AF65-F5344CB8AC3E}">
        <p14:creationId xmlns:p14="http://schemas.microsoft.com/office/powerpoint/2010/main" val="507968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11. The average weight of 8 persons increases by 1.5kg, If a person whose weight is 65kg is replaced by a new person, what could be the weight of the new person?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76kg 	</a:t>
            </a:r>
          </a:p>
          <a:p>
            <a:pPr marL="0" lvl="0" indent="0" algn="just" rtl="0">
              <a:lnSpc>
                <a:spcPct val="90000"/>
              </a:lnSpc>
              <a:spcBef>
                <a:spcPts val="1000"/>
              </a:spcBef>
              <a:spcAft>
                <a:spcPts val="0"/>
              </a:spcAft>
              <a:buClr>
                <a:schemeClr val="dk1"/>
              </a:buClr>
              <a:buSzPts val="2400"/>
              <a:buNone/>
            </a:pPr>
            <a:r>
              <a:rPr lang="en-US" sz="2400" b="1" dirty="0"/>
              <a:t>(2) 77kg 	</a:t>
            </a:r>
          </a:p>
          <a:p>
            <a:pPr marL="0" lvl="0" indent="0" algn="just" rtl="0">
              <a:lnSpc>
                <a:spcPct val="90000"/>
              </a:lnSpc>
              <a:spcBef>
                <a:spcPts val="1000"/>
              </a:spcBef>
              <a:spcAft>
                <a:spcPts val="0"/>
              </a:spcAft>
              <a:buClr>
                <a:schemeClr val="dk1"/>
              </a:buClr>
              <a:buSzPts val="2400"/>
              <a:buNone/>
            </a:pPr>
            <a:r>
              <a:rPr lang="en-US" sz="2400" b="1" dirty="0"/>
              <a:t>(3) 76.5kg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11. The average weight of 8 persons increases by 1.5kg, If a person whose weight is 65kg is replaced by a new person, what could be the weight of the new person?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76kg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(2) 77kg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(3) 76.5kg 	</a:t>
            </a:r>
          </a:p>
          <a:p>
            <a:pPr marL="0" lvl="0" indent="0" algn="just" rtl="0">
              <a:lnSpc>
                <a:spcPct val="90000"/>
              </a:lnSpc>
              <a:spcBef>
                <a:spcPts val="1000"/>
              </a:spcBef>
              <a:spcAft>
                <a:spcPts val="0"/>
              </a:spcAft>
              <a:buClr>
                <a:schemeClr val="dk1"/>
              </a:buClr>
              <a:buSzPts val="2400"/>
              <a:buNone/>
            </a:pPr>
            <a:r>
              <a:rPr lang="en-US" sz="2000" b="1" dirty="0"/>
              <a:t>(4) Data inadequate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609544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12. The average age of the class consisting of 24 students is decreased by 3 months when 1 boy aged 20 years is replaced by a new boy. Find the age of the new boy :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14 years 		</a:t>
            </a:r>
          </a:p>
          <a:p>
            <a:pPr marL="0" lvl="0" indent="0" algn="just" rtl="0">
              <a:lnSpc>
                <a:spcPct val="90000"/>
              </a:lnSpc>
              <a:spcBef>
                <a:spcPts val="1000"/>
              </a:spcBef>
              <a:spcAft>
                <a:spcPts val="0"/>
              </a:spcAft>
              <a:buClr>
                <a:schemeClr val="dk1"/>
              </a:buClr>
              <a:buSzPts val="2400"/>
              <a:buNone/>
            </a:pPr>
            <a:r>
              <a:rPr lang="en-US" sz="2000" b="1" dirty="0"/>
              <a:t>(2) 16 years 		</a:t>
            </a:r>
          </a:p>
          <a:p>
            <a:pPr marL="0" lvl="0" indent="0" algn="just" rtl="0">
              <a:lnSpc>
                <a:spcPct val="90000"/>
              </a:lnSpc>
              <a:spcBef>
                <a:spcPts val="1000"/>
              </a:spcBef>
              <a:spcAft>
                <a:spcPts val="0"/>
              </a:spcAft>
              <a:buClr>
                <a:schemeClr val="dk1"/>
              </a:buClr>
              <a:buSzPts val="2400"/>
              <a:buNone/>
            </a:pPr>
            <a:r>
              <a:rPr lang="en-US" sz="2000" b="1" dirty="0"/>
              <a:t>(3) 17 years 		</a:t>
            </a:r>
          </a:p>
          <a:p>
            <a:pPr marL="0" lvl="0" indent="0" algn="just" rtl="0">
              <a:lnSpc>
                <a:spcPct val="90000"/>
              </a:lnSpc>
              <a:spcBef>
                <a:spcPts val="1000"/>
              </a:spcBef>
              <a:spcAft>
                <a:spcPts val="0"/>
              </a:spcAft>
              <a:buClr>
                <a:schemeClr val="dk1"/>
              </a:buClr>
              <a:buSzPts val="2400"/>
              <a:buNone/>
            </a:pPr>
            <a:r>
              <a:rPr lang="en-US" sz="2000" b="1" dirty="0"/>
              <a:t>(4) 18 years </a:t>
            </a:r>
            <a:endParaRPr sz="2000" dirty="0"/>
          </a:p>
          <a:p>
            <a:pPr marL="457200" lvl="0" indent="-457200" algn="just" rtl="0">
              <a:lnSpc>
                <a:spcPct val="90000"/>
              </a:lnSpc>
              <a:spcBef>
                <a:spcPts val="1000"/>
              </a:spcBef>
              <a:spcAft>
                <a:spcPts val="0"/>
              </a:spcAft>
              <a:buClr>
                <a:schemeClr val="dk1"/>
              </a:buClr>
              <a:buSzPts val="2400"/>
              <a:buNone/>
            </a:pPr>
            <a:r>
              <a:rPr lang="en-US" sz="2000" b="1" dirty="0"/>
              <a:t>(5) None of these</a:t>
            </a:r>
          </a:p>
          <a:p>
            <a:pPr marL="457200" lvl="0" indent="-457200" algn="just" rtl="0">
              <a:lnSpc>
                <a:spcPct val="90000"/>
              </a:lnSpc>
              <a:spcBef>
                <a:spcPts val="1000"/>
              </a:spcBef>
              <a:spcAft>
                <a:spcPts val="0"/>
              </a:spcAft>
              <a:buClr>
                <a:schemeClr val="dk1"/>
              </a:buClr>
              <a:buSzPts val="2400"/>
              <a:buNone/>
            </a:pPr>
            <a:endParaRPr lang="en-US" sz="2000" b="1" dirty="0"/>
          </a:p>
          <a:p>
            <a:pPr marL="457200" lvl="0" indent="-45720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12. The average age of the class consisting of 24 students is decreased by 3 months when 1 boy aged 20 years is replaced by a new boy. Find the age of the new boy :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14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 years 		</a:t>
            </a:r>
          </a:p>
          <a:p>
            <a:pPr marL="0" lvl="0" indent="0" algn="just" rtl="0">
              <a:lnSpc>
                <a:spcPct val="90000"/>
              </a:lnSpc>
              <a:spcBef>
                <a:spcPts val="1000"/>
              </a:spcBef>
              <a:spcAft>
                <a:spcPts val="0"/>
              </a:spcAft>
              <a:buClr>
                <a:schemeClr val="dk1"/>
              </a:buClr>
              <a:buSzPts val="2400"/>
              <a:buNone/>
            </a:pPr>
            <a:r>
              <a:rPr lang="en-US" sz="2400" b="1" dirty="0"/>
              <a:t>(3) 17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40279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13. The average marks obtained by 77 candidates in a certain examination is 17. If the average marks of passed candidates is 19 and that of the failed candidates is 8, what is the number of candidates who passed the examination?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 		</a:t>
            </a:r>
          </a:p>
          <a:p>
            <a:pPr marL="0" lvl="0" indent="0" algn="just" rtl="0">
              <a:lnSpc>
                <a:spcPct val="90000"/>
              </a:lnSpc>
              <a:spcBef>
                <a:spcPts val="1000"/>
              </a:spcBef>
              <a:spcAft>
                <a:spcPts val="0"/>
              </a:spcAft>
              <a:buClr>
                <a:schemeClr val="dk1"/>
              </a:buClr>
              <a:buSzPts val="2400"/>
              <a:buNone/>
            </a:pPr>
            <a:r>
              <a:rPr lang="en-US" sz="2400" b="1" dirty="0"/>
              <a:t>(2) 63 		</a:t>
            </a:r>
          </a:p>
          <a:p>
            <a:pPr marL="0" lvl="0" indent="0" algn="just" rtl="0">
              <a:lnSpc>
                <a:spcPct val="90000"/>
              </a:lnSpc>
              <a:spcBef>
                <a:spcPts val="1000"/>
              </a:spcBef>
              <a:spcAft>
                <a:spcPts val="0"/>
              </a:spcAft>
              <a:buClr>
                <a:schemeClr val="dk1"/>
              </a:buClr>
              <a:buSzPts val="2400"/>
              <a:buNone/>
            </a:pPr>
            <a:r>
              <a:rPr lang="en-US" sz="2400" b="1" dirty="0"/>
              <a:t>(3) 40 		</a:t>
            </a:r>
          </a:p>
          <a:p>
            <a:pPr marL="0" lvl="0" indent="0" algn="just" rtl="0">
              <a:lnSpc>
                <a:spcPct val="90000"/>
              </a:lnSpc>
              <a:spcBef>
                <a:spcPts val="1000"/>
              </a:spcBef>
              <a:spcAft>
                <a:spcPts val="0"/>
              </a:spcAft>
              <a:buClr>
                <a:schemeClr val="dk1"/>
              </a:buClr>
              <a:buSzPts val="2400"/>
              <a:buNone/>
            </a:pPr>
            <a:r>
              <a:rPr lang="en-US" sz="2400" b="1" dirty="0"/>
              <a:t>(4) 70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13. The average marks obtained by 77 candidates in a certain examination is 17. If the average marks of passed candidates is 19 and that of the failed candidates is 8, what is the number of candidates who passed the examination?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36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(2) 63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(3) 40 		</a:t>
            </a:r>
          </a:p>
          <a:p>
            <a:pPr marL="0" lvl="0" indent="0" algn="just" rtl="0">
              <a:lnSpc>
                <a:spcPct val="90000"/>
              </a:lnSpc>
              <a:spcBef>
                <a:spcPts val="1000"/>
              </a:spcBef>
              <a:spcAft>
                <a:spcPts val="0"/>
              </a:spcAft>
              <a:buClr>
                <a:schemeClr val="dk1"/>
              </a:buClr>
              <a:buSzPts val="2400"/>
              <a:buNone/>
            </a:pPr>
            <a:r>
              <a:rPr lang="en-US" sz="2000" b="1" dirty="0"/>
              <a:t>(4) 70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105703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14. The average of 13 results is 39. The average of the first five is 38 and the average of the last seven is 36. Find the value of the 6th number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 		</a:t>
            </a:r>
          </a:p>
          <a:p>
            <a:pPr marL="0" lvl="0" indent="0" algn="just" rtl="0">
              <a:lnSpc>
                <a:spcPct val="90000"/>
              </a:lnSpc>
              <a:spcBef>
                <a:spcPts val="1000"/>
              </a:spcBef>
              <a:spcAft>
                <a:spcPts val="0"/>
              </a:spcAft>
              <a:buClr>
                <a:schemeClr val="dk1"/>
              </a:buClr>
              <a:buSzPts val="2400"/>
              <a:buNone/>
            </a:pPr>
            <a:r>
              <a:rPr lang="en-US" sz="2400" b="1" dirty="0"/>
              <a:t>(2) 46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(3) 65 </a:t>
            </a:r>
            <a:r>
              <a:rPr lang="en-US" sz="2400" b="1" dirty="0">
                <a:solidFill>
                  <a:srgbClr val="FF0000"/>
                </a:solidFill>
              </a:rPr>
              <a:t>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14. The average of 13 results is 39. The average of the first five is 38 and the average of the last seven is 36. Find the value of the 6th number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64 		</a:t>
            </a:r>
          </a:p>
          <a:p>
            <a:pPr marL="0" lvl="0" indent="0" algn="just" rtl="0">
              <a:lnSpc>
                <a:spcPct val="90000"/>
              </a:lnSpc>
              <a:spcBef>
                <a:spcPts val="1000"/>
              </a:spcBef>
              <a:spcAft>
                <a:spcPts val="0"/>
              </a:spcAft>
              <a:buClr>
                <a:schemeClr val="dk1"/>
              </a:buClr>
              <a:buSzPts val="2400"/>
              <a:buNone/>
            </a:pPr>
            <a:r>
              <a:rPr lang="en-US" sz="2000" b="1" dirty="0"/>
              <a:t>(2) 46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65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56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3518575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A0316A3-FCCD-6635-87F7-A1B4174EB6FF}"/>
                  </a:ext>
                </a:extLst>
              </p14:cNvPr>
              <p14:cNvContentPartPr/>
              <p14:nvPr/>
            </p14:nvContentPartPr>
            <p14:xfrm>
              <a:off x="456120" y="186120"/>
              <a:ext cx="9420120" cy="5686920"/>
            </p14:xfrm>
          </p:contentPart>
        </mc:Choice>
        <mc:Fallback xmlns="">
          <p:pic>
            <p:nvPicPr>
              <p:cNvPr id="2" name="Ink 1">
                <a:extLst>
                  <a:ext uri="{FF2B5EF4-FFF2-40B4-BE49-F238E27FC236}">
                    <a16:creationId xmlns:a16="http://schemas.microsoft.com/office/drawing/2014/main" id="{1A0316A3-FCCD-6635-87F7-A1B4174EB6FF}"/>
                  </a:ext>
                </a:extLst>
              </p:cNvPr>
              <p:cNvPicPr/>
              <p:nvPr/>
            </p:nvPicPr>
            <p:blipFill>
              <a:blip r:embed="rId3"/>
              <a:stretch>
                <a:fillRect/>
              </a:stretch>
            </p:blipFill>
            <p:spPr>
              <a:xfrm>
                <a:off x="446760" y="176760"/>
                <a:ext cx="9438840" cy="5705640"/>
              </a:xfrm>
              <a:prstGeom prst="rect">
                <a:avLst/>
              </a:prstGeom>
            </p:spPr>
          </p:pic>
        </mc:Fallback>
      </mc:AlternateContent>
    </p:spTree>
    <p:extLst>
      <p:ext uri="{BB962C8B-B14F-4D97-AF65-F5344CB8AC3E}">
        <p14:creationId xmlns:p14="http://schemas.microsoft.com/office/powerpoint/2010/main" val="4227113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15. A batsman in his 16th innings scores 92 runs and thereby increases his average by 4. What is his average after 16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32 		</a:t>
            </a:r>
          </a:p>
          <a:p>
            <a:pPr marL="0" lvl="0" indent="0" algn="just" rtl="0">
              <a:lnSpc>
                <a:spcPct val="90000"/>
              </a:lnSpc>
              <a:spcBef>
                <a:spcPts val="1000"/>
              </a:spcBef>
              <a:spcAft>
                <a:spcPts val="0"/>
              </a:spcAft>
              <a:buClr>
                <a:schemeClr val="dk1"/>
              </a:buClr>
              <a:buSzPts val="2400"/>
              <a:buNone/>
            </a:pPr>
            <a:r>
              <a:rPr lang="en-US" sz="2400" b="1" dirty="0"/>
              <a:t>(2) 30 		</a:t>
            </a:r>
          </a:p>
          <a:p>
            <a:pPr marL="0" lvl="0" indent="0" algn="just" rtl="0">
              <a:lnSpc>
                <a:spcPct val="90000"/>
              </a:lnSpc>
              <a:spcBef>
                <a:spcPts val="1000"/>
              </a:spcBef>
              <a:spcAft>
                <a:spcPts val="0"/>
              </a:spcAft>
              <a:buClr>
                <a:schemeClr val="dk1"/>
              </a:buClr>
              <a:buSzPts val="2400"/>
              <a:buNone/>
            </a:pPr>
            <a:r>
              <a:rPr lang="en-US" sz="2400" b="1" dirty="0"/>
              <a:t>(3) 34 		</a:t>
            </a:r>
          </a:p>
          <a:p>
            <a:pPr marL="0" lvl="0" indent="0" algn="just" rtl="0">
              <a:lnSpc>
                <a:spcPct val="90000"/>
              </a:lnSpc>
              <a:spcBef>
                <a:spcPts val="1000"/>
              </a:spcBef>
              <a:spcAft>
                <a:spcPts val="0"/>
              </a:spcAft>
              <a:buClr>
                <a:schemeClr val="dk1"/>
              </a:buClr>
              <a:buSzPts val="2400"/>
              <a:buNone/>
            </a:pPr>
            <a:r>
              <a:rPr lang="en-US" sz="2400" b="1" dirty="0"/>
              <a:t>(4) 23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4" name="Google Shape;194;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15. A batsman in his 16th innings scores 92 runs and thereby increases his average by 4. What is his average after 16 innings? </a:t>
            </a:r>
            <a:endParaRPr sz="2000" dirty="0"/>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(1) 32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(2) 30 		</a:t>
            </a:r>
          </a:p>
          <a:p>
            <a:pPr marL="0" lvl="0" indent="0" algn="just" rtl="0">
              <a:lnSpc>
                <a:spcPct val="90000"/>
              </a:lnSpc>
              <a:spcBef>
                <a:spcPts val="1000"/>
              </a:spcBef>
              <a:spcAft>
                <a:spcPts val="0"/>
              </a:spcAft>
              <a:buClr>
                <a:schemeClr val="dk1"/>
              </a:buClr>
              <a:buSzPts val="2400"/>
              <a:buNone/>
            </a:pPr>
            <a:r>
              <a:rPr lang="en-US" sz="2000" b="1" dirty="0"/>
              <a:t>(3) 34 		</a:t>
            </a:r>
          </a:p>
          <a:p>
            <a:pPr marL="0" lvl="0" indent="0" algn="just" rtl="0">
              <a:lnSpc>
                <a:spcPct val="90000"/>
              </a:lnSpc>
              <a:spcBef>
                <a:spcPts val="1000"/>
              </a:spcBef>
              <a:spcAft>
                <a:spcPts val="0"/>
              </a:spcAft>
              <a:buClr>
                <a:schemeClr val="dk1"/>
              </a:buClr>
              <a:buSzPts val="2400"/>
              <a:buNone/>
            </a:pPr>
            <a:r>
              <a:rPr lang="en-US" sz="2000" b="1" dirty="0"/>
              <a:t>(4) 23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23258400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16. A batsman, in his 19th innings, missed a century by 2 runs and thereby increases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16. A batsman, in his 19th innings, missed a century by 2 runs and thereby increases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233770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17. A constant distance from A to B is covered by a man at 40km/h. The person rides back the same distance at 30km/h. Find his approximate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34km/h 		</a:t>
            </a:r>
          </a:p>
          <a:p>
            <a:pPr marL="0" lvl="0" indent="0" algn="just" rtl="0">
              <a:lnSpc>
                <a:spcPct val="90000"/>
              </a:lnSpc>
              <a:spcBef>
                <a:spcPts val="1000"/>
              </a:spcBef>
              <a:spcAft>
                <a:spcPts val="0"/>
              </a:spcAft>
              <a:buClr>
                <a:schemeClr val="dk1"/>
              </a:buClr>
              <a:buSzPts val="2400"/>
              <a:buNone/>
            </a:pPr>
            <a:r>
              <a:rPr lang="en-US" sz="2400" b="1" dirty="0"/>
              <a:t>(2) 35.29km/h 		</a:t>
            </a:r>
          </a:p>
          <a:p>
            <a:pPr marL="0" lvl="0" indent="0" algn="just" rtl="0">
              <a:lnSpc>
                <a:spcPct val="90000"/>
              </a:lnSpc>
              <a:spcBef>
                <a:spcPts val="1000"/>
              </a:spcBef>
              <a:spcAft>
                <a:spcPts val="0"/>
              </a:spcAft>
              <a:buClr>
                <a:schemeClr val="dk1"/>
              </a:buClr>
              <a:buSzPts val="2400"/>
              <a:buNone/>
            </a:pPr>
            <a:r>
              <a:rPr lang="en-US" sz="2400" b="1" dirty="0"/>
              <a:t>(3) 34.29km/h 		</a:t>
            </a:r>
          </a:p>
          <a:p>
            <a:pPr marL="0" lvl="0" indent="0" algn="just" rtl="0">
              <a:lnSpc>
                <a:spcPct val="90000"/>
              </a:lnSpc>
              <a:spcBef>
                <a:spcPts val="1000"/>
              </a:spcBef>
              <a:spcAft>
                <a:spcPts val="0"/>
              </a:spcAft>
              <a:buClr>
                <a:schemeClr val="dk1"/>
              </a:buClr>
              <a:buSzPts val="2400"/>
              <a:buNone/>
            </a:pPr>
            <a:r>
              <a:rPr lang="en-US" sz="2400" b="1" dirty="0"/>
              <a:t>(4) 35km/h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17. A constant distance from A to B is covered by a man at 40km/h. The person rides back the same distance at 30km/h. Find his approximate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34km/h 		</a:t>
            </a:r>
          </a:p>
          <a:p>
            <a:pPr marL="0" lvl="0" indent="0" algn="just" rtl="0">
              <a:lnSpc>
                <a:spcPct val="90000"/>
              </a:lnSpc>
              <a:spcBef>
                <a:spcPts val="1000"/>
              </a:spcBef>
              <a:spcAft>
                <a:spcPts val="0"/>
              </a:spcAft>
              <a:buClr>
                <a:schemeClr val="dk1"/>
              </a:buClr>
              <a:buSzPts val="2400"/>
              <a:buNone/>
            </a:pPr>
            <a:r>
              <a:rPr lang="en-US" sz="2400" b="1" dirty="0"/>
              <a:t>(2) 35.29km/h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34.29km/h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35km/h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760837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18. A person divides his total route of a journey into three equal parts and decides to travel the three parts with speeds of 20, 15, and 10 km/</a:t>
            </a:r>
            <a:r>
              <a:rPr lang="en-US" sz="2000" b="1" dirty="0" err="1"/>
              <a:t>hr</a:t>
            </a:r>
            <a:r>
              <a:rPr lang="en-US" sz="2000" b="1" dirty="0"/>
              <a:t> respectively. Find his average speed during the whole journey. </a:t>
            </a:r>
            <a:endParaRPr sz="2000" dirty="0"/>
          </a:p>
          <a:p>
            <a:pPr marL="457200" lvl="0" indent="-457200" algn="just" rtl="0">
              <a:lnSpc>
                <a:spcPct val="90000"/>
              </a:lnSpc>
              <a:spcBef>
                <a:spcPts val="1000"/>
              </a:spcBef>
              <a:spcAft>
                <a:spcPts val="0"/>
              </a:spcAft>
              <a:buClr>
                <a:schemeClr val="dk1"/>
              </a:buClr>
              <a:buSzPts val="2400"/>
              <a:buAutoNum type="arabicParenBoth"/>
            </a:pPr>
            <a:r>
              <a:rPr lang="en-US" sz="2000" b="1" dirty="0"/>
              <a:t>13(11/13) km/h 		</a:t>
            </a:r>
          </a:p>
          <a:p>
            <a:pPr marL="0" lvl="0" indent="0" algn="just" rtl="0">
              <a:lnSpc>
                <a:spcPct val="90000"/>
              </a:lnSpc>
              <a:spcBef>
                <a:spcPts val="1000"/>
              </a:spcBef>
              <a:spcAft>
                <a:spcPts val="0"/>
              </a:spcAft>
              <a:buClr>
                <a:schemeClr val="dk1"/>
              </a:buClr>
              <a:buSzPts val="2400"/>
              <a:buNone/>
            </a:pPr>
            <a:r>
              <a:rPr lang="en-US" sz="2000" b="1" dirty="0"/>
              <a:t>(2) 11(11/13) km/h 		</a:t>
            </a:r>
          </a:p>
          <a:p>
            <a:pPr marL="0" lvl="0" indent="0" algn="just" rtl="0">
              <a:lnSpc>
                <a:spcPct val="90000"/>
              </a:lnSpc>
              <a:spcBef>
                <a:spcPts val="1000"/>
              </a:spcBef>
              <a:spcAft>
                <a:spcPts val="0"/>
              </a:spcAft>
              <a:buClr>
                <a:schemeClr val="dk1"/>
              </a:buClr>
              <a:buSzPts val="2400"/>
              <a:buNone/>
            </a:pPr>
            <a:r>
              <a:rPr lang="en-US" sz="2000" b="1" dirty="0"/>
              <a:t>(3) 13(3/13) km/h </a:t>
            </a:r>
            <a:endParaRPr sz="2000" dirty="0"/>
          </a:p>
          <a:p>
            <a:pPr marL="457200" lvl="0" indent="-457200" algn="just" rtl="0">
              <a:lnSpc>
                <a:spcPct val="90000"/>
              </a:lnSpc>
              <a:spcBef>
                <a:spcPts val="1000"/>
              </a:spcBef>
              <a:spcAft>
                <a:spcPts val="0"/>
              </a:spcAft>
              <a:buClr>
                <a:schemeClr val="dk1"/>
              </a:buClr>
              <a:buSzPts val="2400"/>
              <a:buNone/>
            </a:pPr>
            <a:r>
              <a:rPr lang="en-US" sz="2000" b="1" dirty="0"/>
              <a:t>(4) 11(3/13) km/h 		</a:t>
            </a:r>
          </a:p>
          <a:p>
            <a:pPr marL="457200" lvl="0" indent="-457200" algn="just" rtl="0">
              <a:lnSpc>
                <a:spcPct val="90000"/>
              </a:lnSpc>
              <a:spcBef>
                <a:spcPts val="1000"/>
              </a:spcBef>
              <a:spcAft>
                <a:spcPts val="0"/>
              </a:spcAft>
              <a:buClr>
                <a:schemeClr val="dk1"/>
              </a:buClr>
              <a:buSzPts val="2400"/>
              <a:buNone/>
            </a:pPr>
            <a:r>
              <a:rPr lang="en-US" sz="2000" b="1" dirty="0"/>
              <a:t>(5) None of these</a:t>
            </a:r>
            <a:r>
              <a:rPr lang="en-US" sz="20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0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000"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18. A person divides his total route of a journey into three equal parts and decides to travel the three parts with speeds of 20, 15, and 10 km/</a:t>
            </a:r>
            <a:r>
              <a:rPr lang="en-US" sz="2800" b="1" dirty="0" err="1"/>
              <a:t>hr</a:t>
            </a:r>
            <a:r>
              <a:rPr lang="en-US" sz="2800" b="1" dirty="0"/>
              <a:t> respectively. Find his average speed during the whole journey. </a:t>
            </a:r>
            <a:endParaRPr sz="2800" dirty="0"/>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(1) 13(11/13) km/h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(2) 11(11/13) km/h 		</a:t>
            </a:r>
          </a:p>
          <a:p>
            <a:pPr marL="0" lvl="0" indent="0" algn="just" rtl="0">
              <a:lnSpc>
                <a:spcPct val="90000"/>
              </a:lnSpc>
              <a:spcBef>
                <a:spcPts val="1000"/>
              </a:spcBef>
              <a:spcAft>
                <a:spcPts val="0"/>
              </a:spcAft>
              <a:buClr>
                <a:schemeClr val="dk1"/>
              </a:buClr>
              <a:buSzPts val="2400"/>
              <a:buNone/>
            </a:pPr>
            <a:r>
              <a:rPr lang="en-US" sz="2800" b="1" dirty="0"/>
              <a:t>(3) 13(3/13) km/h </a:t>
            </a:r>
            <a:endParaRPr sz="2800" dirty="0"/>
          </a:p>
          <a:p>
            <a:pPr marL="457200" lvl="0" indent="-457200" algn="just" rtl="0">
              <a:lnSpc>
                <a:spcPct val="90000"/>
              </a:lnSpc>
              <a:spcBef>
                <a:spcPts val="1000"/>
              </a:spcBef>
              <a:spcAft>
                <a:spcPts val="0"/>
              </a:spcAft>
              <a:buClr>
                <a:schemeClr val="dk1"/>
              </a:buClr>
              <a:buSzPts val="2400"/>
              <a:buNone/>
            </a:pPr>
            <a:r>
              <a:rPr lang="en-US" sz="2800" b="1" dirty="0"/>
              <a:t>(4) 11(3/13) km/h 		</a:t>
            </a:r>
          </a:p>
          <a:p>
            <a:pPr marL="457200" lvl="0" indent="-45720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8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800" b="1" dirty="0"/>
          </a:p>
        </p:txBody>
      </p:sp>
    </p:spTree>
    <p:extLst>
      <p:ext uri="{BB962C8B-B14F-4D97-AF65-F5344CB8AC3E}">
        <p14:creationId xmlns:p14="http://schemas.microsoft.com/office/powerpoint/2010/main" val="2217815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19. 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t>(2) 6.4km/h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19. 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6.4km/h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44318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9912D83-A994-E5BE-2853-5F9698F7556A}"/>
                  </a:ext>
                </a:extLst>
              </p14:cNvPr>
              <p14:cNvContentPartPr/>
              <p14:nvPr/>
            </p14:nvContentPartPr>
            <p14:xfrm>
              <a:off x="551880" y="541440"/>
              <a:ext cx="11409840" cy="5767920"/>
            </p14:xfrm>
          </p:contentPart>
        </mc:Choice>
        <mc:Fallback xmlns="">
          <p:pic>
            <p:nvPicPr>
              <p:cNvPr id="2" name="Ink 1">
                <a:extLst>
                  <a:ext uri="{FF2B5EF4-FFF2-40B4-BE49-F238E27FC236}">
                    <a16:creationId xmlns:a16="http://schemas.microsoft.com/office/drawing/2014/main" id="{99912D83-A994-E5BE-2853-5F9698F7556A}"/>
                  </a:ext>
                </a:extLst>
              </p:cNvPr>
              <p:cNvPicPr/>
              <p:nvPr/>
            </p:nvPicPr>
            <p:blipFill>
              <a:blip r:embed="rId3"/>
              <a:stretch>
                <a:fillRect/>
              </a:stretch>
            </p:blipFill>
            <p:spPr>
              <a:xfrm>
                <a:off x="542520" y="532080"/>
                <a:ext cx="11428560" cy="5786640"/>
              </a:xfrm>
              <a:prstGeom prst="rect">
                <a:avLst/>
              </a:prstGeom>
            </p:spPr>
          </p:pic>
        </mc:Fallback>
      </mc:AlternateContent>
    </p:spTree>
    <p:extLst>
      <p:ext uri="{BB962C8B-B14F-4D97-AF65-F5344CB8AC3E}">
        <p14:creationId xmlns:p14="http://schemas.microsoft.com/office/powerpoint/2010/main" val="4887603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20. A person runs the first 1/4</a:t>
            </a:r>
            <a:r>
              <a:rPr lang="en-US" sz="2800" b="1" baseline="30000" dirty="0"/>
              <a:t>th</a:t>
            </a:r>
            <a:r>
              <a:rPr lang="en-US" sz="2800" b="1" dirty="0"/>
              <a:t> of the distance at a speed of 8km/h, the next 3/5</a:t>
            </a:r>
            <a:r>
              <a:rPr lang="en-US" sz="2800" b="1" baseline="30000" dirty="0"/>
              <a:t>th</a:t>
            </a:r>
            <a:r>
              <a:rPr lang="en-US" sz="2800" b="1" dirty="0"/>
              <a:t> at a speed of 6km/h, and the remaining distance at a speed of 10km/hr. Find his average speed: </a:t>
            </a:r>
            <a:endParaRPr sz="2800" dirty="0"/>
          </a:p>
          <a:p>
            <a:pPr marL="457200" lvl="0" indent="-457200" algn="just" rtl="0">
              <a:lnSpc>
                <a:spcPct val="90000"/>
              </a:lnSpc>
              <a:spcBef>
                <a:spcPts val="1000"/>
              </a:spcBef>
              <a:spcAft>
                <a:spcPts val="0"/>
              </a:spcAft>
              <a:buClr>
                <a:schemeClr val="dk1"/>
              </a:buClr>
              <a:buSzPts val="2400"/>
              <a:buAutoNum type="arabicParenBoth"/>
            </a:pPr>
            <a:r>
              <a:rPr lang="en-US" sz="2800" b="1" dirty="0"/>
              <a:t>17km/h 		</a:t>
            </a:r>
          </a:p>
          <a:p>
            <a:pPr marL="0" lvl="0" indent="0" algn="just" rtl="0">
              <a:lnSpc>
                <a:spcPct val="90000"/>
              </a:lnSpc>
              <a:spcBef>
                <a:spcPts val="1000"/>
              </a:spcBef>
              <a:spcAft>
                <a:spcPts val="0"/>
              </a:spcAft>
              <a:buClr>
                <a:schemeClr val="dk1"/>
              </a:buClr>
              <a:buSzPts val="2400"/>
              <a:buNone/>
            </a:pPr>
            <a:r>
              <a:rPr lang="en-US" sz="2800" b="1" dirty="0"/>
              <a:t>(2) 17.87km/h 	</a:t>
            </a:r>
          </a:p>
          <a:p>
            <a:pPr marL="0" lvl="0" indent="0" algn="just" rtl="0">
              <a:lnSpc>
                <a:spcPct val="90000"/>
              </a:lnSpc>
              <a:spcBef>
                <a:spcPts val="1000"/>
              </a:spcBef>
              <a:spcAft>
                <a:spcPts val="0"/>
              </a:spcAft>
              <a:buClr>
                <a:schemeClr val="dk1"/>
              </a:buClr>
              <a:buSzPts val="2400"/>
              <a:buNone/>
            </a:pPr>
            <a:r>
              <a:rPr lang="en-US" sz="2800" b="1" dirty="0"/>
              <a:t>(3) 17.78km/h 	</a:t>
            </a:r>
          </a:p>
          <a:p>
            <a:pPr marL="0" lvl="0" indent="0" algn="just" rtl="0">
              <a:lnSpc>
                <a:spcPct val="90000"/>
              </a:lnSpc>
              <a:spcBef>
                <a:spcPts val="1000"/>
              </a:spcBef>
              <a:spcAft>
                <a:spcPts val="0"/>
              </a:spcAft>
              <a:buClr>
                <a:schemeClr val="dk1"/>
              </a:buClr>
              <a:buSzPts val="2400"/>
              <a:buNone/>
            </a:pPr>
            <a:r>
              <a:rPr lang="en-US" sz="2800" b="1" dirty="0"/>
              <a:t>(4) 18.5km/h </a:t>
            </a:r>
            <a:endParaRPr sz="2800" dirty="0"/>
          </a:p>
          <a:p>
            <a:pPr marL="457200" lvl="0" indent="-457200" algn="just" rtl="0">
              <a:lnSpc>
                <a:spcPct val="90000"/>
              </a:lnSpc>
              <a:spcBef>
                <a:spcPts val="1000"/>
              </a:spcBef>
              <a:spcAft>
                <a:spcPts val="0"/>
              </a:spcAft>
              <a:buClr>
                <a:schemeClr val="dk1"/>
              </a:buClr>
              <a:buSzPts val="2400"/>
              <a:buNone/>
            </a:pPr>
            <a:r>
              <a:rPr lang="en-US" sz="2800" b="1" dirty="0"/>
              <a:t>(5) 6(98/117)km/h</a:t>
            </a:r>
            <a:r>
              <a:rPr lang="en-US" sz="28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8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800" b="1"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20. A person runs the first 1/4</a:t>
            </a:r>
            <a:r>
              <a:rPr lang="en-US" sz="2400" b="1" baseline="30000" dirty="0"/>
              <a:t>th</a:t>
            </a:r>
            <a:r>
              <a:rPr lang="en-US" sz="2400" b="1" dirty="0"/>
              <a:t> of the distance at a speed of 8km/h, the next 3/5</a:t>
            </a:r>
            <a:r>
              <a:rPr lang="en-US" sz="2400" b="1" baseline="30000" dirty="0"/>
              <a:t>th</a:t>
            </a:r>
            <a:r>
              <a:rPr lang="en-US" sz="2400" b="1" dirty="0"/>
              <a:t> at a speed of 6km/h, and the remaining distance at a speed of 10km/hr. Find his average speed: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17km/h 		</a:t>
            </a:r>
          </a:p>
          <a:p>
            <a:pPr marL="0" lvl="0" indent="0" algn="just" rtl="0">
              <a:lnSpc>
                <a:spcPct val="90000"/>
              </a:lnSpc>
              <a:spcBef>
                <a:spcPts val="1000"/>
              </a:spcBef>
              <a:spcAft>
                <a:spcPts val="0"/>
              </a:spcAft>
              <a:buClr>
                <a:schemeClr val="dk1"/>
              </a:buClr>
              <a:buSzPts val="2400"/>
              <a:buNone/>
            </a:pPr>
            <a:r>
              <a:rPr lang="en-US" sz="2400" b="1" dirty="0"/>
              <a:t>(2) 17.87km/h 	</a:t>
            </a:r>
          </a:p>
          <a:p>
            <a:pPr marL="0" lvl="0" indent="0" algn="just" rtl="0">
              <a:lnSpc>
                <a:spcPct val="90000"/>
              </a:lnSpc>
              <a:spcBef>
                <a:spcPts val="1000"/>
              </a:spcBef>
              <a:spcAft>
                <a:spcPts val="0"/>
              </a:spcAft>
              <a:buClr>
                <a:schemeClr val="dk1"/>
              </a:buClr>
              <a:buSzPts val="2400"/>
              <a:buNone/>
            </a:pPr>
            <a:r>
              <a:rPr lang="en-US" sz="2400" b="1" dirty="0"/>
              <a:t>(3) 17.78km/h 	</a:t>
            </a:r>
          </a:p>
          <a:p>
            <a:pPr marL="0" lvl="0" indent="0" algn="just" rtl="0">
              <a:lnSpc>
                <a:spcPct val="90000"/>
              </a:lnSpc>
              <a:spcBef>
                <a:spcPts val="1000"/>
              </a:spcBef>
              <a:spcAft>
                <a:spcPts val="0"/>
              </a:spcAft>
              <a:buClr>
                <a:schemeClr val="dk1"/>
              </a:buClr>
              <a:buSzPts val="2400"/>
              <a:buNone/>
            </a:pPr>
            <a:r>
              <a:rPr lang="en-US" sz="2400" b="1" dirty="0"/>
              <a:t>(4) 18.5km/h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solidFill>
                  <a:srgbClr val="FF0000"/>
                </a:solidFill>
              </a:rPr>
              <a:t>(5) 6(98/117)km/h</a:t>
            </a:r>
            <a:r>
              <a:rPr lang="en-US" sz="2400" b="1" dirty="0">
                <a:solidFill>
                  <a:srgbClr val="FF0000"/>
                </a:solidFill>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16210820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21. The average salary of the entire staff in an office is Rs130 per month. The average salary of officers is Rs540 and that of non-officers is Rs114. If the number of officers is 16, find the number of non-officers in the office: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140 	</a:t>
            </a:r>
          </a:p>
          <a:p>
            <a:pPr marL="0" lvl="0" indent="0" algn="just" rtl="0">
              <a:lnSpc>
                <a:spcPct val="90000"/>
              </a:lnSpc>
              <a:spcBef>
                <a:spcPts val="1000"/>
              </a:spcBef>
              <a:spcAft>
                <a:spcPts val="0"/>
              </a:spcAft>
              <a:buClr>
                <a:schemeClr val="dk1"/>
              </a:buClr>
              <a:buSzPts val="2400"/>
              <a:buNone/>
            </a:pPr>
            <a:r>
              <a:rPr lang="en-US" sz="2400" b="1" dirty="0"/>
              <a:t>(2) 410 	</a:t>
            </a:r>
          </a:p>
          <a:p>
            <a:pPr marL="0" lvl="0" indent="0" algn="just" rtl="0">
              <a:lnSpc>
                <a:spcPct val="90000"/>
              </a:lnSpc>
              <a:spcBef>
                <a:spcPts val="1000"/>
              </a:spcBef>
              <a:spcAft>
                <a:spcPts val="0"/>
              </a:spcAft>
              <a:buClr>
                <a:schemeClr val="dk1"/>
              </a:buClr>
              <a:buSzPts val="2400"/>
              <a:buNone/>
            </a:pPr>
            <a:r>
              <a:rPr lang="en-US" sz="2400" b="1" dirty="0"/>
              <a:t>(3) 510 	</a:t>
            </a:r>
          </a:p>
          <a:p>
            <a:pPr marL="0" lvl="0" indent="0" algn="just" rtl="0">
              <a:lnSpc>
                <a:spcPct val="90000"/>
              </a:lnSpc>
              <a:spcBef>
                <a:spcPts val="1000"/>
              </a:spcBef>
              <a:spcAft>
                <a:spcPts val="0"/>
              </a:spcAft>
              <a:buClr>
                <a:schemeClr val="dk1"/>
              </a:buClr>
              <a:buSzPts val="2400"/>
              <a:buNone/>
            </a:pPr>
            <a:r>
              <a:rPr lang="en-US" sz="2400" b="1" dirty="0"/>
              <a:t>(4) 150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21. The average salary of the entire staff in an office is Rs130 per month. The average salary of officers is Rs540 and that of non-officers is Rs114. If the number of officers is 16, find the number of non-officers in the office: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140 	</a:t>
            </a:r>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(2) 410 </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(3) 510 	</a:t>
            </a:r>
          </a:p>
          <a:p>
            <a:pPr marL="0" lvl="0" indent="0" algn="just" rtl="0">
              <a:lnSpc>
                <a:spcPct val="90000"/>
              </a:lnSpc>
              <a:spcBef>
                <a:spcPts val="1000"/>
              </a:spcBef>
              <a:spcAft>
                <a:spcPts val="0"/>
              </a:spcAft>
              <a:buClr>
                <a:schemeClr val="dk1"/>
              </a:buClr>
              <a:buSzPts val="2400"/>
              <a:buNone/>
            </a:pPr>
            <a:r>
              <a:rPr lang="en-US" sz="2800" b="1" dirty="0"/>
              <a:t>(4) 150 	</a:t>
            </a:r>
          </a:p>
          <a:p>
            <a:pPr marL="0" lvl="0" indent="0" algn="just" rtl="0">
              <a:lnSpc>
                <a:spcPct val="90000"/>
              </a:lnSpc>
              <a:spcBef>
                <a:spcPts val="1000"/>
              </a:spcBef>
              <a:spcAft>
                <a:spcPts val="0"/>
              </a:spcAft>
              <a:buClr>
                <a:schemeClr val="dk1"/>
              </a:buClr>
              <a:buSzPts val="2400"/>
              <a:buNone/>
            </a:pPr>
            <a:r>
              <a:rPr lang="en-US" sz="28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800" b="1" dirty="0"/>
          </a:p>
          <a:p>
            <a:pPr marL="0" lvl="0" indent="0" algn="just" rtl="0">
              <a:lnSpc>
                <a:spcPct val="90000"/>
              </a:lnSpc>
              <a:spcBef>
                <a:spcPts val="1000"/>
              </a:spcBef>
              <a:spcAft>
                <a:spcPts val="0"/>
              </a:spcAft>
              <a:buClr>
                <a:schemeClr val="dk1"/>
              </a:buClr>
              <a:buSzPts val="2400"/>
              <a:buNone/>
            </a:pPr>
            <a:endParaRPr sz="2800" dirty="0"/>
          </a:p>
        </p:txBody>
      </p:sp>
    </p:spTree>
    <p:extLst>
      <p:ext uri="{BB962C8B-B14F-4D97-AF65-F5344CB8AC3E}">
        <p14:creationId xmlns:p14="http://schemas.microsoft.com/office/powerpoint/2010/main" val="27050958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22. There were 42 students in a hostel. If the number of students increases by 7, the expenses of the mess increase by Rs32.5 per day while the average expenditure per head diminishes by Rs1.5. Find the original expenditure of the mess: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636 	</a:t>
            </a:r>
          </a:p>
          <a:p>
            <a:pPr marL="0" lvl="0" indent="0" algn="just" rtl="0">
              <a:lnSpc>
                <a:spcPct val="90000"/>
              </a:lnSpc>
              <a:spcBef>
                <a:spcPts val="1000"/>
              </a:spcBef>
              <a:spcAft>
                <a:spcPts val="0"/>
              </a:spcAft>
              <a:buClr>
                <a:schemeClr val="dk1"/>
              </a:buClr>
              <a:buSzPts val="2400"/>
              <a:buNone/>
            </a:pPr>
            <a:r>
              <a:rPr lang="en-US" sz="2000" b="1" dirty="0"/>
              <a:t>(2) 536 	</a:t>
            </a:r>
          </a:p>
          <a:p>
            <a:pPr marL="0" lvl="0" indent="0" algn="just" rtl="0">
              <a:lnSpc>
                <a:spcPct val="90000"/>
              </a:lnSpc>
              <a:spcBef>
                <a:spcPts val="1000"/>
              </a:spcBef>
              <a:spcAft>
                <a:spcPts val="0"/>
              </a:spcAft>
              <a:buClr>
                <a:schemeClr val="dk1"/>
              </a:buClr>
              <a:buSzPts val="2400"/>
              <a:buNone/>
            </a:pPr>
            <a:r>
              <a:rPr lang="en-US" sz="2000" b="1" dirty="0"/>
              <a:t>(3) 630 	</a:t>
            </a:r>
          </a:p>
          <a:p>
            <a:pPr marL="0" lvl="0" indent="0" algn="just" rtl="0">
              <a:lnSpc>
                <a:spcPct val="90000"/>
              </a:lnSpc>
              <a:spcBef>
                <a:spcPts val="1000"/>
              </a:spcBef>
              <a:spcAft>
                <a:spcPts val="0"/>
              </a:spcAft>
              <a:buClr>
                <a:schemeClr val="dk1"/>
              </a:buClr>
              <a:buSzPts val="2400"/>
              <a:buNone/>
            </a:pPr>
            <a:r>
              <a:rPr lang="en-US" sz="2000" b="1" dirty="0"/>
              <a:t>(4) 656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22. There were 42 students in a hostel. If the number of students increases by 7, the expenses of the mess increase by Rs32.5 per day while the average expenditure per head diminishes by Rs1.5. Find the original expenditure of the mess: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636</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536 	</a:t>
            </a:r>
          </a:p>
          <a:p>
            <a:pPr marL="0" lvl="0" indent="0" algn="just" rtl="0">
              <a:lnSpc>
                <a:spcPct val="90000"/>
              </a:lnSpc>
              <a:spcBef>
                <a:spcPts val="1000"/>
              </a:spcBef>
              <a:spcAft>
                <a:spcPts val="0"/>
              </a:spcAft>
              <a:buClr>
                <a:schemeClr val="dk1"/>
              </a:buClr>
              <a:buSzPts val="2400"/>
              <a:buNone/>
            </a:pPr>
            <a:r>
              <a:rPr lang="en-US" sz="2400" b="1" dirty="0"/>
              <a:t>(3) 630 	</a:t>
            </a:r>
          </a:p>
          <a:p>
            <a:pPr marL="0" lvl="0" indent="0" algn="just" rtl="0">
              <a:lnSpc>
                <a:spcPct val="90000"/>
              </a:lnSpc>
              <a:spcBef>
                <a:spcPts val="1000"/>
              </a:spcBef>
              <a:spcAft>
                <a:spcPts val="0"/>
              </a:spcAft>
              <a:buClr>
                <a:schemeClr val="dk1"/>
              </a:buClr>
              <a:buSzPts val="2400"/>
              <a:buNone/>
            </a:pPr>
            <a:r>
              <a:rPr lang="en-US" sz="2400" b="1" dirty="0"/>
              <a:t>(4) 656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553530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23. There were 36 students in a hostel. If the number of students increases by 4, the expenses of the mess increase by Rs32 per day while the average expenditure per head diminishes by Rs1. Find the original expenditure of the mess: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640 	</a:t>
            </a:r>
          </a:p>
          <a:p>
            <a:pPr marL="0" lvl="0" indent="0" algn="just" rtl="0">
              <a:lnSpc>
                <a:spcPct val="90000"/>
              </a:lnSpc>
              <a:spcBef>
                <a:spcPts val="1000"/>
              </a:spcBef>
              <a:spcAft>
                <a:spcPts val="0"/>
              </a:spcAft>
              <a:buClr>
                <a:schemeClr val="dk1"/>
              </a:buClr>
              <a:buSzPts val="2400"/>
              <a:buNone/>
            </a:pPr>
            <a:r>
              <a:rPr lang="en-US" sz="2400" b="1" dirty="0"/>
              <a:t>(2) 648 	</a:t>
            </a:r>
          </a:p>
          <a:p>
            <a:pPr marL="0" lvl="0" indent="0" algn="just" rtl="0">
              <a:lnSpc>
                <a:spcPct val="90000"/>
              </a:lnSpc>
              <a:spcBef>
                <a:spcPts val="1000"/>
              </a:spcBef>
              <a:spcAft>
                <a:spcPts val="0"/>
              </a:spcAft>
              <a:buClr>
                <a:schemeClr val="dk1"/>
              </a:buClr>
              <a:buSzPts val="2400"/>
              <a:buNone/>
            </a:pPr>
            <a:r>
              <a:rPr lang="en-US" sz="2400" b="1" dirty="0"/>
              <a:t>(3) 650 	</a:t>
            </a:r>
          </a:p>
          <a:p>
            <a:pPr marL="0" lvl="0" indent="0" algn="just" rtl="0">
              <a:lnSpc>
                <a:spcPct val="90000"/>
              </a:lnSpc>
              <a:spcBef>
                <a:spcPts val="1000"/>
              </a:spcBef>
              <a:spcAft>
                <a:spcPts val="0"/>
              </a:spcAft>
              <a:buClr>
                <a:schemeClr val="dk1"/>
              </a:buClr>
              <a:buSzPts val="2400"/>
              <a:buNone/>
            </a:pPr>
            <a:r>
              <a:rPr lang="en-US" sz="2400" b="1" dirty="0"/>
              <a:t>(4) 658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2" name="Google Shape;242;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23. There were 36 students in a hostel. If the number of students increases by 4, the expenses of the mess increase by Rs32 per day while the average expenditure per head diminishes by Rs1. Find the original expenditure of the mess: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640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648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650 	</a:t>
            </a:r>
          </a:p>
          <a:p>
            <a:pPr marL="0" lvl="0" indent="0" algn="just" rtl="0">
              <a:lnSpc>
                <a:spcPct val="90000"/>
              </a:lnSpc>
              <a:spcBef>
                <a:spcPts val="1000"/>
              </a:spcBef>
              <a:spcAft>
                <a:spcPts val="0"/>
              </a:spcAft>
              <a:buClr>
                <a:schemeClr val="dk1"/>
              </a:buClr>
              <a:buSzPts val="2400"/>
              <a:buNone/>
            </a:pPr>
            <a:r>
              <a:rPr lang="en-US" sz="2400" b="1" dirty="0"/>
              <a:t>(4) 658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343680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5"/>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24. The average marks scored by Ganesh in English, Science, Mathematics, and History is less than 15 than that scored by him in English, History, Geography, and Mathematics. What is the difference in marks in Science and Geography scored by him?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40 		</a:t>
            </a:r>
          </a:p>
          <a:p>
            <a:pPr marL="0" lvl="0" indent="0" algn="just" rtl="0">
              <a:lnSpc>
                <a:spcPct val="90000"/>
              </a:lnSpc>
              <a:spcBef>
                <a:spcPts val="1000"/>
              </a:spcBef>
              <a:spcAft>
                <a:spcPts val="0"/>
              </a:spcAft>
              <a:buClr>
                <a:schemeClr val="dk1"/>
              </a:buClr>
              <a:buSzPts val="2400"/>
              <a:buNone/>
            </a:pPr>
            <a:r>
              <a:rPr lang="en-US" sz="2400" b="1" dirty="0"/>
              <a:t>(2) 50 		</a:t>
            </a:r>
          </a:p>
          <a:p>
            <a:pPr marL="0" lvl="0" indent="0" algn="just" rtl="0">
              <a:lnSpc>
                <a:spcPct val="90000"/>
              </a:lnSpc>
              <a:spcBef>
                <a:spcPts val="1000"/>
              </a:spcBef>
              <a:spcAft>
                <a:spcPts val="0"/>
              </a:spcAft>
              <a:buClr>
                <a:schemeClr val="dk1"/>
              </a:buClr>
              <a:buSzPts val="2400"/>
              <a:buNone/>
            </a:pPr>
            <a:r>
              <a:rPr lang="en-US" sz="2400" b="1" dirty="0"/>
              <a:t>(3) 60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8" name="Google Shape;248;p25"/>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24. The average marks scored by Ganesh in English, Science, Mathematics, and History is less than 15 than that scored by him in English, History, Geography, and Mathematics. What is the difference in marks in Science and Geography scored by him?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40 		</a:t>
            </a:r>
          </a:p>
          <a:p>
            <a:pPr marL="0" lvl="0" indent="0" algn="just" rtl="0">
              <a:lnSpc>
                <a:spcPct val="90000"/>
              </a:lnSpc>
              <a:spcBef>
                <a:spcPts val="1000"/>
              </a:spcBef>
              <a:spcAft>
                <a:spcPts val="0"/>
              </a:spcAft>
              <a:buClr>
                <a:schemeClr val="dk1"/>
              </a:buClr>
              <a:buSzPts val="2400"/>
              <a:buNone/>
            </a:pPr>
            <a:r>
              <a:rPr lang="en-US" sz="2000" b="1" dirty="0"/>
              <a:t>(2) 50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60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Data inadequate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93176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37A7FA1-E85C-C2F2-2C01-36B626A22A50}"/>
                  </a:ext>
                </a:extLst>
              </p14:cNvPr>
              <p14:cNvContentPartPr/>
              <p14:nvPr/>
            </p14:nvContentPartPr>
            <p14:xfrm>
              <a:off x="1154160" y="228600"/>
              <a:ext cx="10689840" cy="6459840"/>
            </p14:xfrm>
          </p:contentPart>
        </mc:Choice>
        <mc:Fallback xmlns="">
          <p:pic>
            <p:nvPicPr>
              <p:cNvPr id="2" name="Ink 1">
                <a:extLst>
                  <a:ext uri="{FF2B5EF4-FFF2-40B4-BE49-F238E27FC236}">
                    <a16:creationId xmlns:a16="http://schemas.microsoft.com/office/drawing/2014/main" id="{F37A7FA1-E85C-C2F2-2C01-36B626A22A50}"/>
                  </a:ext>
                </a:extLst>
              </p:cNvPr>
              <p:cNvPicPr/>
              <p:nvPr/>
            </p:nvPicPr>
            <p:blipFill>
              <a:blip r:embed="rId3"/>
              <a:stretch>
                <a:fillRect/>
              </a:stretch>
            </p:blipFill>
            <p:spPr>
              <a:xfrm>
                <a:off x="1144800" y="219240"/>
                <a:ext cx="10708560" cy="6478560"/>
              </a:xfrm>
              <a:prstGeom prst="rect">
                <a:avLst/>
              </a:prstGeom>
            </p:spPr>
          </p:pic>
        </mc:Fallback>
      </mc:AlternateContent>
    </p:spTree>
    <p:extLst>
      <p:ext uri="{BB962C8B-B14F-4D97-AF65-F5344CB8AC3E}">
        <p14:creationId xmlns:p14="http://schemas.microsoft.com/office/powerpoint/2010/main" val="42609957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25. The average temperature on Monday, Tuesday, and Wednesday was 40°C. The average temperature on Tuesday, Wednesday, and Thursday was 41°C. If the temperature on Thursday was 42°C, what was the temperature on Monday?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39°C 	</a:t>
            </a:r>
          </a:p>
          <a:p>
            <a:pPr marL="0" lvl="0" indent="0" algn="just" rtl="0">
              <a:lnSpc>
                <a:spcPct val="90000"/>
              </a:lnSpc>
              <a:spcBef>
                <a:spcPts val="1000"/>
              </a:spcBef>
              <a:spcAft>
                <a:spcPts val="0"/>
              </a:spcAft>
              <a:buClr>
                <a:schemeClr val="dk1"/>
              </a:buClr>
              <a:buSzPts val="2400"/>
              <a:buNone/>
            </a:pPr>
            <a:r>
              <a:rPr lang="en-US" sz="2000" b="1" dirty="0"/>
              <a:t>(2) 45°C 	</a:t>
            </a:r>
          </a:p>
          <a:p>
            <a:pPr marL="0" lvl="0" indent="0" algn="just" rtl="0">
              <a:lnSpc>
                <a:spcPct val="90000"/>
              </a:lnSpc>
              <a:spcBef>
                <a:spcPts val="1000"/>
              </a:spcBef>
              <a:spcAft>
                <a:spcPts val="0"/>
              </a:spcAft>
              <a:buClr>
                <a:schemeClr val="dk1"/>
              </a:buClr>
              <a:buSzPts val="2400"/>
              <a:buNone/>
            </a:pPr>
            <a:r>
              <a:rPr lang="en-US" sz="2000" b="1" dirty="0"/>
              <a:t>(3) 44°C 	</a:t>
            </a:r>
          </a:p>
          <a:p>
            <a:pPr marL="0" lvl="0" indent="0" algn="just" rtl="0">
              <a:lnSpc>
                <a:spcPct val="90000"/>
              </a:lnSpc>
              <a:spcBef>
                <a:spcPts val="1000"/>
              </a:spcBef>
              <a:spcAft>
                <a:spcPts val="0"/>
              </a:spcAft>
              <a:buClr>
                <a:schemeClr val="dk1"/>
              </a:buClr>
              <a:buSzPts val="2400"/>
              <a:buNone/>
            </a:pPr>
            <a:r>
              <a:rPr lang="en-US" sz="2000" b="1" dirty="0"/>
              <a:t>(4) 40°C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25. The average temperature on Monday, Tuesday, and Wednesday was 40°C. The average temperature on Tuesday, Wednesday, and Thursday was 41°C. If the temperature on Thursday was 42°C, what was the temperature on Monday? </a:t>
            </a:r>
            <a:endParaRPr sz="2800" dirty="0"/>
          </a:p>
          <a:p>
            <a:pPr marL="0" lvl="0" indent="0" algn="just" rtl="0">
              <a:lnSpc>
                <a:spcPct val="90000"/>
              </a:lnSpc>
              <a:spcBef>
                <a:spcPts val="1000"/>
              </a:spcBef>
              <a:spcAft>
                <a:spcPts val="0"/>
              </a:spcAft>
              <a:buClr>
                <a:schemeClr val="dk1"/>
              </a:buClr>
              <a:buSzPts val="2400"/>
              <a:buNone/>
            </a:pPr>
            <a:r>
              <a:rPr lang="en-US" sz="2800" b="1" dirty="0">
                <a:solidFill>
                  <a:srgbClr val="FF0000"/>
                </a:solidFill>
              </a:rPr>
              <a:t>(1) 39°C</a:t>
            </a:r>
            <a:r>
              <a:rPr lang="en-US" sz="2800" b="1" dirty="0"/>
              <a:t> 	</a:t>
            </a:r>
          </a:p>
          <a:p>
            <a:pPr marL="0" lvl="0" indent="0" algn="just" rtl="0">
              <a:lnSpc>
                <a:spcPct val="90000"/>
              </a:lnSpc>
              <a:spcBef>
                <a:spcPts val="1000"/>
              </a:spcBef>
              <a:spcAft>
                <a:spcPts val="0"/>
              </a:spcAft>
              <a:buClr>
                <a:schemeClr val="dk1"/>
              </a:buClr>
              <a:buSzPts val="2400"/>
              <a:buNone/>
            </a:pPr>
            <a:r>
              <a:rPr lang="en-US" sz="2800" b="1" dirty="0"/>
              <a:t>(2) 45°C 	</a:t>
            </a:r>
          </a:p>
          <a:p>
            <a:pPr marL="0" lvl="0" indent="0" algn="just" rtl="0">
              <a:lnSpc>
                <a:spcPct val="90000"/>
              </a:lnSpc>
              <a:spcBef>
                <a:spcPts val="1000"/>
              </a:spcBef>
              <a:spcAft>
                <a:spcPts val="0"/>
              </a:spcAft>
              <a:buClr>
                <a:schemeClr val="dk1"/>
              </a:buClr>
              <a:buSzPts val="2400"/>
              <a:buNone/>
            </a:pPr>
            <a:r>
              <a:rPr lang="en-US" sz="2800" b="1" dirty="0"/>
              <a:t>(3) 44°C 	</a:t>
            </a:r>
          </a:p>
          <a:p>
            <a:pPr marL="0" lvl="0" indent="0" algn="just" rtl="0">
              <a:lnSpc>
                <a:spcPct val="90000"/>
              </a:lnSpc>
              <a:spcBef>
                <a:spcPts val="1000"/>
              </a:spcBef>
              <a:spcAft>
                <a:spcPts val="0"/>
              </a:spcAft>
              <a:buClr>
                <a:schemeClr val="dk1"/>
              </a:buClr>
              <a:buSzPts val="2400"/>
              <a:buNone/>
            </a:pPr>
            <a:r>
              <a:rPr lang="en-US" sz="2800" b="1" dirty="0"/>
              <a:t>(4) 40°C 	</a:t>
            </a:r>
          </a:p>
          <a:p>
            <a:pPr marL="0" lvl="0" indent="0" algn="just" rtl="0">
              <a:lnSpc>
                <a:spcPct val="90000"/>
              </a:lnSpc>
              <a:spcBef>
                <a:spcPts val="1000"/>
              </a:spcBef>
              <a:spcAft>
                <a:spcPts val="0"/>
              </a:spcAft>
              <a:buClr>
                <a:schemeClr val="dk1"/>
              </a:buClr>
              <a:buSzPts val="2400"/>
              <a:buNone/>
            </a:pPr>
            <a:r>
              <a:rPr lang="en-US" sz="28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800" b="1" dirty="0"/>
          </a:p>
          <a:p>
            <a:pPr lvl="0" indent="-457200" algn="just" rtl="0">
              <a:lnSpc>
                <a:spcPct val="90000"/>
              </a:lnSpc>
              <a:spcBef>
                <a:spcPts val="1000"/>
              </a:spcBef>
              <a:spcAft>
                <a:spcPts val="0"/>
              </a:spcAft>
              <a:buClr>
                <a:schemeClr val="dk1"/>
              </a:buClr>
              <a:buSzPts val="2400"/>
              <a:buAutoNum type="arabicParenBoth"/>
            </a:pPr>
            <a:endParaRPr lang="en-US" sz="2800" b="1" dirty="0"/>
          </a:p>
          <a:p>
            <a:pPr marL="0" lvl="0" indent="0" algn="just" rtl="0">
              <a:lnSpc>
                <a:spcPct val="90000"/>
              </a:lnSpc>
              <a:spcBef>
                <a:spcPts val="1000"/>
              </a:spcBef>
              <a:spcAft>
                <a:spcPts val="0"/>
              </a:spcAft>
              <a:buClr>
                <a:schemeClr val="dk1"/>
              </a:buClr>
              <a:buSzPts val="2400"/>
              <a:buNone/>
            </a:pPr>
            <a:endParaRPr sz="2800" dirty="0"/>
          </a:p>
        </p:txBody>
      </p:sp>
    </p:spTree>
    <p:extLst>
      <p:ext uri="{BB962C8B-B14F-4D97-AF65-F5344CB8AC3E}">
        <p14:creationId xmlns:p14="http://schemas.microsoft.com/office/powerpoint/2010/main" val="14273234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26. The average attendance of a college for the first three days of a week is 325, and for the first four days, it is 320. How many were present on the fourth day?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305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26. The average attendance of a college for the first three days of a week is 325, and for the first four days, it is 320. How many were present on the fourth day?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305</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93605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6" name="Google Shape;266;p2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27. A car runs for t</a:t>
            </a:r>
            <a:r>
              <a:rPr lang="en-US" sz="2400" b="1" baseline="-25000" dirty="0"/>
              <a:t>1</a:t>
            </a:r>
            <a:r>
              <a:rPr lang="en-US" sz="2400" b="1" dirty="0"/>
              <a:t> hours at v</a:t>
            </a:r>
            <a:r>
              <a:rPr lang="en-US" sz="2400" b="1" baseline="-25000" dirty="0"/>
              <a:t>1</a:t>
            </a:r>
            <a:r>
              <a:rPr lang="en-US" sz="2400" b="1" dirty="0"/>
              <a:t> km/h, t</a:t>
            </a:r>
            <a:r>
              <a:rPr lang="en-US" sz="2400" b="1" baseline="-25000" dirty="0"/>
              <a:t>2</a:t>
            </a:r>
            <a:r>
              <a:rPr lang="en-US" sz="2400" b="1" dirty="0"/>
              <a:t> hours at v</a:t>
            </a:r>
            <a:r>
              <a:rPr lang="en-US" sz="2400" b="1" baseline="-25000" dirty="0"/>
              <a:t>2</a:t>
            </a:r>
            <a:r>
              <a:rPr lang="en-US" sz="2400" b="1" dirty="0"/>
              <a:t> km/ h. What is the average speed of the car for the entire journey?</a:t>
            </a:r>
            <a:endParaRPr sz="2400" dirty="0"/>
          </a:p>
          <a:p>
            <a:pPr marL="228600" lvl="0" indent="-2286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pic>
        <p:nvPicPr>
          <p:cNvPr id="267" name="Google Shape;267;p28"/>
          <p:cNvPicPr preferRelativeResize="0"/>
          <p:nvPr/>
        </p:nvPicPr>
        <p:blipFill rotWithShape="1">
          <a:blip r:embed="rId3">
            <a:alphaModFix/>
          </a:blip>
          <a:srcRect/>
          <a:stretch/>
        </p:blipFill>
        <p:spPr>
          <a:xfrm>
            <a:off x="0" y="2392088"/>
            <a:ext cx="5211982" cy="961205"/>
          </a:xfrm>
          <a:prstGeom prst="rect">
            <a:avLst/>
          </a:prstGeom>
          <a:noFill/>
          <a:ln>
            <a:noFill/>
          </a:ln>
        </p:spPr>
      </p:pic>
      <p:pic>
        <p:nvPicPr>
          <p:cNvPr id="268" name="Google Shape;268;p28"/>
          <p:cNvPicPr preferRelativeResize="0"/>
          <p:nvPr/>
        </p:nvPicPr>
        <p:blipFill rotWithShape="1">
          <a:blip r:embed="rId4">
            <a:alphaModFix/>
          </a:blip>
          <a:srcRect/>
          <a:stretch/>
        </p:blipFill>
        <p:spPr>
          <a:xfrm>
            <a:off x="5330386" y="2392088"/>
            <a:ext cx="5579352" cy="934436"/>
          </a:xfrm>
          <a:prstGeom prst="rect">
            <a:avLst/>
          </a:prstGeom>
          <a:noFill/>
          <a:ln>
            <a:noFill/>
          </a:ln>
        </p:spPr>
      </p:pic>
      <p:sp>
        <p:nvSpPr>
          <p:cNvPr id="2" name="Rectangle 1"/>
          <p:cNvSpPr/>
          <p:nvPr/>
        </p:nvSpPr>
        <p:spPr>
          <a:xfrm>
            <a:off x="0" y="3326524"/>
            <a:ext cx="9042401" cy="461665"/>
          </a:xfrm>
          <a:prstGeom prst="rect">
            <a:avLst/>
          </a:prstGeom>
        </p:spPr>
        <p:txBody>
          <a:bodyPr wrap="square">
            <a:spAutoFit/>
          </a:bodyPr>
          <a:lstStyle/>
          <a:p>
            <a:r>
              <a:rPr lang="en-IN" sz="2400" dirty="0">
                <a:solidFill>
                  <a:srgbClr val="FF0000"/>
                </a:solidFill>
              </a:rPr>
              <a:t>  ANSWER  - 2</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28. 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t>(4) 384km/h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28. 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384km/h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40462442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29</a:t>
            </a:r>
            <a:r>
              <a:rPr lang="en-US" sz="2400" b="1" dirty="0"/>
              <a:t>. The average age of the three boys is 15 years. Their ages are in the ratio 3: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t>(4) 21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29</a:t>
            </a:r>
            <a:r>
              <a:rPr lang="en-US" sz="2400" b="1" dirty="0"/>
              <a:t>. The average age of the three boys is 15 years. Their ages are in the ratio 3: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21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6341723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30</a:t>
            </a:r>
            <a:r>
              <a:rPr lang="en-US" sz="2800" b="1" dirty="0"/>
              <a:t>. The population of a town increased by 20% during the first year, increased by 25% during the next year, and increased by 44% during the third year. Find the average rate of increase during 3 years :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36.87% 	   </a:t>
            </a:r>
          </a:p>
          <a:p>
            <a:pPr marL="0" lvl="0" indent="0" algn="just" rtl="0">
              <a:lnSpc>
                <a:spcPct val="90000"/>
              </a:lnSpc>
              <a:spcBef>
                <a:spcPts val="1000"/>
              </a:spcBef>
              <a:spcAft>
                <a:spcPts val="0"/>
              </a:spcAft>
              <a:buClr>
                <a:schemeClr val="dk1"/>
              </a:buClr>
              <a:buSzPts val="2400"/>
              <a:buNone/>
            </a:pPr>
            <a:r>
              <a:rPr lang="en-US" sz="2800" b="1" dirty="0"/>
              <a:t>(2) 37.68%        </a:t>
            </a:r>
          </a:p>
          <a:p>
            <a:pPr marL="0" lvl="0" indent="0" algn="just" rtl="0">
              <a:lnSpc>
                <a:spcPct val="90000"/>
              </a:lnSpc>
              <a:spcBef>
                <a:spcPts val="1000"/>
              </a:spcBef>
              <a:spcAft>
                <a:spcPts val="0"/>
              </a:spcAft>
              <a:buClr>
                <a:schemeClr val="dk1"/>
              </a:buClr>
              <a:buSzPts val="2400"/>
              <a:buNone/>
            </a:pPr>
            <a:r>
              <a:rPr lang="en-US" sz="2800" b="1" dirty="0"/>
              <a:t>(3) 38(2/3)% 	  </a:t>
            </a:r>
          </a:p>
          <a:p>
            <a:pPr marL="0" lvl="0" indent="0" algn="just" rtl="0">
              <a:lnSpc>
                <a:spcPct val="90000"/>
              </a:lnSpc>
              <a:spcBef>
                <a:spcPts val="1000"/>
              </a:spcBef>
              <a:spcAft>
                <a:spcPts val="0"/>
              </a:spcAft>
              <a:buClr>
                <a:schemeClr val="dk1"/>
              </a:buClr>
              <a:buSzPts val="2400"/>
              <a:buNone/>
            </a:pPr>
            <a:r>
              <a:rPr lang="en-US" sz="2800" b="1" dirty="0"/>
              <a:t>(4) 40% 	</a:t>
            </a:r>
          </a:p>
          <a:p>
            <a:pPr marL="0" lvl="0" indent="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1235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30</a:t>
            </a:r>
            <a:r>
              <a:rPr lang="en-US" sz="2400" b="1" dirty="0"/>
              <a:t>. The population of a town increased by 20% during the first year, increased by 25% during the next year, and increased by 44% during the third year. Find the average rate of increase during 3 years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36.87% 	   </a:t>
            </a:r>
          </a:p>
          <a:p>
            <a:pPr marL="0" lvl="0" indent="0" algn="just" rtl="0">
              <a:lnSpc>
                <a:spcPct val="90000"/>
              </a:lnSpc>
              <a:spcBef>
                <a:spcPts val="1000"/>
              </a:spcBef>
              <a:spcAft>
                <a:spcPts val="0"/>
              </a:spcAft>
              <a:buClr>
                <a:schemeClr val="dk1"/>
              </a:buClr>
              <a:buSzPts val="2400"/>
              <a:buNone/>
            </a:pPr>
            <a:r>
              <a:rPr lang="en-US" sz="2400" b="1" dirty="0"/>
              <a:t>(2) 37.68%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38(2/3)%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40%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75726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31. An investor earns a 3% return on 1/4</a:t>
            </a:r>
            <a:r>
              <a:rPr lang="en-US" sz="2400" b="1" baseline="30000" dirty="0"/>
              <a:t>th</a:t>
            </a:r>
            <a:r>
              <a:rPr lang="en-US" sz="2400" b="1" dirty="0"/>
              <a:t> of this capital, 5% on 2/3</a:t>
            </a:r>
            <a:r>
              <a:rPr lang="en-US" sz="2400" b="1" baseline="30000" dirty="0"/>
              <a:t>rd</a:t>
            </a:r>
            <a:r>
              <a:rPr lang="en-US" sz="2400" b="1" dirty="0"/>
              <a:t> of his capital, and 11% on the remaining of his capital. What is the average rate of return he earns on his total capital?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t>(1) 5%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31. An investor earns a 3% return on 1/4</a:t>
            </a:r>
            <a:r>
              <a:rPr lang="en-US" sz="2400" b="1" baseline="30000" dirty="0"/>
              <a:t>th</a:t>
            </a:r>
            <a:r>
              <a:rPr lang="en-US" sz="2400" b="1" dirty="0"/>
              <a:t> of this capital, 5% on 2/3</a:t>
            </a:r>
            <a:r>
              <a:rPr lang="en-US" sz="2400" b="1" baseline="30000" dirty="0"/>
              <a:t>rd</a:t>
            </a:r>
            <a:r>
              <a:rPr lang="en-US" sz="2400" b="1" dirty="0"/>
              <a:t> of his capital, and 11% on the remaining of his capital. What is the average rate of return he earns on his total capital? </a:t>
            </a:r>
            <a:endParaRPr sz="2400" dirty="0"/>
          </a:p>
          <a:p>
            <a:pPr marL="228600" lvl="0" indent="-228600" algn="just" rtl="0">
              <a:lnSpc>
                <a:spcPct val="90000"/>
              </a:lnSpc>
              <a:spcBef>
                <a:spcPts val="1000"/>
              </a:spcBef>
              <a:spcAft>
                <a:spcPts val="0"/>
              </a:spcAft>
              <a:buClr>
                <a:schemeClr val="dk1"/>
              </a:buClr>
              <a:buSzPts val="2400"/>
              <a:buNone/>
            </a:pP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5% </a:t>
            </a: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23239678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32. 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t>(3) 27.6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32. 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27.6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3889047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33. 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lang="en-US" sz="2400" b="1" dirty="0"/>
          </a:p>
          <a:p>
            <a:pPr indent="-457200" algn="just">
              <a:buNone/>
            </a:pPr>
            <a:endParaRPr lang="en-US" sz="2400"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33. 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18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indent="-457200" algn="just">
              <a:buNone/>
            </a:pPr>
            <a:endParaRPr lang="en-US" sz="2400"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20151286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0" name="Google Shape;310;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34. The average age of a husband and wife was 23 years when they were married(5 years ago). The average age of the husband, the wife, and a child who was born during this interval, is 20 years now. How old is the child now? </a:t>
            </a:r>
          </a:p>
          <a:p>
            <a:pPr marL="228600" lvl="0" indent="-228600" algn="just" rtl="0">
              <a:lnSpc>
                <a:spcPct val="90000"/>
              </a:lnSpc>
              <a:spcBef>
                <a:spcPts val="1000"/>
              </a:spcBef>
              <a:spcAft>
                <a:spcPts val="0"/>
              </a:spcAft>
              <a:buClr>
                <a:schemeClr val="dk1"/>
              </a:buClr>
              <a:buSzPts val="2400"/>
              <a:buNone/>
            </a:pPr>
            <a:r>
              <a:rPr lang="en-US" sz="2800" b="1" dirty="0"/>
              <a:t>(1) 9 months 	</a:t>
            </a:r>
          </a:p>
          <a:p>
            <a:pPr marL="228600" lvl="0" indent="-228600" algn="just" rtl="0">
              <a:lnSpc>
                <a:spcPct val="90000"/>
              </a:lnSpc>
              <a:spcBef>
                <a:spcPts val="1000"/>
              </a:spcBef>
              <a:spcAft>
                <a:spcPts val="0"/>
              </a:spcAft>
              <a:buClr>
                <a:schemeClr val="dk1"/>
              </a:buClr>
              <a:buSzPts val="2400"/>
              <a:buNone/>
            </a:pPr>
            <a:r>
              <a:rPr lang="en-US" sz="2800" b="1" dirty="0"/>
              <a:t>(2) 1 year 	</a:t>
            </a:r>
          </a:p>
          <a:p>
            <a:pPr marL="228600" lvl="0" indent="-228600" algn="just" rtl="0">
              <a:lnSpc>
                <a:spcPct val="90000"/>
              </a:lnSpc>
              <a:spcBef>
                <a:spcPts val="1000"/>
              </a:spcBef>
              <a:spcAft>
                <a:spcPts val="0"/>
              </a:spcAft>
              <a:buClr>
                <a:schemeClr val="dk1"/>
              </a:buClr>
              <a:buSzPts val="2400"/>
              <a:buNone/>
            </a:pPr>
            <a:r>
              <a:rPr lang="en-US" sz="2800" b="1" dirty="0"/>
              <a:t>(3) 3 years 	</a:t>
            </a:r>
          </a:p>
          <a:p>
            <a:pPr marL="228600" lvl="0" indent="-228600" algn="just" rtl="0">
              <a:lnSpc>
                <a:spcPct val="90000"/>
              </a:lnSpc>
              <a:spcBef>
                <a:spcPts val="1000"/>
              </a:spcBef>
              <a:spcAft>
                <a:spcPts val="0"/>
              </a:spcAft>
              <a:buClr>
                <a:schemeClr val="dk1"/>
              </a:buClr>
              <a:buSzPts val="2400"/>
              <a:buNone/>
            </a:pPr>
            <a:r>
              <a:rPr lang="en-US" sz="2800" b="1" dirty="0"/>
              <a:t>(4) 4 years 	</a:t>
            </a:r>
          </a:p>
          <a:p>
            <a:pPr marL="228600" lvl="0" indent="-228600" algn="just" rtl="0">
              <a:lnSpc>
                <a:spcPct val="90000"/>
              </a:lnSpc>
              <a:spcBef>
                <a:spcPts val="1000"/>
              </a:spcBef>
              <a:spcAft>
                <a:spcPts val="0"/>
              </a:spcAft>
              <a:buClr>
                <a:schemeClr val="dk1"/>
              </a:buClr>
              <a:buSzPts val="2400"/>
              <a:buNone/>
            </a:pPr>
            <a:r>
              <a:rPr lang="en-US" sz="2800" b="1" dirty="0"/>
              <a:t>(5) None of these</a:t>
            </a:r>
          </a:p>
          <a:p>
            <a:pPr marL="228600" lvl="0" indent="-228600" algn="just" rtl="0">
              <a:lnSpc>
                <a:spcPct val="90000"/>
              </a:lnSpc>
              <a:spcBef>
                <a:spcPts val="1000"/>
              </a:spcBef>
              <a:spcAft>
                <a:spcPts val="0"/>
              </a:spcAft>
              <a:buClr>
                <a:schemeClr val="dk1"/>
              </a:buClr>
              <a:buSzPts val="2400"/>
              <a:buNone/>
            </a:pPr>
            <a:endParaRPr lang="en-US" sz="2800" b="1" dirty="0"/>
          </a:p>
          <a:p>
            <a:pPr marL="228600" lvl="0" indent="-228600" algn="just" rtl="0">
              <a:lnSpc>
                <a:spcPct val="90000"/>
              </a:lnSpc>
              <a:spcBef>
                <a:spcPts val="1000"/>
              </a:spcBef>
              <a:spcAft>
                <a:spcPts val="0"/>
              </a:spcAft>
              <a:buClr>
                <a:schemeClr val="dk1"/>
              </a:buClr>
              <a:buSzPts val="2400"/>
              <a:buNone/>
            </a:pPr>
            <a:endParaRPr lang="en-US" sz="2800" b="1" dirty="0"/>
          </a:p>
          <a:p>
            <a:pPr marL="228600" lvl="0" indent="-228600" algn="just" rtl="0">
              <a:lnSpc>
                <a:spcPct val="90000"/>
              </a:lnSpc>
              <a:spcBef>
                <a:spcPts val="1000"/>
              </a:spcBef>
              <a:spcAft>
                <a:spcPts val="0"/>
              </a:spcAft>
              <a:buClr>
                <a:schemeClr val="dk1"/>
              </a:buClr>
              <a:buSzPts val="2400"/>
              <a:buNone/>
            </a:pPr>
            <a:endParaRPr sz="28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0" name="Google Shape;310;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34. The average age of a husband and wife was 23 years when they were married(5 years ago). The average age of the husband, the wife, and a child who was born during this interval, is 20 years now. How old is the child now? </a:t>
            </a:r>
          </a:p>
          <a:p>
            <a:pPr marL="228600" lvl="0" indent="-228600" algn="just" rtl="0">
              <a:lnSpc>
                <a:spcPct val="90000"/>
              </a:lnSpc>
              <a:spcBef>
                <a:spcPts val="1000"/>
              </a:spcBef>
              <a:spcAft>
                <a:spcPts val="0"/>
              </a:spcAft>
              <a:buClr>
                <a:schemeClr val="dk1"/>
              </a:buClr>
              <a:buSzPts val="2400"/>
              <a:buNone/>
            </a:pPr>
            <a:r>
              <a:rPr lang="en-US" sz="2000" b="1" dirty="0"/>
              <a:t>(1) 9 months 	</a:t>
            </a:r>
          </a:p>
          <a:p>
            <a:pPr marL="228600" lvl="0" indent="-228600" algn="just" rtl="0">
              <a:lnSpc>
                <a:spcPct val="90000"/>
              </a:lnSpc>
              <a:spcBef>
                <a:spcPts val="1000"/>
              </a:spcBef>
              <a:spcAft>
                <a:spcPts val="0"/>
              </a:spcAft>
              <a:buClr>
                <a:schemeClr val="dk1"/>
              </a:buClr>
              <a:buSzPts val="2400"/>
              <a:buNone/>
            </a:pPr>
            <a:r>
              <a:rPr lang="en-US" sz="2000" b="1" dirty="0"/>
              <a:t>(2) 1 year 	</a:t>
            </a:r>
          </a:p>
          <a:p>
            <a:pPr marL="228600" lvl="0" indent="-228600" algn="just" rtl="0">
              <a:lnSpc>
                <a:spcPct val="90000"/>
              </a:lnSpc>
              <a:spcBef>
                <a:spcPts val="1000"/>
              </a:spcBef>
              <a:spcAft>
                <a:spcPts val="0"/>
              </a:spcAft>
              <a:buClr>
                <a:schemeClr val="dk1"/>
              </a:buClr>
              <a:buSzPts val="2400"/>
              <a:buNone/>
            </a:pPr>
            <a:r>
              <a:rPr lang="en-US" sz="2000" b="1" dirty="0"/>
              <a:t>(3) 3 years 	</a:t>
            </a:r>
          </a:p>
          <a:p>
            <a:pPr marL="228600" lvl="0" indent="-228600" algn="just" rtl="0">
              <a:lnSpc>
                <a:spcPct val="90000"/>
              </a:lnSpc>
              <a:spcBef>
                <a:spcPts val="1000"/>
              </a:spcBef>
              <a:spcAft>
                <a:spcPts val="0"/>
              </a:spcAft>
              <a:buClr>
                <a:schemeClr val="dk1"/>
              </a:buClr>
              <a:buSzPts val="2400"/>
              <a:buNone/>
            </a:pPr>
            <a:r>
              <a:rPr lang="en-US" sz="2000" b="1" dirty="0">
                <a:solidFill>
                  <a:srgbClr val="FF0000"/>
                </a:solidFill>
              </a:rPr>
              <a:t>(4) 4 years </a:t>
            </a:r>
            <a:r>
              <a:rPr lang="en-US" sz="2000" b="1" dirty="0"/>
              <a:t>	</a:t>
            </a:r>
          </a:p>
          <a:p>
            <a:pPr marL="228600" lvl="0" indent="-228600" algn="just" rtl="0">
              <a:lnSpc>
                <a:spcPct val="90000"/>
              </a:lnSpc>
              <a:spcBef>
                <a:spcPts val="1000"/>
              </a:spcBef>
              <a:spcAft>
                <a:spcPts val="0"/>
              </a:spcAft>
              <a:buClr>
                <a:schemeClr val="dk1"/>
              </a:buClr>
              <a:buSzPts val="2400"/>
              <a:buNone/>
            </a:pPr>
            <a:r>
              <a:rPr lang="en-US" sz="2000" b="1" dirty="0"/>
              <a:t>(5) None of these</a:t>
            </a:r>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lang="en-US" sz="2000" b="1" dirty="0"/>
          </a:p>
          <a:p>
            <a:pPr marL="228600" lvl="0" indent="-22860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21135672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35.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08203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35.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36745433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2" name="Google Shape;322;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a:t>
            </a:r>
            <a:r>
              <a:rPr lang="en-US" sz="2800" b="1" dirty="0"/>
              <a:t>36. Out of three numbers, the first is twice the second and half of the third. If the average of the three numbers is 56, the three numbers in order are : </a:t>
            </a:r>
            <a:endParaRPr sz="2800" dirty="0"/>
          </a:p>
          <a:p>
            <a:pPr marL="457200" lvl="0" indent="-457200" algn="just" rtl="0">
              <a:lnSpc>
                <a:spcPct val="90000"/>
              </a:lnSpc>
              <a:spcBef>
                <a:spcPts val="1000"/>
              </a:spcBef>
              <a:spcAft>
                <a:spcPts val="0"/>
              </a:spcAft>
              <a:buClr>
                <a:schemeClr val="dk1"/>
              </a:buClr>
              <a:buSzPts val="2400"/>
              <a:buAutoNum type="arabicParenBoth"/>
            </a:pPr>
            <a:r>
              <a:rPr lang="en-US" sz="2800" b="1" dirty="0"/>
              <a:t>36, 18, 72 	</a:t>
            </a:r>
          </a:p>
          <a:p>
            <a:pPr marL="0" lvl="0" indent="0" algn="just" rtl="0">
              <a:lnSpc>
                <a:spcPct val="90000"/>
              </a:lnSpc>
              <a:spcBef>
                <a:spcPts val="1000"/>
              </a:spcBef>
              <a:spcAft>
                <a:spcPts val="0"/>
              </a:spcAft>
              <a:buClr>
                <a:schemeClr val="dk1"/>
              </a:buClr>
              <a:buSzPts val="2400"/>
              <a:buNone/>
            </a:pPr>
            <a:r>
              <a:rPr lang="en-US" sz="2800" b="1" dirty="0"/>
              <a:t>(2) 48, 24, 96 	</a:t>
            </a:r>
          </a:p>
          <a:p>
            <a:pPr marL="0" lvl="0" indent="0" algn="just" rtl="0">
              <a:lnSpc>
                <a:spcPct val="90000"/>
              </a:lnSpc>
              <a:spcBef>
                <a:spcPts val="1000"/>
              </a:spcBef>
              <a:spcAft>
                <a:spcPts val="0"/>
              </a:spcAft>
              <a:buClr>
                <a:schemeClr val="dk1"/>
              </a:buClr>
              <a:buSzPts val="2400"/>
              <a:buNone/>
            </a:pPr>
            <a:r>
              <a:rPr lang="en-US" sz="2800" b="1" dirty="0"/>
              <a:t>(3) 40, 20, 80 	</a:t>
            </a:r>
          </a:p>
          <a:p>
            <a:pPr marL="0" lvl="0" indent="0" algn="just" rtl="0">
              <a:lnSpc>
                <a:spcPct val="90000"/>
              </a:lnSpc>
              <a:spcBef>
                <a:spcPts val="1000"/>
              </a:spcBef>
              <a:spcAft>
                <a:spcPts val="0"/>
              </a:spcAft>
              <a:buClr>
                <a:schemeClr val="dk1"/>
              </a:buClr>
              <a:buSzPts val="2400"/>
              <a:buNone/>
            </a:pPr>
            <a:r>
              <a:rPr lang="en-US" sz="2800" b="1" dirty="0"/>
              <a:t>(4) 52, 26, 104 </a:t>
            </a:r>
            <a:endParaRPr sz="2800" dirty="0"/>
          </a:p>
          <a:p>
            <a:pPr marL="457200" lvl="0" indent="-45720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8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800" b="1"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2" name="Google Shape;322;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36. </a:t>
            </a:r>
            <a:r>
              <a:rPr lang="en-US" sz="2400" b="1" dirty="0">
                <a:latin typeface="+mn-lt"/>
              </a:rPr>
              <a:t>Out of three numbers, the first is twice the second and half of the third. If the average of the three numbers is 56, the three numbers in order are : </a:t>
            </a:r>
            <a:endParaRPr sz="2400" dirty="0">
              <a:latin typeface="+mn-lt"/>
            </a:endParaRPr>
          </a:p>
          <a:p>
            <a:pPr marL="457200" lvl="0" indent="-457200" algn="just" rtl="0">
              <a:lnSpc>
                <a:spcPct val="90000"/>
              </a:lnSpc>
              <a:spcBef>
                <a:spcPts val="1000"/>
              </a:spcBef>
              <a:spcAft>
                <a:spcPts val="0"/>
              </a:spcAft>
              <a:buClr>
                <a:schemeClr val="dk1"/>
              </a:buClr>
              <a:buSzPts val="2400"/>
              <a:buAutoNum type="arabicParenBoth"/>
            </a:pPr>
            <a:r>
              <a:rPr lang="en-US" sz="2400" b="1" dirty="0">
                <a:latin typeface="+mn-lt"/>
              </a:rPr>
              <a:t>36, 18, 72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latin typeface="+mn-lt"/>
              </a:rPr>
              <a:t>(2) 48, 24, 96 </a:t>
            </a:r>
            <a:r>
              <a:rPr lang="en-US" sz="2400" b="1" dirty="0">
                <a:latin typeface="+mn-lt"/>
              </a:rPr>
              <a:t>	</a:t>
            </a:r>
          </a:p>
          <a:p>
            <a:pPr marL="0" lvl="0" indent="0" algn="just" rtl="0">
              <a:lnSpc>
                <a:spcPct val="90000"/>
              </a:lnSpc>
              <a:spcBef>
                <a:spcPts val="1000"/>
              </a:spcBef>
              <a:spcAft>
                <a:spcPts val="0"/>
              </a:spcAft>
              <a:buClr>
                <a:schemeClr val="dk1"/>
              </a:buClr>
              <a:buSzPts val="2400"/>
              <a:buNone/>
            </a:pPr>
            <a:r>
              <a:rPr lang="en-US" sz="2400" b="1" dirty="0">
                <a:latin typeface="+mn-lt"/>
              </a:rPr>
              <a:t>(3) 40, 20, 80 	</a:t>
            </a:r>
          </a:p>
          <a:p>
            <a:pPr marL="0" lvl="0" indent="0" algn="just" rtl="0">
              <a:lnSpc>
                <a:spcPct val="90000"/>
              </a:lnSpc>
              <a:spcBef>
                <a:spcPts val="1000"/>
              </a:spcBef>
              <a:spcAft>
                <a:spcPts val="0"/>
              </a:spcAft>
              <a:buClr>
                <a:schemeClr val="dk1"/>
              </a:buClr>
              <a:buSzPts val="2400"/>
              <a:buNone/>
            </a:pPr>
            <a:r>
              <a:rPr lang="en-US" sz="2400" b="1" dirty="0">
                <a:latin typeface="+mn-lt"/>
              </a:rPr>
              <a:t>(4) 52, 26, 104 </a:t>
            </a:r>
            <a:endParaRPr sz="2400" dirty="0">
              <a:latin typeface="+mn-lt"/>
            </a:endParaRPr>
          </a:p>
          <a:p>
            <a:pPr marL="457200" lvl="0" indent="-457200" algn="just" rtl="0">
              <a:lnSpc>
                <a:spcPct val="90000"/>
              </a:lnSpc>
              <a:spcBef>
                <a:spcPts val="1000"/>
              </a:spcBef>
              <a:spcAft>
                <a:spcPts val="0"/>
              </a:spcAft>
              <a:buClr>
                <a:schemeClr val="dk1"/>
              </a:buClr>
              <a:buSzPts val="2400"/>
              <a:buNone/>
            </a:pPr>
            <a:r>
              <a:rPr lang="en-US" sz="2400" b="1" dirty="0">
                <a:latin typeface="+mn-lt"/>
              </a:rPr>
              <a:t>(5) None of these</a:t>
            </a:r>
            <a:r>
              <a:rPr lang="en-US" sz="2400" b="1" dirty="0">
                <a:latin typeface="+mn-lt"/>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6902595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idx="4294967295"/>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37. The average weight of 3 men A, B, and C is 84kg. Another man D joins the group and the average now becomes 80kg. If another man E, whose weight is 3kg more than that of D, replaces A, then the average weight of B, C, D, and E becomes 79kg. The weight of A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70kg 	</a:t>
            </a:r>
          </a:p>
          <a:p>
            <a:pPr marL="0" lvl="0" indent="0" algn="just" rtl="0">
              <a:lnSpc>
                <a:spcPct val="90000"/>
              </a:lnSpc>
              <a:spcBef>
                <a:spcPts val="1000"/>
              </a:spcBef>
              <a:spcAft>
                <a:spcPts val="0"/>
              </a:spcAft>
              <a:buClr>
                <a:schemeClr val="dk1"/>
              </a:buClr>
              <a:buSzPts val="2400"/>
              <a:buNone/>
            </a:pPr>
            <a:r>
              <a:rPr lang="en-US" sz="2000" b="1" dirty="0"/>
              <a:t>(2) 72kg 	</a:t>
            </a:r>
          </a:p>
          <a:p>
            <a:pPr marL="0" lvl="0" indent="0" algn="just" rtl="0">
              <a:lnSpc>
                <a:spcPct val="90000"/>
              </a:lnSpc>
              <a:spcBef>
                <a:spcPts val="1000"/>
              </a:spcBef>
              <a:spcAft>
                <a:spcPts val="0"/>
              </a:spcAft>
              <a:buClr>
                <a:schemeClr val="dk1"/>
              </a:buClr>
              <a:buSzPts val="2400"/>
              <a:buNone/>
            </a:pPr>
            <a:r>
              <a:rPr lang="en-US" sz="2000" b="1" dirty="0"/>
              <a:t>(3) 75kg 	</a:t>
            </a:r>
          </a:p>
          <a:p>
            <a:pPr marL="0" lvl="0" indent="0" algn="just" rtl="0">
              <a:lnSpc>
                <a:spcPct val="90000"/>
              </a:lnSpc>
              <a:spcBef>
                <a:spcPts val="1000"/>
              </a:spcBef>
              <a:spcAft>
                <a:spcPts val="0"/>
              </a:spcAft>
              <a:buClr>
                <a:schemeClr val="dk1"/>
              </a:buClr>
              <a:buSzPts val="2400"/>
              <a:buNone/>
            </a:pPr>
            <a:r>
              <a:rPr lang="en-US" sz="2000" b="1" dirty="0"/>
              <a:t>(4) 80kg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idx="4294967295"/>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000" b="1" dirty="0">
                <a:solidFill>
                  <a:srgbClr val="0C0C0C"/>
                </a:solidFill>
                <a:latin typeface="Arial Black"/>
                <a:ea typeface="Arial Black"/>
                <a:cs typeface="Arial Black"/>
                <a:sym typeface="Arial Black"/>
              </a:rPr>
              <a:t>		AVERAGES</a:t>
            </a:r>
            <a:endParaRPr sz="2000" dirty="0"/>
          </a:p>
          <a:p>
            <a:pPr marL="228600" lvl="0" indent="-228600" algn="just" rtl="0">
              <a:lnSpc>
                <a:spcPct val="90000"/>
              </a:lnSpc>
              <a:spcBef>
                <a:spcPts val="1000"/>
              </a:spcBef>
              <a:spcAft>
                <a:spcPts val="0"/>
              </a:spcAft>
              <a:buClr>
                <a:schemeClr val="dk1"/>
              </a:buClr>
              <a:buSzPts val="2400"/>
              <a:buNone/>
            </a:pPr>
            <a:r>
              <a:rPr lang="en-US" sz="2000" b="1" dirty="0">
                <a:latin typeface="Arial Black"/>
                <a:ea typeface="Arial Black"/>
                <a:cs typeface="Arial Black"/>
                <a:sym typeface="Arial Black"/>
              </a:rPr>
              <a:t>Q </a:t>
            </a:r>
            <a:r>
              <a:rPr lang="en-US" sz="2000" b="1" dirty="0"/>
              <a:t>37. The average weight of 3 men A, B, and C is 84kg. Another man D joins the group and the average now becomes 80kg. If another man E, whose weight is 3kg more than that of D, replaces A, then the average weight of B, C, D, and E becomes 79kg. The weight of A is : </a:t>
            </a:r>
            <a:endParaRPr sz="2000" dirty="0"/>
          </a:p>
          <a:p>
            <a:pPr lvl="0" indent="-457200" algn="just" rtl="0">
              <a:lnSpc>
                <a:spcPct val="90000"/>
              </a:lnSpc>
              <a:spcBef>
                <a:spcPts val="1000"/>
              </a:spcBef>
              <a:spcAft>
                <a:spcPts val="0"/>
              </a:spcAft>
              <a:buClr>
                <a:schemeClr val="dk1"/>
              </a:buClr>
              <a:buSzPts val="2400"/>
              <a:buAutoNum type="arabicParenBoth"/>
            </a:pPr>
            <a:r>
              <a:rPr lang="en-US" sz="2000" b="1" dirty="0"/>
              <a:t>70kg 	</a:t>
            </a:r>
          </a:p>
          <a:p>
            <a:pPr marL="0" lvl="0" indent="0" algn="just" rtl="0">
              <a:lnSpc>
                <a:spcPct val="90000"/>
              </a:lnSpc>
              <a:spcBef>
                <a:spcPts val="1000"/>
              </a:spcBef>
              <a:spcAft>
                <a:spcPts val="0"/>
              </a:spcAft>
              <a:buClr>
                <a:schemeClr val="dk1"/>
              </a:buClr>
              <a:buSzPts val="2400"/>
              <a:buNone/>
            </a:pPr>
            <a:r>
              <a:rPr lang="en-US" sz="2000" b="1" dirty="0"/>
              <a:t>(2) 72kg 	</a:t>
            </a:r>
          </a:p>
          <a:p>
            <a:pPr marL="0" lvl="0" indent="0" algn="just" rtl="0">
              <a:lnSpc>
                <a:spcPct val="90000"/>
              </a:lnSpc>
              <a:spcBef>
                <a:spcPts val="1000"/>
              </a:spcBef>
              <a:spcAft>
                <a:spcPts val="0"/>
              </a:spcAft>
              <a:buClr>
                <a:schemeClr val="dk1"/>
              </a:buClr>
              <a:buSzPts val="2400"/>
              <a:buNone/>
            </a:pPr>
            <a:r>
              <a:rPr lang="en-US" sz="2000" b="1" dirty="0">
                <a:solidFill>
                  <a:srgbClr val="FF0000"/>
                </a:solidFill>
              </a:rPr>
              <a:t>(3) 75kg </a:t>
            </a:r>
            <a:r>
              <a:rPr lang="en-US" sz="2000" b="1" dirty="0"/>
              <a:t>	</a:t>
            </a:r>
          </a:p>
          <a:p>
            <a:pPr marL="0" lvl="0" indent="0" algn="just" rtl="0">
              <a:lnSpc>
                <a:spcPct val="90000"/>
              </a:lnSpc>
              <a:spcBef>
                <a:spcPts val="1000"/>
              </a:spcBef>
              <a:spcAft>
                <a:spcPts val="0"/>
              </a:spcAft>
              <a:buClr>
                <a:schemeClr val="dk1"/>
              </a:buClr>
              <a:buSzPts val="2400"/>
              <a:buNone/>
            </a:pPr>
            <a:r>
              <a:rPr lang="en-US" sz="2000" b="1" dirty="0"/>
              <a:t>(4) 80kg 	</a:t>
            </a:r>
          </a:p>
          <a:p>
            <a:pPr marL="0" lvl="0" indent="0" algn="just" rtl="0">
              <a:lnSpc>
                <a:spcPct val="90000"/>
              </a:lnSpc>
              <a:spcBef>
                <a:spcPts val="1000"/>
              </a:spcBef>
              <a:spcAft>
                <a:spcPts val="0"/>
              </a:spcAft>
              <a:buClr>
                <a:schemeClr val="dk1"/>
              </a:buClr>
              <a:buSzPts val="2400"/>
              <a:buNone/>
            </a:pPr>
            <a:r>
              <a:rPr lang="en-US" sz="20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000" b="1" dirty="0"/>
          </a:p>
          <a:p>
            <a:pPr lvl="0" indent="-457200" algn="just" rtl="0">
              <a:lnSpc>
                <a:spcPct val="90000"/>
              </a:lnSpc>
              <a:spcBef>
                <a:spcPts val="1000"/>
              </a:spcBef>
              <a:spcAft>
                <a:spcPts val="0"/>
              </a:spcAft>
              <a:buClr>
                <a:schemeClr val="dk1"/>
              </a:buClr>
              <a:buSzPts val="2400"/>
              <a:buAutoNum type="arabicParenBoth"/>
            </a:pPr>
            <a:endParaRPr lang="en-US" sz="2000" b="1" dirty="0"/>
          </a:p>
          <a:p>
            <a:pPr marL="0" lvl="0" indent="0" algn="just" rtl="0">
              <a:lnSpc>
                <a:spcPct val="90000"/>
              </a:lnSpc>
              <a:spcBef>
                <a:spcPts val="1000"/>
              </a:spcBef>
              <a:spcAft>
                <a:spcPts val="0"/>
              </a:spcAft>
              <a:buClr>
                <a:schemeClr val="dk1"/>
              </a:buClr>
              <a:buSzPts val="2400"/>
              <a:buNone/>
            </a:pPr>
            <a:endParaRPr sz="2000" dirty="0"/>
          </a:p>
        </p:txBody>
      </p:sp>
    </p:spTree>
    <p:extLst>
      <p:ext uri="{BB962C8B-B14F-4D97-AF65-F5344CB8AC3E}">
        <p14:creationId xmlns:p14="http://schemas.microsoft.com/office/powerpoint/2010/main" val="12121435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4000" dirty="0">
                <a:highlight>
                  <a:srgbClr val="FFFFFF"/>
                </a:highlight>
                <a:latin typeface="Roboto"/>
                <a:ea typeface="Roboto"/>
                <a:cs typeface="Roboto"/>
                <a:sym typeface="Roboto"/>
              </a:rPr>
              <a:t> </a:t>
            </a:r>
            <a:r>
              <a:rPr lang="en-US" sz="2000" b="1" dirty="0">
                <a:highlight>
                  <a:srgbClr val="FFFFFF"/>
                </a:highlight>
                <a:latin typeface="+mn-lt"/>
                <a:ea typeface="Roboto"/>
                <a:cs typeface="Roboto"/>
                <a:sym typeface="Roboto"/>
              </a:rPr>
              <a:t>Q.38 The bowling average of a cricketer was 12.4. He improves his bowling average by 0.2 points when he takes 5 wickets for 26 runs in his last match. The number of wickets taken by him before the last match was</a:t>
            </a:r>
            <a:endParaRPr sz="2000" b="1" dirty="0">
              <a:highlight>
                <a:srgbClr val="FFFFFF"/>
              </a:highlight>
              <a:latin typeface="+mn-lt"/>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(1) 150</a:t>
            </a:r>
            <a:endParaRPr sz="20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(2) 200</a:t>
            </a:r>
            <a:endParaRPr sz="20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(3) 125</a:t>
            </a:r>
            <a:endParaRPr sz="20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000" b="1" dirty="0">
                <a:solidFill>
                  <a:srgbClr val="212529"/>
                </a:solidFill>
                <a:highlight>
                  <a:srgbClr val="FFFFFF"/>
                </a:highlight>
                <a:latin typeface="+mn-lt"/>
                <a:ea typeface="Roboto"/>
                <a:cs typeface="Roboto"/>
                <a:sym typeface="Roboto"/>
              </a:rPr>
              <a:t>(4) 175</a:t>
            </a:r>
          </a:p>
          <a:p>
            <a:pPr marL="0" lvl="0" indent="0" algn="just" rtl="0">
              <a:lnSpc>
                <a:spcPct val="115000"/>
              </a:lnSpc>
              <a:spcBef>
                <a:spcPts val="1200"/>
              </a:spcBef>
              <a:spcAft>
                <a:spcPts val="0"/>
              </a:spcAft>
              <a:buClr>
                <a:schemeClr val="dk1"/>
              </a:buClr>
              <a:buSzPts val="1100"/>
              <a:buFont typeface="Arial"/>
              <a:buNone/>
            </a:pPr>
            <a:endParaRPr sz="4000" dirty="0">
              <a:solidFill>
                <a:srgbClr val="212529"/>
              </a:solidFill>
              <a:highlight>
                <a:srgbClr val="FFFFFF"/>
              </a:highlight>
              <a:latin typeface="Roboto"/>
              <a:ea typeface="Roboto"/>
              <a:cs typeface="Roboto"/>
              <a:sym typeface="Roboto"/>
            </a:endParaRPr>
          </a:p>
          <a:p>
            <a:pPr marL="0" lvl="0" indent="0" algn="just" rtl="0">
              <a:spcBef>
                <a:spcPts val="1200"/>
              </a:spcBef>
              <a:spcAft>
                <a:spcPts val="0"/>
              </a:spcAft>
              <a:buNone/>
            </a:pPr>
            <a:endParaRPr sz="480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4400" dirty="0">
                <a:highlight>
                  <a:srgbClr val="FFFFFF"/>
                </a:highlight>
                <a:latin typeface="Roboto"/>
                <a:ea typeface="Roboto"/>
                <a:cs typeface="Roboto"/>
                <a:sym typeface="Roboto"/>
              </a:rPr>
              <a:t> </a:t>
            </a:r>
            <a:r>
              <a:rPr lang="en-US" sz="2400" b="1" dirty="0">
                <a:highlight>
                  <a:srgbClr val="FFFFFF"/>
                </a:highlight>
                <a:latin typeface="+mn-lt"/>
                <a:ea typeface="Roboto"/>
                <a:cs typeface="Roboto"/>
                <a:sym typeface="Roboto"/>
              </a:rPr>
              <a:t>Q.38 The bowling average of a cricketer was 12.4. He improves his bowling average by 0.2 points when he takes 5 wickets for 26 runs in his last match. The number of wickets taken by him before the last match was</a:t>
            </a:r>
            <a:endParaRPr sz="2400" b="1" dirty="0">
              <a:highlight>
                <a:srgbClr val="FFFFFF"/>
              </a:highlight>
              <a:latin typeface="+mn-lt"/>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(1) 150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(2) 200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(3) 125</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FF0000"/>
                </a:solidFill>
                <a:highlight>
                  <a:srgbClr val="FFFFFF"/>
                </a:highlight>
                <a:latin typeface="+mn-lt"/>
                <a:ea typeface="Roboto"/>
                <a:cs typeface="Roboto"/>
                <a:sym typeface="Roboto"/>
              </a:rPr>
              <a:t>(4) 175</a:t>
            </a:r>
          </a:p>
          <a:p>
            <a:pPr marL="0" lvl="0" indent="0" algn="just" rtl="0">
              <a:lnSpc>
                <a:spcPct val="115000"/>
              </a:lnSpc>
              <a:spcBef>
                <a:spcPts val="1200"/>
              </a:spcBef>
              <a:spcAft>
                <a:spcPts val="0"/>
              </a:spcAft>
              <a:buClr>
                <a:schemeClr val="dk1"/>
              </a:buClr>
              <a:buSzPts val="1100"/>
              <a:buFont typeface="Arial"/>
              <a:buNone/>
            </a:pPr>
            <a:endParaRPr sz="4400" dirty="0">
              <a:solidFill>
                <a:srgbClr val="212529"/>
              </a:solidFill>
              <a:highlight>
                <a:srgbClr val="FFFFFF"/>
              </a:highlight>
              <a:latin typeface="Roboto"/>
              <a:ea typeface="Roboto"/>
              <a:cs typeface="Roboto"/>
              <a:sym typeface="Roboto"/>
            </a:endParaRPr>
          </a:p>
          <a:p>
            <a:pPr marL="0" lvl="0" indent="0" algn="just" rtl="0">
              <a:spcBef>
                <a:spcPts val="1200"/>
              </a:spcBef>
              <a:spcAft>
                <a:spcPts val="0"/>
              </a:spcAft>
              <a:buNone/>
            </a:pPr>
            <a:endParaRPr sz="5400" dirty="0"/>
          </a:p>
        </p:txBody>
      </p:sp>
    </p:spTree>
    <p:extLst>
      <p:ext uri="{BB962C8B-B14F-4D97-AF65-F5344CB8AC3E}">
        <p14:creationId xmlns:p14="http://schemas.microsoft.com/office/powerpoint/2010/main" val="355483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532787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5831</Words>
  <Application>Microsoft Office PowerPoint</Application>
  <PresentationFormat>Widescreen</PresentationFormat>
  <Paragraphs>703</Paragraphs>
  <Slides>86</Slides>
  <Notes>77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86</vt:i4>
      </vt:variant>
    </vt:vector>
  </HeadingPairs>
  <TitlesOfParts>
    <vt:vector size="92" baseType="lpstr">
      <vt:lpstr>Calibri</vt:lpstr>
      <vt:lpstr>Roboto</vt:lpstr>
      <vt:lpstr>Times New Roman</vt:lpstr>
      <vt:lpstr>Arial Black</vt:lpstr>
      <vt:lpstr>Arial</vt:lpstr>
      <vt:lpstr>Office Theme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satish kumar</cp:lastModifiedBy>
  <cp:revision>20</cp:revision>
  <dcterms:created xsi:type="dcterms:W3CDTF">2020-02-23T06:37:57Z</dcterms:created>
  <dcterms:modified xsi:type="dcterms:W3CDTF">2024-06-30T08:09:07Z</dcterms:modified>
</cp:coreProperties>
</file>