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4.4027690288713908E-2"/>
          <c:y val="1.8907294607042043E-2"/>
          <c:w val="0.79927230971128604"/>
          <c:h val="0.76737681374733824"/>
        </c:manualLayout>
      </c:layou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Accuracy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Naïve Bayes</c:v>
                </c:pt>
                <c:pt idx="2">
                  <c:v>K-Mean</c:v>
                </c:pt>
                <c:pt idx="3">
                  <c:v>Logistic Regression</c:v>
                </c:pt>
                <c:pt idx="4">
                  <c:v>SVM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90.7</c:v>
                </c:pt>
                <c:pt idx="1">
                  <c:v>79.900000000000006</c:v>
                </c:pt>
                <c:pt idx="2">
                  <c:v>85.5</c:v>
                </c:pt>
                <c:pt idx="3">
                  <c:v>88.4</c:v>
                </c:pt>
                <c:pt idx="4">
                  <c:v>85.5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25848"/>
        <c:axId val="148326240"/>
      </c:lineChart>
      <c:catAx>
        <c:axId val="148325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326240"/>
        <c:crosses val="autoZero"/>
        <c:auto val="1"/>
        <c:lblAlgn val="ctr"/>
        <c:lblOffset val="100"/>
        <c:noMultiLvlLbl val="0"/>
      </c:catAx>
      <c:valAx>
        <c:axId val="148326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3258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Time(ms)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Naïve Bayes</c:v>
                </c:pt>
                <c:pt idx="2">
                  <c:v>K-Mean</c:v>
                </c:pt>
                <c:pt idx="3">
                  <c:v>Logistic Regression</c:v>
                </c:pt>
                <c:pt idx="4">
                  <c:v>SVM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538.03</c:v>
                </c:pt>
                <c:pt idx="1">
                  <c:v>551.03</c:v>
                </c:pt>
                <c:pt idx="2">
                  <c:v>583.03</c:v>
                </c:pt>
                <c:pt idx="3">
                  <c:v>568.03</c:v>
                </c:pt>
                <c:pt idx="4">
                  <c:v>578.03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327024"/>
        <c:axId val="148327416"/>
      </c:barChart>
      <c:catAx>
        <c:axId val="148327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327416"/>
        <c:crosses val="autoZero"/>
        <c:auto val="1"/>
        <c:lblAlgn val="ctr"/>
        <c:lblOffset val="100"/>
        <c:noMultiLvlLbl val="0"/>
      </c:catAx>
      <c:valAx>
        <c:axId val="148327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3270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525922-7603-4327-9AA5-81024F81B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F57BB6-A82D-4854-AD46-E5E5CEED33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8392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PH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Fetal Distress classification based on Cardiotocography using machine learning</a:t>
            </a:r>
            <a:endParaRPr lang="en-PH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286000" y="3048000"/>
            <a:ext cx="67056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PH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T.Rajendra Prasad, S. Samaya Naveen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PH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Velammal College of Engineering and technology, Viraganoor, Madurai-625009</a:t>
            </a:r>
            <a:endParaRPr kumimoji="0" lang="en-PH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858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Confusion Matrix(SVM)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4876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556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Overall Analysation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5794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 Graph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838200" y="2057400"/>
          <a:ext cx="7620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5032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 Time Graph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04800" y="1905000"/>
          <a:ext cx="8382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318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Preprocess the wave from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cardiotocography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machine.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Predict the output by giving the input via Mobile application or Software.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improve Accuracy higher than 95%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5794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accuracy derived from the DT model is higher than the other algorithms and it shows the concise and effective decision rules to classify the situation of fetus. </a:t>
            </a:r>
          </a:p>
          <a:p>
            <a:r>
              <a:rPr lang="en-US" dirty="0" smtClean="0"/>
              <a:t>Those decision rules could support obstetrician determine whether the fetus is suffering fetal distress effectively and efficiently.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556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Worldwide in there were about 2.6 million stillbirths that occurred after 28 weeks of pregnancy.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Fetal distress is also one of the main reason for still birth.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19400"/>
            <a:ext cx="4800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556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predict the fetal distress using Machine Learning Techniques.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Visualization of data with various parameters.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analyze which algorithm will be most suitable to predict the fetal distress.</a:t>
            </a:r>
          </a:p>
          <a:p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962400"/>
            <a:ext cx="388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556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Fetal movement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Urinary contractions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Percentage of time with abnormal short term variability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 value of short term variability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Percentage of time with abnormal long term variability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 value of long term variability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Light decelerations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Severe decelerations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Prolongued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decelerations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Repetitive decelerations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Histogram Mean, Median, Mode, Variance, Width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556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Various Algorithm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Analysed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Regression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SVM(Support Vector Machine)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Confusion matrix(Decision Tree)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76400"/>
            <a:ext cx="457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556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Confusion matrix(Naive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4495800" cy="373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556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Confusion Matrix(K-Mean)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4572000" cy="344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556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Confusion Matrix(Logistic Regression)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4267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</TotalTime>
  <Words>262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Schoolbook</vt:lpstr>
      <vt:lpstr>Times New Roman</vt:lpstr>
      <vt:lpstr>Wingdings</vt:lpstr>
      <vt:lpstr>Wingdings 2</vt:lpstr>
      <vt:lpstr>Oriel</vt:lpstr>
      <vt:lpstr>Fetal Distress classification based on Cardiotocography using machine learning</vt:lpstr>
      <vt:lpstr>Introduction</vt:lpstr>
      <vt:lpstr>objective</vt:lpstr>
      <vt:lpstr>Parameters</vt:lpstr>
      <vt:lpstr>Various Algorithm Analysed</vt:lpstr>
      <vt:lpstr>Confusion matrix(Decision Tree)</vt:lpstr>
      <vt:lpstr>Confusion matrix(Naive Bayes)</vt:lpstr>
      <vt:lpstr>Confusion Matrix(K-Mean)</vt:lpstr>
      <vt:lpstr>Confusion Matrix(Logistic Regression)</vt:lpstr>
      <vt:lpstr>Confusion Matrix(SVM)</vt:lpstr>
      <vt:lpstr>Overall Analysation</vt:lpstr>
      <vt:lpstr>Accuracy Graph</vt:lpstr>
      <vt:lpstr>Execution Time Graph</vt:lpstr>
      <vt:lpstr>Future Work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Fetal Distress classification based on cardiotocography using machine learning</dc:title>
  <dc:creator>Admin</dc:creator>
  <cp:lastModifiedBy>palani</cp:lastModifiedBy>
  <cp:revision>19</cp:revision>
  <dcterms:created xsi:type="dcterms:W3CDTF">2019-02-02T15:10:39Z</dcterms:created>
  <dcterms:modified xsi:type="dcterms:W3CDTF">2019-03-26T13:38:27Z</dcterms:modified>
</cp:coreProperties>
</file>