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0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02BD90-EF12-47F5-9B1D-86008DBACA3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847BA60-6CBE-44C6-868C-729FE2A90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Score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30913"/>
            <a:ext cx="10554574" cy="3636511"/>
          </a:xfrm>
        </p:spPr>
        <p:txBody>
          <a:bodyPr/>
          <a:lstStyle/>
          <a:p>
            <a:pPr fontAlgn="base"/>
            <a:r>
              <a:rPr lang="en-US" dirty="0" smtClean="0"/>
              <a:t>Raw Data </a:t>
            </a:r>
            <a:r>
              <a:rPr lang="en-US" dirty="0"/>
              <a:t>Extraction </a:t>
            </a:r>
            <a:r>
              <a:rPr lang="en-US" dirty="0" smtClean="0"/>
              <a:t>to compose variables</a:t>
            </a:r>
            <a:endParaRPr lang="en-US" dirty="0"/>
          </a:p>
          <a:p>
            <a:pPr fontAlgn="base"/>
            <a:r>
              <a:rPr lang="en-US" dirty="0"/>
              <a:t>Data Cleaning </a:t>
            </a:r>
            <a:r>
              <a:rPr lang="en-US" dirty="0" smtClean="0"/>
              <a:t>\Preprocessing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Splitting into Training Data and Test Data </a:t>
            </a:r>
          </a:p>
          <a:p>
            <a:pPr fontAlgn="base"/>
            <a:r>
              <a:rPr lang="en-US" dirty="0"/>
              <a:t>Applying </a:t>
            </a:r>
            <a:r>
              <a:rPr lang="en-US" dirty="0" smtClean="0"/>
              <a:t>gams </a:t>
            </a:r>
            <a:r>
              <a:rPr lang="en-US" dirty="0"/>
              <a:t>model and Predicting risk probabilities </a:t>
            </a:r>
          </a:p>
          <a:p>
            <a:pPr fontAlgn="base"/>
            <a:r>
              <a:rPr lang="en-US" dirty="0"/>
              <a:t>Categorizing patients based on probabilities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Variables used in the model are compiled version of data from different sources :</a:t>
            </a:r>
          </a:p>
          <a:p>
            <a:pPr>
              <a:buFontTx/>
              <a:buChar char="-"/>
            </a:pPr>
            <a:r>
              <a:rPr lang="en-US" dirty="0" smtClean="0"/>
              <a:t>Patient Information (includes diagnostic codes)</a:t>
            </a:r>
          </a:p>
          <a:p>
            <a:pPr>
              <a:buFontTx/>
              <a:buChar char="-"/>
            </a:pPr>
            <a:r>
              <a:rPr lang="en-US" dirty="0" smtClean="0"/>
              <a:t>US census Demographic Data</a:t>
            </a:r>
          </a:p>
          <a:p>
            <a:pPr>
              <a:buFontTx/>
              <a:buChar char="-"/>
            </a:pPr>
            <a:r>
              <a:rPr lang="en-US" dirty="0" smtClean="0"/>
              <a:t>Lab Reports for Patients</a:t>
            </a:r>
          </a:p>
          <a:p>
            <a:pPr>
              <a:buFontTx/>
              <a:buChar char="-"/>
            </a:pPr>
            <a:r>
              <a:rPr lang="en-US" dirty="0" smtClean="0"/>
              <a:t>Medication Reports for Patients</a:t>
            </a:r>
          </a:p>
          <a:p>
            <a:pPr marL="0" indent="0">
              <a:buNone/>
            </a:pPr>
            <a:r>
              <a:rPr lang="en-US" dirty="0" smtClean="0"/>
              <a:t>Preprocessing module standardizes data and generates feature variables for each Patient.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2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 Model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 is performed on basis of statistical significance and missing data is imputed on mean values  using automated algorithm</a:t>
            </a:r>
          </a:p>
          <a:p>
            <a:r>
              <a:rPr lang="en-US" dirty="0" smtClean="0"/>
              <a:t>The processed data is then passed to GAM model which uses training data to build prediction model and then predict risk probabilities associated with each patient.</a:t>
            </a:r>
          </a:p>
          <a:p>
            <a:r>
              <a:rPr lang="en-US" dirty="0" smtClean="0"/>
              <a:t>Based on threshold set for each of four complications, Patient are categorized to high, medium and low </a:t>
            </a:r>
            <a:r>
              <a:rPr lang="en-US" smtClean="0"/>
              <a:t>categories.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74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121</TotalTime>
  <Words>132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Risk Score Estimation</vt:lpstr>
      <vt:lpstr>Work Flow</vt:lpstr>
      <vt:lpstr>Raw Data Extraction</vt:lpstr>
      <vt:lpstr>GAM Model Prediction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Score Estimation</dc:title>
  <dc:creator>swati sisodia</dc:creator>
  <cp:lastModifiedBy>swati sisodia</cp:lastModifiedBy>
  <cp:revision>7</cp:revision>
  <dcterms:created xsi:type="dcterms:W3CDTF">2016-06-21T19:25:25Z</dcterms:created>
  <dcterms:modified xsi:type="dcterms:W3CDTF">2016-06-21T21:27:16Z</dcterms:modified>
</cp:coreProperties>
</file>