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F95A-EF1B-405F-9E90-5764480FB39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73C1A-D1E3-4D43-80D5-66C53317C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for Clinical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106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447800" y="1643742"/>
            <a:ext cx="2895600" cy="718457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Patients Story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4506686" y="2743200"/>
            <a:ext cx="2895600" cy="718457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52294" y="2917762"/>
            <a:ext cx="309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Criteria to Evaluate Patient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5867400" y="4347868"/>
            <a:ext cx="2895600" cy="947057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50428" y="44590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slide scale to input</a:t>
            </a:r>
          </a:p>
          <a:p>
            <a:r>
              <a:rPr lang="en-US" dirty="0" smtClean="0"/>
              <a:t>Expected Risk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54620"/>
            <a:ext cx="8382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791199"/>
            <a:ext cx="18288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24200" y="531971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867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next Screen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743187"/>
            <a:ext cx="1828800" cy="505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4857" y="586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the Story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10200" y="5995793"/>
            <a:ext cx="762000" cy="24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533400" y="1541690"/>
            <a:ext cx="2209800" cy="366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" y="15664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Machines Prediction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38300" y="1935803"/>
            <a:ext cx="228600" cy="578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95400" y="5113273"/>
            <a:ext cx="1828800" cy="412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62743" y="51132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Selections 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62200" y="6154509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36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54620"/>
            <a:ext cx="8382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3124200" y="4800600"/>
            <a:ext cx="990600" cy="519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5638800" y="5743187"/>
            <a:ext cx="3124200" cy="886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8800" y="5867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Contribution of factor, relative to given 10.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324600" y="5060157"/>
            <a:ext cx="762000" cy="67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1866900" y="5319712"/>
            <a:ext cx="1828800" cy="412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66900" y="53738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866552"/>
            <a:ext cx="8305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5257800" y="1833895"/>
            <a:ext cx="1905000" cy="1347439"/>
          </a:xfrm>
          <a:prstGeom prst="cloudCallout">
            <a:avLst>
              <a:gd name="adj1" fmla="val 54024"/>
              <a:gd name="adj2" fmla="val 81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1295400" y="1600200"/>
            <a:ext cx="1905000" cy="1347439"/>
          </a:xfrm>
          <a:prstGeom prst="cloudCallout">
            <a:avLst>
              <a:gd name="adj1" fmla="val 54024"/>
              <a:gd name="adj2" fmla="val 81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5715000" y="4495800"/>
            <a:ext cx="1905000" cy="1347439"/>
          </a:xfrm>
          <a:prstGeom prst="cloudCallout">
            <a:avLst>
              <a:gd name="adj1" fmla="val -75690"/>
              <a:gd name="adj2" fmla="val -425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186655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Risk to review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484635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the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201895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to 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150484"/>
            <a:ext cx="61722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684008"/>
            <a:ext cx="6229350" cy="365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2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59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Training for Clinical Study</vt:lpstr>
      <vt:lpstr>First Evaluation</vt:lpstr>
      <vt:lpstr>Risk Evaluation</vt:lpstr>
      <vt:lpstr>Risk Evaluation</vt:lpstr>
      <vt:lpstr>Review Evaluation</vt:lpstr>
      <vt:lpstr>Recommendation Systems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anesthesiology</dc:creator>
  <cp:lastModifiedBy>anesthesiology</cp:lastModifiedBy>
  <cp:revision>7</cp:revision>
  <dcterms:created xsi:type="dcterms:W3CDTF">2013-09-25T23:22:35Z</dcterms:created>
  <dcterms:modified xsi:type="dcterms:W3CDTF">2014-03-27T17:50:24Z</dcterms:modified>
</cp:coreProperties>
</file>