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9" r:id="rId1"/>
  </p:sldMasterIdLst>
  <p:notesMasterIdLst>
    <p:notesMasterId r:id="rId4"/>
  </p:notesMasterIdLst>
  <p:handoutMasterIdLst>
    <p:handoutMasterId r:id="rId5"/>
  </p:handoutMasterIdLst>
  <p:sldIdLst>
    <p:sldId id="257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EF98-D6EC-E041-B051-DD2F1343EF2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6339-1D0C-094B-8A17-A5321AEE3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44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67CEE-8DA0-734F-AEEE-446FDC7240F8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1DAB-5DFB-9343-97BC-8974386D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55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10BE721-C5B3-D34C-97A0-3F2FED9972D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4770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S3Lab Weekly Seminar</a:t>
            </a:r>
            <a:endParaRPr lang="en-US"/>
          </a:p>
        </p:txBody>
      </p:sp>
      <p:pic>
        <p:nvPicPr>
          <p:cNvPr id="14" name="Picture 13" descr="gator-eng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98" y="5602287"/>
            <a:ext cx="1298361" cy="950913"/>
          </a:xfrm>
          <a:prstGeom prst="rect">
            <a:avLst/>
          </a:prstGeom>
        </p:spPr>
      </p:pic>
      <p:pic>
        <p:nvPicPr>
          <p:cNvPr id="18" name="Picture 17" descr="s3lab-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27824"/>
            <a:ext cx="5518685" cy="730135"/>
          </a:xfrm>
          <a:prstGeom prst="rect">
            <a:avLst/>
          </a:prstGeom>
        </p:spPr>
      </p:pic>
      <p:pic>
        <p:nvPicPr>
          <p:cNvPr id="20" name="Picture 19" descr="gator-eng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98" y="5602287"/>
            <a:ext cx="1298361" cy="950913"/>
          </a:xfrm>
          <a:prstGeom prst="rect">
            <a:avLst/>
          </a:prstGeom>
        </p:spPr>
      </p:pic>
      <p:pic>
        <p:nvPicPr>
          <p:cNvPr id="22" name="Picture 21" descr="s3lab-bann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27824"/>
            <a:ext cx="5518685" cy="730135"/>
          </a:xfrm>
          <a:prstGeom prst="rect">
            <a:avLst/>
          </a:prstGeom>
        </p:spPr>
      </p:pic>
      <p:pic>
        <p:nvPicPr>
          <p:cNvPr id="3" name="Picture 2" descr="uf-logo-5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5482"/>
            <a:ext cx="2382543" cy="4479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S3Lab Weekly Seminar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S3Lab Weekly Seminar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71ED8-9F96-7A43-A8A3-B56A1806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S3Lab Weekly Seminar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S3Lab Weekly Seminar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S3Lab Weekly Seminar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S3Lab Weekly Seminar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731837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731837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154112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154112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081087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623887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414462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533400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28775"/>
            <a:ext cx="77724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3833D584-D1C9-6E43-B348-96B0CA8C01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s3lab-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" y="5922645"/>
            <a:ext cx="906780" cy="935355"/>
          </a:xfrm>
          <a:prstGeom prst="rect">
            <a:avLst/>
          </a:prstGeom>
        </p:spPr>
      </p:pic>
      <p:pic>
        <p:nvPicPr>
          <p:cNvPr id="13" name="Picture 12" descr="s3lab-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" y="5922645"/>
            <a:ext cx="906780" cy="9353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7564000" cy="1462088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Research @ S3Lab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800" y="3581400"/>
            <a:ext cx="6858000" cy="1981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Scalable Software Systems Laboratory</a:t>
            </a:r>
            <a:endParaRPr lang="en-US" sz="20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University </a:t>
            </a:r>
            <a:r>
              <a:rPr lang="en-US" sz="2000" b="1" dirty="0" smtClean="0">
                <a:solidFill>
                  <a:srgbClr val="0000CC"/>
                </a:solidFill>
              </a:rPr>
              <a:t>of Florida</a:t>
            </a:r>
          </a:p>
          <a:p>
            <a:pPr>
              <a:lnSpc>
                <a:spcPct val="80000"/>
              </a:lnSpc>
            </a:pPr>
            <a:r>
              <a:rPr lang="pl-PL" sz="2000" b="1" dirty="0" smtClean="0">
                <a:solidFill>
                  <a:srgbClr val="0000CC"/>
                </a:solidFill>
              </a:rPr>
              <a:t>http://www.s3lab.ece.ufl.edu/</a:t>
            </a:r>
            <a:endParaRPr lang="en-US" sz="20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0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Research Pillars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Parallel and Distributed Systems</a:t>
            </a:r>
          </a:p>
          <a:p>
            <a:pPr lvl="1"/>
            <a:r>
              <a:rPr lang="en-US" sz="2400" dirty="0" smtClean="0"/>
              <a:t>Big Data</a:t>
            </a:r>
          </a:p>
          <a:p>
            <a:pPr lvl="1"/>
            <a:r>
              <a:rPr lang="en-US" sz="2400" dirty="0"/>
              <a:t>Cloud Computing</a:t>
            </a:r>
          </a:p>
          <a:p>
            <a:pPr lvl="1"/>
            <a:r>
              <a:rPr lang="en-US" sz="2400" dirty="0"/>
              <a:t>Deep Learning</a:t>
            </a:r>
          </a:p>
          <a:p>
            <a:pPr lvl="1"/>
            <a:r>
              <a:rPr lang="en-US" sz="2400" dirty="0" smtClean="0"/>
              <a:t>HPC, SDN, S&amp;P</a:t>
            </a:r>
          </a:p>
          <a:p>
            <a:r>
              <a:rPr lang="en-US" sz="2800" dirty="0" smtClean="0"/>
              <a:t>Cyber-Physical Systems</a:t>
            </a:r>
          </a:p>
          <a:p>
            <a:pPr lvl="1"/>
            <a:r>
              <a:rPr lang="en-US" sz="2400" dirty="0" smtClean="0"/>
              <a:t>Cloud of CPS/</a:t>
            </a:r>
            <a:r>
              <a:rPr lang="en-US" sz="2400" dirty="0" err="1" smtClean="0"/>
              <a:t>IoT</a:t>
            </a:r>
            <a:endParaRPr lang="en-US" sz="2400" dirty="0" smtClean="0"/>
          </a:p>
          <a:p>
            <a:pPr lvl="1"/>
            <a:r>
              <a:rPr lang="en-US" sz="2400" dirty="0" smtClean="0"/>
              <a:t>Wireless Sensor Networks</a:t>
            </a:r>
          </a:p>
          <a:p>
            <a:pPr lvl="1"/>
            <a:r>
              <a:rPr lang="en-US" sz="2400" dirty="0" smtClean="0"/>
              <a:t>Mobile Social Networks</a:t>
            </a:r>
          </a:p>
          <a:p>
            <a:pPr lvl="1"/>
            <a:r>
              <a:rPr lang="en-US" sz="2400" dirty="0" smtClean="0"/>
              <a:t>Smart Robots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584-D1C9-6E43-B348-96B0CA8C01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3lab-template-v1.2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s3lab-template-v1.2.potx</Template>
  <TotalTime>1758</TotalTime>
  <Words>54</Words>
  <Application>Microsoft Macintosh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s3lab-template-v1.2</vt:lpstr>
      <vt:lpstr>Research @ S3Lab</vt:lpstr>
      <vt:lpstr>Research Pillars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at Scalable Software Systems Laboratory</dc:title>
  <dc:creator>Xiaolin (Andy) Li</dc:creator>
  <cp:lastModifiedBy>Andy Li</cp:lastModifiedBy>
  <cp:revision>31</cp:revision>
  <dcterms:created xsi:type="dcterms:W3CDTF">2011-02-09T15:54:24Z</dcterms:created>
  <dcterms:modified xsi:type="dcterms:W3CDTF">2015-10-02T01:19:11Z</dcterms:modified>
</cp:coreProperties>
</file>