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04" r:id="rId2"/>
    <p:sldId id="306" r:id="rId3"/>
    <p:sldId id="256" r:id="rId4"/>
  </p:sldIdLst>
  <p:sldSz cx="9144000" cy="5143500" type="screen16x9"/>
  <p:notesSz cx="9144000" cy="6858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B"/>
    <a:srgbClr val="FF462C"/>
    <a:srgbClr val="FF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0" autoAdjust="0"/>
    <p:restoredTop sz="85026" autoAdjust="0"/>
  </p:normalViewPr>
  <p:slideViewPr>
    <p:cSldViewPr snapToGrid="0" snapToObjects="1">
      <p:cViewPr varScale="1">
        <p:scale>
          <a:sx n="88" d="100"/>
          <a:sy n="88" d="100"/>
        </p:scale>
        <p:origin x="-12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Rockwel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C6E28A-33A3-DB4F-9F93-D3B0C6596826}" type="datetimeFigureOut">
              <a:rPr lang="en-US"/>
              <a:pPr>
                <a:defRPr/>
              </a:pPr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Rockwel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965ECB-F284-854D-818F-5BC971CC7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9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0F85DB7A-A5FF-C04A-A4AA-98B39292EA77}" type="datetimeFigureOut">
              <a:rPr lang="en-US"/>
              <a:pPr>
                <a:defRPr/>
              </a:pPr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1A60B8F3-4DE0-044E-A0D2-83BDE6C79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4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WCOE-PPT---title-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86684" y="1042513"/>
            <a:ext cx="368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Arial"/>
                <a:cs typeface="Arial"/>
              </a:rPr>
              <a:t>Scalable</a:t>
            </a:r>
            <a:r>
              <a:rPr lang="en-US" sz="12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Software Systems Laboratory</a:t>
            </a:r>
          </a:p>
          <a:p>
            <a:r>
              <a:rPr lang="en-US" sz="12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Department of Electrical and Computer Engineering</a:t>
            </a:r>
            <a:endParaRPr lang="en-US" sz="12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71298" y="2140561"/>
            <a:ext cx="8272702" cy="1334281"/>
          </a:xfrm>
        </p:spPr>
        <p:txBody>
          <a:bodyPr/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With Two Lines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1300" y="3560129"/>
            <a:ext cx="8269992" cy="107361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Presentation Subtitle</a:t>
            </a:r>
          </a:p>
        </p:txBody>
      </p:sp>
      <p:pic>
        <p:nvPicPr>
          <p:cNvPr id="13" name="Picture 12" descr="s3lab-logo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35" y="493873"/>
            <a:ext cx="457200" cy="457200"/>
          </a:xfrm>
          <a:prstGeom prst="rect">
            <a:avLst/>
          </a:prstGeom>
        </p:spPr>
      </p:pic>
      <p:pic>
        <p:nvPicPr>
          <p:cNvPr id="2" name="Picture 1" descr="ece-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06" y="539593"/>
            <a:ext cx="81464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2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576353"/>
            <a:ext cx="7556500" cy="63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</a:t>
            </a:r>
            <a:r>
              <a:rPr lang="en-US" dirty="0" smtClean="0"/>
              <a:t>edit </a:t>
            </a:r>
            <a:r>
              <a:rPr lang="en-US" dirty="0"/>
              <a:t>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46119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5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56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576353"/>
            <a:ext cx="7556500" cy="63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</a:t>
            </a:r>
            <a:r>
              <a:rPr lang="en-US" dirty="0" smtClean="0"/>
              <a:t>edit </a:t>
            </a:r>
            <a:r>
              <a:rPr lang="en-US" dirty="0"/>
              <a:t>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289956" y="1301750"/>
            <a:ext cx="7556500" cy="352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</a:p>
          <a:p>
            <a:pPr lvl="0"/>
            <a:r>
              <a:rPr lang="en-US" dirty="0" smtClean="0"/>
              <a:t>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821" y="1847851"/>
            <a:ext cx="7763657" cy="2906004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/>
          </p:nvPr>
        </p:nvSpPr>
        <p:spPr>
          <a:xfrm>
            <a:off x="293821" y="1212850"/>
            <a:ext cx="7763657" cy="581025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 bwMode="auto">
          <a:xfrm>
            <a:off x="289956" y="576353"/>
            <a:ext cx="7556500" cy="63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accent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7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821" y="2139342"/>
            <a:ext cx="3657600" cy="2769208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6158" y="2139342"/>
            <a:ext cx="3657600" cy="2769208"/>
          </a:xfrm>
        </p:spPr>
        <p:txBody>
          <a:bodyPr>
            <a:normAutofit/>
          </a:bodyPr>
          <a:lstStyle>
            <a:lvl1pPr>
              <a:defRPr sz="1800" b="0" i="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21" y="1856954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6158" y="1856954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293821" y="1212850"/>
            <a:ext cx="7763657" cy="581025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Placeholder 1"/>
          <p:cNvSpPr txBox="1">
            <a:spLocks/>
          </p:cNvSpPr>
          <p:nvPr userDrawn="1"/>
        </p:nvSpPr>
        <p:spPr bwMode="auto">
          <a:xfrm>
            <a:off x="289956" y="576353"/>
            <a:ext cx="7556500" cy="63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accent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7304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576353"/>
            <a:ext cx="7556500" cy="63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</a:t>
            </a:r>
            <a:r>
              <a:rPr lang="en-US" dirty="0" smtClean="0"/>
              <a:t>edit </a:t>
            </a:r>
            <a:r>
              <a:rPr lang="en-US" dirty="0"/>
              <a:t>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956" y="1301750"/>
            <a:ext cx="7556500" cy="352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</a:p>
          <a:p>
            <a:pPr lvl="0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86684" y="347147"/>
            <a:ext cx="5250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 smtClean="0">
                <a:solidFill>
                  <a:schemeClr val="accent1"/>
                </a:solidFill>
                <a:latin typeface="Arial"/>
                <a:cs typeface="Arial"/>
              </a:rPr>
              <a:t>Scalable</a:t>
            </a:r>
            <a:r>
              <a:rPr lang="en-US" sz="900" b="0" i="0" baseline="0" dirty="0" smtClean="0">
                <a:solidFill>
                  <a:schemeClr val="accent1"/>
                </a:solidFill>
                <a:latin typeface="Arial"/>
                <a:cs typeface="Arial"/>
              </a:rPr>
              <a:t> Software Systems Laboratory</a:t>
            </a:r>
            <a:endParaRPr lang="en-US" sz="900" b="0" i="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7" name="Picture 6" descr="s3lab-logo.gi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22" y="4319954"/>
            <a:ext cx="731520" cy="731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86" r:id="rId2"/>
    <p:sldLayoutId id="2147484285" r:id="rId3"/>
    <p:sldLayoutId id="2147484267" r:id="rId4"/>
    <p:sldLayoutId id="2147484269" r:id="rId5"/>
    <p:sldLayoutId id="2147484270" r:id="rId6"/>
    <p:sldLayoutId id="214748426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8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sz="2000"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1pPr>
      <a:lvl2pPr marL="457200" indent="-228600" algn="l" rtl="0" eaLnBrk="0" fontAlgn="base" hangingPunct="0">
        <a:spcBef>
          <a:spcPts val="400"/>
        </a:spcBef>
        <a:spcAft>
          <a:spcPct val="0"/>
        </a:spcAft>
        <a:buClr>
          <a:schemeClr val="accent3"/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2pPr>
      <a:lvl3pPr marL="685800" indent="-228600" algn="l" rtl="0" eaLnBrk="0" fontAlgn="base" hangingPunct="0">
        <a:spcBef>
          <a:spcPts val="4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3pPr>
      <a:lvl4pPr marL="914400" indent="-228600" algn="l" rtl="0" eaLnBrk="0" fontAlgn="base" hangingPunct="0">
        <a:spcBef>
          <a:spcPts val="400"/>
        </a:spcBef>
        <a:spcAft>
          <a:spcPct val="0"/>
        </a:spcAft>
        <a:buClr>
          <a:schemeClr val="accent3"/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4pPr>
      <a:lvl5pPr marL="1143000" indent="-228600" algn="l" rtl="0" eaLnBrk="0" fontAlgn="base" hangingPunct="0">
        <a:spcBef>
          <a:spcPts val="4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hyperlink" Target="http://www.s3lab.ece.ufl.edu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CognitiveEngine</a:t>
            </a:r>
            <a:r>
              <a:rPr lang="en-US" dirty="0" smtClean="0"/>
              <a:t>: Boosting Scientific Discovery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71300" y="3560129"/>
            <a:ext cx="8107460" cy="95949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Xiaolin Andy Li</a:t>
            </a:r>
          </a:p>
          <a:p>
            <a:pPr>
              <a:spcBef>
                <a:spcPts val="0"/>
              </a:spcBef>
            </a:pPr>
            <a:r>
              <a:rPr lang="en-US" dirty="0"/>
              <a:t>http://</a:t>
            </a:r>
            <a:r>
              <a:rPr lang="en-US" dirty="0" err="1" smtClean="0"/>
              <a:t>www.andyli.ece.ufl.edu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15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 of Deep Intelligence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Computing Platform</a:t>
            </a:r>
          </a:p>
          <a:p>
            <a:pPr lvl="1"/>
            <a:r>
              <a:rPr lang="en-US" dirty="0" smtClean="0"/>
              <a:t>Mainframes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Computing Platform</a:t>
            </a:r>
          </a:p>
          <a:p>
            <a:pPr lvl="1"/>
            <a:r>
              <a:rPr lang="en-US" dirty="0" smtClean="0"/>
              <a:t>PC/Client/Server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Computing Platform</a:t>
            </a:r>
          </a:p>
          <a:p>
            <a:pPr lvl="1"/>
            <a:r>
              <a:rPr lang="en-US" dirty="0" smtClean="0"/>
              <a:t>SMAC (social, mobile, analytics, cloud)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Computing Platform</a:t>
            </a:r>
          </a:p>
          <a:p>
            <a:pPr lvl="1"/>
            <a:r>
              <a:rPr lang="en-US" dirty="0" smtClean="0"/>
              <a:t>Intelligent Platform (deep intelligence, </a:t>
            </a:r>
            <a:r>
              <a:rPr lang="en-US" smtClean="0"/>
              <a:t>quantum computing)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3lab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3" y="4360131"/>
            <a:ext cx="5518685" cy="730135"/>
          </a:xfrm>
          <a:prstGeom prst="rect">
            <a:avLst/>
          </a:prstGeom>
        </p:spPr>
      </p:pic>
      <p:pic>
        <p:nvPicPr>
          <p:cNvPr id="9" name="Picture 8" descr="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24" y="4176824"/>
            <a:ext cx="15240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4815" y="420800"/>
            <a:ext cx="3265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Arial"/>
                <a:cs typeface="Arial"/>
              </a:rPr>
              <a:t>Thank You!</a:t>
            </a:r>
            <a:endParaRPr lang="en-US" sz="48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6" name="Picture 5" descr="doe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66" y="1532834"/>
            <a:ext cx="1173329" cy="1173329"/>
          </a:xfrm>
          <a:prstGeom prst="rect">
            <a:avLst/>
          </a:prstGeom>
        </p:spPr>
      </p:pic>
      <p:pic>
        <p:nvPicPr>
          <p:cNvPr id="11" name="Picture 10" descr="dhs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95" y="1532834"/>
            <a:ext cx="1173329" cy="1173329"/>
          </a:xfrm>
          <a:prstGeom prst="rect">
            <a:avLst/>
          </a:prstGeom>
        </p:spPr>
      </p:pic>
      <p:pic>
        <p:nvPicPr>
          <p:cNvPr id="12" name="Picture 11" descr="NSF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2" y="1532834"/>
            <a:ext cx="1173329" cy="1173329"/>
          </a:xfrm>
          <a:prstGeom prst="rect">
            <a:avLst/>
          </a:prstGeom>
        </p:spPr>
      </p:pic>
      <p:pic>
        <p:nvPicPr>
          <p:cNvPr id="17" name="Picture 16" descr="NIH_Master_Logo_Vertical_2Colo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23" y="1722899"/>
            <a:ext cx="1173329" cy="10321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6827" y="4755499"/>
            <a:ext cx="2420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  <a:hlinkClick r:id="rId8"/>
              </a:rPr>
              <a:t>http://</a:t>
            </a:r>
            <a:r>
              <a:rPr lang="en-US" sz="1400" dirty="0" smtClean="0">
                <a:latin typeface="Arial"/>
                <a:cs typeface="Arial"/>
                <a:hlinkClick r:id="rId8"/>
              </a:rPr>
              <a:t>www.s3lab.ece.ufl.edu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NE Theme Slide Deck">
  <a:themeElements>
    <a:clrScheme name="Custom 7">
      <a:dk1>
        <a:sysClr val="windowText" lastClr="000000"/>
      </a:dk1>
      <a:lt1>
        <a:sysClr val="window" lastClr="FFFFFF"/>
      </a:lt1>
      <a:dk2>
        <a:srgbClr val="000C3E"/>
      </a:dk2>
      <a:lt2>
        <a:srgbClr val="6C9AC3"/>
      </a:lt2>
      <a:accent1>
        <a:srgbClr val="00529B"/>
      </a:accent1>
      <a:accent2>
        <a:srgbClr val="00529B"/>
      </a:accent2>
      <a:accent3>
        <a:srgbClr val="E17F35"/>
      </a:accent3>
      <a:accent4>
        <a:srgbClr val="FF462C"/>
      </a:accent4>
      <a:accent5>
        <a:srgbClr val="FF462C"/>
      </a:accent5>
      <a:accent6>
        <a:srgbClr val="6C9AC3"/>
      </a:accent6>
      <a:hlink>
        <a:srgbClr val="FF462C"/>
      </a:hlink>
      <a:folHlink>
        <a:srgbClr val="FF7F35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7174</TotalTime>
  <Words>62</Words>
  <Application>Microsoft Macintosh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PNE Theme Slide Deck</vt:lpstr>
      <vt:lpstr>CognitiveEngine: Boosting Scientific Discovery</vt:lpstr>
      <vt:lpstr>Landscape of Deep Intelligence</vt:lpstr>
      <vt:lpstr>PowerPoint Presentation</vt:lpstr>
    </vt:vector>
  </TitlesOfParts>
  <Manager/>
  <Company>UF College of Engineering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Performance Data</dc:title>
  <dc:subject/>
  <dc:creator>Cocherell,Teresa D</dc:creator>
  <cp:keywords/>
  <dc:description/>
  <cp:lastModifiedBy>Andy Li</cp:lastModifiedBy>
  <cp:revision>364</cp:revision>
  <cp:lastPrinted>2016-04-28T14:08:37Z</cp:lastPrinted>
  <dcterms:created xsi:type="dcterms:W3CDTF">2013-09-18T13:46:37Z</dcterms:created>
  <dcterms:modified xsi:type="dcterms:W3CDTF">2016-05-27T02:24:10Z</dcterms:modified>
  <cp:category/>
</cp:coreProperties>
</file>