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 id="2147483705" r:id="rId5"/>
    <p:sldMasterId id="2147483733" r:id="rId6"/>
    <p:sldMasterId id="2147483775" r:id="rId7"/>
    <p:sldMasterId id="2147483779" r:id="rId8"/>
    <p:sldMasterId id="2147483783" r:id="rId9"/>
  </p:sldMasterIdLst>
  <p:notesMasterIdLst>
    <p:notesMasterId r:id="rId58"/>
  </p:notesMasterIdLst>
  <p:handoutMasterIdLst>
    <p:handoutMasterId r:id="rId59"/>
  </p:handoutMasterIdLst>
  <p:sldIdLst>
    <p:sldId id="2147472930" r:id="rId10"/>
    <p:sldId id="2147478737" r:id="rId11"/>
    <p:sldId id="2147472933" r:id="rId12"/>
    <p:sldId id="2147474231" r:id="rId13"/>
    <p:sldId id="2147474229" r:id="rId14"/>
    <p:sldId id="2147474232" r:id="rId15"/>
    <p:sldId id="25848" r:id="rId16"/>
    <p:sldId id="25789" r:id="rId17"/>
    <p:sldId id="25756" r:id="rId18"/>
    <p:sldId id="25767" r:id="rId19"/>
    <p:sldId id="25849" r:id="rId20"/>
    <p:sldId id="25788" r:id="rId21"/>
    <p:sldId id="25846" r:id="rId22"/>
    <p:sldId id="25847" r:id="rId23"/>
    <p:sldId id="25843" r:id="rId24"/>
    <p:sldId id="2147472914" r:id="rId25"/>
    <p:sldId id="2147472915" r:id="rId26"/>
    <p:sldId id="2147472917" r:id="rId27"/>
    <p:sldId id="2147478743" r:id="rId28"/>
    <p:sldId id="25845" r:id="rId29"/>
    <p:sldId id="25786" r:id="rId30"/>
    <p:sldId id="25787" r:id="rId31"/>
    <p:sldId id="2147478740" r:id="rId32"/>
    <p:sldId id="25816" r:id="rId33"/>
    <p:sldId id="25815" r:id="rId34"/>
    <p:sldId id="25813" r:id="rId35"/>
    <p:sldId id="25799" r:id="rId36"/>
    <p:sldId id="25800" r:id="rId37"/>
    <p:sldId id="25801" r:id="rId38"/>
    <p:sldId id="25802" r:id="rId39"/>
    <p:sldId id="25803" r:id="rId40"/>
    <p:sldId id="25804" r:id="rId41"/>
    <p:sldId id="25805" r:id="rId42"/>
    <p:sldId id="25806" r:id="rId43"/>
    <p:sldId id="25807" r:id="rId44"/>
    <p:sldId id="25808" r:id="rId45"/>
    <p:sldId id="25809" r:id="rId46"/>
    <p:sldId id="25810" r:id="rId47"/>
    <p:sldId id="25811" r:id="rId48"/>
    <p:sldId id="25817" r:id="rId49"/>
    <p:sldId id="25783" r:id="rId50"/>
    <p:sldId id="2147477190" r:id="rId51"/>
    <p:sldId id="2147478745" r:id="rId52"/>
    <p:sldId id="2147478744" r:id="rId53"/>
    <p:sldId id="723" r:id="rId54"/>
    <p:sldId id="25755" r:id="rId55"/>
    <p:sldId id="561" r:id="rId56"/>
    <p:sldId id="2574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FACE" id="{3933D33E-9679-448B-ABEA-79229A222C48}">
          <p14:sldIdLst>
            <p14:sldId id="2147472930"/>
            <p14:sldId id="2147478737"/>
            <p14:sldId id="2147472933"/>
            <p14:sldId id="2147474231"/>
            <p14:sldId id="2147474229"/>
            <p14:sldId id="2147474232"/>
            <p14:sldId id="25848"/>
            <p14:sldId id="25789"/>
            <p14:sldId id="25756"/>
          </p14:sldIdLst>
        </p14:section>
        <p14:section name="COMMON SLIDES" id="{A7A862CF-B5CA-45DA-A0E4-6A54A69B5267}">
          <p14:sldIdLst>
            <p14:sldId id="25767"/>
            <p14:sldId id="25849"/>
            <p14:sldId id="25788"/>
            <p14:sldId id="25846"/>
            <p14:sldId id="25847"/>
            <p14:sldId id="25843"/>
            <p14:sldId id="2147472914"/>
            <p14:sldId id="2147472915"/>
            <p14:sldId id="2147472917"/>
            <p14:sldId id="2147478743"/>
            <p14:sldId id="25845"/>
            <p14:sldId id="25786"/>
            <p14:sldId id="25787"/>
          </p14:sldIdLst>
        </p14:section>
        <p14:section name="PHASE 3a - DESIGN" id="{8BBAD8FA-6562-485B-9B20-53FC6C303CF4}">
          <p14:sldIdLst>
            <p14:sldId id="2147478740"/>
            <p14:sldId id="25816"/>
            <p14:sldId id="25815"/>
            <p14:sldId id="25813"/>
            <p14:sldId id="25799"/>
            <p14:sldId id="25800"/>
            <p14:sldId id="25801"/>
            <p14:sldId id="25802"/>
            <p14:sldId id="25803"/>
            <p14:sldId id="25804"/>
            <p14:sldId id="25805"/>
            <p14:sldId id="25806"/>
            <p14:sldId id="25807"/>
            <p14:sldId id="25808"/>
            <p14:sldId id="25809"/>
            <p14:sldId id="25810"/>
            <p14:sldId id="25811"/>
            <p14:sldId id="25817"/>
          </p14:sldIdLst>
        </p14:section>
        <p14:section name="CFDA DECISION" id="{20AFB34E-FAAB-4052-AFF2-B235E1602DE8}">
          <p14:sldIdLst>
            <p14:sldId id="25783"/>
            <p14:sldId id="2147477190"/>
            <p14:sldId id="2147478745"/>
            <p14:sldId id="2147478744"/>
            <p14:sldId id="723"/>
            <p14:sldId id="25755"/>
            <p14:sldId id="561"/>
            <p14:sldId id="257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9B0EC8-4F7E-A6A3-0117-E821960B455B}" name="Shaw, Mark (DCC)" initials="SM(" userId="S::Mark.Shaw@smartdcc.co.uk::2234a1d6-2ce5-4055-a1f1-2a885e2355b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hen, Chun (DCC)" initials="C(" lastIdx="3" clrIdx="0">
    <p:extLst>
      <p:ext uri="{19B8F6BF-5375-455C-9EA6-DF929625EA0E}">
        <p15:presenceInfo xmlns:p15="http://schemas.microsoft.com/office/powerpoint/2012/main" userId="S::chun.chen@smartdcc.co.uk::364db3f4-021c-478e-b0fa-bdacb16c7dd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65CD"/>
    <a:srgbClr val="660066"/>
    <a:srgbClr val="A41DA7"/>
    <a:srgbClr val="72288C"/>
    <a:srgbClr val="800080"/>
    <a:srgbClr val="008000"/>
    <a:srgbClr val="BF1B58"/>
    <a:srgbClr val="9CA299"/>
    <a:srgbClr val="009CB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2F40B-9F83-4B30-BFF3-D14A89BD10CB}" v="2" dt="2024-10-21T14:52:02.052"/>
    <p1510:client id="{1B59DB66-A8C3-EE59-76E6-0E8740961703}" v="1" dt="2024-10-21T08:48:45.843"/>
    <p1510:client id="{2E58F688-7D04-2839-A43D-193D285F7F1A}" v="64" dt="2024-10-21T15:24:58.322"/>
    <p1510:client id="{4E35110D-CD7D-19E5-0822-740D0FBDCF2B}" v="17" dt="2024-10-21T15:27:58.95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99" autoAdjust="0"/>
  </p:normalViewPr>
  <p:slideViewPr>
    <p:cSldViewPr snapToGrid="0">
      <p:cViewPr varScale="1">
        <p:scale>
          <a:sx n="60" d="100"/>
          <a:sy n="60" d="100"/>
        </p:scale>
        <p:origin x="884"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notesMaster" Target="notesMasters/notesMaster1.xml"/><Relationship Id="rId66"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handoutMaster" Target="handoutMasters/handoutMaster1.xml"/><Relationship Id="rId67" Type="http://schemas.microsoft.com/office/2018/10/relationships/authors" Target="author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ence, Dean (DCC)" userId="S::dean.florence@smartdcc.co.uk::fe10bcee-f903-4725-8416-06c890acf742" providerId="AD" clId="Web-{1B59DB66-A8C3-EE59-76E6-0E8740961703}"/>
    <pc:docChg chg="sldOrd">
      <pc:chgData name="Florence, Dean (DCC)" userId="S::dean.florence@smartdcc.co.uk::fe10bcee-f903-4725-8416-06c890acf742" providerId="AD" clId="Web-{1B59DB66-A8C3-EE59-76E6-0E8740961703}" dt="2024-10-21T08:48:45.843" v="0"/>
      <pc:docMkLst>
        <pc:docMk/>
      </pc:docMkLst>
      <pc:sldChg chg="ord">
        <pc:chgData name="Florence, Dean (DCC)" userId="S::dean.florence@smartdcc.co.uk::fe10bcee-f903-4725-8416-06c890acf742" providerId="AD" clId="Web-{1B59DB66-A8C3-EE59-76E6-0E8740961703}" dt="2024-10-21T08:48:45.843" v="0"/>
        <pc:sldMkLst>
          <pc:docMk/>
          <pc:sldMk cId="3411571633" sldId="25806"/>
        </pc:sldMkLst>
      </pc:sldChg>
    </pc:docChg>
  </pc:docChgLst>
  <pc:docChgLst>
    <pc:chgData name="Jha, Navneet (DCC)" userId="23fef2ba-e3c3-40aa-a5f2-1935848610c5" providerId="ADAL" clId="{1642F40B-9F83-4B30-BFF3-D14A89BD10CB}"/>
    <pc:docChg chg="addSld delSld modSld modSection">
      <pc:chgData name="Jha, Navneet (DCC)" userId="23fef2ba-e3c3-40aa-a5f2-1935848610c5" providerId="ADAL" clId="{1642F40B-9F83-4B30-BFF3-D14A89BD10CB}" dt="2024-10-21T14:52:02.017" v="3"/>
      <pc:docMkLst>
        <pc:docMk/>
      </pc:docMkLst>
      <pc:sldChg chg="del">
        <pc:chgData name="Jha, Navneet (DCC)" userId="23fef2ba-e3c3-40aa-a5f2-1935848610c5" providerId="ADAL" clId="{1642F40B-9F83-4B30-BFF3-D14A89BD10CB}" dt="2024-10-21T14:51:22.697" v="2" actId="47"/>
        <pc:sldMkLst>
          <pc:docMk/>
          <pc:sldMk cId="1683945778" sldId="713"/>
        </pc:sldMkLst>
      </pc:sldChg>
      <pc:sldChg chg="modSp add mod">
        <pc:chgData name="Jha, Navneet (DCC)" userId="23fef2ba-e3c3-40aa-a5f2-1935848610c5" providerId="ADAL" clId="{1642F40B-9F83-4B30-BFF3-D14A89BD10CB}" dt="2024-10-21T14:51:15.136" v="1" actId="20577"/>
        <pc:sldMkLst>
          <pc:docMk/>
          <pc:sldMk cId="2715548354" sldId="2147472930"/>
        </pc:sldMkLst>
        <pc:spChg chg="mod">
          <ac:chgData name="Jha, Navneet (DCC)" userId="23fef2ba-e3c3-40aa-a5f2-1935848610c5" providerId="ADAL" clId="{1642F40B-9F83-4B30-BFF3-D14A89BD10CB}" dt="2024-10-21T14:51:15.136" v="1" actId="20577"/>
          <ac:spMkLst>
            <pc:docMk/>
            <pc:sldMk cId="2715548354" sldId="2147472930"/>
            <ac:spMk id="6" creationId="{F99236C0-C533-F4D3-3806-2D2D7F8D015A}"/>
          </ac:spMkLst>
        </pc:spChg>
      </pc:sldChg>
      <pc:sldChg chg="add">
        <pc:chgData name="Jha, Navneet (DCC)" userId="23fef2ba-e3c3-40aa-a5f2-1935848610c5" providerId="ADAL" clId="{1642F40B-9F83-4B30-BFF3-D14A89BD10CB}" dt="2024-10-21T14:52:02.017" v="3"/>
        <pc:sldMkLst>
          <pc:docMk/>
          <pc:sldMk cId="2054546081" sldId="2147472933"/>
        </pc:sldMkLst>
      </pc:sldChg>
    </pc:docChg>
  </pc:docChgLst>
  <pc:docChgLst>
    <pc:chgData name="Florence, Dean (DCC)" userId="S::dean.florence@smartdcc.co.uk::fe10bcee-f903-4725-8416-06c890acf742" providerId="AD" clId="Web-{DEBB3776-636A-7196-9E1F-75A7528665ED}"/>
    <pc:docChg chg="addSld modSld modSection">
      <pc:chgData name="Florence, Dean (DCC)" userId="S::dean.florence@smartdcc.co.uk::fe10bcee-f903-4725-8416-06c890acf742" providerId="AD" clId="Web-{DEBB3776-636A-7196-9E1F-75A7528665ED}" dt="2024-08-21T14:56:12.666" v="50" actId="20577"/>
      <pc:docMkLst>
        <pc:docMk/>
      </pc:docMkLst>
      <pc:sldChg chg="modSp add replId">
        <pc:chgData name="Florence, Dean (DCC)" userId="S::dean.florence@smartdcc.co.uk::fe10bcee-f903-4725-8416-06c890acf742" providerId="AD" clId="Web-{DEBB3776-636A-7196-9E1F-75A7528665ED}" dt="2024-08-21T14:56:12.666" v="50" actId="20577"/>
        <pc:sldMkLst>
          <pc:docMk/>
          <pc:sldMk cId="2960603936" sldId="2147478743"/>
        </pc:sldMkLst>
        <pc:spChg chg="mod">
          <ac:chgData name="Florence, Dean (DCC)" userId="S::dean.florence@smartdcc.co.uk::fe10bcee-f903-4725-8416-06c890acf742" providerId="AD" clId="Web-{DEBB3776-636A-7196-9E1F-75A7528665ED}" dt="2024-08-21T14:55:18.819" v="8" actId="20577"/>
          <ac:spMkLst>
            <pc:docMk/>
            <pc:sldMk cId="2960603936" sldId="2147478743"/>
            <ac:spMk id="2" creationId="{208ACE03-A3C0-4642-86DC-0D7A735713C4}"/>
          </ac:spMkLst>
        </pc:spChg>
        <pc:spChg chg="mod">
          <ac:chgData name="Florence, Dean (DCC)" userId="S::dean.florence@smartdcc.co.uk::fe10bcee-f903-4725-8416-06c890acf742" providerId="AD" clId="Web-{DEBB3776-636A-7196-9E1F-75A7528665ED}" dt="2024-08-21T14:56:12.666" v="50" actId="20577"/>
          <ac:spMkLst>
            <pc:docMk/>
            <pc:sldMk cId="2960603936" sldId="2147478743"/>
            <ac:spMk id="6" creationId="{D7C32914-44B4-38FD-2B56-711FA6808DE8}"/>
          </ac:spMkLst>
        </pc:spChg>
      </pc:sldChg>
    </pc:docChg>
  </pc:docChgLst>
  <pc:docChgLst>
    <pc:chgData name="Florence, Dean (DCC)" userId="S::dean.florence@smartdcc.co.uk::fe10bcee-f903-4725-8416-06c890acf742" providerId="AD" clId="Web-{2E58F688-7D04-2839-A43D-193D285F7F1A}"/>
    <pc:docChg chg="addSld delSld modSld addSection delSection modSection">
      <pc:chgData name="Florence, Dean (DCC)" userId="S::dean.florence@smartdcc.co.uk::fe10bcee-f903-4725-8416-06c890acf742" providerId="AD" clId="Web-{2E58F688-7D04-2839-A43D-193D285F7F1A}" dt="2024-10-21T15:24:58.322" v="61" actId="20577"/>
      <pc:docMkLst>
        <pc:docMk/>
      </pc:docMkLst>
      <pc:sldChg chg="mod modShow">
        <pc:chgData name="Florence, Dean (DCC)" userId="S::dean.florence@smartdcc.co.uk::fe10bcee-f903-4725-8416-06c890acf742" providerId="AD" clId="Web-{2E58F688-7D04-2839-A43D-193D285F7F1A}" dt="2024-10-21T15:20:04.506" v="0"/>
        <pc:sldMkLst>
          <pc:docMk/>
          <pc:sldMk cId="3568487995" sldId="25767"/>
        </pc:sldMkLst>
      </pc:sldChg>
      <pc:sldChg chg="del">
        <pc:chgData name="Florence, Dean (DCC)" userId="S::dean.florence@smartdcc.co.uk::fe10bcee-f903-4725-8416-06c890acf742" providerId="AD" clId="Web-{2E58F688-7D04-2839-A43D-193D285F7F1A}" dt="2024-10-21T15:21:02.901" v="8"/>
        <pc:sldMkLst>
          <pc:docMk/>
          <pc:sldMk cId="949140889" sldId="25780"/>
        </pc:sldMkLst>
      </pc:sldChg>
      <pc:sldChg chg="del">
        <pc:chgData name="Florence, Dean (DCC)" userId="S::dean.florence@smartdcc.co.uk::fe10bcee-f903-4725-8416-06c890acf742" providerId="AD" clId="Web-{2E58F688-7D04-2839-A43D-193D285F7F1A}" dt="2024-10-21T15:22:12.467" v="14"/>
        <pc:sldMkLst>
          <pc:docMk/>
          <pc:sldMk cId="2420251041" sldId="25781"/>
        </pc:sldMkLst>
      </pc:sldChg>
      <pc:sldChg chg="del">
        <pc:chgData name="Florence, Dean (DCC)" userId="S::dean.florence@smartdcc.co.uk::fe10bcee-f903-4725-8416-06c890acf742" providerId="AD" clId="Web-{2E58F688-7D04-2839-A43D-193D285F7F1A}" dt="2024-10-21T15:22:13.577" v="15"/>
        <pc:sldMkLst>
          <pc:docMk/>
          <pc:sldMk cId="2692269636" sldId="25782"/>
        </pc:sldMkLst>
      </pc:sldChg>
      <pc:sldChg chg="delSp modSp">
        <pc:chgData name="Florence, Dean (DCC)" userId="S::dean.florence@smartdcc.co.uk::fe10bcee-f903-4725-8416-06c890acf742" providerId="AD" clId="Web-{2E58F688-7D04-2839-A43D-193D285F7F1A}" dt="2024-10-21T15:23:50.114" v="56" actId="20577"/>
        <pc:sldMkLst>
          <pc:docMk/>
          <pc:sldMk cId="1536149689" sldId="25783"/>
        </pc:sldMkLst>
        <pc:spChg chg="mod">
          <ac:chgData name="Florence, Dean (DCC)" userId="S::dean.florence@smartdcc.co.uk::fe10bcee-f903-4725-8416-06c890acf742" providerId="AD" clId="Web-{2E58F688-7D04-2839-A43D-193D285F7F1A}" dt="2024-10-21T15:23:50.114" v="56" actId="20577"/>
          <ac:spMkLst>
            <pc:docMk/>
            <pc:sldMk cId="1536149689" sldId="25783"/>
            <ac:spMk id="2" creationId="{C395D663-F05F-4F9B-9AB1-8917097B7C81}"/>
          </ac:spMkLst>
        </pc:spChg>
        <pc:graphicFrameChg chg="del">
          <ac:chgData name="Florence, Dean (DCC)" userId="S::dean.florence@smartdcc.co.uk::fe10bcee-f903-4725-8416-06c890acf742" providerId="AD" clId="Web-{2E58F688-7D04-2839-A43D-193D285F7F1A}" dt="2024-10-21T15:23:33.285" v="53"/>
          <ac:graphicFrameMkLst>
            <pc:docMk/>
            <pc:sldMk cId="1536149689" sldId="25783"/>
            <ac:graphicFrameMk id="7" creationId="{496209B6-B15E-E1E8-B7E9-677D8936AEE3}"/>
          </ac:graphicFrameMkLst>
        </pc:graphicFrameChg>
      </pc:sldChg>
      <pc:sldChg chg="del">
        <pc:chgData name="Florence, Dean (DCC)" userId="S::dean.florence@smartdcc.co.uk::fe10bcee-f903-4725-8416-06c890acf742" providerId="AD" clId="Web-{2E58F688-7D04-2839-A43D-193D285F7F1A}" dt="2024-10-21T15:22:10.139" v="12"/>
        <pc:sldMkLst>
          <pc:docMk/>
          <pc:sldMk cId="3863867701" sldId="25784"/>
        </pc:sldMkLst>
      </pc:sldChg>
      <pc:sldChg chg="mod modShow">
        <pc:chgData name="Florence, Dean (DCC)" userId="S::dean.florence@smartdcc.co.uk::fe10bcee-f903-4725-8416-06c890acf742" providerId="AD" clId="Web-{2E58F688-7D04-2839-A43D-193D285F7F1A}" dt="2024-10-21T15:20:18.148" v="3"/>
        <pc:sldMkLst>
          <pc:docMk/>
          <pc:sldMk cId="870134535" sldId="25788"/>
        </pc:sldMkLst>
      </pc:sldChg>
      <pc:sldChg chg="del">
        <pc:chgData name="Florence, Dean (DCC)" userId="S::dean.florence@smartdcc.co.uk::fe10bcee-f903-4725-8416-06c890acf742" providerId="AD" clId="Web-{2E58F688-7D04-2839-A43D-193D285F7F1A}" dt="2024-10-21T15:22:17.218" v="18"/>
        <pc:sldMkLst>
          <pc:docMk/>
          <pc:sldMk cId="2817690809" sldId="25790"/>
        </pc:sldMkLst>
      </pc:sldChg>
      <pc:sldChg chg="del">
        <pc:chgData name="Florence, Dean (DCC)" userId="S::dean.florence@smartdcc.co.uk::fe10bcee-f903-4725-8416-06c890acf742" providerId="AD" clId="Web-{2E58F688-7D04-2839-A43D-193D285F7F1A}" dt="2024-10-21T15:22:18.890" v="19"/>
        <pc:sldMkLst>
          <pc:docMk/>
          <pc:sldMk cId="1779763797" sldId="25791"/>
        </pc:sldMkLst>
      </pc:sldChg>
      <pc:sldChg chg="del">
        <pc:chgData name="Florence, Dean (DCC)" userId="S::dean.florence@smartdcc.co.uk::fe10bcee-f903-4725-8416-06c890acf742" providerId="AD" clId="Web-{2E58F688-7D04-2839-A43D-193D285F7F1A}" dt="2024-10-21T15:22:21.859" v="20"/>
        <pc:sldMkLst>
          <pc:docMk/>
          <pc:sldMk cId="3783854290" sldId="25792"/>
        </pc:sldMkLst>
      </pc:sldChg>
      <pc:sldChg chg="del">
        <pc:chgData name="Florence, Dean (DCC)" userId="S::dean.florence@smartdcc.co.uk::fe10bcee-f903-4725-8416-06c890acf742" providerId="AD" clId="Web-{2E58F688-7D04-2839-A43D-193D285F7F1A}" dt="2024-10-21T15:22:21.874" v="21"/>
        <pc:sldMkLst>
          <pc:docMk/>
          <pc:sldMk cId="3343193573" sldId="25793"/>
        </pc:sldMkLst>
      </pc:sldChg>
      <pc:sldChg chg="del">
        <pc:chgData name="Florence, Dean (DCC)" userId="S::dean.florence@smartdcc.co.uk::fe10bcee-f903-4725-8416-06c890acf742" providerId="AD" clId="Web-{2E58F688-7D04-2839-A43D-193D285F7F1A}" dt="2024-10-21T15:22:21.890" v="22"/>
        <pc:sldMkLst>
          <pc:docMk/>
          <pc:sldMk cId="821187120" sldId="25794"/>
        </pc:sldMkLst>
      </pc:sldChg>
      <pc:sldChg chg="del">
        <pc:chgData name="Florence, Dean (DCC)" userId="S::dean.florence@smartdcc.co.uk::fe10bcee-f903-4725-8416-06c890acf742" providerId="AD" clId="Web-{2E58F688-7D04-2839-A43D-193D285F7F1A}" dt="2024-10-21T15:22:21.890" v="23"/>
        <pc:sldMkLst>
          <pc:docMk/>
          <pc:sldMk cId="3433941891" sldId="25795"/>
        </pc:sldMkLst>
      </pc:sldChg>
      <pc:sldChg chg="del">
        <pc:chgData name="Florence, Dean (DCC)" userId="S::dean.florence@smartdcc.co.uk::fe10bcee-f903-4725-8416-06c890acf742" providerId="AD" clId="Web-{2E58F688-7D04-2839-A43D-193D285F7F1A}" dt="2024-10-21T15:22:59.830" v="40"/>
        <pc:sldMkLst>
          <pc:docMk/>
          <pc:sldMk cId="767808574" sldId="25797"/>
        </pc:sldMkLst>
      </pc:sldChg>
      <pc:sldChg chg="del">
        <pc:chgData name="Florence, Dean (DCC)" userId="S::dean.florence@smartdcc.co.uk::fe10bcee-f903-4725-8416-06c890acf742" providerId="AD" clId="Web-{2E58F688-7D04-2839-A43D-193D285F7F1A}" dt="2024-10-21T15:22:15.124" v="17"/>
        <pc:sldMkLst>
          <pc:docMk/>
          <pc:sldMk cId="1174704151" sldId="25814"/>
        </pc:sldMkLst>
      </pc:sldChg>
      <pc:sldChg chg="del">
        <pc:chgData name="Florence, Dean (DCC)" userId="S::dean.florence@smartdcc.co.uk::fe10bcee-f903-4725-8416-06c890acf742" providerId="AD" clId="Web-{2E58F688-7D04-2839-A43D-193D285F7F1A}" dt="2024-10-21T15:22:40.360" v="30"/>
        <pc:sldMkLst>
          <pc:docMk/>
          <pc:sldMk cId="1288640952" sldId="25821"/>
        </pc:sldMkLst>
      </pc:sldChg>
      <pc:sldChg chg="del">
        <pc:chgData name="Florence, Dean (DCC)" userId="S::dean.florence@smartdcc.co.uk::fe10bcee-f903-4725-8416-06c890acf742" providerId="AD" clId="Web-{2E58F688-7D04-2839-A43D-193D285F7F1A}" dt="2024-10-21T15:22:42.157" v="31"/>
        <pc:sldMkLst>
          <pc:docMk/>
          <pc:sldMk cId="640038690" sldId="25822"/>
        </pc:sldMkLst>
      </pc:sldChg>
      <pc:sldChg chg="del">
        <pc:chgData name="Florence, Dean (DCC)" userId="S::dean.florence@smartdcc.co.uk::fe10bcee-f903-4725-8416-06c890acf742" providerId="AD" clId="Web-{2E58F688-7D04-2839-A43D-193D285F7F1A}" dt="2024-10-21T15:22:43.829" v="32"/>
        <pc:sldMkLst>
          <pc:docMk/>
          <pc:sldMk cId="585508097" sldId="25823"/>
        </pc:sldMkLst>
      </pc:sldChg>
      <pc:sldChg chg="del">
        <pc:chgData name="Florence, Dean (DCC)" userId="S::dean.florence@smartdcc.co.uk::fe10bcee-f903-4725-8416-06c890acf742" providerId="AD" clId="Web-{2E58F688-7D04-2839-A43D-193D285F7F1A}" dt="2024-10-21T15:22:44.610" v="33"/>
        <pc:sldMkLst>
          <pc:docMk/>
          <pc:sldMk cId="2015574908" sldId="25824"/>
        </pc:sldMkLst>
      </pc:sldChg>
      <pc:sldChg chg="del">
        <pc:chgData name="Florence, Dean (DCC)" userId="S::dean.florence@smartdcc.co.uk::fe10bcee-f903-4725-8416-06c890acf742" providerId="AD" clId="Web-{2E58F688-7D04-2839-A43D-193D285F7F1A}" dt="2024-10-21T15:22:47.423" v="34"/>
        <pc:sldMkLst>
          <pc:docMk/>
          <pc:sldMk cId="425085885" sldId="25825"/>
        </pc:sldMkLst>
      </pc:sldChg>
      <pc:sldChg chg="del">
        <pc:chgData name="Florence, Dean (DCC)" userId="S::dean.florence@smartdcc.co.uk::fe10bcee-f903-4725-8416-06c890acf742" providerId="AD" clId="Web-{2E58F688-7D04-2839-A43D-193D285F7F1A}" dt="2024-10-21T15:22:49.970" v="35"/>
        <pc:sldMkLst>
          <pc:docMk/>
          <pc:sldMk cId="2812011980" sldId="25826"/>
        </pc:sldMkLst>
      </pc:sldChg>
      <pc:sldChg chg="del">
        <pc:chgData name="Florence, Dean (DCC)" userId="S::dean.florence@smartdcc.co.uk::fe10bcee-f903-4725-8416-06c890acf742" providerId="AD" clId="Web-{2E58F688-7D04-2839-A43D-193D285F7F1A}" dt="2024-10-21T15:22:51.986" v="36"/>
        <pc:sldMkLst>
          <pc:docMk/>
          <pc:sldMk cId="1962547217" sldId="25827"/>
        </pc:sldMkLst>
      </pc:sldChg>
      <pc:sldChg chg="del">
        <pc:chgData name="Florence, Dean (DCC)" userId="S::dean.florence@smartdcc.co.uk::fe10bcee-f903-4725-8416-06c890acf742" providerId="AD" clId="Web-{2E58F688-7D04-2839-A43D-193D285F7F1A}" dt="2024-10-21T15:22:53.720" v="37"/>
        <pc:sldMkLst>
          <pc:docMk/>
          <pc:sldMk cId="345051878" sldId="25828"/>
        </pc:sldMkLst>
      </pc:sldChg>
      <pc:sldChg chg="del">
        <pc:chgData name="Florence, Dean (DCC)" userId="S::dean.florence@smartdcc.co.uk::fe10bcee-f903-4725-8416-06c890acf742" providerId="AD" clId="Web-{2E58F688-7D04-2839-A43D-193D285F7F1A}" dt="2024-10-21T15:22:55.705" v="38"/>
        <pc:sldMkLst>
          <pc:docMk/>
          <pc:sldMk cId="4260265988" sldId="25829"/>
        </pc:sldMkLst>
      </pc:sldChg>
      <pc:sldChg chg="del">
        <pc:chgData name="Florence, Dean (DCC)" userId="S::dean.florence@smartdcc.co.uk::fe10bcee-f903-4725-8416-06c890acf742" providerId="AD" clId="Web-{2E58F688-7D04-2839-A43D-193D285F7F1A}" dt="2024-10-21T15:22:57.955" v="39"/>
        <pc:sldMkLst>
          <pc:docMk/>
          <pc:sldMk cId="1337994220" sldId="25830"/>
        </pc:sldMkLst>
      </pc:sldChg>
      <pc:sldChg chg="del">
        <pc:chgData name="Florence, Dean (DCC)" userId="S::dean.florence@smartdcc.co.uk::fe10bcee-f903-4725-8416-06c890acf742" providerId="AD" clId="Web-{2E58F688-7D04-2839-A43D-193D285F7F1A}" dt="2024-10-21T15:23:02.767" v="41"/>
        <pc:sldMkLst>
          <pc:docMk/>
          <pc:sldMk cId="703555345" sldId="25831"/>
        </pc:sldMkLst>
      </pc:sldChg>
      <pc:sldChg chg="del">
        <pc:chgData name="Florence, Dean (DCC)" userId="S::dean.florence@smartdcc.co.uk::fe10bcee-f903-4725-8416-06c890acf742" providerId="AD" clId="Web-{2E58F688-7D04-2839-A43D-193D285F7F1A}" dt="2024-10-21T15:23:03.283" v="42"/>
        <pc:sldMkLst>
          <pc:docMk/>
          <pc:sldMk cId="3491051669" sldId="25832"/>
        </pc:sldMkLst>
      </pc:sldChg>
      <pc:sldChg chg="del">
        <pc:chgData name="Florence, Dean (DCC)" userId="S::dean.florence@smartdcc.co.uk::fe10bcee-f903-4725-8416-06c890acf742" providerId="AD" clId="Web-{2E58F688-7D04-2839-A43D-193D285F7F1A}" dt="2024-10-21T15:22:36.735" v="27"/>
        <pc:sldMkLst>
          <pc:docMk/>
          <pc:sldMk cId="1756677084" sldId="25834"/>
        </pc:sldMkLst>
      </pc:sldChg>
      <pc:sldChg chg="del">
        <pc:chgData name="Florence, Dean (DCC)" userId="S::dean.florence@smartdcc.co.uk::fe10bcee-f903-4725-8416-06c890acf742" providerId="AD" clId="Web-{2E58F688-7D04-2839-A43D-193D285F7F1A}" dt="2024-10-21T15:22:37.735" v="28"/>
        <pc:sldMkLst>
          <pc:docMk/>
          <pc:sldMk cId="3760530604" sldId="25835"/>
        </pc:sldMkLst>
      </pc:sldChg>
      <pc:sldChg chg="del">
        <pc:chgData name="Florence, Dean (DCC)" userId="S::dean.florence@smartdcc.co.uk::fe10bcee-f903-4725-8416-06c890acf742" providerId="AD" clId="Web-{2E58F688-7D04-2839-A43D-193D285F7F1A}" dt="2024-10-21T15:22:39.485" v="29"/>
        <pc:sldMkLst>
          <pc:docMk/>
          <pc:sldMk cId="1303919233" sldId="25836"/>
        </pc:sldMkLst>
      </pc:sldChg>
      <pc:sldChg chg="del">
        <pc:chgData name="Florence, Dean (DCC)" userId="S::dean.florence@smartdcc.co.uk::fe10bcee-f903-4725-8416-06c890acf742" providerId="AD" clId="Web-{2E58F688-7D04-2839-A43D-193D285F7F1A}" dt="2024-10-21T15:23:05.955" v="43"/>
        <pc:sldMkLst>
          <pc:docMk/>
          <pc:sldMk cId="114019358" sldId="25837"/>
        </pc:sldMkLst>
      </pc:sldChg>
      <pc:sldChg chg="del">
        <pc:chgData name="Florence, Dean (DCC)" userId="S::dean.florence@smartdcc.co.uk::fe10bcee-f903-4725-8416-06c890acf742" providerId="AD" clId="Web-{2E58F688-7D04-2839-A43D-193D285F7F1A}" dt="2024-10-21T15:23:12.206" v="47"/>
        <pc:sldMkLst>
          <pc:docMk/>
          <pc:sldMk cId="4225413350" sldId="25839"/>
        </pc:sldMkLst>
      </pc:sldChg>
      <pc:sldChg chg="del">
        <pc:chgData name="Florence, Dean (DCC)" userId="S::dean.florence@smartdcc.co.uk::fe10bcee-f903-4725-8416-06c890acf742" providerId="AD" clId="Web-{2E58F688-7D04-2839-A43D-193D285F7F1A}" dt="2024-10-21T15:23:12.206" v="46"/>
        <pc:sldMkLst>
          <pc:docMk/>
          <pc:sldMk cId="2704211774" sldId="25840"/>
        </pc:sldMkLst>
      </pc:sldChg>
      <pc:sldChg chg="del">
        <pc:chgData name="Florence, Dean (DCC)" userId="S::dean.florence@smartdcc.co.uk::fe10bcee-f903-4725-8416-06c890acf742" providerId="AD" clId="Web-{2E58F688-7D04-2839-A43D-193D285F7F1A}" dt="2024-10-21T15:23:12.206" v="45"/>
        <pc:sldMkLst>
          <pc:docMk/>
          <pc:sldMk cId="1133176075" sldId="25841"/>
        </pc:sldMkLst>
      </pc:sldChg>
      <pc:sldChg chg="del">
        <pc:chgData name="Florence, Dean (DCC)" userId="S::dean.florence@smartdcc.co.uk::fe10bcee-f903-4725-8416-06c890acf742" providerId="AD" clId="Web-{2E58F688-7D04-2839-A43D-193D285F7F1A}" dt="2024-10-21T15:23:12.206" v="44"/>
        <pc:sldMkLst>
          <pc:docMk/>
          <pc:sldMk cId="1849437836" sldId="25842"/>
        </pc:sldMkLst>
      </pc:sldChg>
      <pc:sldChg chg="mod modShow">
        <pc:chgData name="Florence, Dean (DCC)" userId="S::dean.florence@smartdcc.co.uk::fe10bcee-f903-4725-8416-06c890acf742" providerId="AD" clId="Web-{2E58F688-7D04-2839-A43D-193D285F7F1A}" dt="2024-10-21T15:20:13.460" v="1"/>
        <pc:sldMkLst>
          <pc:docMk/>
          <pc:sldMk cId="3918523806" sldId="25843"/>
        </pc:sldMkLst>
      </pc:sldChg>
      <pc:sldChg chg="mod modShow">
        <pc:chgData name="Florence, Dean (DCC)" userId="S::dean.florence@smartdcc.co.uk::fe10bcee-f903-4725-8416-06c890acf742" providerId="AD" clId="Web-{2E58F688-7D04-2839-A43D-193D285F7F1A}" dt="2024-10-21T15:20:16.163" v="2"/>
        <pc:sldMkLst>
          <pc:docMk/>
          <pc:sldMk cId="927771304" sldId="25847"/>
        </pc:sldMkLst>
      </pc:sldChg>
      <pc:sldChg chg="mod modShow">
        <pc:chgData name="Florence, Dean (DCC)" userId="S::dean.florence@smartdcc.co.uk::fe10bcee-f903-4725-8416-06c890acf742" providerId="AD" clId="Web-{2E58F688-7D04-2839-A43D-193D285F7F1A}" dt="2024-10-21T15:20:20.414" v="4"/>
        <pc:sldMkLst>
          <pc:docMk/>
          <pc:sldMk cId="1907852207" sldId="25849"/>
        </pc:sldMkLst>
      </pc:sldChg>
      <pc:sldChg chg="modSp add">
        <pc:chgData name="Florence, Dean (DCC)" userId="S::dean.florence@smartdcc.co.uk::fe10bcee-f903-4725-8416-06c890acf742" providerId="AD" clId="Web-{2E58F688-7D04-2839-A43D-193D285F7F1A}" dt="2024-10-21T15:24:50.805" v="59" actId="20577"/>
        <pc:sldMkLst>
          <pc:docMk/>
          <pc:sldMk cId="1813718395" sldId="2147472914"/>
        </pc:sldMkLst>
        <pc:spChg chg="mod">
          <ac:chgData name="Florence, Dean (DCC)" userId="S::dean.florence@smartdcc.co.uk::fe10bcee-f903-4725-8416-06c890acf742" providerId="AD" clId="Web-{2E58F688-7D04-2839-A43D-193D285F7F1A}" dt="2024-10-21T15:24:50.805" v="59" actId="20577"/>
          <ac:spMkLst>
            <pc:docMk/>
            <pc:sldMk cId="1813718395" sldId="2147472914"/>
            <ac:spMk id="3" creationId="{C3EEA4D2-FB35-BDC6-6A76-B4CBD9339908}"/>
          </ac:spMkLst>
        </pc:spChg>
      </pc:sldChg>
      <pc:sldChg chg="modSp add">
        <pc:chgData name="Florence, Dean (DCC)" userId="S::dean.florence@smartdcc.co.uk::fe10bcee-f903-4725-8416-06c890acf742" providerId="AD" clId="Web-{2E58F688-7D04-2839-A43D-193D285F7F1A}" dt="2024-10-21T15:24:54.149" v="60" actId="20577"/>
        <pc:sldMkLst>
          <pc:docMk/>
          <pc:sldMk cId="1445408900" sldId="2147472915"/>
        </pc:sldMkLst>
        <pc:spChg chg="mod">
          <ac:chgData name="Florence, Dean (DCC)" userId="S::dean.florence@smartdcc.co.uk::fe10bcee-f903-4725-8416-06c890acf742" providerId="AD" clId="Web-{2E58F688-7D04-2839-A43D-193D285F7F1A}" dt="2024-10-21T15:24:54.149" v="60" actId="20577"/>
          <ac:spMkLst>
            <pc:docMk/>
            <pc:sldMk cId="1445408900" sldId="2147472915"/>
            <ac:spMk id="10" creationId="{9242F144-FB4A-5D25-126A-6565C451A874}"/>
          </ac:spMkLst>
        </pc:spChg>
      </pc:sldChg>
      <pc:sldChg chg="modSp add">
        <pc:chgData name="Florence, Dean (DCC)" userId="S::dean.florence@smartdcc.co.uk::fe10bcee-f903-4725-8416-06c890acf742" providerId="AD" clId="Web-{2E58F688-7D04-2839-A43D-193D285F7F1A}" dt="2024-10-21T15:24:58.322" v="61" actId="20577"/>
        <pc:sldMkLst>
          <pc:docMk/>
          <pc:sldMk cId="3847762766" sldId="2147472917"/>
        </pc:sldMkLst>
        <pc:spChg chg="mod">
          <ac:chgData name="Florence, Dean (DCC)" userId="S::dean.florence@smartdcc.co.uk::fe10bcee-f903-4725-8416-06c890acf742" providerId="AD" clId="Web-{2E58F688-7D04-2839-A43D-193D285F7F1A}" dt="2024-10-21T15:24:58.322" v="61" actId="20577"/>
          <ac:spMkLst>
            <pc:docMk/>
            <pc:sldMk cId="3847762766" sldId="2147472917"/>
            <ac:spMk id="12" creationId="{1664879A-E4EF-04F4-BEC9-1D9B39162B6B}"/>
          </ac:spMkLst>
        </pc:spChg>
      </pc:sldChg>
      <pc:sldChg chg="modSp add">
        <pc:chgData name="Florence, Dean (DCC)" userId="S::dean.florence@smartdcc.co.uk::fe10bcee-f903-4725-8416-06c890acf742" providerId="AD" clId="Web-{2E58F688-7D04-2839-A43D-193D285F7F1A}" dt="2024-10-21T15:24:39.008" v="58" actId="20577"/>
        <pc:sldMkLst>
          <pc:docMk/>
          <pc:sldMk cId="1800518232" sldId="2147477190"/>
        </pc:sldMkLst>
        <pc:spChg chg="mod">
          <ac:chgData name="Florence, Dean (DCC)" userId="S::dean.florence@smartdcc.co.uk::fe10bcee-f903-4725-8416-06c890acf742" providerId="AD" clId="Web-{2E58F688-7D04-2839-A43D-193D285F7F1A}" dt="2024-10-21T15:24:39.008" v="58" actId="20577"/>
          <ac:spMkLst>
            <pc:docMk/>
            <pc:sldMk cId="1800518232" sldId="2147477190"/>
            <ac:spMk id="2" creationId="{BB7EFB4A-523C-D8F5-3000-D16F05014B0D}"/>
          </ac:spMkLst>
        </pc:spChg>
      </pc:sldChg>
      <pc:sldChg chg="del">
        <pc:chgData name="Florence, Dean (DCC)" userId="S::dean.florence@smartdcc.co.uk::fe10bcee-f903-4725-8416-06c890acf742" providerId="AD" clId="Web-{2E58F688-7D04-2839-A43D-193D285F7F1A}" dt="2024-10-21T15:22:11.014" v="13"/>
        <pc:sldMkLst>
          <pc:docMk/>
          <pc:sldMk cId="3782137179" sldId="2147478736"/>
        </pc:sldMkLst>
      </pc:sldChg>
      <pc:sldChg chg="del">
        <pc:chgData name="Florence, Dean (DCC)" userId="S::dean.florence@smartdcc.co.uk::fe10bcee-f903-4725-8416-06c890acf742" providerId="AD" clId="Web-{2E58F688-7D04-2839-A43D-193D285F7F1A}" dt="2024-10-21T15:22:09.342" v="11"/>
        <pc:sldMkLst>
          <pc:docMk/>
          <pc:sldMk cId="2706981985" sldId="2147478738"/>
        </pc:sldMkLst>
      </pc:sldChg>
      <pc:sldChg chg="del">
        <pc:chgData name="Florence, Dean (DCC)" userId="S::dean.florence@smartdcc.co.uk::fe10bcee-f903-4725-8416-06c890acf742" providerId="AD" clId="Web-{2E58F688-7D04-2839-A43D-193D285F7F1A}" dt="2024-10-21T15:22:14.483" v="16"/>
        <pc:sldMkLst>
          <pc:docMk/>
          <pc:sldMk cId="3025136957" sldId="2147478739"/>
        </pc:sldMkLst>
      </pc:sldChg>
      <pc:sldChg chg="del">
        <pc:chgData name="Florence, Dean (DCC)" userId="S::dean.florence@smartdcc.co.uk::fe10bcee-f903-4725-8416-06c890acf742" providerId="AD" clId="Web-{2E58F688-7D04-2839-A43D-193D285F7F1A}" dt="2024-10-21T15:22:35.016" v="26"/>
        <pc:sldMkLst>
          <pc:docMk/>
          <pc:sldMk cId="3076382266" sldId="2147478741"/>
        </pc:sldMkLst>
      </pc:sldChg>
      <pc:sldChg chg="del">
        <pc:chgData name="Florence, Dean (DCC)" userId="S::dean.florence@smartdcc.co.uk::fe10bcee-f903-4725-8416-06c890acf742" providerId="AD" clId="Web-{2E58F688-7D04-2839-A43D-193D285F7F1A}" dt="2024-10-21T15:23:12.206" v="48"/>
        <pc:sldMkLst>
          <pc:docMk/>
          <pc:sldMk cId="1247648566" sldId="2147478742"/>
        </pc:sldMkLst>
      </pc:sldChg>
      <pc:sldChg chg="add replId">
        <pc:chgData name="Florence, Dean (DCC)" userId="S::dean.florence@smartdcc.co.uk::fe10bcee-f903-4725-8416-06c890acf742" providerId="AD" clId="Web-{2E58F688-7D04-2839-A43D-193D285F7F1A}" dt="2024-10-21T15:23:22.144" v="51"/>
        <pc:sldMkLst>
          <pc:docMk/>
          <pc:sldMk cId="3514660019" sldId="2147478744"/>
        </pc:sldMkLst>
      </pc:sldChg>
      <pc:sldChg chg="add replId">
        <pc:chgData name="Florence, Dean (DCC)" userId="S::dean.florence@smartdcc.co.uk::fe10bcee-f903-4725-8416-06c890acf742" providerId="AD" clId="Web-{2E58F688-7D04-2839-A43D-193D285F7F1A}" dt="2024-10-21T15:23:44.504" v="54"/>
        <pc:sldMkLst>
          <pc:docMk/>
          <pc:sldMk cId="2601381089" sldId="2147478745"/>
        </pc:sldMkLst>
      </pc:sldChg>
      <pc:sldMasterChg chg="addSldLayout">
        <pc:chgData name="Florence, Dean (DCC)" userId="S::dean.florence@smartdcc.co.uk::fe10bcee-f903-4725-8416-06c890acf742" providerId="AD" clId="Web-{2E58F688-7D04-2839-A43D-193D285F7F1A}" dt="2024-10-21T15:20:52.384" v="7"/>
        <pc:sldMasterMkLst>
          <pc:docMk/>
          <pc:sldMasterMk cId="1975256445" sldId="2147483684"/>
        </pc:sldMasterMkLst>
        <pc:sldLayoutChg chg="add replId">
          <pc:chgData name="Florence, Dean (DCC)" userId="S::dean.florence@smartdcc.co.uk::fe10bcee-f903-4725-8416-06c890acf742" providerId="AD" clId="Web-{2E58F688-7D04-2839-A43D-193D285F7F1A}" dt="2024-10-21T15:20:52.384" v="7"/>
          <pc:sldLayoutMkLst>
            <pc:docMk/>
            <pc:sldMasterMk cId="1975256445" sldId="2147483684"/>
            <pc:sldLayoutMk cId="3589446458" sldId="2147483787"/>
          </pc:sldLayoutMkLst>
        </pc:sldLayoutChg>
      </pc:sldMasterChg>
    </pc:docChg>
  </pc:docChgLst>
  <pc:docChgLst>
    <pc:chgData name="Florence, Dean (DCC)" userId="S::dean.florence@smartdcc.co.uk::fe10bcee-f903-4725-8416-06c890acf742" providerId="AD" clId="Web-{4E35110D-CD7D-19E5-0822-740D0FBDCF2B}"/>
    <pc:docChg chg="modSld sldOrd">
      <pc:chgData name="Florence, Dean (DCC)" userId="S::dean.florence@smartdcc.co.uk::fe10bcee-f903-4725-8416-06c890acf742" providerId="AD" clId="Web-{4E35110D-CD7D-19E5-0822-740D0FBDCF2B}" dt="2024-10-21T15:27:58.959" v="16"/>
      <pc:docMkLst>
        <pc:docMk/>
      </pc:docMkLst>
      <pc:sldChg chg="addSp">
        <pc:chgData name="Florence, Dean (DCC)" userId="S::dean.florence@smartdcc.co.uk::fe10bcee-f903-4725-8416-06c890acf742" providerId="AD" clId="Web-{4E35110D-CD7D-19E5-0822-740D0FBDCF2B}" dt="2024-10-21T15:27:20.426" v="7"/>
        <pc:sldMkLst>
          <pc:docMk/>
          <pc:sldMk cId="3878204066" sldId="25786"/>
        </pc:sldMkLst>
        <pc:spChg chg="add">
          <ac:chgData name="Florence, Dean (DCC)" userId="S::dean.florence@smartdcc.co.uk::fe10bcee-f903-4725-8416-06c890acf742" providerId="AD" clId="Web-{4E35110D-CD7D-19E5-0822-740D0FBDCF2B}" dt="2024-10-21T15:27:20.426" v="7"/>
          <ac:spMkLst>
            <pc:docMk/>
            <pc:sldMk cId="3878204066" sldId="25786"/>
            <ac:spMk id="4" creationId="{0F1A0B69-AAA3-45BA-0AF9-EE1C516693DE}"/>
          </ac:spMkLst>
        </pc:spChg>
      </pc:sldChg>
      <pc:sldChg chg="addSp">
        <pc:chgData name="Florence, Dean (DCC)" userId="S::dean.florence@smartdcc.co.uk::fe10bcee-f903-4725-8416-06c890acf742" providerId="AD" clId="Web-{4E35110D-CD7D-19E5-0822-740D0FBDCF2B}" dt="2024-10-21T15:27:22.551" v="8"/>
        <pc:sldMkLst>
          <pc:docMk/>
          <pc:sldMk cId="1241374009" sldId="25787"/>
        </pc:sldMkLst>
        <pc:spChg chg="add">
          <ac:chgData name="Florence, Dean (DCC)" userId="S::dean.florence@smartdcc.co.uk::fe10bcee-f903-4725-8416-06c890acf742" providerId="AD" clId="Web-{4E35110D-CD7D-19E5-0822-740D0FBDCF2B}" dt="2024-10-21T15:27:22.551" v="8"/>
          <ac:spMkLst>
            <pc:docMk/>
            <pc:sldMk cId="1241374009" sldId="25787"/>
            <ac:spMk id="4" creationId="{255A0A74-3841-06AF-29AD-B965247CD600}"/>
          </ac:spMkLst>
        </pc:spChg>
      </pc:sldChg>
      <pc:sldChg chg="mod modShow">
        <pc:chgData name="Florence, Dean (DCC)" userId="S::dean.florence@smartdcc.co.uk::fe10bcee-f903-4725-8416-06c890acf742" providerId="AD" clId="Web-{4E35110D-CD7D-19E5-0822-740D0FBDCF2B}" dt="2024-10-21T15:27:52.037" v="15"/>
        <pc:sldMkLst>
          <pc:docMk/>
          <pc:sldMk cId="3286763784" sldId="25789"/>
        </pc:sldMkLst>
      </pc:sldChg>
      <pc:sldChg chg="addSp">
        <pc:chgData name="Florence, Dean (DCC)" userId="S::dean.florence@smartdcc.co.uk::fe10bcee-f903-4725-8416-06c890acf742" providerId="AD" clId="Web-{4E35110D-CD7D-19E5-0822-740D0FBDCF2B}" dt="2024-10-21T15:27:18.020" v="6"/>
        <pc:sldMkLst>
          <pc:docMk/>
          <pc:sldMk cId="3060269438" sldId="25845"/>
        </pc:sldMkLst>
        <pc:spChg chg="add">
          <ac:chgData name="Florence, Dean (DCC)" userId="S::dean.florence@smartdcc.co.uk::fe10bcee-f903-4725-8416-06c890acf742" providerId="AD" clId="Web-{4E35110D-CD7D-19E5-0822-740D0FBDCF2B}" dt="2024-10-21T15:27:18.020" v="6"/>
          <ac:spMkLst>
            <pc:docMk/>
            <pc:sldMk cId="3060269438" sldId="25845"/>
            <ac:spMk id="5" creationId="{89F27920-0E69-80E4-AF9C-0A7886E84199}"/>
          </ac:spMkLst>
        </pc:spChg>
      </pc:sldChg>
      <pc:sldChg chg="delSp">
        <pc:chgData name="Florence, Dean (DCC)" userId="S::dean.florence@smartdcc.co.uk::fe10bcee-f903-4725-8416-06c890acf742" providerId="AD" clId="Web-{4E35110D-CD7D-19E5-0822-740D0FBDCF2B}" dt="2024-10-21T15:27:58.959" v="16"/>
        <pc:sldMkLst>
          <pc:docMk/>
          <pc:sldMk cId="3064514305" sldId="25846"/>
        </pc:sldMkLst>
        <pc:spChg chg="del">
          <ac:chgData name="Florence, Dean (DCC)" userId="S::dean.florence@smartdcc.co.uk::fe10bcee-f903-4725-8416-06c890acf742" providerId="AD" clId="Web-{4E35110D-CD7D-19E5-0822-740D0FBDCF2B}" dt="2024-10-21T15:27:58.959" v="16"/>
          <ac:spMkLst>
            <pc:docMk/>
            <pc:sldMk cId="3064514305" sldId="25846"/>
            <ac:spMk id="6" creationId="{CB8B0C5F-F8BC-6C20-6948-C867842DE1C4}"/>
          </ac:spMkLst>
        </pc:spChg>
      </pc:sldChg>
      <pc:sldChg chg="mod modShow">
        <pc:chgData name="Florence, Dean (DCC)" userId="S::dean.florence@smartdcc.co.uk::fe10bcee-f903-4725-8416-06c890acf742" providerId="AD" clId="Web-{4E35110D-CD7D-19E5-0822-740D0FBDCF2B}" dt="2024-10-21T15:27:47.552" v="14"/>
        <pc:sldMkLst>
          <pc:docMk/>
          <pc:sldMk cId="998489805" sldId="25848"/>
        </pc:sldMkLst>
      </pc:sldChg>
      <pc:sldChg chg="addSp delSp">
        <pc:chgData name="Florence, Dean (DCC)" userId="S::dean.florence@smartdcc.co.uk::fe10bcee-f903-4725-8416-06c890acf742" providerId="AD" clId="Web-{4E35110D-CD7D-19E5-0822-740D0FBDCF2B}" dt="2024-10-21T15:27:10.520" v="2"/>
        <pc:sldMkLst>
          <pc:docMk/>
          <pc:sldMk cId="1813718395" sldId="2147472914"/>
        </pc:sldMkLst>
        <pc:spChg chg="del">
          <ac:chgData name="Florence, Dean (DCC)" userId="S::dean.florence@smartdcc.co.uk::fe10bcee-f903-4725-8416-06c890acf742" providerId="AD" clId="Web-{4E35110D-CD7D-19E5-0822-740D0FBDCF2B}" dt="2024-10-21T15:26:58.238" v="0"/>
          <ac:spMkLst>
            <pc:docMk/>
            <pc:sldMk cId="1813718395" sldId="2147472914"/>
            <ac:spMk id="2" creationId="{B20717BD-E5BA-F5B1-469E-3719BD91BE17}"/>
          </ac:spMkLst>
        </pc:spChg>
        <pc:spChg chg="add">
          <ac:chgData name="Florence, Dean (DCC)" userId="S::dean.florence@smartdcc.co.uk::fe10bcee-f903-4725-8416-06c890acf742" providerId="AD" clId="Web-{4E35110D-CD7D-19E5-0822-740D0FBDCF2B}" dt="2024-10-21T15:27:10.520" v="2"/>
          <ac:spMkLst>
            <pc:docMk/>
            <pc:sldMk cId="1813718395" sldId="2147472914"/>
            <ac:spMk id="5" creationId="{0DFEC132-721D-3C27-54B6-3D1BDB20201B}"/>
          </ac:spMkLst>
        </pc:spChg>
      </pc:sldChg>
      <pc:sldChg chg="addSp delSp">
        <pc:chgData name="Florence, Dean (DCC)" userId="S::dean.florence@smartdcc.co.uk::fe10bcee-f903-4725-8416-06c890acf742" providerId="AD" clId="Web-{4E35110D-CD7D-19E5-0822-740D0FBDCF2B}" dt="2024-10-21T15:27:12.645" v="3"/>
        <pc:sldMkLst>
          <pc:docMk/>
          <pc:sldMk cId="1445408900" sldId="2147472915"/>
        </pc:sldMkLst>
        <pc:spChg chg="add">
          <ac:chgData name="Florence, Dean (DCC)" userId="S::dean.florence@smartdcc.co.uk::fe10bcee-f903-4725-8416-06c890acf742" providerId="AD" clId="Web-{4E35110D-CD7D-19E5-0822-740D0FBDCF2B}" dt="2024-10-21T15:27:12.645" v="3"/>
          <ac:spMkLst>
            <pc:docMk/>
            <pc:sldMk cId="1445408900" sldId="2147472915"/>
            <ac:spMk id="4" creationId="{08F1F735-9F08-F20D-A4FE-DD64805434EB}"/>
          </ac:spMkLst>
        </pc:spChg>
        <pc:spChg chg="del">
          <ac:chgData name="Florence, Dean (DCC)" userId="S::dean.florence@smartdcc.co.uk::fe10bcee-f903-4725-8416-06c890acf742" providerId="AD" clId="Web-{4E35110D-CD7D-19E5-0822-740D0FBDCF2B}" dt="2024-10-21T15:27:01.613" v="1"/>
          <ac:spMkLst>
            <pc:docMk/>
            <pc:sldMk cId="1445408900" sldId="2147472915"/>
            <ac:spMk id="12" creationId="{FEC91D2B-91BC-310B-5063-DD927564775B}"/>
          </ac:spMkLst>
        </pc:spChg>
      </pc:sldChg>
      <pc:sldChg chg="addSp">
        <pc:chgData name="Florence, Dean (DCC)" userId="S::dean.florence@smartdcc.co.uk::fe10bcee-f903-4725-8416-06c890acf742" providerId="AD" clId="Web-{4E35110D-CD7D-19E5-0822-740D0FBDCF2B}" dt="2024-10-21T15:27:13.551" v="4"/>
        <pc:sldMkLst>
          <pc:docMk/>
          <pc:sldMk cId="3847762766" sldId="2147472917"/>
        </pc:sldMkLst>
        <pc:spChg chg="add">
          <ac:chgData name="Florence, Dean (DCC)" userId="S::dean.florence@smartdcc.co.uk::fe10bcee-f903-4725-8416-06c890acf742" providerId="AD" clId="Web-{4E35110D-CD7D-19E5-0822-740D0FBDCF2B}" dt="2024-10-21T15:27:13.551" v="4"/>
          <ac:spMkLst>
            <pc:docMk/>
            <pc:sldMk cId="3847762766" sldId="2147472917"/>
            <ac:spMk id="3" creationId="{79690012-64CF-EDC1-F383-6DDE9781A130}"/>
          </ac:spMkLst>
        </pc:spChg>
      </pc:sldChg>
      <pc:sldChg chg="mod ord modShow">
        <pc:chgData name="Florence, Dean (DCC)" userId="S::dean.florence@smartdcc.co.uk::fe10bcee-f903-4725-8416-06c890acf742" providerId="AD" clId="Web-{4E35110D-CD7D-19E5-0822-740D0FBDCF2B}" dt="2024-10-21T15:27:42.708" v="12"/>
        <pc:sldMkLst>
          <pc:docMk/>
          <pc:sldMk cId="1590714319" sldId="2147474229"/>
        </pc:sldMkLst>
      </pc:sldChg>
      <pc:sldChg chg="mod modShow">
        <pc:chgData name="Florence, Dean (DCC)" userId="S::dean.florence@smartdcc.co.uk::fe10bcee-f903-4725-8416-06c890acf742" providerId="AD" clId="Web-{4E35110D-CD7D-19E5-0822-740D0FBDCF2B}" dt="2024-10-21T15:27:40.552" v="10"/>
        <pc:sldMkLst>
          <pc:docMk/>
          <pc:sldMk cId="1371931750" sldId="2147474231"/>
        </pc:sldMkLst>
      </pc:sldChg>
      <pc:sldChg chg="mod modShow">
        <pc:chgData name="Florence, Dean (DCC)" userId="S::dean.florence@smartdcc.co.uk::fe10bcee-f903-4725-8416-06c890acf742" providerId="AD" clId="Web-{4E35110D-CD7D-19E5-0822-740D0FBDCF2B}" dt="2024-10-21T15:27:44.724" v="13"/>
        <pc:sldMkLst>
          <pc:docMk/>
          <pc:sldMk cId="1956768318" sldId="2147474232"/>
        </pc:sldMkLst>
      </pc:sldChg>
      <pc:sldChg chg="mod modShow">
        <pc:chgData name="Florence, Dean (DCC)" userId="S::dean.florence@smartdcc.co.uk::fe10bcee-f903-4725-8416-06c890acf742" providerId="AD" clId="Web-{4E35110D-CD7D-19E5-0822-740D0FBDCF2B}" dt="2024-10-21T15:27:33.630" v="9"/>
        <pc:sldMkLst>
          <pc:docMk/>
          <pc:sldMk cId="464777301" sldId="2147478737"/>
        </pc:sldMkLst>
      </pc:sldChg>
      <pc:sldChg chg="addSp">
        <pc:chgData name="Florence, Dean (DCC)" userId="S::dean.florence@smartdcc.co.uk::fe10bcee-f903-4725-8416-06c890acf742" providerId="AD" clId="Web-{4E35110D-CD7D-19E5-0822-740D0FBDCF2B}" dt="2024-10-21T15:27:15.989" v="5"/>
        <pc:sldMkLst>
          <pc:docMk/>
          <pc:sldMk cId="2960603936" sldId="2147478743"/>
        </pc:sldMkLst>
        <pc:spChg chg="add">
          <ac:chgData name="Florence, Dean (DCC)" userId="S::dean.florence@smartdcc.co.uk::fe10bcee-f903-4725-8416-06c890acf742" providerId="AD" clId="Web-{4E35110D-CD7D-19E5-0822-740D0FBDCF2B}" dt="2024-10-21T15:27:15.989" v="5"/>
          <ac:spMkLst>
            <pc:docMk/>
            <pc:sldMk cId="2960603936" sldId="2147478743"/>
            <ac:spMk id="4" creationId="{D15476F3-E47B-419A-F192-F7F7D6A6442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257A41-EA39-144C-94F5-BB23EA0970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5A6656-30D6-9942-82C1-6789D74F83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98FA0B-A7FD-8842-B264-4CE4AB2019F3}" type="datetimeFigureOut">
              <a:rPr lang="en-US" smtClean="0"/>
              <a:t>10/21/2024</a:t>
            </a:fld>
            <a:endParaRPr lang="en-US"/>
          </a:p>
        </p:txBody>
      </p:sp>
      <p:sp>
        <p:nvSpPr>
          <p:cNvPr id="4" name="Footer Placeholder 3">
            <a:extLst>
              <a:ext uri="{FF2B5EF4-FFF2-40B4-BE49-F238E27FC236}">
                <a16:creationId xmlns:a16="http://schemas.microsoft.com/office/drawing/2014/main" id="{84DC6DD0-BC1F-3240-81A6-20D1FEC4BF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A538D7B-1FC0-0546-92BA-89F054192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61C44D-82E2-3641-A2C9-47657260E49A}" type="slidenum">
              <a:rPr lang="en-US" smtClean="0"/>
              <a:t>‹#›</a:t>
            </a:fld>
            <a:endParaRPr lang="en-US"/>
          </a:p>
        </p:txBody>
      </p:sp>
    </p:spTree>
    <p:extLst>
      <p:ext uri="{BB962C8B-B14F-4D97-AF65-F5344CB8AC3E}">
        <p14:creationId xmlns:p14="http://schemas.microsoft.com/office/powerpoint/2010/main" val="2246635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2C167-253E-004B-941D-C39B95E4AF71}"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DEBFC-39BD-4A42-A0A8-B275C89BC6F7}" type="slidenum">
              <a:rPr lang="en-US" smtClean="0"/>
              <a:t>‹#›</a:t>
            </a:fld>
            <a:endParaRPr lang="en-US"/>
          </a:p>
        </p:txBody>
      </p:sp>
    </p:spTree>
    <p:extLst>
      <p:ext uri="{BB962C8B-B14F-4D97-AF65-F5344CB8AC3E}">
        <p14:creationId xmlns:p14="http://schemas.microsoft.com/office/powerpoint/2010/main" val="203126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highlight>
                  <a:srgbClr val="FFFFFF"/>
                </a:highlight>
                <a:latin typeface="Lato" panose="020F0502020204030203" pitchFamily="34" charset="0"/>
              </a:rPr>
              <a:t>The System Engineering perspective is based on systems thinking. Systems thinking is a unique perspective on reality—a perspective that sharpens our awareness of wholes and how the parts within those wholes interrelate. When a system is considered as a combination of system elements, systems thinking acknowledges the primacy of the whole (system) and the primacy of the relation of the interrelationships of the system elements to the whole. Systems thinking occurs through discovery, learning, diagnosis, and dialog that lead to sensing, modelling, and talking about the real-world to better understand, define, and work with systems. A systems thinker knows how systems fit into the larger context of day-to-day life, how they behave, and how to manage them.</a:t>
            </a:r>
          </a:p>
          <a:p>
            <a:endParaRPr lang="en-GB" b="0" i="0" dirty="0">
              <a:solidFill>
                <a:srgbClr val="333333"/>
              </a:solidFill>
              <a:effectLst/>
              <a:highlight>
                <a:srgbClr val="FFFFFF"/>
              </a:highligh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rgbClr val="1F144A"/>
                </a:solidFill>
                <a:effectLst/>
                <a:latin typeface="Calibri Light" panose="020F0302020204030204" pitchFamily="34" charset="0"/>
                <a:ea typeface="Lato" panose="020F0502020204030203" pitchFamily="34" charset="0"/>
                <a:cs typeface="Times New Roman" panose="02020603050405020304" pitchFamily="18" charset="0"/>
              </a:rPr>
              <a:t>Deploying SE into a company involves integrating a holistic approach to managing complex systems throughout their lifecycle.  </a:t>
            </a:r>
            <a:br>
              <a:rPr lang="en-GB" sz="1200" b="0" dirty="0">
                <a:solidFill>
                  <a:srgbClr val="1F144A"/>
                </a:solidFill>
                <a:effectLst/>
                <a:latin typeface="Calibri Light" panose="020F0302020204030204" pitchFamily="34" charset="0"/>
                <a:ea typeface="Lato" panose="020F0502020204030203" pitchFamily="34" charset="0"/>
                <a:cs typeface="Times New Roman" panose="02020603050405020304" pitchFamily="18" charset="0"/>
              </a:rPr>
            </a:br>
            <a:r>
              <a:rPr lang="en-GB" sz="1200" b="0" dirty="0">
                <a:solidFill>
                  <a:srgbClr val="1F144A"/>
                </a:solidFill>
                <a:effectLst/>
                <a:latin typeface="Calibri Light" panose="020F0302020204030204" pitchFamily="34" charset="0"/>
                <a:ea typeface="Lato" panose="020F0502020204030203" pitchFamily="34" charset="0"/>
                <a:cs typeface="Times New Roman" panose="02020603050405020304" pitchFamily="18" charset="0"/>
              </a:rPr>
              <a:t>We in Technical Management, do not have the in-depth knowledge of the all the systems, documented policies and processes in use in your functional area, which is why we need the help of SMEs (Champions) from each functional area to help us to gather this information and help us to embed SE &amp; DL into DCC.</a:t>
            </a:r>
          </a:p>
          <a:p>
            <a:endParaRPr lang="en-GB" b="0" i="0" dirty="0">
              <a:solidFill>
                <a:srgbClr val="333333"/>
              </a:solidFill>
              <a:effectLst/>
              <a:highlight>
                <a:srgbClr val="FFFFFF"/>
              </a:highlight>
              <a:latin typeface="Lato" panose="020F0502020204030203" pitchFamily="34" charset="0"/>
            </a:endParaRPr>
          </a:p>
          <a:p>
            <a:endParaRPr lang="en-GB" b="0" i="0" dirty="0">
              <a:solidFill>
                <a:srgbClr val="333333"/>
              </a:solidFill>
              <a:effectLst/>
              <a:highlight>
                <a:srgbClr val="FFFFFF"/>
              </a:highlight>
              <a:latin typeface="Lato" panose="020F0502020204030203" pitchFamily="34" charset="0"/>
            </a:endParaRP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5BB62A-1604-4790-94F2-E9C75FC596A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68349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all the contracts and change requests that are associated with this project.  SECOMD and DUIS changes are considered change requests</a:t>
            </a:r>
          </a:p>
        </p:txBody>
      </p:sp>
      <p:sp>
        <p:nvSpPr>
          <p:cNvPr id="4" name="Slide Number Placeholder 3"/>
          <p:cNvSpPr>
            <a:spLocks noGrp="1"/>
          </p:cNvSpPr>
          <p:nvPr>
            <p:ph type="sldNum" sz="quarter" idx="5"/>
          </p:nvPr>
        </p:nvSpPr>
        <p:spPr/>
        <p:txBody>
          <a:bodyPr/>
          <a:lstStyle/>
          <a:p>
            <a:fld id="{423DEBFC-39BD-4A42-A0A8-B275C89BC6F7}" type="slidenum">
              <a:rPr lang="en-US" smtClean="0"/>
              <a:t>26</a:t>
            </a:fld>
            <a:endParaRPr lang="en-US"/>
          </a:p>
        </p:txBody>
      </p:sp>
    </p:spTree>
    <p:extLst>
      <p:ext uri="{BB962C8B-B14F-4D97-AF65-F5344CB8AC3E}">
        <p14:creationId xmlns:p14="http://schemas.microsoft.com/office/powerpoint/2010/main" val="758839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the detailed design annotated to show the scope how it maps to the high level architecture</a:t>
            </a:r>
          </a:p>
        </p:txBody>
      </p:sp>
      <p:sp>
        <p:nvSpPr>
          <p:cNvPr id="4" name="Slide Number Placeholder 3"/>
          <p:cNvSpPr>
            <a:spLocks noGrp="1"/>
          </p:cNvSpPr>
          <p:nvPr>
            <p:ph type="sldNum" sz="quarter" idx="5"/>
          </p:nvPr>
        </p:nvSpPr>
        <p:spPr/>
        <p:txBody>
          <a:bodyPr/>
          <a:lstStyle/>
          <a:p>
            <a:fld id="{423DEBFC-39BD-4A42-A0A8-B275C89BC6F7}" type="slidenum">
              <a:rPr lang="en-US" smtClean="0"/>
              <a:t>27</a:t>
            </a:fld>
            <a:endParaRPr lang="en-US"/>
          </a:p>
        </p:txBody>
      </p:sp>
    </p:spTree>
    <p:extLst>
      <p:ext uri="{BB962C8B-B14F-4D97-AF65-F5344CB8AC3E}">
        <p14:creationId xmlns:p14="http://schemas.microsoft.com/office/powerpoint/2010/main" val="3437865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the detailed design annotated to show the scope how it maps to the high level architecture</a:t>
            </a:r>
          </a:p>
        </p:txBody>
      </p:sp>
      <p:sp>
        <p:nvSpPr>
          <p:cNvPr id="4" name="Slide Number Placeholder 3"/>
          <p:cNvSpPr>
            <a:spLocks noGrp="1"/>
          </p:cNvSpPr>
          <p:nvPr>
            <p:ph type="sldNum" sz="quarter" idx="5"/>
          </p:nvPr>
        </p:nvSpPr>
        <p:spPr/>
        <p:txBody>
          <a:bodyPr/>
          <a:lstStyle/>
          <a:p>
            <a:fld id="{423DEBFC-39BD-4A42-A0A8-B275C89BC6F7}" type="slidenum">
              <a:rPr lang="en-US" smtClean="0"/>
              <a:t>28</a:t>
            </a:fld>
            <a:endParaRPr lang="en-US"/>
          </a:p>
        </p:txBody>
      </p:sp>
    </p:spTree>
    <p:extLst>
      <p:ext uri="{BB962C8B-B14F-4D97-AF65-F5344CB8AC3E}">
        <p14:creationId xmlns:p14="http://schemas.microsoft.com/office/powerpoint/2010/main" val="1999382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the detailed design annotated to show the scope how it maps to the high level architecture</a:t>
            </a:r>
          </a:p>
        </p:txBody>
      </p:sp>
      <p:sp>
        <p:nvSpPr>
          <p:cNvPr id="4" name="Slide Number Placeholder 3"/>
          <p:cNvSpPr>
            <a:spLocks noGrp="1"/>
          </p:cNvSpPr>
          <p:nvPr>
            <p:ph type="sldNum" sz="quarter" idx="5"/>
          </p:nvPr>
        </p:nvSpPr>
        <p:spPr/>
        <p:txBody>
          <a:bodyPr/>
          <a:lstStyle/>
          <a:p>
            <a:fld id="{423DEBFC-39BD-4A42-A0A8-B275C89BC6F7}" type="slidenum">
              <a:rPr lang="en-US" smtClean="0"/>
              <a:t>29</a:t>
            </a:fld>
            <a:endParaRPr lang="en-US"/>
          </a:p>
        </p:txBody>
      </p:sp>
    </p:spTree>
    <p:extLst>
      <p:ext uri="{BB962C8B-B14F-4D97-AF65-F5344CB8AC3E}">
        <p14:creationId xmlns:p14="http://schemas.microsoft.com/office/powerpoint/2010/main" val="346963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the detailed design annotated to show the scope how it maps to the high level architecture</a:t>
            </a:r>
          </a:p>
        </p:txBody>
      </p:sp>
      <p:sp>
        <p:nvSpPr>
          <p:cNvPr id="4" name="Slide Number Placeholder 3"/>
          <p:cNvSpPr>
            <a:spLocks noGrp="1"/>
          </p:cNvSpPr>
          <p:nvPr>
            <p:ph type="sldNum" sz="quarter" idx="5"/>
          </p:nvPr>
        </p:nvSpPr>
        <p:spPr/>
        <p:txBody>
          <a:bodyPr/>
          <a:lstStyle/>
          <a:p>
            <a:fld id="{423DEBFC-39BD-4A42-A0A8-B275C89BC6F7}" type="slidenum">
              <a:rPr lang="en-US" smtClean="0"/>
              <a:t>30</a:t>
            </a:fld>
            <a:endParaRPr lang="en-US"/>
          </a:p>
        </p:txBody>
      </p:sp>
    </p:spTree>
    <p:extLst>
      <p:ext uri="{BB962C8B-B14F-4D97-AF65-F5344CB8AC3E}">
        <p14:creationId xmlns:p14="http://schemas.microsoft.com/office/powerpoint/2010/main" val="3250336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the detailed design annotated to show the scope how it maps to the high level architecture</a:t>
            </a:r>
          </a:p>
        </p:txBody>
      </p:sp>
      <p:sp>
        <p:nvSpPr>
          <p:cNvPr id="4" name="Slide Number Placeholder 3"/>
          <p:cNvSpPr>
            <a:spLocks noGrp="1"/>
          </p:cNvSpPr>
          <p:nvPr>
            <p:ph type="sldNum" sz="quarter" idx="5"/>
          </p:nvPr>
        </p:nvSpPr>
        <p:spPr/>
        <p:txBody>
          <a:bodyPr/>
          <a:lstStyle/>
          <a:p>
            <a:fld id="{423DEBFC-39BD-4A42-A0A8-B275C89BC6F7}" type="slidenum">
              <a:rPr lang="en-US" smtClean="0"/>
              <a:t>31</a:t>
            </a:fld>
            <a:endParaRPr lang="en-US"/>
          </a:p>
        </p:txBody>
      </p:sp>
    </p:spTree>
    <p:extLst>
      <p:ext uri="{BB962C8B-B14F-4D97-AF65-F5344CB8AC3E}">
        <p14:creationId xmlns:p14="http://schemas.microsoft.com/office/powerpoint/2010/main" val="3087533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the detailed design annotated to show the scope how it maps to the high level architecture</a:t>
            </a:r>
          </a:p>
        </p:txBody>
      </p:sp>
      <p:sp>
        <p:nvSpPr>
          <p:cNvPr id="4" name="Slide Number Placeholder 3"/>
          <p:cNvSpPr>
            <a:spLocks noGrp="1"/>
          </p:cNvSpPr>
          <p:nvPr>
            <p:ph type="sldNum" sz="quarter" idx="5"/>
          </p:nvPr>
        </p:nvSpPr>
        <p:spPr/>
        <p:txBody>
          <a:bodyPr/>
          <a:lstStyle/>
          <a:p>
            <a:fld id="{423DEBFC-39BD-4A42-A0A8-B275C89BC6F7}" type="slidenum">
              <a:rPr lang="en-US" smtClean="0"/>
              <a:t>32</a:t>
            </a:fld>
            <a:endParaRPr lang="en-US"/>
          </a:p>
        </p:txBody>
      </p:sp>
    </p:spTree>
    <p:extLst>
      <p:ext uri="{BB962C8B-B14F-4D97-AF65-F5344CB8AC3E}">
        <p14:creationId xmlns:p14="http://schemas.microsoft.com/office/powerpoint/2010/main" val="1550684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the detailed design annotated to show the scope how it maps to the high level architecture</a:t>
            </a:r>
          </a:p>
        </p:txBody>
      </p:sp>
      <p:sp>
        <p:nvSpPr>
          <p:cNvPr id="4" name="Slide Number Placeholder 3"/>
          <p:cNvSpPr>
            <a:spLocks noGrp="1"/>
          </p:cNvSpPr>
          <p:nvPr>
            <p:ph type="sldNum" sz="quarter" idx="5"/>
          </p:nvPr>
        </p:nvSpPr>
        <p:spPr/>
        <p:txBody>
          <a:bodyPr/>
          <a:lstStyle/>
          <a:p>
            <a:fld id="{423DEBFC-39BD-4A42-A0A8-B275C89BC6F7}" type="slidenum">
              <a:rPr lang="en-US" smtClean="0"/>
              <a:t>33</a:t>
            </a:fld>
            <a:endParaRPr lang="en-US"/>
          </a:p>
        </p:txBody>
      </p:sp>
    </p:spTree>
    <p:extLst>
      <p:ext uri="{BB962C8B-B14F-4D97-AF65-F5344CB8AC3E}">
        <p14:creationId xmlns:p14="http://schemas.microsoft.com/office/powerpoint/2010/main" val="3963099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the detailed design annotated to show the scope how it maps to the high level architecture</a:t>
            </a:r>
          </a:p>
        </p:txBody>
      </p:sp>
      <p:sp>
        <p:nvSpPr>
          <p:cNvPr id="4" name="Slide Number Placeholder 3"/>
          <p:cNvSpPr>
            <a:spLocks noGrp="1"/>
          </p:cNvSpPr>
          <p:nvPr>
            <p:ph type="sldNum" sz="quarter" idx="5"/>
          </p:nvPr>
        </p:nvSpPr>
        <p:spPr/>
        <p:txBody>
          <a:bodyPr/>
          <a:lstStyle/>
          <a:p>
            <a:fld id="{423DEBFC-39BD-4A42-A0A8-B275C89BC6F7}" type="slidenum">
              <a:rPr lang="en-US" smtClean="0"/>
              <a:t>34</a:t>
            </a:fld>
            <a:endParaRPr lang="en-US"/>
          </a:p>
        </p:txBody>
      </p:sp>
    </p:spTree>
    <p:extLst>
      <p:ext uri="{BB962C8B-B14F-4D97-AF65-F5344CB8AC3E}">
        <p14:creationId xmlns:p14="http://schemas.microsoft.com/office/powerpoint/2010/main" val="819320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the detailed design annotated to show the scope how it maps to the high level architecture</a:t>
            </a:r>
          </a:p>
        </p:txBody>
      </p:sp>
      <p:sp>
        <p:nvSpPr>
          <p:cNvPr id="4" name="Slide Number Placeholder 3"/>
          <p:cNvSpPr>
            <a:spLocks noGrp="1"/>
          </p:cNvSpPr>
          <p:nvPr>
            <p:ph type="sldNum" sz="quarter" idx="5"/>
          </p:nvPr>
        </p:nvSpPr>
        <p:spPr/>
        <p:txBody>
          <a:bodyPr/>
          <a:lstStyle/>
          <a:p>
            <a:fld id="{423DEBFC-39BD-4A42-A0A8-B275C89BC6F7}" type="slidenum">
              <a:rPr lang="en-US" smtClean="0"/>
              <a:t>35</a:t>
            </a:fld>
            <a:endParaRPr lang="en-US"/>
          </a:p>
        </p:txBody>
      </p:sp>
    </p:spTree>
    <p:extLst>
      <p:ext uri="{BB962C8B-B14F-4D97-AF65-F5344CB8AC3E}">
        <p14:creationId xmlns:p14="http://schemas.microsoft.com/office/powerpoint/2010/main" val="209670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5BB62A-1604-4790-94F2-E9C75FC596A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61052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the detailed design annotated to show the scope how it maps to the high level architecture</a:t>
            </a:r>
          </a:p>
        </p:txBody>
      </p:sp>
      <p:sp>
        <p:nvSpPr>
          <p:cNvPr id="4" name="Slide Number Placeholder 3"/>
          <p:cNvSpPr>
            <a:spLocks noGrp="1"/>
          </p:cNvSpPr>
          <p:nvPr>
            <p:ph type="sldNum" sz="quarter" idx="5"/>
          </p:nvPr>
        </p:nvSpPr>
        <p:spPr/>
        <p:txBody>
          <a:bodyPr/>
          <a:lstStyle/>
          <a:p>
            <a:fld id="{423DEBFC-39BD-4A42-A0A8-B275C89BC6F7}" type="slidenum">
              <a:rPr lang="en-US" smtClean="0"/>
              <a:t>36</a:t>
            </a:fld>
            <a:endParaRPr lang="en-US"/>
          </a:p>
        </p:txBody>
      </p:sp>
    </p:spTree>
    <p:extLst>
      <p:ext uri="{BB962C8B-B14F-4D97-AF65-F5344CB8AC3E}">
        <p14:creationId xmlns:p14="http://schemas.microsoft.com/office/powerpoint/2010/main" val="2335705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the detailed design annotated to show the scope how it maps to the high level architecture</a:t>
            </a:r>
          </a:p>
        </p:txBody>
      </p:sp>
      <p:sp>
        <p:nvSpPr>
          <p:cNvPr id="4" name="Slide Number Placeholder 3"/>
          <p:cNvSpPr>
            <a:spLocks noGrp="1"/>
          </p:cNvSpPr>
          <p:nvPr>
            <p:ph type="sldNum" sz="quarter" idx="5"/>
          </p:nvPr>
        </p:nvSpPr>
        <p:spPr/>
        <p:txBody>
          <a:bodyPr/>
          <a:lstStyle/>
          <a:p>
            <a:fld id="{423DEBFC-39BD-4A42-A0A8-B275C89BC6F7}" type="slidenum">
              <a:rPr lang="en-US" smtClean="0"/>
              <a:t>37</a:t>
            </a:fld>
            <a:endParaRPr lang="en-US"/>
          </a:p>
        </p:txBody>
      </p:sp>
    </p:spTree>
    <p:extLst>
      <p:ext uri="{BB962C8B-B14F-4D97-AF65-F5344CB8AC3E}">
        <p14:creationId xmlns:p14="http://schemas.microsoft.com/office/powerpoint/2010/main" val="1879459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a:solidFill>
                  <a:srgbClr val="808080"/>
                </a:solidFill>
                <a:effectLst/>
                <a:latin typeface="Arial" panose="020B0604020202020204" pitchFamily="34" charset="0"/>
                <a:ea typeface="MS PGothic" panose="020B0600070205080204" pitchFamily="34" charset="-128"/>
                <a:cs typeface="Times New Roman" panose="02020603050405020304" pitchFamily="18" charset="0"/>
              </a:rPr>
              <a:t>Projects that directly or indirectly change the existing functionality of the ‘Total System’ are required to update external documentation.  This section is a checklist to ensure that the appropriate updates have been completed</a:t>
            </a:r>
            <a:endParaRPr lang="en-GB" sz="1800">
              <a:effectLst/>
              <a:latin typeface="Arial" panose="020B0604020202020204" pitchFamily="34" charset="0"/>
              <a:ea typeface="MS PGothic" panose="020B0600070205080204" pitchFamily="34" charset="-128"/>
              <a:cs typeface="Times New Roman" panose="02020603050405020304" pitchFamily="18" charset="0"/>
            </a:endParaRPr>
          </a:p>
          <a:p>
            <a:endParaRPr lang="en-GB"/>
          </a:p>
        </p:txBody>
      </p:sp>
      <p:sp>
        <p:nvSpPr>
          <p:cNvPr id="4" name="Slide Number Placeholder 3"/>
          <p:cNvSpPr>
            <a:spLocks noGrp="1"/>
          </p:cNvSpPr>
          <p:nvPr>
            <p:ph type="sldNum" sz="quarter" idx="5"/>
          </p:nvPr>
        </p:nvSpPr>
        <p:spPr/>
        <p:txBody>
          <a:bodyPr/>
          <a:lstStyle/>
          <a:p>
            <a:fld id="{423DEBFC-39BD-4A42-A0A8-B275C89BC6F7}" type="slidenum">
              <a:rPr lang="en-US" smtClean="0"/>
              <a:t>38</a:t>
            </a:fld>
            <a:endParaRPr lang="en-US"/>
          </a:p>
        </p:txBody>
      </p:sp>
    </p:spTree>
    <p:extLst>
      <p:ext uri="{BB962C8B-B14F-4D97-AF65-F5344CB8AC3E}">
        <p14:creationId xmlns:p14="http://schemas.microsoft.com/office/powerpoint/2010/main" val="356764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should be a single page overview on the End-2-End System engineering approach</a:t>
            </a:r>
          </a:p>
        </p:txBody>
      </p:sp>
      <p:sp>
        <p:nvSpPr>
          <p:cNvPr id="4" name="Slide Number Placeholder 3"/>
          <p:cNvSpPr>
            <a:spLocks noGrp="1"/>
          </p:cNvSpPr>
          <p:nvPr>
            <p:ph type="sldNum" sz="quarter" idx="5"/>
          </p:nvPr>
        </p:nvSpPr>
        <p:spPr/>
        <p:txBody>
          <a:bodyPr/>
          <a:lstStyle/>
          <a:p>
            <a:fld id="{423DEBFC-39BD-4A42-A0A8-B275C89BC6F7}" type="slidenum">
              <a:rPr lang="en-US" smtClean="0"/>
              <a:t>39</a:t>
            </a:fld>
            <a:endParaRPr lang="en-US"/>
          </a:p>
        </p:txBody>
      </p:sp>
    </p:spTree>
    <p:extLst>
      <p:ext uri="{BB962C8B-B14F-4D97-AF65-F5344CB8AC3E}">
        <p14:creationId xmlns:p14="http://schemas.microsoft.com/office/powerpoint/2010/main" val="780537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the high-level architecture annotated to show the scope of each contract/change request.  System requirements shall demonstrate traceability to the High-Level Architecture</a:t>
            </a:r>
          </a:p>
        </p:txBody>
      </p:sp>
      <p:sp>
        <p:nvSpPr>
          <p:cNvPr id="4" name="Slide Number Placeholder 3"/>
          <p:cNvSpPr>
            <a:spLocks noGrp="1"/>
          </p:cNvSpPr>
          <p:nvPr>
            <p:ph type="sldNum" sz="quarter" idx="5"/>
          </p:nvPr>
        </p:nvSpPr>
        <p:spPr/>
        <p:txBody>
          <a:bodyPr/>
          <a:lstStyle/>
          <a:p>
            <a:fld id="{423DEBFC-39BD-4A42-A0A8-B275C89BC6F7}" type="slidenum">
              <a:rPr lang="en-US" smtClean="0"/>
              <a:t>40</a:t>
            </a:fld>
            <a:endParaRPr lang="en-US"/>
          </a:p>
        </p:txBody>
      </p:sp>
    </p:spTree>
    <p:extLst>
      <p:ext uri="{BB962C8B-B14F-4D97-AF65-F5344CB8AC3E}">
        <p14:creationId xmlns:p14="http://schemas.microsoft.com/office/powerpoint/2010/main" val="942224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23DEBFC-39BD-4A42-A0A8-B275C89BC6F7}" type="slidenum">
              <a:rPr lang="en-US" smtClean="0"/>
              <a:t>41</a:t>
            </a:fld>
            <a:endParaRPr lang="en-US"/>
          </a:p>
        </p:txBody>
      </p:sp>
    </p:spTree>
    <p:extLst>
      <p:ext uri="{BB962C8B-B14F-4D97-AF65-F5344CB8AC3E}">
        <p14:creationId xmlns:p14="http://schemas.microsoft.com/office/powerpoint/2010/main" val="3259388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23DEBFC-39BD-4A42-A0A8-B275C89BC6F7}" type="slidenum">
              <a:rPr lang="en-US" smtClean="0"/>
              <a:t>43</a:t>
            </a:fld>
            <a:endParaRPr lang="en-US"/>
          </a:p>
        </p:txBody>
      </p:sp>
    </p:spTree>
    <p:extLst>
      <p:ext uri="{BB962C8B-B14F-4D97-AF65-F5344CB8AC3E}">
        <p14:creationId xmlns:p14="http://schemas.microsoft.com/office/powerpoint/2010/main" val="3657833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23DEBFC-39BD-4A42-A0A8-B275C89BC6F7}" type="slidenum">
              <a:rPr lang="en-US" smtClean="0"/>
              <a:t>44</a:t>
            </a:fld>
            <a:endParaRPr lang="en-US"/>
          </a:p>
        </p:txBody>
      </p:sp>
    </p:spTree>
    <p:extLst>
      <p:ext uri="{BB962C8B-B14F-4D97-AF65-F5344CB8AC3E}">
        <p14:creationId xmlns:p14="http://schemas.microsoft.com/office/powerpoint/2010/main" val="2334905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C4B5513-5A0F-4C94-9F10-C43A138904C4}" type="slidenum">
              <a:rPr lang="en-GB" smtClean="0"/>
              <a:t>47</a:t>
            </a:fld>
            <a:endParaRPr lang="en-GB"/>
          </a:p>
        </p:txBody>
      </p:sp>
    </p:spTree>
    <p:extLst>
      <p:ext uri="{BB962C8B-B14F-4D97-AF65-F5344CB8AC3E}">
        <p14:creationId xmlns:p14="http://schemas.microsoft.com/office/powerpoint/2010/main" val="2519402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3DEBFC-39BD-4A42-A0A8-B275C89BC6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88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23DEBFC-39BD-4A42-A0A8-B275C89BC6F7}" type="slidenum">
              <a:rPr lang="en-US" smtClean="0"/>
              <a:t>14</a:t>
            </a:fld>
            <a:endParaRPr lang="en-US"/>
          </a:p>
        </p:txBody>
      </p:sp>
    </p:spTree>
    <p:extLst>
      <p:ext uri="{BB962C8B-B14F-4D97-AF65-F5344CB8AC3E}">
        <p14:creationId xmlns:p14="http://schemas.microsoft.com/office/powerpoint/2010/main" val="58312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a:solidFill>
                <a:srgbClr val="FF0000"/>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31208-BC7C-481A-84A6-88A9F97498E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99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2722F-AC4E-4FCB-9161-82AB36308C3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931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should be a 1-2 page overview of the project</a:t>
            </a:r>
          </a:p>
        </p:txBody>
      </p:sp>
      <p:sp>
        <p:nvSpPr>
          <p:cNvPr id="4" name="Slide Number Placeholder 3"/>
          <p:cNvSpPr>
            <a:spLocks noGrp="1"/>
          </p:cNvSpPr>
          <p:nvPr>
            <p:ph type="sldNum" sz="quarter" idx="5"/>
          </p:nvPr>
        </p:nvSpPr>
        <p:spPr/>
        <p:txBody>
          <a:bodyPr/>
          <a:lstStyle/>
          <a:p>
            <a:fld id="{423DEBFC-39BD-4A42-A0A8-B275C89BC6F7}" type="slidenum">
              <a:rPr lang="en-US" smtClean="0"/>
              <a:t>19</a:t>
            </a:fld>
            <a:endParaRPr lang="en-US"/>
          </a:p>
        </p:txBody>
      </p:sp>
    </p:spTree>
    <p:extLst>
      <p:ext uri="{BB962C8B-B14F-4D97-AF65-F5344CB8AC3E}">
        <p14:creationId xmlns:p14="http://schemas.microsoft.com/office/powerpoint/2010/main" val="2020018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These are the artefacts detailed in the CFDA review matrix</a:t>
            </a:r>
          </a:p>
        </p:txBody>
      </p:sp>
      <p:sp>
        <p:nvSpPr>
          <p:cNvPr id="4" name="Slide Number Placeholder 3"/>
          <p:cNvSpPr>
            <a:spLocks noGrp="1"/>
          </p:cNvSpPr>
          <p:nvPr>
            <p:ph type="sldNum" sz="quarter" idx="5"/>
          </p:nvPr>
        </p:nvSpPr>
        <p:spPr/>
        <p:txBody>
          <a:bodyPr/>
          <a:lstStyle/>
          <a:p>
            <a:fld id="{423DEBFC-39BD-4A42-A0A8-B275C89BC6F7}" type="slidenum">
              <a:rPr lang="en-US" smtClean="0"/>
              <a:t>22</a:t>
            </a:fld>
            <a:endParaRPr lang="en-US"/>
          </a:p>
        </p:txBody>
      </p:sp>
    </p:spTree>
    <p:extLst>
      <p:ext uri="{BB962C8B-B14F-4D97-AF65-F5344CB8AC3E}">
        <p14:creationId xmlns:p14="http://schemas.microsoft.com/office/powerpoint/2010/main" val="1694518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should detail the high-level architecture annotated to show the scope of each contract/change request.  System requirements shall demonstrate traceability to the High-Level Architecture</a:t>
            </a:r>
          </a:p>
        </p:txBody>
      </p:sp>
      <p:sp>
        <p:nvSpPr>
          <p:cNvPr id="4" name="Slide Number Placeholder 3"/>
          <p:cNvSpPr>
            <a:spLocks noGrp="1"/>
          </p:cNvSpPr>
          <p:nvPr>
            <p:ph type="sldNum" sz="quarter" idx="5"/>
          </p:nvPr>
        </p:nvSpPr>
        <p:spPr/>
        <p:txBody>
          <a:bodyPr/>
          <a:lstStyle/>
          <a:p>
            <a:fld id="{423DEBFC-39BD-4A42-A0A8-B275C89BC6F7}" type="slidenum">
              <a:rPr lang="en-US" smtClean="0"/>
              <a:t>24</a:t>
            </a:fld>
            <a:endParaRPr lang="en-US"/>
          </a:p>
        </p:txBody>
      </p:sp>
    </p:spTree>
    <p:extLst>
      <p:ext uri="{BB962C8B-B14F-4D97-AF65-F5344CB8AC3E}">
        <p14:creationId xmlns:p14="http://schemas.microsoft.com/office/powerpoint/2010/main" val="15213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List of architectural decisions submitted to the CFDA</a:t>
            </a:r>
          </a:p>
        </p:txBody>
      </p:sp>
      <p:sp>
        <p:nvSpPr>
          <p:cNvPr id="4" name="Slide Number Placeholder 3"/>
          <p:cNvSpPr>
            <a:spLocks noGrp="1"/>
          </p:cNvSpPr>
          <p:nvPr>
            <p:ph type="sldNum" sz="quarter" idx="5"/>
          </p:nvPr>
        </p:nvSpPr>
        <p:spPr/>
        <p:txBody>
          <a:bodyPr/>
          <a:lstStyle/>
          <a:p>
            <a:fld id="{423DEBFC-39BD-4A42-A0A8-B275C89BC6F7}" type="slidenum">
              <a:rPr lang="en-US" smtClean="0"/>
              <a:t>25</a:t>
            </a:fld>
            <a:endParaRPr lang="en-US"/>
          </a:p>
        </p:txBody>
      </p:sp>
    </p:spTree>
    <p:extLst>
      <p:ext uri="{BB962C8B-B14F-4D97-AF65-F5344CB8AC3E}">
        <p14:creationId xmlns:p14="http://schemas.microsoft.com/office/powerpoint/2010/main" val="4208866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3.xml"/><Relationship Id="rId4" Type="http://schemas.openxmlformats.org/officeDocument/2006/relationships/image" Target="../media/image9.emf"/></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5.xml"/><Relationship Id="rId1" Type="http://schemas.openxmlformats.org/officeDocument/2006/relationships/tags" Target="../tags/tag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0000" y="1800000"/>
            <a:ext cx="6644640" cy="1800000"/>
          </a:xfrm>
        </p:spPr>
        <p:txBody>
          <a:bodyPr anchor="t" anchorCtr="0"/>
          <a:lstStyle>
            <a:lvl1pPr algn="l">
              <a:defRPr sz="4000">
                <a:solidFill>
                  <a:srgbClr val="1F144A"/>
                </a:solidFill>
              </a:defRPr>
            </a:lvl1pPr>
          </a:lstStyle>
          <a:p>
            <a:r>
              <a:rPr lang="en-US"/>
              <a:t>Click to edit Master title style</a:t>
            </a:r>
          </a:p>
        </p:txBody>
      </p:sp>
      <p:sp>
        <p:nvSpPr>
          <p:cNvPr id="3" name="Subtitle 2"/>
          <p:cNvSpPr>
            <a:spLocks noGrp="1"/>
          </p:cNvSpPr>
          <p:nvPr>
            <p:ph type="subTitle" idx="1"/>
          </p:nvPr>
        </p:nvSpPr>
        <p:spPr>
          <a:xfrm>
            <a:off x="3960000" y="3968752"/>
            <a:ext cx="6644640" cy="978635"/>
          </a:xfrm>
        </p:spPr>
        <p:txBody>
          <a:bodyPr/>
          <a:lstStyle>
            <a:lvl1pPr marL="0" indent="0" algn="l">
              <a:buNone/>
              <a:defRPr sz="2400">
                <a:solidFill>
                  <a:srgbClr val="1F144A"/>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3960000" y="4956138"/>
            <a:ext cx="2743200" cy="365125"/>
          </a:xfrm>
        </p:spPr>
        <p:txBody>
          <a:bodyPr/>
          <a:lstStyle>
            <a:lvl1pPr algn="l">
              <a:defRPr sz="1300">
                <a:solidFill>
                  <a:srgbClr val="1F144A"/>
                </a:solidFill>
              </a:defRPr>
            </a:lvl1pPr>
          </a:lstStyle>
          <a:p>
            <a:fld id="{99F75370-880A-6045-902D-EA42064FA6B6}" type="datetime4">
              <a:rPr lang="en-GB" smtClean="0"/>
              <a:pPr/>
              <a:t>21 October 2024</a:t>
            </a:fld>
            <a:endParaRPr lang="en-US"/>
          </a:p>
        </p:txBody>
      </p:sp>
      <p:sp>
        <p:nvSpPr>
          <p:cNvPr id="6" name="Footer Placeholder 5">
            <a:extLst>
              <a:ext uri="{FF2B5EF4-FFF2-40B4-BE49-F238E27FC236}">
                <a16:creationId xmlns:a16="http://schemas.microsoft.com/office/drawing/2014/main" id="{3D3AFBF2-5BF2-6145-8243-A434BB03DB21}"/>
              </a:ext>
            </a:extLst>
          </p:cNvPr>
          <p:cNvSpPr>
            <a:spLocks noGrp="1"/>
          </p:cNvSpPr>
          <p:nvPr>
            <p:ph type="ftr" sz="quarter" idx="11"/>
          </p:nvPr>
        </p:nvSpPr>
        <p:spPr>
          <a:xfrm>
            <a:off x="3960000" y="5330012"/>
            <a:ext cx="4114800" cy="360000"/>
          </a:xfrm>
          <a:prstGeom prst="rect">
            <a:avLst/>
          </a:prstGeom>
        </p:spPr>
        <p:txBody>
          <a:bodyPr/>
          <a:lstStyle>
            <a:lvl1pPr>
              <a:defRPr>
                <a:solidFill>
                  <a:srgbClr val="1F144A"/>
                </a:solidFill>
              </a:defRPr>
            </a:lvl1pPr>
          </a:lstStyle>
          <a:p>
            <a:pPr algn="l"/>
            <a:r>
              <a:rPr lang="en-US"/>
              <a:t>Insert DCC category title here</a:t>
            </a:r>
          </a:p>
        </p:txBody>
      </p:sp>
      <p:pic>
        <p:nvPicPr>
          <p:cNvPr id="7" name="Picture 6">
            <a:extLst>
              <a:ext uri="{FF2B5EF4-FFF2-40B4-BE49-F238E27FC236}">
                <a16:creationId xmlns:a16="http://schemas.microsoft.com/office/drawing/2014/main" id="{CFA8F52F-46BA-7E49-8DCC-ADBFA4778489}"/>
              </a:ext>
            </a:extLst>
          </p:cNvPr>
          <p:cNvPicPr>
            <a:picLocks noChangeAspect="1"/>
          </p:cNvPicPr>
          <p:nvPr userDrawn="1"/>
        </p:nvPicPr>
        <p:blipFill>
          <a:blip r:embed="rId3"/>
          <a:stretch>
            <a:fillRect/>
          </a:stretch>
        </p:blipFill>
        <p:spPr>
          <a:xfrm>
            <a:off x="360000" y="360000"/>
            <a:ext cx="2269490" cy="719486"/>
          </a:xfrm>
          <a:prstGeom prst="rect">
            <a:avLst/>
          </a:prstGeom>
        </p:spPr>
      </p:pic>
      <p:sp>
        <p:nvSpPr>
          <p:cNvPr id="8" name="Oval 7">
            <a:extLst>
              <a:ext uri="{FF2B5EF4-FFF2-40B4-BE49-F238E27FC236}">
                <a16:creationId xmlns:a16="http://schemas.microsoft.com/office/drawing/2014/main" id="{E53E04FD-AFF5-E546-ACFD-910B28DB6736}"/>
              </a:ext>
            </a:extLst>
          </p:cNvPr>
          <p:cNvSpPr/>
          <p:nvPr userDrawn="1"/>
        </p:nvSpPr>
        <p:spPr>
          <a:xfrm>
            <a:off x="8605977" y="5047578"/>
            <a:ext cx="1296975" cy="1296975"/>
          </a:xfrm>
          <a:prstGeom prst="ellipse">
            <a:avLst/>
          </a:prstGeom>
          <a:solidFill>
            <a:schemeClr val="accent3">
              <a:alpha val="9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6E5817A-2D6B-DF4D-ADDF-DBFAE2F9EC57}"/>
              </a:ext>
            </a:extLst>
          </p:cNvPr>
          <p:cNvSpPr/>
          <p:nvPr userDrawn="1"/>
        </p:nvSpPr>
        <p:spPr>
          <a:xfrm>
            <a:off x="9409176" y="4762536"/>
            <a:ext cx="2995464" cy="2995464"/>
          </a:xfrm>
          <a:prstGeom prst="ellipse">
            <a:avLst/>
          </a:prstGeom>
          <a:solidFill>
            <a:schemeClr val="accent4">
              <a:alpha val="9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74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Standard Two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0000" y="540000"/>
            <a:ext cx="9000000" cy="720000"/>
          </a:xfrm>
        </p:spPr>
        <p:txBody>
          <a:bodyPr/>
          <a:lstStyle/>
          <a:p>
            <a:r>
              <a:rPr lang="en-US"/>
              <a:t>Click to edit Master title style</a:t>
            </a:r>
          </a:p>
        </p:txBody>
      </p:sp>
      <p:sp>
        <p:nvSpPr>
          <p:cNvPr id="3" name="Content Placeholder 2"/>
          <p:cNvSpPr>
            <a:spLocks noGrp="1"/>
          </p:cNvSpPr>
          <p:nvPr>
            <p:ph sz="half" idx="1"/>
          </p:nvPr>
        </p:nvSpPr>
        <p:spPr>
          <a:xfrm>
            <a:off x="720000" y="1080000"/>
            <a:ext cx="432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00000" y="1080000"/>
            <a:ext cx="432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21DD0BD0-3F0D-8948-B9C8-C761D42DB7A4}"/>
              </a:ext>
            </a:extLst>
          </p:cNvPr>
          <p:cNvPicPr>
            <a:picLocks noChangeAspect="1"/>
          </p:cNvPicPr>
          <p:nvPr userDrawn="1"/>
        </p:nvPicPr>
        <p:blipFill>
          <a:blip r:embed="rId3"/>
          <a:stretch>
            <a:fillRect/>
          </a:stretch>
        </p:blipFill>
        <p:spPr>
          <a:xfrm>
            <a:off x="720002" y="6330951"/>
            <a:ext cx="1249111" cy="396000"/>
          </a:xfrm>
          <a:prstGeom prst="rect">
            <a:avLst/>
          </a:prstGeom>
        </p:spPr>
      </p:pic>
      <p:sp>
        <p:nvSpPr>
          <p:cNvPr id="12" name="Slide Number Placeholder 6">
            <a:extLst>
              <a:ext uri="{FF2B5EF4-FFF2-40B4-BE49-F238E27FC236}">
                <a16:creationId xmlns:a16="http://schemas.microsoft.com/office/drawing/2014/main" id="{CFF8A314-B502-C345-9637-4F95290F284F}"/>
              </a:ext>
            </a:extLst>
          </p:cNvPr>
          <p:cNvSpPr txBox="1">
            <a:spLocks/>
          </p:cNvSpPr>
          <p:nvPr userDrawn="1"/>
        </p:nvSpPr>
        <p:spPr>
          <a:xfrm>
            <a:off x="9153651"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75" b="1" i="0">
                <a:solidFill>
                  <a:schemeClr val="bg1"/>
                </a:solidFill>
                <a:latin typeface="Lato" panose="020F0502020204030203" pitchFamily="34" charset="77"/>
              </a:rPr>
              <a:t> </a:t>
            </a:r>
            <a:fld id="{68F1BF3E-5F0E-D24A-8AA5-A9EEC54EF19C}" type="datetime4">
              <a:rPr lang="en-GB" sz="675" b="1" i="0" smtClean="0">
                <a:solidFill>
                  <a:schemeClr val="bg1"/>
                </a:solidFill>
                <a:latin typeface="Lato" panose="020F0502020204030203" pitchFamily="34" charset="77"/>
              </a:rPr>
              <a:pPr algn="r"/>
              <a:t>21 October 2024</a:t>
            </a:fld>
            <a:r>
              <a:rPr lang="en-GB" sz="675" b="1" i="0">
                <a:solidFill>
                  <a:schemeClr val="bg1"/>
                </a:solidFill>
                <a:latin typeface="Lato" panose="020F0502020204030203" pitchFamily="34" charset="77"/>
              </a:rPr>
              <a:t>    |    </a:t>
            </a:r>
            <a:fld id="{2B613C8D-C864-C543-AF89-04A4A766BF11}" type="slidenum">
              <a:rPr lang="en-US" sz="675" b="1" i="0" smtClean="0">
                <a:solidFill>
                  <a:schemeClr val="bg1"/>
                </a:solidFill>
                <a:latin typeface="Lato" panose="020F0502020204030203" pitchFamily="34" charset="77"/>
              </a:rPr>
              <a:pPr algn="r"/>
              <a:t>‹#›</a:t>
            </a:fld>
            <a:endParaRPr lang="en-US" sz="675" b="1" i="0">
              <a:solidFill>
                <a:schemeClr val="bg1"/>
              </a:solidFill>
              <a:latin typeface="Lato" panose="020F0502020204030203" pitchFamily="34" charset="77"/>
            </a:endParaRPr>
          </a:p>
        </p:txBody>
      </p:sp>
    </p:spTree>
    <p:extLst>
      <p:ext uri="{BB962C8B-B14F-4D97-AF65-F5344CB8AC3E}">
        <p14:creationId xmlns:p14="http://schemas.microsoft.com/office/powerpoint/2010/main" val="420218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9EEE5E-9535-8B49-A425-83AF87AA0A6F}"/>
              </a:ext>
            </a:extLst>
          </p:cNvPr>
          <p:cNvPicPr>
            <a:picLocks noChangeAspect="1"/>
          </p:cNvPicPr>
          <p:nvPr userDrawn="1"/>
        </p:nvPicPr>
        <p:blipFill>
          <a:blip r:embed="rId3"/>
          <a:stretch>
            <a:fillRect/>
          </a:stretch>
        </p:blipFill>
        <p:spPr>
          <a:xfrm>
            <a:off x="720002" y="6330951"/>
            <a:ext cx="1249111" cy="396000"/>
          </a:xfrm>
          <a:prstGeom prst="rect">
            <a:avLst/>
          </a:prstGeom>
        </p:spPr>
      </p:pic>
      <p:sp>
        <p:nvSpPr>
          <p:cNvPr id="9" name="Slide Number Placeholder 6">
            <a:extLst>
              <a:ext uri="{FF2B5EF4-FFF2-40B4-BE49-F238E27FC236}">
                <a16:creationId xmlns:a16="http://schemas.microsoft.com/office/drawing/2014/main" id="{CAFE4FA8-3512-5046-BE8B-1AE90529CAA1}"/>
              </a:ext>
            </a:extLst>
          </p:cNvPr>
          <p:cNvSpPr txBox="1">
            <a:spLocks/>
          </p:cNvSpPr>
          <p:nvPr userDrawn="1"/>
        </p:nvSpPr>
        <p:spPr>
          <a:xfrm>
            <a:off x="9153651"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75" b="1" i="0">
                <a:solidFill>
                  <a:schemeClr val="bg1"/>
                </a:solidFill>
                <a:latin typeface="Lato" panose="020F0502020204030203" pitchFamily="34" charset="77"/>
              </a:rPr>
              <a:t> </a:t>
            </a:r>
            <a:fld id="{68F1BF3E-5F0E-D24A-8AA5-A9EEC54EF19C}" type="datetime4">
              <a:rPr lang="en-GB" sz="675" b="1" i="0" smtClean="0">
                <a:solidFill>
                  <a:schemeClr val="bg1"/>
                </a:solidFill>
                <a:latin typeface="Lato" panose="020F0502020204030203" pitchFamily="34" charset="77"/>
              </a:rPr>
              <a:pPr algn="r"/>
              <a:t>21 October 2024</a:t>
            </a:fld>
            <a:r>
              <a:rPr lang="en-GB" sz="675" b="1" i="0">
                <a:solidFill>
                  <a:schemeClr val="bg1"/>
                </a:solidFill>
                <a:latin typeface="Lato" panose="020F0502020204030203" pitchFamily="34" charset="77"/>
              </a:rPr>
              <a:t>    |    </a:t>
            </a:r>
            <a:fld id="{2B613C8D-C864-C543-AF89-04A4A766BF11}" type="slidenum">
              <a:rPr lang="en-US" sz="675" b="1" i="0" smtClean="0">
                <a:solidFill>
                  <a:schemeClr val="bg1"/>
                </a:solidFill>
                <a:latin typeface="Lato" panose="020F0502020204030203" pitchFamily="34" charset="77"/>
              </a:rPr>
              <a:pPr algn="r"/>
              <a:t>‹#›</a:t>
            </a:fld>
            <a:endParaRPr lang="en-US" sz="675" b="1" i="0">
              <a:solidFill>
                <a:schemeClr val="bg1"/>
              </a:solidFill>
              <a:latin typeface="Lato" panose="020F0502020204030203" pitchFamily="34" charset="77"/>
            </a:endParaRPr>
          </a:p>
        </p:txBody>
      </p:sp>
    </p:spTree>
    <p:extLst>
      <p:ext uri="{BB962C8B-B14F-4D97-AF65-F5344CB8AC3E}">
        <p14:creationId xmlns:p14="http://schemas.microsoft.com/office/powerpoint/2010/main" val="1457409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nal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6802" y="2520288"/>
            <a:ext cx="4979201" cy="1219522"/>
          </a:xfrm>
        </p:spPr>
        <p:txBody>
          <a:bodyPr anchor="t" anchorCtr="0"/>
          <a:lstStyle>
            <a:lvl1pPr algn="ctr">
              <a:defRPr sz="3000">
                <a:solidFill>
                  <a:schemeClr val="bg1"/>
                </a:solidFill>
              </a:defRPr>
            </a:lvl1pPr>
          </a:lstStyle>
          <a:p>
            <a:r>
              <a:rPr lang="en-US"/>
              <a:t>Click to edit Master title style</a:t>
            </a:r>
          </a:p>
        </p:txBody>
      </p:sp>
      <p:pic>
        <p:nvPicPr>
          <p:cNvPr id="8" name="Picture 7">
            <a:extLst>
              <a:ext uri="{FF2B5EF4-FFF2-40B4-BE49-F238E27FC236}">
                <a16:creationId xmlns:a16="http://schemas.microsoft.com/office/drawing/2014/main" id="{0F8E56FA-68CE-7E40-A091-322DAAC2D991}"/>
              </a:ext>
            </a:extLst>
          </p:cNvPr>
          <p:cNvPicPr>
            <a:picLocks noChangeAspect="1"/>
          </p:cNvPicPr>
          <p:nvPr userDrawn="1"/>
        </p:nvPicPr>
        <p:blipFill>
          <a:blip r:embed="rId3"/>
          <a:stretch>
            <a:fillRect/>
          </a:stretch>
        </p:blipFill>
        <p:spPr>
          <a:xfrm>
            <a:off x="720002" y="6330951"/>
            <a:ext cx="1249111" cy="396000"/>
          </a:xfrm>
          <a:prstGeom prst="rect">
            <a:avLst/>
          </a:prstGeom>
        </p:spPr>
      </p:pic>
      <p:sp>
        <p:nvSpPr>
          <p:cNvPr id="11" name="Slide Number Placeholder 6">
            <a:extLst>
              <a:ext uri="{FF2B5EF4-FFF2-40B4-BE49-F238E27FC236}">
                <a16:creationId xmlns:a16="http://schemas.microsoft.com/office/drawing/2014/main" id="{CCA4EABB-5E32-A94F-A685-BC0029D537BC}"/>
              </a:ext>
            </a:extLst>
          </p:cNvPr>
          <p:cNvSpPr txBox="1">
            <a:spLocks/>
          </p:cNvSpPr>
          <p:nvPr userDrawn="1"/>
        </p:nvSpPr>
        <p:spPr>
          <a:xfrm>
            <a:off x="9153651"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75" b="1" i="0">
                <a:solidFill>
                  <a:schemeClr val="bg1"/>
                </a:solidFill>
                <a:latin typeface="Lato" panose="020F0502020204030203" pitchFamily="34" charset="77"/>
              </a:rPr>
              <a:t> </a:t>
            </a:r>
            <a:fld id="{68F1BF3E-5F0E-D24A-8AA5-A9EEC54EF19C}" type="datetime4">
              <a:rPr lang="en-GB" sz="675" b="1" i="0" smtClean="0">
                <a:solidFill>
                  <a:schemeClr val="bg1"/>
                </a:solidFill>
                <a:latin typeface="Lato" panose="020F0502020204030203" pitchFamily="34" charset="77"/>
              </a:rPr>
              <a:pPr algn="r"/>
              <a:t>21 October 2024</a:t>
            </a:fld>
            <a:r>
              <a:rPr lang="en-GB" sz="675" b="1" i="0">
                <a:solidFill>
                  <a:schemeClr val="bg1"/>
                </a:solidFill>
                <a:latin typeface="Lato" panose="020F0502020204030203" pitchFamily="34" charset="77"/>
              </a:rPr>
              <a:t>    |    </a:t>
            </a:r>
            <a:fld id="{2B613C8D-C864-C543-AF89-04A4A766BF11}" type="slidenum">
              <a:rPr lang="en-US" sz="675" b="1" i="0" smtClean="0">
                <a:solidFill>
                  <a:schemeClr val="bg1"/>
                </a:solidFill>
                <a:latin typeface="Lato" panose="020F0502020204030203" pitchFamily="34" charset="77"/>
              </a:rPr>
              <a:pPr algn="r"/>
              <a:t>‹#›</a:t>
            </a:fld>
            <a:endParaRPr lang="en-US" sz="675" b="1" i="0">
              <a:solidFill>
                <a:schemeClr val="bg1"/>
              </a:solidFill>
              <a:latin typeface="Lato" panose="020F0502020204030203" pitchFamily="34" charset="77"/>
            </a:endParaRPr>
          </a:p>
        </p:txBody>
      </p:sp>
    </p:spTree>
    <p:extLst>
      <p:ext uri="{BB962C8B-B14F-4D97-AF65-F5344CB8AC3E}">
        <p14:creationId xmlns:p14="http://schemas.microsoft.com/office/powerpoint/2010/main" val="3191476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Page">
    <p:spTree>
      <p:nvGrpSpPr>
        <p:cNvPr id="1" name=""/>
        <p:cNvGrpSpPr/>
        <p:nvPr/>
      </p:nvGrpSpPr>
      <p:grpSpPr>
        <a:xfrm>
          <a:off x="0" y="0"/>
          <a:ext cx="0" cy="0"/>
          <a:chOff x="0" y="0"/>
          <a:chExt cx="0" cy="0"/>
        </a:xfrm>
      </p:grpSpPr>
      <p:sp>
        <p:nvSpPr>
          <p:cNvPr id="8" name="Rectangle 7"/>
          <p:cNvSpPr/>
          <p:nvPr userDrawn="1"/>
        </p:nvSpPr>
        <p:spPr>
          <a:xfrm>
            <a:off x="0" y="845093"/>
            <a:ext cx="12192000" cy="29635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Arial"/>
              <a:cs typeface="Arial"/>
            </a:endParaRPr>
          </a:p>
        </p:txBody>
      </p:sp>
      <p:pic>
        <p:nvPicPr>
          <p:cNvPr id="13" name="Picture 12"/>
          <p:cNvPicPr>
            <a:picLocks noChangeAspect="1"/>
          </p:cNvPicPr>
          <p:nvPr userDrawn="1"/>
        </p:nvPicPr>
        <p:blipFill>
          <a:blip r:embed="rId2"/>
          <a:stretch>
            <a:fillRect/>
          </a:stretch>
        </p:blipFill>
        <p:spPr>
          <a:xfrm>
            <a:off x="8875468" y="3778835"/>
            <a:ext cx="4181397" cy="3207886"/>
          </a:xfrm>
          <a:prstGeom prst="rect">
            <a:avLst/>
          </a:prstGeom>
        </p:spPr>
      </p:pic>
      <p:sp>
        <p:nvSpPr>
          <p:cNvPr id="10" name="Title Placeholder 1"/>
          <p:cNvSpPr>
            <a:spLocks noGrp="1"/>
          </p:cNvSpPr>
          <p:nvPr>
            <p:ph type="title" hasCustomPrompt="1"/>
          </p:nvPr>
        </p:nvSpPr>
        <p:spPr>
          <a:xfrm>
            <a:off x="577599" y="2701538"/>
            <a:ext cx="11307484" cy="727467"/>
          </a:xfrm>
          <a:prstGeom prst="rect">
            <a:avLst/>
          </a:prstGeom>
        </p:spPr>
        <p:txBody>
          <a:bodyPr vert="horz" wrap="square" lIns="0" tIns="0" rIns="0" bIns="0" rtlCol="0" anchor="b" anchorCtr="0">
            <a:noAutofit/>
          </a:bodyPr>
          <a:lstStyle>
            <a:lvl1pPr>
              <a:defRPr sz="3200" b="1" baseline="0">
                <a:solidFill>
                  <a:schemeClr val="tx2"/>
                </a:solidFill>
                <a:latin typeface="Arial Rounded MT Bold" panose="020F0704030504030204" pitchFamily="34" charset="0"/>
              </a:defRPr>
            </a:lvl1pPr>
          </a:lstStyle>
          <a:p>
            <a:r>
              <a:rPr lang="en-GB"/>
              <a:t>CLICK TO ADD HEADING</a:t>
            </a:r>
            <a:endParaRPr lang="en-US"/>
          </a:p>
        </p:txBody>
      </p:sp>
      <p:cxnSp>
        <p:nvCxnSpPr>
          <p:cNvPr id="11" name="Straight Connector 10"/>
          <p:cNvCxnSpPr/>
          <p:nvPr userDrawn="1"/>
        </p:nvCxnSpPr>
        <p:spPr>
          <a:xfrm>
            <a:off x="271540" y="836647"/>
            <a:ext cx="11505485" cy="0"/>
          </a:xfrm>
          <a:prstGeom prst="line">
            <a:avLst/>
          </a:prstGeom>
          <a:ln w="15875">
            <a:gradFill flip="none" rotWithShape="1">
              <a:gsLst>
                <a:gs pos="60000">
                  <a:schemeClr val="accent1"/>
                </a:gs>
                <a:gs pos="100000">
                  <a:schemeClr val="accent3"/>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2" name="Picture 11" descr="DCC_final_Logo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1537" y="240693"/>
            <a:ext cx="1783155" cy="423774"/>
          </a:xfrm>
          <a:prstGeom prst="rect">
            <a:avLst/>
          </a:prstGeom>
        </p:spPr>
      </p:pic>
      <p:sp>
        <p:nvSpPr>
          <p:cNvPr id="4" name="Text Placeholder 3"/>
          <p:cNvSpPr>
            <a:spLocks noGrp="1"/>
          </p:cNvSpPr>
          <p:nvPr>
            <p:ph type="body" sz="quarter" idx="10" hasCustomPrompt="1"/>
          </p:nvPr>
        </p:nvSpPr>
        <p:spPr>
          <a:xfrm>
            <a:off x="584202" y="3599772"/>
            <a:ext cx="6838951" cy="623887"/>
          </a:xfrm>
        </p:spPr>
        <p:txBody>
          <a:bodyPr/>
          <a:lstStyle>
            <a:lvl1pPr marL="0" indent="0">
              <a:spcBef>
                <a:spcPts val="600"/>
              </a:spcBef>
              <a:spcAft>
                <a:spcPts val="600"/>
              </a:spcAft>
              <a:buNone/>
              <a:defRPr sz="2400" b="1">
                <a:solidFill>
                  <a:schemeClr val="tx2"/>
                </a:solidFill>
                <a:latin typeface="Arial Rounded MT Bold" panose="020F0704030504030204" pitchFamily="34" charset="0"/>
              </a:defRPr>
            </a:lvl1pPr>
          </a:lstStyle>
          <a:p>
            <a:pPr lvl="0"/>
            <a:r>
              <a:rPr lang="en-US"/>
              <a:t>Subtitle</a:t>
            </a:r>
          </a:p>
          <a:p>
            <a:pPr lvl="0"/>
            <a:r>
              <a:rPr lang="en-US"/>
              <a:t>Date</a:t>
            </a:r>
            <a:endParaRPr lang="en-GB"/>
          </a:p>
        </p:txBody>
      </p:sp>
      <p:sp>
        <p:nvSpPr>
          <p:cNvPr id="15" name="Text Placeholder 3"/>
          <p:cNvSpPr>
            <a:spLocks noGrp="1"/>
          </p:cNvSpPr>
          <p:nvPr>
            <p:ph type="body" sz="quarter" idx="12" hasCustomPrompt="1"/>
          </p:nvPr>
        </p:nvSpPr>
        <p:spPr>
          <a:xfrm>
            <a:off x="584203" y="6291268"/>
            <a:ext cx="3340100" cy="365125"/>
          </a:xfrm>
        </p:spPr>
        <p:txBody>
          <a:bodyPr anchor="ctr"/>
          <a:lstStyle>
            <a:lvl1pPr>
              <a:defRPr sz="1200">
                <a:solidFill>
                  <a:schemeClr val="tx2"/>
                </a:solidFill>
              </a:defRPr>
            </a:lvl1pPr>
          </a:lstStyle>
          <a:p>
            <a:pPr lvl="0"/>
            <a:r>
              <a:rPr lang="en-US"/>
              <a:t>Version </a:t>
            </a:r>
            <a:endParaRPr lang="en-GB"/>
          </a:p>
        </p:txBody>
      </p:sp>
      <p:sp>
        <p:nvSpPr>
          <p:cNvPr id="17"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14"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223110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584203" y="1547818"/>
            <a:ext cx="11199284" cy="4452937"/>
          </a:xfrm>
        </p:spPr>
        <p:txBody>
          <a:bodyPr/>
          <a:lstStyle>
            <a:lvl1pPr marL="355600" indent="-355600">
              <a:buClr>
                <a:schemeClr val="tx1"/>
              </a:buClr>
              <a:buFont typeface="Wingdings" panose="05000000000000000000" pitchFamily="2" charset="2"/>
              <a:buChar char="§"/>
              <a:defRPr sz="2400">
                <a:solidFill>
                  <a:schemeClr val="tx1"/>
                </a:solidFill>
              </a:defRPr>
            </a:lvl1pPr>
            <a:lvl2pPr marL="720725" indent="-365125">
              <a:buClr>
                <a:schemeClr val="accent1"/>
              </a:buClr>
              <a:buFont typeface="Wingdings" panose="05000000000000000000" pitchFamily="2" charset="2"/>
              <a:buChar char="§"/>
              <a:defRPr sz="2400" b="0" baseline="0">
                <a:solidFill>
                  <a:schemeClr val="tx1"/>
                </a:solidFill>
              </a:defRPr>
            </a:lvl2pPr>
            <a:lvl3pPr marL="1079500" indent="-358775">
              <a:buClr>
                <a:schemeClr val="tx2"/>
              </a:buClr>
              <a:defRPr sz="2000">
                <a:solidFill>
                  <a:schemeClr val="tx2"/>
                </a:solidFill>
              </a:defRPr>
            </a:lvl3pPr>
            <a:lvl4pPr>
              <a:defRPr sz="2400"/>
            </a:lvl4pPr>
            <a:lvl5pPr>
              <a:defRPr sz="2400"/>
            </a:lvl5pPr>
          </a:lstStyle>
          <a:p>
            <a:pPr lvl="0"/>
            <a:r>
              <a:rPr lang="en-US"/>
              <a:t>Agenda level 1</a:t>
            </a:r>
          </a:p>
          <a:p>
            <a:pPr lvl="1"/>
            <a:r>
              <a:rPr lang="en-US"/>
              <a:t>Agenda level 2</a:t>
            </a:r>
          </a:p>
          <a:p>
            <a:pPr lvl="0"/>
            <a:r>
              <a:rPr lang="en-US"/>
              <a:t>Agenda Level 1</a:t>
            </a:r>
          </a:p>
          <a:p>
            <a:pPr lvl="0"/>
            <a:endParaRPr lang="en-US"/>
          </a:p>
        </p:txBody>
      </p:sp>
      <p:sp>
        <p:nvSpPr>
          <p:cNvPr id="5"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4" name="Title 3"/>
          <p:cNvSpPr>
            <a:spLocks noGrp="1"/>
          </p:cNvSpPr>
          <p:nvPr>
            <p:ph type="title" hasCustomPrompt="1"/>
          </p:nvPr>
        </p:nvSpPr>
        <p:spPr/>
        <p:txBody>
          <a:bodyPr/>
          <a:lstStyle>
            <a:lvl1pPr>
              <a:defRPr cap="none"/>
            </a:lvl1pPr>
          </a:lstStyle>
          <a:p>
            <a:r>
              <a:rPr lang="en-US"/>
              <a:t>Click to edit master title style</a:t>
            </a:r>
            <a:endParaRPr lang="en-GB"/>
          </a:p>
        </p:txBody>
      </p:sp>
      <p:sp>
        <p:nvSpPr>
          <p:cNvPr id="8"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1795417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with w/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6" name="Text Placeholder 5"/>
          <p:cNvSpPr>
            <a:spLocks noGrp="1"/>
          </p:cNvSpPr>
          <p:nvPr>
            <p:ph type="body" sz="quarter" idx="12" hasCustomPrompt="1"/>
          </p:nvPr>
        </p:nvSpPr>
        <p:spPr>
          <a:xfrm>
            <a:off x="584199" y="1547818"/>
            <a:ext cx="11199285" cy="4452937"/>
          </a:xfrm>
        </p:spPr>
        <p:txBody>
          <a:bodyPr/>
          <a:lstStyle>
            <a:lvl1pPr marL="355600" indent="-355600">
              <a:buClr>
                <a:schemeClr val="tx1"/>
              </a:buClr>
              <a:buFont typeface="Wingdings" panose="05000000000000000000" pitchFamily="2" charset="2"/>
              <a:buChar char="§"/>
              <a:defRPr sz="2400"/>
            </a:lvl1pPr>
            <a:lvl2pPr marL="720725" indent="-365125">
              <a:buClr>
                <a:schemeClr val="accent1"/>
              </a:buClr>
              <a:buFont typeface="Wingdings" panose="05000000000000000000" pitchFamily="2" charset="2"/>
              <a:buChar char="§"/>
              <a:defRPr sz="2400" b="0" baseline="0">
                <a:solidFill>
                  <a:schemeClr val="accent4"/>
                </a:solidFill>
              </a:defRPr>
            </a:lvl2pPr>
            <a:lvl3pPr marL="1079500" indent="-358775">
              <a:buClr>
                <a:schemeClr val="tx2"/>
              </a:buClr>
              <a:defRPr sz="2000">
                <a:solidFill>
                  <a:schemeClr val="tx2"/>
                </a:solidFill>
              </a:defRPr>
            </a:lvl3pPr>
            <a:lvl4pPr>
              <a:defRPr sz="2400"/>
            </a:lvl4pPr>
            <a:lvl5pPr>
              <a:defRPr sz="2400"/>
            </a:lvl5pPr>
          </a:lstStyle>
          <a:p>
            <a:pPr lvl="0"/>
            <a:r>
              <a:rPr lang="en-US"/>
              <a:t>Agenda level 1</a:t>
            </a:r>
          </a:p>
          <a:p>
            <a:pPr lvl="1"/>
            <a:r>
              <a:rPr lang="en-US"/>
              <a:t>Agenda level 2</a:t>
            </a:r>
          </a:p>
          <a:p>
            <a:pPr lvl="0"/>
            <a:r>
              <a:rPr lang="en-US"/>
              <a:t>Agenda Level 1</a:t>
            </a:r>
          </a:p>
          <a:p>
            <a:pPr lvl="0"/>
            <a:endParaRPr lang="en-US"/>
          </a:p>
        </p:txBody>
      </p:sp>
      <p:sp>
        <p:nvSpPr>
          <p:cNvPr id="7" name="Text Placeholder 9"/>
          <p:cNvSpPr>
            <a:spLocks noGrp="1"/>
          </p:cNvSpPr>
          <p:nvPr>
            <p:ph type="body" sz="quarter" idx="14" hasCustomPrompt="1"/>
          </p:nvPr>
        </p:nvSpPr>
        <p:spPr>
          <a:xfrm>
            <a:off x="584200" y="795338"/>
            <a:ext cx="11167533" cy="409518"/>
          </a:xfrm>
        </p:spPr>
        <p:txBody>
          <a:bodyPr/>
          <a:lstStyle>
            <a:lvl1pPr>
              <a:defRPr sz="2400"/>
            </a:lvl1pPr>
          </a:lstStyle>
          <a:p>
            <a:pPr lvl="0"/>
            <a:r>
              <a:rPr lang="en-US"/>
              <a:t>Subheading</a:t>
            </a:r>
            <a:endParaRPr lang="en-GB"/>
          </a:p>
        </p:txBody>
      </p:sp>
      <p:sp>
        <p:nvSpPr>
          <p:cNvPr id="9"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10"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1679344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4"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5"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730517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w/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10" name="Text Placeholder 9"/>
          <p:cNvSpPr>
            <a:spLocks noGrp="1"/>
          </p:cNvSpPr>
          <p:nvPr>
            <p:ph type="body" sz="quarter" idx="14" hasCustomPrompt="1"/>
          </p:nvPr>
        </p:nvSpPr>
        <p:spPr>
          <a:xfrm>
            <a:off x="584200" y="795338"/>
            <a:ext cx="11167533" cy="409518"/>
          </a:xfrm>
        </p:spPr>
        <p:txBody>
          <a:bodyPr/>
          <a:lstStyle>
            <a:lvl1pPr>
              <a:defRPr sz="2400"/>
            </a:lvl1pPr>
          </a:lstStyle>
          <a:p>
            <a:pPr lvl="0"/>
            <a:r>
              <a:rPr lang="en-US"/>
              <a:t>Subheading</a:t>
            </a:r>
            <a:endParaRPr lang="en-GB"/>
          </a:p>
        </p:txBody>
      </p:sp>
      <p:sp>
        <p:nvSpPr>
          <p:cNvPr id="5"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6"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1270767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Per P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8" name="Text Placeholder 7"/>
          <p:cNvSpPr>
            <a:spLocks noGrp="1"/>
          </p:cNvSpPr>
          <p:nvPr>
            <p:ph type="body" sz="quarter" idx="13"/>
          </p:nvPr>
        </p:nvSpPr>
        <p:spPr>
          <a:xfrm>
            <a:off x="584199" y="1547818"/>
            <a:ext cx="11199285"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6"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452152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Per Page - Vertical">
    <p:spTree>
      <p:nvGrpSpPr>
        <p:cNvPr id="1" name=""/>
        <p:cNvGrpSpPr/>
        <p:nvPr/>
      </p:nvGrpSpPr>
      <p:grpSpPr>
        <a:xfrm>
          <a:off x="0" y="0"/>
          <a:ext cx="0" cy="0"/>
          <a:chOff x="0" y="0"/>
          <a:chExt cx="0" cy="0"/>
        </a:xfrm>
      </p:grpSpPr>
      <p:sp>
        <p:nvSpPr>
          <p:cNvPr id="13" name="Content Placeholder 12"/>
          <p:cNvSpPr>
            <a:spLocks noGrp="1"/>
          </p:cNvSpPr>
          <p:nvPr>
            <p:ph sz="quarter" idx="16"/>
          </p:nvPr>
        </p:nvSpPr>
        <p:spPr>
          <a:xfrm>
            <a:off x="6253779" y="1547818"/>
            <a:ext cx="5520000" cy="445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5"/>
          </p:nvPr>
        </p:nvSpPr>
        <p:spPr>
          <a:xfrm>
            <a:off x="583912" y="1547818"/>
            <a:ext cx="5520000" cy="445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6" name="Footer Placeholder 4"/>
          <p:cNvSpPr>
            <a:spLocks noGrp="1"/>
          </p:cNvSpPr>
          <p:nvPr>
            <p:ph type="ftr" sz="quarter" idx="3"/>
          </p:nvPr>
        </p:nvSpPr>
        <p:spPr>
          <a:xfrm>
            <a:off x="4321688" y="6290595"/>
            <a:ext cx="3548629" cy="365125"/>
          </a:xfrm>
          <a:prstGeom prst="rect">
            <a:avLst/>
          </a:prstGeom>
        </p:spPr>
        <p:txBody>
          <a:bodyPr anchor="ctr"/>
          <a:lstStyle>
            <a:lvl1pPr algn="ctr">
              <a:defRPr sz="1100">
                <a:solidFill>
                  <a:schemeClr val="tx2"/>
                </a:solidFill>
                <a:latin typeface="+mn-lt"/>
              </a:defRPr>
            </a:lvl1pPr>
          </a:lstStyle>
          <a:p>
            <a:r>
              <a:rPr lang="en-GB"/>
              <a:t>DCC Confidential</a:t>
            </a:r>
          </a:p>
        </p:txBody>
      </p:sp>
      <p:sp>
        <p:nvSpPr>
          <p:cNvPr id="7"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141693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0000" y="540000"/>
            <a:ext cx="9000000" cy="720000"/>
          </a:xfrm>
        </p:spPr>
        <p:txBody>
          <a:bodyPr/>
          <a:lstStyle/>
          <a:p>
            <a:r>
              <a:rPr lang="en-US"/>
              <a:t>Click to edit Master title style</a:t>
            </a:r>
          </a:p>
        </p:txBody>
      </p:sp>
      <p:sp>
        <p:nvSpPr>
          <p:cNvPr id="12" name="Slide Number Placeholder 6">
            <a:extLst>
              <a:ext uri="{FF2B5EF4-FFF2-40B4-BE49-F238E27FC236}">
                <a16:creationId xmlns:a16="http://schemas.microsoft.com/office/drawing/2014/main" id="{CE0B18F8-D393-724C-B4D7-64CBA0C770AB}"/>
              </a:ext>
            </a:extLst>
          </p:cNvPr>
          <p:cNvSpPr txBox="1">
            <a:spLocks/>
          </p:cNvSpPr>
          <p:nvPr userDrawn="1"/>
        </p:nvSpPr>
        <p:spPr>
          <a:xfrm>
            <a:off x="9153650"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1" i="0">
                <a:solidFill>
                  <a:schemeClr val="bg1"/>
                </a:solidFill>
                <a:latin typeface="Lato" panose="020F0502020204030203" pitchFamily="34" charset="77"/>
              </a:rPr>
              <a:t> </a:t>
            </a:r>
            <a:fld id="{68F1BF3E-5F0E-D24A-8AA5-A9EEC54EF19C}" type="datetime4">
              <a:rPr lang="en-GB" sz="900" b="1" i="0" smtClean="0">
                <a:solidFill>
                  <a:schemeClr val="bg1"/>
                </a:solidFill>
                <a:latin typeface="Lato" panose="020F0502020204030203" pitchFamily="34" charset="77"/>
              </a:rPr>
              <a:pPr algn="r"/>
              <a:t>21 October 2024</a:t>
            </a:fld>
            <a:r>
              <a:rPr lang="en-GB" sz="900" b="1" i="0">
                <a:solidFill>
                  <a:schemeClr val="bg1"/>
                </a:solidFill>
                <a:latin typeface="Lato" panose="020F0502020204030203" pitchFamily="34" charset="77"/>
              </a:rPr>
              <a:t>    |    </a:t>
            </a:r>
            <a:fld id="{2B613C8D-C864-C543-AF89-04A4A766BF11}" type="slidenum">
              <a:rPr lang="en-US" sz="900" b="1" i="0" smtClean="0">
                <a:solidFill>
                  <a:schemeClr val="bg1"/>
                </a:solidFill>
                <a:latin typeface="Lato" panose="020F0502020204030203" pitchFamily="34" charset="77"/>
              </a:rPr>
              <a:pPr algn="r"/>
              <a:t>‹#›</a:t>
            </a:fld>
            <a:endParaRPr lang="en-US" sz="900" b="1" i="0">
              <a:solidFill>
                <a:schemeClr val="bg1"/>
              </a:solidFill>
              <a:latin typeface="Lato" panose="020F0502020204030203" pitchFamily="34" charset="77"/>
            </a:endParaRPr>
          </a:p>
        </p:txBody>
      </p:sp>
      <p:pic>
        <p:nvPicPr>
          <p:cNvPr id="5" name="Picture 4">
            <a:extLst>
              <a:ext uri="{FF2B5EF4-FFF2-40B4-BE49-F238E27FC236}">
                <a16:creationId xmlns:a16="http://schemas.microsoft.com/office/drawing/2014/main" id="{34DD57ED-5918-664A-AE43-E2962133AEBA}"/>
              </a:ext>
            </a:extLst>
          </p:cNvPr>
          <p:cNvPicPr>
            <a:picLocks noChangeAspect="1"/>
          </p:cNvPicPr>
          <p:nvPr userDrawn="1"/>
        </p:nvPicPr>
        <p:blipFill>
          <a:blip r:embed="rId3"/>
          <a:stretch>
            <a:fillRect/>
          </a:stretch>
        </p:blipFill>
        <p:spPr>
          <a:xfrm>
            <a:off x="720000" y="6330951"/>
            <a:ext cx="1249111" cy="396000"/>
          </a:xfrm>
          <a:prstGeom prst="rect">
            <a:avLst/>
          </a:prstGeom>
        </p:spPr>
      </p:pic>
      <p:sp>
        <p:nvSpPr>
          <p:cNvPr id="11" name="Content Placeholder 2">
            <a:extLst>
              <a:ext uri="{FF2B5EF4-FFF2-40B4-BE49-F238E27FC236}">
                <a16:creationId xmlns:a16="http://schemas.microsoft.com/office/drawing/2014/main" id="{85EC2FDE-593E-9541-9BBF-FF0D99C9FE4F}"/>
              </a:ext>
            </a:extLst>
          </p:cNvPr>
          <p:cNvSpPr>
            <a:spLocks noGrp="1"/>
          </p:cNvSpPr>
          <p:nvPr>
            <p:ph sz="half" idx="1"/>
          </p:nvPr>
        </p:nvSpPr>
        <p:spPr>
          <a:xfrm>
            <a:off x="720000" y="1080000"/>
            <a:ext cx="9000000" cy="4140000"/>
          </a:xfrm>
        </p:spPr>
        <p:txBody>
          <a:bodyPr/>
          <a:lstStyle>
            <a:lvl1pPr marL="0" indent="0">
              <a:buFontTx/>
              <a:buNone/>
              <a:defRPr sz="1600" b="1">
                <a:solidFill>
                  <a:srgbClr val="1F144A"/>
                </a:solidFill>
              </a:defRPr>
            </a:lvl1pPr>
            <a:lvl2pPr marL="457189" indent="0">
              <a:buFontTx/>
              <a:buNone/>
              <a:tabLst/>
              <a:defRPr sz="1400">
                <a:solidFill>
                  <a:srgbClr val="1F144A"/>
                </a:solidFill>
              </a:defRPr>
            </a:lvl2pPr>
            <a:lvl3pPr marL="914377" indent="0">
              <a:buFontTx/>
              <a:buNone/>
              <a:defRPr>
                <a:solidFill>
                  <a:srgbClr val="1F144A"/>
                </a:solidFill>
              </a:defRPr>
            </a:lvl3pPr>
            <a:lvl4pPr marL="1371566" indent="0">
              <a:buFontTx/>
              <a:buNone/>
              <a:defRPr>
                <a:solidFill>
                  <a:srgbClr val="1F144A"/>
                </a:solidFill>
              </a:defRPr>
            </a:lvl4pPr>
            <a:lvl5pPr marL="1828754" indent="0">
              <a:buFontTx/>
              <a:buNone/>
              <a:defRPr>
                <a:solidFill>
                  <a:srgbClr val="1F144A"/>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0217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Per Page - Vertical w/subheading">
    <p:spTree>
      <p:nvGrpSpPr>
        <p:cNvPr id="1" name=""/>
        <p:cNvGrpSpPr/>
        <p:nvPr/>
      </p:nvGrpSpPr>
      <p:grpSpPr>
        <a:xfrm>
          <a:off x="0" y="0"/>
          <a:ext cx="0" cy="0"/>
          <a:chOff x="0" y="0"/>
          <a:chExt cx="0" cy="0"/>
        </a:xfrm>
      </p:grpSpPr>
      <p:sp>
        <p:nvSpPr>
          <p:cNvPr id="13" name="Content Placeholder 12"/>
          <p:cNvSpPr>
            <a:spLocks noGrp="1"/>
          </p:cNvSpPr>
          <p:nvPr>
            <p:ph sz="quarter" idx="16"/>
          </p:nvPr>
        </p:nvSpPr>
        <p:spPr>
          <a:xfrm>
            <a:off x="6246736" y="1547818"/>
            <a:ext cx="5520000"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5"/>
          </p:nvPr>
        </p:nvSpPr>
        <p:spPr>
          <a:xfrm>
            <a:off x="583912" y="1547818"/>
            <a:ext cx="5520000"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7" name="Text Placeholder 9"/>
          <p:cNvSpPr>
            <a:spLocks noGrp="1"/>
          </p:cNvSpPr>
          <p:nvPr>
            <p:ph type="body" sz="quarter" idx="14" hasCustomPrompt="1"/>
          </p:nvPr>
        </p:nvSpPr>
        <p:spPr>
          <a:xfrm>
            <a:off x="584200" y="795338"/>
            <a:ext cx="11167533" cy="409518"/>
          </a:xfrm>
        </p:spPr>
        <p:txBody>
          <a:bodyPr/>
          <a:lstStyle>
            <a:lvl1pPr>
              <a:defRPr sz="2400"/>
            </a:lvl1pPr>
          </a:lstStyle>
          <a:p>
            <a:pPr lvl="0"/>
            <a:r>
              <a:rPr lang="en-US"/>
              <a:t>Subheading</a:t>
            </a:r>
            <a:endParaRPr lang="en-GB"/>
          </a:p>
        </p:txBody>
      </p:sp>
      <p:sp>
        <p:nvSpPr>
          <p:cNvPr id="9" name="Footer Placeholder 4"/>
          <p:cNvSpPr>
            <a:spLocks noGrp="1"/>
          </p:cNvSpPr>
          <p:nvPr>
            <p:ph type="ftr" sz="quarter" idx="3"/>
          </p:nvPr>
        </p:nvSpPr>
        <p:spPr>
          <a:xfrm>
            <a:off x="4321688" y="6290595"/>
            <a:ext cx="3548629" cy="365125"/>
          </a:xfrm>
          <a:prstGeom prst="rect">
            <a:avLst/>
          </a:prstGeom>
        </p:spPr>
        <p:txBody>
          <a:bodyPr anchor="ctr"/>
          <a:lstStyle>
            <a:lvl1pPr algn="ctr">
              <a:defRPr sz="1100">
                <a:solidFill>
                  <a:schemeClr val="tx2"/>
                </a:solidFill>
                <a:latin typeface="+mn-lt"/>
              </a:defRPr>
            </a:lvl1pPr>
          </a:lstStyle>
          <a:p>
            <a:r>
              <a:rPr lang="en-GB"/>
              <a:t>DCC Confidential</a:t>
            </a:r>
          </a:p>
        </p:txBody>
      </p:sp>
      <p:sp>
        <p:nvSpPr>
          <p:cNvPr id="10"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4249403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er P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10" name="Content Placeholder 9"/>
          <p:cNvSpPr>
            <a:spLocks noGrp="1"/>
          </p:cNvSpPr>
          <p:nvPr>
            <p:ph sz="quarter" idx="17"/>
          </p:nvPr>
        </p:nvSpPr>
        <p:spPr>
          <a:xfrm>
            <a:off x="583912" y="1547813"/>
            <a:ext cx="5520000"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p:cNvSpPr>
            <a:spLocks noGrp="1"/>
          </p:cNvSpPr>
          <p:nvPr>
            <p:ph sz="quarter" idx="18"/>
          </p:nvPr>
        </p:nvSpPr>
        <p:spPr>
          <a:xfrm>
            <a:off x="6261080" y="1547813"/>
            <a:ext cx="5520000"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p:cNvSpPr>
            <a:spLocks noGrp="1"/>
          </p:cNvSpPr>
          <p:nvPr>
            <p:ph sz="quarter" idx="19"/>
          </p:nvPr>
        </p:nvSpPr>
        <p:spPr>
          <a:xfrm>
            <a:off x="6261080" y="3860800"/>
            <a:ext cx="5520000" cy="213995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Content Placeholder 9"/>
          <p:cNvSpPr>
            <a:spLocks noGrp="1"/>
          </p:cNvSpPr>
          <p:nvPr>
            <p:ph sz="quarter" idx="20"/>
          </p:nvPr>
        </p:nvSpPr>
        <p:spPr>
          <a:xfrm>
            <a:off x="583912" y="3860800"/>
            <a:ext cx="5520000"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9"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2422663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er Page w/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10" name="Content Placeholder 9"/>
          <p:cNvSpPr>
            <a:spLocks noGrp="1"/>
          </p:cNvSpPr>
          <p:nvPr>
            <p:ph sz="quarter" idx="17"/>
          </p:nvPr>
        </p:nvSpPr>
        <p:spPr>
          <a:xfrm>
            <a:off x="583912" y="1547813"/>
            <a:ext cx="5520000"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p:cNvSpPr>
            <a:spLocks noGrp="1"/>
          </p:cNvSpPr>
          <p:nvPr>
            <p:ph sz="quarter" idx="18"/>
          </p:nvPr>
        </p:nvSpPr>
        <p:spPr>
          <a:xfrm>
            <a:off x="6261080" y="1547813"/>
            <a:ext cx="5520000"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p:cNvSpPr>
            <a:spLocks noGrp="1"/>
          </p:cNvSpPr>
          <p:nvPr>
            <p:ph sz="quarter" idx="19"/>
          </p:nvPr>
        </p:nvSpPr>
        <p:spPr>
          <a:xfrm>
            <a:off x="6261080" y="3860800"/>
            <a:ext cx="5520000" cy="213995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Content Placeholder 9"/>
          <p:cNvSpPr>
            <a:spLocks noGrp="1"/>
          </p:cNvSpPr>
          <p:nvPr>
            <p:ph sz="quarter" idx="20"/>
          </p:nvPr>
        </p:nvSpPr>
        <p:spPr>
          <a:xfrm>
            <a:off x="583912" y="3860800"/>
            <a:ext cx="5520000"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9"/>
          <p:cNvSpPr>
            <a:spLocks noGrp="1"/>
          </p:cNvSpPr>
          <p:nvPr>
            <p:ph type="body" sz="quarter" idx="21" hasCustomPrompt="1"/>
          </p:nvPr>
        </p:nvSpPr>
        <p:spPr>
          <a:xfrm>
            <a:off x="584200" y="795338"/>
            <a:ext cx="11167533" cy="409518"/>
          </a:xfrm>
        </p:spPr>
        <p:txBody>
          <a:bodyPr/>
          <a:lstStyle>
            <a:lvl1pPr>
              <a:defRPr sz="2400"/>
            </a:lvl1pPr>
          </a:lstStyle>
          <a:p>
            <a:pPr lvl="0"/>
            <a:r>
              <a:rPr lang="en-US"/>
              <a:t>Subheading</a:t>
            </a:r>
            <a:endParaRPr lang="en-GB"/>
          </a:p>
        </p:txBody>
      </p:sp>
      <p:sp>
        <p:nvSpPr>
          <p:cNvPr id="13"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15"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3843271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Per Page - Horizontal">
    <p:spTree>
      <p:nvGrpSpPr>
        <p:cNvPr id="1" name=""/>
        <p:cNvGrpSpPr/>
        <p:nvPr/>
      </p:nvGrpSpPr>
      <p:grpSpPr>
        <a:xfrm>
          <a:off x="0" y="0"/>
          <a:ext cx="0" cy="0"/>
          <a:chOff x="0" y="0"/>
          <a:chExt cx="0" cy="0"/>
        </a:xfrm>
      </p:grpSpPr>
      <p:sp>
        <p:nvSpPr>
          <p:cNvPr id="7" name="Content Placeholder 6"/>
          <p:cNvSpPr>
            <a:spLocks noGrp="1"/>
          </p:cNvSpPr>
          <p:nvPr>
            <p:ph sz="quarter" idx="15"/>
          </p:nvPr>
        </p:nvSpPr>
        <p:spPr>
          <a:xfrm>
            <a:off x="584203" y="1547813"/>
            <a:ext cx="11199284"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p:cNvSpPr>
            <a:spLocks noGrp="1"/>
          </p:cNvSpPr>
          <p:nvPr>
            <p:ph sz="quarter" idx="16"/>
          </p:nvPr>
        </p:nvSpPr>
        <p:spPr>
          <a:xfrm>
            <a:off x="584203" y="3860800"/>
            <a:ext cx="11199284" cy="213995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6"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8"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567531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Per Page - Horizontal w/subheading">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584203" y="1547813"/>
            <a:ext cx="11199284"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0"/>
          <p:cNvSpPr>
            <a:spLocks noGrp="1"/>
          </p:cNvSpPr>
          <p:nvPr>
            <p:ph sz="quarter" idx="17"/>
          </p:nvPr>
        </p:nvSpPr>
        <p:spPr>
          <a:xfrm>
            <a:off x="584203" y="3860800"/>
            <a:ext cx="11199284" cy="213995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10" name="Text Placeholder 9"/>
          <p:cNvSpPr>
            <a:spLocks noGrp="1"/>
          </p:cNvSpPr>
          <p:nvPr>
            <p:ph type="body" sz="quarter" idx="14" hasCustomPrompt="1"/>
          </p:nvPr>
        </p:nvSpPr>
        <p:spPr>
          <a:xfrm>
            <a:off x="584201" y="795338"/>
            <a:ext cx="11167535" cy="409518"/>
          </a:xfrm>
        </p:spPr>
        <p:txBody>
          <a:bodyPr/>
          <a:lstStyle>
            <a:lvl1pPr>
              <a:defRPr sz="2400"/>
            </a:lvl1pPr>
          </a:lstStyle>
          <a:p>
            <a:pPr lvl="0"/>
            <a:r>
              <a:rPr lang="en-US"/>
              <a:t>Subheading</a:t>
            </a:r>
            <a:endParaRPr lang="en-GB"/>
          </a:p>
        </p:txBody>
      </p:sp>
      <p:sp>
        <p:nvSpPr>
          <p:cNvPr id="8"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9"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26482218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Per Page">
    <p:spTree>
      <p:nvGrpSpPr>
        <p:cNvPr id="1" name=""/>
        <p:cNvGrpSpPr/>
        <p:nvPr/>
      </p:nvGrpSpPr>
      <p:grpSpPr>
        <a:xfrm>
          <a:off x="0" y="0"/>
          <a:ext cx="0" cy="0"/>
          <a:chOff x="0" y="0"/>
          <a:chExt cx="0" cy="0"/>
        </a:xfrm>
      </p:grpSpPr>
      <p:sp>
        <p:nvSpPr>
          <p:cNvPr id="10" name="Content Placeholder 9"/>
          <p:cNvSpPr>
            <a:spLocks noGrp="1"/>
          </p:cNvSpPr>
          <p:nvPr>
            <p:ph sz="quarter" idx="16"/>
          </p:nvPr>
        </p:nvSpPr>
        <p:spPr>
          <a:xfrm>
            <a:off x="588092" y="1547818"/>
            <a:ext cx="3551368"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7"/>
          </p:nvPr>
        </p:nvSpPr>
        <p:spPr>
          <a:xfrm>
            <a:off x="4411128" y="1547818"/>
            <a:ext cx="3567752"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8"/>
          </p:nvPr>
        </p:nvSpPr>
        <p:spPr>
          <a:xfrm>
            <a:off x="8250548" y="1547818"/>
            <a:ext cx="3532936"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7"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8"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2790307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er Page w/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9" name="Text Placeholder 9"/>
          <p:cNvSpPr>
            <a:spLocks noGrp="1"/>
          </p:cNvSpPr>
          <p:nvPr>
            <p:ph type="body" sz="quarter" idx="16" hasCustomPrompt="1"/>
          </p:nvPr>
        </p:nvSpPr>
        <p:spPr>
          <a:xfrm>
            <a:off x="584201" y="795338"/>
            <a:ext cx="11167535" cy="409518"/>
          </a:xfrm>
        </p:spPr>
        <p:txBody>
          <a:bodyPr/>
          <a:lstStyle>
            <a:lvl1pPr>
              <a:defRPr sz="2400"/>
            </a:lvl1pPr>
          </a:lstStyle>
          <a:p>
            <a:pPr lvl="0"/>
            <a:r>
              <a:rPr lang="en-US"/>
              <a:t>Subheading</a:t>
            </a:r>
            <a:endParaRPr lang="en-GB"/>
          </a:p>
        </p:txBody>
      </p:sp>
      <p:sp>
        <p:nvSpPr>
          <p:cNvPr id="18" name="Content Placeholder 9"/>
          <p:cNvSpPr>
            <a:spLocks noGrp="1"/>
          </p:cNvSpPr>
          <p:nvPr>
            <p:ph sz="quarter" idx="17"/>
          </p:nvPr>
        </p:nvSpPr>
        <p:spPr>
          <a:xfrm>
            <a:off x="588092" y="1547818"/>
            <a:ext cx="3551368"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1"/>
          <p:cNvSpPr>
            <a:spLocks noGrp="1"/>
          </p:cNvSpPr>
          <p:nvPr>
            <p:ph sz="quarter" idx="18"/>
          </p:nvPr>
        </p:nvSpPr>
        <p:spPr>
          <a:xfrm>
            <a:off x="4411128" y="1547818"/>
            <a:ext cx="3567752"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3"/>
          <p:cNvSpPr>
            <a:spLocks noGrp="1"/>
          </p:cNvSpPr>
          <p:nvPr>
            <p:ph sz="quarter" idx="19"/>
          </p:nvPr>
        </p:nvSpPr>
        <p:spPr>
          <a:xfrm>
            <a:off x="8250548" y="1547818"/>
            <a:ext cx="3532936"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10"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10623213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 Per Page">
    <p:spTree>
      <p:nvGrpSpPr>
        <p:cNvPr id="1" name=""/>
        <p:cNvGrpSpPr/>
        <p:nvPr/>
      </p:nvGrpSpPr>
      <p:grpSpPr>
        <a:xfrm>
          <a:off x="0" y="0"/>
          <a:ext cx="0" cy="0"/>
          <a:chOff x="0" y="0"/>
          <a:chExt cx="0" cy="0"/>
        </a:xfrm>
      </p:grpSpPr>
      <p:sp>
        <p:nvSpPr>
          <p:cNvPr id="10" name="Content Placeholder 9"/>
          <p:cNvSpPr>
            <a:spLocks noGrp="1"/>
          </p:cNvSpPr>
          <p:nvPr>
            <p:ph sz="quarter" idx="16"/>
          </p:nvPr>
        </p:nvSpPr>
        <p:spPr>
          <a:xfrm>
            <a:off x="4446496" y="1547818"/>
            <a:ext cx="7336989"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12" name="Content Placeholder 9"/>
          <p:cNvSpPr>
            <a:spLocks noGrp="1"/>
          </p:cNvSpPr>
          <p:nvPr>
            <p:ph sz="quarter" idx="17"/>
          </p:nvPr>
        </p:nvSpPr>
        <p:spPr>
          <a:xfrm>
            <a:off x="588092" y="1547818"/>
            <a:ext cx="3551368"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7"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24837970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 Per Page w/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7" name="Text Placeholder 9"/>
          <p:cNvSpPr>
            <a:spLocks noGrp="1"/>
          </p:cNvSpPr>
          <p:nvPr>
            <p:ph type="body" sz="quarter" idx="16" hasCustomPrompt="1"/>
          </p:nvPr>
        </p:nvSpPr>
        <p:spPr>
          <a:xfrm>
            <a:off x="584201" y="795338"/>
            <a:ext cx="11167535" cy="409518"/>
          </a:xfrm>
        </p:spPr>
        <p:txBody>
          <a:bodyPr/>
          <a:lstStyle>
            <a:lvl1pPr>
              <a:defRPr sz="2400"/>
            </a:lvl1pPr>
          </a:lstStyle>
          <a:p>
            <a:pPr lvl="0"/>
            <a:r>
              <a:rPr lang="en-US"/>
              <a:t>Subheading</a:t>
            </a:r>
            <a:endParaRPr lang="en-GB"/>
          </a:p>
        </p:txBody>
      </p:sp>
      <p:sp>
        <p:nvSpPr>
          <p:cNvPr id="13" name="Content Placeholder 9"/>
          <p:cNvSpPr>
            <a:spLocks noGrp="1"/>
          </p:cNvSpPr>
          <p:nvPr>
            <p:ph sz="quarter" idx="17"/>
          </p:nvPr>
        </p:nvSpPr>
        <p:spPr>
          <a:xfrm>
            <a:off x="4446496" y="1547818"/>
            <a:ext cx="7336989"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9"/>
          <p:cNvSpPr>
            <a:spLocks noGrp="1"/>
          </p:cNvSpPr>
          <p:nvPr>
            <p:ph sz="quarter" idx="18"/>
          </p:nvPr>
        </p:nvSpPr>
        <p:spPr>
          <a:xfrm>
            <a:off x="588092" y="1547818"/>
            <a:ext cx="3551368"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9"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3041243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1 Per Page">
    <p:spTree>
      <p:nvGrpSpPr>
        <p:cNvPr id="1" name=""/>
        <p:cNvGrpSpPr/>
        <p:nvPr/>
      </p:nvGrpSpPr>
      <p:grpSpPr>
        <a:xfrm>
          <a:off x="0" y="0"/>
          <a:ext cx="0" cy="0"/>
          <a:chOff x="0" y="0"/>
          <a:chExt cx="0" cy="0"/>
        </a:xfrm>
      </p:grpSpPr>
      <p:sp>
        <p:nvSpPr>
          <p:cNvPr id="7" name="Content Placeholder 6"/>
          <p:cNvSpPr>
            <a:spLocks noGrp="1"/>
          </p:cNvSpPr>
          <p:nvPr>
            <p:ph sz="quarter" idx="15"/>
          </p:nvPr>
        </p:nvSpPr>
        <p:spPr>
          <a:xfrm>
            <a:off x="584199" y="1547818"/>
            <a:ext cx="7296152"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12" name="Content Placeholder 13"/>
          <p:cNvSpPr>
            <a:spLocks noGrp="1"/>
          </p:cNvSpPr>
          <p:nvPr>
            <p:ph sz="quarter" idx="19"/>
          </p:nvPr>
        </p:nvSpPr>
        <p:spPr>
          <a:xfrm>
            <a:off x="8250548" y="1547818"/>
            <a:ext cx="3532936"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8" name="Slide Number Placeholder 5"/>
          <p:cNvSpPr>
            <a:spLocks noGrp="1"/>
          </p:cNvSpPr>
          <p:nvPr>
            <p:ph type="sldNum" sz="quarter" idx="4"/>
          </p:nvPr>
        </p:nvSpPr>
        <p:spPr>
          <a:xfrm>
            <a:off x="7880354"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388025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Standard Two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0000" y="540000"/>
            <a:ext cx="9000000" cy="720000"/>
          </a:xfrm>
        </p:spPr>
        <p:txBody>
          <a:bodyPr/>
          <a:lstStyle/>
          <a:p>
            <a:r>
              <a:rPr lang="en-US"/>
              <a:t>Click to edit Master title style</a:t>
            </a:r>
          </a:p>
        </p:txBody>
      </p:sp>
      <p:sp>
        <p:nvSpPr>
          <p:cNvPr id="3" name="Content Placeholder 2"/>
          <p:cNvSpPr>
            <a:spLocks noGrp="1"/>
          </p:cNvSpPr>
          <p:nvPr>
            <p:ph sz="half" idx="1"/>
          </p:nvPr>
        </p:nvSpPr>
        <p:spPr>
          <a:xfrm>
            <a:off x="720000" y="1080000"/>
            <a:ext cx="432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00000" y="1080000"/>
            <a:ext cx="432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21DD0BD0-3F0D-8948-B9C8-C761D42DB7A4}"/>
              </a:ext>
            </a:extLst>
          </p:cNvPr>
          <p:cNvPicPr>
            <a:picLocks noChangeAspect="1"/>
          </p:cNvPicPr>
          <p:nvPr userDrawn="1"/>
        </p:nvPicPr>
        <p:blipFill>
          <a:blip r:embed="rId3"/>
          <a:stretch>
            <a:fillRect/>
          </a:stretch>
        </p:blipFill>
        <p:spPr>
          <a:xfrm>
            <a:off x="720000" y="6330951"/>
            <a:ext cx="1249111" cy="396000"/>
          </a:xfrm>
          <a:prstGeom prst="rect">
            <a:avLst/>
          </a:prstGeom>
        </p:spPr>
      </p:pic>
      <p:sp>
        <p:nvSpPr>
          <p:cNvPr id="12" name="Slide Number Placeholder 6">
            <a:extLst>
              <a:ext uri="{FF2B5EF4-FFF2-40B4-BE49-F238E27FC236}">
                <a16:creationId xmlns:a16="http://schemas.microsoft.com/office/drawing/2014/main" id="{CFF8A314-B502-C345-9637-4F95290F284F}"/>
              </a:ext>
            </a:extLst>
          </p:cNvPr>
          <p:cNvSpPr txBox="1">
            <a:spLocks/>
          </p:cNvSpPr>
          <p:nvPr userDrawn="1"/>
        </p:nvSpPr>
        <p:spPr>
          <a:xfrm>
            <a:off x="9153650"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1" i="0">
                <a:solidFill>
                  <a:schemeClr val="bg1"/>
                </a:solidFill>
                <a:latin typeface="Lato" panose="020F0502020204030203" pitchFamily="34" charset="77"/>
              </a:rPr>
              <a:t> </a:t>
            </a:r>
            <a:fld id="{68F1BF3E-5F0E-D24A-8AA5-A9EEC54EF19C}" type="datetime4">
              <a:rPr lang="en-GB" sz="900" b="1" i="0" smtClean="0">
                <a:solidFill>
                  <a:schemeClr val="bg1"/>
                </a:solidFill>
                <a:latin typeface="Lato" panose="020F0502020204030203" pitchFamily="34" charset="77"/>
              </a:rPr>
              <a:pPr algn="r"/>
              <a:t>21 October 2024</a:t>
            </a:fld>
            <a:r>
              <a:rPr lang="en-GB" sz="900" b="1" i="0">
                <a:solidFill>
                  <a:schemeClr val="bg1"/>
                </a:solidFill>
                <a:latin typeface="Lato" panose="020F0502020204030203" pitchFamily="34" charset="77"/>
              </a:rPr>
              <a:t>    |    </a:t>
            </a:r>
            <a:fld id="{2B613C8D-C864-C543-AF89-04A4A766BF11}" type="slidenum">
              <a:rPr lang="en-US" sz="900" b="1" i="0" smtClean="0">
                <a:solidFill>
                  <a:schemeClr val="bg1"/>
                </a:solidFill>
                <a:latin typeface="Lato" panose="020F0502020204030203" pitchFamily="34" charset="77"/>
              </a:rPr>
              <a:pPr algn="r"/>
              <a:t>‹#›</a:t>
            </a:fld>
            <a:endParaRPr lang="en-US" sz="900" b="1" i="0">
              <a:solidFill>
                <a:schemeClr val="bg1"/>
              </a:solidFill>
              <a:latin typeface="Lato" panose="020F0502020204030203" pitchFamily="34" charset="77"/>
            </a:endParaRPr>
          </a:p>
        </p:txBody>
      </p:sp>
    </p:spTree>
    <p:extLst>
      <p:ext uri="{BB962C8B-B14F-4D97-AF65-F5344CB8AC3E}">
        <p14:creationId xmlns:p14="http://schemas.microsoft.com/office/powerpoint/2010/main" val="20239709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1 Per Page w/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7" name="Text Placeholder 9"/>
          <p:cNvSpPr>
            <a:spLocks noGrp="1"/>
          </p:cNvSpPr>
          <p:nvPr>
            <p:ph type="body" sz="quarter" idx="16" hasCustomPrompt="1"/>
          </p:nvPr>
        </p:nvSpPr>
        <p:spPr>
          <a:xfrm>
            <a:off x="584200" y="795338"/>
            <a:ext cx="11167533" cy="409518"/>
          </a:xfrm>
        </p:spPr>
        <p:txBody>
          <a:bodyPr/>
          <a:lstStyle>
            <a:lvl1pPr>
              <a:defRPr sz="2400"/>
            </a:lvl1pPr>
          </a:lstStyle>
          <a:p>
            <a:pPr lvl="0"/>
            <a:r>
              <a:rPr lang="en-US"/>
              <a:t>Subheading</a:t>
            </a:r>
            <a:endParaRPr lang="en-GB"/>
          </a:p>
        </p:txBody>
      </p:sp>
      <p:sp>
        <p:nvSpPr>
          <p:cNvPr id="13" name="Content Placeholder 6"/>
          <p:cNvSpPr>
            <a:spLocks noGrp="1"/>
          </p:cNvSpPr>
          <p:nvPr>
            <p:ph sz="quarter" idx="15"/>
          </p:nvPr>
        </p:nvSpPr>
        <p:spPr>
          <a:xfrm>
            <a:off x="584199" y="1547818"/>
            <a:ext cx="7296152"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9"/>
          </p:nvPr>
        </p:nvSpPr>
        <p:spPr>
          <a:xfrm>
            <a:off x="8250548" y="1547818"/>
            <a:ext cx="3532936"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9"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24939776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Title 1">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stretch>
            <a:fillRect/>
          </a:stretch>
        </p:blipFill>
        <p:spPr>
          <a:xfrm>
            <a:off x="8875469" y="3774366"/>
            <a:ext cx="4180089" cy="3207600"/>
          </a:xfrm>
          <a:prstGeom prst="rect">
            <a:avLst/>
          </a:prstGeom>
        </p:spPr>
      </p:pic>
      <p:sp>
        <p:nvSpPr>
          <p:cNvPr id="12" name="Title Placeholder 1"/>
          <p:cNvSpPr>
            <a:spLocks noGrp="1"/>
          </p:cNvSpPr>
          <p:nvPr>
            <p:ph type="title" hasCustomPrompt="1"/>
          </p:nvPr>
        </p:nvSpPr>
        <p:spPr>
          <a:xfrm>
            <a:off x="584199" y="2701538"/>
            <a:ext cx="11300884" cy="727467"/>
          </a:xfrm>
          <a:prstGeom prst="rect">
            <a:avLst/>
          </a:prstGeom>
        </p:spPr>
        <p:txBody>
          <a:bodyPr vert="horz" wrap="square" lIns="0" tIns="0" rIns="0" bIns="0" rtlCol="0" anchor="b" anchorCtr="0">
            <a:noAutofit/>
          </a:bodyPr>
          <a:lstStyle>
            <a:lvl1pPr>
              <a:defRPr sz="3200" b="1" cap="all" baseline="0">
                <a:solidFill>
                  <a:schemeClr val="tx2"/>
                </a:solidFill>
                <a:latin typeface="Arial Rounded MT Bold" panose="020F0704030504030204" pitchFamily="34" charset="0"/>
              </a:defRPr>
            </a:lvl1pPr>
          </a:lstStyle>
          <a:p>
            <a:r>
              <a:rPr lang="en-GB"/>
              <a:t>CLICK TO ADD HEADING</a:t>
            </a:r>
            <a:endParaRPr lang="en-US"/>
          </a:p>
        </p:txBody>
      </p:sp>
      <p:sp>
        <p:nvSpPr>
          <p:cNvPr id="6" name="Footer Placeholder 4"/>
          <p:cNvSpPr>
            <a:spLocks noGrp="1"/>
          </p:cNvSpPr>
          <p:nvPr>
            <p:ph type="ftr" sz="quarter" idx="3"/>
          </p:nvPr>
        </p:nvSpPr>
        <p:spPr>
          <a:xfrm>
            <a:off x="4321688" y="6290595"/>
            <a:ext cx="3548629" cy="365125"/>
          </a:xfrm>
          <a:prstGeom prst="rect">
            <a:avLst/>
          </a:prstGeom>
        </p:spPr>
        <p:txBody>
          <a:bodyPr anchor="ctr"/>
          <a:lstStyle>
            <a:lvl1pPr algn="ctr">
              <a:defRPr sz="1100">
                <a:solidFill>
                  <a:schemeClr val="tx2"/>
                </a:solidFill>
                <a:latin typeface="+mn-lt"/>
              </a:defRPr>
            </a:lvl1pPr>
          </a:lstStyle>
          <a:p>
            <a:r>
              <a:rPr lang="en-GB"/>
              <a:t>DCC Confidential</a:t>
            </a:r>
          </a:p>
        </p:txBody>
      </p:sp>
      <p:sp>
        <p:nvSpPr>
          <p:cNvPr id="7" name="Text Placeholder 3"/>
          <p:cNvSpPr>
            <a:spLocks noGrp="1"/>
          </p:cNvSpPr>
          <p:nvPr>
            <p:ph type="body" sz="quarter" idx="12" hasCustomPrompt="1"/>
          </p:nvPr>
        </p:nvSpPr>
        <p:spPr>
          <a:xfrm>
            <a:off x="584203" y="6291268"/>
            <a:ext cx="3340100" cy="365125"/>
          </a:xfrm>
        </p:spPr>
        <p:txBody>
          <a:bodyPr anchor="ctr"/>
          <a:lstStyle>
            <a:lvl1pPr>
              <a:defRPr sz="1200">
                <a:solidFill>
                  <a:schemeClr val="tx2"/>
                </a:solidFill>
              </a:defRPr>
            </a:lvl1pPr>
          </a:lstStyle>
          <a:p>
            <a:pPr lvl="0"/>
            <a:r>
              <a:rPr lang="en-US"/>
              <a:t>Version </a:t>
            </a:r>
            <a:endParaRPr lang="en-GB"/>
          </a:p>
        </p:txBody>
      </p:sp>
      <p:sp>
        <p:nvSpPr>
          <p:cNvPr id="8" name="Slide Number Placeholder 3"/>
          <p:cNvSpPr>
            <a:spLocks noGrp="1"/>
          </p:cNvSpPr>
          <p:nvPr>
            <p:ph type="sldNum" sz="quarter" idx="13"/>
          </p:nvPr>
        </p:nvSpPr>
        <p:spPr>
          <a:xfrm>
            <a:off x="7870318" y="6290595"/>
            <a:ext cx="1410049" cy="365125"/>
          </a:xfrm>
          <a:prstGeom prst="rect">
            <a:avLst/>
          </a:prstGeom>
        </p:spPr>
        <p:txBody>
          <a:bodyPr/>
          <a:lstStyle/>
          <a:p>
            <a:fld id="{4D1A449A-9C50-443A-868C-512E390C37B8}" type="slidenum">
              <a:rPr lang="en-GB" smtClean="0"/>
              <a:t>‹#›</a:t>
            </a:fld>
            <a:endParaRPr lang="en-GB"/>
          </a:p>
        </p:txBody>
      </p:sp>
    </p:spTree>
    <p:extLst>
      <p:ext uri="{BB962C8B-B14F-4D97-AF65-F5344CB8AC3E}">
        <p14:creationId xmlns:p14="http://schemas.microsoft.com/office/powerpoint/2010/main" val="10896805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Section Title 1">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84199" y="2701538"/>
            <a:ext cx="11300884" cy="727467"/>
          </a:xfrm>
          <a:prstGeom prst="rect">
            <a:avLst/>
          </a:prstGeom>
        </p:spPr>
        <p:txBody>
          <a:bodyPr vert="horz" wrap="square" lIns="0" tIns="0" rIns="0" bIns="0" rtlCol="0" anchor="b" anchorCtr="0">
            <a:noAutofit/>
          </a:bodyPr>
          <a:lstStyle>
            <a:lvl1pPr>
              <a:defRPr sz="3200" b="1" cap="all" baseline="0">
                <a:solidFill>
                  <a:schemeClr val="tx2"/>
                </a:solidFill>
                <a:latin typeface="Arial Rounded MT Bold" panose="020F0704030504030204" pitchFamily="34" charset="0"/>
              </a:defRPr>
            </a:lvl1pPr>
          </a:lstStyle>
          <a:p>
            <a:r>
              <a:rPr lang="en-GB"/>
              <a:t>CLICK TO ADD HEADING</a:t>
            </a:r>
            <a:endParaRPr lang="en-US"/>
          </a:p>
        </p:txBody>
      </p:sp>
      <p:pic>
        <p:nvPicPr>
          <p:cNvPr id="8" name="Picture 7"/>
          <p:cNvPicPr>
            <a:picLocks noChangeAspect="1"/>
          </p:cNvPicPr>
          <p:nvPr userDrawn="1"/>
        </p:nvPicPr>
        <p:blipFill>
          <a:blip r:embed="rId2"/>
          <a:stretch>
            <a:fillRect/>
          </a:stretch>
        </p:blipFill>
        <p:spPr>
          <a:xfrm>
            <a:off x="8875468" y="3778835"/>
            <a:ext cx="4181397" cy="3207886"/>
          </a:xfrm>
          <a:prstGeom prst="rect">
            <a:avLst/>
          </a:prstGeom>
        </p:spPr>
      </p:pic>
      <p:sp>
        <p:nvSpPr>
          <p:cNvPr id="6" name="Footer Placeholder 4"/>
          <p:cNvSpPr>
            <a:spLocks noGrp="1"/>
          </p:cNvSpPr>
          <p:nvPr>
            <p:ph type="ftr" sz="quarter" idx="3"/>
          </p:nvPr>
        </p:nvSpPr>
        <p:spPr>
          <a:xfrm>
            <a:off x="4321688" y="6290595"/>
            <a:ext cx="3548629" cy="365125"/>
          </a:xfrm>
          <a:prstGeom prst="rect">
            <a:avLst/>
          </a:prstGeom>
        </p:spPr>
        <p:txBody>
          <a:bodyPr anchor="ctr"/>
          <a:lstStyle>
            <a:lvl1pPr algn="ctr">
              <a:defRPr sz="1100">
                <a:solidFill>
                  <a:schemeClr val="tx2"/>
                </a:solidFill>
                <a:latin typeface="+mn-lt"/>
              </a:defRPr>
            </a:lvl1pPr>
          </a:lstStyle>
          <a:p>
            <a:r>
              <a:rPr lang="en-GB"/>
              <a:t>DCC Confidential</a:t>
            </a:r>
          </a:p>
        </p:txBody>
      </p:sp>
      <p:sp>
        <p:nvSpPr>
          <p:cNvPr id="7" name="Text Placeholder 3"/>
          <p:cNvSpPr>
            <a:spLocks noGrp="1"/>
          </p:cNvSpPr>
          <p:nvPr>
            <p:ph type="body" sz="quarter" idx="12" hasCustomPrompt="1"/>
          </p:nvPr>
        </p:nvSpPr>
        <p:spPr>
          <a:xfrm>
            <a:off x="584203" y="6291268"/>
            <a:ext cx="3340100" cy="365125"/>
          </a:xfrm>
        </p:spPr>
        <p:txBody>
          <a:bodyPr anchor="ctr"/>
          <a:lstStyle>
            <a:lvl1pPr>
              <a:defRPr sz="1200">
                <a:solidFill>
                  <a:schemeClr val="tx2"/>
                </a:solidFill>
              </a:defRPr>
            </a:lvl1pPr>
          </a:lstStyle>
          <a:p>
            <a:pPr lvl="0"/>
            <a:r>
              <a:rPr lang="en-US"/>
              <a:t>Version </a:t>
            </a:r>
            <a:endParaRPr lang="en-GB"/>
          </a:p>
        </p:txBody>
      </p:sp>
      <p:sp>
        <p:nvSpPr>
          <p:cNvPr id="9" name="Slide Number Placeholder 3"/>
          <p:cNvSpPr>
            <a:spLocks noGrp="1"/>
          </p:cNvSpPr>
          <p:nvPr>
            <p:ph type="sldNum" sz="quarter" idx="13"/>
          </p:nvPr>
        </p:nvSpPr>
        <p:spPr>
          <a:xfrm>
            <a:off x="7870318" y="6290595"/>
            <a:ext cx="1410049" cy="365125"/>
          </a:xfrm>
          <a:prstGeom prst="rect">
            <a:avLst/>
          </a:prstGeom>
        </p:spPr>
        <p:txBody>
          <a:bodyPr/>
          <a:lstStyle/>
          <a:p>
            <a:fld id="{4D1A449A-9C50-443A-868C-512E390C37B8}" type="slidenum">
              <a:rPr lang="en-GB" smtClean="0"/>
              <a:t>‹#›</a:t>
            </a:fld>
            <a:endParaRPr lang="en-GB"/>
          </a:p>
        </p:txBody>
      </p:sp>
    </p:spTree>
    <p:extLst>
      <p:ext uri="{BB962C8B-B14F-4D97-AF65-F5344CB8AC3E}">
        <p14:creationId xmlns:p14="http://schemas.microsoft.com/office/powerpoint/2010/main" val="31891754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Final Slide">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84199" y="2701538"/>
            <a:ext cx="11300884" cy="727467"/>
          </a:xfrm>
          <a:prstGeom prst="rect">
            <a:avLst/>
          </a:prstGeom>
        </p:spPr>
        <p:txBody>
          <a:bodyPr vert="horz" wrap="square" lIns="0" tIns="0" rIns="0" bIns="0" rtlCol="0" anchor="b" anchorCtr="0">
            <a:noAutofit/>
          </a:bodyPr>
          <a:lstStyle>
            <a:lvl1pPr>
              <a:defRPr sz="3200" b="1" cap="all" baseline="0">
                <a:solidFill>
                  <a:schemeClr val="tx2"/>
                </a:solidFill>
                <a:latin typeface="Arial Rounded MT Bold" panose="020F0704030504030204" pitchFamily="34" charset="0"/>
              </a:defRPr>
            </a:lvl1pPr>
          </a:lstStyle>
          <a:p>
            <a:r>
              <a:rPr lang="en-GB"/>
              <a:t>CLICK TO ADD HEADING</a:t>
            </a:r>
            <a:endParaRPr lang="en-US"/>
          </a:p>
        </p:txBody>
      </p:sp>
      <p:pic>
        <p:nvPicPr>
          <p:cNvPr id="8" name="Picture 7"/>
          <p:cNvPicPr>
            <a:picLocks noChangeAspect="1"/>
          </p:cNvPicPr>
          <p:nvPr userDrawn="1"/>
        </p:nvPicPr>
        <p:blipFill>
          <a:blip r:embed="rId2">
            <a:duotone>
              <a:schemeClr val="bg2">
                <a:shade val="45000"/>
                <a:satMod val="135000"/>
              </a:schemeClr>
              <a:prstClr val="white"/>
            </a:duotone>
            <a:lum bright="-40000" contrast="-40000"/>
          </a:blip>
          <a:stretch>
            <a:fillRect/>
          </a:stretch>
        </p:blipFill>
        <p:spPr>
          <a:xfrm>
            <a:off x="8875468" y="3778835"/>
            <a:ext cx="4181397" cy="3207886"/>
          </a:xfrm>
          <a:prstGeom prst="rect">
            <a:avLst/>
          </a:prstGeom>
        </p:spPr>
      </p:pic>
      <p:sp>
        <p:nvSpPr>
          <p:cNvPr id="3" name="Text Placeholder 2"/>
          <p:cNvSpPr>
            <a:spLocks noGrp="1"/>
          </p:cNvSpPr>
          <p:nvPr>
            <p:ph type="body" sz="quarter" idx="11" hasCustomPrompt="1"/>
          </p:nvPr>
        </p:nvSpPr>
        <p:spPr>
          <a:xfrm>
            <a:off x="584204" y="4776788"/>
            <a:ext cx="7850717" cy="1223962"/>
          </a:xfrm>
        </p:spPr>
        <p:txBody>
          <a:bodyPr anchor="b"/>
          <a:lstStyle>
            <a:lvl1pPr>
              <a:defRPr sz="1400" b="0" baseline="0">
                <a:solidFill>
                  <a:schemeClr val="tx2"/>
                </a:solidFill>
              </a:defRPr>
            </a:lvl1pPr>
          </a:lstStyle>
          <a:p>
            <a:pPr lvl="0"/>
            <a:r>
              <a:rPr lang="en-US"/>
              <a:t>Disclaimer &amp; any other info</a:t>
            </a:r>
            <a:endParaRPr lang="en-GB"/>
          </a:p>
        </p:txBody>
      </p:sp>
      <p:sp>
        <p:nvSpPr>
          <p:cNvPr id="7"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4" name="Text Placeholder 3"/>
          <p:cNvSpPr>
            <a:spLocks noGrp="1"/>
          </p:cNvSpPr>
          <p:nvPr>
            <p:ph type="body" sz="quarter" idx="12" hasCustomPrompt="1"/>
          </p:nvPr>
        </p:nvSpPr>
        <p:spPr>
          <a:xfrm>
            <a:off x="584203" y="6291268"/>
            <a:ext cx="3340100" cy="365125"/>
          </a:xfrm>
        </p:spPr>
        <p:txBody>
          <a:bodyPr anchor="ctr"/>
          <a:lstStyle>
            <a:lvl1pPr>
              <a:defRPr sz="1200">
                <a:solidFill>
                  <a:schemeClr val="tx2"/>
                </a:solidFill>
              </a:defRPr>
            </a:lvl1pPr>
          </a:lstStyle>
          <a:p>
            <a:pPr lvl="0"/>
            <a:r>
              <a:rPr lang="en-US"/>
              <a:t>Version </a:t>
            </a:r>
            <a:endParaRPr lang="en-GB"/>
          </a:p>
        </p:txBody>
      </p:sp>
      <p:sp>
        <p:nvSpPr>
          <p:cNvPr id="9" name="Slide Number Placeholder 3"/>
          <p:cNvSpPr>
            <a:spLocks noGrp="1"/>
          </p:cNvSpPr>
          <p:nvPr>
            <p:ph type="sldNum" sz="quarter" idx="13"/>
          </p:nvPr>
        </p:nvSpPr>
        <p:spPr>
          <a:xfrm>
            <a:off x="7870318" y="6290595"/>
            <a:ext cx="1410049" cy="365125"/>
          </a:xfrm>
          <a:prstGeom prst="rect">
            <a:avLst/>
          </a:prstGeom>
        </p:spPr>
        <p:txBody>
          <a:bodyPr/>
          <a:lstStyle/>
          <a:p>
            <a:fld id="{4D1A449A-9C50-443A-868C-512E390C37B8}" type="slidenum">
              <a:rPr lang="en-GB" smtClean="0"/>
              <a:t>‹#›</a:t>
            </a:fld>
            <a:endParaRPr lang="en-GB"/>
          </a:p>
        </p:txBody>
      </p:sp>
    </p:spTree>
    <p:extLst>
      <p:ext uri="{BB962C8B-B14F-4D97-AF65-F5344CB8AC3E}">
        <p14:creationId xmlns:p14="http://schemas.microsoft.com/office/powerpoint/2010/main" val="7703583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0000" y="1800000"/>
            <a:ext cx="6644640" cy="1800000"/>
          </a:xfrm>
        </p:spPr>
        <p:txBody>
          <a:bodyPr anchor="t" anchorCtr="0"/>
          <a:lstStyle>
            <a:lvl1pPr algn="l">
              <a:defRPr sz="3000">
                <a:solidFill>
                  <a:srgbClr val="1F144A"/>
                </a:solidFill>
              </a:defRPr>
            </a:lvl1pPr>
          </a:lstStyle>
          <a:p>
            <a:r>
              <a:rPr lang="en-US"/>
              <a:t>Click to edit Master title style</a:t>
            </a:r>
          </a:p>
        </p:txBody>
      </p:sp>
      <p:sp>
        <p:nvSpPr>
          <p:cNvPr id="3" name="Subtitle 2"/>
          <p:cNvSpPr>
            <a:spLocks noGrp="1"/>
          </p:cNvSpPr>
          <p:nvPr>
            <p:ph type="subTitle" idx="1"/>
          </p:nvPr>
        </p:nvSpPr>
        <p:spPr>
          <a:xfrm>
            <a:off x="3960000" y="3968754"/>
            <a:ext cx="6644640" cy="978635"/>
          </a:xfrm>
        </p:spPr>
        <p:txBody>
          <a:bodyPr/>
          <a:lstStyle>
            <a:lvl1pPr marL="0" indent="0" algn="l">
              <a:buNone/>
              <a:defRPr sz="1800">
                <a:solidFill>
                  <a:srgbClr val="1F144A"/>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4" name="Date Placeholder 3"/>
          <p:cNvSpPr>
            <a:spLocks noGrp="1"/>
          </p:cNvSpPr>
          <p:nvPr>
            <p:ph type="dt" sz="half" idx="10"/>
          </p:nvPr>
        </p:nvSpPr>
        <p:spPr>
          <a:xfrm>
            <a:off x="3960000" y="4956140"/>
            <a:ext cx="2743200" cy="365125"/>
          </a:xfrm>
        </p:spPr>
        <p:txBody>
          <a:bodyPr/>
          <a:lstStyle>
            <a:lvl1pPr algn="l">
              <a:defRPr sz="975">
                <a:solidFill>
                  <a:srgbClr val="1F144A"/>
                </a:solidFill>
              </a:defRPr>
            </a:lvl1pPr>
          </a:lstStyle>
          <a:p>
            <a:fld id="{99F75370-880A-6045-902D-EA42064FA6B6}" type="datetime4">
              <a:rPr lang="en-GB" smtClean="0"/>
              <a:pPr/>
              <a:t>21 October 2024</a:t>
            </a:fld>
            <a:endParaRPr lang="en-US"/>
          </a:p>
        </p:txBody>
      </p:sp>
      <p:sp>
        <p:nvSpPr>
          <p:cNvPr id="6" name="Footer Placeholder 5">
            <a:extLst>
              <a:ext uri="{FF2B5EF4-FFF2-40B4-BE49-F238E27FC236}">
                <a16:creationId xmlns:a16="http://schemas.microsoft.com/office/drawing/2014/main" id="{3D3AFBF2-5BF2-6145-8243-A434BB03DB21}"/>
              </a:ext>
            </a:extLst>
          </p:cNvPr>
          <p:cNvSpPr>
            <a:spLocks noGrp="1"/>
          </p:cNvSpPr>
          <p:nvPr>
            <p:ph type="ftr" sz="quarter" idx="11"/>
          </p:nvPr>
        </p:nvSpPr>
        <p:spPr>
          <a:xfrm>
            <a:off x="3960000" y="5330012"/>
            <a:ext cx="4114800" cy="360000"/>
          </a:xfrm>
          <a:prstGeom prst="rect">
            <a:avLst/>
          </a:prstGeom>
        </p:spPr>
        <p:txBody>
          <a:bodyPr/>
          <a:lstStyle>
            <a:lvl1pPr>
              <a:defRPr>
                <a:solidFill>
                  <a:srgbClr val="1F144A"/>
                </a:solidFill>
              </a:defRPr>
            </a:lvl1pPr>
          </a:lstStyle>
          <a:p>
            <a:pPr algn="l"/>
            <a:r>
              <a:rPr lang="en-US"/>
              <a:t>Insert DCC category title here</a:t>
            </a:r>
          </a:p>
        </p:txBody>
      </p:sp>
      <p:pic>
        <p:nvPicPr>
          <p:cNvPr id="7" name="Picture 6">
            <a:extLst>
              <a:ext uri="{FF2B5EF4-FFF2-40B4-BE49-F238E27FC236}">
                <a16:creationId xmlns:a16="http://schemas.microsoft.com/office/drawing/2014/main" id="{CFA8F52F-46BA-7E49-8DCC-ADBFA4778489}"/>
              </a:ext>
            </a:extLst>
          </p:cNvPr>
          <p:cNvPicPr>
            <a:picLocks noChangeAspect="1"/>
          </p:cNvPicPr>
          <p:nvPr userDrawn="1"/>
        </p:nvPicPr>
        <p:blipFill>
          <a:blip r:embed="rId3"/>
          <a:stretch>
            <a:fillRect/>
          </a:stretch>
        </p:blipFill>
        <p:spPr>
          <a:xfrm>
            <a:off x="360000" y="360000"/>
            <a:ext cx="2269491" cy="719486"/>
          </a:xfrm>
          <a:prstGeom prst="rect">
            <a:avLst/>
          </a:prstGeom>
        </p:spPr>
      </p:pic>
      <p:sp>
        <p:nvSpPr>
          <p:cNvPr id="8" name="Oval 7">
            <a:extLst>
              <a:ext uri="{FF2B5EF4-FFF2-40B4-BE49-F238E27FC236}">
                <a16:creationId xmlns:a16="http://schemas.microsoft.com/office/drawing/2014/main" id="{E53E04FD-AFF5-E546-ACFD-910B28DB6736}"/>
              </a:ext>
            </a:extLst>
          </p:cNvPr>
          <p:cNvSpPr/>
          <p:nvPr userDrawn="1"/>
        </p:nvSpPr>
        <p:spPr>
          <a:xfrm>
            <a:off x="8605978" y="5047580"/>
            <a:ext cx="1296975" cy="1296975"/>
          </a:xfrm>
          <a:prstGeom prst="ellipse">
            <a:avLst/>
          </a:prstGeom>
          <a:solidFill>
            <a:schemeClr val="accent3">
              <a:alpha val="9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B6E5817A-2D6B-DF4D-ADDF-DBFAE2F9EC57}"/>
              </a:ext>
            </a:extLst>
          </p:cNvPr>
          <p:cNvSpPr/>
          <p:nvPr userDrawn="1"/>
        </p:nvSpPr>
        <p:spPr>
          <a:xfrm>
            <a:off x="9409176" y="4762536"/>
            <a:ext cx="2995464" cy="2995464"/>
          </a:xfrm>
          <a:prstGeom prst="ellipse">
            <a:avLst/>
          </a:prstGeom>
          <a:solidFill>
            <a:schemeClr val="accent4">
              <a:alpha val="9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811037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tandar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0000" y="540000"/>
            <a:ext cx="9000000" cy="720000"/>
          </a:xfrm>
        </p:spPr>
        <p:txBody>
          <a:bodyPr/>
          <a:lstStyle/>
          <a:p>
            <a:r>
              <a:rPr lang="en-US"/>
              <a:t>Click to edit Master title style</a:t>
            </a:r>
          </a:p>
        </p:txBody>
      </p:sp>
      <p:sp>
        <p:nvSpPr>
          <p:cNvPr id="12" name="Slide Number Placeholder 6">
            <a:extLst>
              <a:ext uri="{FF2B5EF4-FFF2-40B4-BE49-F238E27FC236}">
                <a16:creationId xmlns:a16="http://schemas.microsoft.com/office/drawing/2014/main" id="{CE0B18F8-D393-724C-B4D7-64CBA0C770AB}"/>
              </a:ext>
            </a:extLst>
          </p:cNvPr>
          <p:cNvSpPr txBox="1">
            <a:spLocks/>
          </p:cNvSpPr>
          <p:nvPr userDrawn="1"/>
        </p:nvSpPr>
        <p:spPr>
          <a:xfrm>
            <a:off x="9153651"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75" b="1" i="0">
                <a:solidFill>
                  <a:schemeClr val="bg1"/>
                </a:solidFill>
                <a:latin typeface="Lato" panose="020F0502020204030203" pitchFamily="34" charset="77"/>
              </a:rPr>
              <a:t> </a:t>
            </a:r>
            <a:fld id="{68F1BF3E-5F0E-D24A-8AA5-A9EEC54EF19C}" type="datetime4">
              <a:rPr lang="en-GB" sz="675" b="1" i="0" smtClean="0">
                <a:solidFill>
                  <a:schemeClr val="bg1"/>
                </a:solidFill>
                <a:latin typeface="Lato" panose="020F0502020204030203" pitchFamily="34" charset="77"/>
              </a:rPr>
              <a:pPr algn="r"/>
              <a:t>21 October 2024</a:t>
            </a:fld>
            <a:r>
              <a:rPr lang="en-GB" sz="675" b="1" i="0">
                <a:solidFill>
                  <a:schemeClr val="bg1"/>
                </a:solidFill>
                <a:latin typeface="Lato" panose="020F0502020204030203" pitchFamily="34" charset="77"/>
              </a:rPr>
              <a:t>    |    </a:t>
            </a:r>
            <a:fld id="{2B613C8D-C864-C543-AF89-04A4A766BF11}" type="slidenum">
              <a:rPr lang="en-US" sz="675" b="1" i="0" smtClean="0">
                <a:solidFill>
                  <a:schemeClr val="bg1"/>
                </a:solidFill>
                <a:latin typeface="Lato" panose="020F0502020204030203" pitchFamily="34" charset="77"/>
              </a:rPr>
              <a:pPr algn="r"/>
              <a:t>‹#›</a:t>
            </a:fld>
            <a:endParaRPr lang="en-US" sz="675" b="1" i="0">
              <a:solidFill>
                <a:schemeClr val="bg1"/>
              </a:solidFill>
              <a:latin typeface="Lato" panose="020F0502020204030203" pitchFamily="34" charset="77"/>
            </a:endParaRPr>
          </a:p>
        </p:txBody>
      </p:sp>
      <p:pic>
        <p:nvPicPr>
          <p:cNvPr id="5" name="Picture 4">
            <a:extLst>
              <a:ext uri="{FF2B5EF4-FFF2-40B4-BE49-F238E27FC236}">
                <a16:creationId xmlns:a16="http://schemas.microsoft.com/office/drawing/2014/main" id="{34DD57ED-5918-664A-AE43-E2962133AEBA}"/>
              </a:ext>
            </a:extLst>
          </p:cNvPr>
          <p:cNvPicPr>
            <a:picLocks noChangeAspect="1"/>
          </p:cNvPicPr>
          <p:nvPr userDrawn="1"/>
        </p:nvPicPr>
        <p:blipFill>
          <a:blip r:embed="rId3"/>
          <a:stretch>
            <a:fillRect/>
          </a:stretch>
        </p:blipFill>
        <p:spPr>
          <a:xfrm>
            <a:off x="720002" y="6330951"/>
            <a:ext cx="1249111" cy="396000"/>
          </a:xfrm>
          <a:prstGeom prst="rect">
            <a:avLst/>
          </a:prstGeom>
        </p:spPr>
      </p:pic>
      <p:sp>
        <p:nvSpPr>
          <p:cNvPr id="11" name="Content Placeholder 2">
            <a:extLst>
              <a:ext uri="{FF2B5EF4-FFF2-40B4-BE49-F238E27FC236}">
                <a16:creationId xmlns:a16="http://schemas.microsoft.com/office/drawing/2014/main" id="{85EC2FDE-593E-9541-9BBF-FF0D99C9FE4F}"/>
              </a:ext>
            </a:extLst>
          </p:cNvPr>
          <p:cNvSpPr>
            <a:spLocks noGrp="1"/>
          </p:cNvSpPr>
          <p:nvPr>
            <p:ph sz="half" idx="1"/>
          </p:nvPr>
        </p:nvSpPr>
        <p:spPr>
          <a:xfrm>
            <a:off x="720000" y="1080000"/>
            <a:ext cx="9000000" cy="4140000"/>
          </a:xfrm>
        </p:spPr>
        <p:txBody>
          <a:bodyPr/>
          <a:lstStyle>
            <a:lvl1pPr marL="0" indent="0">
              <a:buFontTx/>
              <a:buNone/>
              <a:defRPr sz="1200" b="1">
                <a:solidFill>
                  <a:srgbClr val="1F144A"/>
                </a:solidFill>
              </a:defRPr>
            </a:lvl1pPr>
            <a:lvl2pPr marL="342892" indent="0">
              <a:buFontTx/>
              <a:buNone/>
              <a:tabLst/>
              <a:defRPr sz="1050">
                <a:solidFill>
                  <a:srgbClr val="1F144A"/>
                </a:solidFill>
              </a:defRPr>
            </a:lvl2pPr>
            <a:lvl3pPr marL="685783" indent="0">
              <a:buFontTx/>
              <a:buNone/>
              <a:defRPr>
                <a:solidFill>
                  <a:srgbClr val="1F144A"/>
                </a:solidFill>
              </a:defRPr>
            </a:lvl3pPr>
            <a:lvl4pPr marL="1028675" indent="0">
              <a:buFontTx/>
              <a:buNone/>
              <a:defRPr>
                <a:solidFill>
                  <a:srgbClr val="1F144A"/>
                </a:solidFill>
              </a:defRPr>
            </a:lvl4pPr>
            <a:lvl5pPr marL="1371566" indent="0">
              <a:buFontTx/>
              <a:buNone/>
              <a:defRPr>
                <a:solidFill>
                  <a:srgbClr val="1F144A"/>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85177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Standard Two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0000" y="540000"/>
            <a:ext cx="9000000" cy="720000"/>
          </a:xfrm>
        </p:spPr>
        <p:txBody>
          <a:bodyPr/>
          <a:lstStyle/>
          <a:p>
            <a:r>
              <a:rPr lang="en-US"/>
              <a:t>Click to edit Master title style</a:t>
            </a:r>
          </a:p>
        </p:txBody>
      </p:sp>
      <p:sp>
        <p:nvSpPr>
          <p:cNvPr id="3" name="Content Placeholder 2"/>
          <p:cNvSpPr>
            <a:spLocks noGrp="1"/>
          </p:cNvSpPr>
          <p:nvPr>
            <p:ph sz="half" idx="1"/>
          </p:nvPr>
        </p:nvSpPr>
        <p:spPr>
          <a:xfrm>
            <a:off x="720000" y="1080000"/>
            <a:ext cx="432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00000" y="1080000"/>
            <a:ext cx="43200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21DD0BD0-3F0D-8948-B9C8-C761D42DB7A4}"/>
              </a:ext>
            </a:extLst>
          </p:cNvPr>
          <p:cNvPicPr>
            <a:picLocks noChangeAspect="1"/>
          </p:cNvPicPr>
          <p:nvPr userDrawn="1"/>
        </p:nvPicPr>
        <p:blipFill>
          <a:blip r:embed="rId3"/>
          <a:stretch>
            <a:fillRect/>
          </a:stretch>
        </p:blipFill>
        <p:spPr>
          <a:xfrm>
            <a:off x="720002" y="6330951"/>
            <a:ext cx="1249111" cy="396000"/>
          </a:xfrm>
          <a:prstGeom prst="rect">
            <a:avLst/>
          </a:prstGeom>
        </p:spPr>
      </p:pic>
      <p:sp>
        <p:nvSpPr>
          <p:cNvPr id="12" name="Slide Number Placeholder 6">
            <a:extLst>
              <a:ext uri="{FF2B5EF4-FFF2-40B4-BE49-F238E27FC236}">
                <a16:creationId xmlns:a16="http://schemas.microsoft.com/office/drawing/2014/main" id="{CFF8A314-B502-C345-9637-4F95290F284F}"/>
              </a:ext>
            </a:extLst>
          </p:cNvPr>
          <p:cNvSpPr txBox="1">
            <a:spLocks/>
          </p:cNvSpPr>
          <p:nvPr userDrawn="1"/>
        </p:nvSpPr>
        <p:spPr>
          <a:xfrm>
            <a:off x="9153651"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75" b="1" i="0">
                <a:solidFill>
                  <a:schemeClr val="bg1"/>
                </a:solidFill>
                <a:latin typeface="Lato" panose="020F0502020204030203" pitchFamily="34" charset="77"/>
              </a:rPr>
              <a:t> </a:t>
            </a:r>
            <a:fld id="{68F1BF3E-5F0E-D24A-8AA5-A9EEC54EF19C}" type="datetime4">
              <a:rPr lang="en-GB" sz="675" b="1" i="0" smtClean="0">
                <a:solidFill>
                  <a:schemeClr val="bg1"/>
                </a:solidFill>
                <a:latin typeface="Lato" panose="020F0502020204030203" pitchFamily="34" charset="77"/>
              </a:rPr>
              <a:pPr algn="r"/>
              <a:t>21 October 2024</a:t>
            </a:fld>
            <a:r>
              <a:rPr lang="en-GB" sz="675" b="1" i="0">
                <a:solidFill>
                  <a:schemeClr val="bg1"/>
                </a:solidFill>
                <a:latin typeface="Lato" panose="020F0502020204030203" pitchFamily="34" charset="77"/>
              </a:rPr>
              <a:t>    |    </a:t>
            </a:r>
            <a:fld id="{2B613C8D-C864-C543-AF89-04A4A766BF11}" type="slidenum">
              <a:rPr lang="en-US" sz="675" b="1" i="0" smtClean="0">
                <a:solidFill>
                  <a:schemeClr val="bg1"/>
                </a:solidFill>
                <a:latin typeface="Lato" panose="020F0502020204030203" pitchFamily="34" charset="77"/>
              </a:rPr>
              <a:pPr algn="r"/>
              <a:t>‹#›</a:t>
            </a:fld>
            <a:endParaRPr lang="en-US" sz="675" b="1" i="0">
              <a:solidFill>
                <a:schemeClr val="bg1"/>
              </a:solidFill>
              <a:latin typeface="Lato" panose="020F0502020204030203" pitchFamily="34" charset="77"/>
            </a:endParaRPr>
          </a:p>
        </p:txBody>
      </p:sp>
    </p:spTree>
    <p:extLst>
      <p:ext uri="{BB962C8B-B14F-4D97-AF65-F5344CB8AC3E}">
        <p14:creationId xmlns:p14="http://schemas.microsoft.com/office/powerpoint/2010/main" val="26498777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9EEE5E-9535-8B49-A425-83AF87AA0A6F}"/>
              </a:ext>
            </a:extLst>
          </p:cNvPr>
          <p:cNvPicPr>
            <a:picLocks noChangeAspect="1"/>
          </p:cNvPicPr>
          <p:nvPr userDrawn="1"/>
        </p:nvPicPr>
        <p:blipFill>
          <a:blip r:embed="rId3"/>
          <a:stretch>
            <a:fillRect/>
          </a:stretch>
        </p:blipFill>
        <p:spPr>
          <a:xfrm>
            <a:off x="720002" y="6330951"/>
            <a:ext cx="1249111" cy="396000"/>
          </a:xfrm>
          <a:prstGeom prst="rect">
            <a:avLst/>
          </a:prstGeom>
        </p:spPr>
      </p:pic>
      <p:sp>
        <p:nvSpPr>
          <p:cNvPr id="9" name="Slide Number Placeholder 6">
            <a:extLst>
              <a:ext uri="{FF2B5EF4-FFF2-40B4-BE49-F238E27FC236}">
                <a16:creationId xmlns:a16="http://schemas.microsoft.com/office/drawing/2014/main" id="{CAFE4FA8-3512-5046-BE8B-1AE90529CAA1}"/>
              </a:ext>
            </a:extLst>
          </p:cNvPr>
          <p:cNvSpPr txBox="1">
            <a:spLocks/>
          </p:cNvSpPr>
          <p:nvPr userDrawn="1"/>
        </p:nvSpPr>
        <p:spPr>
          <a:xfrm>
            <a:off x="9153651"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75" b="1" i="0">
                <a:solidFill>
                  <a:schemeClr val="bg1"/>
                </a:solidFill>
                <a:latin typeface="Lato" panose="020F0502020204030203" pitchFamily="34" charset="77"/>
              </a:rPr>
              <a:t> </a:t>
            </a:r>
            <a:fld id="{68F1BF3E-5F0E-D24A-8AA5-A9EEC54EF19C}" type="datetime4">
              <a:rPr lang="en-GB" sz="675" b="1" i="0" smtClean="0">
                <a:solidFill>
                  <a:schemeClr val="bg1"/>
                </a:solidFill>
                <a:latin typeface="Lato" panose="020F0502020204030203" pitchFamily="34" charset="77"/>
              </a:rPr>
              <a:pPr algn="r"/>
              <a:t>21 October 2024</a:t>
            </a:fld>
            <a:r>
              <a:rPr lang="en-GB" sz="675" b="1" i="0">
                <a:solidFill>
                  <a:schemeClr val="bg1"/>
                </a:solidFill>
                <a:latin typeface="Lato" panose="020F0502020204030203" pitchFamily="34" charset="77"/>
              </a:rPr>
              <a:t>    |    </a:t>
            </a:r>
            <a:fld id="{2B613C8D-C864-C543-AF89-04A4A766BF11}" type="slidenum">
              <a:rPr lang="en-US" sz="675" b="1" i="0" smtClean="0">
                <a:solidFill>
                  <a:schemeClr val="bg1"/>
                </a:solidFill>
                <a:latin typeface="Lato" panose="020F0502020204030203" pitchFamily="34" charset="77"/>
              </a:rPr>
              <a:pPr algn="r"/>
              <a:t>‹#›</a:t>
            </a:fld>
            <a:endParaRPr lang="en-US" sz="675" b="1" i="0">
              <a:solidFill>
                <a:schemeClr val="bg1"/>
              </a:solidFill>
              <a:latin typeface="Lato" panose="020F0502020204030203" pitchFamily="34" charset="77"/>
            </a:endParaRPr>
          </a:p>
        </p:txBody>
      </p:sp>
    </p:spTree>
    <p:extLst>
      <p:ext uri="{BB962C8B-B14F-4D97-AF65-F5344CB8AC3E}">
        <p14:creationId xmlns:p14="http://schemas.microsoft.com/office/powerpoint/2010/main" val="4547995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6802" y="2520288"/>
            <a:ext cx="4979201" cy="1219522"/>
          </a:xfrm>
        </p:spPr>
        <p:txBody>
          <a:bodyPr anchor="t" anchorCtr="0"/>
          <a:lstStyle>
            <a:lvl1pPr algn="ctr">
              <a:defRPr sz="3000">
                <a:solidFill>
                  <a:schemeClr val="bg1"/>
                </a:solidFill>
              </a:defRPr>
            </a:lvl1pPr>
          </a:lstStyle>
          <a:p>
            <a:r>
              <a:rPr lang="en-US"/>
              <a:t>Click to edit Master title style</a:t>
            </a:r>
          </a:p>
        </p:txBody>
      </p:sp>
      <p:pic>
        <p:nvPicPr>
          <p:cNvPr id="8" name="Picture 7">
            <a:extLst>
              <a:ext uri="{FF2B5EF4-FFF2-40B4-BE49-F238E27FC236}">
                <a16:creationId xmlns:a16="http://schemas.microsoft.com/office/drawing/2014/main" id="{0F8E56FA-68CE-7E40-A091-322DAAC2D991}"/>
              </a:ext>
            </a:extLst>
          </p:cNvPr>
          <p:cNvPicPr>
            <a:picLocks noChangeAspect="1"/>
          </p:cNvPicPr>
          <p:nvPr userDrawn="1"/>
        </p:nvPicPr>
        <p:blipFill>
          <a:blip r:embed="rId3"/>
          <a:stretch>
            <a:fillRect/>
          </a:stretch>
        </p:blipFill>
        <p:spPr>
          <a:xfrm>
            <a:off x="720002" y="6330951"/>
            <a:ext cx="1249111" cy="396000"/>
          </a:xfrm>
          <a:prstGeom prst="rect">
            <a:avLst/>
          </a:prstGeom>
        </p:spPr>
      </p:pic>
      <p:sp>
        <p:nvSpPr>
          <p:cNvPr id="11" name="Slide Number Placeholder 6">
            <a:extLst>
              <a:ext uri="{FF2B5EF4-FFF2-40B4-BE49-F238E27FC236}">
                <a16:creationId xmlns:a16="http://schemas.microsoft.com/office/drawing/2014/main" id="{CCA4EABB-5E32-A94F-A685-BC0029D537BC}"/>
              </a:ext>
            </a:extLst>
          </p:cNvPr>
          <p:cNvSpPr txBox="1">
            <a:spLocks/>
          </p:cNvSpPr>
          <p:nvPr userDrawn="1"/>
        </p:nvSpPr>
        <p:spPr>
          <a:xfrm>
            <a:off x="9153651"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75" b="1" i="0">
                <a:solidFill>
                  <a:schemeClr val="bg1"/>
                </a:solidFill>
                <a:latin typeface="Lato" panose="020F0502020204030203" pitchFamily="34" charset="77"/>
              </a:rPr>
              <a:t> </a:t>
            </a:r>
            <a:fld id="{68F1BF3E-5F0E-D24A-8AA5-A9EEC54EF19C}" type="datetime4">
              <a:rPr lang="en-GB" sz="675" b="1" i="0" smtClean="0">
                <a:solidFill>
                  <a:schemeClr val="bg1"/>
                </a:solidFill>
                <a:latin typeface="Lato" panose="020F0502020204030203" pitchFamily="34" charset="77"/>
              </a:rPr>
              <a:pPr algn="r"/>
              <a:t>21 October 2024</a:t>
            </a:fld>
            <a:r>
              <a:rPr lang="en-GB" sz="675" b="1" i="0">
                <a:solidFill>
                  <a:schemeClr val="bg1"/>
                </a:solidFill>
                <a:latin typeface="Lato" panose="020F0502020204030203" pitchFamily="34" charset="77"/>
              </a:rPr>
              <a:t>    |    </a:t>
            </a:r>
            <a:fld id="{2B613C8D-C864-C543-AF89-04A4A766BF11}" type="slidenum">
              <a:rPr lang="en-US" sz="675" b="1" i="0" smtClean="0">
                <a:solidFill>
                  <a:schemeClr val="bg1"/>
                </a:solidFill>
                <a:latin typeface="Lato" panose="020F0502020204030203" pitchFamily="34" charset="77"/>
              </a:rPr>
              <a:pPr algn="r"/>
              <a:t>‹#›</a:t>
            </a:fld>
            <a:endParaRPr lang="en-US" sz="675" b="1" i="0">
              <a:solidFill>
                <a:schemeClr val="bg1"/>
              </a:solidFill>
              <a:latin typeface="Lato" panose="020F0502020204030203" pitchFamily="34" charset="77"/>
            </a:endParaRPr>
          </a:p>
        </p:txBody>
      </p:sp>
    </p:spTree>
    <p:extLst>
      <p:ext uri="{BB962C8B-B14F-4D97-AF65-F5344CB8AC3E}">
        <p14:creationId xmlns:p14="http://schemas.microsoft.com/office/powerpoint/2010/main" val="23486942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Page">
    <p:spTree>
      <p:nvGrpSpPr>
        <p:cNvPr id="1" name=""/>
        <p:cNvGrpSpPr/>
        <p:nvPr/>
      </p:nvGrpSpPr>
      <p:grpSpPr>
        <a:xfrm>
          <a:off x="0" y="0"/>
          <a:ext cx="0" cy="0"/>
          <a:chOff x="0" y="0"/>
          <a:chExt cx="0" cy="0"/>
        </a:xfrm>
      </p:grpSpPr>
      <p:sp>
        <p:nvSpPr>
          <p:cNvPr id="8" name="Rectangle 7"/>
          <p:cNvSpPr/>
          <p:nvPr userDrawn="1"/>
        </p:nvSpPr>
        <p:spPr>
          <a:xfrm>
            <a:off x="0" y="845093"/>
            <a:ext cx="12192000" cy="29635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Arial"/>
              <a:cs typeface="Arial"/>
            </a:endParaRPr>
          </a:p>
        </p:txBody>
      </p:sp>
      <p:pic>
        <p:nvPicPr>
          <p:cNvPr id="13" name="Picture 12"/>
          <p:cNvPicPr>
            <a:picLocks noChangeAspect="1"/>
          </p:cNvPicPr>
          <p:nvPr userDrawn="1"/>
        </p:nvPicPr>
        <p:blipFill>
          <a:blip r:embed="rId2"/>
          <a:stretch>
            <a:fillRect/>
          </a:stretch>
        </p:blipFill>
        <p:spPr>
          <a:xfrm>
            <a:off x="8875468" y="3778835"/>
            <a:ext cx="4181397" cy="3207886"/>
          </a:xfrm>
          <a:prstGeom prst="rect">
            <a:avLst/>
          </a:prstGeom>
        </p:spPr>
      </p:pic>
      <p:sp>
        <p:nvSpPr>
          <p:cNvPr id="10" name="Title Placeholder 1"/>
          <p:cNvSpPr>
            <a:spLocks noGrp="1"/>
          </p:cNvSpPr>
          <p:nvPr>
            <p:ph type="title" hasCustomPrompt="1"/>
          </p:nvPr>
        </p:nvSpPr>
        <p:spPr>
          <a:xfrm>
            <a:off x="577599" y="2701538"/>
            <a:ext cx="11307484" cy="727467"/>
          </a:xfrm>
          <a:prstGeom prst="rect">
            <a:avLst/>
          </a:prstGeom>
        </p:spPr>
        <p:txBody>
          <a:bodyPr vert="horz" wrap="square" lIns="0" tIns="0" rIns="0" bIns="0" rtlCol="0" anchor="b" anchorCtr="0">
            <a:noAutofit/>
          </a:bodyPr>
          <a:lstStyle>
            <a:lvl1pPr>
              <a:defRPr sz="3200" b="1" baseline="0">
                <a:solidFill>
                  <a:schemeClr val="tx2"/>
                </a:solidFill>
                <a:latin typeface="Arial Rounded MT Bold" panose="020F0704030504030204" pitchFamily="34" charset="0"/>
              </a:defRPr>
            </a:lvl1pPr>
          </a:lstStyle>
          <a:p>
            <a:r>
              <a:rPr lang="en-GB"/>
              <a:t>CLICK TO ADD HEADING</a:t>
            </a:r>
            <a:endParaRPr lang="en-US"/>
          </a:p>
        </p:txBody>
      </p:sp>
      <p:cxnSp>
        <p:nvCxnSpPr>
          <p:cNvPr id="11" name="Straight Connector 10"/>
          <p:cNvCxnSpPr/>
          <p:nvPr userDrawn="1"/>
        </p:nvCxnSpPr>
        <p:spPr>
          <a:xfrm>
            <a:off x="271540" y="836647"/>
            <a:ext cx="11505485" cy="0"/>
          </a:xfrm>
          <a:prstGeom prst="line">
            <a:avLst/>
          </a:prstGeom>
          <a:ln w="15875">
            <a:gradFill flip="none" rotWithShape="1">
              <a:gsLst>
                <a:gs pos="60000">
                  <a:schemeClr val="accent1"/>
                </a:gs>
                <a:gs pos="100000">
                  <a:schemeClr val="accent3"/>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2" name="Picture 11" descr="DCC_final_Logo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1537" y="240693"/>
            <a:ext cx="1783155" cy="423774"/>
          </a:xfrm>
          <a:prstGeom prst="rect">
            <a:avLst/>
          </a:prstGeom>
        </p:spPr>
      </p:pic>
      <p:sp>
        <p:nvSpPr>
          <p:cNvPr id="4" name="Text Placeholder 3"/>
          <p:cNvSpPr>
            <a:spLocks noGrp="1"/>
          </p:cNvSpPr>
          <p:nvPr>
            <p:ph type="body" sz="quarter" idx="10" hasCustomPrompt="1"/>
          </p:nvPr>
        </p:nvSpPr>
        <p:spPr>
          <a:xfrm>
            <a:off x="584202" y="3599772"/>
            <a:ext cx="6838951" cy="623887"/>
          </a:xfrm>
        </p:spPr>
        <p:txBody>
          <a:bodyPr/>
          <a:lstStyle>
            <a:lvl1pPr marL="0" indent="0">
              <a:spcBef>
                <a:spcPts val="600"/>
              </a:spcBef>
              <a:spcAft>
                <a:spcPts val="600"/>
              </a:spcAft>
              <a:buNone/>
              <a:defRPr sz="2400" b="1">
                <a:solidFill>
                  <a:schemeClr val="tx2"/>
                </a:solidFill>
                <a:latin typeface="Arial Rounded MT Bold" panose="020F0704030504030204" pitchFamily="34" charset="0"/>
              </a:defRPr>
            </a:lvl1pPr>
          </a:lstStyle>
          <a:p>
            <a:pPr lvl="0"/>
            <a:r>
              <a:rPr lang="en-US"/>
              <a:t>Subtitle</a:t>
            </a:r>
          </a:p>
          <a:p>
            <a:pPr lvl="0"/>
            <a:r>
              <a:rPr lang="en-US"/>
              <a:t>Date</a:t>
            </a:r>
            <a:endParaRPr lang="en-GB"/>
          </a:p>
        </p:txBody>
      </p:sp>
      <p:sp>
        <p:nvSpPr>
          <p:cNvPr id="15" name="Text Placeholder 3"/>
          <p:cNvSpPr>
            <a:spLocks noGrp="1"/>
          </p:cNvSpPr>
          <p:nvPr>
            <p:ph type="body" sz="quarter" idx="12" hasCustomPrompt="1"/>
          </p:nvPr>
        </p:nvSpPr>
        <p:spPr>
          <a:xfrm>
            <a:off x="584203" y="6291268"/>
            <a:ext cx="3340100" cy="365125"/>
          </a:xfrm>
        </p:spPr>
        <p:txBody>
          <a:bodyPr anchor="ctr"/>
          <a:lstStyle>
            <a:lvl1pPr>
              <a:defRPr sz="1200">
                <a:solidFill>
                  <a:schemeClr val="tx2"/>
                </a:solidFill>
              </a:defRPr>
            </a:lvl1pPr>
          </a:lstStyle>
          <a:p>
            <a:pPr lvl="0"/>
            <a:r>
              <a:rPr lang="en-US"/>
              <a:t>Version </a:t>
            </a:r>
            <a:endParaRPr lang="en-GB"/>
          </a:p>
        </p:txBody>
      </p:sp>
      <p:sp>
        <p:nvSpPr>
          <p:cNvPr id="17"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14"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5033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9EEE5E-9535-8B49-A425-83AF87AA0A6F}"/>
              </a:ext>
            </a:extLst>
          </p:cNvPr>
          <p:cNvPicPr>
            <a:picLocks noChangeAspect="1"/>
          </p:cNvPicPr>
          <p:nvPr userDrawn="1"/>
        </p:nvPicPr>
        <p:blipFill>
          <a:blip r:embed="rId3"/>
          <a:stretch>
            <a:fillRect/>
          </a:stretch>
        </p:blipFill>
        <p:spPr>
          <a:xfrm>
            <a:off x="720000" y="6330951"/>
            <a:ext cx="1249111" cy="396000"/>
          </a:xfrm>
          <a:prstGeom prst="rect">
            <a:avLst/>
          </a:prstGeom>
        </p:spPr>
      </p:pic>
      <p:sp>
        <p:nvSpPr>
          <p:cNvPr id="9" name="Slide Number Placeholder 6">
            <a:extLst>
              <a:ext uri="{FF2B5EF4-FFF2-40B4-BE49-F238E27FC236}">
                <a16:creationId xmlns:a16="http://schemas.microsoft.com/office/drawing/2014/main" id="{CAFE4FA8-3512-5046-BE8B-1AE90529CAA1}"/>
              </a:ext>
            </a:extLst>
          </p:cNvPr>
          <p:cNvSpPr txBox="1">
            <a:spLocks/>
          </p:cNvSpPr>
          <p:nvPr userDrawn="1"/>
        </p:nvSpPr>
        <p:spPr>
          <a:xfrm>
            <a:off x="9153650"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1" i="0">
                <a:solidFill>
                  <a:schemeClr val="bg1"/>
                </a:solidFill>
                <a:latin typeface="Lato" panose="020F0502020204030203" pitchFamily="34" charset="77"/>
              </a:rPr>
              <a:t> </a:t>
            </a:r>
            <a:fld id="{68F1BF3E-5F0E-D24A-8AA5-A9EEC54EF19C}" type="datetime4">
              <a:rPr lang="en-GB" sz="900" b="1" i="0" smtClean="0">
                <a:solidFill>
                  <a:schemeClr val="bg1"/>
                </a:solidFill>
                <a:latin typeface="Lato" panose="020F0502020204030203" pitchFamily="34" charset="77"/>
              </a:rPr>
              <a:pPr algn="r"/>
              <a:t>21 October 2024</a:t>
            </a:fld>
            <a:r>
              <a:rPr lang="en-GB" sz="900" b="1" i="0">
                <a:solidFill>
                  <a:schemeClr val="bg1"/>
                </a:solidFill>
                <a:latin typeface="Lato" panose="020F0502020204030203" pitchFamily="34" charset="77"/>
              </a:rPr>
              <a:t>    |    </a:t>
            </a:r>
            <a:fld id="{2B613C8D-C864-C543-AF89-04A4A766BF11}" type="slidenum">
              <a:rPr lang="en-US" sz="900" b="1" i="0" smtClean="0">
                <a:solidFill>
                  <a:schemeClr val="bg1"/>
                </a:solidFill>
                <a:latin typeface="Lato" panose="020F0502020204030203" pitchFamily="34" charset="77"/>
              </a:rPr>
              <a:pPr algn="r"/>
              <a:t>‹#›</a:t>
            </a:fld>
            <a:endParaRPr lang="en-US" sz="900" b="1" i="0">
              <a:solidFill>
                <a:schemeClr val="bg1"/>
              </a:solidFill>
              <a:latin typeface="Lato" panose="020F0502020204030203" pitchFamily="34" charset="77"/>
            </a:endParaRPr>
          </a:p>
        </p:txBody>
      </p:sp>
    </p:spTree>
    <p:extLst>
      <p:ext uri="{BB962C8B-B14F-4D97-AF65-F5344CB8AC3E}">
        <p14:creationId xmlns:p14="http://schemas.microsoft.com/office/powerpoint/2010/main" val="24752803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584203" y="1547818"/>
            <a:ext cx="11199284" cy="4452937"/>
          </a:xfrm>
        </p:spPr>
        <p:txBody>
          <a:bodyPr/>
          <a:lstStyle>
            <a:lvl1pPr marL="355600" indent="-355600">
              <a:buClr>
                <a:schemeClr val="tx1"/>
              </a:buClr>
              <a:buFont typeface="Wingdings" panose="05000000000000000000" pitchFamily="2" charset="2"/>
              <a:buChar char="§"/>
              <a:defRPr sz="2400">
                <a:solidFill>
                  <a:schemeClr val="tx1"/>
                </a:solidFill>
              </a:defRPr>
            </a:lvl1pPr>
            <a:lvl2pPr marL="720725" indent="-365125">
              <a:buClr>
                <a:schemeClr val="accent1"/>
              </a:buClr>
              <a:buFont typeface="Wingdings" panose="05000000000000000000" pitchFamily="2" charset="2"/>
              <a:buChar char="§"/>
              <a:defRPr sz="2400" b="0" baseline="0">
                <a:solidFill>
                  <a:schemeClr val="tx1"/>
                </a:solidFill>
              </a:defRPr>
            </a:lvl2pPr>
            <a:lvl3pPr marL="1079500" indent="-358775">
              <a:buClr>
                <a:schemeClr val="tx2"/>
              </a:buClr>
              <a:defRPr sz="2000">
                <a:solidFill>
                  <a:schemeClr val="tx2"/>
                </a:solidFill>
              </a:defRPr>
            </a:lvl3pPr>
            <a:lvl4pPr>
              <a:defRPr sz="2400"/>
            </a:lvl4pPr>
            <a:lvl5pPr>
              <a:defRPr sz="2400"/>
            </a:lvl5pPr>
          </a:lstStyle>
          <a:p>
            <a:pPr lvl="0"/>
            <a:r>
              <a:rPr lang="en-US"/>
              <a:t>Agenda level 1</a:t>
            </a:r>
          </a:p>
          <a:p>
            <a:pPr lvl="1"/>
            <a:r>
              <a:rPr lang="en-US"/>
              <a:t>Agenda level 2</a:t>
            </a:r>
          </a:p>
          <a:p>
            <a:pPr lvl="0"/>
            <a:r>
              <a:rPr lang="en-US"/>
              <a:t>Agenda Level 1</a:t>
            </a:r>
          </a:p>
          <a:p>
            <a:pPr lvl="0"/>
            <a:endParaRPr lang="en-US"/>
          </a:p>
        </p:txBody>
      </p:sp>
      <p:sp>
        <p:nvSpPr>
          <p:cNvPr id="5"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4" name="Title 3"/>
          <p:cNvSpPr>
            <a:spLocks noGrp="1"/>
          </p:cNvSpPr>
          <p:nvPr>
            <p:ph type="title" hasCustomPrompt="1"/>
          </p:nvPr>
        </p:nvSpPr>
        <p:spPr/>
        <p:txBody>
          <a:bodyPr/>
          <a:lstStyle>
            <a:lvl1pPr>
              <a:defRPr cap="none"/>
            </a:lvl1pPr>
          </a:lstStyle>
          <a:p>
            <a:r>
              <a:rPr lang="en-US"/>
              <a:t>Click to edit master title style</a:t>
            </a:r>
            <a:endParaRPr lang="en-GB"/>
          </a:p>
        </p:txBody>
      </p:sp>
      <p:sp>
        <p:nvSpPr>
          <p:cNvPr id="8"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9015574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with w/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6" name="Text Placeholder 5"/>
          <p:cNvSpPr>
            <a:spLocks noGrp="1"/>
          </p:cNvSpPr>
          <p:nvPr>
            <p:ph type="body" sz="quarter" idx="12" hasCustomPrompt="1"/>
          </p:nvPr>
        </p:nvSpPr>
        <p:spPr>
          <a:xfrm>
            <a:off x="584199" y="1547818"/>
            <a:ext cx="11199285" cy="4452937"/>
          </a:xfrm>
        </p:spPr>
        <p:txBody>
          <a:bodyPr/>
          <a:lstStyle>
            <a:lvl1pPr marL="355600" indent="-355600">
              <a:buClr>
                <a:schemeClr val="tx1"/>
              </a:buClr>
              <a:buFont typeface="Wingdings" panose="05000000000000000000" pitchFamily="2" charset="2"/>
              <a:buChar char="§"/>
              <a:defRPr sz="2400"/>
            </a:lvl1pPr>
            <a:lvl2pPr marL="720725" indent="-365125">
              <a:buClr>
                <a:schemeClr val="accent1"/>
              </a:buClr>
              <a:buFont typeface="Wingdings" panose="05000000000000000000" pitchFamily="2" charset="2"/>
              <a:buChar char="§"/>
              <a:defRPr sz="2400" b="0" baseline="0">
                <a:solidFill>
                  <a:schemeClr val="accent4"/>
                </a:solidFill>
              </a:defRPr>
            </a:lvl2pPr>
            <a:lvl3pPr marL="1079500" indent="-358775">
              <a:buClr>
                <a:schemeClr val="tx2"/>
              </a:buClr>
              <a:defRPr sz="2000">
                <a:solidFill>
                  <a:schemeClr val="tx2"/>
                </a:solidFill>
              </a:defRPr>
            </a:lvl3pPr>
            <a:lvl4pPr>
              <a:defRPr sz="2400"/>
            </a:lvl4pPr>
            <a:lvl5pPr>
              <a:defRPr sz="2400"/>
            </a:lvl5pPr>
          </a:lstStyle>
          <a:p>
            <a:pPr lvl="0"/>
            <a:r>
              <a:rPr lang="en-US"/>
              <a:t>Agenda level 1</a:t>
            </a:r>
          </a:p>
          <a:p>
            <a:pPr lvl="1"/>
            <a:r>
              <a:rPr lang="en-US"/>
              <a:t>Agenda level 2</a:t>
            </a:r>
          </a:p>
          <a:p>
            <a:pPr lvl="0"/>
            <a:r>
              <a:rPr lang="en-US"/>
              <a:t>Agenda Level 1</a:t>
            </a:r>
          </a:p>
          <a:p>
            <a:pPr lvl="0"/>
            <a:endParaRPr lang="en-US"/>
          </a:p>
        </p:txBody>
      </p:sp>
      <p:sp>
        <p:nvSpPr>
          <p:cNvPr id="7" name="Text Placeholder 9"/>
          <p:cNvSpPr>
            <a:spLocks noGrp="1"/>
          </p:cNvSpPr>
          <p:nvPr>
            <p:ph type="body" sz="quarter" idx="14" hasCustomPrompt="1"/>
          </p:nvPr>
        </p:nvSpPr>
        <p:spPr>
          <a:xfrm>
            <a:off x="584200" y="795338"/>
            <a:ext cx="11167533" cy="409518"/>
          </a:xfrm>
        </p:spPr>
        <p:txBody>
          <a:bodyPr/>
          <a:lstStyle>
            <a:lvl1pPr>
              <a:defRPr sz="2400"/>
            </a:lvl1pPr>
          </a:lstStyle>
          <a:p>
            <a:pPr lvl="0"/>
            <a:r>
              <a:rPr lang="en-US"/>
              <a:t>Subheading</a:t>
            </a:r>
            <a:endParaRPr lang="en-GB"/>
          </a:p>
        </p:txBody>
      </p:sp>
      <p:sp>
        <p:nvSpPr>
          <p:cNvPr id="9"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10"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21061152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4"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5"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3874120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w/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10" name="Text Placeholder 9"/>
          <p:cNvSpPr>
            <a:spLocks noGrp="1"/>
          </p:cNvSpPr>
          <p:nvPr>
            <p:ph type="body" sz="quarter" idx="14" hasCustomPrompt="1"/>
          </p:nvPr>
        </p:nvSpPr>
        <p:spPr>
          <a:xfrm>
            <a:off x="584200" y="795338"/>
            <a:ext cx="11167533" cy="409518"/>
          </a:xfrm>
        </p:spPr>
        <p:txBody>
          <a:bodyPr/>
          <a:lstStyle>
            <a:lvl1pPr>
              <a:defRPr sz="2400"/>
            </a:lvl1pPr>
          </a:lstStyle>
          <a:p>
            <a:pPr lvl="0"/>
            <a:r>
              <a:rPr lang="en-US"/>
              <a:t>Subheading</a:t>
            </a:r>
            <a:endParaRPr lang="en-GB"/>
          </a:p>
        </p:txBody>
      </p:sp>
      <p:sp>
        <p:nvSpPr>
          <p:cNvPr id="5"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6"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10605713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 Per P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8" name="Text Placeholder 7"/>
          <p:cNvSpPr>
            <a:spLocks noGrp="1"/>
          </p:cNvSpPr>
          <p:nvPr>
            <p:ph type="body" sz="quarter" idx="13"/>
          </p:nvPr>
        </p:nvSpPr>
        <p:spPr>
          <a:xfrm>
            <a:off x="584199" y="1547818"/>
            <a:ext cx="11199285"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6"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3152580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Per Page - Vertical">
    <p:spTree>
      <p:nvGrpSpPr>
        <p:cNvPr id="1" name=""/>
        <p:cNvGrpSpPr/>
        <p:nvPr/>
      </p:nvGrpSpPr>
      <p:grpSpPr>
        <a:xfrm>
          <a:off x="0" y="0"/>
          <a:ext cx="0" cy="0"/>
          <a:chOff x="0" y="0"/>
          <a:chExt cx="0" cy="0"/>
        </a:xfrm>
      </p:grpSpPr>
      <p:sp>
        <p:nvSpPr>
          <p:cNvPr id="13" name="Content Placeholder 12"/>
          <p:cNvSpPr>
            <a:spLocks noGrp="1"/>
          </p:cNvSpPr>
          <p:nvPr>
            <p:ph sz="quarter" idx="16"/>
          </p:nvPr>
        </p:nvSpPr>
        <p:spPr>
          <a:xfrm>
            <a:off x="6253779" y="1547818"/>
            <a:ext cx="5520000" cy="445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5"/>
          </p:nvPr>
        </p:nvSpPr>
        <p:spPr>
          <a:xfrm>
            <a:off x="583912" y="1547818"/>
            <a:ext cx="5520000" cy="445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6" name="Footer Placeholder 4"/>
          <p:cNvSpPr>
            <a:spLocks noGrp="1"/>
          </p:cNvSpPr>
          <p:nvPr>
            <p:ph type="ftr" sz="quarter" idx="3"/>
          </p:nvPr>
        </p:nvSpPr>
        <p:spPr>
          <a:xfrm>
            <a:off x="4321688" y="6290595"/>
            <a:ext cx="3548629" cy="365125"/>
          </a:xfrm>
          <a:prstGeom prst="rect">
            <a:avLst/>
          </a:prstGeom>
        </p:spPr>
        <p:txBody>
          <a:bodyPr anchor="ctr"/>
          <a:lstStyle>
            <a:lvl1pPr algn="ctr">
              <a:defRPr sz="1100">
                <a:solidFill>
                  <a:schemeClr val="tx2"/>
                </a:solidFill>
                <a:latin typeface="+mn-lt"/>
              </a:defRPr>
            </a:lvl1pPr>
          </a:lstStyle>
          <a:p>
            <a:r>
              <a:rPr lang="en-GB"/>
              <a:t>DCC Confidential</a:t>
            </a:r>
          </a:p>
        </p:txBody>
      </p:sp>
      <p:sp>
        <p:nvSpPr>
          <p:cNvPr id="7"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27848838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Per Page - Vertical w/subheading">
    <p:spTree>
      <p:nvGrpSpPr>
        <p:cNvPr id="1" name=""/>
        <p:cNvGrpSpPr/>
        <p:nvPr/>
      </p:nvGrpSpPr>
      <p:grpSpPr>
        <a:xfrm>
          <a:off x="0" y="0"/>
          <a:ext cx="0" cy="0"/>
          <a:chOff x="0" y="0"/>
          <a:chExt cx="0" cy="0"/>
        </a:xfrm>
      </p:grpSpPr>
      <p:sp>
        <p:nvSpPr>
          <p:cNvPr id="13" name="Content Placeholder 12"/>
          <p:cNvSpPr>
            <a:spLocks noGrp="1"/>
          </p:cNvSpPr>
          <p:nvPr>
            <p:ph sz="quarter" idx="16"/>
          </p:nvPr>
        </p:nvSpPr>
        <p:spPr>
          <a:xfrm>
            <a:off x="6246736" y="1547818"/>
            <a:ext cx="5520000"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5"/>
          </p:nvPr>
        </p:nvSpPr>
        <p:spPr>
          <a:xfrm>
            <a:off x="583912" y="1547818"/>
            <a:ext cx="5520000"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7" name="Text Placeholder 9"/>
          <p:cNvSpPr>
            <a:spLocks noGrp="1"/>
          </p:cNvSpPr>
          <p:nvPr>
            <p:ph type="body" sz="quarter" idx="14" hasCustomPrompt="1"/>
          </p:nvPr>
        </p:nvSpPr>
        <p:spPr>
          <a:xfrm>
            <a:off x="584200" y="795338"/>
            <a:ext cx="11167533" cy="409518"/>
          </a:xfrm>
        </p:spPr>
        <p:txBody>
          <a:bodyPr/>
          <a:lstStyle>
            <a:lvl1pPr>
              <a:defRPr sz="2400"/>
            </a:lvl1pPr>
          </a:lstStyle>
          <a:p>
            <a:pPr lvl="0"/>
            <a:r>
              <a:rPr lang="en-US"/>
              <a:t>Subheading</a:t>
            </a:r>
            <a:endParaRPr lang="en-GB"/>
          </a:p>
        </p:txBody>
      </p:sp>
      <p:sp>
        <p:nvSpPr>
          <p:cNvPr id="9" name="Footer Placeholder 4"/>
          <p:cNvSpPr>
            <a:spLocks noGrp="1"/>
          </p:cNvSpPr>
          <p:nvPr>
            <p:ph type="ftr" sz="quarter" idx="3"/>
          </p:nvPr>
        </p:nvSpPr>
        <p:spPr>
          <a:xfrm>
            <a:off x="4321688" y="6290595"/>
            <a:ext cx="3548629" cy="365125"/>
          </a:xfrm>
          <a:prstGeom prst="rect">
            <a:avLst/>
          </a:prstGeom>
        </p:spPr>
        <p:txBody>
          <a:bodyPr anchor="ctr"/>
          <a:lstStyle>
            <a:lvl1pPr algn="ctr">
              <a:defRPr sz="1100">
                <a:solidFill>
                  <a:schemeClr val="tx2"/>
                </a:solidFill>
                <a:latin typeface="+mn-lt"/>
              </a:defRPr>
            </a:lvl1pPr>
          </a:lstStyle>
          <a:p>
            <a:r>
              <a:rPr lang="en-GB"/>
              <a:t>DCC Confidential</a:t>
            </a:r>
          </a:p>
        </p:txBody>
      </p:sp>
      <p:sp>
        <p:nvSpPr>
          <p:cNvPr id="10"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27989822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Per P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10" name="Content Placeholder 9"/>
          <p:cNvSpPr>
            <a:spLocks noGrp="1"/>
          </p:cNvSpPr>
          <p:nvPr>
            <p:ph sz="quarter" idx="17"/>
          </p:nvPr>
        </p:nvSpPr>
        <p:spPr>
          <a:xfrm>
            <a:off x="583912" y="1547813"/>
            <a:ext cx="5520000"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p:cNvSpPr>
            <a:spLocks noGrp="1"/>
          </p:cNvSpPr>
          <p:nvPr>
            <p:ph sz="quarter" idx="18"/>
          </p:nvPr>
        </p:nvSpPr>
        <p:spPr>
          <a:xfrm>
            <a:off x="6261080" y="1547813"/>
            <a:ext cx="5520000"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p:cNvSpPr>
            <a:spLocks noGrp="1"/>
          </p:cNvSpPr>
          <p:nvPr>
            <p:ph sz="quarter" idx="19"/>
          </p:nvPr>
        </p:nvSpPr>
        <p:spPr>
          <a:xfrm>
            <a:off x="6261080" y="3860800"/>
            <a:ext cx="5520000" cy="213995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Content Placeholder 9"/>
          <p:cNvSpPr>
            <a:spLocks noGrp="1"/>
          </p:cNvSpPr>
          <p:nvPr>
            <p:ph sz="quarter" idx="20"/>
          </p:nvPr>
        </p:nvSpPr>
        <p:spPr>
          <a:xfrm>
            <a:off x="583912" y="3860800"/>
            <a:ext cx="5520000"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9" name="Slide Number Placeholder 5"/>
          <p:cNvSpPr>
            <a:spLocks noGrp="1"/>
          </p:cNvSpPr>
          <p:nvPr>
            <p:ph type="sldNum" sz="quarter" idx="4"/>
          </p:nvPr>
        </p:nvSpPr>
        <p:spPr>
          <a:xfrm>
            <a:off x="10080001"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2849150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Per Page w/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10" name="Content Placeholder 9"/>
          <p:cNvSpPr>
            <a:spLocks noGrp="1"/>
          </p:cNvSpPr>
          <p:nvPr>
            <p:ph sz="quarter" idx="17"/>
          </p:nvPr>
        </p:nvSpPr>
        <p:spPr>
          <a:xfrm>
            <a:off x="583912" y="1547813"/>
            <a:ext cx="5520000"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p:cNvSpPr>
            <a:spLocks noGrp="1"/>
          </p:cNvSpPr>
          <p:nvPr>
            <p:ph sz="quarter" idx="18"/>
          </p:nvPr>
        </p:nvSpPr>
        <p:spPr>
          <a:xfrm>
            <a:off x="6261080" y="1547813"/>
            <a:ext cx="5520000"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p:cNvSpPr>
            <a:spLocks noGrp="1"/>
          </p:cNvSpPr>
          <p:nvPr>
            <p:ph sz="quarter" idx="19"/>
          </p:nvPr>
        </p:nvSpPr>
        <p:spPr>
          <a:xfrm>
            <a:off x="6261080" y="3860800"/>
            <a:ext cx="5520000" cy="213995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Content Placeholder 9"/>
          <p:cNvSpPr>
            <a:spLocks noGrp="1"/>
          </p:cNvSpPr>
          <p:nvPr>
            <p:ph sz="quarter" idx="20"/>
          </p:nvPr>
        </p:nvSpPr>
        <p:spPr>
          <a:xfrm>
            <a:off x="583912" y="3860800"/>
            <a:ext cx="5520000"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9"/>
          <p:cNvSpPr>
            <a:spLocks noGrp="1"/>
          </p:cNvSpPr>
          <p:nvPr>
            <p:ph type="body" sz="quarter" idx="21" hasCustomPrompt="1"/>
          </p:nvPr>
        </p:nvSpPr>
        <p:spPr>
          <a:xfrm>
            <a:off x="584200" y="795338"/>
            <a:ext cx="11167533" cy="409518"/>
          </a:xfrm>
        </p:spPr>
        <p:txBody>
          <a:bodyPr/>
          <a:lstStyle>
            <a:lvl1pPr>
              <a:defRPr sz="2400"/>
            </a:lvl1pPr>
          </a:lstStyle>
          <a:p>
            <a:pPr lvl="0"/>
            <a:r>
              <a:rPr lang="en-US"/>
              <a:t>Subheading</a:t>
            </a:r>
            <a:endParaRPr lang="en-GB"/>
          </a:p>
        </p:txBody>
      </p:sp>
      <p:sp>
        <p:nvSpPr>
          <p:cNvPr id="13"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15"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1626276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Per Page - Horizontal">
    <p:spTree>
      <p:nvGrpSpPr>
        <p:cNvPr id="1" name=""/>
        <p:cNvGrpSpPr/>
        <p:nvPr/>
      </p:nvGrpSpPr>
      <p:grpSpPr>
        <a:xfrm>
          <a:off x="0" y="0"/>
          <a:ext cx="0" cy="0"/>
          <a:chOff x="0" y="0"/>
          <a:chExt cx="0" cy="0"/>
        </a:xfrm>
      </p:grpSpPr>
      <p:sp>
        <p:nvSpPr>
          <p:cNvPr id="7" name="Content Placeholder 6"/>
          <p:cNvSpPr>
            <a:spLocks noGrp="1"/>
          </p:cNvSpPr>
          <p:nvPr>
            <p:ph sz="quarter" idx="15"/>
          </p:nvPr>
        </p:nvSpPr>
        <p:spPr>
          <a:xfrm>
            <a:off x="584203" y="1547813"/>
            <a:ext cx="11199284"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p:cNvSpPr>
            <a:spLocks noGrp="1"/>
          </p:cNvSpPr>
          <p:nvPr>
            <p:ph sz="quarter" idx="16"/>
          </p:nvPr>
        </p:nvSpPr>
        <p:spPr>
          <a:xfrm>
            <a:off x="584203" y="3860800"/>
            <a:ext cx="11199284" cy="213995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6"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8"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263021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nal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6801" y="2520288"/>
            <a:ext cx="4979201" cy="1219522"/>
          </a:xfrm>
        </p:spPr>
        <p:txBody>
          <a:bodyPr anchor="t" anchorCtr="0"/>
          <a:lstStyle>
            <a:lvl1pPr algn="ctr">
              <a:defRPr sz="4000">
                <a:solidFill>
                  <a:schemeClr val="bg1"/>
                </a:solidFill>
              </a:defRPr>
            </a:lvl1pPr>
          </a:lstStyle>
          <a:p>
            <a:r>
              <a:rPr lang="en-US"/>
              <a:t>Click to edit Master title style</a:t>
            </a:r>
          </a:p>
        </p:txBody>
      </p:sp>
      <p:pic>
        <p:nvPicPr>
          <p:cNvPr id="8" name="Picture 7">
            <a:extLst>
              <a:ext uri="{FF2B5EF4-FFF2-40B4-BE49-F238E27FC236}">
                <a16:creationId xmlns:a16="http://schemas.microsoft.com/office/drawing/2014/main" id="{0F8E56FA-68CE-7E40-A091-322DAAC2D991}"/>
              </a:ext>
            </a:extLst>
          </p:cNvPr>
          <p:cNvPicPr>
            <a:picLocks noChangeAspect="1"/>
          </p:cNvPicPr>
          <p:nvPr userDrawn="1"/>
        </p:nvPicPr>
        <p:blipFill>
          <a:blip r:embed="rId3"/>
          <a:stretch>
            <a:fillRect/>
          </a:stretch>
        </p:blipFill>
        <p:spPr>
          <a:xfrm>
            <a:off x="720000" y="6330951"/>
            <a:ext cx="1249111" cy="396000"/>
          </a:xfrm>
          <a:prstGeom prst="rect">
            <a:avLst/>
          </a:prstGeom>
        </p:spPr>
      </p:pic>
      <p:sp>
        <p:nvSpPr>
          <p:cNvPr id="11" name="Slide Number Placeholder 6">
            <a:extLst>
              <a:ext uri="{FF2B5EF4-FFF2-40B4-BE49-F238E27FC236}">
                <a16:creationId xmlns:a16="http://schemas.microsoft.com/office/drawing/2014/main" id="{CCA4EABB-5E32-A94F-A685-BC0029D537BC}"/>
              </a:ext>
            </a:extLst>
          </p:cNvPr>
          <p:cNvSpPr txBox="1">
            <a:spLocks/>
          </p:cNvSpPr>
          <p:nvPr userDrawn="1"/>
        </p:nvSpPr>
        <p:spPr>
          <a:xfrm>
            <a:off x="9153650"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1" i="0">
                <a:solidFill>
                  <a:schemeClr val="bg1"/>
                </a:solidFill>
                <a:latin typeface="Lato" panose="020F0502020204030203" pitchFamily="34" charset="77"/>
              </a:rPr>
              <a:t> </a:t>
            </a:r>
            <a:fld id="{68F1BF3E-5F0E-D24A-8AA5-A9EEC54EF19C}" type="datetime4">
              <a:rPr lang="en-GB" sz="900" b="1" i="0" smtClean="0">
                <a:solidFill>
                  <a:schemeClr val="bg1"/>
                </a:solidFill>
                <a:latin typeface="Lato" panose="020F0502020204030203" pitchFamily="34" charset="77"/>
              </a:rPr>
              <a:pPr algn="r"/>
              <a:t>21 October 2024</a:t>
            </a:fld>
            <a:r>
              <a:rPr lang="en-GB" sz="900" b="1" i="0">
                <a:solidFill>
                  <a:schemeClr val="bg1"/>
                </a:solidFill>
                <a:latin typeface="Lato" panose="020F0502020204030203" pitchFamily="34" charset="77"/>
              </a:rPr>
              <a:t>    |    </a:t>
            </a:r>
            <a:fld id="{2B613C8D-C864-C543-AF89-04A4A766BF11}" type="slidenum">
              <a:rPr lang="en-US" sz="900" b="1" i="0" smtClean="0">
                <a:solidFill>
                  <a:schemeClr val="bg1"/>
                </a:solidFill>
                <a:latin typeface="Lato" panose="020F0502020204030203" pitchFamily="34" charset="77"/>
              </a:rPr>
              <a:pPr algn="r"/>
              <a:t>‹#›</a:t>
            </a:fld>
            <a:endParaRPr lang="en-US" sz="900" b="1" i="0">
              <a:solidFill>
                <a:schemeClr val="bg1"/>
              </a:solidFill>
              <a:latin typeface="Lato" panose="020F0502020204030203" pitchFamily="34" charset="77"/>
            </a:endParaRPr>
          </a:p>
        </p:txBody>
      </p:sp>
    </p:spTree>
    <p:extLst>
      <p:ext uri="{BB962C8B-B14F-4D97-AF65-F5344CB8AC3E}">
        <p14:creationId xmlns:p14="http://schemas.microsoft.com/office/powerpoint/2010/main" val="16814342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Per Page - Horizontal w/subheading">
    <p:spTree>
      <p:nvGrpSpPr>
        <p:cNvPr id="1" name=""/>
        <p:cNvGrpSpPr/>
        <p:nvPr/>
      </p:nvGrpSpPr>
      <p:grpSpPr>
        <a:xfrm>
          <a:off x="0" y="0"/>
          <a:ext cx="0" cy="0"/>
          <a:chOff x="0" y="0"/>
          <a:chExt cx="0" cy="0"/>
        </a:xfrm>
      </p:grpSpPr>
      <p:sp>
        <p:nvSpPr>
          <p:cNvPr id="7" name="Content Placeholder 6"/>
          <p:cNvSpPr>
            <a:spLocks noGrp="1"/>
          </p:cNvSpPr>
          <p:nvPr>
            <p:ph sz="quarter" idx="16"/>
          </p:nvPr>
        </p:nvSpPr>
        <p:spPr>
          <a:xfrm>
            <a:off x="584203" y="1547813"/>
            <a:ext cx="11199284" cy="210820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0"/>
          <p:cNvSpPr>
            <a:spLocks noGrp="1"/>
          </p:cNvSpPr>
          <p:nvPr>
            <p:ph sz="quarter" idx="17"/>
          </p:nvPr>
        </p:nvSpPr>
        <p:spPr>
          <a:xfrm>
            <a:off x="584203" y="3860800"/>
            <a:ext cx="11199284" cy="2139950"/>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10" name="Text Placeholder 9"/>
          <p:cNvSpPr>
            <a:spLocks noGrp="1"/>
          </p:cNvSpPr>
          <p:nvPr>
            <p:ph type="body" sz="quarter" idx="14" hasCustomPrompt="1"/>
          </p:nvPr>
        </p:nvSpPr>
        <p:spPr>
          <a:xfrm>
            <a:off x="584201" y="795338"/>
            <a:ext cx="11167535" cy="409518"/>
          </a:xfrm>
        </p:spPr>
        <p:txBody>
          <a:bodyPr/>
          <a:lstStyle>
            <a:lvl1pPr>
              <a:defRPr sz="2400"/>
            </a:lvl1pPr>
          </a:lstStyle>
          <a:p>
            <a:pPr lvl="0"/>
            <a:r>
              <a:rPr lang="en-US"/>
              <a:t>Subheading</a:t>
            </a:r>
            <a:endParaRPr lang="en-GB"/>
          </a:p>
        </p:txBody>
      </p:sp>
      <p:sp>
        <p:nvSpPr>
          <p:cNvPr id="8"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9"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4379670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Per Page">
    <p:spTree>
      <p:nvGrpSpPr>
        <p:cNvPr id="1" name=""/>
        <p:cNvGrpSpPr/>
        <p:nvPr/>
      </p:nvGrpSpPr>
      <p:grpSpPr>
        <a:xfrm>
          <a:off x="0" y="0"/>
          <a:ext cx="0" cy="0"/>
          <a:chOff x="0" y="0"/>
          <a:chExt cx="0" cy="0"/>
        </a:xfrm>
      </p:grpSpPr>
      <p:sp>
        <p:nvSpPr>
          <p:cNvPr id="10" name="Content Placeholder 9"/>
          <p:cNvSpPr>
            <a:spLocks noGrp="1"/>
          </p:cNvSpPr>
          <p:nvPr>
            <p:ph sz="quarter" idx="16"/>
          </p:nvPr>
        </p:nvSpPr>
        <p:spPr>
          <a:xfrm>
            <a:off x="588092" y="1547818"/>
            <a:ext cx="3551368"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7"/>
          </p:nvPr>
        </p:nvSpPr>
        <p:spPr>
          <a:xfrm>
            <a:off x="4411128" y="1547818"/>
            <a:ext cx="3567752"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8"/>
          </p:nvPr>
        </p:nvSpPr>
        <p:spPr>
          <a:xfrm>
            <a:off x="8250548" y="1547818"/>
            <a:ext cx="3532936"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7"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8"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17198616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Per Page w/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9" name="Text Placeholder 9"/>
          <p:cNvSpPr>
            <a:spLocks noGrp="1"/>
          </p:cNvSpPr>
          <p:nvPr>
            <p:ph type="body" sz="quarter" idx="16" hasCustomPrompt="1"/>
          </p:nvPr>
        </p:nvSpPr>
        <p:spPr>
          <a:xfrm>
            <a:off x="584201" y="795338"/>
            <a:ext cx="11167535" cy="409518"/>
          </a:xfrm>
        </p:spPr>
        <p:txBody>
          <a:bodyPr/>
          <a:lstStyle>
            <a:lvl1pPr>
              <a:defRPr sz="2400"/>
            </a:lvl1pPr>
          </a:lstStyle>
          <a:p>
            <a:pPr lvl="0"/>
            <a:r>
              <a:rPr lang="en-US"/>
              <a:t>Subheading</a:t>
            </a:r>
            <a:endParaRPr lang="en-GB"/>
          </a:p>
        </p:txBody>
      </p:sp>
      <p:sp>
        <p:nvSpPr>
          <p:cNvPr id="18" name="Content Placeholder 9"/>
          <p:cNvSpPr>
            <a:spLocks noGrp="1"/>
          </p:cNvSpPr>
          <p:nvPr>
            <p:ph sz="quarter" idx="17"/>
          </p:nvPr>
        </p:nvSpPr>
        <p:spPr>
          <a:xfrm>
            <a:off x="588092" y="1547818"/>
            <a:ext cx="3551368"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1"/>
          <p:cNvSpPr>
            <a:spLocks noGrp="1"/>
          </p:cNvSpPr>
          <p:nvPr>
            <p:ph sz="quarter" idx="18"/>
          </p:nvPr>
        </p:nvSpPr>
        <p:spPr>
          <a:xfrm>
            <a:off x="4411128" y="1547818"/>
            <a:ext cx="3567752"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3"/>
          <p:cNvSpPr>
            <a:spLocks noGrp="1"/>
          </p:cNvSpPr>
          <p:nvPr>
            <p:ph sz="quarter" idx="19"/>
          </p:nvPr>
        </p:nvSpPr>
        <p:spPr>
          <a:xfrm>
            <a:off x="8250548" y="1547818"/>
            <a:ext cx="3532936"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10"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2574249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2 Per Page">
    <p:spTree>
      <p:nvGrpSpPr>
        <p:cNvPr id="1" name=""/>
        <p:cNvGrpSpPr/>
        <p:nvPr/>
      </p:nvGrpSpPr>
      <p:grpSpPr>
        <a:xfrm>
          <a:off x="0" y="0"/>
          <a:ext cx="0" cy="0"/>
          <a:chOff x="0" y="0"/>
          <a:chExt cx="0" cy="0"/>
        </a:xfrm>
      </p:grpSpPr>
      <p:sp>
        <p:nvSpPr>
          <p:cNvPr id="10" name="Content Placeholder 9"/>
          <p:cNvSpPr>
            <a:spLocks noGrp="1"/>
          </p:cNvSpPr>
          <p:nvPr>
            <p:ph sz="quarter" idx="16"/>
          </p:nvPr>
        </p:nvSpPr>
        <p:spPr>
          <a:xfrm>
            <a:off x="4446496" y="1547818"/>
            <a:ext cx="7336989"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12" name="Content Placeholder 9"/>
          <p:cNvSpPr>
            <a:spLocks noGrp="1"/>
          </p:cNvSpPr>
          <p:nvPr>
            <p:ph sz="quarter" idx="17"/>
          </p:nvPr>
        </p:nvSpPr>
        <p:spPr>
          <a:xfrm>
            <a:off x="588092" y="1547818"/>
            <a:ext cx="3551368"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7"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16064432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2 Per Page w/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7" name="Text Placeholder 9"/>
          <p:cNvSpPr>
            <a:spLocks noGrp="1"/>
          </p:cNvSpPr>
          <p:nvPr>
            <p:ph type="body" sz="quarter" idx="16" hasCustomPrompt="1"/>
          </p:nvPr>
        </p:nvSpPr>
        <p:spPr>
          <a:xfrm>
            <a:off x="584201" y="795338"/>
            <a:ext cx="11167535" cy="409518"/>
          </a:xfrm>
        </p:spPr>
        <p:txBody>
          <a:bodyPr/>
          <a:lstStyle>
            <a:lvl1pPr>
              <a:defRPr sz="2400"/>
            </a:lvl1pPr>
          </a:lstStyle>
          <a:p>
            <a:pPr lvl="0"/>
            <a:r>
              <a:rPr lang="en-US"/>
              <a:t>Subheading</a:t>
            </a:r>
            <a:endParaRPr lang="en-GB"/>
          </a:p>
        </p:txBody>
      </p:sp>
      <p:sp>
        <p:nvSpPr>
          <p:cNvPr id="13" name="Content Placeholder 9"/>
          <p:cNvSpPr>
            <a:spLocks noGrp="1"/>
          </p:cNvSpPr>
          <p:nvPr>
            <p:ph sz="quarter" idx="17"/>
          </p:nvPr>
        </p:nvSpPr>
        <p:spPr>
          <a:xfrm>
            <a:off x="4446496" y="1547818"/>
            <a:ext cx="7336989"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9"/>
          <p:cNvSpPr>
            <a:spLocks noGrp="1"/>
          </p:cNvSpPr>
          <p:nvPr>
            <p:ph sz="quarter" idx="18"/>
          </p:nvPr>
        </p:nvSpPr>
        <p:spPr>
          <a:xfrm>
            <a:off x="588092" y="1547818"/>
            <a:ext cx="3551368"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9"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18465056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1 Per Page">
    <p:spTree>
      <p:nvGrpSpPr>
        <p:cNvPr id="1" name=""/>
        <p:cNvGrpSpPr/>
        <p:nvPr/>
      </p:nvGrpSpPr>
      <p:grpSpPr>
        <a:xfrm>
          <a:off x="0" y="0"/>
          <a:ext cx="0" cy="0"/>
          <a:chOff x="0" y="0"/>
          <a:chExt cx="0" cy="0"/>
        </a:xfrm>
      </p:grpSpPr>
      <p:sp>
        <p:nvSpPr>
          <p:cNvPr id="7" name="Content Placeholder 6"/>
          <p:cNvSpPr>
            <a:spLocks noGrp="1"/>
          </p:cNvSpPr>
          <p:nvPr>
            <p:ph sz="quarter" idx="15"/>
          </p:nvPr>
        </p:nvSpPr>
        <p:spPr>
          <a:xfrm>
            <a:off x="584199" y="1547818"/>
            <a:ext cx="7296152"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12" name="Content Placeholder 13"/>
          <p:cNvSpPr>
            <a:spLocks noGrp="1"/>
          </p:cNvSpPr>
          <p:nvPr>
            <p:ph sz="quarter" idx="19"/>
          </p:nvPr>
        </p:nvSpPr>
        <p:spPr>
          <a:xfrm>
            <a:off x="8250548" y="1547818"/>
            <a:ext cx="3532936"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8" name="Slide Number Placeholder 5"/>
          <p:cNvSpPr>
            <a:spLocks noGrp="1"/>
          </p:cNvSpPr>
          <p:nvPr>
            <p:ph type="sldNum" sz="quarter" idx="4"/>
          </p:nvPr>
        </p:nvSpPr>
        <p:spPr>
          <a:xfrm>
            <a:off x="7880354"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6429818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1 Per Page w/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endParaRPr lang="en-GB"/>
          </a:p>
        </p:txBody>
      </p:sp>
      <p:sp>
        <p:nvSpPr>
          <p:cNvPr id="7" name="Text Placeholder 9"/>
          <p:cNvSpPr>
            <a:spLocks noGrp="1"/>
          </p:cNvSpPr>
          <p:nvPr>
            <p:ph type="body" sz="quarter" idx="16" hasCustomPrompt="1"/>
          </p:nvPr>
        </p:nvSpPr>
        <p:spPr>
          <a:xfrm>
            <a:off x="584200" y="795338"/>
            <a:ext cx="11167533" cy="409518"/>
          </a:xfrm>
        </p:spPr>
        <p:txBody>
          <a:bodyPr/>
          <a:lstStyle>
            <a:lvl1pPr>
              <a:defRPr sz="2400"/>
            </a:lvl1pPr>
          </a:lstStyle>
          <a:p>
            <a:pPr lvl="0"/>
            <a:r>
              <a:rPr lang="en-US"/>
              <a:t>Subheading</a:t>
            </a:r>
            <a:endParaRPr lang="en-GB"/>
          </a:p>
        </p:txBody>
      </p:sp>
      <p:sp>
        <p:nvSpPr>
          <p:cNvPr id="13" name="Content Placeholder 6"/>
          <p:cNvSpPr>
            <a:spLocks noGrp="1"/>
          </p:cNvSpPr>
          <p:nvPr>
            <p:ph sz="quarter" idx="15"/>
          </p:nvPr>
        </p:nvSpPr>
        <p:spPr>
          <a:xfrm>
            <a:off x="584199" y="1547818"/>
            <a:ext cx="7296152"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9"/>
          </p:nvPr>
        </p:nvSpPr>
        <p:spPr>
          <a:xfrm>
            <a:off x="8250548" y="1547818"/>
            <a:ext cx="3532936" cy="4452937"/>
          </a:xfrm>
        </p:spPr>
        <p:txBody>
          <a:bodyPr/>
          <a:lstStyle>
            <a:lvl2pPr>
              <a:defRPr>
                <a:solidFill>
                  <a:schemeClr val="tx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9" name="Slide Number Placeholder 5"/>
          <p:cNvSpPr>
            <a:spLocks noGrp="1"/>
          </p:cNvSpPr>
          <p:nvPr>
            <p:ph type="sldNum" sz="quarter" idx="4"/>
          </p:nvPr>
        </p:nvSpPr>
        <p:spPr>
          <a:xfrm>
            <a:off x="7870318" y="6290595"/>
            <a:ext cx="1410049" cy="365125"/>
          </a:xfrm>
          <a:prstGeom prst="rect">
            <a:avLst/>
          </a:prstGeom>
        </p:spPr>
        <p:txBody>
          <a:bodyPr vert="horz" lIns="91440" tIns="45720" rIns="91440" bIns="45720" rtlCol="0" anchor="ctr"/>
          <a:lstStyle>
            <a:lvl1pPr algn="r">
              <a:defRPr sz="900">
                <a:solidFill>
                  <a:schemeClr val="tx2"/>
                </a:solidFill>
                <a:latin typeface="+mn-lt"/>
                <a:cs typeface="Arial"/>
              </a:defRPr>
            </a:lvl1pPr>
          </a:lstStyle>
          <a:p>
            <a:fld id="{0CAA2D99-2BEB-4844-9679-E13373967C1A}" type="slidenum">
              <a:rPr lang="en-US" smtClean="0"/>
              <a:pPr/>
              <a:t>‹#›</a:t>
            </a:fld>
            <a:endParaRPr lang="en-US"/>
          </a:p>
        </p:txBody>
      </p:sp>
    </p:spTree>
    <p:extLst>
      <p:ext uri="{BB962C8B-B14F-4D97-AF65-F5344CB8AC3E}">
        <p14:creationId xmlns:p14="http://schemas.microsoft.com/office/powerpoint/2010/main" val="17477201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Section Title 1">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stretch>
            <a:fillRect/>
          </a:stretch>
        </p:blipFill>
        <p:spPr>
          <a:xfrm>
            <a:off x="8875469" y="3774366"/>
            <a:ext cx="4180089" cy="3207600"/>
          </a:xfrm>
          <a:prstGeom prst="rect">
            <a:avLst/>
          </a:prstGeom>
        </p:spPr>
      </p:pic>
      <p:sp>
        <p:nvSpPr>
          <p:cNvPr id="12" name="Title Placeholder 1"/>
          <p:cNvSpPr>
            <a:spLocks noGrp="1"/>
          </p:cNvSpPr>
          <p:nvPr>
            <p:ph type="title" hasCustomPrompt="1"/>
          </p:nvPr>
        </p:nvSpPr>
        <p:spPr>
          <a:xfrm>
            <a:off x="584199" y="2701538"/>
            <a:ext cx="11300884" cy="727467"/>
          </a:xfrm>
          <a:prstGeom prst="rect">
            <a:avLst/>
          </a:prstGeom>
        </p:spPr>
        <p:txBody>
          <a:bodyPr vert="horz" wrap="square" lIns="0" tIns="0" rIns="0" bIns="0" rtlCol="0" anchor="b" anchorCtr="0">
            <a:noAutofit/>
          </a:bodyPr>
          <a:lstStyle>
            <a:lvl1pPr>
              <a:defRPr sz="3200" b="1" cap="all" baseline="0">
                <a:solidFill>
                  <a:schemeClr val="tx2"/>
                </a:solidFill>
                <a:latin typeface="Arial Rounded MT Bold" panose="020F0704030504030204" pitchFamily="34" charset="0"/>
              </a:defRPr>
            </a:lvl1pPr>
          </a:lstStyle>
          <a:p>
            <a:r>
              <a:rPr lang="en-GB"/>
              <a:t>CLICK TO ADD HEADING</a:t>
            </a:r>
            <a:endParaRPr lang="en-US"/>
          </a:p>
        </p:txBody>
      </p:sp>
      <p:sp>
        <p:nvSpPr>
          <p:cNvPr id="6" name="Footer Placeholder 4"/>
          <p:cNvSpPr>
            <a:spLocks noGrp="1"/>
          </p:cNvSpPr>
          <p:nvPr>
            <p:ph type="ftr" sz="quarter" idx="3"/>
          </p:nvPr>
        </p:nvSpPr>
        <p:spPr>
          <a:xfrm>
            <a:off x="4321688" y="6290595"/>
            <a:ext cx="3548629" cy="365125"/>
          </a:xfrm>
          <a:prstGeom prst="rect">
            <a:avLst/>
          </a:prstGeom>
        </p:spPr>
        <p:txBody>
          <a:bodyPr anchor="ctr"/>
          <a:lstStyle>
            <a:lvl1pPr algn="ctr">
              <a:defRPr sz="1100">
                <a:solidFill>
                  <a:schemeClr val="tx2"/>
                </a:solidFill>
                <a:latin typeface="+mn-lt"/>
              </a:defRPr>
            </a:lvl1pPr>
          </a:lstStyle>
          <a:p>
            <a:r>
              <a:rPr lang="en-GB"/>
              <a:t>DCC Confidential</a:t>
            </a:r>
          </a:p>
        </p:txBody>
      </p:sp>
      <p:sp>
        <p:nvSpPr>
          <p:cNvPr id="7" name="Text Placeholder 3"/>
          <p:cNvSpPr>
            <a:spLocks noGrp="1"/>
          </p:cNvSpPr>
          <p:nvPr>
            <p:ph type="body" sz="quarter" idx="12" hasCustomPrompt="1"/>
          </p:nvPr>
        </p:nvSpPr>
        <p:spPr>
          <a:xfrm>
            <a:off x="584203" y="6291268"/>
            <a:ext cx="3340100" cy="365125"/>
          </a:xfrm>
        </p:spPr>
        <p:txBody>
          <a:bodyPr anchor="ctr"/>
          <a:lstStyle>
            <a:lvl1pPr>
              <a:defRPr sz="1200">
                <a:solidFill>
                  <a:schemeClr val="tx2"/>
                </a:solidFill>
              </a:defRPr>
            </a:lvl1pPr>
          </a:lstStyle>
          <a:p>
            <a:pPr lvl="0"/>
            <a:r>
              <a:rPr lang="en-US"/>
              <a:t>Version </a:t>
            </a:r>
            <a:endParaRPr lang="en-GB"/>
          </a:p>
        </p:txBody>
      </p:sp>
      <p:sp>
        <p:nvSpPr>
          <p:cNvPr id="8" name="Slide Number Placeholder 3"/>
          <p:cNvSpPr>
            <a:spLocks noGrp="1"/>
          </p:cNvSpPr>
          <p:nvPr>
            <p:ph type="sldNum" sz="quarter" idx="13"/>
          </p:nvPr>
        </p:nvSpPr>
        <p:spPr>
          <a:xfrm>
            <a:off x="7870318" y="6290595"/>
            <a:ext cx="1410049" cy="365125"/>
          </a:xfrm>
          <a:prstGeom prst="rect">
            <a:avLst/>
          </a:prstGeom>
        </p:spPr>
        <p:txBody>
          <a:bodyPr/>
          <a:lstStyle/>
          <a:p>
            <a:fld id="{4D1A449A-9C50-443A-868C-512E390C37B8}" type="slidenum">
              <a:rPr lang="en-GB" smtClean="0"/>
              <a:t>‹#›</a:t>
            </a:fld>
            <a:endParaRPr lang="en-GB"/>
          </a:p>
        </p:txBody>
      </p:sp>
    </p:spTree>
    <p:extLst>
      <p:ext uri="{BB962C8B-B14F-4D97-AF65-F5344CB8AC3E}">
        <p14:creationId xmlns:p14="http://schemas.microsoft.com/office/powerpoint/2010/main" val="7153630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Section Title 1">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84199" y="2701538"/>
            <a:ext cx="11300884" cy="727467"/>
          </a:xfrm>
          <a:prstGeom prst="rect">
            <a:avLst/>
          </a:prstGeom>
        </p:spPr>
        <p:txBody>
          <a:bodyPr vert="horz" wrap="square" lIns="0" tIns="0" rIns="0" bIns="0" rtlCol="0" anchor="b" anchorCtr="0">
            <a:noAutofit/>
          </a:bodyPr>
          <a:lstStyle>
            <a:lvl1pPr>
              <a:defRPr sz="3200" b="1" cap="all" baseline="0">
                <a:solidFill>
                  <a:schemeClr val="tx2"/>
                </a:solidFill>
                <a:latin typeface="Arial Rounded MT Bold" panose="020F0704030504030204" pitchFamily="34" charset="0"/>
              </a:defRPr>
            </a:lvl1pPr>
          </a:lstStyle>
          <a:p>
            <a:r>
              <a:rPr lang="en-GB"/>
              <a:t>CLICK TO ADD HEADING</a:t>
            </a:r>
            <a:endParaRPr lang="en-US"/>
          </a:p>
        </p:txBody>
      </p:sp>
      <p:pic>
        <p:nvPicPr>
          <p:cNvPr id="8" name="Picture 7"/>
          <p:cNvPicPr>
            <a:picLocks noChangeAspect="1"/>
          </p:cNvPicPr>
          <p:nvPr userDrawn="1"/>
        </p:nvPicPr>
        <p:blipFill>
          <a:blip r:embed="rId2"/>
          <a:stretch>
            <a:fillRect/>
          </a:stretch>
        </p:blipFill>
        <p:spPr>
          <a:xfrm>
            <a:off x="8875468" y="3778835"/>
            <a:ext cx="4181397" cy="3207886"/>
          </a:xfrm>
          <a:prstGeom prst="rect">
            <a:avLst/>
          </a:prstGeom>
        </p:spPr>
      </p:pic>
      <p:sp>
        <p:nvSpPr>
          <p:cNvPr id="6" name="Footer Placeholder 4"/>
          <p:cNvSpPr>
            <a:spLocks noGrp="1"/>
          </p:cNvSpPr>
          <p:nvPr>
            <p:ph type="ftr" sz="quarter" idx="3"/>
          </p:nvPr>
        </p:nvSpPr>
        <p:spPr>
          <a:xfrm>
            <a:off x="4321688" y="6290595"/>
            <a:ext cx="3548629" cy="365125"/>
          </a:xfrm>
          <a:prstGeom prst="rect">
            <a:avLst/>
          </a:prstGeom>
        </p:spPr>
        <p:txBody>
          <a:bodyPr anchor="ctr"/>
          <a:lstStyle>
            <a:lvl1pPr algn="ctr">
              <a:defRPr sz="1100">
                <a:solidFill>
                  <a:schemeClr val="tx2"/>
                </a:solidFill>
                <a:latin typeface="+mn-lt"/>
              </a:defRPr>
            </a:lvl1pPr>
          </a:lstStyle>
          <a:p>
            <a:r>
              <a:rPr lang="en-GB"/>
              <a:t>DCC Confidential</a:t>
            </a:r>
          </a:p>
        </p:txBody>
      </p:sp>
      <p:sp>
        <p:nvSpPr>
          <p:cNvPr id="7" name="Text Placeholder 3"/>
          <p:cNvSpPr>
            <a:spLocks noGrp="1"/>
          </p:cNvSpPr>
          <p:nvPr>
            <p:ph type="body" sz="quarter" idx="12" hasCustomPrompt="1"/>
          </p:nvPr>
        </p:nvSpPr>
        <p:spPr>
          <a:xfrm>
            <a:off x="584203" y="6291268"/>
            <a:ext cx="3340100" cy="365125"/>
          </a:xfrm>
        </p:spPr>
        <p:txBody>
          <a:bodyPr anchor="ctr"/>
          <a:lstStyle>
            <a:lvl1pPr>
              <a:defRPr sz="1200">
                <a:solidFill>
                  <a:schemeClr val="tx2"/>
                </a:solidFill>
              </a:defRPr>
            </a:lvl1pPr>
          </a:lstStyle>
          <a:p>
            <a:pPr lvl="0"/>
            <a:r>
              <a:rPr lang="en-US"/>
              <a:t>Version </a:t>
            </a:r>
            <a:endParaRPr lang="en-GB"/>
          </a:p>
        </p:txBody>
      </p:sp>
      <p:sp>
        <p:nvSpPr>
          <p:cNvPr id="9" name="Slide Number Placeholder 3"/>
          <p:cNvSpPr>
            <a:spLocks noGrp="1"/>
          </p:cNvSpPr>
          <p:nvPr>
            <p:ph type="sldNum" sz="quarter" idx="13"/>
          </p:nvPr>
        </p:nvSpPr>
        <p:spPr>
          <a:xfrm>
            <a:off x="7870318" y="6290595"/>
            <a:ext cx="1410049" cy="365125"/>
          </a:xfrm>
          <a:prstGeom prst="rect">
            <a:avLst/>
          </a:prstGeom>
        </p:spPr>
        <p:txBody>
          <a:bodyPr/>
          <a:lstStyle/>
          <a:p>
            <a:fld id="{4D1A449A-9C50-443A-868C-512E390C37B8}" type="slidenum">
              <a:rPr lang="en-GB" smtClean="0"/>
              <a:t>‹#›</a:t>
            </a:fld>
            <a:endParaRPr lang="en-GB"/>
          </a:p>
        </p:txBody>
      </p:sp>
    </p:spTree>
    <p:extLst>
      <p:ext uri="{BB962C8B-B14F-4D97-AF65-F5344CB8AC3E}">
        <p14:creationId xmlns:p14="http://schemas.microsoft.com/office/powerpoint/2010/main" val="15277840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Final Slide">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84199" y="2701538"/>
            <a:ext cx="11300884" cy="727467"/>
          </a:xfrm>
          <a:prstGeom prst="rect">
            <a:avLst/>
          </a:prstGeom>
        </p:spPr>
        <p:txBody>
          <a:bodyPr vert="horz" wrap="square" lIns="0" tIns="0" rIns="0" bIns="0" rtlCol="0" anchor="b" anchorCtr="0">
            <a:noAutofit/>
          </a:bodyPr>
          <a:lstStyle>
            <a:lvl1pPr>
              <a:defRPr sz="3200" b="1" cap="all" baseline="0">
                <a:solidFill>
                  <a:schemeClr val="tx2"/>
                </a:solidFill>
                <a:latin typeface="Arial Rounded MT Bold" panose="020F0704030504030204" pitchFamily="34" charset="0"/>
              </a:defRPr>
            </a:lvl1pPr>
          </a:lstStyle>
          <a:p>
            <a:r>
              <a:rPr lang="en-GB"/>
              <a:t>CLICK TO ADD HEADING</a:t>
            </a:r>
            <a:endParaRPr lang="en-US"/>
          </a:p>
        </p:txBody>
      </p:sp>
      <p:pic>
        <p:nvPicPr>
          <p:cNvPr id="8" name="Picture 7"/>
          <p:cNvPicPr>
            <a:picLocks noChangeAspect="1"/>
          </p:cNvPicPr>
          <p:nvPr userDrawn="1"/>
        </p:nvPicPr>
        <p:blipFill>
          <a:blip r:embed="rId2">
            <a:duotone>
              <a:schemeClr val="bg2">
                <a:shade val="45000"/>
                <a:satMod val="135000"/>
              </a:schemeClr>
              <a:prstClr val="white"/>
            </a:duotone>
            <a:lum bright="-40000" contrast="-40000"/>
          </a:blip>
          <a:stretch>
            <a:fillRect/>
          </a:stretch>
        </p:blipFill>
        <p:spPr>
          <a:xfrm>
            <a:off x="8875468" y="3778835"/>
            <a:ext cx="4181397" cy="3207886"/>
          </a:xfrm>
          <a:prstGeom prst="rect">
            <a:avLst/>
          </a:prstGeom>
        </p:spPr>
      </p:pic>
      <p:sp>
        <p:nvSpPr>
          <p:cNvPr id="3" name="Text Placeholder 2"/>
          <p:cNvSpPr>
            <a:spLocks noGrp="1"/>
          </p:cNvSpPr>
          <p:nvPr>
            <p:ph type="body" sz="quarter" idx="11" hasCustomPrompt="1"/>
          </p:nvPr>
        </p:nvSpPr>
        <p:spPr>
          <a:xfrm>
            <a:off x="584204" y="4776788"/>
            <a:ext cx="7850717" cy="1223962"/>
          </a:xfrm>
        </p:spPr>
        <p:txBody>
          <a:bodyPr anchor="b"/>
          <a:lstStyle>
            <a:lvl1pPr>
              <a:defRPr sz="1400" b="0" baseline="0">
                <a:solidFill>
                  <a:schemeClr val="tx2"/>
                </a:solidFill>
              </a:defRPr>
            </a:lvl1pPr>
          </a:lstStyle>
          <a:p>
            <a:pPr lvl="0"/>
            <a:r>
              <a:rPr lang="en-US"/>
              <a:t>Disclaimer &amp; any other info</a:t>
            </a:r>
            <a:endParaRPr lang="en-GB"/>
          </a:p>
        </p:txBody>
      </p:sp>
      <p:sp>
        <p:nvSpPr>
          <p:cNvPr id="7" name="Footer Placeholder 4"/>
          <p:cNvSpPr>
            <a:spLocks noGrp="1"/>
          </p:cNvSpPr>
          <p:nvPr>
            <p:ph type="ftr" sz="quarter" idx="3"/>
          </p:nvPr>
        </p:nvSpPr>
        <p:spPr>
          <a:xfrm>
            <a:off x="4321688" y="6290595"/>
            <a:ext cx="3548629" cy="365125"/>
          </a:xfrm>
          <a:prstGeom prst="rect">
            <a:avLst/>
          </a:prstGeom>
        </p:spPr>
        <p:txBody>
          <a:bodyPr anchor="ctr"/>
          <a:lstStyle>
            <a:lvl1pPr algn="ctr">
              <a:defRPr sz="1200">
                <a:solidFill>
                  <a:schemeClr val="tx2"/>
                </a:solidFill>
                <a:latin typeface="+mn-lt"/>
              </a:defRPr>
            </a:lvl1pPr>
          </a:lstStyle>
          <a:p>
            <a:r>
              <a:rPr lang="en-GB"/>
              <a:t>DCC Confidential</a:t>
            </a:r>
          </a:p>
        </p:txBody>
      </p:sp>
      <p:sp>
        <p:nvSpPr>
          <p:cNvPr id="4" name="Text Placeholder 3"/>
          <p:cNvSpPr>
            <a:spLocks noGrp="1"/>
          </p:cNvSpPr>
          <p:nvPr>
            <p:ph type="body" sz="quarter" idx="12" hasCustomPrompt="1"/>
          </p:nvPr>
        </p:nvSpPr>
        <p:spPr>
          <a:xfrm>
            <a:off x="584203" y="6291268"/>
            <a:ext cx="3340100" cy="365125"/>
          </a:xfrm>
        </p:spPr>
        <p:txBody>
          <a:bodyPr anchor="ctr"/>
          <a:lstStyle>
            <a:lvl1pPr>
              <a:defRPr sz="1200">
                <a:solidFill>
                  <a:schemeClr val="tx2"/>
                </a:solidFill>
              </a:defRPr>
            </a:lvl1pPr>
          </a:lstStyle>
          <a:p>
            <a:pPr lvl="0"/>
            <a:r>
              <a:rPr lang="en-US"/>
              <a:t>Version </a:t>
            </a:r>
            <a:endParaRPr lang="en-GB"/>
          </a:p>
        </p:txBody>
      </p:sp>
      <p:sp>
        <p:nvSpPr>
          <p:cNvPr id="9" name="Slide Number Placeholder 3"/>
          <p:cNvSpPr>
            <a:spLocks noGrp="1"/>
          </p:cNvSpPr>
          <p:nvPr>
            <p:ph type="sldNum" sz="quarter" idx="13"/>
          </p:nvPr>
        </p:nvSpPr>
        <p:spPr>
          <a:xfrm>
            <a:off x="7870318" y="6290595"/>
            <a:ext cx="1410049" cy="365125"/>
          </a:xfrm>
          <a:prstGeom prst="rect">
            <a:avLst/>
          </a:prstGeom>
        </p:spPr>
        <p:txBody>
          <a:bodyPr/>
          <a:lstStyle/>
          <a:p>
            <a:fld id="{4D1A449A-9C50-443A-868C-512E390C37B8}" type="slidenum">
              <a:rPr lang="en-GB" smtClean="0"/>
              <a:t>‹#›</a:t>
            </a:fld>
            <a:endParaRPr lang="en-GB"/>
          </a:p>
        </p:txBody>
      </p:sp>
    </p:spTree>
    <p:extLst>
      <p:ext uri="{BB962C8B-B14F-4D97-AF65-F5344CB8AC3E}">
        <p14:creationId xmlns:p14="http://schemas.microsoft.com/office/powerpoint/2010/main" val="146327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Snip Single Corner Rectangle 5"/>
          <p:cNvSpPr/>
          <p:nvPr userDrawn="1"/>
        </p:nvSpPr>
        <p:spPr>
          <a:xfrm>
            <a:off x="0" y="1"/>
            <a:ext cx="12192000" cy="6857999"/>
          </a:xfrm>
          <a:prstGeom prst="snip1Rect">
            <a:avLst>
              <a:gd name="adj" fmla="val 5155"/>
            </a:avLst>
          </a:prstGeom>
          <a:solidFill>
            <a:srgbClr val="9CA299">
              <a:lumMod val="20000"/>
              <a:lumOff val="80000"/>
              <a:alpha val="84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a:ln>
                <a:noFill/>
              </a:ln>
              <a:solidFill>
                <a:srgbClr val="9CA299"/>
              </a:solidFill>
              <a:effectLst/>
              <a:uLnTx/>
              <a:uFillTx/>
              <a:latin typeface="Arial Rounded MT Bold"/>
              <a:ea typeface="+mn-ea"/>
              <a:cs typeface="+mn-cs"/>
            </a:endParaRPr>
          </a:p>
        </p:txBody>
      </p:sp>
      <p:pic>
        <p:nvPicPr>
          <p:cNvPr id="7" name="Picture 6" descr="DCC_final_Log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5658" y="6514885"/>
            <a:ext cx="1196922" cy="284453"/>
          </a:xfrm>
          <a:prstGeom prst="rect">
            <a:avLst/>
          </a:prstGeom>
        </p:spPr>
      </p:pic>
      <p:sp>
        <p:nvSpPr>
          <p:cNvPr id="9" name="Footer Placeholder 4"/>
          <p:cNvSpPr>
            <a:spLocks noGrp="1"/>
          </p:cNvSpPr>
          <p:nvPr>
            <p:ph type="ftr" sz="quarter" idx="3"/>
          </p:nvPr>
        </p:nvSpPr>
        <p:spPr>
          <a:xfrm>
            <a:off x="4321689" y="6453337"/>
            <a:ext cx="3548629" cy="404664"/>
          </a:xfrm>
          <a:prstGeom prst="rect">
            <a:avLst/>
          </a:prstGeom>
        </p:spPr>
        <p:txBody>
          <a:bodyPr anchor="ctr"/>
          <a:lstStyle>
            <a:lvl1pPr algn="ctr">
              <a:defRPr sz="1201">
                <a:solidFill>
                  <a:schemeClr val="tx2"/>
                </a:solidFill>
                <a:latin typeface="+mn-lt"/>
              </a:defRPr>
            </a:lvl1pPr>
          </a:lstStyle>
          <a:p>
            <a:r>
              <a:rPr lang="en-GB"/>
              <a:t>DCC Controlled</a:t>
            </a:r>
          </a:p>
        </p:txBody>
      </p:sp>
      <p:sp>
        <p:nvSpPr>
          <p:cNvPr id="10" name="Slide Number Placeholder 5"/>
          <p:cNvSpPr txBox="1">
            <a:spLocks/>
          </p:cNvSpPr>
          <p:nvPr userDrawn="1"/>
        </p:nvSpPr>
        <p:spPr>
          <a:xfrm>
            <a:off x="10855928" y="-88564"/>
            <a:ext cx="1410049" cy="404663"/>
          </a:xfrm>
          <a:prstGeom prst="rect">
            <a:avLst/>
          </a:prstGeom>
        </p:spPr>
        <p:txBody>
          <a:bodyPr vert="horz" lIns="91440" tIns="45720" rIns="91440" bIns="45720" rtlCol="0" anchor="ctr"/>
          <a:lstStyle>
            <a:defPPr>
              <a:defRPr lang="en-US"/>
            </a:defPPr>
            <a:lvl1pPr marL="0" algn="r" defTabSz="914400" rtl="0" eaLnBrk="1" latinLnBrk="0" hangingPunct="1">
              <a:defRPr sz="901" kern="1200">
                <a:solidFill>
                  <a:schemeClr val="tx2"/>
                </a:solidFill>
                <a:latin typeface="+mn-lt"/>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AA2D99-2BEB-4844-9679-E13373967C1A}" type="slidenum">
              <a:rPr lang="en-US" sz="901" smtClean="0"/>
              <a:pPr/>
              <a:t>‹#›</a:t>
            </a:fld>
            <a:endParaRPr lang="en-US" sz="901"/>
          </a:p>
        </p:txBody>
      </p:sp>
      <p:cxnSp>
        <p:nvCxnSpPr>
          <p:cNvPr id="11" name="Straight Connector 10"/>
          <p:cNvCxnSpPr/>
          <p:nvPr userDrawn="1"/>
        </p:nvCxnSpPr>
        <p:spPr>
          <a:xfrm>
            <a:off x="140765" y="6429720"/>
            <a:ext cx="11910471" cy="0"/>
          </a:xfrm>
          <a:prstGeom prst="line">
            <a:avLst/>
          </a:prstGeom>
          <a:ln w="15875">
            <a:gradFill flip="none" rotWithShape="1">
              <a:gsLst>
                <a:gs pos="60000">
                  <a:schemeClr val="accent1"/>
                </a:gs>
                <a:gs pos="100000">
                  <a:schemeClr val="accent3"/>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085265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ormal Style">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9FB2F9DF-FE40-4CE7-B5BF-EF3C64E98BDC}"/>
              </a:ext>
            </a:extLst>
          </p:cNvPr>
          <p:cNvSpPr>
            <a:spLocks noGrp="1"/>
          </p:cNvSpPr>
          <p:nvPr>
            <p:ph type="sldNum" sz="quarter" idx="12"/>
          </p:nvPr>
        </p:nvSpPr>
        <p:spPr>
          <a:xfrm>
            <a:off x="11135448" y="6390479"/>
            <a:ext cx="770951" cy="192287"/>
          </a:xfrm>
        </p:spPr>
        <p:txBody>
          <a:bodyPr/>
          <a:lstStyle/>
          <a:p>
            <a:fld id="{0D558541-60C9-42A2-8392-FF12533A6B7A}" type="slidenum">
              <a:rPr lang="en-US" smtClean="0"/>
              <a:pPr/>
              <a:t>‹#›</a:t>
            </a:fld>
            <a:endParaRPr lang="en-US"/>
          </a:p>
        </p:txBody>
      </p:sp>
      <p:pic>
        <p:nvPicPr>
          <p:cNvPr id="7" name="Picture 6" descr="DCC_final_Logo_RGB.png">
            <a:extLst>
              <a:ext uri="{FF2B5EF4-FFF2-40B4-BE49-F238E27FC236}">
                <a16:creationId xmlns:a16="http://schemas.microsoft.com/office/drawing/2014/main" id="{9EDD4FA0-2227-4D3B-9D6F-E530AC13DB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292" y="6190802"/>
            <a:ext cx="1263145" cy="406765"/>
          </a:xfrm>
          <a:prstGeom prst="rect">
            <a:avLst/>
          </a:prstGeom>
        </p:spPr>
      </p:pic>
    </p:spTree>
    <p:extLst>
      <p:ext uri="{BB962C8B-B14F-4D97-AF65-F5344CB8AC3E}">
        <p14:creationId xmlns:p14="http://schemas.microsoft.com/office/powerpoint/2010/main" val="40724439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Page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2118" y="2118"/>
                        <a:ext cx="2116" cy="2116"/>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EA1AF0FA-24D8-4824-8A5D-30E455FE1A56}"/>
              </a:ext>
            </a:extLst>
          </p:cNvPr>
          <p:cNvSpPr>
            <a:spLocks noGrp="1"/>
          </p:cNvSpPr>
          <p:nvPr>
            <p:ph type="sldNum" sz="quarter" idx="12"/>
          </p:nvPr>
        </p:nvSpPr>
        <p:spPr>
          <a:xfrm>
            <a:off x="11135448" y="6390479"/>
            <a:ext cx="770951" cy="192287"/>
          </a:xfrm>
        </p:spPr>
        <p:txBody>
          <a:bodyPr/>
          <a:lstStyle/>
          <a:p>
            <a:fld id="{0D558541-60C9-42A2-8392-FF12533A6B7A}" type="slidenum">
              <a:rPr lang="en-US" smtClean="0"/>
              <a:pPr/>
              <a:t>‹#›</a:t>
            </a:fld>
            <a:endParaRPr lang="en-US"/>
          </a:p>
        </p:txBody>
      </p:sp>
    </p:spTree>
    <p:extLst>
      <p:ext uri="{BB962C8B-B14F-4D97-AF65-F5344CB8AC3E}">
        <p14:creationId xmlns:p14="http://schemas.microsoft.com/office/powerpoint/2010/main" val="40521205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andar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0000" y="540000"/>
            <a:ext cx="9000000" cy="720000"/>
          </a:xfrm>
        </p:spPr>
        <p:txBody>
          <a:bodyPr/>
          <a:lstStyle/>
          <a:p>
            <a:r>
              <a:rPr lang="en-US"/>
              <a:t>Click to edit Master title style</a:t>
            </a:r>
          </a:p>
        </p:txBody>
      </p:sp>
      <p:sp>
        <p:nvSpPr>
          <p:cNvPr id="12" name="Slide Number Placeholder 6">
            <a:extLst>
              <a:ext uri="{FF2B5EF4-FFF2-40B4-BE49-F238E27FC236}">
                <a16:creationId xmlns:a16="http://schemas.microsoft.com/office/drawing/2014/main" id="{CE0B18F8-D393-724C-B4D7-64CBA0C770AB}"/>
              </a:ext>
            </a:extLst>
          </p:cNvPr>
          <p:cNvSpPr txBox="1">
            <a:spLocks/>
          </p:cNvSpPr>
          <p:nvPr userDrawn="1"/>
        </p:nvSpPr>
        <p:spPr>
          <a:xfrm>
            <a:off x="9153650"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1" i="0">
                <a:solidFill>
                  <a:schemeClr val="bg1"/>
                </a:solidFill>
                <a:latin typeface="Lato" panose="020F0502020204030203" pitchFamily="34" charset="77"/>
              </a:rPr>
              <a:t> </a:t>
            </a:r>
            <a:fld id="{68F1BF3E-5F0E-D24A-8AA5-A9EEC54EF19C}" type="datetime4">
              <a:rPr lang="en-GB" sz="900" b="1" i="0" smtClean="0">
                <a:solidFill>
                  <a:schemeClr val="bg1"/>
                </a:solidFill>
                <a:latin typeface="Lato" panose="020F0502020204030203" pitchFamily="34" charset="77"/>
              </a:rPr>
              <a:pPr algn="r"/>
              <a:t>21 October 2024</a:t>
            </a:fld>
            <a:r>
              <a:rPr lang="en-GB" sz="900" b="1" i="0">
                <a:solidFill>
                  <a:schemeClr val="bg1"/>
                </a:solidFill>
                <a:latin typeface="Lato" panose="020F0502020204030203" pitchFamily="34" charset="77"/>
              </a:rPr>
              <a:t>    |    </a:t>
            </a:r>
            <a:fld id="{2B613C8D-C864-C543-AF89-04A4A766BF11}" type="slidenum">
              <a:rPr lang="en-US" sz="900" b="1" i="0" smtClean="0">
                <a:solidFill>
                  <a:schemeClr val="bg1"/>
                </a:solidFill>
                <a:latin typeface="Lato" panose="020F0502020204030203" pitchFamily="34" charset="77"/>
              </a:rPr>
              <a:pPr algn="r"/>
              <a:t>‹#›</a:t>
            </a:fld>
            <a:endParaRPr lang="en-US" sz="900" b="1" i="0">
              <a:solidFill>
                <a:schemeClr val="bg1"/>
              </a:solidFill>
              <a:latin typeface="Lato" panose="020F0502020204030203" pitchFamily="34" charset="77"/>
            </a:endParaRPr>
          </a:p>
        </p:txBody>
      </p:sp>
      <p:pic>
        <p:nvPicPr>
          <p:cNvPr id="5" name="Picture 4">
            <a:extLst>
              <a:ext uri="{FF2B5EF4-FFF2-40B4-BE49-F238E27FC236}">
                <a16:creationId xmlns:a16="http://schemas.microsoft.com/office/drawing/2014/main" id="{34DD57ED-5918-664A-AE43-E2962133AEBA}"/>
              </a:ext>
            </a:extLst>
          </p:cNvPr>
          <p:cNvPicPr>
            <a:picLocks noChangeAspect="1"/>
          </p:cNvPicPr>
          <p:nvPr userDrawn="1"/>
        </p:nvPicPr>
        <p:blipFill>
          <a:blip r:embed="rId3"/>
          <a:stretch>
            <a:fillRect/>
          </a:stretch>
        </p:blipFill>
        <p:spPr>
          <a:xfrm>
            <a:off x="720000" y="6330951"/>
            <a:ext cx="1249111" cy="396000"/>
          </a:xfrm>
          <a:prstGeom prst="rect">
            <a:avLst/>
          </a:prstGeom>
        </p:spPr>
      </p:pic>
      <p:sp>
        <p:nvSpPr>
          <p:cNvPr id="11" name="Content Placeholder 2">
            <a:extLst>
              <a:ext uri="{FF2B5EF4-FFF2-40B4-BE49-F238E27FC236}">
                <a16:creationId xmlns:a16="http://schemas.microsoft.com/office/drawing/2014/main" id="{85EC2FDE-593E-9541-9BBF-FF0D99C9FE4F}"/>
              </a:ext>
            </a:extLst>
          </p:cNvPr>
          <p:cNvSpPr>
            <a:spLocks noGrp="1"/>
          </p:cNvSpPr>
          <p:nvPr>
            <p:ph sz="half" idx="1"/>
          </p:nvPr>
        </p:nvSpPr>
        <p:spPr>
          <a:xfrm>
            <a:off x="720000" y="1080000"/>
            <a:ext cx="9000000" cy="4140000"/>
          </a:xfrm>
        </p:spPr>
        <p:txBody>
          <a:bodyPr/>
          <a:lstStyle>
            <a:lvl1pPr marL="0" indent="0">
              <a:buFontTx/>
              <a:buNone/>
              <a:defRPr sz="1600" b="1">
                <a:solidFill>
                  <a:srgbClr val="1F144A"/>
                </a:solidFill>
              </a:defRPr>
            </a:lvl1pPr>
            <a:lvl2pPr marL="457189" indent="0">
              <a:buFontTx/>
              <a:buNone/>
              <a:tabLst/>
              <a:defRPr sz="1400">
                <a:solidFill>
                  <a:srgbClr val="1F144A"/>
                </a:solidFill>
              </a:defRPr>
            </a:lvl2pPr>
            <a:lvl3pPr marL="914377" indent="0">
              <a:buFontTx/>
              <a:buNone/>
              <a:defRPr>
                <a:solidFill>
                  <a:srgbClr val="1F144A"/>
                </a:solidFill>
              </a:defRPr>
            </a:lvl3pPr>
            <a:lvl4pPr marL="1371566" indent="0">
              <a:buFontTx/>
              <a:buNone/>
              <a:defRPr>
                <a:solidFill>
                  <a:srgbClr val="1F144A"/>
                </a:solidFill>
              </a:defRPr>
            </a:lvl4pPr>
            <a:lvl5pPr marL="1828754" indent="0">
              <a:buFontTx/>
              <a:buNone/>
              <a:defRPr>
                <a:solidFill>
                  <a:srgbClr val="1F144A"/>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8312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Snip Single Corner Rectangle 5"/>
          <p:cNvSpPr/>
          <p:nvPr userDrawn="1"/>
        </p:nvSpPr>
        <p:spPr>
          <a:xfrm>
            <a:off x="0" y="1"/>
            <a:ext cx="12192000" cy="6857999"/>
          </a:xfrm>
          <a:prstGeom prst="snip1Rect">
            <a:avLst>
              <a:gd name="adj" fmla="val 5155"/>
            </a:avLst>
          </a:prstGeom>
          <a:solidFill>
            <a:srgbClr val="9CA299">
              <a:lumMod val="20000"/>
              <a:lumOff val="80000"/>
              <a:alpha val="84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a:ln>
                <a:noFill/>
              </a:ln>
              <a:solidFill>
                <a:srgbClr val="9CA299"/>
              </a:solidFill>
              <a:effectLst/>
              <a:uLnTx/>
              <a:uFillTx/>
              <a:latin typeface="Arial Rounded MT Bold"/>
              <a:ea typeface="+mn-ea"/>
              <a:cs typeface="+mn-cs"/>
            </a:endParaRPr>
          </a:p>
        </p:txBody>
      </p:sp>
      <p:pic>
        <p:nvPicPr>
          <p:cNvPr id="7" name="Picture 6" descr="DCC_final_Logo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5658" y="6514885"/>
            <a:ext cx="1196922" cy="284453"/>
          </a:xfrm>
          <a:prstGeom prst="rect">
            <a:avLst/>
          </a:prstGeom>
        </p:spPr>
      </p:pic>
      <p:sp>
        <p:nvSpPr>
          <p:cNvPr id="9" name="Footer Placeholder 4"/>
          <p:cNvSpPr>
            <a:spLocks noGrp="1"/>
          </p:cNvSpPr>
          <p:nvPr>
            <p:ph type="ftr" sz="quarter" idx="3"/>
          </p:nvPr>
        </p:nvSpPr>
        <p:spPr>
          <a:xfrm>
            <a:off x="4321689" y="6453337"/>
            <a:ext cx="3548629" cy="404664"/>
          </a:xfrm>
          <a:prstGeom prst="rect">
            <a:avLst/>
          </a:prstGeom>
        </p:spPr>
        <p:txBody>
          <a:bodyPr anchor="ctr"/>
          <a:lstStyle>
            <a:lvl1pPr algn="ctr">
              <a:defRPr sz="1201">
                <a:solidFill>
                  <a:schemeClr val="tx2"/>
                </a:solidFill>
                <a:latin typeface="+mn-lt"/>
              </a:defRPr>
            </a:lvl1pPr>
          </a:lstStyle>
          <a:p>
            <a:r>
              <a:rPr lang="en-GB"/>
              <a:t>DCC Controlled</a:t>
            </a:r>
          </a:p>
        </p:txBody>
      </p:sp>
      <p:sp>
        <p:nvSpPr>
          <p:cNvPr id="10" name="Slide Number Placeholder 5"/>
          <p:cNvSpPr txBox="1">
            <a:spLocks/>
          </p:cNvSpPr>
          <p:nvPr userDrawn="1"/>
        </p:nvSpPr>
        <p:spPr>
          <a:xfrm>
            <a:off x="10855928" y="-88564"/>
            <a:ext cx="1410049" cy="404663"/>
          </a:xfrm>
          <a:prstGeom prst="rect">
            <a:avLst/>
          </a:prstGeom>
        </p:spPr>
        <p:txBody>
          <a:bodyPr vert="horz" lIns="91440" tIns="45720" rIns="91440" bIns="45720" rtlCol="0" anchor="ctr"/>
          <a:lstStyle>
            <a:defPPr>
              <a:defRPr lang="en-US"/>
            </a:defPPr>
            <a:lvl1pPr marL="0" algn="r" defTabSz="914400" rtl="0" eaLnBrk="1" latinLnBrk="0" hangingPunct="1">
              <a:defRPr sz="901" kern="1200">
                <a:solidFill>
                  <a:schemeClr val="tx2"/>
                </a:solidFill>
                <a:latin typeface="+mn-lt"/>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AA2D99-2BEB-4844-9679-E13373967C1A}" type="slidenum">
              <a:rPr lang="en-US" sz="901" smtClean="0"/>
              <a:pPr/>
              <a:t>‹#›</a:t>
            </a:fld>
            <a:endParaRPr lang="en-US" sz="901"/>
          </a:p>
        </p:txBody>
      </p:sp>
      <p:cxnSp>
        <p:nvCxnSpPr>
          <p:cNvPr id="11" name="Straight Connector 10"/>
          <p:cNvCxnSpPr/>
          <p:nvPr userDrawn="1"/>
        </p:nvCxnSpPr>
        <p:spPr>
          <a:xfrm>
            <a:off x="140765" y="6429720"/>
            <a:ext cx="11910471" cy="0"/>
          </a:xfrm>
          <a:prstGeom prst="line">
            <a:avLst/>
          </a:prstGeom>
          <a:ln w="15875">
            <a:gradFill flip="none" rotWithShape="1">
              <a:gsLst>
                <a:gs pos="60000">
                  <a:schemeClr val="accent1"/>
                </a:gs>
                <a:gs pos="100000">
                  <a:schemeClr val="accent3"/>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3309509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57F0-9982-4303-86CE-3F49468190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03906D-7DF1-417E-91D3-7E5257C5AF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A4BD6E-E8C9-4C75-9D47-6D0DC0791F06}"/>
              </a:ext>
            </a:extLst>
          </p:cNvPr>
          <p:cNvSpPr>
            <a:spLocks noGrp="1"/>
          </p:cNvSpPr>
          <p:nvPr>
            <p:ph type="dt" sz="half" idx="10"/>
          </p:nvPr>
        </p:nvSpPr>
        <p:spPr/>
        <p:txBody>
          <a:bodyPr/>
          <a:lstStyle/>
          <a:p>
            <a:fld id="{1CB12F60-F1EF-4008-A841-C6FF7089D44F}" type="datetimeFigureOut">
              <a:rPr lang="en-GB" smtClean="0"/>
              <a:t>21/10/2024</a:t>
            </a:fld>
            <a:endParaRPr lang="en-GB"/>
          </a:p>
        </p:txBody>
      </p:sp>
      <p:sp>
        <p:nvSpPr>
          <p:cNvPr id="5" name="Footer Placeholder 4">
            <a:extLst>
              <a:ext uri="{FF2B5EF4-FFF2-40B4-BE49-F238E27FC236}">
                <a16:creationId xmlns:a16="http://schemas.microsoft.com/office/drawing/2014/main" id="{5E17FFD1-F2C4-4A36-8FAF-01B349B3EB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229436-886E-4524-B998-759AD26E09E7}"/>
              </a:ext>
            </a:extLst>
          </p:cNvPr>
          <p:cNvSpPr>
            <a:spLocks noGrp="1"/>
          </p:cNvSpPr>
          <p:nvPr>
            <p:ph type="sldNum" sz="quarter" idx="12"/>
          </p:nvPr>
        </p:nvSpPr>
        <p:spPr/>
        <p:txBody>
          <a:bodyPr/>
          <a:lstStyle/>
          <a:p>
            <a:fld id="{4630CB66-FE1A-4EC5-8CB4-829BDF70D3A3}" type="slidenum">
              <a:rPr lang="en-GB" smtClean="0"/>
              <a:t>‹#›</a:t>
            </a:fld>
            <a:endParaRPr lang="en-GB"/>
          </a:p>
        </p:txBody>
      </p:sp>
    </p:spTree>
    <p:extLst>
      <p:ext uri="{BB962C8B-B14F-4D97-AF65-F5344CB8AC3E}">
        <p14:creationId xmlns:p14="http://schemas.microsoft.com/office/powerpoint/2010/main" val="4680613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tandar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0000" y="540000"/>
            <a:ext cx="9000000" cy="720000"/>
          </a:xfrm>
        </p:spPr>
        <p:txBody>
          <a:bodyPr/>
          <a:lstStyle/>
          <a:p>
            <a:r>
              <a:rPr lang="en-US"/>
              <a:t>Click to edit Master title style</a:t>
            </a:r>
          </a:p>
        </p:txBody>
      </p:sp>
      <p:sp>
        <p:nvSpPr>
          <p:cNvPr id="12" name="Slide Number Placeholder 6">
            <a:extLst>
              <a:ext uri="{FF2B5EF4-FFF2-40B4-BE49-F238E27FC236}">
                <a16:creationId xmlns:a16="http://schemas.microsoft.com/office/drawing/2014/main" id="{CE0B18F8-D393-724C-B4D7-64CBA0C770AB}"/>
              </a:ext>
            </a:extLst>
          </p:cNvPr>
          <p:cNvSpPr txBox="1">
            <a:spLocks/>
          </p:cNvSpPr>
          <p:nvPr userDrawn="1"/>
        </p:nvSpPr>
        <p:spPr>
          <a:xfrm>
            <a:off x="9153650"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1" i="0">
                <a:solidFill>
                  <a:schemeClr val="bg1"/>
                </a:solidFill>
                <a:latin typeface="Lato" panose="020F0502020204030203" pitchFamily="34" charset="77"/>
              </a:rPr>
              <a:t> </a:t>
            </a:r>
            <a:fld id="{68F1BF3E-5F0E-D24A-8AA5-A9EEC54EF19C}" type="datetime4">
              <a:rPr lang="en-GB" sz="900" b="1" i="0" smtClean="0">
                <a:solidFill>
                  <a:schemeClr val="bg1"/>
                </a:solidFill>
                <a:latin typeface="Lato" panose="020F0502020204030203" pitchFamily="34" charset="77"/>
              </a:rPr>
              <a:pPr algn="r"/>
              <a:t>21 October 2024</a:t>
            </a:fld>
            <a:r>
              <a:rPr lang="en-GB" sz="900" b="1" i="0">
                <a:solidFill>
                  <a:schemeClr val="bg1"/>
                </a:solidFill>
                <a:latin typeface="Lato" panose="020F0502020204030203" pitchFamily="34" charset="77"/>
              </a:rPr>
              <a:t>    |    </a:t>
            </a:r>
            <a:fld id="{2B613C8D-C864-C543-AF89-04A4A766BF11}" type="slidenum">
              <a:rPr lang="en-US" sz="900" b="1" i="0" smtClean="0">
                <a:solidFill>
                  <a:schemeClr val="bg1"/>
                </a:solidFill>
                <a:latin typeface="Lato" panose="020F0502020204030203" pitchFamily="34" charset="77"/>
              </a:rPr>
              <a:pPr algn="r"/>
              <a:t>‹#›</a:t>
            </a:fld>
            <a:endParaRPr lang="en-US" sz="900" b="1" i="0">
              <a:solidFill>
                <a:schemeClr val="bg1"/>
              </a:solidFill>
              <a:latin typeface="Lato" panose="020F0502020204030203" pitchFamily="34" charset="77"/>
            </a:endParaRPr>
          </a:p>
        </p:txBody>
      </p:sp>
      <p:pic>
        <p:nvPicPr>
          <p:cNvPr id="5" name="Picture 4">
            <a:extLst>
              <a:ext uri="{FF2B5EF4-FFF2-40B4-BE49-F238E27FC236}">
                <a16:creationId xmlns:a16="http://schemas.microsoft.com/office/drawing/2014/main" id="{34DD57ED-5918-664A-AE43-E2962133AEBA}"/>
              </a:ext>
            </a:extLst>
          </p:cNvPr>
          <p:cNvPicPr>
            <a:picLocks noChangeAspect="1"/>
          </p:cNvPicPr>
          <p:nvPr userDrawn="1"/>
        </p:nvPicPr>
        <p:blipFill>
          <a:blip r:embed="rId3"/>
          <a:stretch>
            <a:fillRect/>
          </a:stretch>
        </p:blipFill>
        <p:spPr>
          <a:xfrm>
            <a:off x="720000" y="6330951"/>
            <a:ext cx="1249111" cy="396000"/>
          </a:xfrm>
          <a:prstGeom prst="rect">
            <a:avLst/>
          </a:prstGeom>
        </p:spPr>
      </p:pic>
      <p:sp>
        <p:nvSpPr>
          <p:cNvPr id="11" name="Content Placeholder 2">
            <a:extLst>
              <a:ext uri="{FF2B5EF4-FFF2-40B4-BE49-F238E27FC236}">
                <a16:creationId xmlns:a16="http://schemas.microsoft.com/office/drawing/2014/main" id="{85EC2FDE-593E-9541-9BBF-FF0D99C9FE4F}"/>
              </a:ext>
            </a:extLst>
          </p:cNvPr>
          <p:cNvSpPr>
            <a:spLocks noGrp="1"/>
          </p:cNvSpPr>
          <p:nvPr>
            <p:ph sz="half" idx="1"/>
          </p:nvPr>
        </p:nvSpPr>
        <p:spPr>
          <a:xfrm>
            <a:off x="720000" y="1080000"/>
            <a:ext cx="9000000" cy="4140000"/>
          </a:xfrm>
        </p:spPr>
        <p:txBody>
          <a:bodyPr/>
          <a:lstStyle>
            <a:lvl1pPr marL="0" indent="0">
              <a:buFontTx/>
              <a:buNone/>
              <a:defRPr sz="1600" b="1">
                <a:solidFill>
                  <a:srgbClr val="1F144A"/>
                </a:solidFill>
              </a:defRPr>
            </a:lvl1pPr>
            <a:lvl2pPr marL="457189" indent="0">
              <a:buFontTx/>
              <a:buNone/>
              <a:tabLst/>
              <a:defRPr sz="1400">
                <a:solidFill>
                  <a:srgbClr val="1F144A"/>
                </a:solidFill>
              </a:defRPr>
            </a:lvl2pPr>
            <a:lvl3pPr marL="914377" indent="0">
              <a:buFontTx/>
              <a:buNone/>
              <a:defRPr>
                <a:solidFill>
                  <a:srgbClr val="1F144A"/>
                </a:solidFill>
              </a:defRPr>
            </a:lvl3pPr>
            <a:lvl4pPr marL="1371566" indent="0">
              <a:buFontTx/>
              <a:buNone/>
              <a:defRPr>
                <a:solidFill>
                  <a:srgbClr val="1F144A"/>
                </a:solidFill>
              </a:defRPr>
            </a:lvl4pPr>
            <a:lvl5pPr marL="1828754" indent="0">
              <a:buFontTx/>
              <a:buNone/>
              <a:defRPr>
                <a:solidFill>
                  <a:srgbClr val="1F144A"/>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39583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0000" y="1800000"/>
            <a:ext cx="6644640" cy="1800000"/>
          </a:xfrm>
        </p:spPr>
        <p:txBody>
          <a:bodyPr anchor="t" anchorCtr="0"/>
          <a:lstStyle>
            <a:lvl1pPr algn="l">
              <a:defRPr sz="4000">
                <a:solidFill>
                  <a:srgbClr val="1F144A"/>
                </a:solidFill>
              </a:defRPr>
            </a:lvl1pPr>
          </a:lstStyle>
          <a:p>
            <a:r>
              <a:rPr lang="en-US"/>
              <a:t>Click to edit Master title style</a:t>
            </a:r>
          </a:p>
        </p:txBody>
      </p:sp>
      <p:sp>
        <p:nvSpPr>
          <p:cNvPr id="3" name="Subtitle 2"/>
          <p:cNvSpPr>
            <a:spLocks noGrp="1"/>
          </p:cNvSpPr>
          <p:nvPr>
            <p:ph type="subTitle" idx="1"/>
          </p:nvPr>
        </p:nvSpPr>
        <p:spPr>
          <a:xfrm>
            <a:off x="3960000" y="3968752"/>
            <a:ext cx="6644640" cy="978635"/>
          </a:xfrm>
        </p:spPr>
        <p:txBody>
          <a:bodyPr/>
          <a:lstStyle>
            <a:lvl1pPr marL="0" indent="0" algn="l">
              <a:buNone/>
              <a:defRPr sz="2400">
                <a:solidFill>
                  <a:srgbClr val="1F144A"/>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3960000" y="4956138"/>
            <a:ext cx="2743200" cy="365125"/>
          </a:xfrm>
        </p:spPr>
        <p:txBody>
          <a:bodyPr/>
          <a:lstStyle>
            <a:lvl1pPr algn="l">
              <a:defRPr sz="1300">
                <a:solidFill>
                  <a:srgbClr val="1F144A"/>
                </a:solidFill>
              </a:defRPr>
            </a:lvl1pPr>
          </a:lstStyle>
          <a:p>
            <a:r>
              <a:rPr lang="en-GB"/>
              <a:t>12 November 2020</a:t>
            </a:r>
            <a:endParaRPr lang="en-US"/>
          </a:p>
        </p:txBody>
      </p:sp>
      <p:sp>
        <p:nvSpPr>
          <p:cNvPr id="6" name="Footer Placeholder 5">
            <a:extLst>
              <a:ext uri="{FF2B5EF4-FFF2-40B4-BE49-F238E27FC236}">
                <a16:creationId xmlns:a16="http://schemas.microsoft.com/office/drawing/2014/main" id="{3D3AFBF2-5BF2-6145-8243-A434BB03DB21}"/>
              </a:ext>
            </a:extLst>
          </p:cNvPr>
          <p:cNvSpPr>
            <a:spLocks noGrp="1"/>
          </p:cNvSpPr>
          <p:nvPr>
            <p:ph type="ftr" sz="quarter" idx="11"/>
          </p:nvPr>
        </p:nvSpPr>
        <p:spPr>
          <a:xfrm>
            <a:off x="3960000" y="5330012"/>
            <a:ext cx="4114800" cy="360000"/>
          </a:xfrm>
        </p:spPr>
        <p:txBody>
          <a:bodyPr/>
          <a:lstStyle>
            <a:lvl1pPr>
              <a:defRPr>
                <a:solidFill>
                  <a:srgbClr val="1F144A"/>
                </a:solidFill>
              </a:defRPr>
            </a:lvl1pPr>
          </a:lstStyle>
          <a:p>
            <a:pPr algn="l"/>
            <a:r>
              <a:rPr lang="en-US"/>
              <a:t>Controlled</a:t>
            </a:r>
          </a:p>
        </p:txBody>
      </p:sp>
      <p:pic>
        <p:nvPicPr>
          <p:cNvPr id="7" name="Picture 6">
            <a:extLst>
              <a:ext uri="{FF2B5EF4-FFF2-40B4-BE49-F238E27FC236}">
                <a16:creationId xmlns:a16="http://schemas.microsoft.com/office/drawing/2014/main" id="{CFA8F52F-46BA-7E49-8DCC-ADBFA4778489}"/>
              </a:ext>
            </a:extLst>
          </p:cNvPr>
          <p:cNvPicPr>
            <a:picLocks noChangeAspect="1"/>
          </p:cNvPicPr>
          <p:nvPr userDrawn="1"/>
        </p:nvPicPr>
        <p:blipFill>
          <a:blip r:embed="rId3"/>
          <a:stretch>
            <a:fillRect/>
          </a:stretch>
        </p:blipFill>
        <p:spPr>
          <a:xfrm>
            <a:off x="360000" y="360000"/>
            <a:ext cx="2269490" cy="719486"/>
          </a:xfrm>
          <a:prstGeom prst="rect">
            <a:avLst/>
          </a:prstGeom>
        </p:spPr>
      </p:pic>
      <p:sp>
        <p:nvSpPr>
          <p:cNvPr id="8" name="Oval 7">
            <a:extLst>
              <a:ext uri="{FF2B5EF4-FFF2-40B4-BE49-F238E27FC236}">
                <a16:creationId xmlns:a16="http://schemas.microsoft.com/office/drawing/2014/main" id="{E53E04FD-AFF5-E546-ACFD-910B28DB6736}"/>
              </a:ext>
            </a:extLst>
          </p:cNvPr>
          <p:cNvSpPr/>
          <p:nvPr userDrawn="1"/>
        </p:nvSpPr>
        <p:spPr>
          <a:xfrm>
            <a:off x="8605977" y="5047578"/>
            <a:ext cx="1296975" cy="1296975"/>
          </a:xfrm>
          <a:prstGeom prst="ellipse">
            <a:avLst/>
          </a:prstGeom>
          <a:solidFill>
            <a:schemeClr val="accent3">
              <a:alpha val="9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6E5817A-2D6B-DF4D-ADDF-DBFAE2F9EC57}"/>
              </a:ext>
            </a:extLst>
          </p:cNvPr>
          <p:cNvSpPr/>
          <p:nvPr userDrawn="1"/>
        </p:nvSpPr>
        <p:spPr>
          <a:xfrm>
            <a:off x="9409176" y="4762536"/>
            <a:ext cx="2995464" cy="2995464"/>
          </a:xfrm>
          <a:prstGeom prst="ellipse">
            <a:avLst/>
          </a:prstGeom>
          <a:solidFill>
            <a:schemeClr val="accent4">
              <a:alpha val="9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06495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Standard slide (GRAD)">
    <p:bg>
      <p:bgPr>
        <a:gradFill>
          <a:gsLst>
            <a:gs pos="0">
              <a:schemeClr val="accent2"/>
            </a:gs>
            <a:gs pos="100000">
              <a:schemeClr val="accent4"/>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40000"/>
            <a:ext cx="9000000" cy="720000"/>
          </a:xfrm>
        </p:spPr>
        <p:txBody>
          <a:bodyPr/>
          <a:lstStyle>
            <a:lvl1pPr>
              <a:defRPr sz="3000" b="0" i="0" spc="0" baseline="0">
                <a:solidFill>
                  <a:schemeClr val="bg1"/>
                </a:solidFill>
                <a:latin typeface="Lato Heavy" panose="020F0502020204030203" pitchFamily="34" charset="77"/>
              </a:defRPr>
            </a:lvl1pPr>
          </a:lstStyle>
          <a:p>
            <a:r>
              <a:rPr lang="en-US"/>
              <a:t>CLICK TO EDIT MASTER TITLE STYLE</a:t>
            </a:r>
          </a:p>
        </p:txBody>
      </p:sp>
      <p:sp>
        <p:nvSpPr>
          <p:cNvPr id="11" name="Content Placeholder 2">
            <a:extLst>
              <a:ext uri="{FF2B5EF4-FFF2-40B4-BE49-F238E27FC236}">
                <a16:creationId xmlns:a16="http://schemas.microsoft.com/office/drawing/2014/main" id="{85EC2FDE-593E-9541-9BBF-FF0D99C9FE4F}"/>
              </a:ext>
            </a:extLst>
          </p:cNvPr>
          <p:cNvSpPr>
            <a:spLocks noGrp="1"/>
          </p:cNvSpPr>
          <p:nvPr>
            <p:ph sz="half" idx="1"/>
          </p:nvPr>
        </p:nvSpPr>
        <p:spPr>
          <a:xfrm>
            <a:off x="540000" y="1080000"/>
            <a:ext cx="9000000" cy="4140000"/>
          </a:xfrm>
        </p:spPr>
        <p:txBody>
          <a:bodyPr/>
          <a:lstStyle>
            <a:lvl1pPr marL="0" indent="0">
              <a:buFontTx/>
              <a:buNone/>
              <a:defRPr sz="1600" b="1">
                <a:solidFill>
                  <a:schemeClr val="bg1"/>
                </a:solidFill>
              </a:defRPr>
            </a:lvl1pPr>
            <a:lvl2pPr marL="457189" indent="0">
              <a:buFontTx/>
              <a:buNone/>
              <a:tabLst/>
              <a:defRPr sz="1400">
                <a:solidFill>
                  <a:schemeClr val="bg1"/>
                </a:solidFill>
              </a:defRPr>
            </a:lvl2pPr>
            <a:lvl3pPr marL="914377" indent="0">
              <a:buFontTx/>
              <a:buNone/>
              <a:defRPr>
                <a:solidFill>
                  <a:schemeClr val="bg1"/>
                </a:solidFill>
              </a:defRPr>
            </a:lvl3pPr>
            <a:lvl4pPr marL="1371566" indent="0">
              <a:buFontTx/>
              <a:buNone/>
              <a:defRPr>
                <a:solidFill>
                  <a:schemeClr val="bg1"/>
                </a:solidFill>
              </a:defRPr>
            </a:lvl4pPr>
            <a:lvl5pPr marL="1828754" indent="0">
              <a:buFontTx/>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31DB91AF-C69A-5D46-9D66-420327240C34}"/>
              </a:ext>
            </a:extLst>
          </p:cNvPr>
          <p:cNvCxnSpPr>
            <a:cxnSpLocks/>
          </p:cNvCxnSpPr>
          <p:nvPr userDrawn="1"/>
        </p:nvCxnSpPr>
        <p:spPr>
          <a:xfrm>
            <a:off x="0" y="6428385"/>
            <a:ext cx="1219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Graphical user interface, text&#10;&#10;Description automatically generated">
            <a:extLst>
              <a:ext uri="{FF2B5EF4-FFF2-40B4-BE49-F238E27FC236}">
                <a16:creationId xmlns:a16="http://schemas.microsoft.com/office/drawing/2014/main" id="{661C5B55-89E5-BD46-80BF-B043B3043F87}"/>
              </a:ext>
            </a:extLst>
          </p:cNvPr>
          <p:cNvPicPr>
            <a:picLocks noChangeAspect="1"/>
          </p:cNvPicPr>
          <p:nvPr userDrawn="1"/>
        </p:nvPicPr>
        <p:blipFill>
          <a:blip r:embed="rId2"/>
          <a:stretch>
            <a:fillRect/>
          </a:stretch>
        </p:blipFill>
        <p:spPr>
          <a:xfrm>
            <a:off x="540000" y="6527650"/>
            <a:ext cx="684000" cy="233182"/>
          </a:xfrm>
          <a:prstGeom prst="rect">
            <a:avLst/>
          </a:prstGeom>
        </p:spPr>
      </p:pic>
      <p:sp>
        <p:nvSpPr>
          <p:cNvPr id="14" name="Date Placeholder 3">
            <a:extLst>
              <a:ext uri="{FF2B5EF4-FFF2-40B4-BE49-F238E27FC236}">
                <a16:creationId xmlns:a16="http://schemas.microsoft.com/office/drawing/2014/main" id="{B2E74CC8-2CB4-5C4A-AE33-16054D57074D}"/>
              </a:ext>
            </a:extLst>
          </p:cNvPr>
          <p:cNvSpPr>
            <a:spLocks noGrp="1"/>
          </p:cNvSpPr>
          <p:nvPr>
            <p:ph type="dt" sz="half" idx="2"/>
          </p:nvPr>
        </p:nvSpPr>
        <p:spPr>
          <a:xfrm>
            <a:off x="9187200" y="6418800"/>
            <a:ext cx="2084400" cy="365125"/>
          </a:xfrm>
          <a:prstGeom prst="rect">
            <a:avLst/>
          </a:prstGeom>
        </p:spPr>
        <p:txBody>
          <a:bodyPr vert="horz" lIns="0" tIns="0" rIns="0" bIns="0" rtlCol="0" anchor="ctr"/>
          <a:lstStyle>
            <a:lvl1pPr algn="r">
              <a:defRPr sz="800">
                <a:solidFill>
                  <a:schemeClr val="bg1"/>
                </a:solidFill>
                <a:latin typeface="Lato" panose="020F0502020204030203" pitchFamily="34" charset="77"/>
              </a:defRPr>
            </a:lvl1pPr>
          </a:lstStyle>
          <a:p>
            <a:r>
              <a:rPr lang="en-GB"/>
              <a:t>21st June 2022</a:t>
            </a:r>
          </a:p>
        </p:txBody>
      </p:sp>
      <p:sp>
        <p:nvSpPr>
          <p:cNvPr id="15" name="Footer Placeholder 4">
            <a:extLst>
              <a:ext uri="{FF2B5EF4-FFF2-40B4-BE49-F238E27FC236}">
                <a16:creationId xmlns:a16="http://schemas.microsoft.com/office/drawing/2014/main" id="{DFBE82A1-C699-5C46-891D-3B91DD9C2FA2}"/>
              </a:ext>
            </a:extLst>
          </p:cNvPr>
          <p:cNvSpPr>
            <a:spLocks noGrp="1"/>
          </p:cNvSpPr>
          <p:nvPr>
            <p:ph type="ftr" sz="quarter" idx="3"/>
          </p:nvPr>
        </p:nvSpPr>
        <p:spPr>
          <a:xfrm>
            <a:off x="5053800" y="6418799"/>
            <a:ext cx="2084400" cy="365125"/>
          </a:xfrm>
          <a:prstGeom prst="rect">
            <a:avLst/>
          </a:prstGeom>
        </p:spPr>
        <p:txBody>
          <a:bodyPr vert="horz" lIns="0" tIns="0" rIns="0" bIns="0" rtlCol="0" anchor="ctr"/>
          <a:lstStyle>
            <a:lvl1pPr algn="ctr">
              <a:defRPr sz="800">
                <a:solidFill>
                  <a:schemeClr val="bg1"/>
                </a:solidFill>
                <a:latin typeface="Lato" panose="020F0502020204030203" pitchFamily="34" charset="77"/>
              </a:defRPr>
            </a:lvl1pPr>
          </a:lstStyle>
          <a:p>
            <a:r>
              <a:rPr lang="en-GB"/>
              <a:t>DCC Public</a:t>
            </a:r>
          </a:p>
        </p:txBody>
      </p:sp>
      <p:sp>
        <p:nvSpPr>
          <p:cNvPr id="17" name="Slide Number Placeholder 5">
            <a:extLst>
              <a:ext uri="{FF2B5EF4-FFF2-40B4-BE49-F238E27FC236}">
                <a16:creationId xmlns:a16="http://schemas.microsoft.com/office/drawing/2014/main" id="{5D4519FB-9137-D14B-AF06-70EB4712798F}"/>
              </a:ext>
            </a:extLst>
          </p:cNvPr>
          <p:cNvSpPr>
            <a:spLocks noGrp="1"/>
          </p:cNvSpPr>
          <p:nvPr>
            <p:ph type="sldNum" sz="quarter" idx="4"/>
          </p:nvPr>
        </p:nvSpPr>
        <p:spPr>
          <a:xfrm>
            <a:off x="11271600" y="6418800"/>
            <a:ext cx="349200" cy="365125"/>
          </a:xfrm>
          <a:prstGeom prst="rect">
            <a:avLst/>
          </a:prstGeom>
        </p:spPr>
        <p:txBody>
          <a:bodyPr vert="horz" lIns="0" tIns="0" rIns="0" bIns="0" rtlCol="0" anchor="ctr"/>
          <a:lstStyle>
            <a:lvl1pPr algn="r">
              <a:defRPr sz="800">
                <a:solidFill>
                  <a:schemeClr val="bg1"/>
                </a:solidFill>
                <a:latin typeface="Lato" panose="020F0502020204030203" pitchFamily="34" charset="77"/>
              </a:defRPr>
            </a:lvl1pPr>
          </a:lstStyle>
          <a:p>
            <a:fld id="{084BB156-FC8C-CF4E-9BBE-75A3F05FF646}" type="slidenum">
              <a:rPr lang="en-GB" smtClean="0"/>
              <a:pPr/>
              <a:t>‹#›</a:t>
            </a:fld>
            <a:endParaRPr lang="en-GB"/>
          </a:p>
        </p:txBody>
      </p:sp>
    </p:spTree>
    <p:extLst>
      <p:ext uri="{BB962C8B-B14F-4D97-AF65-F5344CB8AC3E}">
        <p14:creationId xmlns:p14="http://schemas.microsoft.com/office/powerpoint/2010/main" val="168999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_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0000" y="540000"/>
            <a:ext cx="9000000" cy="720000"/>
          </a:xfrm>
        </p:spPr>
        <p:txBody>
          <a:bodyPr/>
          <a:lstStyle/>
          <a:p>
            <a:r>
              <a:rPr lang="en-US"/>
              <a:t>Click to edit Master title style</a:t>
            </a:r>
          </a:p>
        </p:txBody>
      </p:sp>
      <p:sp>
        <p:nvSpPr>
          <p:cNvPr id="12" name="Slide Number Placeholder 6">
            <a:extLst>
              <a:ext uri="{FF2B5EF4-FFF2-40B4-BE49-F238E27FC236}">
                <a16:creationId xmlns:a16="http://schemas.microsoft.com/office/drawing/2014/main" id="{CE0B18F8-D393-724C-B4D7-64CBA0C770AB}"/>
              </a:ext>
            </a:extLst>
          </p:cNvPr>
          <p:cNvSpPr txBox="1">
            <a:spLocks/>
          </p:cNvSpPr>
          <p:nvPr userDrawn="1"/>
        </p:nvSpPr>
        <p:spPr>
          <a:xfrm>
            <a:off x="9153650"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1" i="0">
                <a:solidFill>
                  <a:schemeClr val="bg1"/>
                </a:solidFill>
                <a:latin typeface="Lato" panose="020F0502020204030203" pitchFamily="34" charset="77"/>
              </a:rPr>
              <a:t> </a:t>
            </a:r>
            <a:fld id="{68F1BF3E-5F0E-D24A-8AA5-A9EEC54EF19C}" type="datetime4">
              <a:rPr lang="en-GB" sz="900" b="1" i="0" smtClean="0">
                <a:solidFill>
                  <a:schemeClr val="bg1"/>
                </a:solidFill>
                <a:latin typeface="Lato" panose="020F0502020204030203" pitchFamily="34" charset="77"/>
              </a:rPr>
              <a:pPr algn="r"/>
              <a:t>21 October 2024</a:t>
            </a:fld>
            <a:r>
              <a:rPr lang="en-GB" sz="900" b="1" i="0">
                <a:solidFill>
                  <a:schemeClr val="bg1"/>
                </a:solidFill>
                <a:latin typeface="Lato" panose="020F0502020204030203" pitchFamily="34" charset="77"/>
              </a:rPr>
              <a:t>    |    </a:t>
            </a:r>
            <a:fld id="{2B613C8D-C864-C543-AF89-04A4A766BF11}" type="slidenum">
              <a:rPr lang="en-US" sz="900" b="1" i="0" smtClean="0">
                <a:solidFill>
                  <a:schemeClr val="bg1"/>
                </a:solidFill>
                <a:latin typeface="Lato" panose="020F0502020204030203" pitchFamily="34" charset="77"/>
              </a:rPr>
              <a:pPr algn="r"/>
              <a:t>‹#›</a:t>
            </a:fld>
            <a:endParaRPr lang="en-US" sz="900" b="1" i="0">
              <a:solidFill>
                <a:schemeClr val="bg1"/>
              </a:solidFill>
              <a:latin typeface="Lato" panose="020F0502020204030203" pitchFamily="34" charset="77"/>
            </a:endParaRPr>
          </a:p>
        </p:txBody>
      </p:sp>
      <p:pic>
        <p:nvPicPr>
          <p:cNvPr id="5" name="Picture 4">
            <a:extLst>
              <a:ext uri="{FF2B5EF4-FFF2-40B4-BE49-F238E27FC236}">
                <a16:creationId xmlns:a16="http://schemas.microsoft.com/office/drawing/2014/main" id="{34DD57ED-5918-664A-AE43-E2962133AEBA}"/>
              </a:ext>
            </a:extLst>
          </p:cNvPr>
          <p:cNvPicPr>
            <a:picLocks noChangeAspect="1"/>
          </p:cNvPicPr>
          <p:nvPr userDrawn="1"/>
        </p:nvPicPr>
        <p:blipFill>
          <a:blip r:embed="rId3"/>
          <a:stretch>
            <a:fillRect/>
          </a:stretch>
        </p:blipFill>
        <p:spPr>
          <a:xfrm>
            <a:off x="720000" y="6330951"/>
            <a:ext cx="1249111" cy="396000"/>
          </a:xfrm>
          <a:prstGeom prst="rect">
            <a:avLst/>
          </a:prstGeom>
        </p:spPr>
      </p:pic>
    </p:spTree>
    <p:extLst>
      <p:ext uri="{BB962C8B-B14F-4D97-AF65-F5344CB8AC3E}">
        <p14:creationId xmlns:p14="http://schemas.microsoft.com/office/powerpoint/2010/main" val="3589446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0000" y="1800000"/>
            <a:ext cx="6644640" cy="1800000"/>
          </a:xfrm>
        </p:spPr>
        <p:txBody>
          <a:bodyPr anchor="t" anchorCtr="0"/>
          <a:lstStyle>
            <a:lvl1pPr algn="l">
              <a:defRPr sz="3000">
                <a:solidFill>
                  <a:srgbClr val="1F144A"/>
                </a:solidFill>
              </a:defRPr>
            </a:lvl1pPr>
          </a:lstStyle>
          <a:p>
            <a:r>
              <a:rPr lang="en-US"/>
              <a:t>Click to edit Master title style</a:t>
            </a:r>
          </a:p>
        </p:txBody>
      </p:sp>
      <p:sp>
        <p:nvSpPr>
          <p:cNvPr id="3" name="Subtitle 2"/>
          <p:cNvSpPr>
            <a:spLocks noGrp="1"/>
          </p:cNvSpPr>
          <p:nvPr>
            <p:ph type="subTitle" idx="1"/>
          </p:nvPr>
        </p:nvSpPr>
        <p:spPr>
          <a:xfrm>
            <a:off x="3960000" y="3968754"/>
            <a:ext cx="6644640" cy="978635"/>
          </a:xfrm>
        </p:spPr>
        <p:txBody>
          <a:bodyPr/>
          <a:lstStyle>
            <a:lvl1pPr marL="0" indent="0" algn="l">
              <a:buNone/>
              <a:defRPr sz="1800">
                <a:solidFill>
                  <a:srgbClr val="1F144A"/>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4" name="Date Placeholder 3"/>
          <p:cNvSpPr>
            <a:spLocks noGrp="1"/>
          </p:cNvSpPr>
          <p:nvPr>
            <p:ph type="dt" sz="half" idx="10"/>
          </p:nvPr>
        </p:nvSpPr>
        <p:spPr>
          <a:xfrm>
            <a:off x="3960000" y="4956140"/>
            <a:ext cx="2743200" cy="365125"/>
          </a:xfrm>
        </p:spPr>
        <p:txBody>
          <a:bodyPr/>
          <a:lstStyle>
            <a:lvl1pPr algn="l">
              <a:defRPr sz="975">
                <a:solidFill>
                  <a:srgbClr val="1F144A"/>
                </a:solidFill>
              </a:defRPr>
            </a:lvl1pPr>
          </a:lstStyle>
          <a:p>
            <a:fld id="{99F75370-880A-6045-902D-EA42064FA6B6}" type="datetime4">
              <a:rPr lang="en-GB" smtClean="0"/>
              <a:pPr/>
              <a:t>21 October 2024</a:t>
            </a:fld>
            <a:endParaRPr lang="en-US"/>
          </a:p>
        </p:txBody>
      </p:sp>
      <p:sp>
        <p:nvSpPr>
          <p:cNvPr id="6" name="Footer Placeholder 5">
            <a:extLst>
              <a:ext uri="{FF2B5EF4-FFF2-40B4-BE49-F238E27FC236}">
                <a16:creationId xmlns:a16="http://schemas.microsoft.com/office/drawing/2014/main" id="{3D3AFBF2-5BF2-6145-8243-A434BB03DB21}"/>
              </a:ext>
            </a:extLst>
          </p:cNvPr>
          <p:cNvSpPr>
            <a:spLocks noGrp="1"/>
          </p:cNvSpPr>
          <p:nvPr>
            <p:ph type="ftr" sz="quarter" idx="11"/>
          </p:nvPr>
        </p:nvSpPr>
        <p:spPr>
          <a:xfrm>
            <a:off x="3960000" y="5330012"/>
            <a:ext cx="4114800" cy="360000"/>
          </a:xfrm>
          <a:prstGeom prst="rect">
            <a:avLst/>
          </a:prstGeom>
        </p:spPr>
        <p:txBody>
          <a:bodyPr/>
          <a:lstStyle>
            <a:lvl1pPr>
              <a:defRPr>
                <a:solidFill>
                  <a:srgbClr val="1F144A"/>
                </a:solidFill>
              </a:defRPr>
            </a:lvl1pPr>
          </a:lstStyle>
          <a:p>
            <a:pPr algn="l"/>
            <a:r>
              <a:rPr lang="en-US"/>
              <a:t>Insert DCC category title here</a:t>
            </a:r>
          </a:p>
        </p:txBody>
      </p:sp>
      <p:pic>
        <p:nvPicPr>
          <p:cNvPr id="7" name="Picture 6">
            <a:extLst>
              <a:ext uri="{FF2B5EF4-FFF2-40B4-BE49-F238E27FC236}">
                <a16:creationId xmlns:a16="http://schemas.microsoft.com/office/drawing/2014/main" id="{CFA8F52F-46BA-7E49-8DCC-ADBFA4778489}"/>
              </a:ext>
            </a:extLst>
          </p:cNvPr>
          <p:cNvPicPr>
            <a:picLocks noChangeAspect="1"/>
          </p:cNvPicPr>
          <p:nvPr userDrawn="1"/>
        </p:nvPicPr>
        <p:blipFill>
          <a:blip r:embed="rId3"/>
          <a:stretch>
            <a:fillRect/>
          </a:stretch>
        </p:blipFill>
        <p:spPr>
          <a:xfrm>
            <a:off x="360000" y="360000"/>
            <a:ext cx="2269491" cy="719486"/>
          </a:xfrm>
          <a:prstGeom prst="rect">
            <a:avLst/>
          </a:prstGeom>
        </p:spPr>
      </p:pic>
      <p:sp>
        <p:nvSpPr>
          <p:cNvPr id="8" name="Oval 7">
            <a:extLst>
              <a:ext uri="{FF2B5EF4-FFF2-40B4-BE49-F238E27FC236}">
                <a16:creationId xmlns:a16="http://schemas.microsoft.com/office/drawing/2014/main" id="{E53E04FD-AFF5-E546-ACFD-910B28DB6736}"/>
              </a:ext>
            </a:extLst>
          </p:cNvPr>
          <p:cNvSpPr/>
          <p:nvPr userDrawn="1"/>
        </p:nvSpPr>
        <p:spPr>
          <a:xfrm>
            <a:off x="8605978" y="5047580"/>
            <a:ext cx="1296975" cy="1296975"/>
          </a:xfrm>
          <a:prstGeom prst="ellipse">
            <a:avLst/>
          </a:prstGeom>
          <a:solidFill>
            <a:schemeClr val="accent3">
              <a:alpha val="9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B6E5817A-2D6B-DF4D-ADDF-DBFAE2F9EC57}"/>
              </a:ext>
            </a:extLst>
          </p:cNvPr>
          <p:cNvSpPr/>
          <p:nvPr userDrawn="1"/>
        </p:nvSpPr>
        <p:spPr>
          <a:xfrm>
            <a:off x="9409176" y="4762536"/>
            <a:ext cx="2995464" cy="2995464"/>
          </a:xfrm>
          <a:prstGeom prst="ellipse">
            <a:avLst/>
          </a:prstGeom>
          <a:solidFill>
            <a:schemeClr val="accent4">
              <a:alpha val="9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4936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ndar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0000" y="540000"/>
            <a:ext cx="9000000" cy="720000"/>
          </a:xfrm>
        </p:spPr>
        <p:txBody>
          <a:bodyPr/>
          <a:lstStyle/>
          <a:p>
            <a:r>
              <a:rPr lang="en-US"/>
              <a:t>Click to edit Master title style</a:t>
            </a:r>
          </a:p>
        </p:txBody>
      </p:sp>
      <p:sp>
        <p:nvSpPr>
          <p:cNvPr id="12" name="Slide Number Placeholder 6">
            <a:extLst>
              <a:ext uri="{FF2B5EF4-FFF2-40B4-BE49-F238E27FC236}">
                <a16:creationId xmlns:a16="http://schemas.microsoft.com/office/drawing/2014/main" id="{CE0B18F8-D393-724C-B4D7-64CBA0C770AB}"/>
              </a:ext>
            </a:extLst>
          </p:cNvPr>
          <p:cNvSpPr txBox="1">
            <a:spLocks/>
          </p:cNvSpPr>
          <p:nvPr userDrawn="1"/>
        </p:nvSpPr>
        <p:spPr>
          <a:xfrm>
            <a:off x="9153651" y="6482648"/>
            <a:ext cx="2464229" cy="143408"/>
          </a:xfrm>
          <a:prstGeom prst="rect">
            <a:avLst/>
          </a:prstGeom>
        </p:spPr>
        <p:txBody>
          <a:bodyPr vert="horz" lIns="0" tIns="0" rIns="0" bIns="0" rtlCol="0" anchor="t" anchorCtr="0"/>
          <a:lstStyle>
            <a:defPPr>
              <a:defRPr lang="en-US"/>
            </a:defPPr>
            <a:lvl1pPr marL="0" algn="ctr" defTabSz="914400" rtl="0" eaLnBrk="1" latinLnBrk="0" hangingPunct="1">
              <a:defRPr sz="1200" kern="1200">
                <a:solidFill>
                  <a:srgbClr val="1F144A"/>
                </a:solidFill>
                <a:latin typeface="Arial Rounded MT Bold" panose="020F070403050403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75" b="1" i="0">
                <a:solidFill>
                  <a:schemeClr val="bg1"/>
                </a:solidFill>
                <a:latin typeface="Lato" panose="020F0502020204030203" pitchFamily="34" charset="77"/>
              </a:rPr>
              <a:t> </a:t>
            </a:r>
            <a:fld id="{68F1BF3E-5F0E-D24A-8AA5-A9EEC54EF19C}" type="datetime4">
              <a:rPr lang="en-GB" sz="675" b="1" i="0" smtClean="0">
                <a:solidFill>
                  <a:schemeClr val="bg1"/>
                </a:solidFill>
                <a:latin typeface="Lato" panose="020F0502020204030203" pitchFamily="34" charset="77"/>
              </a:rPr>
              <a:pPr algn="r"/>
              <a:t>21 October 2024</a:t>
            </a:fld>
            <a:r>
              <a:rPr lang="en-GB" sz="675" b="1" i="0">
                <a:solidFill>
                  <a:schemeClr val="bg1"/>
                </a:solidFill>
                <a:latin typeface="Lato" panose="020F0502020204030203" pitchFamily="34" charset="77"/>
              </a:rPr>
              <a:t>    |    </a:t>
            </a:r>
            <a:fld id="{2B613C8D-C864-C543-AF89-04A4A766BF11}" type="slidenum">
              <a:rPr lang="en-US" sz="675" b="1" i="0" smtClean="0">
                <a:solidFill>
                  <a:schemeClr val="bg1"/>
                </a:solidFill>
                <a:latin typeface="Lato" panose="020F0502020204030203" pitchFamily="34" charset="77"/>
              </a:rPr>
              <a:pPr algn="r"/>
              <a:t>‹#›</a:t>
            </a:fld>
            <a:endParaRPr lang="en-US" sz="675" b="1" i="0">
              <a:solidFill>
                <a:schemeClr val="bg1"/>
              </a:solidFill>
              <a:latin typeface="Lato" panose="020F0502020204030203" pitchFamily="34" charset="77"/>
            </a:endParaRPr>
          </a:p>
        </p:txBody>
      </p:sp>
      <p:pic>
        <p:nvPicPr>
          <p:cNvPr id="5" name="Picture 4">
            <a:extLst>
              <a:ext uri="{FF2B5EF4-FFF2-40B4-BE49-F238E27FC236}">
                <a16:creationId xmlns:a16="http://schemas.microsoft.com/office/drawing/2014/main" id="{34DD57ED-5918-664A-AE43-E2962133AEBA}"/>
              </a:ext>
            </a:extLst>
          </p:cNvPr>
          <p:cNvPicPr>
            <a:picLocks noChangeAspect="1"/>
          </p:cNvPicPr>
          <p:nvPr userDrawn="1"/>
        </p:nvPicPr>
        <p:blipFill>
          <a:blip r:embed="rId3"/>
          <a:stretch>
            <a:fillRect/>
          </a:stretch>
        </p:blipFill>
        <p:spPr>
          <a:xfrm>
            <a:off x="720002" y="6330951"/>
            <a:ext cx="1249111" cy="396000"/>
          </a:xfrm>
          <a:prstGeom prst="rect">
            <a:avLst/>
          </a:prstGeom>
        </p:spPr>
      </p:pic>
      <p:sp>
        <p:nvSpPr>
          <p:cNvPr id="11" name="Content Placeholder 2">
            <a:extLst>
              <a:ext uri="{FF2B5EF4-FFF2-40B4-BE49-F238E27FC236}">
                <a16:creationId xmlns:a16="http://schemas.microsoft.com/office/drawing/2014/main" id="{85EC2FDE-593E-9541-9BBF-FF0D99C9FE4F}"/>
              </a:ext>
            </a:extLst>
          </p:cNvPr>
          <p:cNvSpPr>
            <a:spLocks noGrp="1"/>
          </p:cNvSpPr>
          <p:nvPr>
            <p:ph sz="half" idx="1"/>
          </p:nvPr>
        </p:nvSpPr>
        <p:spPr>
          <a:xfrm>
            <a:off x="720000" y="1080000"/>
            <a:ext cx="9000000" cy="4140000"/>
          </a:xfrm>
        </p:spPr>
        <p:txBody>
          <a:bodyPr/>
          <a:lstStyle>
            <a:lvl1pPr marL="0" indent="0">
              <a:buFontTx/>
              <a:buNone/>
              <a:defRPr sz="1200" b="1">
                <a:solidFill>
                  <a:srgbClr val="1F144A"/>
                </a:solidFill>
              </a:defRPr>
            </a:lvl1pPr>
            <a:lvl2pPr marL="342892" indent="0">
              <a:buFontTx/>
              <a:buNone/>
              <a:tabLst/>
              <a:defRPr sz="1050">
                <a:solidFill>
                  <a:srgbClr val="1F144A"/>
                </a:solidFill>
              </a:defRPr>
            </a:lvl2pPr>
            <a:lvl3pPr marL="685783" indent="0">
              <a:buFontTx/>
              <a:buNone/>
              <a:defRPr>
                <a:solidFill>
                  <a:srgbClr val="1F144A"/>
                </a:solidFill>
              </a:defRPr>
            </a:lvl3pPr>
            <a:lvl4pPr marL="1028675" indent="0">
              <a:buFontTx/>
              <a:buNone/>
              <a:defRPr>
                <a:solidFill>
                  <a:srgbClr val="1F144A"/>
                </a:solidFill>
              </a:defRPr>
            </a:lvl4pPr>
            <a:lvl5pPr marL="1371566" indent="0">
              <a:buFontTx/>
              <a:buNone/>
              <a:defRPr>
                <a:solidFill>
                  <a:srgbClr val="1F144A"/>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8154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tags" Target="../tags/tag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slideLayout" Target="../slideLayouts/slideLayout66.xml"/><Relationship Id="rId1" Type="http://schemas.openxmlformats.org/officeDocument/2006/relationships/slideLayout" Target="../slideLayouts/slideLayout65.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72000" y="360000"/>
            <a:ext cx="9000000" cy="720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1872000" y="1440000"/>
            <a:ext cx="9000000" cy="43200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154800" y="6483600"/>
            <a:ext cx="2466000" cy="144000"/>
          </a:xfrm>
          <a:prstGeom prst="rect">
            <a:avLst/>
          </a:prstGeom>
        </p:spPr>
        <p:txBody>
          <a:bodyPr vert="horz" lIns="0" tIns="0" rIns="0" bIns="0" rtlCol="0" anchor="t" anchorCtr="0"/>
          <a:lstStyle>
            <a:lvl1pPr algn="r">
              <a:defRPr sz="900" b="1">
                <a:solidFill>
                  <a:srgbClr val="1F144A"/>
                </a:solidFill>
                <a:latin typeface="Lato" panose="020F0502020204030203" pitchFamily="34" charset="77"/>
              </a:defRPr>
            </a:lvl1pPr>
          </a:lstStyle>
          <a:p>
            <a:fld id="{2F08B631-9013-FF42-A20A-B42CB755ABD1}" type="datetime4">
              <a:rPr lang="en-GB" smtClean="0"/>
              <a:pPr/>
              <a:t>21 October 2024</a:t>
            </a:fld>
            <a:r>
              <a:rPr lang="en-GB"/>
              <a:t> |    </a:t>
            </a:r>
            <a:fld id="{2B613C8D-C864-C543-AF89-04A4A766BF11}" type="slidenum">
              <a:rPr lang="en-US" smtClean="0"/>
              <a:pPr/>
              <a:t>‹#›</a:t>
            </a:fld>
            <a:endParaRPr lang="en-US"/>
          </a:p>
        </p:txBody>
      </p:sp>
      <p:sp>
        <p:nvSpPr>
          <p:cNvPr id="8" name="TextBox 7">
            <a:extLst>
              <a:ext uri="{FF2B5EF4-FFF2-40B4-BE49-F238E27FC236}">
                <a16:creationId xmlns:a16="http://schemas.microsoft.com/office/drawing/2014/main" id="{B914C2AE-BC0B-ACD6-24B6-4C48462AFE54}"/>
              </a:ext>
            </a:extLst>
          </p:cNvPr>
          <p:cNvSpPr txBox="1"/>
          <p:nvPr>
            <p:extLst>
              <p:ext uri="{1162E1C5-73C7-4A58-AE30-91384D911F3F}">
                <p184:classification xmlns:p184="http://schemas.microsoft.com/office/powerpoint/2018/4/main" val="hdr"/>
              </p:ext>
            </p:extLst>
          </p:nvPr>
        </p:nvSpPr>
        <p:spPr>
          <a:xfrm>
            <a:off x="5407787" y="63500"/>
            <a:ext cx="1404938" cy="152400"/>
          </a:xfrm>
          <a:prstGeom prst="rect">
            <a:avLst/>
          </a:prstGeom>
        </p:spPr>
        <p:txBody>
          <a:bodyPr horzOverflow="overflow" lIns="0" tIns="0" rIns="0" bIns="0">
            <a:spAutoFit/>
          </a:bodyPr>
          <a:lstStyle/>
          <a:p>
            <a:pPr algn="l"/>
            <a:r>
              <a:rPr lang="en-GB" sz="1000">
                <a:solidFill>
                  <a:srgbClr val="FF0000"/>
                </a:solidFill>
                <a:latin typeface="Calibri" panose="020F0502020204030204" pitchFamily="34" charset="0"/>
                <a:ea typeface="Calibri" panose="020F0502020204030204" pitchFamily="34" charset="0"/>
                <a:cs typeface="Calibri" panose="020F0502020204030204" pitchFamily="34" charset="0"/>
              </a:rPr>
              <a:t>DCC Confidential - UK Only</a:t>
            </a:r>
          </a:p>
        </p:txBody>
      </p:sp>
      <p:sp>
        <p:nvSpPr>
          <p:cNvPr id="9" name="TextBox 8">
            <a:extLst>
              <a:ext uri="{FF2B5EF4-FFF2-40B4-BE49-F238E27FC236}">
                <a16:creationId xmlns:a16="http://schemas.microsoft.com/office/drawing/2014/main" id="{0FB8CC83-8E27-5072-9111-D13BB5949F9B}"/>
              </a:ext>
            </a:extLst>
          </p:cNvPr>
          <p:cNvSpPr txBox="1"/>
          <p:nvPr>
            <p:extLst>
              <p:ext uri="{1162E1C5-73C7-4A58-AE30-91384D911F3F}">
                <p184:classification xmlns:p184="http://schemas.microsoft.com/office/powerpoint/2018/4/main" val="ftr"/>
              </p:ext>
            </p:extLst>
          </p:nvPr>
        </p:nvSpPr>
        <p:spPr>
          <a:xfrm>
            <a:off x="5407787" y="6642100"/>
            <a:ext cx="1404938" cy="152400"/>
          </a:xfrm>
          <a:prstGeom prst="rect">
            <a:avLst/>
          </a:prstGeom>
        </p:spPr>
        <p:txBody>
          <a:bodyPr horzOverflow="overflow" lIns="0" tIns="0" rIns="0" bIns="0">
            <a:spAutoFit/>
          </a:bodyPr>
          <a:lstStyle/>
          <a:p>
            <a:pPr algn="l"/>
            <a:r>
              <a:rPr lang="en-GB" sz="1000">
                <a:solidFill>
                  <a:srgbClr val="FF0000"/>
                </a:solidFill>
                <a:latin typeface="Calibri" panose="020F0502020204030204" pitchFamily="34" charset="0"/>
                <a:ea typeface="Calibri" panose="020F0502020204030204" pitchFamily="34" charset="0"/>
                <a:cs typeface="Calibri" panose="020F0502020204030204" pitchFamily="34" charset="0"/>
              </a:rPr>
              <a:t>DCC Confidential - UK Only</a:t>
            </a:r>
          </a:p>
        </p:txBody>
      </p:sp>
    </p:spTree>
    <p:extLst>
      <p:ext uri="{BB962C8B-B14F-4D97-AF65-F5344CB8AC3E}">
        <p14:creationId xmlns:p14="http://schemas.microsoft.com/office/powerpoint/2010/main" val="1975256445"/>
      </p:ext>
    </p:extLst>
  </p:cSld>
  <p:clrMap bg1="lt1" tx1="dk1" bg2="lt2" tx2="dk2" accent1="accent1" accent2="accent2" accent3="accent3" accent4="accent4" accent5="accent5" accent6="accent6" hlink="hlink" folHlink="folHlink"/>
  <p:sldLayoutIdLst>
    <p:sldLayoutId id="2147483685" r:id="rId1"/>
    <p:sldLayoutId id="2147483702" r:id="rId2"/>
    <p:sldLayoutId id="2147483688" r:id="rId3"/>
    <p:sldLayoutId id="2147483667" r:id="rId4"/>
    <p:sldLayoutId id="2147483703" r:id="rId5"/>
    <p:sldLayoutId id="2147483778" r:id="rId6"/>
    <p:sldLayoutId id="2147483787" r:id="rId7"/>
  </p:sldLayoutIdLst>
  <p:hf sldNum="0" hdr="0"/>
  <p:txStyles>
    <p:titleStyle>
      <a:lvl1pPr algn="l" defTabSz="914377" rtl="0" eaLnBrk="1" latinLnBrk="0" hangingPunct="1">
        <a:lnSpc>
          <a:spcPct val="90000"/>
        </a:lnSpc>
        <a:spcBef>
          <a:spcPct val="0"/>
        </a:spcBef>
        <a:buNone/>
        <a:defRPr sz="2600" b="1" kern="1200">
          <a:solidFill>
            <a:schemeClr val="accent1"/>
          </a:solidFill>
          <a:latin typeface="Lato" panose="020F0502020204030203" pitchFamily="34" charset="77"/>
          <a:ea typeface="+mj-ea"/>
          <a:cs typeface="+mj-cs"/>
        </a:defRPr>
      </a:lvl1pPr>
    </p:titleStyle>
    <p:bodyStyle>
      <a:lvl1pPr marL="0" indent="0" algn="l" defTabSz="914377" rtl="0" eaLnBrk="1" latinLnBrk="0" hangingPunct="1">
        <a:lnSpc>
          <a:spcPct val="90000"/>
        </a:lnSpc>
        <a:spcBef>
          <a:spcPts val="1000"/>
        </a:spcBef>
        <a:buFontTx/>
        <a:buNone/>
        <a:defRPr sz="1600" b="1" kern="1200">
          <a:solidFill>
            <a:srgbClr val="1F144A"/>
          </a:solidFill>
          <a:latin typeface="Lato" panose="020F0502020204030203" pitchFamily="34" charset="77"/>
          <a:ea typeface="+mn-ea"/>
          <a:cs typeface="+mn-cs"/>
        </a:defRPr>
      </a:lvl1pPr>
      <a:lvl2pPr marL="457189" indent="0" algn="l" defTabSz="914377" rtl="0" eaLnBrk="1" latinLnBrk="0" hangingPunct="1">
        <a:lnSpc>
          <a:spcPct val="90000"/>
        </a:lnSpc>
        <a:spcBef>
          <a:spcPts val="500"/>
        </a:spcBef>
        <a:buFontTx/>
        <a:buNone/>
        <a:defRPr sz="1400" kern="1200">
          <a:solidFill>
            <a:srgbClr val="1F144A"/>
          </a:solidFill>
          <a:latin typeface="Lato" panose="020F0502020204030203" pitchFamily="34" charset="77"/>
          <a:ea typeface="+mn-ea"/>
          <a:cs typeface="+mn-cs"/>
        </a:defRPr>
      </a:lvl2pPr>
      <a:lvl3pPr marL="914377" indent="0" algn="l" defTabSz="914377" rtl="0" eaLnBrk="1" latinLnBrk="0" hangingPunct="1">
        <a:lnSpc>
          <a:spcPct val="90000"/>
        </a:lnSpc>
        <a:spcBef>
          <a:spcPts val="500"/>
        </a:spcBef>
        <a:buFontTx/>
        <a:buNone/>
        <a:defRPr sz="1200" kern="1200">
          <a:solidFill>
            <a:srgbClr val="1F144A"/>
          </a:solidFill>
          <a:latin typeface="Lato" panose="020F0502020204030203" pitchFamily="34" charset="77"/>
          <a:ea typeface="+mn-ea"/>
          <a:cs typeface="+mn-cs"/>
        </a:defRPr>
      </a:lvl3pPr>
      <a:lvl4pPr marL="1371566" indent="0" algn="l" defTabSz="914377" rtl="0" eaLnBrk="1" latinLnBrk="0" hangingPunct="1">
        <a:lnSpc>
          <a:spcPct val="90000"/>
        </a:lnSpc>
        <a:spcBef>
          <a:spcPts val="500"/>
        </a:spcBef>
        <a:buFontTx/>
        <a:buNone/>
        <a:defRPr sz="1100" kern="1200">
          <a:solidFill>
            <a:srgbClr val="1F144A"/>
          </a:solidFill>
          <a:latin typeface="Lato" panose="020F0502020204030203" pitchFamily="34" charset="77"/>
          <a:ea typeface="+mn-ea"/>
          <a:cs typeface="+mn-cs"/>
        </a:defRPr>
      </a:lvl4pPr>
      <a:lvl5pPr marL="1828754" indent="0" algn="l" defTabSz="914377" rtl="0" eaLnBrk="1" latinLnBrk="0" hangingPunct="1">
        <a:lnSpc>
          <a:spcPct val="90000"/>
        </a:lnSpc>
        <a:spcBef>
          <a:spcPts val="500"/>
        </a:spcBef>
        <a:buFontTx/>
        <a:buNone/>
        <a:defRPr sz="1000" kern="1200">
          <a:solidFill>
            <a:srgbClr val="1F144A"/>
          </a:solidFill>
          <a:latin typeface="Lato" panose="020F0502020204030203" pitchFamily="34"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72000" y="360000"/>
            <a:ext cx="9000000" cy="720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1872000" y="1440000"/>
            <a:ext cx="9000000" cy="43200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154800" y="6483600"/>
            <a:ext cx="2466000" cy="144000"/>
          </a:xfrm>
          <a:prstGeom prst="rect">
            <a:avLst/>
          </a:prstGeom>
        </p:spPr>
        <p:txBody>
          <a:bodyPr vert="horz" lIns="0" tIns="0" rIns="0" bIns="0" rtlCol="0" anchor="t" anchorCtr="0"/>
          <a:lstStyle>
            <a:lvl1pPr algn="r">
              <a:defRPr sz="675" b="1">
                <a:solidFill>
                  <a:srgbClr val="1F144A"/>
                </a:solidFill>
                <a:latin typeface="Lato" panose="020F0502020204030203" pitchFamily="34" charset="77"/>
              </a:defRPr>
            </a:lvl1pPr>
          </a:lstStyle>
          <a:p>
            <a:fld id="{2F08B631-9013-FF42-A20A-B42CB755ABD1}" type="datetime4">
              <a:rPr lang="en-GB" smtClean="0"/>
              <a:pPr/>
              <a:t>21 October 2024</a:t>
            </a:fld>
            <a:r>
              <a:rPr lang="en-GB"/>
              <a:t> |    </a:t>
            </a:r>
            <a:fld id="{2B613C8D-C864-C543-AF89-04A4A766BF11}" type="slidenum">
              <a:rPr lang="en-US" smtClean="0"/>
              <a:pPr/>
              <a:t>‹#›</a:t>
            </a:fld>
            <a:endParaRPr lang="en-US"/>
          </a:p>
        </p:txBody>
      </p:sp>
      <p:sp>
        <p:nvSpPr>
          <p:cNvPr id="8" name="TextBox 7">
            <a:extLst>
              <a:ext uri="{FF2B5EF4-FFF2-40B4-BE49-F238E27FC236}">
                <a16:creationId xmlns:a16="http://schemas.microsoft.com/office/drawing/2014/main" id="{37487E0A-1A73-4A33-6D64-3EA9E4BE6566}"/>
              </a:ext>
            </a:extLst>
          </p:cNvPr>
          <p:cNvSpPr txBox="1"/>
          <p:nvPr>
            <p:extLst>
              <p:ext uri="{1162E1C5-73C7-4A58-AE30-91384D911F3F}">
                <p184:classification xmlns:p184="http://schemas.microsoft.com/office/powerpoint/2018/4/main" val="hdr"/>
              </p:ext>
            </p:extLst>
          </p:nvPr>
        </p:nvSpPr>
        <p:spPr>
          <a:xfrm>
            <a:off x="5407787" y="63500"/>
            <a:ext cx="1404938" cy="152400"/>
          </a:xfrm>
          <a:prstGeom prst="rect">
            <a:avLst/>
          </a:prstGeom>
        </p:spPr>
        <p:txBody>
          <a:bodyPr horzOverflow="overflow" lIns="0" tIns="0" rIns="0" bIns="0">
            <a:spAutoFit/>
          </a:bodyPr>
          <a:lstStyle/>
          <a:p>
            <a:pPr algn="l"/>
            <a:r>
              <a:rPr lang="en-GB" sz="1000">
                <a:solidFill>
                  <a:srgbClr val="FF0000"/>
                </a:solidFill>
                <a:latin typeface="Calibri" panose="020F0502020204030204" pitchFamily="34" charset="0"/>
                <a:ea typeface="Calibri" panose="020F0502020204030204" pitchFamily="34" charset="0"/>
                <a:cs typeface="Calibri" panose="020F0502020204030204" pitchFamily="34" charset="0"/>
              </a:rPr>
              <a:t>DCC Confidential - UK Only</a:t>
            </a:r>
          </a:p>
        </p:txBody>
      </p:sp>
      <p:sp>
        <p:nvSpPr>
          <p:cNvPr id="9" name="TextBox 8">
            <a:extLst>
              <a:ext uri="{FF2B5EF4-FFF2-40B4-BE49-F238E27FC236}">
                <a16:creationId xmlns:a16="http://schemas.microsoft.com/office/drawing/2014/main" id="{A7C913AF-8383-BA4A-134E-46358484DEB2}"/>
              </a:ext>
            </a:extLst>
          </p:cNvPr>
          <p:cNvSpPr txBox="1"/>
          <p:nvPr>
            <p:extLst>
              <p:ext uri="{1162E1C5-73C7-4A58-AE30-91384D911F3F}">
                <p184:classification xmlns:p184="http://schemas.microsoft.com/office/powerpoint/2018/4/main" val="ftr"/>
              </p:ext>
            </p:extLst>
          </p:nvPr>
        </p:nvSpPr>
        <p:spPr>
          <a:xfrm>
            <a:off x="5407787" y="6642100"/>
            <a:ext cx="1404938" cy="152400"/>
          </a:xfrm>
          <a:prstGeom prst="rect">
            <a:avLst/>
          </a:prstGeom>
        </p:spPr>
        <p:txBody>
          <a:bodyPr horzOverflow="overflow" lIns="0" tIns="0" rIns="0" bIns="0">
            <a:spAutoFit/>
          </a:bodyPr>
          <a:lstStyle/>
          <a:p>
            <a:pPr algn="l"/>
            <a:r>
              <a:rPr lang="en-GB" sz="1000">
                <a:solidFill>
                  <a:srgbClr val="FF0000"/>
                </a:solidFill>
                <a:latin typeface="Calibri" panose="020F0502020204030204" pitchFamily="34" charset="0"/>
                <a:ea typeface="Calibri" panose="020F0502020204030204" pitchFamily="34" charset="0"/>
                <a:cs typeface="Calibri" panose="020F0502020204030204" pitchFamily="34" charset="0"/>
              </a:rPr>
              <a:t>DCC Confidential - UK Only</a:t>
            </a:r>
          </a:p>
        </p:txBody>
      </p:sp>
    </p:spTree>
    <p:extLst>
      <p:ext uri="{BB962C8B-B14F-4D97-AF65-F5344CB8AC3E}">
        <p14:creationId xmlns:p14="http://schemas.microsoft.com/office/powerpoint/2010/main" val="17616106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31" r:id="rId25"/>
    <p:sldLayoutId id="2147483732" r:id="rId26"/>
  </p:sldLayoutIdLst>
  <p:hf sldNum="0" hdr="0"/>
  <p:txStyles>
    <p:titleStyle>
      <a:lvl1pPr algn="l" defTabSz="685783" rtl="0" eaLnBrk="1" latinLnBrk="0" hangingPunct="1">
        <a:lnSpc>
          <a:spcPct val="90000"/>
        </a:lnSpc>
        <a:spcBef>
          <a:spcPct val="0"/>
        </a:spcBef>
        <a:buNone/>
        <a:defRPr sz="1950" b="1" kern="1200">
          <a:solidFill>
            <a:schemeClr val="accent1"/>
          </a:solidFill>
          <a:latin typeface="Lato" panose="020F0502020204030203" pitchFamily="34" charset="77"/>
          <a:ea typeface="+mj-ea"/>
          <a:cs typeface="+mj-cs"/>
        </a:defRPr>
      </a:lvl1pPr>
    </p:titleStyle>
    <p:bodyStyle>
      <a:lvl1pPr marL="0" indent="0" algn="l" defTabSz="685783" rtl="0" eaLnBrk="1" latinLnBrk="0" hangingPunct="1">
        <a:lnSpc>
          <a:spcPct val="90000"/>
        </a:lnSpc>
        <a:spcBef>
          <a:spcPts val="750"/>
        </a:spcBef>
        <a:buFontTx/>
        <a:buNone/>
        <a:defRPr sz="1200" b="1" kern="1200">
          <a:solidFill>
            <a:srgbClr val="1F144A"/>
          </a:solidFill>
          <a:latin typeface="Lato" panose="020F0502020204030203" pitchFamily="34" charset="77"/>
          <a:ea typeface="+mn-ea"/>
          <a:cs typeface="+mn-cs"/>
        </a:defRPr>
      </a:lvl1pPr>
      <a:lvl2pPr marL="342892" indent="0" algn="l" defTabSz="685783" rtl="0" eaLnBrk="1" latinLnBrk="0" hangingPunct="1">
        <a:lnSpc>
          <a:spcPct val="90000"/>
        </a:lnSpc>
        <a:spcBef>
          <a:spcPts val="375"/>
        </a:spcBef>
        <a:buFontTx/>
        <a:buNone/>
        <a:defRPr sz="1050" kern="1200">
          <a:solidFill>
            <a:srgbClr val="1F144A"/>
          </a:solidFill>
          <a:latin typeface="Lato" panose="020F0502020204030203" pitchFamily="34" charset="77"/>
          <a:ea typeface="+mn-ea"/>
          <a:cs typeface="+mn-cs"/>
        </a:defRPr>
      </a:lvl2pPr>
      <a:lvl3pPr marL="685783" indent="0" algn="l" defTabSz="685783" rtl="0" eaLnBrk="1" latinLnBrk="0" hangingPunct="1">
        <a:lnSpc>
          <a:spcPct val="90000"/>
        </a:lnSpc>
        <a:spcBef>
          <a:spcPts val="375"/>
        </a:spcBef>
        <a:buFontTx/>
        <a:buNone/>
        <a:defRPr sz="900" kern="1200">
          <a:solidFill>
            <a:srgbClr val="1F144A"/>
          </a:solidFill>
          <a:latin typeface="Lato" panose="020F0502020204030203" pitchFamily="34" charset="77"/>
          <a:ea typeface="+mn-ea"/>
          <a:cs typeface="+mn-cs"/>
        </a:defRPr>
      </a:lvl3pPr>
      <a:lvl4pPr marL="1028675" indent="0" algn="l" defTabSz="685783" rtl="0" eaLnBrk="1" latinLnBrk="0" hangingPunct="1">
        <a:lnSpc>
          <a:spcPct val="90000"/>
        </a:lnSpc>
        <a:spcBef>
          <a:spcPts val="375"/>
        </a:spcBef>
        <a:buFontTx/>
        <a:buNone/>
        <a:defRPr sz="825" kern="1200">
          <a:solidFill>
            <a:srgbClr val="1F144A"/>
          </a:solidFill>
          <a:latin typeface="Lato" panose="020F0502020204030203" pitchFamily="34" charset="77"/>
          <a:ea typeface="+mn-ea"/>
          <a:cs typeface="+mn-cs"/>
        </a:defRPr>
      </a:lvl4pPr>
      <a:lvl5pPr marL="1371566" indent="0" algn="l" defTabSz="685783" rtl="0" eaLnBrk="1" latinLnBrk="0" hangingPunct="1">
        <a:lnSpc>
          <a:spcPct val="90000"/>
        </a:lnSpc>
        <a:spcBef>
          <a:spcPts val="375"/>
        </a:spcBef>
        <a:buFontTx/>
        <a:buNone/>
        <a:defRPr sz="750" kern="1200">
          <a:solidFill>
            <a:srgbClr val="1F144A"/>
          </a:solidFill>
          <a:latin typeface="Lato" panose="020F0502020204030203" pitchFamily="34" charset="77"/>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72000" y="360000"/>
            <a:ext cx="9000000" cy="720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1872000" y="1440000"/>
            <a:ext cx="9000000" cy="43200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154800" y="6483600"/>
            <a:ext cx="2466000" cy="144000"/>
          </a:xfrm>
          <a:prstGeom prst="rect">
            <a:avLst/>
          </a:prstGeom>
        </p:spPr>
        <p:txBody>
          <a:bodyPr vert="horz" lIns="0" tIns="0" rIns="0" bIns="0" rtlCol="0" anchor="t" anchorCtr="0"/>
          <a:lstStyle>
            <a:lvl1pPr algn="r">
              <a:defRPr sz="675" b="1">
                <a:solidFill>
                  <a:srgbClr val="1F144A"/>
                </a:solidFill>
                <a:latin typeface="Lato" panose="020F0502020204030203" pitchFamily="34" charset="77"/>
              </a:defRPr>
            </a:lvl1pPr>
          </a:lstStyle>
          <a:p>
            <a:fld id="{2F08B631-9013-FF42-A20A-B42CB755ABD1}" type="datetime4">
              <a:rPr lang="en-GB" smtClean="0"/>
              <a:pPr/>
              <a:t>21 October 2024</a:t>
            </a:fld>
            <a:r>
              <a:rPr lang="en-GB"/>
              <a:t> |    </a:t>
            </a:r>
            <a:fld id="{2B613C8D-C864-C543-AF89-04A4A766BF11}" type="slidenum">
              <a:rPr lang="en-US" smtClean="0"/>
              <a:pPr/>
              <a:t>‹#›</a:t>
            </a:fld>
            <a:endParaRPr lang="en-US"/>
          </a:p>
        </p:txBody>
      </p:sp>
      <p:sp>
        <p:nvSpPr>
          <p:cNvPr id="8" name="TextBox 7">
            <a:extLst>
              <a:ext uri="{FF2B5EF4-FFF2-40B4-BE49-F238E27FC236}">
                <a16:creationId xmlns:a16="http://schemas.microsoft.com/office/drawing/2014/main" id="{0536B909-BBFA-FFD0-D48F-5B156CE149C0}"/>
              </a:ext>
            </a:extLst>
          </p:cNvPr>
          <p:cNvSpPr txBox="1"/>
          <p:nvPr>
            <p:extLst>
              <p:ext uri="{1162E1C5-73C7-4A58-AE30-91384D911F3F}">
                <p184:classification xmlns:p184="http://schemas.microsoft.com/office/powerpoint/2018/4/main" val="hdr"/>
              </p:ext>
            </p:extLst>
          </p:nvPr>
        </p:nvSpPr>
        <p:spPr>
          <a:xfrm>
            <a:off x="5407787" y="63500"/>
            <a:ext cx="1404938" cy="152400"/>
          </a:xfrm>
          <a:prstGeom prst="rect">
            <a:avLst/>
          </a:prstGeom>
        </p:spPr>
        <p:txBody>
          <a:bodyPr horzOverflow="overflow" lIns="0" tIns="0" rIns="0" bIns="0">
            <a:spAutoFit/>
          </a:bodyPr>
          <a:lstStyle/>
          <a:p>
            <a:pPr algn="l"/>
            <a:r>
              <a:rPr lang="en-GB" sz="1000">
                <a:solidFill>
                  <a:srgbClr val="FF0000"/>
                </a:solidFill>
                <a:latin typeface="Calibri" panose="020F0502020204030204" pitchFamily="34" charset="0"/>
                <a:ea typeface="Calibri" panose="020F0502020204030204" pitchFamily="34" charset="0"/>
                <a:cs typeface="Calibri" panose="020F0502020204030204" pitchFamily="34" charset="0"/>
              </a:rPr>
              <a:t>DCC Confidential - UK Only</a:t>
            </a:r>
          </a:p>
        </p:txBody>
      </p:sp>
      <p:sp>
        <p:nvSpPr>
          <p:cNvPr id="9" name="TextBox 8">
            <a:extLst>
              <a:ext uri="{FF2B5EF4-FFF2-40B4-BE49-F238E27FC236}">
                <a16:creationId xmlns:a16="http://schemas.microsoft.com/office/drawing/2014/main" id="{DE2AF709-2B1A-66B5-6CE1-864A484686A6}"/>
              </a:ext>
            </a:extLst>
          </p:cNvPr>
          <p:cNvSpPr txBox="1"/>
          <p:nvPr>
            <p:extLst>
              <p:ext uri="{1162E1C5-73C7-4A58-AE30-91384D911F3F}">
                <p184:classification xmlns:p184="http://schemas.microsoft.com/office/powerpoint/2018/4/main" val="ftr"/>
              </p:ext>
            </p:extLst>
          </p:nvPr>
        </p:nvSpPr>
        <p:spPr>
          <a:xfrm>
            <a:off x="5407787" y="6642100"/>
            <a:ext cx="1404938" cy="152400"/>
          </a:xfrm>
          <a:prstGeom prst="rect">
            <a:avLst/>
          </a:prstGeom>
        </p:spPr>
        <p:txBody>
          <a:bodyPr horzOverflow="overflow" lIns="0" tIns="0" rIns="0" bIns="0">
            <a:spAutoFit/>
          </a:bodyPr>
          <a:lstStyle/>
          <a:p>
            <a:pPr algn="l"/>
            <a:r>
              <a:rPr lang="en-GB" sz="1000">
                <a:solidFill>
                  <a:srgbClr val="FF0000"/>
                </a:solidFill>
                <a:latin typeface="Calibri" panose="020F0502020204030204" pitchFamily="34" charset="0"/>
                <a:ea typeface="Calibri" panose="020F0502020204030204" pitchFamily="34" charset="0"/>
                <a:cs typeface="Calibri" panose="020F0502020204030204" pitchFamily="34" charset="0"/>
              </a:rPr>
              <a:t>DCC Confidential - UK Only</a:t>
            </a:r>
          </a:p>
        </p:txBody>
      </p:sp>
    </p:spTree>
    <p:extLst>
      <p:ext uri="{BB962C8B-B14F-4D97-AF65-F5344CB8AC3E}">
        <p14:creationId xmlns:p14="http://schemas.microsoft.com/office/powerpoint/2010/main" val="296735553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Lst>
  <p:hf sldNum="0" hdr="0"/>
  <p:txStyles>
    <p:titleStyle>
      <a:lvl1pPr algn="l" defTabSz="685783" rtl="0" eaLnBrk="1" latinLnBrk="0" hangingPunct="1">
        <a:lnSpc>
          <a:spcPct val="90000"/>
        </a:lnSpc>
        <a:spcBef>
          <a:spcPct val="0"/>
        </a:spcBef>
        <a:buNone/>
        <a:defRPr sz="1950" b="1" kern="1200">
          <a:solidFill>
            <a:schemeClr val="accent1"/>
          </a:solidFill>
          <a:latin typeface="Lato" panose="020F0502020204030203" pitchFamily="34" charset="77"/>
          <a:ea typeface="+mj-ea"/>
          <a:cs typeface="+mj-cs"/>
        </a:defRPr>
      </a:lvl1pPr>
    </p:titleStyle>
    <p:bodyStyle>
      <a:lvl1pPr marL="0" indent="0" algn="l" defTabSz="685783" rtl="0" eaLnBrk="1" latinLnBrk="0" hangingPunct="1">
        <a:lnSpc>
          <a:spcPct val="90000"/>
        </a:lnSpc>
        <a:spcBef>
          <a:spcPts val="750"/>
        </a:spcBef>
        <a:buFontTx/>
        <a:buNone/>
        <a:defRPr sz="1200" b="1" kern="1200">
          <a:solidFill>
            <a:srgbClr val="1F144A"/>
          </a:solidFill>
          <a:latin typeface="Lato" panose="020F0502020204030203" pitchFamily="34" charset="77"/>
          <a:ea typeface="+mn-ea"/>
          <a:cs typeface="+mn-cs"/>
        </a:defRPr>
      </a:lvl1pPr>
      <a:lvl2pPr marL="342892" indent="0" algn="l" defTabSz="685783" rtl="0" eaLnBrk="1" latinLnBrk="0" hangingPunct="1">
        <a:lnSpc>
          <a:spcPct val="90000"/>
        </a:lnSpc>
        <a:spcBef>
          <a:spcPts val="375"/>
        </a:spcBef>
        <a:buFontTx/>
        <a:buNone/>
        <a:defRPr sz="1050" kern="1200">
          <a:solidFill>
            <a:srgbClr val="1F144A"/>
          </a:solidFill>
          <a:latin typeface="Lato" panose="020F0502020204030203" pitchFamily="34" charset="77"/>
          <a:ea typeface="+mn-ea"/>
          <a:cs typeface="+mn-cs"/>
        </a:defRPr>
      </a:lvl2pPr>
      <a:lvl3pPr marL="685783" indent="0" algn="l" defTabSz="685783" rtl="0" eaLnBrk="1" latinLnBrk="0" hangingPunct="1">
        <a:lnSpc>
          <a:spcPct val="90000"/>
        </a:lnSpc>
        <a:spcBef>
          <a:spcPts val="375"/>
        </a:spcBef>
        <a:buFontTx/>
        <a:buNone/>
        <a:defRPr sz="900" kern="1200">
          <a:solidFill>
            <a:srgbClr val="1F144A"/>
          </a:solidFill>
          <a:latin typeface="Lato" panose="020F0502020204030203" pitchFamily="34" charset="77"/>
          <a:ea typeface="+mn-ea"/>
          <a:cs typeface="+mn-cs"/>
        </a:defRPr>
      </a:lvl3pPr>
      <a:lvl4pPr marL="1028675" indent="0" algn="l" defTabSz="685783" rtl="0" eaLnBrk="1" latinLnBrk="0" hangingPunct="1">
        <a:lnSpc>
          <a:spcPct val="90000"/>
        </a:lnSpc>
        <a:spcBef>
          <a:spcPts val="375"/>
        </a:spcBef>
        <a:buFontTx/>
        <a:buNone/>
        <a:defRPr sz="825" kern="1200">
          <a:solidFill>
            <a:srgbClr val="1F144A"/>
          </a:solidFill>
          <a:latin typeface="Lato" panose="020F0502020204030203" pitchFamily="34" charset="77"/>
          <a:ea typeface="+mn-ea"/>
          <a:cs typeface="+mn-cs"/>
        </a:defRPr>
      </a:lvl4pPr>
      <a:lvl5pPr marL="1371566" indent="0" algn="l" defTabSz="685783" rtl="0" eaLnBrk="1" latinLnBrk="0" hangingPunct="1">
        <a:lnSpc>
          <a:spcPct val="90000"/>
        </a:lnSpc>
        <a:spcBef>
          <a:spcPts val="375"/>
        </a:spcBef>
        <a:buFontTx/>
        <a:buNone/>
        <a:defRPr sz="750" kern="1200">
          <a:solidFill>
            <a:srgbClr val="1F144A"/>
          </a:solidFill>
          <a:latin typeface="Lato" panose="020F0502020204030203" pitchFamily="34" charset="77"/>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072619" y="6372161"/>
            <a:ext cx="770951" cy="192287"/>
          </a:xfrm>
          <a:prstGeom prst="rect">
            <a:avLst/>
          </a:prstGeom>
        </p:spPr>
        <p:txBody>
          <a:bodyPr vert="horz" lIns="0" tIns="0" rIns="0" bIns="0" rtlCol="0" anchor="ctr" anchorCtr="0"/>
          <a:lstStyle>
            <a:lvl1pPr algn="r">
              <a:defRPr sz="1333" b="1" i="0">
                <a:solidFill>
                  <a:schemeClr val="tx2"/>
                </a:solidFill>
                <a:latin typeface="Arial Bold" charset="0"/>
              </a:defRPr>
            </a:lvl1pPr>
          </a:lstStyle>
          <a:p>
            <a:pPr defTabSz="685783" fontAlgn="base">
              <a:spcBef>
                <a:spcPct val="0"/>
              </a:spcBef>
              <a:spcAft>
                <a:spcPct val="0"/>
              </a:spcAft>
              <a:defRPr/>
            </a:pPr>
            <a:fld id="{C770596A-1B65-413B-B48A-54964BA2A2BA}" type="slidenum">
              <a:rPr lang="en-US" smtClean="0">
                <a:cs typeface="Arial" charset="0"/>
              </a:rPr>
              <a:pPr defTabSz="685783" fontAlgn="base">
                <a:spcBef>
                  <a:spcPct val="0"/>
                </a:spcBef>
                <a:spcAft>
                  <a:spcPct val="0"/>
                </a:spcAft>
                <a:defRPr/>
              </a:pPr>
              <a:t>‹#›</a:t>
            </a:fld>
            <a:endParaRPr lang="en-US">
              <a:cs typeface="Arial" charset="0"/>
            </a:endParaRPr>
          </a:p>
        </p:txBody>
      </p:sp>
      <p:graphicFrame>
        <p:nvGraphicFramePr>
          <p:cNvPr id="7" name="Object 6" hidden="1"/>
          <p:cNvGraphicFramePr>
            <a:graphicFrameLocks noChangeAspect="1"/>
          </p:cNvGraphicFramePr>
          <p:nvPr userDrawn="1">
            <p:custDataLst>
              <p:tags r:id="rId4"/>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7" name="Object 6" hidden="1"/>
                      <p:cNvPicPr/>
                      <p:nvPr/>
                    </p:nvPicPr>
                    <p:blipFill>
                      <a:blip r:embed="rId6"/>
                      <a:stretch>
                        <a:fillRect/>
                      </a:stretch>
                    </p:blipFill>
                    <p:spPr>
                      <a:xfrm>
                        <a:off x="1589" y="1589"/>
                        <a:ext cx="1587" cy="1587"/>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A29E7533-1238-F951-B3FB-5243F6C5DAD5}"/>
              </a:ext>
            </a:extLst>
          </p:cNvPr>
          <p:cNvSpPr txBox="1"/>
          <p:nvPr>
            <p:extLst>
              <p:ext uri="{1162E1C5-73C7-4A58-AE30-91384D911F3F}">
                <p184:classification xmlns:p184="http://schemas.microsoft.com/office/powerpoint/2018/4/main" val="hdr"/>
              </p:ext>
            </p:extLst>
          </p:nvPr>
        </p:nvSpPr>
        <p:spPr>
          <a:xfrm>
            <a:off x="5407787" y="63500"/>
            <a:ext cx="1404938" cy="152400"/>
          </a:xfrm>
          <a:prstGeom prst="rect">
            <a:avLst/>
          </a:prstGeom>
        </p:spPr>
        <p:txBody>
          <a:bodyPr horzOverflow="overflow" lIns="0" tIns="0" rIns="0" bIns="0">
            <a:spAutoFit/>
          </a:bodyPr>
          <a:lstStyle/>
          <a:p>
            <a:pPr algn="l"/>
            <a:r>
              <a:rPr lang="en-GB" sz="1000">
                <a:solidFill>
                  <a:srgbClr val="FF0000"/>
                </a:solidFill>
                <a:latin typeface="Calibri" panose="020F0502020204030204" pitchFamily="34" charset="0"/>
                <a:ea typeface="Calibri" panose="020F0502020204030204" pitchFamily="34" charset="0"/>
                <a:cs typeface="Calibri" panose="020F0502020204030204" pitchFamily="34" charset="0"/>
              </a:rPr>
              <a:t>DCC Confidential - UK Only</a:t>
            </a:r>
          </a:p>
        </p:txBody>
      </p:sp>
      <p:sp>
        <p:nvSpPr>
          <p:cNvPr id="5" name="TextBox 4">
            <a:extLst>
              <a:ext uri="{FF2B5EF4-FFF2-40B4-BE49-F238E27FC236}">
                <a16:creationId xmlns:a16="http://schemas.microsoft.com/office/drawing/2014/main" id="{968F42BE-E50F-B41F-E6BD-AE5D66859E48}"/>
              </a:ext>
            </a:extLst>
          </p:cNvPr>
          <p:cNvSpPr txBox="1"/>
          <p:nvPr>
            <p:extLst>
              <p:ext uri="{1162E1C5-73C7-4A58-AE30-91384D911F3F}">
                <p184:classification xmlns:p184="http://schemas.microsoft.com/office/powerpoint/2018/4/main" val="ftr"/>
              </p:ext>
            </p:extLst>
          </p:nvPr>
        </p:nvSpPr>
        <p:spPr>
          <a:xfrm>
            <a:off x="5407787" y="6642100"/>
            <a:ext cx="1404938" cy="152400"/>
          </a:xfrm>
          <a:prstGeom prst="rect">
            <a:avLst/>
          </a:prstGeom>
        </p:spPr>
        <p:txBody>
          <a:bodyPr horzOverflow="overflow" lIns="0" tIns="0" rIns="0" bIns="0">
            <a:spAutoFit/>
          </a:bodyPr>
          <a:lstStyle/>
          <a:p>
            <a:pPr algn="l"/>
            <a:r>
              <a:rPr lang="en-GB" sz="1000">
                <a:solidFill>
                  <a:srgbClr val="FF0000"/>
                </a:solidFill>
                <a:latin typeface="Calibri" panose="020F0502020204030204" pitchFamily="34" charset="0"/>
                <a:ea typeface="Calibri" panose="020F0502020204030204" pitchFamily="34" charset="0"/>
                <a:cs typeface="Calibri" panose="020F0502020204030204" pitchFamily="34" charset="0"/>
              </a:rPr>
              <a:t>DCC Confidential - UK Only</a:t>
            </a:r>
          </a:p>
        </p:txBody>
      </p:sp>
    </p:spTree>
    <p:extLst>
      <p:ext uri="{BB962C8B-B14F-4D97-AF65-F5344CB8AC3E}">
        <p14:creationId xmlns:p14="http://schemas.microsoft.com/office/powerpoint/2010/main" val="48576518"/>
      </p:ext>
    </p:extLst>
  </p:cSld>
  <p:clrMap bg1="lt1" tx1="dk1" bg2="lt2" tx2="dk2" accent1="accent1" accent2="accent2" accent3="accent3" accent4="accent4" accent5="accent5" accent6="accent6" hlink="hlink" folHlink="folHlink"/>
  <p:sldLayoutIdLst>
    <p:sldLayoutId id="2147483776" r:id="rId1"/>
    <p:sldLayoutId id="2147483777" r:id="rId2"/>
  </p:sldLayoutIdLst>
  <p:hf hdr="0" ftr="0" dt="0"/>
  <p:txStyles>
    <p:titleStyle>
      <a:lvl1pPr algn="l" defTabSz="1734634" rtl="0" eaLnBrk="1" latinLnBrk="0" hangingPunct="1">
        <a:lnSpc>
          <a:spcPct val="80000"/>
        </a:lnSpc>
        <a:spcBef>
          <a:spcPct val="0"/>
        </a:spcBef>
        <a:buNone/>
        <a:defRPr sz="3200" b="0" i="0" kern="1200" cap="all" spc="-133" baseline="0">
          <a:solidFill>
            <a:schemeClr val="tx1"/>
          </a:solidFill>
          <a:latin typeface="Arial Black" charset="0"/>
          <a:ea typeface="Arial Black" charset="0"/>
          <a:cs typeface="Arial Black" charset="0"/>
        </a:defRPr>
      </a:lvl1pPr>
    </p:titleStyle>
    <p:bodyStyle>
      <a:lvl1pPr marL="0" indent="0" algn="l" defTabSz="1734634" rtl="0" eaLnBrk="1" latinLnBrk="0" hangingPunct="1">
        <a:lnSpc>
          <a:spcPct val="90000"/>
        </a:lnSpc>
        <a:spcBef>
          <a:spcPts val="800"/>
        </a:spcBef>
        <a:buFont typeface="Arial" charset="0"/>
        <a:buNone/>
        <a:defRPr sz="2133" b="1" i="0" kern="1200" cap="none" baseline="0">
          <a:solidFill>
            <a:schemeClr val="tx1"/>
          </a:solidFill>
          <a:latin typeface="Arial Bold" charset="0"/>
          <a:ea typeface="Arial Black" charset="0"/>
          <a:cs typeface="Arial Black" charset="0"/>
        </a:defRPr>
      </a:lvl1pPr>
      <a:lvl2pPr marL="182875" indent="-182875" algn="l" defTabSz="1734634" rtl="0" eaLnBrk="1" latinLnBrk="0" hangingPunct="1">
        <a:lnSpc>
          <a:spcPct val="90000"/>
        </a:lnSpc>
        <a:spcBef>
          <a:spcPts val="800"/>
        </a:spcBef>
        <a:buFont typeface="Arial" charset="0"/>
        <a:buChar char="•"/>
        <a:defRPr sz="2133" b="1" i="0" kern="1200" cap="none" baseline="0">
          <a:solidFill>
            <a:schemeClr val="tx1"/>
          </a:solidFill>
          <a:latin typeface="Arial Bold" charset="0"/>
          <a:ea typeface="Arial Black" charset="0"/>
          <a:cs typeface="Arial Black" charset="0"/>
        </a:defRPr>
      </a:lvl2pPr>
      <a:lvl3pPr marL="365751" indent="-182875" algn="l" defTabSz="1734634" rtl="0" eaLnBrk="1" latinLnBrk="0" hangingPunct="1">
        <a:lnSpc>
          <a:spcPct val="90000"/>
        </a:lnSpc>
        <a:spcBef>
          <a:spcPts val="800"/>
        </a:spcBef>
        <a:buFont typeface="Arial" charset="0"/>
        <a:buChar char="•"/>
        <a:defRPr sz="2133" b="1" i="0" kern="1200" cap="none" baseline="0">
          <a:solidFill>
            <a:schemeClr val="tx1"/>
          </a:solidFill>
          <a:latin typeface="Arial Bold" charset="0"/>
          <a:ea typeface="Arial Black" charset="0"/>
          <a:cs typeface="Arial Black" charset="0"/>
        </a:defRPr>
      </a:lvl3pPr>
      <a:lvl4pPr marL="0" indent="0" algn="l" defTabSz="1734634" rtl="0" eaLnBrk="1" latinLnBrk="0" hangingPunct="1">
        <a:lnSpc>
          <a:spcPct val="90000"/>
        </a:lnSpc>
        <a:spcBef>
          <a:spcPts val="800"/>
        </a:spcBef>
        <a:buFont typeface="Arial" charset="0"/>
        <a:buNone/>
        <a:defRPr sz="2133" b="1" i="0" kern="1200" cap="none" baseline="0">
          <a:solidFill>
            <a:schemeClr val="tx2"/>
          </a:solidFill>
          <a:latin typeface="Arial Bold" charset="0"/>
          <a:ea typeface="Arial Black" charset="0"/>
          <a:cs typeface="Arial Black" charset="0"/>
        </a:defRPr>
      </a:lvl4pPr>
      <a:lvl5pPr marL="182875"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lack" charset="0"/>
          <a:cs typeface="Arial Black" charset="0"/>
        </a:defRPr>
      </a:lvl5pPr>
      <a:lvl6pPr marL="365751"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old" charset="0"/>
          <a:cs typeface="Arial Bold" charset="0"/>
        </a:defRPr>
      </a:lvl6pPr>
      <a:lvl7pPr marL="0" indent="0" algn="l" defTabSz="1734634" rtl="0" eaLnBrk="1" latinLnBrk="0" hangingPunct="1">
        <a:lnSpc>
          <a:spcPct val="90000"/>
        </a:lnSpc>
        <a:spcBef>
          <a:spcPts val="800"/>
        </a:spcBef>
        <a:buFont typeface="Arial" charset="0"/>
        <a:buNone/>
        <a:defRPr sz="1867" b="1" i="0" kern="1200" cap="none" baseline="0">
          <a:solidFill>
            <a:schemeClr val="tx1"/>
          </a:solidFill>
          <a:latin typeface="Arial Bold" charset="0"/>
          <a:ea typeface="Arial Bold" charset="0"/>
          <a:cs typeface="Arial Bold" charset="0"/>
        </a:defRPr>
      </a:lvl7pPr>
      <a:lvl8pPr marL="182875"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old" charset="0"/>
          <a:cs typeface="Arial Bold" charset="0"/>
        </a:defRPr>
      </a:lvl8pPr>
      <a:lvl9pPr marL="365751"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lack" charset="0"/>
          <a:cs typeface="Arial Black" charset="0"/>
        </a:defRPr>
      </a:lvl9pPr>
    </p:bodyStyle>
    <p:otherStyle>
      <a:defPPr>
        <a:defRPr lang="en-US"/>
      </a:defPPr>
      <a:lvl1pPr marL="0" algn="l" defTabSz="1734634" rtl="0" eaLnBrk="1" latinLnBrk="0" hangingPunct="1">
        <a:defRPr sz="3467" kern="1200">
          <a:solidFill>
            <a:schemeClr val="tx1"/>
          </a:solidFill>
          <a:latin typeface="+mn-lt"/>
          <a:ea typeface="+mn-ea"/>
          <a:cs typeface="+mn-cs"/>
        </a:defRPr>
      </a:lvl1pPr>
      <a:lvl2pPr marL="867317" algn="l" defTabSz="1734634" rtl="0" eaLnBrk="1" latinLnBrk="0" hangingPunct="1">
        <a:defRPr sz="3467" kern="1200">
          <a:solidFill>
            <a:schemeClr val="tx1"/>
          </a:solidFill>
          <a:latin typeface="+mn-lt"/>
          <a:ea typeface="+mn-ea"/>
          <a:cs typeface="+mn-cs"/>
        </a:defRPr>
      </a:lvl2pPr>
      <a:lvl3pPr marL="1734634" algn="l" defTabSz="1734634" rtl="0" eaLnBrk="1" latinLnBrk="0" hangingPunct="1">
        <a:defRPr sz="3467" kern="1200">
          <a:solidFill>
            <a:schemeClr val="tx1"/>
          </a:solidFill>
          <a:latin typeface="+mn-lt"/>
          <a:ea typeface="+mn-ea"/>
          <a:cs typeface="+mn-cs"/>
        </a:defRPr>
      </a:lvl3pPr>
      <a:lvl4pPr marL="2601951" algn="l" defTabSz="1734634" rtl="0" eaLnBrk="1" latinLnBrk="0" hangingPunct="1">
        <a:defRPr sz="3467" kern="1200">
          <a:solidFill>
            <a:schemeClr val="tx1"/>
          </a:solidFill>
          <a:latin typeface="+mn-lt"/>
          <a:ea typeface="+mn-ea"/>
          <a:cs typeface="+mn-cs"/>
        </a:defRPr>
      </a:lvl4pPr>
      <a:lvl5pPr marL="3469269" algn="l" defTabSz="1734634" rtl="0" eaLnBrk="1" latinLnBrk="0" hangingPunct="1">
        <a:defRPr sz="3467" kern="1200">
          <a:solidFill>
            <a:schemeClr val="tx1"/>
          </a:solidFill>
          <a:latin typeface="+mn-lt"/>
          <a:ea typeface="+mn-ea"/>
          <a:cs typeface="+mn-cs"/>
        </a:defRPr>
      </a:lvl5pPr>
      <a:lvl6pPr marL="4336586" algn="l" defTabSz="1734634" rtl="0" eaLnBrk="1" latinLnBrk="0" hangingPunct="1">
        <a:defRPr sz="3467" kern="1200">
          <a:solidFill>
            <a:schemeClr val="tx1"/>
          </a:solidFill>
          <a:latin typeface="+mn-lt"/>
          <a:ea typeface="+mn-ea"/>
          <a:cs typeface="+mn-cs"/>
        </a:defRPr>
      </a:lvl6pPr>
      <a:lvl7pPr marL="5203903" algn="l" defTabSz="1734634" rtl="0" eaLnBrk="1" latinLnBrk="0" hangingPunct="1">
        <a:defRPr sz="3467" kern="1200">
          <a:solidFill>
            <a:schemeClr val="tx1"/>
          </a:solidFill>
          <a:latin typeface="+mn-lt"/>
          <a:ea typeface="+mn-ea"/>
          <a:cs typeface="+mn-cs"/>
        </a:defRPr>
      </a:lvl7pPr>
      <a:lvl8pPr marL="6071220" algn="l" defTabSz="1734634" rtl="0" eaLnBrk="1" latinLnBrk="0" hangingPunct="1">
        <a:defRPr sz="3467" kern="1200">
          <a:solidFill>
            <a:schemeClr val="tx1"/>
          </a:solidFill>
          <a:latin typeface="+mn-lt"/>
          <a:ea typeface="+mn-ea"/>
          <a:cs typeface="+mn-cs"/>
        </a:defRPr>
      </a:lvl8pPr>
      <a:lvl9pPr marL="6938537" algn="l" defTabSz="1734634" rtl="0" eaLnBrk="1" latinLnBrk="0" hangingPunct="1">
        <a:defRPr sz="34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96">
          <p15:clr>
            <a:srgbClr val="F26B43"/>
          </p15:clr>
        </p15:guide>
        <p15:guide id="2" pos="2880">
          <p15:clr>
            <a:srgbClr val="F26B43"/>
          </p15:clr>
        </p15:guide>
        <p15:guide id="3" pos="163">
          <p15:clr>
            <a:srgbClr val="F26B43"/>
          </p15:clr>
        </p15:guide>
        <p15:guide id="4" pos="5592">
          <p15:clr>
            <a:srgbClr val="F26B43"/>
          </p15:clr>
        </p15:guide>
        <p15:guide id="5" orient="horz" pos="852">
          <p15:clr>
            <a:srgbClr val="F26B43"/>
          </p15:clr>
        </p15:guide>
        <p15:guide id="6" orient="horz" pos="156">
          <p15:clr>
            <a:srgbClr val="F26B43"/>
          </p15:clr>
        </p15:guide>
        <p15:guide id="7" orient="horz" pos="2868">
          <p15:clr>
            <a:srgbClr val="F26B43"/>
          </p15:clr>
        </p15:guide>
        <p15:guide id="8" orient="horz" pos="1524">
          <p15:clr>
            <a:srgbClr val="F26B43"/>
          </p15:clr>
        </p15:guide>
        <p15:guide id="9" orient="horz" pos="3084">
          <p15:clr>
            <a:srgbClr val="F26B43"/>
          </p15:clr>
        </p15:guide>
        <p15:guide id="10" orient="horz" pos="1647">
          <p15:clr>
            <a:srgbClr val="F26B43"/>
          </p15:clr>
        </p15:guide>
        <p15:guide id="11" pos="2160">
          <p15:clr>
            <a:srgbClr val="F26B43"/>
          </p15:clr>
        </p15:guide>
        <p15:guide id="12" pos="122">
          <p15:clr>
            <a:srgbClr val="F26B43"/>
          </p15:clr>
        </p15:guide>
        <p15:guide id="13" pos="4194">
          <p15:clr>
            <a:srgbClr val="F26B43"/>
          </p15:clr>
        </p15:guide>
        <p15:guide id="14" orient="horz" pos="639">
          <p15:clr>
            <a:srgbClr val="F26B43"/>
          </p15:clr>
        </p15:guide>
        <p15:guide id="15" orient="horz" pos="117">
          <p15:clr>
            <a:srgbClr val="F26B43"/>
          </p15:clr>
        </p15:guide>
        <p15:guide id="16" orient="horz" pos="2151">
          <p15:clr>
            <a:srgbClr val="F26B43"/>
          </p15:clr>
        </p15:guide>
        <p15:guide id="17" orient="horz" pos="1143">
          <p15:clr>
            <a:srgbClr val="F26B43"/>
          </p15:clr>
        </p15:guide>
        <p15:guide id="18" orient="horz" pos="231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72000" y="360000"/>
            <a:ext cx="9000000" cy="720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1872000" y="1440000"/>
            <a:ext cx="9000000" cy="43200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154800" y="6483600"/>
            <a:ext cx="2466000" cy="144000"/>
          </a:xfrm>
          <a:prstGeom prst="rect">
            <a:avLst/>
          </a:prstGeom>
        </p:spPr>
        <p:txBody>
          <a:bodyPr vert="horz" lIns="0" tIns="0" rIns="0" bIns="0" rtlCol="0" anchor="t" anchorCtr="0"/>
          <a:lstStyle>
            <a:lvl1pPr algn="r">
              <a:defRPr sz="900" b="1">
                <a:solidFill>
                  <a:srgbClr val="1F144A"/>
                </a:solidFill>
                <a:latin typeface="Lato" panose="020F0502020204030203" pitchFamily="34" charset="77"/>
              </a:defRPr>
            </a:lvl1pPr>
          </a:lstStyle>
          <a:p>
            <a:r>
              <a:rPr lang="en-GB"/>
              <a:t>12 November 2020</a:t>
            </a:r>
            <a:endParaRPr lang="en-US"/>
          </a:p>
        </p:txBody>
      </p:sp>
      <p:sp>
        <p:nvSpPr>
          <p:cNvPr id="5" name="MSIPCMContentMarking" descr="{&quot;HashCode&quot;:2028135196,&quot;Placement&quot;:&quot;Header&quot;,&quot;Top&quot;:0.0,&quot;Left&quot;:437.873,&quot;SlideWidth&quot;:960,&quot;SlideHeight&quot;:540}">
            <a:extLst>
              <a:ext uri="{FF2B5EF4-FFF2-40B4-BE49-F238E27FC236}">
                <a16:creationId xmlns:a16="http://schemas.microsoft.com/office/drawing/2014/main" id="{EB59C928-DB63-4025-B81A-5EC8AD64FD1E}"/>
              </a:ext>
            </a:extLst>
          </p:cNvPr>
          <p:cNvSpPr txBox="1"/>
          <p:nvPr userDrawn="1"/>
        </p:nvSpPr>
        <p:spPr>
          <a:xfrm>
            <a:off x="5560987" y="0"/>
            <a:ext cx="1070026" cy="262344"/>
          </a:xfrm>
          <a:prstGeom prst="rect">
            <a:avLst/>
          </a:prstGeom>
          <a:noFill/>
        </p:spPr>
        <p:txBody>
          <a:bodyPr vert="horz" wrap="square" lIns="0" tIns="0" rIns="0" bIns="0" rtlCol="0" anchor="ctr" anchorCtr="1">
            <a:spAutoFit/>
          </a:bodyPr>
          <a:lstStyle/>
          <a:p>
            <a:pPr algn="ctr">
              <a:spcBef>
                <a:spcPts val="0"/>
              </a:spcBef>
              <a:spcAft>
                <a:spcPts val="0"/>
              </a:spcAft>
            </a:pPr>
            <a:r>
              <a:rPr lang="en-GB" sz="1000">
                <a:solidFill>
                  <a:srgbClr val="FF0000"/>
                </a:solidFill>
                <a:latin typeface="Calibri" panose="020F0502020204030204" pitchFamily="34" charset="0"/>
              </a:rPr>
              <a:t>DCC Controlled</a:t>
            </a:r>
          </a:p>
        </p:txBody>
      </p:sp>
      <p:sp>
        <p:nvSpPr>
          <p:cNvPr id="6" name="MSIPCMContentMarking" descr="{&quot;HashCode&quot;:2052272765,&quot;Placement&quot;:&quot;Footer&quot;,&quot;Top&quot;:519.343,&quot;Left&quot;:437.873,&quot;SlideWidth&quot;:960,&quot;SlideHeight&quot;:540}">
            <a:extLst>
              <a:ext uri="{FF2B5EF4-FFF2-40B4-BE49-F238E27FC236}">
                <a16:creationId xmlns:a16="http://schemas.microsoft.com/office/drawing/2014/main" id="{F9C80DB0-58FC-4442-A26D-5E732D93E155}"/>
              </a:ext>
            </a:extLst>
          </p:cNvPr>
          <p:cNvSpPr txBox="1"/>
          <p:nvPr userDrawn="1"/>
        </p:nvSpPr>
        <p:spPr>
          <a:xfrm>
            <a:off x="5560987" y="6595656"/>
            <a:ext cx="1070026" cy="262344"/>
          </a:xfrm>
          <a:prstGeom prst="rect">
            <a:avLst/>
          </a:prstGeom>
          <a:noFill/>
        </p:spPr>
        <p:txBody>
          <a:bodyPr vert="horz" wrap="square" lIns="0" tIns="0" rIns="0" bIns="0" rtlCol="0" anchor="ctr" anchorCtr="1">
            <a:spAutoFit/>
          </a:bodyPr>
          <a:lstStyle/>
          <a:p>
            <a:pPr algn="ctr">
              <a:spcBef>
                <a:spcPts val="0"/>
              </a:spcBef>
              <a:spcAft>
                <a:spcPts val="0"/>
              </a:spcAft>
            </a:pPr>
            <a:r>
              <a:rPr lang="en-GB" sz="1000">
                <a:solidFill>
                  <a:srgbClr val="FF0000"/>
                </a:solidFill>
                <a:latin typeface="Calibri" panose="020F0502020204030204" pitchFamily="34" charset="0"/>
              </a:rPr>
              <a:t>DCC Controlled</a:t>
            </a:r>
          </a:p>
        </p:txBody>
      </p:sp>
    </p:spTree>
    <p:extLst>
      <p:ext uri="{BB962C8B-B14F-4D97-AF65-F5344CB8AC3E}">
        <p14:creationId xmlns:p14="http://schemas.microsoft.com/office/powerpoint/2010/main" val="9957686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Lst>
  <p:hf sldNum="0" hdr="0"/>
  <p:txStyles>
    <p:titleStyle>
      <a:lvl1pPr algn="l" defTabSz="914377" rtl="0" eaLnBrk="1" latinLnBrk="0" hangingPunct="1">
        <a:lnSpc>
          <a:spcPct val="90000"/>
        </a:lnSpc>
        <a:spcBef>
          <a:spcPct val="0"/>
        </a:spcBef>
        <a:buNone/>
        <a:defRPr sz="2600" b="1" kern="1200">
          <a:solidFill>
            <a:schemeClr val="accent1"/>
          </a:solidFill>
          <a:latin typeface="Lato" panose="020F0502020204030203" pitchFamily="34" charset="77"/>
          <a:ea typeface="+mj-ea"/>
          <a:cs typeface="+mj-cs"/>
        </a:defRPr>
      </a:lvl1pPr>
    </p:titleStyle>
    <p:bodyStyle>
      <a:lvl1pPr marL="0" indent="0" algn="l" defTabSz="914377" rtl="0" eaLnBrk="1" latinLnBrk="0" hangingPunct="1">
        <a:lnSpc>
          <a:spcPct val="90000"/>
        </a:lnSpc>
        <a:spcBef>
          <a:spcPts val="1000"/>
        </a:spcBef>
        <a:buFontTx/>
        <a:buNone/>
        <a:defRPr sz="1600" b="1" kern="1200">
          <a:solidFill>
            <a:srgbClr val="1F144A"/>
          </a:solidFill>
          <a:latin typeface="Lato" panose="020F0502020204030203" pitchFamily="34" charset="77"/>
          <a:ea typeface="+mn-ea"/>
          <a:cs typeface="+mn-cs"/>
        </a:defRPr>
      </a:lvl1pPr>
      <a:lvl2pPr marL="457189" indent="0" algn="l" defTabSz="914377" rtl="0" eaLnBrk="1" latinLnBrk="0" hangingPunct="1">
        <a:lnSpc>
          <a:spcPct val="90000"/>
        </a:lnSpc>
        <a:spcBef>
          <a:spcPts val="500"/>
        </a:spcBef>
        <a:buFontTx/>
        <a:buNone/>
        <a:defRPr sz="1400" kern="1200">
          <a:solidFill>
            <a:srgbClr val="1F144A"/>
          </a:solidFill>
          <a:latin typeface="Lato" panose="020F0502020204030203" pitchFamily="34" charset="77"/>
          <a:ea typeface="+mn-ea"/>
          <a:cs typeface="+mn-cs"/>
        </a:defRPr>
      </a:lvl2pPr>
      <a:lvl3pPr marL="914377" indent="0" algn="l" defTabSz="914377" rtl="0" eaLnBrk="1" latinLnBrk="0" hangingPunct="1">
        <a:lnSpc>
          <a:spcPct val="90000"/>
        </a:lnSpc>
        <a:spcBef>
          <a:spcPts val="500"/>
        </a:spcBef>
        <a:buFontTx/>
        <a:buNone/>
        <a:defRPr sz="1200" kern="1200">
          <a:solidFill>
            <a:srgbClr val="1F144A"/>
          </a:solidFill>
          <a:latin typeface="Lato" panose="020F0502020204030203" pitchFamily="34" charset="77"/>
          <a:ea typeface="+mn-ea"/>
          <a:cs typeface="+mn-cs"/>
        </a:defRPr>
      </a:lvl3pPr>
      <a:lvl4pPr marL="1371566" indent="0" algn="l" defTabSz="914377" rtl="0" eaLnBrk="1" latinLnBrk="0" hangingPunct="1">
        <a:lnSpc>
          <a:spcPct val="90000"/>
        </a:lnSpc>
        <a:spcBef>
          <a:spcPts val="500"/>
        </a:spcBef>
        <a:buFontTx/>
        <a:buNone/>
        <a:defRPr sz="1100" kern="1200">
          <a:solidFill>
            <a:srgbClr val="1F144A"/>
          </a:solidFill>
          <a:latin typeface="Lato" panose="020F0502020204030203" pitchFamily="34" charset="77"/>
          <a:ea typeface="+mn-ea"/>
          <a:cs typeface="+mn-cs"/>
        </a:defRPr>
      </a:lvl4pPr>
      <a:lvl5pPr marL="1828754" indent="0" algn="l" defTabSz="914377" rtl="0" eaLnBrk="1" latinLnBrk="0" hangingPunct="1">
        <a:lnSpc>
          <a:spcPct val="90000"/>
        </a:lnSpc>
        <a:spcBef>
          <a:spcPts val="500"/>
        </a:spcBef>
        <a:buFontTx/>
        <a:buNone/>
        <a:defRPr sz="1000" kern="1200">
          <a:solidFill>
            <a:srgbClr val="1F144A"/>
          </a:solidFill>
          <a:latin typeface="Lato" panose="020F0502020204030203" pitchFamily="34"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72000" y="360000"/>
            <a:ext cx="9000000" cy="7200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1872000" y="1440000"/>
            <a:ext cx="9000000" cy="43200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154800" y="6483600"/>
            <a:ext cx="2466000" cy="144000"/>
          </a:xfrm>
          <a:prstGeom prst="rect">
            <a:avLst/>
          </a:prstGeom>
        </p:spPr>
        <p:txBody>
          <a:bodyPr vert="horz" lIns="0" tIns="0" rIns="0" bIns="0" rtlCol="0" anchor="t" anchorCtr="0"/>
          <a:lstStyle>
            <a:lvl1pPr algn="r">
              <a:defRPr sz="900" b="1">
                <a:solidFill>
                  <a:srgbClr val="1F144A"/>
                </a:solidFill>
                <a:latin typeface="Lato" panose="020F0502020204030203" pitchFamily="34" charset="77"/>
              </a:defRPr>
            </a:lvl1pPr>
          </a:lstStyle>
          <a:p>
            <a:r>
              <a:rPr lang="en-GB"/>
              <a:t>12 November 2020</a:t>
            </a:r>
            <a:endParaRPr lang="en-US"/>
          </a:p>
        </p:txBody>
      </p:sp>
      <p:sp>
        <p:nvSpPr>
          <p:cNvPr id="7" name="TextBox 6">
            <a:extLst>
              <a:ext uri="{FF2B5EF4-FFF2-40B4-BE49-F238E27FC236}">
                <a16:creationId xmlns:a16="http://schemas.microsoft.com/office/drawing/2014/main" id="{76023824-58FC-A030-1841-3F326F48988B}"/>
              </a:ext>
            </a:extLst>
          </p:cNvPr>
          <p:cNvSpPr txBox="1"/>
          <p:nvPr>
            <p:extLst>
              <p:ext uri="{1162E1C5-73C7-4A58-AE30-91384D911F3F}">
                <p184:classification xmlns:p184="http://schemas.microsoft.com/office/powerpoint/2018/4/main" val="hdr"/>
              </p:ext>
            </p:extLst>
          </p:nvPr>
        </p:nvSpPr>
        <p:spPr>
          <a:xfrm>
            <a:off x="5703062" y="63500"/>
            <a:ext cx="814388" cy="152400"/>
          </a:xfrm>
          <a:prstGeom prst="rect">
            <a:avLst/>
          </a:prstGeom>
        </p:spPr>
        <p:txBody>
          <a:bodyPr horzOverflow="overflow" lIns="0" tIns="0" rIns="0" bIns="0">
            <a:spAutoFit/>
          </a:bodyPr>
          <a:lstStyle/>
          <a:p>
            <a:pPr algn="l"/>
            <a:r>
              <a:rPr lang="en-GB" sz="1000">
                <a:solidFill>
                  <a:srgbClr val="FF0000"/>
                </a:solidFill>
                <a:latin typeface="Calibri" panose="020F0502020204030204" pitchFamily="34" charset="0"/>
                <a:cs typeface="Calibri" panose="020F0502020204030204" pitchFamily="34" charset="0"/>
              </a:rPr>
              <a:t>DCC Controlled</a:t>
            </a:r>
          </a:p>
        </p:txBody>
      </p:sp>
      <p:sp>
        <p:nvSpPr>
          <p:cNvPr id="8" name="TextBox 7">
            <a:extLst>
              <a:ext uri="{FF2B5EF4-FFF2-40B4-BE49-F238E27FC236}">
                <a16:creationId xmlns:a16="http://schemas.microsoft.com/office/drawing/2014/main" id="{4B481D0F-47A1-EDEF-C4F6-856583672970}"/>
              </a:ext>
            </a:extLst>
          </p:cNvPr>
          <p:cNvSpPr txBox="1"/>
          <p:nvPr>
            <p:extLst>
              <p:ext uri="{1162E1C5-73C7-4A58-AE30-91384D911F3F}">
                <p184:classification xmlns:p184="http://schemas.microsoft.com/office/powerpoint/2018/4/main" val="ftr"/>
              </p:ext>
            </p:extLst>
          </p:nvPr>
        </p:nvSpPr>
        <p:spPr>
          <a:xfrm>
            <a:off x="5703062" y="6642100"/>
            <a:ext cx="814388" cy="152400"/>
          </a:xfrm>
          <a:prstGeom prst="rect">
            <a:avLst/>
          </a:prstGeom>
        </p:spPr>
        <p:txBody>
          <a:bodyPr horzOverflow="overflow" lIns="0" tIns="0" rIns="0" bIns="0">
            <a:spAutoFit/>
          </a:bodyPr>
          <a:lstStyle/>
          <a:p>
            <a:pPr algn="l"/>
            <a:r>
              <a:rPr lang="en-GB" sz="1000">
                <a:solidFill>
                  <a:srgbClr val="FF0000"/>
                </a:solidFill>
                <a:latin typeface="Calibri" panose="020F0502020204030204" pitchFamily="34" charset="0"/>
                <a:cs typeface="Calibri" panose="020F0502020204030204" pitchFamily="34" charset="0"/>
              </a:rPr>
              <a:t>DCC Controlled</a:t>
            </a:r>
          </a:p>
        </p:txBody>
      </p:sp>
    </p:spTree>
    <p:extLst>
      <p:ext uri="{BB962C8B-B14F-4D97-AF65-F5344CB8AC3E}">
        <p14:creationId xmlns:p14="http://schemas.microsoft.com/office/powerpoint/2010/main" val="215067438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hf sldNum="0" hdr="0"/>
  <p:txStyles>
    <p:titleStyle>
      <a:lvl1pPr algn="l" defTabSz="914377" rtl="0" eaLnBrk="1" latinLnBrk="0" hangingPunct="1">
        <a:lnSpc>
          <a:spcPct val="90000"/>
        </a:lnSpc>
        <a:spcBef>
          <a:spcPct val="0"/>
        </a:spcBef>
        <a:buNone/>
        <a:defRPr sz="2600" b="1" kern="1200">
          <a:solidFill>
            <a:schemeClr val="accent1"/>
          </a:solidFill>
          <a:latin typeface="Lato" panose="020F0502020204030203" pitchFamily="34" charset="77"/>
          <a:ea typeface="+mj-ea"/>
          <a:cs typeface="+mj-cs"/>
        </a:defRPr>
      </a:lvl1pPr>
    </p:titleStyle>
    <p:bodyStyle>
      <a:lvl1pPr marL="0" indent="0" algn="l" defTabSz="914377" rtl="0" eaLnBrk="1" latinLnBrk="0" hangingPunct="1">
        <a:lnSpc>
          <a:spcPct val="90000"/>
        </a:lnSpc>
        <a:spcBef>
          <a:spcPts val="1000"/>
        </a:spcBef>
        <a:buFontTx/>
        <a:buNone/>
        <a:defRPr sz="1600" b="1" kern="1200">
          <a:solidFill>
            <a:srgbClr val="1F144A"/>
          </a:solidFill>
          <a:latin typeface="Lato" panose="020F0502020204030203" pitchFamily="34" charset="77"/>
          <a:ea typeface="+mn-ea"/>
          <a:cs typeface="+mn-cs"/>
        </a:defRPr>
      </a:lvl1pPr>
      <a:lvl2pPr marL="457189" indent="0" algn="l" defTabSz="914377" rtl="0" eaLnBrk="1" latinLnBrk="0" hangingPunct="1">
        <a:lnSpc>
          <a:spcPct val="90000"/>
        </a:lnSpc>
        <a:spcBef>
          <a:spcPts val="500"/>
        </a:spcBef>
        <a:buFontTx/>
        <a:buNone/>
        <a:defRPr sz="1400" kern="1200">
          <a:solidFill>
            <a:srgbClr val="1F144A"/>
          </a:solidFill>
          <a:latin typeface="Lato" panose="020F0502020204030203" pitchFamily="34" charset="77"/>
          <a:ea typeface="+mn-ea"/>
          <a:cs typeface="+mn-cs"/>
        </a:defRPr>
      </a:lvl2pPr>
      <a:lvl3pPr marL="914377" indent="0" algn="l" defTabSz="914377" rtl="0" eaLnBrk="1" latinLnBrk="0" hangingPunct="1">
        <a:lnSpc>
          <a:spcPct val="90000"/>
        </a:lnSpc>
        <a:spcBef>
          <a:spcPts val="500"/>
        </a:spcBef>
        <a:buFontTx/>
        <a:buNone/>
        <a:defRPr sz="1200" kern="1200">
          <a:solidFill>
            <a:srgbClr val="1F144A"/>
          </a:solidFill>
          <a:latin typeface="Lato" panose="020F0502020204030203" pitchFamily="34" charset="77"/>
          <a:ea typeface="+mn-ea"/>
          <a:cs typeface="+mn-cs"/>
        </a:defRPr>
      </a:lvl3pPr>
      <a:lvl4pPr marL="1371566" indent="0" algn="l" defTabSz="914377" rtl="0" eaLnBrk="1" latinLnBrk="0" hangingPunct="1">
        <a:lnSpc>
          <a:spcPct val="90000"/>
        </a:lnSpc>
        <a:spcBef>
          <a:spcPts val="500"/>
        </a:spcBef>
        <a:buFontTx/>
        <a:buNone/>
        <a:defRPr sz="1100" kern="1200">
          <a:solidFill>
            <a:srgbClr val="1F144A"/>
          </a:solidFill>
          <a:latin typeface="Lato" panose="020F0502020204030203" pitchFamily="34" charset="77"/>
          <a:ea typeface="+mn-ea"/>
          <a:cs typeface="+mn-cs"/>
        </a:defRPr>
      </a:lvl4pPr>
      <a:lvl5pPr marL="1828754" indent="0" algn="l" defTabSz="914377" rtl="0" eaLnBrk="1" latinLnBrk="0" hangingPunct="1">
        <a:lnSpc>
          <a:spcPct val="90000"/>
        </a:lnSpc>
        <a:spcBef>
          <a:spcPts val="500"/>
        </a:spcBef>
        <a:buFontTx/>
        <a:buNone/>
        <a:defRPr sz="1000" kern="1200">
          <a:solidFill>
            <a:srgbClr val="1F144A"/>
          </a:solidFill>
          <a:latin typeface="Lato" panose="020F0502020204030203" pitchFamily="34"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smb.tmf@smartdcc.co.u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pn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67.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40.xml.rels><?xml version="1.0" encoding="UTF-8" standalone="yes"?>
<Relationships xmlns="http://schemas.openxmlformats.org/package/2006/relationships"><Relationship Id="rId3" Type="http://schemas.openxmlformats.org/officeDocument/2006/relationships/hyperlink" Target="https://smartdcc.sharepoint.com/:w:/r/sites/DesignAuthority565/Shared%20Documents/000-CFDA%20Governance/020%20CFDA%20Guidance%20-%20Templates/Templates/CTO%20Artefact%20Templates/CFDA%20ICD%20Review%20Guidance.docx?d=wee661b56c8f248b4ab3435602816bcb6&amp;csf=1&amp;web=1&amp;e=9ZUIy2"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mailto:smb.tmf@smartdcc.co.uk" TargetMode="External"/><Relationship Id="rId2" Type="http://schemas.openxmlformats.org/officeDocument/2006/relationships/hyperlink" Target="mailto:cfda@smartdcc.co.uk"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martdcc.sharepoint.com/sites/TechnicalManagement" TargetMode="External"/><Relationship Id="rId2" Type="http://schemas.openxmlformats.org/officeDocument/2006/relationships/hyperlink" Target="mailto:smb.tmf@smartdcc.co.uk" TargetMode="External"/><Relationship Id="rId1" Type="http://schemas.openxmlformats.org/officeDocument/2006/relationships/slideLayout" Target="../slideLayouts/slideLayout2.xml"/><Relationship Id="rId6" Type="http://schemas.openxmlformats.org/officeDocument/2006/relationships/hyperlink" Target="https://smartdcc.sharepoint.com/:w:/r/sites/DesignAuthority565/_layouts/15/Doc.aspx?sourcedoc=%7B525CC577-B58E-45A9-87C6-520B3F38F506%7D&amp;file=Cross%20Functional%20Design%20Authority%20Terms%20of%20Reference%20V2.4.docx&amp;action=default&amp;mobileredirect=true" TargetMode="External"/><Relationship Id="rId5" Type="http://schemas.openxmlformats.org/officeDocument/2006/relationships/hyperlink" Target="mailto:cfda@smartdcc.co.uk" TargetMode="External"/><Relationship Id="rId4" Type="http://schemas.openxmlformats.org/officeDocument/2006/relationships/hyperlink" Target="mailto:cfda@smartdcc.co.uk;smb.tmf@smartdcc.co.uk?subject=SUPPORT%20REQUEST%20FROM%20CFDA%20TEMPLAT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9236C0-C533-F4D3-3806-2D2D7F8D015A}"/>
              </a:ext>
            </a:extLst>
          </p:cNvPr>
          <p:cNvSpPr>
            <a:spLocks noGrp="1"/>
          </p:cNvSpPr>
          <p:nvPr>
            <p:ph type="ctrTitle"/>
          </p:nvPr>
        </p:nvSpPr>
        <p:spPr>
          <a:xfrm>
            <a:off x="3150607" y="1790071"/>
            <a:ext cx="8139064" cy="1800000"/>
          </a:xfrm>
        </p:spPr>
        <p:txBody>
          <a:bodyPr/>
          <a:lstStyle/>
          <a:p>
            <a:r>
              <a:rPr lang="en-GB" sz="3200" i="1" dirty="0">
                <a:solidFill>
                  <a:schemeClr val="accent1"/>
                </a:solidFill>
                <a:latin typeface="Lato"/>
                <a:ea typeface="Lato"/>
                <a:cs typeface="Lato"/>
              </a:rPr>
              <a:t>Cross Functional Design Authority (CFDA)</a:t>
            </a:r>
            <a:br>
              <a:rPr lang="en-GB" sz="3200" i="1" dirty="0"/>
            </a:br>
            <a:br>
              <a:rPr lang="en-GB" sz="3200" i="1" dirty="0"/>
            </a:br>
            <a:r>
              <a:rPr lang="en-GB" sz="3200" i="1" dirty="0">
                <a:solidFill>
                  <a:schemeClr val="accent1"/>
                </a:solidFill>
                <a:latin typeface="Lato"/>
                <a:ea typeface="Lato"/>
                <a:cs typeface="Lato"/>
              </a:rPr>
              <a:t>DSMS Re-procurement (incorporating FSM DCC395)</a:t>
            </a:r>
            <a:br>
              <a:rPr lang="en-GB" sz="3200" i="1" dirty="0">
                <a:latin typeface="Lato"/>
              </a:rPr>
            </a:br>
            <a:br>
              <a:rPr lang="en-GB" sz="3200" i="1" dirty="0">
                <a:latin typeface="+mj-ea"/>
              </a:rPr>
            </a:br>
            <a:r>
              <a:rPr lang="en-GB" sz="3200" i="1" dirty="0">
                <a:solidFill>
                  <a:schemeClr val="accent1"/>
                </a:solidFill>
                <a:latin typeface="Lato"/>
                <a:ea typeface="Lato"/>
                <a:cs typeface="Lato"/>
              </a:rPr>
              <a:t>Phase 3a</a:t>
            </a:r>
            <a:br>
              <a:rPr lang="en-GB" sz="3200" i="1" dirty="0"/>
            </a:br>
            <a:r>
              <a:rPr lang="en-GB" sz="3200" i="1" dirty="0">
                <a:solidFill>
                  <a:schemeClr val="accent1"/>
                </a:solidFill>
                <a:latin typeface="Lato"/>
                <a:ea typeface="Lato"/>
                <a:cs typeface="Lato"/>
              </a:rPr>
              <a:t>Contract to Market</a:t>
            </a:r>
            <a:br>
              <a:rPr lang="en-GB" sz="3200" i="1" dirty="0">
                <a:highlight>
                  <a:srgbClr val="FFFF00"/>
                </a:highlight>
              </a:rPr>
            </a:br>
            <a:br>
              <a:rPr lang="en-GB" i="1" dirty="0"/>
            </a:br>
            <a:br>
              <a:rPr lang="en-GB" i="1" dirty="0"/>
            </a:br>
            <a:endParaRPr lang="en-US" dirty="0"/>
          </a:p>
        </p:txBody>
      </p:sp>
      <p:sp>
        <p:nvSpPr>
          <p:cNvPr id="7" name="Date Placeholder 3">
            <a:extLst>
              <a:ext uri="{FF2B5EF4-FFF2-40B4-BE49-F238E27FC236}">
                <a16:creationId xmlns:a16="http://schemas.microsoft.com/office/drawing/2014/main" id="{68A94833-735A-8CB0-D77F-34B806C64567}"/>
              </a:ext>
            </a:extLst>
          </p:cNvPr>
          <p:cNvSpPr>
            <a:spLocks noGrp="1"/>
          </p:cNvSpPr>
          <p:nvPr>
            <p:ph type="dt" sz="half" idx="10"/>
          </p:nvPr>
        </p:nvSpPr>
        <p:spPr>
          <a:xfrm>
            <a:off x="3150607" y="5810840"/>
            <a:ext cx="2057400" cy="365125"/>
          </a:xfr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232DB08A-E9FE-4138-AA30-5067EF8D7093}" type="datetime4">
              <a:rPr kumimoji="0" lang="en-GB" sz="975" b="1" i="0" u="none" strike="noStrike" kern="1200" cap="none" spc="0" normalizeH="0" baseline="0" noProof="0" smtClean="0">
                <a:ln>
                  <a:noFill/>
                </a:ln>
                <a:solidFill>
                  <a:srgbClr val="1F144A"/>
                </a:solidFill>
                <a:effectLst/>
                <a:uLnTx/>
                <a:uFillTx/>
                <a:latin typeface="Lato" panose="020F0502020204030203" pitchFamily="34" charset="77"/>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21 October 2024</a:t>
            </a:fld>
            <a:endParaRPr kumimoji="0" lang="en-US" sz="975" b="1" i="0" u="none" strike="noStrike" kern="1200" cap="none" spc="0" normalizeH="0" baseline="0" noProof="0">
              <a:ln>
                <a:noFill/>
              </a:ln>
              <a:solidFill>
                <a:srgbClr val="1F144A"/>
              </a:solidFill>
              <a:effectLst/>
              <a:uLnTx/>
              <a:uFillTx/>
              <a:latin typeface="Lato" panose="020F0502020204030203" pitchFamily="34" charset="77"/>
              <a:ea typeface="+mn-ea"/>
              <a:cs typeface="+mn-cs"/>
            </a:endParaRPr>
          </a:p>
        </p:txBody>
      </p:sp>
      <p:sp>
        <p:nvSpPr>
          <p:cNvPr id="8" name="Subtitle 2">
            <a:extLst>
              <a:ext uri="{FF2B5EF4-FFF2-40B4-BE49-F238E27FC236}">
                <a16:creationId xmlns:a16="http://schemas.microsoft.com/office/drawing/2014/main" id="{81FA6131-616E-3A96-35BB-4947649723A9}"/>
              </a:ext>
            </a:extLst>
          </p:cNvPr>
          <p:cNvSpPr>
            <a:spLocks noGrp="1"/>
          </p:cNvSpPr>
          <p:nvPr>
            <p:ph type="subTitle" idx="1"/>
          </p:nvPr>
        </p:nvSpPr>
        <p:spPr>
          <a:xfrm>
            <a:off x="3026248" y="4916089"/>
            <a:ext cx="9795247" cy="978635"/>
          </a:xfrm>
        </p:spPr>
        <p:txBody>
          <a:bodyPr/>
          <a:lstStyle/>
          <a:p>
            <a:pPr defTabSz="914400"/>
            <a:r>
              <a:rPr lang="en-US" sz="2000" i="1">
                <a:solidFill>
                  <a:srgbClr val="CA005D">
                    <a:lumMod val="75000"/>
                  </a:srgbClr>
                </a:solidFill>
                <a:latin typeface="+mn-lt"/>
              </a:rPr>
              <a:t>Supporting DCC Quality in Systems Engineering and Delivery – right first time</a:t>
            </a:r>
          </a:p>
          <a:p>
            <a:pPr defTabSz="914400"/>
            <a:r>
              <a:rPr lang="en-US" i="1">
                <a:solidFill>
                  <a:srgbClr val="CA005D">
                    <a:lumMod val="75000"/>
                  </a:srgbClr>
                </a:solidFill>
                <a:latin typeface="+mn-lt"/>
              </a:rPr>
              <a:t> </a:t>
            </a:r>
          </a:p>
        </p:txBody>
      </p:sp>
    </p:spTree>
    <p:extLst>
      <p:ext uri="{BB962C8B-B14F-4D97-AF65-F5344CB8AC3E}">
        <p14:creationId xmlns:p14="http://schemas.microsoft.com/office/powerpoint/2010/main" val="271554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E713-4405-4635-94BC-81B7A7B1EAAD}"/>
              </a:ext>
            </a:extLst>
          </p:cNvPr>
          <p:cNvSpPr>
            <a:spLocks noGrp="1"/>
          </p:cNvSpPr>
          <p:nvPr>
            <p:ph type="title"/>
          </p:nvPr>
        </p:nvSpPr>
        <p:spPr/>
        <p:txBody>
          <a:bodyPr/>
          <a:lstStyle/>
          <a:p>
            <a:pPr>
              <a:spcBef>
                <a:spcPts val="1000"/>
              </a:spcBef>
            </a:pPr>
            <a:r>
              <a:rPr lang="en-GB" dirty="0">
                <a:latin typeface="Lato"/>
              </a:rPr>
              <a:t>Phase 0 - CFDA review objective and outcome </a:t>
            </a:r>
            <a:endParaRPr lang="en-US" b="0" dirty="0">
              <a:latin typeface="Lato"/>
            </a:endParaRPr>
          </a:p>
        </p:txBody>
      </p:sp>
      <p:sp>
        <p:nvSpPr>
          <p:cNvPr id="4" name="Content Placeholder 3">
            <a:extLst>
              <a:ext uri="{FF2B5EF4-FFF2-40B4-BE49-F238E27FC236}">
                <a16:creationId xmlns:a16="http://schemas.microsoft.com/office/drawing/2014/main" id="{07FAFA6C-00AF-49A6-B150-81F7C6BA7AB2}"/>
              </a:ext>
            </a:extLst>
          </p:cNvPr>
          <p:cNvSpPr>
            <a:spLocks noGrp="1"/>
          </p:cNvSpPr>
          <p:nvPr>
            <p:ph sz="half" idx="1"/>
          </p:nvPr>
        </p:nvSpPr>
        <p:spPr>
          <a:xfrm>
            <a:off x="719999" y="1260000"/>
            <a:ext cx="11062097" cy="4361154"/>
          </a:xfrm>
        </p:spPr>
        <p:txBody>
          <a:bodyPr vert="horz" lIns="0" tIns="0" rIns="0" bIns="0" rtlCol="0" anchor="t">
            <a:noAutofit/>
          </a:bodyPr>
          <a:lstStyle/>
          <a:p>
            <a:pPr defTabSz="457200" fontAlgn="base">
              <a:lnSpc>
                <a:spcPct val="100000"/>
              </a:lnSpc>
              <a:spcBef>
                <a:spcPct val="20000"/>
              </a:spcBef>
              <a:spcAft>
                <a:spcPct val="0"/>
              </a:spcAft>
              <a:defRPr/>
            </a:pPr>
            <a:r>
              <a:rPr lang="en-GB" altLang="en-US" sz="1800" u="sng" dirty="0">
                <a:latin typeface="Lato" panose="020F0502020204030203" pitchFamily="34" charset="0"/>
                <a:ea typeface="Lato" panose="020F0502020204030203" pitchFamily="34" charset="0"/>
                <a:cs typeface="Lato" panose="020F0502020204030203" pitchFamily="34" charset="0"/>
              </a:rPr>
              <a:t>CDM gate Objective: </a:t>
            </a:r>
          </a:p>
          <a:p>
            <a:pPr marL="285750" marR="0" lvl="0" indent="-285750" defTabSz="1320613" rtl="0" fontAlgn="t" hangingPunct="1">
              <a:lnSpc>
                <a:spcPct val="100000"/>
              </a:lnSpc>
              <a:spcBef>
                <a:spcPts val="0"/>
              </a:spcBef>
              <a:spcAft>
                <a:spcPts val="0"/>
              </a:spcAft>
              <a:buFont typeface="Arial" panose="020B0604020202020204" pitchFamily="34" charset="0"/>
              <a:buChar char="•"/>
              <a:tabLst/>
            </a:pPr>
            <a:r>
              <a:rPr lang="en-US" sz="1800" b="0" i="0" u="none" strike="noStrike" kern="1200" baseline="0" dirty="0">
                <a:solidFill>
                  <a:schemeClr val="tx1"/>
                </a:solidFill>
                <a:latin typeface="Lato" panose="020F0502020204030203" pitchFamily="34" charset="0"/>
                <a:ea typeface="Lato" panose="020F0502020204030203" pitchFamily="34" charset="0"/>
                <a:cs typeface="Lato" panose="020F0502020204030203" pitchFamily="34" charset="0"/>
              </a:rPr>
              <a:t>Ensure that architecture have been engaged and reviewed proposed opportunity</a:t>
            </a:r>
            <a:endParaRPr lang="en-US" sz="1800" b="0" i="0" u="sng" strike="noStrike" kern="1200" baseline="0" dirty="0">
              <a:solidFill>
                <a:schemeClr val="tx1"/>
              </a:solidFill>
              <a:latin typeface="Lato" panose="020F0502020204030203" pitchFamily="34" charset="0"/>
              <a:ea typeface="Lato" panose="020F0502020204030203" pitchFamily="34" charset="0"/>
              <a:cs typeface="Lato" panose="020F0502020204030203" pitchFamily="34" charset="0"/>
            </a:endParaRPr>
          </a:p>
          <a:p>
            <a:pPr defTabSz="457200" fontAlgn="base">
              <a:lnSpc>
                <a:spcPct val="100000"/>
              </a:lnSpc>
              <a:spcBef>
                <a:spcPct val="20000"/>
              </a:spcBef>
              <a:spcAft>
                <a:spcPct val="0"/>
              </a:spcAft>
              <a:defRPr/>
            </a:pPr>
            <a:r>
              <a:rPr lang="en-GB" sz="1800" u="sng" dirty="0">
                <a:latin typeface="Lato" panose="020F0502020204030203" pitchFamily="34" charset="0"/>
                <a:ea typeface="Lato" panose="020F0502020204030203" pitchFamily="34" charset="0"/>
                <a:cs typeface="Lato" panose="020F0502020204030203" pitchFamily="34" charset="0"/>
              </a:rPr>
              <a:t>CFDA review Objective: </a:t>
            </a:r>
          </a:p>
          <a:p>
            <a:pPr marL="284400" lvl="1" indent="-285750">
              <a:buFont typeface="Arial" panose="020B0604020202020204" pitchFamily="34" charset="0"/>
              <a:buChar char="•"/>
            </a:pPr>
            <a:r>
              <a:rPr lang="en-GB" sz="1800" dirty="0">
                <a:solidFill>
                  <a:schemeClr val="tx1"/>
                </a:solidFill>
                <a:latin typeface="Lato" panose="020F0502020204030203" pitchFamily="34" charset="0"/>
                <a:ea typeface="Lato" panose="020F0502020204030203" pitchFamily="34" charset="0"/>
                <a:cs typeface="Lato" panose="020F0502020204030203" pitchFamily="34" charset="0"/>
              </a:rPr>
              <a:t>Ensure that proposed opportunity has architecture input and that its implications are understood.</a:t>
            </a:r>
          </a:p>
          <a:p>
            <a:pPr marL="284400" lvl="1" indent="-285750">
              <a:buFont typeface="Arial" panose="020B0604020202020204" pitchFamily="34" charset="0"/>
              <a:buChar char="•"/>
            </a:pPr>
            <a:r>
              <a:rPr lang="en-GB" sz="1800" dirty="0">
                <a:solidFill>
                  <a:schemeClr val="tx1"/>
                </a:solidFill>
                <a:latin typeface="Lato" panose="020F0502020204030203" pitchFamily="34" charset="0"/>
                <a:ea typeface="Lato" panose="020F0502020204030203" pitchFamily="34" charset="0"/>
                <a:cs typeface="Lato" panose="020F0502020204030203" pitchFamily="34" charset="0"/>
              </a:rPr>
              <a:t>Ensure that the initial opportunity is captured with DCC enterprise repository and that there is an enterprise view of the opportunity.</a:t>
            </a:r>
          </a:p>
          <a:p>
            <a:pPr lvl="0" defTabSz="457200" fontAlgn="base">
              <a:lnSpc>
                <a:spcPct val="100000"/>
              </a:lnSpc>
              <a:spcBef>
                <a:spcPct val="20000"/>
              </a:spcBef>
              <a:spcAft>
                <a:spcPct val="0"/>
              </a:spcAft>
              <a:defRPr/>
            </a:pPr>
            <a:r>
              <a:rPr lang="en-GB" altLang="en-US" sz="1800" u="sng" dirty="0">
                <a:latin typeface="Lato" panose="020F0502020204030203" pitchFamily="34" charset="0"/>
                <a:ea typeface="Lato" panose="020F0502020204030203" pitchFamily="34" charset="0"/>
                <a:cs typeface="Lato" panose="020F0502020204030203" pitchFamily="34" charset="0"/>
              </a:rPr>
              <a:t>Key activity and Outcomes:</a:t>
            </a:r>
          </a:p>
          <a:p>
            <a:pPr marL="285750" lvl="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Ensure that proposed opportunity aligns with DCC technology roadmap and strategy</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endParaRPr lang="en-GB" altLang="en-US" sz="1800" b="0" dirty="0">
              <a:latin typeface="Arial Rounded MT Bold"/>
              <a:cs typeface="Arial"/>
            </a:endParaRPr>
          </a:p>
          <a:p>
            <a:endParaRPr lang="en-GB" dirty="0"/>
          </a:p>
        </p:txBody>
      </p:sp>
      <p:sp>
        <p:nvSpPr>
          <p:cNvPr id="5" name="TextBox 4">
            <a:extLst>
              <a:ext uri="{FF2B5EF4-FFF2-40B4-BE49-F238E27FC236}">
                <a16:creationId xmlns:a16="http://schemas.microsoft.com/office/drawing/2014/main" id="{95DCA203-E644-B8D4-6166-053D6AF9760B}"/>
              </a:ext>
            </a:extLst>
          </p:cNvPr>
          <p:cNvSpPr txBox="1"/>
          <p:nvPr/>
        </p:nvSpPr>
        <p:spPr>
          <a:xfrm>
            <a:off x="692148" y="4851132"/>
            <a:ext cx="5482591" cy="584775"/>
          </a:xfrm>
          <a:prstGeom prst="rect">
            <a:avLst/>
          </a:prstGeom>
          <a:solidFill>
            <a:srgbClr val="FF0000"/>
          </a:solidFill>
        </p:spPr>
        <p:txBody>
          <a:bodyPr wrap="none" rtlCol="0">
            <a:spAutoFit/>
          </a:bodyPr>
          <a:lstStyle/>
          <a:p>
            <a:r>
              <a:rPr lang="en-GB" sz="3200" dirty="0">
                <a:solidFill>
                  <a:schemeClr val="bg1"/>
                </a:solidFill>
                <a:latin typeface="Lato" panose="020F0502020204030203" pitchFamily="34" charset="0"/>
                <a:ea typeface="Lato" panose="020F0502020204030203" pitchFamily="34" charset="0"/>
                <a:cs typeface="Lato" panose="020F0502020204030203" pitchFamily="34" charset="0"/>
              </a:rPr>
              <a:t>Hide depending on the Phase</a:t>
            </a:r>
          </a:p>
        </p:txBody>
      </p:sp>
      <p:sp>
        <p:nvSpPr>
          <p:cNvPr id="6" name="TextBox 5">
            <a:extLst>
              <a:ext uri="{FF2B5EF4-FFF2-40B4-BE49-F238E27FC236}">
                <a16:creationId xmlns:a16="http://schemas.microsoft.com/office/drawing/2014/main" id="{4F5B17C7-855E-81DE-9B88-480AF1E967A0}"/>
              </a:ext>
            </a:extLst>
          </p:cNvPr>
          <p:cNvSpPr txBox="1"/>
          <p:nvPr/>
        </p:nvSpPr>
        <p:spPr>
          <a:xfrm>
            <a:off x="10947749" y="0"/>
            <a:ext cx="1244251" cy="461665"/>
          </a:xfrm>
          <a:prstGeom prst="rect">
            <a:avLst/>
          </a:prstGeom>
          <a:solidFill>
            <a:schemeClr val="tx1"/>
          </a:solidFill>
        </p:spPr>
        <p:txBody>
          <a:bodyPr wrap="none" rtlCol="0">
            <a:spAutoFit/>
          </a:bodyPr>
          <a:lstStyle/>
          <a:p>
            <a:r>
              <a:rPr lang="en-GB" sz="2400">
                <a:solidFill>
                  <a:schemeClr val="bg1"/>
                </a:solidFill>
                <a:latin typeface="Lato" panose="020F0502020204030203" pitchFamily="34" charset="0"/>
                <a:ea typeface="Lato" panose="020F0502020204030203" pitchFamily="34" charset="0"/>
                <a:cs typeface="Lato" panose="020F0502020204030203" pitchFamily="34" charset="0"/>
              </a:rPr>
              <a:t>Phase 0</a:t>
            </a:r>
          </a:p>
        </p:txBody>
      </p:sp>
    </p:spTree>
    <p:extLst>
      <p:ext uri="{BB962C8B-B14F-4D97-AF65-F5344CB8AC3E}">
        <p14:creationId xmlns:p14="http://schemas.microsoft.com/office/powerpoint/2010/main" val="3568487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E713-4405-4635-94BC-81B7A7B1EAAD}"/>
              </a:ext>
            </a:extLst>
          </p:cNvPr>
          <p:cNvSpPr>
            <a:spLocks noGrp="1"/>
          </p:cNvSpPr>
          <p:nvPr>
            <p:ph type="title"/>
          </p:nvPr>
        </p:nvSpPr>
        <p:spPr/>
        <p:txBody>
          <a:bodyPr/>
          <a:lstStyle/>
          <a:p>
            <a:pPr>
              <a:spcBef>
                <a:spcPts val="1000"/>
              </a:spcBef>
            </a:pPr>
            <a:r>
              <a:rPr lang="en-GB">
                <a:latin typeface="Lato"/>
              </a:rPr>
              <a:t>Phase 1 - CFDA review objective and outcome </a:t>
            </a:r>
            <a:endParaRPr lang="en-US" b="0">
              <a:latin typeface="Lato"/>
            </a:endParaRPr>
          </a:p>
        </p:txBody>
      </p:sp>
      <p:sp>
        <p:nvSpPr>
          <p:cNvPr id="4" name="Content Placeholder 3">
            <a:extLst>
              <a:ext uri="{FF2B5EF4-FFF2-40B4-BE49-F238E27FC236}">
                <a16:creationId xmlns:a16="http://schemas.microsoft.com/office/drawing/2014/main" id="{07FAFA6C-00AF-49A6-B150-81F7C6BA7AB2}"/>
              </a:ext>
            </a:extLst>
          </p:cNvPr>
          <p:cNvSpPr>
            <a:spLocks noGrp="1"/>
          </p:cNvSpPr>
          <p:nvPr>
            <p:ph sz="half" idx="1"/>
          </p:nvPr>
        </p:nvSpPr>
        <p:spPr>
          <a:xfrm>
            <a:off x="719999" y="1260000"/>
            <a:ext cx="11062097" cy="4361154"/>
          </a:xfrm>
        </p:spPr>
        <p:txBody>
          <a:bodyPr vert="horz" lIns="0" tIns="0" rIns="0" bIns="0" rtlCol="0" anchor="t">
            <a:noAutofit/>
          </a:bodyPr>
          <a:lstStyle/>
          <a:p>
            <a:pPr defTabSz="457200" fontAlgn="base">
              <a:lnSpc>
                <a:spcPct val="100000"/>
              </a:lnSpc>
              <a:spcBef>
                <a:spcPct val="20000"/>
              </a:spcBef>
              <a:spcAft>
                <a:spcPct val="0"/>
              </a:spcAft>
              <a:defRPr/>
            </a:pPr>
            <a:r>
              <a:rPr lang="en-GB" altLang="en-US" sz="1800" u="sng" dirty="0">
                <a:latin typeface="Lato" panose="020F0502020204030203" pitchFamily="34" charset="0"/>
                <a:ea typeface="Lato" panose="020F0502020204030203" pitchFamily="34" charset="0"/>
                <a:cs typeface="Lato" panose="020F0502020204030203" pitchFamily="34" charset="0"/>
              </a:rPr>
              <a:t>CDM gate Objective: </a:t>
            </a:r>
          </a:p>
          <a:p>
            <a:pPr marL="285750" marR="0" lvl="0" indent="-285750" defTabSz="1320613" rtl="0" fontAlgn="t" hangingPunct="1">
              <a:lnSpc>
                <a:spcPct val="100000"/>
              </a:lnSpc>
              <a:spcBef>
                <a:spcPts val="0"/>
              </a:spcBef>
              <a:spcAft>
                <a:spcPts val="0"/>
              </a:spcAft>
              <a:buFont typeface="Arial" panose="020B0604020202020204" pitchFamily="34" charset="0"/>
              <a:buChar char="•"/>
              <a:tabLst/>
            </a:pPr>
            <a:r>
              <a:rPr lang="en-US" sz="1800" b="0" i="0" u="none" strike="noStrike" kern="1200" baseline="0" dirty="0">
                <a:solidFill>
                  <a:schemeClr val="tx1"/>
                </a:solidFill>
                <a:latin typeface="Lato" panose="020F0502020204030203" pitchFamily="34" charset="0"/>
                <a:ea typeface="Lato" panose="020F0502020204030203" pitchFamily="34" charset="0"/>
                <a:cs typeface="Lato" panose="020F0502020204030203" pitchFamily="34" charset="0"/>
              </a:rPr>
              <a:t>Ensure that selected solution is appropriate, aligns to strategy and supports the business need and is </a:t>
            </a:r>
            <a:r>
              <a:rPr lang="en-US" sz="1800" b="0" i="0" u="sng" strike="noStrike" kern="1200" baseline="0" dirty="0">
                <a:solidFill>
                  <a:schemeClr val="tx1"/>
                </a:solidFill>
                <a:latin typeface="Lato" panose="020F0502020204030203" pitchFamily="34" charset="0"/>
                <a:ea typeface="Lato" panose="020F0502020204030203" pitchFamily="34" charset="0"/>
                <a:cs typeface="Lato" panose="020F0502020204030203" pitchFamily="34" charset="0"/>
              </a:rPr>
              <a:t>baselined</a:t>
            </a:r>
          </a:p>
          <a:p>
            <a:pPr defTabSz="457200" fontAlgn="base">
              <a:lnSpc>
                <a:spcPct val="100000"/>
              </a:lnSpc>
              <a:spcBef>
                <a:spcPct val="20000"/>
              </a:spcBef>
              <a:spcAft>
                <a:spcPct val="0"/>
              </a:spcAft>
              <a:defRPr/>
            </a:pPr>
            <a:r>
              <a:rPr lang="en-GB" sz="1800" u="sng" dirty="0">
                <a:latin typeface="Lato" panose="020F0502020204030203" pitchFamily="34" charset="0"/>
                <a:ea typeface="Lato" panose="020F0502020204030203" pitchFamily="34" charset="0"/>
                <a:cs typeface="Lato" panose="020F0502020204030203" pitchFamily="34" charset="0"/>
              </a:rPr>
              <a:t>CFDA review Objective: </a:t>
            </a:r>
          </a:p>
          <a:p>
            <a:pPr marL="284400" lvl="1" indent="-285750">
              <a:buFont typeface="Arial" panose="020B0604020202020204" pitchFamily="34" charset="0"/>
              <a:buChar char="•"/>
            </a:pPr>
            <a:r>
              <a:rPr lang="en-GB" sz="1800" dirty="0">
                <a:solidFill>
                  <a:schemeClr val="tx1"/>
                </a:solidFill>
                <a:latin typeface="Lato" panose="020F0502020204030203" pitchFamily="34" charset="0"/>
                <a:ea typeface="Lato" panose="020F0502020204030203" pitchFamily="34" charset="0"/>
                <a:cs typeface="Lato" panose="020F0502020204030203" pitchFamily="34" charset="0"/>
              </a:rPr>
              <a:t>Verify the solution classes are aligned to DCC Strategy (Alternative solutions)</a:t>
            </a:r>
          </a:p>
          <a:p>
            <a:pPr marL="284400" lvl="1" indent="-285750">
              <a:buFont typeface="Arial" panose="020B0604020202020204" pitchFamily="34" charset="0"/>
              <a:buChar char="•"/>
            </a:pPr>
            <a:r>
              <a:rPr lang="en-GB" sz="1800" dirty="0">
                <a:solidFill>
                  <a:schemeClr val="tx1"/>
                </a:solidFill>
                <a:latin typeface="Lato" panose="020F0502020204030203" pitchFamily="34" charset="0"/>
                <a:ea typeface="Lato" panose="020F0502020204030203" pitchFamily="34" charset="0"/>
                <a:cs typeface="Lato" panose="020F0502020204030203" pitchFamily="34" charset="0"/>
              </a:rPr>
              <a:t>Verify the conceptual design (selected solution) </a:t>
            </a:r>
          </a:p>
          <a:p>
            <a:pPr lvl="0" defTabSz="457200" fontAlgn="base">
              <a:lnSpc>
                <a:spcPct val="100000"/>
              </a:lnSpc>
              <a:spcBef>
                <a:spcPct val="20000"/>
              </a:spcBef>
              <a:spcAft>
                <a:spcPct val="0"/>
              </a:spcAft>
              <a:defRPr/>
            </a:pPr>
            <a:r>
              <a:rPr lang="en-GB" altLang="en-US" sz="1800" u="sng" dirty="0">
                <a:latin typeface="Lato" panose="020F0502020204030203" pitchFamily="34" charset="0"/>
                <a:ea typeface="Lato" panose="020F0502020204030203" pitchFamily="34" charset="0"/>
                <a:cs typeface="Lato" panose="020F0502020204030203" pitchFamily="34" charset="0"/>
              </a:rPr>
              <a:t>Key activity and Outcomes:</a:t>
            </a:r>
          </a:p>
          <a:p>
            <a:pPr marL="285750" lvl="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Conceptual architecture for the selected solution</a:t>
            </a:r>
          </a:p>
          <a:p>
            <a:pPr marL="285750" lvl="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Business Requirements have been baselined</a:t>
            </a:r>
          </a:p>
          <a:p>
            <a:pPr marL="285750" lvl="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Business Requirements demonstrate traceability to the conceptual architecture</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endParaRPr lang="en-GB" altLang="en-US" sz="1800" b="0" dirty="0">
              <a:latin typeface="Arial Rounded MT Bold"/>
              <a:cs typeface="Arial"/>
            </a:endParaRPr>
          </a:p>
          <a:p>
            <a:endParaRPr lang="en-GB" dirty="0"/>
          </a:p>
        </p:txBody>
      </p:sp>
      <p:sp>
        <p:nvSpPr>
          <p:cNvPr id="5" name="TextBox 4">
            <a:extLst>
              <a:ext uri="{FF2B5EF4-FFF2-40B4-BE49-F238E27FC236}">
                <a16:creationId xmlns:a16="http://schemas.microsoft.com/office/drawing/2014/main" id="{95DCA203-E644-B8D4-6166-053D6AF9760B}"/>
              </a:ext>
            </a:extLst>
          </p:cNvPr>
          <p:cNvSpPr txBox="1"/>
          <p:nvPr/>
        </p:nvSpPr>
        <p:spPr>
          <a:xfrm>
            <a:off x="692148" y="4851132"/>
            <a:ext cx="5482591" cy="584775"/>
          </a:xfrm>
          <a:prstGeom prst="rect">
            <a:avLst/>
          </a:prstGeom>
          <a:solidFill>
            <a:srgbClr val="FF0000"/>
          </a:solidFill>
        </p:spPr>
        <p:txBody>
          <a:bodyPr wrap="none" rtlCol="0">
            <a:spAutoFit/>
          </a:bodyPr>
          <a:lstStyle/>
          <a:p>
            <a:r>
              <a:rPr lang="en-GB" sz="3200" dirty="0">
                <a:solidFill>
                  <a:schemeClr val="bg1"/>
                </a:solidFill>
                <a:latin typeface="Lato" panose="020F0502020204030203" pitchFamily="34" charset="0"/>
                <a:ea typeface="Lato" panose="020F0502020204030203" pitchFamily="34" charset="0"/>
                <a:cs typeface="Lato" panose="020F0502020204030203" pitchFamily="34" charset="0"/>
              </a:rPr>
              <a:t>Hide depending on the Phase</a:t>
            </a:r>
          </a:p>
        </p:txBody>
      </p:sp>
      <p:sp>
        <p:nvSpPr>
          <p:cNvPr id="6" name="TextBox 5">
            <a:extLst>
              <a:ext uri="{FF2B5EF4-FFF2-40B4-BE49-F238E27FC236}">
                <a16:creationId xmlns:a16="http://schemas.microsoft.com/office/drawing/2014/main" id="{4F5B17C7-855E-81DE-9B88-480AF1E967A0}"/>
              </a:ext>
            </a:extLst>
          </p:cNvPr>
          <p:cNvSpPr txBox="1"/>
          <p:nvPr/>
        </p:nvSpPr>
        <p:spPr>
          <a:xfrm>
            <a:off x="10947749" y="0"/>
            <a:ext cx="1244251" cy="461665"/>
          </a:xfrm>
          <a:prstGeom prst="rect">
            <a:avLst/>
          </a:prstGeom>
          <a:solidFill>
            <a:schemeClr val="tx1"/>
          </a:solidFill>
        </p:spPr>
        <p:txBody>
          <a:bodyPr wrap="none" rtlCol="0">
            <a:spAutoFit/>
          </a:bodyPr>
          <a:lstStyle/>
          <a:p>
            <a:r>
              <a:rPr lang="en-GB" sz="2400">
                <a:solidFill>
                  <a:schemeClr val="bg1"/>
                </a:solidFill>
                <a:latin typeface="Lato" panose="020F0502020204030203" pitchFamily="34" charset="0"/>
                <a:ea typeface="Lato" panose="020F0502020204030203" pitchFamily="34" charset="0"/>
                <a:cs typeface="Lato" panose="020F0502020204030203" pitchFamily="34" charset="0"/>
              </a:rPr>
              <a:t>Phase 1</a:t>
            </a:r>
          </a:p>
        </p:txBody>
      </p:sp>
    </p:spTree>
    <p:extLst>
      <p:ext uri="{BB962C8B-B14F-4D97-AF65-F5344CB8AC3E}">
        <p14:creationId xmlns:p14="http://schemas.microsoft.com/office/powerpoint/2010/main" val="1907852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E713-4405-4635-94BC-81B7A7B1EAAD}"/>
              </a:ext>
            </a:extLst>
          </p:cNvPr>
          <p:cNvSpPr>
            <a:spLocks noGrp="1"/>
          </p:cNvSpPr>
          <p:nvPr>
            <p:ph type="title"/>
          </p:nvPr>
        </p:nvSpPr>
        <p:spPr/>
        <p:txBody>
          <a:bodyPr/>
          <a:lstStyle/>
          <a:p>
            <a:pPr>
              <a:spcBef>
                <a:spcPts val="1000"/>
              </a:spcBef>
            </a:pPr>
            <a:r>
              <a:rPr lang="en-GB">
                <a:latin typeface="Lato"/>
              </a:rPr>
              <a:t>Phase 2 - CFDA review objective and outcome</a:t>
            </a:r>
            <a:endParaRPr lang="en-US" b="0">
              <a:latin typeface="Lato"/>
            </a:endParaRPr>
          </a:p>
        </p:txBody>
      </p:sp>
      <p:sp>
        <p:nvSpPr>
          <p:cNvPr id="3" name="Footer Placeholder 2">
            <a:extLst>
              <a:ext uri="{FF2B5EF4-FFF2-40B4-BE49-F238E27FC236}">
                <a16:creationId xmlns:a16="http://schemas.microsoft.com/office/drawing/2014/main" id="{A4DEE2A2-796B-46D7-9230-BBA3359BD1E3}"/>
              </a:ext>
            </a:extLst>
          </p:cNvPr>
          <p:cNvSpPr>
            <a:spLocks noGrp="1"/>
          </p:cNvSpPr>
          <p:nvPr>
            <p:ph type="ftr" sz="quarter" idx="11"/>
          </p:nvPr>
        </p:nvSpPr>
        <p:spPr>
          <a:xfrm>
            <a:off x="719999" y="6482648"/>
            <a:ext cx="10897879" cy="143408"/>
          </a:xfrm>
          <a:prstGeom prst="rect">
            <a:avLst/>
          </a:prstGeom>
        </p:spPr>
        <p:txBody>
          <a:bodyPr vert="horz" lIns="0" tIns="0" rIns="0" bIns="0" rtlCol="0" anchor="t" anchorCtr="0"/>
          <a:lstStyle>
            <a:defPPr>
              <a:defRPr lang="en-US"/>
            </a:defPPr>
            <a:lvl1pPr marL="0" algn="ctr" defTabSz="914400" rtl="0" eaLnBrk="1" latinLnBrk="0" hangingPunct="1">
              <a:defRPr sz="900" kern="1200">
                <a:solidFill>
                  <a:srgbClr val="F5F5F5"/>
                </a:solidFill>
                <a:latin typeface="Lato" panose="020F0502020204030203"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Insert DCC category title here</a:t>
            </a:r>
          </a:p>
        </p:txBody>
      </p:sp>
      <p:sp>
        <p:nvSpPr>
          <p:cNvPr id="4" name="Content Placeholder 3">
            <a:extLst>
              <a:ext uri="{FF2B5EF4-FFF2-40B4-BE49-F238E27FC236}">
                <a16:creationId xmlns:a16="http://schemas.microsoft.com/office/drawing/2014/main" id="{07FAFA6C-00AF-49A6-B150-81F7C6BA7AB2}"/>
              </a:ext>
            </a:extLst>
          </p:cNvPr>
          <p:cNvSpPr>
            <a:spLocks noGrp="1"/>
          </p:cNvSpPr>
          <p:nvPr>
            <p:ph sz="half" idx="1"/>
          </p:nvPr>
        </p:nvSpPr>
        <p:spPr>
          <a:xfrm>
            <a:off x="719999" y="1260000"/>
            <a:ext cx="11062097" cy="3706636"/>
          </a:xfrm>
        </p:spPr>
        <p:txBody>
          <a:bodyPr vert="horz" lIns="0" tIns="0" rIns="0" bIns="0" rtlCol="0" anchor="t">
            <a:noAutofit/>
          </a:bodyPr>
          <a:lstStyle/>
          <a:p>
            <a:pPr defTabSz="457200" fontAlgn="base">
              <a:lnSpc>
                <a:spcPct val="100000"/>
              </a:lnSpc>
              <a:spcBef>
                <a:spcPct val="20000"/>
              </a:spcBef>
              <a:spcAft>
                <a:spcPct val="0"/>
              </a:spcAft>
              <a:defRPr/>
            </a:pPr>
            <a:r>
              <a:rPr lang="en-GB" altLang="en-US" sz="1800" u="sng" dirty="0">
                <a:latin typeface="Lato" panose="020F0502020204030203" pitchFamily="34" charset="0"/>
                <a:ea typeface="Lato" panose="020F0502020204030203" pitchFamily="34" charset="0"/>
                <a:cs typeface="Lato" panose="020F0502020204030203" pitchFamily="34" charset="0"/>
              </a:rPr>
              <a:t>CDM gate Objective: </a:t>
            </a:r>
          </a:p>
          <a:p>
            <a:pPr marL="285750" marR="0" lvl="0" indent="-285750" defTabSz="1320613" rtl="0" fontAlgn="t" hangingPunct="1">
              <a:lnSpc>
                <a:spcPct val="100000"/>
              </a:lnSpc>
              <a:spcBef>
                <a:spcPts val="0"/>
              </a:spcBef>
              <a:spcAft>
                <a:spcPts val="0"/>
              </a:spcAft>
              <a:buFont typeface="Arial" panose="020B0604020202020204" pitchFamily="34" charset="0"/>
              <a:buChar char="•"/>
              <a:tabLst/>
            </a:pPr>
            <a:r>
              <a:rPr lang="en-GB" sz="1800" b="0" i="0" u="none" strike="noStrike" kern="1200" baseline="0" dirty="0">
                <a:solidFill>
                  <a:schemeClr val="tx1"/>
                </a:solidFill>
                <a:latin typeface="Lato" panose="020F0502020204030203" pitchFamily="34" charset="0"/>
                <a:ea typeface="Lato" panose="020F0502020204030203" pitchFamily="34" charset="0"/>
                <a:cs typeface="Lato" panose="020F0502020204030203" pitchFamily="34" charset="0"/>
              </a:rPr>
              <a:t>Ensure that detailed requirements are complete (including NF), trace to HL solution design, that test approach is correct</a:t>
            </a:r>
          </a:p>
          <a:p>
            <a:pPr defTabSz="457200" fontAlgn="base">
              <a:lnSpc>
                <a:spcPct val="100000"/>
              </a:lnSpc>
              <a:spcBef>
                <a:spcPct val="20000"/>
              </a:spcBef>
              <a:spcAft>
                <a:spcPct val="0"/>
              </a:spcAft>
              <a:defRPr/>
            </a:pPr>
            <a:r>
              <a:rPr lang="en-GB" sz="1800" u="sng" dirty="0">
                <a:latin typeface="Lato" panose="020F0502020204030203" pitchFamily="34" charset="0"/>
                <a:ea typeface="Lato" panose="020F0502020204030203" pitchFamily="34" charset="0"/>
                <a:cs typeface="Lato" panose="020F0502020204030203" pitchFamily="34" charset="0"/>
              </a:rPr>
              <a:t>CFDA review Objective: </a:t>
            </a:r>
          </a:p>
          <a:p>
            <a:pPr marL="285750" indent="-285750" defTabSz="1320613" fontAlgn="t">
              <a:lnSpc>
                <a:spcPct val="100000"/>
              </a:lnSpc>
              <a:spcBef>
                <a:spcPts val="0"/>
              </a:spcBef>
              <a:buFont typeface="Arial" panose="020B0604020202020204" pitchFamily="34" charset="0"/>
              <a:buChar char="•"/>
            </a:pPr>
            <a:r>
              <a:rPr lang="en-GB" sz="1800" b="0" dirty="0">
                <a:solidFill>
                  <a:schemeClr val="tx1"/>
                </a:solidFill>
                <a:latin typeface="Lato" panose="020F0502020204030203" pitchFamily="34" charset="0"/>
                <a:ea typeface="Lato" panose="020F0502020204030203" pitchFamily="34" charset="0"/>
                <a:cs typeface="Lato" panose="020F0502020204030203" pitchFamily="34" charset="0"/>
              </a:rPr>
              <a:t>Verify that High Level Architecture is specified in sufficient detail to enable a 3rd party to undertake design, build and test</a:t>
            </a:r>
          </a:p>
          <a:p>
            <a:pPr lvl="0" defTabSz="457200" fontAlgn="base">
              <a:lnSpc>
                <a:spcPct val="100000"/>
              </a:lnSpc>
              <a:spcBef>
                <a:spcPct val="20000"/>
              </a:spcBef>
              <a:spcAft>
                <a:spcPct val="0"/>
              </a:spcAft>
              <a:defRPr/>
            </a:pPr>
            <a:r>
              <a:rPr lang="en-GB" altLang="en-US" sz="1800" u="sng" dirty="0">
                <a:latin typeface="Lato" panose="020F0502020204030203" pitchFamily="34" charset="0"/>
                <a:ea typeface="Lato" panose="020F0502020204030203" pitchFamily="34" charset="0"/>
                <a:cs typeface="Lato" panose="020F0502020204030203" pitchFamily="34" charset="0"/>
              </a:rPr>
              <a:t>Key activity and Outcomes:</a:t>
            </a:r>
          </a:p>
          <a:p>
            <a:pPr marL="285750" lvl="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High-Level Architecture </a:t>
            </a:r>
          </a:p>
          <a:p>
            <a:pPr marL="285750" lvl="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Scope of contract and change requests is understood</a:t>
            </a:r>
          </a:p>
          <a:p>
            <a:pPr marL="285750" lvl="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System Requirements have been baselined</a:t>
            </a:r>
          </a:p>
          <a:p>
            <a:pPr marL="285750" lvl="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System requirements demonstrate traceability to the High-Level Architecture</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endParaRPr lang="en-GB" altLang="en-US" sz="1800" b="0" dirty="0">
              <a:latin typeface="Arial Rounded MT Bold"/>
              <a:cs typeface="Arial"/>
            </a:endParaRPr>
          </a:p>
          <a:p>
            <a:endParaRPr lang="en-GB" dirty="0"/>
          </a:p>
        </p:txBody>
      </p:sp>
      <p:sp>
        <p:nvSpPr>
          <p:cNvPr id="5" name="TextBox 4">
            <a:extLst>
              <a:ext uri="{FF2B5EF4-FFF2-40B4-BE49-F238E27FC236}">
                <a16:creationId xmlns:a16="http://schemas.microsoft.com/office/drawing/2014/main" id="{203E1E98-84BB-12BA-4129-C6BD5B43E5B9}"/>
              </a:ext>
            </a:extLst>
          </p:cNvPr>
          <p:cNvSpPr txBox="1"/>
          <p:nvPr/>
        </p:nvSpPr>
        <p:spPr>
          <a:xfrm>
            <a:off x="692148" y="4851132"/>
            <a:ext cx="5482591" cy="584775"/>
          </a:xfrm>
          <a:prstGeom prst="rect">
            <a:avLst/>
          </a:prstGeom>
          <a:solidFill>
            <a:srgbClr val="FF0000"/>
          </a:solidFill>
        </p:spPr>
        <p:txBody>
          <a:bodyPr wrap="none" rtlCol="0">
            <a:spAutoFit/>
          </a:bodyPr>
          <a:lstStyle/>
          <a:p>
            <a:r>
              <a:rPr lang="en-GB" sz="3200" dirty="0">
                <a:solidFill>
                  <a:schemeClr val="bg1"/>
                </a:solidFill>
                <a:latin typeface="Lato" panose="020F0502020204030203" pitchFamily="34" charset="0"/>
                <a:ea typeface="Lato" panose="020F0502020204030203" pitchFamily="34" charset="0"/>
                <a:cs typeface="Lato" panose="020F0502020204030203" pitchFamily="34" charset="0"/>
              </a:rPr>
              <a:t>Hide depending on the Phase</a:t>
            </a:r>
          </a:p>
        </p:txBody>
      </p:sp>
      <p:sp>
        <p:nvSpPr>
          <p:cNvPr id="6" name="TextBox 5">
            <a:extLst>
              <a:ext uri="{FF2B5EF4-FFF2-40B4-BE49-F238E27FC236}">
                <a16:creationId xmlns:a16="http://schemas.microsoft.com/office/drawing/2014/main" id="{C58C9ADD-7C00-5563-C690-400934B890BD}"/>
              </a:ext>
            </a:extLst>
          </p:cNvPr>
          <p:cNvSpPr txBox="1"/>
          <p:nvPr/>
        </p:nvSpPr>
        <p:spPr>
          <a:xfrm>
            <a:off x="10947749" y="0"/>
            <a:ext cx="1244251" cy="461665"/>
          </a:xfrm>
          <a:prstGeom prst="rect">
            <a:avLst/>
          </a:prstGeom>
          <a:solidFill>
            <a:schemeClr val="tx2">
              <a:lumMod val="60000"/>
              <a:lumOff val="40000"/>
            </a:schemeClr>
          </a:solidFill>
        </p:spPr>
        <p:txBody>
          <a:bodyPr wrap="none" rtlCol="0">
            <a:spAutoFit/>
          </a:bodyPr>
          <a:lstStyle/>
          <a:p>
            <a:r>
              <a:rPr lang="en-GB" sz="2400">
                <a:solidFill>
                  <a:schemeClr val="bg1"/>
                </a:solidFill>
                <a:latin typeface="Lato" panose="020F0502020204030203" pitchFamily="34" charset="0"/>
                <a:ea typeface="Lato" panose="020F0502020204030203" pitchFamily="34" charset="0"/>
                <a:cs typeface="Lato" panose="020F0502020204030203" pitchFamily="34" charset="0"/>
              </a:rPr>
              <a:t>Phase 2</a:t>
            </a:r>
          </a:p>
        </p:txBody>
      </p:sp>
    </p:spTree>
    <p:extLst>
      <p:ext uri="{BB962C8B-B14F-4D97-AF65-F5344CB8AC3E}">
        <p14:creationId xmlns:p14="http://schemas.microsoft.com/office/powerpoint/2010/main" val="870134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E713-4405-4635-94BC-81B7A7B1EAAD}"/>
              </a:ext>
            </a:extLst>
          </p:cNvPr>
          <p:cNvSpPr>
            <a:spLocks noGrp="1"/>
          </p:cNvSpPr>
          <p:nvPr>
            <p:ph type="title"/>
          </p:nvPr>
        </p:nvSpPr>
        <p:spPr/>
        <p:txBody>
          <a:bodyPr/>
          <a:lstStyle/>
          <a:p>
            <a:pPr>
              <a:spcBef>
                <a:spcPts val="1000"/>
              </a:spcBef>
            </a:pPr>
            <a:r>
              <a:rPr lang="en-GB" dirty="0">
                <a:latin typeface="Lato"/>
              </a:rPr>
              <a:t>Phase 3a – Design - CFDA review objective and outcome</a:t>
            </a:r>
            <a:endParaRPr lang="en-US" b="0" dirty="0">
              <a:latin typeface="Lato"/>
            </a:endParaRPr>
          </a:p>
        </p:txBody>
      </p:sp>
      <p:sp>
        <p:nvSpPr>
          <p:cNvPr id="4" name="Content Placeholder 3">
            <a:extLst>
              <a:ext uri="{FF2B5EF4-FFF2-40B4-BE49-F238E27FC236}">
                <a16:creationId xmlns:a16="http://schemas.microsoft.com/office/drawing/2014/main" id="{07FAFA6C-00AF-49A6-B150-81F7C6BA7AB2}"/>
              </a:ext>
            </a:extLst>
          </p:cNvPr>
          <p:cNvSpPr>
            <a:spLocks noGrp="1"/>
          </p:cNvSpPr>
          <p:nvPr>
            <p:ph sz="half" idx="1"/>
          </p:nvPr>
        </p:nvSpPr>
        <p:spPr>
          <a:xfrm>
            <a:off x="719999" y="1260000"/>
            <a:ext cx="11062097" cy="4888552"/>
          </a:xfrm>
        </p:spPr>
        <p:txBody>
          <a:bodyPr vert="horz" lIns="0" tIns="0" rIns="0" bIns="0" rtlCol="0" anchor="t">
            <a:noAutofit/>
          </a:bodyPr>
          <a:lstStyle/>
          <a:p>
            <a:pPr defTabSz="457200" fontAlgn="base">
              <a:lnSpc>
                <a:spcPct val="100000"/>
              </a:lnSpc>
              <a:spcBef>
                <a:spcPct val="20000"/>
              </a:spcBef>
              <a:spcAft>
                <a:spcPct val="0"/>
              </a:spcAft>
              <a:defRPr/>
            </a:pPr>
            <a:r>
              <a:rPr lang="en-GB" altLang="en-US" sz="1800" u="sng" dirty="0">
                <a:latin typeface="Lato" panose="020F0502020204030203" pitchFamily="34" charset="0"/>
                <a:ea typeface="Lato" panose="020F0502020204030203" pitchFamily="34" charset="0"/>
                <a:cs typeface="Lato" panose="020F0502020204030203" pitchFamily="34" charset="0"/>
              </a:rPr>
              <a:t>CDM gate Objective: </a:t>
            </a:r>
          </a:p>
          <a:p>
            <a:pPr marL="285750" indent="-285750" defTabSz="1320613">
              <a:lnSpc>
                <a:spcPct val="100000"/>
              </a:lnSpc>
              <a:spcBef>
                <a:spcPts val="0"/>
              </a:spcBef>
              <a:buFont typeface="Arial" panose="020B0604020202020204" pitchFamily="34" charset="0"/>
              <a:buChar char="•"/>
            </a:pPr>
            <a:r>
              <a:rPr lang="en-GB" sz="1800" b="0" dirty="0">
                <a:latin typeface="Lato" panose="020F0502020204030203" pitchFamily="34" charset="0"/>
                <a:ea typeface="Lato" panose="020F0502020204030203" pitchFamily="34" charset="0"/>
                <a:cs typeface="Lato" panose="020F0502020204030203" pitchFamily="34" charset="0"/>
              </a:rPr>
              <a:t>Ensure detailed design has been approved by DCC and aligns to enterprise scope(detail requirement and High-Level architecture) and system integration(SIT/UIT testing approach) supports all parties</a:t>
            </a:r>
          </a:p>
          <a:p>
            <a:pPr defTabSz="457200" fontAlgn="base">
              <a:lnSpc>
                <a:spcPct val="100000"/>
              </a:lnSpc>
              <a:spcBef>
                <a:spcPct val="20000"/>
              </a:spcBef>
              <a:spcAft>
                <a:spcPct val="0"/>
              </a:spcAft>
              <a:defRPr/>
            </a:pPr>
            <a:r>
              <a:rPr lang="en-GB" sz="1800" u="sng" dirty="0">
                <a:latin typeface="Lato" panose="020F0502020204030203" pitchFamily="34" charset="0"/>
                <a:ea typeface="Lato" panose="020F0502020204030203" pitchFamily="34" charset="0"/>
                <a:cs typeface="Lato" panose="020F0502020204030203" pitchFamily="34" charset="0"/>
              </a:rPr>
              <a:t>CFDA review Objective: </a:t>
            </a:r>
          </a:p>
          <a:p>
            <a:pPr marL="285750" indent="-285750" defTabSz="1320613" fontAlgn="t">
              <a:lnSpc>
                <a:spcPct val="100000"/>
              </a:lnSpc>
              <a:spcBef>
                <a:spcPts val="0"/>
              </a:spcBef>
              <a:buFont typeface="Arial" panose="020B0604020202020204" pitchFamily="34" charset="0"/>
              <a:buChar char="•"/>
            </a:pPr>
            <a:r>
              <a:rPr lang="en-GB" sz="1800" b="0" dirty="0">
                <a:latin typeface="Lato" panose="020F0502020204030203" pitchFamily="34" charset="0"/>
                <a:ea typeface="Lato" panose="020F0502020204030203" pitchFamily="34" charset="0"/>
                <a:cs typeface="Lato" panose="020F0502020204030203" pitchFamily="34" charset="0"/>
              </a:rPr>
              <a:t>Verify the design is technically aligned to DCC policy and design principle </a:t>
            </a:r>
          </a:p>
          <a:p>
            <a:pPr marL="285750" indent="-285750" defTabSz="1320613" fontAlgn="t">
              <a:lnSpc>
                <a:spcPct val="100000"/>
              </a:lnSpc>
              <a:spcBef>
                <a:spcPts val="0"/>
              </a:spcBef>
              <a:buFont typeface="Arial" panose="020B0604020202020204" pitchFamily="34" charset="0"/>
              <a:buChar char="•"/>
            </a:pPr>
            <a:r>
              <a:rPr lang="en-GB" sz="1800" b="0" dirty="0">
                <a:latin typeface="Lato" panose="020F0502020204030203" pitchFamily="34" charset="0"/>
                <a:ea typeface="Lato" panose="020F0502020204030203" pitchFamily="34" charset="0"/>
                <a:cs typeface="Lato" panose="020F0502020204030203" pitchFamily="34" charset="0"/>
              </a:rPr>
              <a:t>Verify that the solution can be validated (traceability to the test approach instead of detailed test plan)</a:t>
            </a:r>
          </a:p>
          <a:p>
            <a:pPr marL="285750" indent="-285750" defTabSz="1320613" fontAlgn="t">
              <a:lnSpc>
                <a:spcPct val="100000"/>
              </a:lnSpc>
              <a:spcBef>
                <a:spcPts val="0"/>
              </a:spcBef>
              <a:buFont typeface="Arial" panose="020B0604020202020204" pitchFamily="34" charset="0"/>
              <a:buChar char="•"/>
            </a:pPr>
            <a:r>
              <a:rPr lang="en-GB" sz="1800" b="0" dirty="0">
                <a:latin typeface="Lato" panose="020F0502020204030203" pitchFamily="34" charset="0"/>
                <a:ea typeface="Lato" panose="020F0502020204030203" pitchFamily="34" charset="0"/>
                <a:cs typeface="Lato" panose="020F0502020204030203" pitchFamily="34" charset="0"/>
              </a:rPr>
              <a:t>Verify that DCC can support the solution (fully completed business process design/service design)</a:t>
            </a:r>
          </a:p>
          <a:p>
            <a:pPr lvl="0" defTabSz="457200" fontAlgn="base">
              <a:lnSpc>
                <a:spcPct val="100000"/>
              </a:lnSpc>
              <a:spcBef>
                <a:spcPct val="20000"/>
              </a:spcBef>
              <a:spcAft>
                <a:spcPct val="0"/>
              </a:spcAft>
              <a:defRPr/>
            </a:pPr>
            <a:r>
              <a:rPr lang="en-GB" altLang="en-US" sz="1800" u="sng" dirty="0">
                <a:latin typeface="Lato" panose="020F0502020204030203" pitchFamily="34" charset="0"/>
                <a:ea typeface="Lato" panose="020F0502020204030203" pitchFamily="34" charset="0"/>
                <a:cs typeface="Lato" panose="020F0502020204030203" pitchFamily="34" charset="0"/>
              </a:rPr>
              <a:t>Key activity and Outcomes:</a:t>
            </a:r>
          </a:p>
          <a:p>
            <a:pPr marL="28575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Detailed design documentation has been approved by relevant DCC function</a:t>
            </a:r>
          </a:p>
          <a:p>
            <a:pPr marL="285750" lvl="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External documentation has been created</a:t>
            </a:r>
          </a:p>
          <a:p>
            <a:pPr marL="285750" lvl="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Detailed design traceability to the High-Level Architecture</a:t>
            </a:r>
          </a:p>
          <a:p>
            <a:pPr marL="285750" lvl="0" indent="-285750" defTabSz="457200" fontAlgn="base">
              <a:lnSpc>
                <a:spcPct val="100000"/>
              </a:lnSpc>
              <a:spcBef>
                <a:spcPct val="20000"/>
              </a:spcBef>
              <a:spcAft>
                <a:spcPct val="0"/>
              </a:spcAft>
              <a:buFont typeface="Arial" panose="020B0604020202020204" pitchFamily="34" charset="0"/>
              <a:buChar char="•"/>
              <a:defRPr/>
            </a:pPr>
            <a:endParaRPr lang="en-GB" altLang="en-US" sz="1800" b="0" dirty="0">
              <a:latin typeface="Lato" panose="020F0502020204030203" pitchFamily="34" charset="0"/>
              <a:ea typeface="Lato" panose="020F0502020204030203" pitchFamily="34" charset="0"/>
              <a:cs typeface="Lato" panose="020F0502020204030203" pitchFamily="34" charset="0"/>
            </a:endParaRPr>
          </a:p>
          <a:p>
            <a:pPr defTabSz="457200" fontAlgn="base">
              <a:lnSpc>
                <a:spcPct val="100000"/>
              </a:lnSpc>
              <a:spcBef>
                <a:spcPct val="20000"/>
              </a:spcBef>
              <a:spcAft>
                <a:spcPct val="0"/>
              </a:spcAft>
              <a:defRPr/>
            </a:pPr>
            <a:r>
              <a:rPr lang="en-GB" sz="1800" b="0" dirty="0">
                <a:solidFill>
                  <a:schemeClr val="tx1"/>
                </a:solidFill>
                <a:latin typeface="Lato" panose="020F0502020204030203" pitchFamily="34" charset="0"/>
                <a:ea typeface="Lato" panose="020F0502020204030203" pitchFamily="34" charset="0"/>
                <a:cs typeface="Lato" panose="020F0502020204030203" pitchFamily="34" charset="0"/>
              </a:rPr>
              <a:t>Note: All CRs should be fully approved at this stage. The aim is to ensure there will be no additional change requests raises after this point</a:t>
            </a:r>
            <a:endParaRPr lang="en-GB" sz="1800" b="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a:p>
            <a:pPr marL="285750" lvl="0" indent="-285750" defTabSz="457200" fontAlgn="base">
              <a:lnSpc>
                <a:spcPct val="100000"/>
              </a:lnSpc>
              <a:spcBef>
                <a:spcPct val="20000"/>
              </a:spcBef>
              <a:spcAft>
                <a:spcPct val="0"/>
              </a:spcAft>
              <a:buFont typeface="Arial" panose="020B0604020202020204" pitchFamily="34" charset="0"/>
              <a:buChar char="•"/>
              <a:defRPr/>
            </a:pPr>
            <a:endParaRPr lang="en-GB" altLang="en-US" sz="1800" b="0" dirty="0">
              <a:latin typeface="+mn-lt"/>
              <a:cs typeface="Arial"/>
            </a:endParaRPr>
          </a:p>
          <a:p>
            <a:pPr marL="107950" marR="0" lvl="0" indent="-107950" algn="l" defTabSz="1320613" rtl="0" eaLnBrk="1" fontAlgn="t" latinLnBrk="0" hangingPunct="1">
              <a:lnSpc>
                <a:spcPct val="100000"/>
              </a:lnSpc>
              <a:spcBef>
                <a:spcPts val="0"/>
              </a:spcBef>
              <a:spcAft>
                <a:spcPts val="0"/>
              </a:spcAft>
              <a:buClrTx/>
              <a:buSzPct val="100000"/>
              <a:buFont typeface="Arial" pitchFamily="34"/>
              <a:buChar char="•"/>
              <a:tabLst/>
              <a:defRPr/>
            </a:pPr>
            <a:endParaRPr lang="en-GB" altLang="en-US" sz="1800" b="0" dirty="0">
              <a:latin typeface="Arial Rounded MT Bold"/>
              <a:cs typeface="Arial"/>
            </a:endParaRPr>
          </a:p>
          <a:p>
            <a:endParaRPr lang="en-GB" dirty="0"/>
          </a:p>
        </p:txBody>
      </p:sp>
      <p:sp>
        <p:nvSpPr>
          <p:cNvPr id="5" name="TextBox 4">
            <a:extLst>
              <a:ext uri="{FF2B5EF4-FFF2-40B4-BE49-F238E27FC236}">
                <a16:creationId xmlns:a16="http://schemas.microsoft.com/office/drawing/2014/main" id="{1EAE4432-E01F-80FA-43AD-D257E8584C3E}"/>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3064514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E713-4405-4635-94BC-81B7A7B1EAAD}"/>
              </a:ext>
            </a:extLst>
          </p:cNvPr>
          <p:cNvSpPr>
            <a:spLocks noGrp="1"/>
          </p:cNvSpPr>
          <p:nvPr>
            <p:ph type="title"/>
          </p:nvPr>
        </p:nvSpPr>
        <p:spPr/>
        <p:txBody>
          <a:bodyPr/>
          <a:lstStyle/>
          <a:p>
            <a:pPr>
              <a:spcBef>
                <a:spcPts val="1000"/>
              </a:spcBef>
            </a:pPr>
            <a:r>
              <a:rPr lang="en-GB" dirty="0">
                <a:latin typeface="Lato"/>
              </a:rPr>
              <a:t>Phase 3b – Build - CFDA review objective and outcome</a:t>
            </a:r>
            <a:endParaRPr lang="en-US" b="0" dirty="0">
              <a:latin typeface="Lato"/>
            </a:endParaRPr>
          </a:p>
        </p:txBody>
      </p:sp>
      <p:sp>
        <p:nvSpPr>
          <p:cNvPr id="4" name="Content Placeholder 3">
            <a:extLst>
              <a:ext uri="{FF2B5EF4-FFF2-40B4-BE49-F238E27FC236}">
                <a16:creationId xmlns:a16="http://schemas.microsoft.com/office/drawing/2014/main" id="{07FAFA6C-00AF-49A6-B150-81F7C6BA7AB2}"/>
              </a:ext>
            </a:extLst>
          </p:cNvPr>
          <p:cNvSpPr>
            <a:spLocks noGrp="1"/>
          </p:cNvSpPr>
          <p:nvPr>
            <p:ph sz="half" idx="1"/>
          </p:nvPr>
        </p:nvSpPr>
        <p:spPr>
          <a:xfrm>
            <a:off x="719999" y="1260000"/>
            <a:ext cx="11062097" cy="4888552"/>
          </a:xfrm>
        </p:spPr>
        <p:txBody>
          <a:bodyPr vert="horz" lIns="0" tIns="0" rIns="0" bIns="0" rtlCol="0" anchor="t">
            <a:noAutofit/>
          </a:bodyPr>
          <a:lstStyle/>
          <a:p>
            <a:pPr defTabSz="457200" fontAlgn="base">
              <a:lnSpc>
                <a:spcPct val="100000"/>
              </a:lnSpc>
              <a:spcBef>
                <a:spcPct val="20000"/>
              </a:spcBef>
              <a:spcAft>
                <a:spcPct val="0"/>
              </a:spcAft>
              <a:defRPr/>
            </a:pPr>
            <a:r>
              <a:rPr lang="en-GB" altLang="en-US" sz="1800" u="sng" dirty="0">
                <a:latin typeface="Lato" panose="020F0502020204030203" pitchFamily="34" charset="0"/>
                <a:ea typeface="Lato" panose="020F0502020204030203" pitchFamily="34" charset="0"/>
                <a:cs typeface="Lato" panose="020F0502020204030203" pitchFamily="34" charset="0"/>
              </a:rPr>
              <a:t>CDM gate Objective: </a:t>
            </a:r>
          </a:p>
          <a:p>
            <a:pPr marL="285750" marR="0" lvl="0" indent="-285750" defTabSz="1320613" rtl="0" fontAlgn="t" hangingPunct="1">
              <a:lnSpc>
                <a:spcPct val="100000"/>
              </a:lnSpc>
              <a:spcBef>
                <a:spcPts val="0"/>
              </a:spcBef>
              <a:spcAft>
                <a:spcPts val="0"/>
              </a:spcAft>
              <a:buFont typeface="Arial" panose="020B0604020202020204" pitchFamily="34" charset="0"/>
              <a:buChar char="•"/>
              <a:tabLst/>
            </a:pPr>
            <a:r>
              <a:rPr lang="en-GB" sz="1800" b="0" i="0" u="none" strike="noStrike" kern="1200" baseline="0" dirty="0">
                <a:solidFill>
                  <a:schemeClr val="tx1"/>
                </a:solidFill>
                <a:latin typeface="Lato" panose="020F0502020204030203" pitchFamily="34" charset="0"/>
                <a:ea typeface="Lato" panose="020F0502020204030203" pitchFamily="34" charset="0"/>
                <a:cs typeface="Lato" panose="020F0502020204030203" pitchFamily="34" charset="0"/>
              </a:rPr>
              <a:t>Ensure that solution build is as designed, that configuration is detailed, that test plans are valid</a:t>
            </a:r>
            <a:r>
              <a:rPr lang="en-GB" sz="1800" b="0" dirty="0">
                <a:solidFill>
                  <a:schemeClr val="tx1"/>
                </a:solidFill>
                <a:latin typeface="Lato" panose="020F0502020204030203" pitchFamily="34" charset="0"/>
                <a:ea typeface="Lato" panose="020F0502020204030203" pitchFamily="34" charset="0"/>
                <a:cs typeface="Lato" panose="020F0502020204030203" pitchFamily="34" charset="0"/>
              </a:rPr>
              <a:t>,</a:t>
            </a:r>
            <a:r>
              <a:rPr lang="en-GB" sz="1800" b="0" i="0" u="none" strike="noStrike" kern="1200" baseline="0" dirty="0">
                <a:solidFill>
                  <a:schemeClr val="tx1"/>
                </a:solidFill>
                <a:latin typeface="Lato" panose="020F0502020204030203" pitchFamily="34" charset="0"/>
                <a:ea typeface="Lato" panose="020F0502020204030203" pitchFamily="34" charset="0"/>
                <a:cs typeface="Lato" panose="020F0502020204030203" pitchFamily="34" charset="0"/>
              </a:rPr>
              <a:t> and all elements align to requirements</a:t>
            </a:r>
          </a:p>
          <a:p>
            <a:pPr defTabSz="457200" fontAlgn="base">
              <a:lnSpc>
                <a:spcPct val="100000"/>
              </a:lnSpc>
              <a:spcBef>
                <a:spcPct val="20000"/>
              </a:spcBef>
              <a:spcAft>
                <a:spcPct val="0"/>
              </a:spcAft>
              <a:defRPr/>
            </a:pPr>
            <a:r>
              <a:rPr lang="en-GB" sz="1800" u="sng" dirty="0">
                <a:latin typeface="Lato" panose="020F0502020204030203" pitchFamily="34" charset="0"/>
                <a:ea typeface="Lato" panose="020F0502020204030203" pitchFamily="34" charset="0"/>
                <a:cs typeface="Lato" panose="020F0502020204030203" pitchFamily="34" charset="0"/>
              </a:rPr>
              <a:t>CFDA review Objective: </a:t>
            </a:r>
          </a:p>
          <a:p>
            <a:pPr marL="285115" indent="-285750">
              <a:buFont typeface="Arial" panose="020B0604020202020204" pitchFamily="34" charset="0"/>
              <a:buChar char="•"/>
            </a:pPr>
            <a:r>
              <a:rPr lang="en-GB" sz="1800" b="0" dirty="0">
                <a:solidFill>
                  <a:schemeClr val="tx1"/>
                </a:solidFill>
                <a:latin typeface="Lato" panose="020F0502020204030203" pitchFamily="34" charset="0"/>
                <a:ea typeface="Lato" panose="020F0502020204030203" pitchFamily="34" charset="0"/>
                <a:cs typeface="Lato" panose="020F0502020204030203" pitchFamily="34" charset="0"/>
              </a:rPr>
              <a:t>Validate what has been built is what was specified (traceability to PIT test)</a:t>
            </a:r>
          </a:p>
          <a:p>
            <a:pPr lvl="0" defTabSz="457200" fontAlgn="base">
              <a:lnSpc>
                <a:spcPct val="100000"/>
              </a:lnSpc>
              <a:spcBef>
                <a:spcPct val="20000"/>
              </a:spcBef>
              <a:spcAft>
                <a:spcPct val="0"/>
              </a:spcAft>
              <a:defRPr/>
            </a:pPr>
            <a:r>
              <a:rPr lang="en-GB" altLang="en-US" sz="1800" u="sng" dirty="0">
                <a:latin typeface="Lato" panose="020F0502020204030203" pitchFamily="34" charset="0"/>
                <a:ea typeface="Lato" panose="020F0502020204030203" pitchFamily="34" charset="0"/>
                <a:cs typeface="Lato" panose="020F0502020204030203" pitchFamily="34" charset="0"/>
              </a:rPr>
              <a:t>Key activity and Outcomes:</a:t>
            </a:r>
          </a:p>
          <a:p>
            <a:pPr marL="285750" lvl="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Detailed design and the implementation document has been approved by relevant DCC function</a:t>
            </a:r>
          </a:p>
          <a:p>
            <a:pPr marL="285750" lvl="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External Documentation has been baselined</a:t>
            </a:r>
          </a:p>
          <a:p>
            <a:pPr marL="285750" lvl="0" indent="-285750" defTabSz="457200" fontAlgn="base">
              <a:lnSpc>
                <a:spcPct val="100000"/>
              </a:lnSpc>
              <a:spcBef>
                <a:spcPct val="20000"/>
              </a:spcBef>
              <a:spcAft>
                <a:spcPct val="0"/>
              </a:spcAft>
              <a:buFont typeface="Arial" panose="020B0604020202020204" pitchFamily="34" charset="0"/>
              <a:buChar char="•"/>
              <a:defRPr/>
            </a:pPr>
            <a:r>
              <a:rPr lang="en-GB" altLang="en-US" sz="1800" b="0" dirty="0">
                <a:latin typeface="Lato" panose="020F0502020204030203" pitchFamily="34" charset="0"/>
                <a:ea typeface="Lato" panose="020F0502020204030203" pitchFamily="34" charset="0"/>
                <a:cs typeface="Lato" panose="020F0502020204030203" pitchFamily="34" charset="0"/>
              </a:rPr>
              <a:t>PIT test coverage and traceability to the Detail design, and then back to the High-Level Architecture</a:t>
            </a:r>
          </a:p>
          <a:p>
            <a:pPr marL="285750" lvl="0" indent="-285750" defTabSz="457200" fontAlgn="base">
              <a:lnSpc>
                <a:spcPct val="100000"/>
              </a:lnSpc>
              <a:spcBef>
                <a:spcPct val="20000"/>
              </a:spcBef>
              <a:spcAft>
                <a:spcPct val="0"/>
              </a:spcAft>
              <a:buFont typeface="Arial" panose="020B0604020202020204" pitchFamily="34" charset="0"/>
              <a:buChar char="•"/>
              <a:defRPr/>
            </a:pPr>
            <a:endParaRPr lang="en-GB" altLang="en-US" sz="1800" b="0" dirty="0">
              <a:latin typeface="+mn-lt"/>
              <a:cs typeface="Arial"/>
            </a:endParaRPr>
          </a:p>
          <a:p>
            <a:pPr marL="107950" marR="0" lvl="0" indent="-107950" algn="l" defTabSz="1320613" rtl="0" eaLnBrk="1" fontAlgn="t" latinLnBrk="0" hangingPunct="1">
              <a:lnSpc>
                <a:spcPct val="100000"/>
              </a:lnSpc>
              <a:spcBef>
                <a:spcPts val="0"/>
              </a:spcBef>
              <a:spcAft>
                <a:spcPts val="0"/>
              </a:spcAft>
              <a:buClrTx/>
              <a:buSzPct val="100000"/>
              <a:buFont typeface="Arial" pitchFamily="34"/>
              <a:buChar char="•"/>
              <a:tabLst/>
              <a:defRPr/>
            </a:pPr>
            <a:endParaRPr lang="en-GB" altLang="en-US" sz="1800" b="0" dirty="0">
              <a:latin typeface="Arial Rounded MT Bold"/>
              <a:cs typeface="Arial"/>
            </a:endParaRPr>
          </a:p>
          <a:p>
            <a:endParaRPr lang="en-GB" dirty="0"/>
          </a:p>
        </p:txBody>
      </p:sp>
      <p:sp>
        <p:nvSpPr>
          <p:cNvPr id="5" name="TextBox 4">
            <a:extLst>
              <a:ext uri="{FF2B5EF4-FFF2-40B4-BE49-F238E27FC236}">
                <a16:creationId xmlns:a16="http://schemas.microsoft.com/office/drawing/2014/main" id="{49097256-03A5-BBC6-D352-0592806DB105}"/>
              </a:ext>
            </a:extLst>
          </p:cNvPr>
          <p:cNvSpPr txBox="1"/>
          <p:nvPr/>
        </p:nvSpPr>
        <p:spPr>
          <a:xfrm>
            <a:off x="10006786" y="0"/>
            <a:ext cx="2185214" cy="461665"/>
          </a:xfrm>
          <a:prstGeom prst="rect">
            <a:avLst/>
          </a:prstGeom>
          <a:solidFill>
            <a:srgbClr val="00B0F0"/>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3b Build</a:t>
            </a:r>
          </a:p>
        </p:txBody>
      </p:sp>
      <p:sp>
        <p:nvSpPr>
          <p:cNvPr id="6" name="TextBox 5">
            <a:extLst>
              <a:ext uri="{FF2B5EF4-FFF2-40B4-BE49-F238E27FC236}">
                <a16:creationId xmlns:a16="http://schemas.microsoft.com/office/drawing/2014/main" id="{E7D6D243-C609-7112-C75C-B5C3BBD59858}"/>
              </a:ext>
            </a:extLst>
          </p:cNvPr>
          <p:cNvSpPr txBox="1"/>
          <p:nvPr/>
        </p:nvSpPr>
        <p:spPr>
          <a:xfrm>
            <a:off x="692148" y="4851132"/>
            <a:ext cx="5482591" cy="584775"/>
          </a:xfrm>
          <a:prstGeom prst="rect">
            <a:avLst/>
          </a:prstGeom>
          <a:solidFill>
            <a:srgbClr val="FF0000"/>
          </a:solidFill>
        </p:spPr>
        <p:txBody>
          <a:bodyPr wrap="none" rtlCol="0">
            <a:spAutoFit/>
          </a:bodyPr>
          <a:lstStyle/>
          <a:p>
            <a:r>
              <a:rPr lang="en-GB" sz="3200" dirty="0">
                <a:solidFill>
                  <a:schemeClr val="bg1"/>
                </a:solidFill>
                <a:latin typeface="Lato" panose="020F0502020204030203" pitchFamily="34" charset="0"/>
                <a:ea typeface="Lato" panose="020F0502020204030203" pitchFamily="34" charset="0"/>
                <a:cs typeface="Lato" panose="020F0502020204030203" pitchFamily="34" charset="0"/>
              </a:rPr>
              <a:t>Hide depending on the Phase</a:t>
            </a:r>
          </a:p>
        </p:txBody>
      </p:sp>
    </p:spTree>
    <p:extLst>
      <p:ext uri="{BB962C8B-B14F-4D97-AF65-F5344CB8AC3E}">
        <p14:creationId xmlns:p14="http://schemas.microsoft.com/office/powerpoint/2010/main" val="927771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E713-4405-4635-94BC-81B7A7B1EAAD}"/>
              </a:ext>
            </a:extLst>
          </p:cNvPr>
          <p:cNvSpPr>
            <a:spLocks noGrp="1"/>
          </p:cNvSpPr>
          <p:nvPr>
            <p:ph type="title"/>
          </p:nvPr>
        </p:nvSpPr>
        <p:spPr/>
        <p:txBody>
          <a:bodyPr/>
          <a:lstStyle/>
          <a:p>
            <a:pPr>
              <a:spcBef>
                <a:spcPts val="1000"/>
              </a:spcBef>
            </a:pPr>
            <a:r>
              <a:rPr lang="en-GB" dirty="0">
                <a:latin typeface="Lato"/>
              </a:rPr>
              <a:t>Phase 3c – Test - CFDA review objective and outcome</a:t>
            </a:r>
            <a:endParaRPr lang="en-US" b="0" dirty="0">
              <a:latin typeface="Lato"/>
            </a:endParaRPr>
          </a:p>
        </p:txBody>
      </p:sp>
      <p:sp>
        <p:nvSpPr>
          <p:cNvPr id="4" name="Content Placeholder 3">
            <a:extLst>
              <a:ext uri="{FF2B5EF4-FFF2-40B4-BE49-F238E27FC236}">
                <a16:creationId xmlns:a16="http://schemas.microsoft.com/office/drawing/2014/main" id="{07FAFA6C-00AF-49A6-B150-81F7C6BA7AB2}"/>
              </a:ext>
            </a:extLst>
          </p:cNvPr>
          <p:cNvSpPr>
            <a:spLocks noGrp="1"/>
          </p:cNvSpPr>
          <p:nvPr>
            <p:ph sz="half" idx="1"/>
          </p:nvPr>
        </p:nvSpPr>
        <p:spPr>
          <a:xfrm>
            <a:off x="719999" y="1260000"/>
            <a:ext cx="11062097" cy="4888552"/>
          </a:xfrm>
        </p:spPr>
        <p:txBody>
          <a:bodyPr vert="horz" lIns="0" tIns="0" rIns="0" bIns="0" rtlCol="0" anchor="t">
            <a:noAutofit/>
          </a:bodyPr>
          <a:lstStyle/>
          <a:p>
            <a:pPr defTabSz="457200" fontAlgn="base">
              <a:lnSpc>
                <a:spcPct val="100000"/>
              </a:lnSpc>
              <a:spcBef>
                <a:spcPct val="20000"/>
              </a:spcBef>
              <a:spcAft>
                <a:spcPct val="0"/>
              </a:spcAft>
              <a:defRPr/>
            </a:pPr>
            <a:r>
              <a:rPr lang="en-GB" altLang="en-US" sz="1800" b="0" u="sng" dirty="0">
                <a:latin typeface="Lato" panose="020F0502020204030203" pitchFamily="34" charset="0"/>
                <a:ea typeface="Lato" panose="020F0502020204030203" pitchFamily="34" charset="0"/>
                <a:cs typeface="Lato" panose="020F0502020204030203" pitchFamily="34" charset="0"/>
              </a:rPr>
              <a:t>CDM gate Objective: </a:t>
            </a:r>
          </a:p>
          <a:p>
            <a:pPr marL="285750" marR="0" lvl="0" indent="-285750" defTabSz="1320613" rtl="0" fontAlgn="t" hangingPunct="1">
              <a:lnSpc>
                <a:spcPct val="100000"/>
              </a:lnSpc>
              <a:spcBef>
                <a:spcPts val="0"/>
              </a:spcBef>
              <a:spcAft>
                <a:spcPts val="0"/>
              </a:spcAft>
              <a:buFont typeface="Arial" panose="020B0604020202020204" pitchFamily="34" charset="0"/>
              <a:buChar char="•"/>
              <a:tabLst/>
            </a:pPr>
            <a:r>
              <a:rPr lang="en-GB" sz="1800" b="0" i="0" u="none" strike="noStrike" kern="1200" baseline="0" dirty="0">
                <a:solidFill>
                  <a:schemeClr val="tx1"/>
                </a:solidFill>
                <a:latin typeface="Lato" panose="020F0502020204030203" pitchFamily="34" charset="0"/>
                <a:ea typeface="Lato" panose="020F0502020204030203" pitchFamily="34" charset="0"/>
                <a:cs typeface="Lato" panose="020F0502020204030203" pitchFamily="34" charset="0"/>
              </a:rPr>
              <a:t>Ensure testing is complete and defects fixed. Ensure that the business has a clear view of any issues and risks</a:t>
            </a:r>
          </a:p>
          <a:p>
            <a:pPr defTabSz="457200" fontAlgn="base">
              <a:lnSpc>
                <a:spcPct val="100000"/>
              </a:lnSpc>
              <a:spcBef>
                <a:spcPct val="20000"/>
              </a:spcBef>
              <a:spcAft>
                <a:spcPct val="0"/>
              </a:spcAft>
              <a:defRPr/>
            </a:pPr>
            <a:r>
              <a:rPr lang="en-GB" sz="1800" b="0" u="sng" dirty="0">
                <a:latin typeface="Lato" panose="020F0502020204030203" pitchFamily="34" charset="0"/>
                <a:ea typeface="Lato" panose="020F0502020204030203" pitchFamily="34" charset="0"/>
                <a:cs typeface="Lato" panose="020F0502020204030203" pitchFamily="34" charset="0"/>
              </a:rPr>
              <a:t>CFDA review Objective: </a:t>
            </a:r>
          </a:p>
          <a:p>
            <a:pPr marL="285115" indent="-285750">
              <a:buFont typeface="Arial" panose="020B0604020202020204" pitchFamily="34" charset="0"/>
              <a:buChar char="•"/>
            </a:pPr>
            <a:r>
              <a:rPr lang="en-GB" sz="1800" b="0" dirty="0">
                <a:solidFill>
                  <a:schemeClr val="tx1"/>
                </a:solidFill>
                <a:latin typeface="Lato" panose="020F0502020204030203" pitchFamily="34" charset="0"/>
                <a:ea typeface="Lato" panose="020F0502020204030203" pitchFamily="34" charset="0"/>
                <a:cs typeface="Lato" panose="020F0502020204030203" pitchFamily="34" charset="0"/>
              </a:rPr>
              <a:t>Validate what has been built is what was specified( </a:t>
            </a:r>
            <a:r>
              <a:rPr lang="en-GB" sz="1800" b="0" dirty="0">
                <a:latin typeface="Lato" panose="020F0502020204030203" pitchFamily="34" charset="0"/>
                <a:ea typeface="Lato" panose="020F0502020204030203" pitchFamily="34" charset="0"/>
                <a:cs typeface="Lato" panose="020F0502020204030203" pitchFamily="34" charset="0"/>
              </a:rPr>
              <a:t>from end-to-end system point of view)</a:t>
            </a:r>
          </a:p>
          <a:p>
            <a:pPr lvl="0" defTabSz="457200" fontAlgn="base">
              <a:lnSpc>
                <a:spcPct val="100000"/>
              </a:lnSpc>
              <a:spcBef>
                <a:spcPct val="20000"/>
              </a:spcBef>
              <a:spcAft>
                <a:spcPct val="0"/>
              </a:spcAft>
              <a:defRPr/>
            </a:pPr>
            <a:r>
              <a:rPr lang="en-GB" altLang="en-US" sz="1800" b="0" u="sng" dirty="0">
                <a:latin typeface="Lato" panose="020F0502020204030203" pitchFamily="34" charset="0"/>
                <a:ea typeface="Lato" panose="020F0502020204030203" pitchFamily="34" charset="0"/>
                <a:cs typeface="Lato" panose="020F0502020204030203" pitchFamily="34" charset="0"/>
              </a:rPr>
              <a:t>Key activity and Outcomes:</a:t>
            </a:r>
          </a:p>
          <a:p>
            <a:pPr marL="285126" indent="-285750">
              <a:buFont typeface="Arial" panose="020B0604020202020204" pitchFamily="34" charset="0"/>
              <a:buChar char="•"/>
            </a:pPr>
            <a:r>
              <a:rPr lang="en-GB" sz="1800" b="0" dirty="0">
                <a:solidFill>
                  <a:schemeClr val="tx1"/>
                </a:solidFill>
                <a:latin typeface="Lato" panose="020F0502020204030203" pitchFamily="34" charset="0"/>
                <a:ea typeface="Lato" panose="020F0502020204030203" pitchFamily="34" charset="0"/>
                <a:cs typeface="Lato" panose="020F0502020204030203" pitchFamily="34" charset="0"/>
              </a:rPr>
              <a:t>Validate that the system meets the business objective</a:t>
            </a:r>
          </a:p>
          <a:p>
            <a:pPr marL="285115" indent="-285750">
              <a:buFont typeface="Arial" panose="020B0604020202020204" pitchFamily="34" charset="0"/>
              <a:buChar char="•"/>
            </a:pPr>
            <a:r>
              <a:rPr lang="en-GB" sz="1800" b="0" dirty="0">
                <a:solidFill>
                  <a:schemeClr val="tx1"/>
                </a:solidFill>
                <a:latin typeface="Lato" panose="020F0502020204030203" pitchFamily="34" charset="0"/>
                <a:ea typeface="Lato" panose="020F0502020204030203" pitchFamily="34" charset="0"/>
                <a:cs typeface="Lato" panose="020F0502020204030203" pitchFamily="34" charset="0"/>
              </a:rPr>
              <a:t>Validate the solution could be supported by DCC operation (all risks identified are communicated to and accepted by the operation team, no architecture debt exist)</a:t>
            </a:r>
          </a:p>
          <a:p>
            <a:pPr marL="285115" indent="-285750" defTabSz="1320613">
              <a:buFont typeface="Arial" panose="020B0604020202020204" pitchFamily="34" charset="0"/>
              <a:buChar char="•"/>
              <a:defRPr/>
            </a:pPr>
            <a:r>
              <a:rPr lang="en-GB" sz="1800" b="0" dirty="0">
                <a:solidFill>
                  <a:schemeClr val="tx1"/>
                </a:solidFill>
                <a:latin typeface="Lato" panose="020F0502020204030203" pitchFamily="34" charset="0"/>
                <a:ea typeface="Lato" panose="020F0502020204030203" pitchFamily="34" charset="0"/>
                <a:cs typeface="Lato" panose="020F0502020204030203" pitchFamily="34" charset="0"/>
              </a:rPr>
              <a:t>Validate the impacted External User/Party understood/working with DCC system</a:t>
            </a:r>
          </a:p>
          <a:p>
            <a:pPr marL="285115" indent="-285750">
              <a:buFont typeface="Arial" panose="020B0604020202020204" pitchFamily="34" charset="0"/>
              <a:buChar char="•"/>
            </a:pPr>
            <a:endParaRPr lang="en-GB" sz="1800" b="0" dirty="0">
              <a:solidFill>
                <a:schemeClr val="tx1"/>
              </a:solidFill>
              <a:latin typeface="+mn-lt"/>
              <a:cs typeface="Calibri"/>
            </a:endParaRPr>
          </a:p>
          <a:p>
            <a:pPr marL="107999" indent="-107999" fontAlgn="t">
              <a:lnSpc>
                <a:spcPct val="100000"/>
              </a:lnSpc>
              <a:spcBef>
                <a:spcPts val="0"/>
              </a:spcBef>
              <a:buSzPct val="100000"/>
              <a:buFont typeface="Arial" pitchFamily="34"/>
              <a:buChar char="•"/>
            </a:pPr>
            <a:endParaRPr lang="en-GB" altLang="en-US" sz="1800" b="0" dirty="0">
              <a:solidFill>
                <a:schemeClr val="tx1"/>
              </a:solidFill>
              <a:latin typeface="+mn-lt"/>
              <a:cs typeface="Calibri" panose="020F0502020204030204"/>
            </a:endParaRPr>
          </a:p>
          <a:p>
            <a:endParaRPr lang="en-GB" sz="1800" b="0" dirty="0">
              <a:solidFill>
                <a:schemeClr val="tx1"/>
              </a:solidFill>
              <a:latin typeface="+mn-lt"/>
              <a:cs typeface="Calibri" panose="020F0502020204030204"/>
            </a:endParaRPr>
          </a:p>
        </p:txBody>
      </p:sp>
      <p:sp>
        <p:nvSpPr>
          <p:cNvPr id="5" name="TextBox 4">
            <a:extLst>
              <a:ext uri="{FF2B5EF4-FFF2-40B4-BE49-F238E27FC236}">
                <a16:creationId xmlns:a16="http://schemas.microsoft.com/office/drawing/2014/main" id="{D0F18DBF-85A4-19B1-7A29-6E01279786BF}"/>
              </a:ext>
            </a:extLst>
          </p:cNvPr>
          <p:cNvSpPr txBox="1"/>
          <p:nvPr/>
        </p:nvSpPr>
        <p:spPr>
          <a:xfrm>
            <a:off x="10135027" y="0"/>
            <a:ext cx="2056973" cy="461665"/>
          </a:xfrm>
          <a:prstGeom prst="rect">
            <a:avLst/>
          </a:prstGeom>
          <a:solidFill>
            <a:schemeClr val="accent4">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3c Test</a:t>
            </a:r>
          </a:p>
        </p:txBody>
      </p:sp>
      <p:sp>
        <p:nvSpPr>
          <p:cNvPr id="8" name="TextBox 7">
            <a:extLst>
              <a:ext uri="{FF2B5EF4-FFF2-40B4-BE49-F238E27FC236}">
                <a16:creationId xmlns:a16="http://schemas.microsoft.com/office/drawing/2014/main" id="{0EA8D158-BFC9-5507-8600-D698F0258322}"/>
              </a:ext>
            </a:extLst>
          </p:cNvPr>
          <p:cNvSpPr txBox="1"/>
          <p:nvPr/>
        </p:nvSpPr>
        <p:spPr>
          <a:xfrm>
            <a:off x="692148" y="4851132"/>
            <a:ext cx="5482591" cy="584775"/>
          </a:xfrm>
          <a:prstGeom prst="rect">
            <a:avLst/>
          </a:prstGeom>
          <a:solidFill>
            <a:srgbClr val="FF0000"/>
          </a:solidFill>
        </p:spPr>
        <p:txBody>
          <a:bodyPr wrap="none" rtlCol="0">
            <a:spAutoFit/>
          </a:bodyPr>
          <a:lstStyle/>
          <a:p>
            <a:r>
              <a:rPr lang="en-GB" sz="3200" dirty="0">
                <a:solidFill>
                  <a:schemeClr val="bg1"/>
                </a:solidFill>
                <a:latin typeface="Lato" panose="020F0502020204030203" pitchFamily="34" charset="0"/>
                <a:ea typeface="Lato" panose="020F0502020204030203" pitchFamily="34" charset="0"/>
                <a:cs typeface="Lato" panose="020F0502020204030203" pitchFamily="34" charset="0"/>
              </a:rPr>
              <a:t>Hide depending on the Phase</a:t>
            </a:r>
          </a:p>
        </p:txBody>
      </p:sp>
    </p:spTree>
    <p:extLst>
      <p:ext uri="{BB962C8B-B14F-4D97-AF65-F5344CB8AC3E}">
        <p14:creationId xmlns:p14="http://schemas.microsoft.com/office/powerpoint/2010/main" val="3918523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EEA4D2-FB35-BDC6-6A76-B4CBD9339908}"/>
              </a:ext>
            </a:extLst>
          </p:cNvPr>
          <p:cNvSpPr>
            <a:spLocks noGrp="1"/>
          </p:cNvSpPr>
          <p:nvPr>
            <p:ph type="title"/>
          </p:nvPr>
        </p:nvSpPr>
        <p:spPr>
          <a:xfrm>
            <a:off x="719999" y="540000"/>
            <a:ext cx="11196697" cy="720000"/>
          </a:xfrm>
        </p:spPr>
        <p:txBody>
          <a:bodyPr/>
          <a:lstStyle/>
          <a:p>
            <a:r>
              <a:rPr lang="en-GB" dirty="0">
                <a:highlight>
                  <a:srgbClr val="FFFF00"/>
                </a:highlight>
                <a:latin typeface="Lato"/>
                <a:ea typeface="Lato"/>
                <a:cs typeface="Lato"/>
              </a:rPr>
              <a:t>Project Overview (1) - Future Service Management Problem and Approac</a:t>
            </a:r>
            <a:r>
              <a:rPr lang="en-GB" dirty="0">
                <a:latin typeface="Lato"/>
                <a:ea typeface="Lato"/>
                <a:cs typeface="Lato"/>
              </a:rPr>
              <a:t>h</a:t>
            </a:r>
            <a:br>
              <a:rPr lang="en-GB" dirty="0"/>
            </a:br>
            <a:endParaRPr lang="en-GB"/>
          </a:p>
        </p:txBody>
      </p:sp>
      <p:sp>
        <p:nvSpPr>
          <p:cNvPr id="8" name="Content Placeholder 2">
            <a:extLst>
              <a:ext uri="{FF2B5EF4-FFF2-40B4-BE49-F238E27FC236}">
                <a16:creationId xmlns:a16="http://schemas.microsoft.com/office/drawing/2014/main" id="{578CD8F7-9779-0316-C8F8-7BD2702C6EAA}"/>
              </a:ext>
            </a:extLst>
          </p:cNvPr>
          <p:cNvSpPr>
            <a:spLocks noGrp="1"/>
          </p:cNvSpPr>
          <p:nvPr>
            <p:ph sz="half" idx="1"/>
          </p:nvPr>
        </p:nvSpPr>
        <p:spPr>
          <a:xfrm>
            <a:off x="720000" y="1080000"/>
            <a:ext cx="9957832" cy="4140000"/>
          </a:xfrm>
        </p:spPr>
        <p:txBody>
          <a:bodyPr vert="horz" lIns="0" tIns="0" rIns="0" bIns="0" rtlCol="0" anchor="t">
            <a:noAutofit/>
          </a:bodyPr>
          <a:lstStyle/>
          <a:p>
            <a:r>
              <a:rPr lang="en-GB" sz="2000">
                <a:solidFill>
                  <a:schemeClr val="accent1"/>
                </a:solidFill>
                <a:latin typeface="Lato" panose="020F0502020204030203" pitchFamily="34" charset="0"/>
                <a:ea typeface="Lato" panose="020F0502020204030203" pitchFamily="34" charset="0"/>
                <a:cs typeface="Lato" panose="020F0502020204030203" pitchFamily="34" charset="0"/>
              </a:rPr>
              <a:t>Problem:</a:t>
            </a:r>
          </a:p>
          <a:p>
            <a:pPr marL="285750" indent="-285750">
              <a:buFont typeface="Arial" panose="020B0604020202020204" pitchFamily="34" charset="0"/>
              <a:buChar char="•"/>
            </a:pPr>
            <a:r>
              <a:rPr lang="en-GB" sz="1800" b="0">
                <a:latin typeface="Lato" panose="020F0502020204030203" pitchFamily="34" charset="0"/>
                <a:ea typeface="Lato" panose="020F0502020204030203" pitchFamily="34" charset="0"/>
                <a:cs typeface="Lato" panose="020F0502020204030203" pitchFamily="34" charset="0"/>
              </a:rPr>
              <a:t>T</a:t>
            </a:r>
            <a:r>
              <a:rPr lang="en-GB" sz="1800" b="0">
                <a:solidFill>
                  <a:srgbClr val="1F144A"/>
                </a:solidFill>
                <a:latin typeface="Lato" panose="020F0502020204030203" pitchFamily="34" charset="0"/>
                <a:ea typeface="Lato" panose="020F0502020204030203" pitchFamily="34" charset="0"/>
                <a:cs typeface="Lato" panose="020F0502020204030203" pitchFamily="34" charset="0"/>
              </a:rPr>
              <a:t>he current </a:t>
            </a:r>
            <a:r>
              <a:rPr kumimoji="0" lang="en-GB" sz="1800" b="0" i="0" u="none" strike="noStrike" kern="1200" cap="none" spc="0" normalizeH="0" baseline="0" noProof="0">
                <a:ln>
                  <a:noFill/>
                </a:ln>
                <a:solidFill>
                  <a:srgbClr val="1F144A"/>
                </a:solidFill>
                <a:effectLst/>
                <a:uLnTx/>
                <a:uFillTx/>
                <a:latin typeface="Lato" panose="020F0502020204030203" pitchFamily="34" charset="0"/>
                <a:ea typeface="Lato" panose="020F0502020204030203" pitchFamily="34" charset="0"/>
                <a:cs typeface="Lato" panose="020F0502020204030203" pitchFamily="34" charset="0"/>
              </a:rPr>
              <a:t>DCC Service Management System (DSMS</a:t>
            </a:r>
            <a:r>
              <a:rPr lang="en-GB" sz="1800" b="0">
                <a:latin typeface="Lato" panose="020F0502020204030203" pitchFamily="34" charset="0"/>
                <a:ea typeface="Lato" panose="020F0502020204030203" pitchFamily="34" charset="0"/>
                <a:cs typeface="Lato" panose="020F0502020204030203" pitchFamily="34" charset="0"/>
              </a:rPr>
              <a:t>), part of the current DSP, uses a</a:t>
            </a:r>
            <a:r>
              <a:rPr lang="en-GB" sz="1800" b="0">
                <a:solidFill>
                  <a:srgbClr val="1F144A"/>
                </a:solidFill>
                <a:latin typeface="Lato" panose="020F0502020204030203" pitchFamily="34" charset="0"/>
                <a:ea typeface="Lato" panose="020F0502020204030203" pitchFamily="34" charset="0"/>
                <a:cs typeface="Lato" panose="020F0502020204030203" pitchFamily="34" charset="0"/>
              </a:rPr>
              <a:t> highly customised instance of </a:t>
            </a:r>
            <a:r>
              <a:rPr kumimoji="0" lang="en-GB" sz="1800" b="0" i="0" u="none" strike="noStrike" kern="1200" cap="none" spc="0" normalizeH="0" baseline="0" noProof="0">
                <a:ln>
                  <a:noFill/>
                </a:ln>
                <a:solidFill>
                  <a:srgbClr val="1F144A"/>
                </a:solidFill>
                <a:effectLst/>
                <a:uLnTx/>
                <a:uFillTx/>
                <a:latin typeface="Lato" panose="020F0502020204030203" pitchFamily="34" charset="0"/>
                <a:ea typeface="Lato" panose="020F0502020204030203" pitchFamily="34" charset="0"/>
                <a:cs typeface="Lato" panose="020F0502020204030203" pitchFamily="34" charset="0"/>
              </a:rPr>
              <a:t>BMC </a:t>
            </a:r>
            <a:r>
              <a:rPr lang="en-GB" sz="1800" b="0">
                <a:latin typeface="Lato" panose="020F0502020204030203" pitchFamily="34" charset="0"/>
                <a:ea typeface="Lato" panose="020F0502020204030203" pitchFamily="34" charset="0"/>
                <a:cs typeface="Lato" panose="020F0502020204030203" pitchFamily="34" charset="0"/>
              </a:rPr>
              <a:t>Remedy</a:t>
            </a:r>
          </a:p>
          <a:p>
            <a:pPr marL="285750" indent="-285750">
              <a:buFont typeface="Arial" panose="020B0604020202020204" pitchFamily="34" charset="0"/>
              <a:buChar char="•"/>
            </a:pPr>
            <a:r>
              <a:rPr lang="en-GB" sz="1800" b="0">
                <a:latin typeface="Lato"/>
                <a:ea typeface="Lato"/>
                <a:cs typeface="Lato"/>
              </a:rPr>
              <a:t>Remedy is now unsupported</a:t>
            </a:r>
            <a:r>
              <a:rPr kumimoji="0" lang="en-GB" sz="1800" b="0" i="0" u="none" strike="noStrike" kern="1200" cap="none" spc="0" normalizeH="0" baseline="0" noProof="0">
                <a:ln>
                  <a:noFill/>
                </a:ln>
                <a:solidFill>
                  <a:srgbClr val="1F144A"/>
                </a:solidFill>
                <a:effectLst/>
                <a:uLnTx/>
                <a:uFillTx/>
                <a:latin typeface="Lato"/>
                <a:ea typeface="Lato"/>
                <a:cs typeface="Lato"/>
              </a:rPr>
              <a:t> by the vendor and CGI </a:t>
            </a:r>
            <a:r>
              <a:rPr lang="en-GB" sz="1800" b="0">
                <a:latin typeface="Lato"/>
                <a:ea typeface="Lato"/>
                <a:cs typeface="Lato"/>
              </a:rPr>
              <a:t>intend to stop</a:t>
            </a:r>
            <a:r>
              <a:rPr kumimoji="0" lang="en-GB" sz="1800" b="0" i="0" u="none" strike="noStrike" kern="1200" cap="none" spc="0" normalizeH="0" baseline="0" noProof="0">
                <a:ln>
                  <a:noFill/>
                </a:ln>
                <a:solidFill>
                  <a:srgbClr val="1F144A"/>
                </a:solidFill>
                <a:effectLst/>
                <a:uLnTx/>
                <a:uFillTx/>
                <a:latin typeface="Lato"/>
                <a:ea typeface="Lato"/>
                <a:cs typeface="Lato"/>
              </a:rPr>
              <a:t> </a:t>
            </a:r>
            <a:r>
              <a:rPr lang="en-GB" sz="1800" b="0">
                <a:latin typeface="Lato"/>
                <a:ea typeface="Lato"/>
                <a:cs typeface="Lato"/>
              </a:rPr>
              <a:t>providing extended support when the</a:t>
            </a:r>
            <a:r>
              <a:rPr kumimoji="0" lang="en-GB" sz="1800" b="0" i="0" u="none" strike="noStrike" kern="1200" cap="none" spc="0" normalizeH="0" baseline="0" noProof="0">
                <a:ln>
                  <a:noFill/>
                </a:ln>
                <a:solidFill>
                  <a:srgbClr val="1F144A"/>
                </a:solidFill>
                <a:effectLst/>
                <a:uLnTx/>
                <a:uFillTx/>
                <a:latin typeface="Lato"/>
                <a:ea typeface="Lato"/>
                <a:cs typeface="Lato"/>
              </a:rPr>
              <a:t> </a:t>
            </a:r>
            <a:r>
              <a:rPr lang="en-GB" sz="1800" b="0">
                <a:latin typeface="Lato"/>
                <a:ea typeface="Lato"/>
                <a:cs typeface="Lato"/>
              </a:rPr>
              <a:t>existing DSP</a:t>
            </a:r>
            <a:r>
              <a:rPr kumimoji="0" lang="en-GB" sz="1800" b="0" i="0" u="none" strike="noStrike" kern="1200" cap="none" spc="0" normalizeH="0" baseline="0" noProof="0">
                <a:ln>
                  <a:noFill/>
                </a:ln>
                <a:solidFill>
                  <a:srgbClr val="1F144A"/>
                </a:solidFill>
                <a:effectLst/>
                <a:uLnTx/>
                <a:uFillTx/>
                <a:latin typeface="Lato"/>
                <a:ea typeface="Lato"/>
                <a:cs typeface="Lato"/>
              </a:rPr>
              <a:t> </a:t>
            </a:r>
            <a:r>
              <a:rPr lang="en-GB" sz="1800" b="0">
                <a:latin typeface="Lato"/>
                <a:ea typeface="Lato"/>
                <a:cs typeface="Lato"/>
              </a:rPr>
              <a:t>contract</a:t>
            </a:r>
            <a:r>
              <a:rPr kumimoji="0" lang="en-GB" sz="1800" b="0" i="0" u="none" strike="noStrike" kern="1200" cap="none" spc="0" normalizeH="0" baseline="0" noProof="0">
                <a:ln>
                  <a:noFill/>
                </a:ln>
                <a:solidFill>
                  <a:srgbClr val="1F144A"/>
                </a:solidFill>
                <a:effectLst/>
                <a:uLnTx/>
                <a:uFillTx/>
                <a:latin typeface="Lato"/>
                <a:ea typeface="Lato"/>
                <a:cs typeface="Lato"/>
              </a:rPr>
              <a:t> expires</a:t>
            </a:r>
            <a:r>
              <a:rPr lang="en-GB" sz="1800" b="0">
                <a:solidFill>
                  <a:srgbClr val="1F144A"/>
                </a:solidFill>
                <a:latin typeface="Lato"/>
                <a:ea typeface="Lato"/>
                <a:cs typeface="Lato"/>
              </a:rPr>
              <a:t>. Therefore, we must </a:t>
            </a:r>
            <a:r>
              <a:rPr lang="en-GB" sz="1800" b="0">
                <a:latin typeface="Lato"/>
                <a:ea typeface="Lato"/>
                <a:cs typeface="Lato"/>
              </a:rPr>
              <a:t>source a new </a:t>
            </a:r>
            <a:r>
              <a:rPr lang="en-GB" sz="1800" b="0">
                <a:solidFill>
                  <a:srgbClr val="1F144A"/>
                </a:solidFill>
                <a:latin typeface="Lato"/>
                <a:ea typeface="Lato"/>
                <a:cs typeface="Lato"/>
              </a:rPr>
              <a:t>platform.</a:t>
            </a:r>
            <a:endParaRPr lang="en-GB" sz="1800" b="0" i="0" u="none" strike="noStrike" kern="1200" cap="none" spc="0" normalizeH="0" baseline="0" noProof="0">
              <a:ln>
                <a:noFill/>
              </a:ln>
              <a:solidFill>
                <a:srgbClr val="1F144A"/>
              </a:solidFill>
              <a:effectLst/>
              <a:uLnTx/>
              <a:uFillTx/>
              <a:latin typeface="Lato"/>
              <a:ea typeface="Lato"/>
              <a:cs typeface="Lato"/>
            </a:endParaRPr>
          </a:p>
          <a:p>
            <a:endParaRPr lang="en-GB" sz="100">
              <a:solidFill>
                <a:schemeClr val="accent1"/>
              </a:solidFill>
              <a:latin typeface="Lato" panose="020F0502020204030203" pitchFamily="34" charset="0"/>
              <a:ea typeface="Lato" panose="020F0502020204030203" pitchFamily="34" charset="0"/>
              <a:cs typeface="Lato" panose="020F0502020204030203" pitchFamily="34" charset="0"/>
            </a:endParaRPr>
          </a:p>
          <a:p>
            <a:r>
              <a:rPr lang="en-GB" sz="2000">
                <a:solidFill>
                  <a:schemeClr val="accent1"/>
                </a:solidFill>
                <a:latin typeface="Lato" panose="020F0502020204030203" pitchFamily="34" charset="0"/>
                <a:ea typeface="Lato" panose="020F0502020204030203" pitchFamily="34" charset="0"/>
                <a:cs typeface="Lato" panose="020F0502020204030203" pitchFamily="34" charset="0"/>
              </a:rPr>
              <a:t>Programme Approach:</a:t>
            </a:r>
            <a:endParaRPr lang="en-GB" sz="1000" b="0">
              <a:solidFill>
                <a:schemeClr val="accent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800" b="0">
                <a:solidFill>
                  <a:srgbClr val="1F1449"/>
                </a:solidFill>
                <a:latin typeface="Lato"/>
                <a:ea typeface="Lato"/>
                <a:cs typeface="Lato"/>
              </a:rPr>
              <a:t>DCC aim to extend coverage with CGI for Remedy DSMS as part of the wider DSP extension to provide continued service management until </a:t>
            </a:r>
            <a:r>
              <a:rPr lang="en-GB" sz="1800">
                <a:solidFill>
                  <a:srgbClr val="1F1449"/>
                </a:solidFill>
                <a:latin typeface="Lato"/>
                <a:ea typeface="Lato"/>
                <a:cs typeface="Lato"/>
              </a:rPr>
              <a:t>October 2025. </a:t>
            </a:r>
          </a:p>
          <a:p>
            <a:pPr marL="285750" indent="-285750">
              <a:buFont typeface="Arial" panose="020B0604020202020204" pitchFamily="34" charset="0"/>
              <a:buChar char="•"/>
            </a:pPr>
            <a:r>
              <a:rPr lang="en-GB" sz="1800" b="0">
                <a:solidFill>
                  <a:srgbClr val="1F1449"/>
                </a:solidFill>
                <a:latin typeface="Lato"/>
                <a:ea typeface="Lato"/>
                <a:cs typeface="Lato"/>
              </a:rPr>
              <a:t>Conduct a security impact assessment to identify the risks of running Remedy without vendor support for an extended period and undertake work to resolve issues identified.</a:t>
            </a:r>
            <a:endParaRPr lang="en-GB" sz="1800">
              <a:solidFill>
                <a:srgbClr val="1F1449"/>
              </a:solidFill>
              <a:latin typeface="Lato"/>
              <a:ea typeface="Lato"/>
              <a:cs typeface="Lato"/>
            </a:endParaRPr>
          </a:p>
          <a:p>
            <a:pPr marL="285750" indent="-285750">
              <a:buFont typeface="Arial" panose="020B0604020202020204" pitchFamily="34" charset="0"/>
              <a:buChar char="•"/>
            </a:pPr>
            <a:r>
              <a:rPr lang="en-GB" sz="1800" b="0">
                <a:solidFill>
                  <a:srgbClr val="1F1449"/>
                </a:solidFill>
                <a:latin typeface="Lato"/>
                <a:ea typeface="Lato"/>
                <a:cs typeface="Lato"/>
              </a:rPr>
              <a:t>Competitively procure, in accordance with the Treasury Green Book Process, an enduring solution that delivers improved service management and business process management by </a:t>
            </a:r>
            <a:r>
              <a:rPr lang="en-GB" sz="1800">
                <a:solidFill>
                  <a:srgbClr val="1F1449"/>
                </a:solidFill>
                <a:latin typeface="Lato"/>
                <a:ea typeface="Lato"/>
                <a:cs typeface="Lato"/>
              </a:rPr>
              <a:t>October 2025. </a:t>
            </a:r>
            <a:endParaRPr lang="en-GB" sz="400">
              <a:solidFill>
                <a:srgbClr val="1F1449"/>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800" b="0">
                <a:solidFill>
                  <a:srgbClr val="1F1449"/>
                </a:solidFill>
                <a:latin typeface="Lato"/>
                <a:ea typeface="Lato"/>
                <a:cs typeface="Lato"/>
              </a:rPr>
              <a:t>Provide a group of overarching services, management of those services including customisation of the service</a:t>
            </a:r>
            <a:endParaRPr lang="en-GB" sz="1800">
              <a:solidFill>
                <a:srgbClr val="1F1449"/>
              </a:solidFill>
              <a:latin typeface="Lato"/>
              <a:ea typeface="Lato"/>
              <a:cs typeface="Lato"/>
            </a:endParaRPr>
          </a:p>
          <a:p>
            <a:endParaRPr lang="en-GB" sz="1800">
              <a:solidFill>
                <a:schemeClr val="accent1"/>
              </a:solidFill>
              <a:latin typeface="Lato" panose="020F0502020204030203" pitchFamily="34" charset="0"/>
              <a:ea typeface="Lato" panose="020F0502020204030203" pitchFamily="34" charset="0"/>
              <a:cs typeface="Lato" panose="020F0502020204030203" pitchFamily="34" charset="0"/>
            </a:endParaRPr>
          </a:p>
          <a:p>
            <a:endParaRPr lang="en-GB">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5" name="TextBox 4">
            <a:extLst>
              <a:ext uri="{FF2B5EF4-FFF2-40B4-BE49-F238E27FC236}">
                <a16:creationId xmlns:a16="http://schemas.microsoft.com/office/drawing/2014/main" id="{0DFEC132-721D-3C27-54B6-3D1BDB20201B}"/>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181371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242F144-FB4A-5D25-126A-6565C451A874}"/>
              </a:ext>
            </a:extLst>
          </p:cNvPr>
          <p:cNvSpPr>
            <a:spLocks noGrp="1"/>
          </p:cNvSpPr>
          <p:nvPr>
            <p:ph type="title"/>
          </p:nvPr>
        </p:nvSpPr>
        <p:spPr/>
        <p:txBody>
          <a:bodyPr/>
          <a:lstStyle/>
          <a:p>
            <a:r>
              <a:rPr lang="en-GB" dirty="0">
                <a:highlight>
                  <a:srgbClr val="FFFF00"/>
                </a:highlight>
                <a:latin typeface="Lato"/>
                <a:ea typeface="Lato"/>
                <a:cs typeface="Lato"/>
              </a:rPr>
              <a:t>Project Overview (2) - Project Scope</a:t>
            </a:r>
          </a:p>
        </p:txBody>
      </p:sp>
      <p:sp>
        <p:nvSpPr>
          <p:cNvPr id="3" name="Content Placeholder 2">
            <a:extLst>
              <a:ext uri="{FF2B5EF4-FFF2-40B4-BE49-F238E27FC236}">
                <a16:creationId xmlns:a16="http://schemas.microsoft.com/office/drawing/2014/main" id="{4AE4D193-BAC5-3854-CC52-7FCC41CF5E47}"/>
              </a:ext>
            </a:extLst>
          </p:cNvPr>
          <p:cNvSpPr>
            <a:spLocks noGrp="1"/>
          </p:cNvSpPr>
          <p:nvPr>
            <p:ph sz="half" idx="1"/>
          </p:nvPr>
        </p:nvSpPr>
        <p:spPr>
          <a:xfrm>
            <a:off x="720000" y="1079999"/>
            <a:ext cx="10752000" cy="4898013"/>
          </a:xfrm>
        </p:spPr>
        <p:txBody>
          <a:bodyPr>
            <a:normAutofit fontScale="92500" lnSpcReduction="10000"/>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GB" sz="500" b="0" i="0" u="none" strike="noStrike" kern="1200" cap="none" spc="0" normalizeH="0" baseline="0" noProof="0">
              <a:ln>
                <a:noFill/>
              </a:ln>
              <a:solidFill>
                <a:srgbClr val="1F1449"/>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2000" b="0" i="0" u="none" strike="noStrike" kern="1200" cap="none" spc="0" normalizeH="0" baseline="0" noProof="0">
                <a:ln>
                  <a:noFill/>
                </a:ln>
                <a:solidFill>
                  <a:srgbClr val="1F1449"/>
                </a:solidFill>
                <a:effectLst/>
                <a:uLnTx/>
                <a:uFillTx/>
                <a:latin typeface="Lato"/>
                <a:ea typeface="Calibri"/>
                <a:cs typeface="Times New Roman"/>
              </a:rPr>
              <a:t>The proposed scope of the FSM programme will be to deliver:</a:t>
            </a:r>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GB" sz="500" b="0" i="0" u="none" strike="noStrike" kern="1200" cap="none" spc="0" normalizeH="0" baseline="0" noProof="0">
              <a:ln>
                <a:noFill/>
              </a:ln>
              <a:solidFill>
                <a:srgbClr val="1F1449"/>
              </a:solidFill>
              <a:effectLst/>
              <a:uLnTx/>
              <a:uFillTx/>
              <a:latin typeface="Lato"/>
              <a:ea typeface="Calibri" panose="020F0502020204030204" pitchFamily="34" charset="0"/>
              <a:cs typeface="Times New Roman" panose="02020603050405020304" pitchFamily="18" charset="0"/>
            </a:endParaRPr>
          </a:p>
          <a:p>
            <a:pPr marL="457200" marR="0" lvl="0" indent="-457200" algn="l" defTabSz="914400" rtl="0" eaLnBrk="1" fontAlgn="auto" latinLnBrk="0" hangingPunct="1">
              <a:lnSpc>
                <a:spcPct val="107000"/>
              </a:lnSpc>
              <a:spcBef>
                <a:spcPts val="0"/>
              </a:spcBef>
              <a:spcAft>
                <a:spcPts val="800"/>
              </a:spcAft>
              <a:buClrTx/>
              <a:buSzTx/>
              <a:buFont typeface="+mj-lt"/>
              <a:buAutoNum type="arabicPeriod"/>
              <a:tabLst/>
              <a:defRPr/>
            </a:pPr>
            <a:r>
              <a:rPr kumimoji="0" lang="en-GB" sz="1800" b="0" i="0" u="none" strike="noStrike" kern="1200" cap="none" spc="0" normalizeH="0" baseline="0" noProof="0">
                <a:ln>
                  <a:noFill/>
                </a:ln>
                <a:solidFill>
                  <a:srgbClr val="1F1449"/>
                </a:solidFill>
                <a:effectLst/>
                <a:uLnTx/>
                <a:uFillTx/>
                <a:latin typeface="Lato"/>
                <a:ea typeface="Calibri"/>
                <a:cs typeface="Times New Roman"/>
              </a:rPr>
              <a:t>A replacement for the existing DCC Service Management System (DSMS)  including the pain points identified during the user engagements.</a:t>
            </a:r>
          </a:p>
          <a:p>
            <a:pPr marL="798513" lvl="1" indent="-261938" defTabSz="914400">
              <a:lnSpc>
                <a:spcPct val="107000"/>
              </a:lnSpc>
              <a:spcBef>
                <a:spcPts val="0"/>
              </a:spcBef>
              <a:spcAft>
                <a:spcPts val="800"/>
              </a:spcAft>
              <a:buFont typeface="+mj-lt"/>
              <a:buAutoNum type="alphaLcPeriod"/>
              <a:defRPr/>
            </a:pPr>
            <a:r>
              <a:rPr lang="en-GB" sz="1400">
                <a:solidFill>
                  <a:srgbClr val="1F1449"/>
                </a:solidFill>
                <a:latin typeface="Lato"/>
                <a:ea typeface="Calibri"/>
                <a:cs typeface="Times New Roman"/>
              </a:rPr>
              <a:t>Service Management capability</a:t>
            </a:r>
          </a:p>
          <a:p>
            <a:pPr marL="798513" lvl="1" indent="-261938" defTabSz="914400">
              <a:lnSpc>
                <a:spcPct val="107000"/>
              </a:lnSpc>
              <a:spcBef>
                <a:spcPts val="0"/>
              </a:spcBef>
              <a:spcAft>
                <a:spcPts val="800"/>
              </a:spcAft>
              <a:buFont typeface="+mj-lt"/>
              <a:buAutoNum type="alphaLcPeriod"/>
              <a:defRPr/>
            </a:pPr>
            <a:r>
              <a:rPr kumimoji="0" lang="en-GB" sz="1400" b="0" i="0" u="none" strike="noStrike" kern="1200" cap="none" spc="0" normalizeH="0" baseline="0" noProof="0">
                <a:ln>
                  <a:noFill/>
                </a:ln>
                <a:solidFill>
                  <a:srgbClr val="1F1449"/>
                </a:solidFill>
                <a:effectLst/>
                <a:uLnTx/>
                <a:uFillTx/>
                <a:latin typeface="Lato"/>
                <a:ea typeface="Calibri"/>
                <a:cs typeface="Times New Roman"/>
              </a:rPr>
              <a:t>SSI &amp; SSMI</a:t>
            </a:r>
          </a:p>
          <a:p>
            <a:pPr marL="798513" lvl="1" indent="-261938" defTabSz="914400">
              <a:lnSpc>
                <a:spcPct val="107000"/>
              </a:lnSpc>
              <a:spcBef>
                <a:spcPts val="0"/>
              </a:spcBef>
              <a:spcAft>
                <a:spcPts val="800"/>
              </a:spcAft>
              <a:buFont typeface="+mj-lt"/>
              <a:buAutoNum type="alphaLcPeriod"/>
              <a:defRPr/>
            </a:pPr>
            <a:r>
              <a:rPr lang="en-GB" sz="1400">
                <a:solidFill>
                  <a:srgbClr val="1F1449"/>
                </a:solidFill>
                <a:latin typeface="Lato"/>
                <a:ea typeface="Calibri"/>
                <a:cs typeface="Times New Roman"/>
              </a:rPr>
              <a:t>BMC Remedy Return Record application for 3G &amp; LRR Comms Hub.</a:t>
            </a:r>
            <a:endParaRPr kumimoji="0" lang="en-GB" sz="1400" b="0" i="0" u="none" strike="noStrike" kern="1200" cap="none" spc="0" normalizeH="0" baseline="0" noProof="0">
              <a:ln>
                <a:noFill/>
              </a:ln>
              <a:solidFill>
                <a:srgbClr val="1F1449"/>
              </a:solidFill>
              <a:effectLst/>
              <a:uLnTx/>
              <a:uFillTx/>
              <a:latin typeface="Lato"/>
              <a:ea typeface="Calibri"/>
              <a:cs typeface="Times New Roman"/>
            </a:endParaRPr>
          </a:p>
          <a:p>
            <a:pPr marL="457200" marR="0" lvl="0" indent="-457200" algn="l" defTabSz="914400" rtl="0" eaLnBrk="1" fontAlgn="auto" latinLnBrk="0" hangingPunct="1">
              <a:lnSpc>
                <a:spcPct val="107000"/>
              </a:lnSpc>
              <a:spcBef>
                <a:spcPts val="0"/>
              </a:spcBef>
              <a:spcAft>
                <a:spcPts val="800"/>
              </a:spcAft>
              <a:buClrTx/>
              <a:buSzTx/>
              <a:buFont typeface="+mj-lt"/>
              <a:buAutoNum type="arabicPeriod"/>
              <a:tabLst/>
              <a:defRPr/>
            </a:pPr>
            <a:r>
              <a:rPr kumimoji="0" lang="en-GB" sz="1800" b="0" i="0" u="none" strike="noStrike" kern="1200" cap="none" spc="0" normalizeH="0" baseline="0" noProof="0">
                <a:ln>
                  <a:noFill/>
                </a:ln>
                <a:solidFill>
                  <a:srgbClr val="1F1449"/>
                </a:solidFill>
                <a:effectLst/>
                <a:uLnTx/>
                <a:uFillTx/>
                <a:latin typeface="Lato"/>
                <a:ea typeface="Calibri"/>
                <a:cs typeface="Times New Roman"/>
              </a:rPr>
              <a:t>Relevant changes to the business processes within DCC that will improve the customer service experience;</a:t>
            </a:r>
          </a:p>
          <a:p>
            <a:pPr marL="457200" marR="0" lvl="0" indent="-457200" algn="l" defTabSz="914400" rtl="0" eaLnBrk="1" fontAlgn="auto" latinLnBrk="0" hangingPunct="1">
              <a:lnSpc>
                <a:spcPct val="107000"/>
              </a:lnSpc>
              <a:spcBef>
                <a:spcPts val="0"/>
              </a:spcBef>
              <a:spcAft>
                <a:spcPts val="800"/>
              </a:spcAft>
              <a:buClrTx/>
              <a:buSzTx/>
              <a:buFont typeface="+mj-lt"/>
              <a:buAutoNum type="arabicPeriod"/>
              <a:tabLst/>
              <a:defRPr/>
            </a:pPr>
            <a:r>
              <a:rPr lang="en-US" sz="1800" b="0">
                <a:solidFill>
                  <a:srgbClr val="1F1449"/>
                </a:solidFill>
                <a:latin typeface="Lato"/>
                <a:ea typeface="Calibri"/>
                <a:cs typeface="Times New Roman"/>
              </a:rPr>
              <a:t>A </a:t>
            </a:r>
            <a:r>
              <a:rPr kumimoji="0" lang="en-US" sz="1800" b="0" i="0" u="none" strike="noStrike" kern="1200" cap="none" spc="0" normalizeH="0" baseline="0" noProof="0">
                <a:ln>
                  <a:noFill/>
                </a:ln>
                <a:solidFill>
                  <a:srgbClr val="1F1449"/>
                </a:solidFill>
                <a:effectLst/>
                <a:uLnTx/>
                <a:uFillTx/>
                <a:latin typeface="Lato"/>
                <a:ea typeface="Calibri"/>
                <a:cs typeface="Times New Roman"/>
              </a:rPr>
              <a:t>new Order Management System for the 4G Comms Hub &amp; Network capability (forecasting, ordering and returns)</a:t>
            </a:r>
            <a:endParaRPr kumimoji="0" lang="en-GB" sz="1800" b="0" i="0" u="none" strike="noStrike" kern="1200" cap="none" spc="0" normalizeH="0" baseline="0" noProof="0">
              <a:ln>
                <a:noFill/>
              </a:ln>
              <a:solidFill>
                <a:srgbClr val="1F1449"/>
              </a:solidFill>
              <a:effectLst/>
              <a:uLnTx/>
              <a:uFillTx/>
              <a:latin typeface="Lato"/>
              <a:ea typeface="Calibri"/>
              <a:cs typeface="Times New Roman"/>
            </a:endParaRPr>
          </a:p>
          <a:p>
            <a:pPr marL="457200" marR="0" lvl="0" indent="-457200" algn="l" defTabSz="914400" rtl="0" eaLnBrk="1" fontAlgn="auto" latinLnBrk="0" hangingPunct="1">
              <a:lnSpc>
                <a:spcPct val="107000"/>
              </a:lnSpc>
              <a:spcBef>
                <a:spcPts val="0"/>
              </a:spcBef>
              <a:spcAft>
                <a:spcPts val="800"/>
              </a:spcAft>
              <a:buClrTx/>
              <a:buSzTx/>
              <a:buFont typeface="+mj-lt"/>
              <a:buAutoNum type="arabicPeriod"/>
              <a:tabLst/>
              <a:defRPr/>
            </a:pPr>
            <a:endParaRPr kumimoji="0" lang="en-GB" sz="100" b="0" i="0" u="none" strike="noStrike" kern="1200" cap="none" spc="0" normalizeH="0" baseline="0" noProof="0">
              <a:ln>
                <a:noFill/>
              </a:ln>
              <a:solidFill>
                <a:srgbClr val="1F1449"/>
              </a:solidFill>
              <a:effectLst/>
              <a:highlight>
                <a:srgbClr val="FFFF00"/>
              </a:highlight>
              <a:uLnTx/>
              <a:uFillTx/>
              <a:latin typeface="Lato"/>
              <a:ea typeface="Calibri"/>
              <a:cs typeface="Times New Roman"/>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GB" sz="400" b="0" i="0" u="none" strike="noStrike" kern="1200" cap="none" spc="0" normalizeH="0" baseline="0" noProof="0">
              <a:ln>
                <a:noFill/>
              </a:ln>
              <a:solidFill>
                <a:srgbClr val="1F1449"/>
              </a:solidFill>
              <a:effectLst/>
              <a:uLnTx/>
              <a:uFillTx/>
              <a:latin typeface="Lato"/>
              <a:ea typeface="Calibri"/>
              <a:cs typeface="Times New Roman"/>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b="0">
                <a:solidFill>
                  <a:srgbClr val="1F1449"/>
                </a:solidFill>
                <a:latin typeface="Lato"/>
                <a:ea typeface="Calibri"/>
                <a:cs typeface="Times New Roman"/>
              </a:rPr>
              <a:t>For the avoidance of doubt the 3G &amp; LRR Ordering and Forecast will continue to be delivered by the existing OMS-N &amp; OMS-C&amp;S and out of the scope of FSM program.</a:t>
            </a:r>
            <a:endParaRPr kumimoji="0" lang="en-GB" sz="1600" b="0" i="0" u="none" strike="noStrike" kern="1200" cap="none" spc="0" normalizeH="0" baseline="0" noProof="0">
              <a:ln>
                <a:noFill/>
              </a:ln>
              <a:solidFill>
                <a:srgbClr val="1F1449"/>
              </a:solidFill>
              <a:effectLst/>
              <a:uLnTx/>
              <a:uFillTx/>
              <a:latin typeface="Lato"/>
              <a:ea typeface="Calibri"/>
              <a:cs typeface="Times New Roman"/>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kumimoji="0" lang="en-GB" sz="100" b="0" i="0" u="none" strike="noStrike" kern="1200" cap="none" spc="0" normalizeH="0" baseline="0" noProof="0">
              <a:ln>
                <a:noFill/>
              </a:ln>
              <a:solidFill>
                <a:srgbClr val="1F1449"/>
              </a:solidFill>
              <a:effectLst/>
              <a:uLnTx/>
              <a:uFillTx/>
              <a:latin typeface="Lato"/>
              <a:ea typeface="Calibri"/>
              <a:cs typeface="Times New Roman"/>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600" b="0" i="0" u="none" strike="noStrike" kern="1200" cap="none" spc="0" normalizeH="0" baseline="0" noProof="0">
                <a:ln>
                  <a:noFill/>
                </a:ln>
                <a:solidFill>
                  <a:srgbClr val="1F1449"/>
                </a:solidFill>
                <a:effectLst/>
                <a:uLnTx/>
                <a:uFillTx/>
                <a:latin typeface="Lato"/>
                <a:ea typeface="Calibri"/>
                <a:cs typeface="Times New Roman"/>
              </a:rPr>
              <a:t>DCC have taken the lessons learned from the July user research and previous DSMS programme engagements to inform our approach to identify business needs and user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1F1449"/>
              </a:solidFill>
              <a:effectLst/>
              <a:uLnTx/>
              <a:uFillTx/>
              <a:latin typeface="Lato" panose="020F0502020204030203" pitchFamily="34" charset="0"/>
              <a:ea typeface="Lato" panose="020F0502020204030203" pitchFamily="34" charset="0"/>
              <a:cs typeface="Lato" panose="020F0502020204030203" pitchFamily="34" charset="0"/>
            </a:endParaRPr>
          </a:p>
          <a:p>
            <a:endParaRPr lang="en-GB" b="0"/>
          </a:p>
        </p:txBody>
      </p:sp>
      <p:sp>
        <p:nvSpPr>
          <p:cNvPr id="4" name="TextBox 3">
            <a:extLst>
              <a:ext uri="{FF2B5EF4-FFF2-40B4-BE49-F238E27FC236}">
                <a16:creationId xmlns:a16="http://schemas.microsoft.com/office/drawing/2014/main" id="{08F1F735-9F08-F20D-A4FE-DD64805434EB}"/>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1445408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1D13558-8226-766B-448F-E6C0A2FD41FE}"/>
              </a:ext>
            </a:extLst>
          </p:cNvPr>
          <p:cNvPicPr>
            <a:picLocks noChangeAspect="1"/>
          </p:cNvPicPr>
          <p:nvPr/>
        </p:nvPicPr>
        <p:blipFill rotWithShape="1">
          <a:blip r:embed="rId2"/>
          <a:srcRect l="1001" t="9262" r="-187" b="6948"/>
          <a:stretch/>
        </p:blipFill>
        <p:spPr>
          <a:xfrm>
            <a:off x="144378" y="635266"/>
            <a:ext cx="12047621" cy="5746283"/>
          </a:xfrm>
          <a:prstGeom prst="rect">
            <a:avLst/>
          </a:prstGeom>
        </p:spPr>
      </p:pic>
      <p:sp>
        <p:nvSpPr>
          <p:cNvPr id="12" name="Title 11">
            <a:extLst>
              <a:ext uri="{FF2B5EF4-FFF2-40B4-BE49-F238E27FC236}">
                <a16:creationId xmlns:a16="http://schemas.microsoft.com/office/drawing/2014/main" id="{1664879A-E4EF-04F4-BEC9-1D9B39162B6B}"/>
              </a:ext>
            </a:extLst>
          </p:cNvPr>
          <p:cNvSpPr>
            <a:spLocks noGrp="1"/>
          </p:cNvSpPr>
          <p:nvPr>
            <p:ph type="title"/>
          </p:nvPr>
        </p:nvSpPr>
        <p:spPr>
          <a:xfrm>
            <a:off x="749300" y="274903"/>
            <a:ext cx="8999538" cy="720725"/>
          </a:xfrm>
        </p:spPr>
        <p:txBody>
          <a:bodyPr/>
          <a:lstStyle/>
          <a:p>
            <a:r>
              <a:rPr lang="en-GB" dirty="0">
                <a:latin typeface="Lato"/>
                <a:ea typeface="Lato"/>
                <a:cs typeface="Lato"/>
              </a:rPr>
              <a:t>F</a:t>
            </a:r>
            <a:r>
              <a:rPr lang="en-GB" dirty="0">
                <a:highlight>
                  <a:srgbClr val="FFFF00"/>
                </a:highlight>
                <a:latin typeface="Lato"/>
                <a:ea typeface="Lato"/>
                <a:cs typeface="Lato"/>
              </a:rPr>
              <a:t>SM Plan on a page – 13/9/24</a:t>
            </a:r>
          </a:p>
        </p:txBody>
      </p:sp>
      <p:sp>
        <p:nvSpPr>
          <p:cNvPr id="3" name="TextBox 2">
            <a:extLst>
              <a:ext uri="{FF2B5EF4-FFF2-40B4-BE49-F238E27FC236}">
                <a16:creationId xmlns:a16="http://schemas.microsoft.com/office/drawing/2014/main" id="{79690012-64CF-EDC1-F383-6DDE9781A130}"/>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3847762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ACE03-A3C0-4642-86DC-0D7A735713C4}"/>
              </a:ext>
            </a:extLst>
          </p:cNvPr>
          <p:cNvSpPr>
            <a:spLocks noGrp="1"/>
          </p:cNvSpPr>
          <p:nvPr>
            <p:ph type="title"/>
          </p:nvPr>
        </p:nvSpPr>
        <p:spPr/>
        <p:txBody>
          <a:bodyPr/>
          <a:lstStyle/>
          <a:p>
            <a:r>
              <a:rPr lang="en-GB" dirty="0">
                <a:latin typeface="Lato"/>
              </a:rPr>
              <a:t>Resource</a:t>
            </a:r>
            <a:r>
              <a:rPr lang="en-GB" dirty="0">
                <a:latin typeface="Lato"/>
                <a:ea typeface="Lato"/>
                <a:cs typeface="Lato"/>
              </a:rPr>
              <a:t> Profile</a:t>
            </a:r>
            <a:endParaRPr lang="en-GB" dirty="0">
              <a:ea typeface="Lato"/>
              <a:cs typeface="Lato"/>
            </a:endParaRPr>
          </a:p>
        </p:txBody>
      </p:sp>
      <p:sp>
        <p:nvSpPr>
          <p:cNvPr id="5" name="Rectangle 4">
            <a:extLst>
              <a:ext uri="{FF2B5EF4-FFF2-40B4-BE49-F238E27FC236}">
                <a16:creationId xmlns:a16="http://schemas.microsoft.com/office/drawing/2014/main" id="{4FEE3BAF-F233-3C95-28A5-F4FAB6A49EE5}"/>
              </a:ext>
            </a:extLst>
          </p:cNvPr>
          <p:cNvSpPr/>
          <p:nvPr/>
        </p:nvSpPr>
        <p:spPr>
          <a:xfrm>
            <a:off x="5220000" y="1006019"/>
            <a:ext cx="1766657" cy="213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ontent Placeholder 5">
            <a:extLst>
              <a:ext uri="{FF2B5EF4-FFF2-40B4-BE49-F238E27FC236}">
                <a16:creationId xmlns:a16="http://schemas.microsoft.com/office/drawing/2014/main" id="{D7C32914-44B4-38FD-2B56-711FA6808DE8}"/>
              </a:ext>
            </a:extLst>
          </p:cNvPr>
          <p:cNvSpPr>
            <a:spLocks noGrp="1"/>
          </p:cNvSpPr>
          <p:nvPr>
            <p:ph sz="half" idx="1"/>
          </p:nvPr>
        </p:nvSpPr>
        <p:spPr/>
        <p:txBody>
          <a:bodyPr vert="horz" lIns="0" tIns="0" rIns="0" bIns="0" rtlCol="0" anchor="t">
            <a:noAutofit/>
          </a:bodyPr>
          <a:lstStyle/>
          <a:p>
            <a:r>
              <a:rPr lang="en-US" i="1" dirty="0">
                <a:latin typeface="Lato"/>
                <a:ea typeface="Lato"/>
                <a:cs typeface="Lato"/>
              </a:rPr>
              <a:t>Please provide the approved baselined resource profile from Clarity.</a:t>
            </a:r>
            <a:endParaRPr lang="en-US" i="1" dirty="0"/>
          </a:p>
        </p:txBody>
      </p:sp>
      <p:sp>
        <p:nvSpPr>
          <p:cNvPr id="4" name="TextBox 3">
            <a:extLst>
              <a:ext uri="{FF2B5EF4-FFF2-40B4-BE49-F238E27FC236}">
                <a16:creationId xmlns:a16="http://schemas.microsoft.com/office/drawing/2014/main" id="{D15476F3-E47B-419A-F192-F7F7D6A64421}"/>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2960603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EFFA-2610-D938-AE66-9FE667087407}"/>
              </a:ext>
            </a:extLst>
          </p:cNvPr>
          <p:cNvSpPr>
            <a:spLocks noGrp="1"/>
          </p:cNvSpPr>
          <p:nvPr>
            <p:ph type="title"/>
          </p:nvPr>
        </p:nvSpPr>
        <p:spPr/>
        <p:txBody>
          <a:bodyPr/>
          <a:lstStyle/>
          <a:p>
            <a:r>
              <a:rPr lang="en-GB" dirty="0"/>
              <a:t>Instructions</a:t>
            </a:r>
          </a:p>
        </p:txBody>
      </p:sp>
      <p:sp>
        <p:nvSpPr>
          <p:cNvPr id="3" name="Content Placeholder 2">
            <a:extLst>
              <a:ext uri="{FF2B5EF4-FFF2-40B4-BE49-F238E27FC236}">
                <a16:creationId xmlns:a16="http://schemas.microsoft.com/office/drawing/2014/main" id="{DCF49076-E4A1-9F97-F809-7109F428AF36}"/>
              </a:ext>
            </a:extLst>
          </p:cNvPr>
          <p:cNvSpPr>
            <a:spLocks noGrp="1"/>
          </p:cNvSpPr>
          <p:nvPr>
            <p:ph sz="half" idx="1"/>
          </p:nvPr>
        </p:nvSpPr>
        <p:spPr/>
        <p:txBody>
          <a:bodyPr/>
          <a:lstStyle/>
          <a:p>
            <a:pPr marL="342900" indent="-342900">
              <a:buFont typeface="Arial" panose="020B0604020202020204" pitchFamily="34" charset="0"/>
              <a:buChar char="•"/>
            </a:pPr>
            <a:r>
              <a:rPr lang="en-GB" sz="2000" b="0" dirty="0"/>
              <a:t>Please download a copy of this template and store it in your project folder</a:t>
            </a:r>
          </a:p>
          <a:p>
            <a:pPr marL="342900" indent="-342900">
              <a:buFont typeface="Arial" panose="020B0604020202020204" pitchFamily="34" charset="0"/>
              <a:buChar char="•"/>
            </a:pPr>
            <a:r>
              <a:rPr lang="en-GB" sz="2000" b="0" dirty="0"/>
              <a:t>Use that version as your “live” document and provide access to the Technical Management team so we can support you</a:t>
            </a:r>
          </a:p>
          <a:p>
            <a:pPr marL="342900" indent="-342900">
              <a:buFont typeface="Arial" panose="020B0604020202020204" pitchFamily="34" charset="0"/>
              <a:buChar char="•"/>
            </a:pPr>
            <a:r>
              <a:rPr lang="en-GB" sz="2000" u="sng" dirty="0">
                <a:solidFill>
                  <a:srgbClr val="FF0000"/>
                </a:solidFill>
              </a:rPr>
              <a:t>DO NOT </a:t>
            </a:r>
            <a:r>
              <a:rPr lang="en-GB" sz="2000" b="0" dirty="0"/>
              <a:t>change the online version of this template</a:t>
            </a:r>
          </a:p>
          <a:p>
            <a:pPr marL="342900" indent="-342900">
              <a:buFont typeface="Arial" panose="020B0604020202020204" pitchFamily="34" charset="0"/>
              <a:buChar char="•"/>
            </a:pPr>
            <a:r>
              <a:rPr lang="en-GB" sz="2000" b="0" dirty="0"/>
              <a:t>Technical Management (</a:t>
            </a:r>
            <a:r>
              <a:rPr lang="en-GB" sz="2000" b="0" dirty="0">
                <a:hlinkClick r:id="rId2"/>
              </a:rPr>
              <a:t>smb.tmf@smartdcc.co.uk</a:t>
            </a:r>
            <a:r>
              <a:rPr lang="en-GB" sz="2000" b="0" dirty="0"/>
              <a:t>) will support your CFDA journey and will help you complete this deck prior to submission to CFDA</a:t>
            </a:r>
          </a:p>
        </p:txBody>
      </p:sp>
    </p:spTree>
    <p:extLst>
      <p:ext uri="{BB962C8B-B14F-4D97-AF65-F5344CB8AC3E}">
        <p14:creationId xmlns:p14="http://schemas.microsoft.com/office/powerpoint/2010/main" val="464777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6CCA-9495-2A9D-3666-7F607CC14220}"/>
              </a:ext>
            </a:extLst>
          </p:cNvPr>
          <p:cNvSpPr>
            <a:spLocks noGrp="1"/>
          </p:cNvSpPr>
          <p:nvPr>
            <p:ph type="title"/>
          </p:nvPr>
        </p:nvSpPr>
        <p:spPr/>
        <p:txBody>
          <a:bodyPr/>
          <a:lstStyle/>
          <a:p>
            <a:r>
              <a:rPr lang="en-GB" dirty="0"/>
              <a:t>Systems Engineering Management Plan</a:t>
            </a:r>
          </a:p>
        </p:txBody>
      </p:sp>
      <p:sp>
        <p:nvSpPr>
          <p:cNvPr id="3" name="Content Placeholder 2">
            <a:extLst>
              <a:ext uri="{FF2B5EF4-FFF2-40B4-BE49-F238E27FC236}">
                <a16:creationId xmlns:a16="http://schemas.microsoft.com/office/drawing/2014/main" id="{32C8D5AB-9A49-0BC7-4337-67A670E6CFEE}"/>
              </a:ext>
            </a:extLst>
          </p:cNvPr>
          <p:cNvSpPr>
            <a:spLocks noGrp="1"/>
          </p:cNvSpPr>
          <p:nvPr>
            <p:ph sz="half" idx="1"/>
          </p:nvPr>
        </p:nvSpPr>
        <p:spPr>
          <a:xfrm>
            <a:off x="720000" y="911324"/>
            <a:ext cx="9000000" cy="4140000"/>
          </a:xfrm>
        </p:spPr>
        <p:txBody>
          <a:bodyPr vert="horz" lIns="0" tIns="0" rIns="0" bIns="0" rtlCol="0" anchor="t">
            <a:noAutofit/>
          </a:bodyPr>
          <a:lstStyle/>
          <a:p>
            <a:endParaRPr lang="en-GB" dirty="0">
              <a:ea typeface="Lato"/>
              <a:cs typeface="Lato"/>
            </a:endParaRPr>
          </a:p>
        </p:txBody>
      </p:sp>
      <p:sp>
        <p:nvSpPr>
          <p:cNvPr id="5" name="TextBox 4">
            <a:extLst>
              <a:ext uri="{FF2B5EF4-FFF2-40B4-BE49-F238E27FC236}">
                <a16:creationId xmlns:a16="http://schemas.microsoft.com/office/drawing/2014/main" id="{89F27920-0E69-80E4-AF9C-0A7886E84199}"/>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3060269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E713-4405-4635-94BC-81B7A7B1EAAD}"/>
              </a:ext>
            </a:extLst>
          </p:cNvPr>
          <p:cNvSpPr>
            <a:spLocks noGrp="1"/>
          </p:cNvSpPr>
          <p:nvPr>
            <p:ph type="title"/>
          </p:nvPr>
        </p:nvSpPr>
        <p:spPr>
          <a:xfrm>
            <a:off x="663971" y="237441"/>
            <a:ext cx="9000000" cy="720000"/>
          </a:xfrm>
        </p:spPr>
        <p:txBody>
          <a:bodyPr/>
          <a:lstStyle/>
          <a:p>
            <a:r>
              <a:rPr lang="en-GB">
                <a:latin typeface="Lato"/>
              </a:rPr>
              <a:t>CFDA Review Matrix </a:t>
            </a:r>
            <a:br>
              <a:rPr lang="en-GB">
                <a:latin typeface="Lato"/>
              </a:rPr>
            </a:br>
            <a:r>
              <a:rPr lang="en-GB" sz="1800">
                <a:latin typeface="Segoe UI"/>
                <a:cs typeface="Segoe UI"/>
              </a:rPr>
              <a:t>Please highlight below who your nominated reviewer is from each team per Phase</a:t>
            </a:r>
            <a:endParaRPr lang="en-GB" sz="1800" b="0">
              <a:latin typeface="Segoe UI"/>
              <a:cs typeface="Segoe UI"/>
            </a:endParaRPr>
          </a:p>
          <a:p>
            <a:endParaRPr lang="en-GB" b="0">
              <a:latin typeface="Segoe UI"/>
              <a:cs typeface="Segoe UI"/>
            </a:endParaRPr>
          </a:p>
          <a:p>
            <a:endParaRPr lang="en-GB">
              <a:latin typeface="Lato"/>
            </a:endParaRPr>
          </a:p>
          <a:p>
            <a:endParaRPr lang="en-GB"/>
          </a:p>
        </p:txBody>
      </p:sp>
      <p:graphicFrame>
        <p:nvGraphicFramePr>
          <p:cNvPr id="5" name="Table 4">
            <a:extLst>
              <a:ext uri="{FF2B5EF4-FFF2-40B4-BE49-F238E27FC236}">
                <a16:creationId xmlns:a16="http://schemas.microsoft.com/office/drawing/2014/main" id="{3C80F9D2-066B-1E84-BFAD-787B35E2A63F}"/>
              </a:ext>
            </a:extLst>
          </p:cNvPr>
          <p:cNvGraphicFramePr>
            <a:graphicFrameLocks noGrp="1"/>
          </p:cNvGraphicFramePr>
          <p:nvPr>
            <p:extLst>
              <p:ext uri="{D42A27DB-BD31-4B8C-83A1-F6EECF244321}">
                <p14:modId xmlns:p14="http://schemas.microsoft.com/office/powerpoint/2010/main" val="2372900247"/>
              </p:ext>
            </p:extLst>
          </p:nvPr>
        </p:nvGraphicFramePr>
        <p:xfrm>
          <a:off x="719999" y="985152"/>
          <a:ext cx="10306048" cy="4811496"/>
        </p:xfrm>
        <a:graphic>
          <a:graphicData uri="http://schemas.openxmlformats.org/drawingml/2006/table">
            <a:tbl>
              <a:tblPr firstRow="1" bandRow="1">
                <a:tableStyleId>{5C22544A-7EE6-4342-B048-85BDC9FD1C3A}</a:tableStyleId>
              </a:tblPr>
              <a:tblGrid>
                <a:gridCol w="2395145">
                  <a:extLst>
                    <a:ext uri="{9D8B030D-6E8A-4147-A177-3AD203B41FA5}">
                      <a16:colId xmlns:a16="http://schemas.microsoft.com/office/drawing/2014/main" val="3787088078"/>
                    </a:ext>
                  </a:extLst>
                </a:gridCol>
                <a:gridCol w="1571031">
                  <a:extLst>
                    <a:ext uri="{9D8B030D-6E8A-4147-A177-3AD203B41FA5}">
                      <a16:colId xmlns:a16="http://schemas.microsoft.com/office/drawing/2014/main" val="3491833124"/>
                    </a:ext>
                  </a:extLst>
                </a:gridCol>
                <a:gridCol w="1983088">
                  <a:extLst>
                    <a:ext uri="{9D8B030D-6E8A-4147-A177-3AD203B41FA5}">
                      <a16:colId xmlns:a16="http://schemas.microsoft.com/office/drawing/2014/main" val="842596305"/>
                    </a:ext>
                  </a:extLst>
                </a:gridCol>
                <a:gridCol w="2178392">
                  <a:extLst>
                    <a:ext uri="{9D8B030D-6E8A-4147-A177-3AD203B41FA5}">
                      <a16:colId xmlns:a16="http://schemas.microsoft.com/office/drawing/2014/main" val="200949583"/>
                    </a:ext>
                  </a:extLst>
                </a:gridCol>
                <a:gridCol w="2178392">
                  <a:extLst>
                    <a:ext uri="{9D8B030D-6E8A-4147-A177-3AD203B41FA5}">
                      <a16:colId xmlns:a16="http://schemas.microsoft.com/office/drawing/2014/main" val="3738843051"/>
                    </a:ext>
                  </a:extLst>
                </a:gridCol>
              </a:tblGrid>
              <a:tr h="428625">
                <a:tc>
                  <a:txBody>
                    <a:bodyPr/>
                    <a:lstStyle/>
                    <a:p>
                      <a:pPr fontAlgn="base"/>
                      <a:r>
                        <a:rPr lang="en-GB" sz="1200" dirty="0">
                          <a:effectLst/>
                          <a:latin typeface="Lato"/>
                          <a:ea typeface="Lato"/>
                          <a:cs typeface="Lato"/>
                        </a:rPr>
                        <a:t>Team​​</a:t>
                      </a:r>
                      <a:endParaRPr lang="en-GB" b="1" dirty="0">
                        <a:solidFill>
                          <a:srgbClr val="FFFFFF"/>
                        </a:solidFill>
                        <a:effectLst/>
                        <a:latin typeface="Lato"/>
                        <a:ea typeface="Lato"/>
                        <a:cs typeface="Lato"/>
                      </a:endParaRPr>
                    </a:p>
                  </a:txBody>
                  <a:tcPr anchor="ctr">
                    <a:solidFill>
                      <a:srgbClr val="A865CD"/>
                    </a:solidFill>
                  </a:tcPr>
                </a:tc>
                <a:tc>
                  <a:txBody>
                    <a:bodyPr/>
                    <a:lstStyle/>
                    <a:p>
                      <a:pPr fontAlgn="base"/>
                      <a:r>
                        <a:rPr lang="en-GB" sz="1200" dirty="0">
                          <a:effectLst/>
                          <a:latin typeface="Lato"/>
                          <a:ea typeface="Lato"/>
                          <a:cs typeface="Lato"/>
                        </a:rPr>
                        <a:t>Director​​</a:t>
                      </a:r>
                      <a:endParaRPr lang="en-GB" b="1" dirty="0">
                        <a:solidFill>
                          <a:srgbClr val="FFFFFF"/>
                        </a:solidFill>
                        <a:effectLst/>
                        <a:latin typeface="Lato"/>
                        <a:ea typeface="Lato"/>
                        <a:cs typeface="Lato"/>
                      </a:endParaRPr>
                    </a:p>
                  </a:txBody>
                  <a:tcPr anchor="ctr">
                    <a:solidFill>
                      <a:srgbClr val="A865CD"/>
                    </a:solidFill>
                  </a:tcPr>
                </a:tc>
                <a:tc>
                  <a:txBody>
                    <a:bodyPr/>
                    <a:lstStyle/>
                    <a:p>
                      <a:pPr fontAlgn="base"/>
                      <a:r>
                        <a:rPr lang="en-GB" sz="1200" dirty="0">
                          <a:effectLst/>
                          <a:latin typeface="Lato"/>
                          <a:ea typeface="Lato"/>
                          <a:cs typeface="Lato"/>
                        </a:rPr>
                        <a:t>Head/Manager​​</a:t>
                      </a:r>
                      <a:endParaRPr lang="en-GB" b="1" dirty="0">
                        <a:solidFill>
                          <a:srgbClr val="FFFFFF"/>
                        </a:solidFill>
                        <a:effectLst/>
                        <a:latin typeface="Lato"/>
                        <a:ea typeface="Lato"/>
                        <a:cs typeface="Lato"/>
                      </a:endParaRPr>
                    </a:p>
                  </a:txBody>
                  <a:tcPr anchor="ctr">
                    <a:solidFill>
                      <a:srgbClr val="A865CD"/>
                    </a:solidFill>
                  </a:tcPr>
                </a:tc>
                <a:tc>
                  <a:txBody>
                    <a:bodyPr/>
                    <a:lstStyle/>
                    <a:p>
                      <a:pPr fontAlgn="base"/>
                      <a:r>
                        <a:rPr lang="en-GB" sz="1200" dirty="0">
                          <a:effectLst/>
                          <a:latin typeface="Lato"/>
                          <a:ea typeface="Lato"/>
                          <a:cs typeface="Lato"/>
                        </a:rPr>
                        <a:t>Nominated/Delegated Review ​​</a:t>
                      </a:r>
                      <a:endParaRPr lang="en-GB" b="1" dirty="0">
                        <a:solidFill>
                          <a:srgbClr val="FFFFFF"/>
                        </a:solidFill>
                        <a:effectLst/>
                        <a:latin typeface="Lato"/>
                        <a:ea typeface="Lato"/>
                        <a:cs typeface="Lato"/>
                      </a:endParaRPr>
                    </a:p>
                  </a:txBody>
                  <a:tcPr anchor="ctr">
                    <a:solidFill>
                      <a:srgbClr val="A865CD"/>
                    </a:solidFill>
                  </a:tcPr>
                </a:tc>
                <a:tc>
                  <a:txBody>
                    <a:bodyPr/>
                    <a:lstStyle/>
                    <a:p>
                      <a:pPr lvl="0">
                        <a:buNone/>
                      </a:pPr>
                      <a:r>
                        <a:rPr lang="en-GB" sz="1200" dirty="0">
                          <a:effectLst/>
                          <a:latin typeface="Lato"/>
                          <a:ea typeface="Lato"/>
                          <a:cs typeface="Lato"/>
                        </a:rPr>
                        <a:t>Approval</a:t>
                      </a:r>
                    </a:p>
                  </a:txBody>
                  <a:tcPr anchor="ctr">
                    <a:solidFill>
                      <a:srgbClr val="A865CD"/>
                    </a:solidFill>
                  </a:tcPr>
                </a:tc>
                <a:extLst>
                  <a:ext uri="{0D108BD9-81ED-4DB2-BD59-A6C34878D82A}">
                    <a16:rowId xmlns:a16="http://schemas.microsoft.com/office/drawing/2014/main" val="890370977"/>
                  </a:ext>
                </a:extLst>
              </a:tr>
              <a:tr h="428625">
                <a:tc>
                  <a:txBody>
                    <a:bodyPr/>
                    <a:lstStyle/>
                    <a:p>
                      <a:pPr>
                        <a:spcBef>
                          <a:spcPts val="600"/>
                        </a:spcBef>
                        <a:spcAft>
                          <a:spcPts val="1200"/>
                        </a:spcAft>
                      </a:pPr>
                      <a:r>
                        <a:rPr lang="en-US" sz="1000" dirty="0">
                          <a:solidFill>
                            <a:schemeClr val="tx1"/>
                          </a:solidFill>
                          <a:effectLst/>
                          <a:latin typeface="Lato"/>
                          <a:ea typeface="Lato"/>
                          <a:cs typeface="Lato"/>
                        </a:rPr>
                        <a:t>(CTO) Engineering &amp; Technical Management</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Mannu Rawat</a:t>
                      </a:r>
                      <a:endParaRPr lang="en-GB" sz="100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Mark Shaw </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highlight>
                            <a:srgbClr val="FFFF00"/>
                          </a:highlight>
                          <a:latin typeface="Lato"/>
                          <a:ea typeface="Lato"/>
                          <a:cs typeface="Lato"/>
                        </a:rPr>
                        <a:t>Assigned on a per project basis</a:t>
                      </a:r>
                      <a:endParaRPr lang="en-GB" sz="1000" dirty="0">
                        <a:solidFill>
                          <a:schemeClr val="tx1"/>
                        </a:solidFill>
                        <a:effectLst/>
                        <a:highlight>
                          <a:srgbClr val="FFFF00"/>
                        </a:highlight>
                        <a:latin typeface="Lato"/>
                        <a:ea typeface="Lato"/>
                        <a:cs typeface="Lato"/>
                      </a:endParaRPr>
                    </a:p>
                  </a:txBody>
                  <a:tcPr marL="68580" marR="68580" marT="9525" marB="9525" anchor="ctr"/>
                </a:tc>
                <a:tc>
                  <a:txBody>
                    <a:bodyPr/>
                    <a:lstStyle/>
                    <a:p>
                      <a:pPr lvl="0">
                        <a:buNone/>
                      </a:pPr>
                      <a:r>
                        <a:rPr lang="en-GB" sz="1000" dirty="0">
                          <a:solidFill>
                            <a:schemeClr val="tx1"/>
                          </a:solidFill>
                          <a:effectLst/>
                          <a:highlight>
                            <a:srgbClr val="FFFF00"/>
                          </a:highlight>
                          <a:latin typeface="Lato"/>
                          <a:ea typeface="Lato"/>
                          <a:cs typeface="Lato"/>
                        </a:rPr>
                        <a:t>Provide hyperlink to email</a:t>
                      </a:r>
                    </a:p>
                  </a:txBody>
                  <a:tcPr anchor="ctr"/>
                </a:tc>
                <a:extLst>
                  <a:ext uri="{0D108BD9-81ED-4DB2-BD59-A6C34878D82A}">
                    <a16:rowId xmlns:a16="http://schemas.microsoft.com/office/drawing/2014/main" val="1577312212"/>
                  </a:ext>
                </a:extLst>
              </a:tr>
              <a:tr h="428625">
                <a:tc>
                  <a:txBody>
                    <a:bodyPr/>
                    <a:lstStyle/>
                    <a:p>
                      <a:pPr>
                        <a:spcBef>
                          <a:spcPts val="600"/>
                        </a:spcBef>
                        <a:spcAft>
                          <a:spcPts val="1200"/>
                        </a:spcAft>
                      </a:pPr>
                      <a:r>
                        <a:rPr lang="en-US" sz="1000" dirty="0">
                          <a:solidFill>
                            <a:schemeClr val="tx1"/>
                          </a:solidFill>
                          <a:effectLst/>
                          <a:latin typeface="Lato"/>
                          <a:ea typeface="Lato"/>
                          <a:cs typeface="Lato"/>
                        </a:rPr>
                        <a:t>(CTO) Architecture &amp; Design</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Graham Robertson</a:t>
                      </a:r>
                      <a:endParaRPr lang="en-GB" sz="100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panose="020F0502020204030203" pitchFamily="34" charset="0"/>
                          <a:ea typeface="Lato" panose="020F0502020204030203" pitchFamily="34" charset="0"/>
                          <a:cs typeface="Lato" panose="020F0502020204030203" pitchFamily="34" charset="0"/>
                        </a:rPr>
                        <a:t>Allan Aitchison</a:t>
                      </a:r>
                      <a:endParaRPr lang="en-GB" sz="100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9525" marB="9525" anchor="ctr"/>
                </a:tc>
                <a:tc>
                  <a:txBody>
                    <a:bodyPr/>
                    <a:lstStyle/>
                    <a:p>
                      <a:pPr>
                        <a:spcBef>
                          <a:spcPts val="600"/>
                        </a:spcBef>
                        <a:spcAft>
                          <a:spcPts val="1200"/>
                        </a:spcAft>
                      </a:pPr>
                      <a:r>
                        <a:rPr lang="en-US" sz="1000" dirty="0">
                          <a:solidFill>
                            <a:schemeClr val="tx1"/>
                          </a:solidFill>
                          <a:effectLst/>
                          <a:highlight>
                            <a:srgbClr val="FFFF00"/>
                          </a:highlight>
                          <a:latin typeface="Lato"/>
                          <a:ea typeface="Lato"/>
                          <a:cs typeface="Lato"/>
                        </a:rPr>
                        <a:t>Assigned on a per project basis</a:t>
                      </a:r>
                      <a:endParaRPr lang="en-GB" sz="1000" dirty="0">
                        <a:solidFill>
                          <a:schemeClr val="tx1"/>
                        </a:solidFill>
                        <a:effectLst/>
                        <a:highlight>
                          <a:srgbClr val="FFFF00"/>
                        </a:highlight>
                        <a:latin typeface="Lato"/>
                        <a:ea typeface="Lato"/>
                        <a:cs typeface="Lato"/>
                      </a:endParaRPr>
                    </a:p>
                  </a:txBody>
                  <a:tcPr marL="68580" marR="68580" marT="9525" marB="9525"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highlight>
                            <a:srgbClr val="FFFF00"/>
                          </a:highlight>
                          <a:uLnTx/>
                          <a:uFillTx/>
                          <a:latin typeface="Lato"/>
                          <a:ea typeface="Lato"/>
                          <a:cs typeface="Lato"/>
                        </a:rPr>
                        <a:t>Provide hyperlink to email</a:t>
                      </a:r>
                    </a:p>
                  </a:txBody>
                  <a:tcPr anchor="ctr"/>
                </a:tc>
                <a:extLst>
                  <a:ext uri="{0D108BD9-81ED-4DB2-BD59-A6C34878D82A}">
                    <a16:rowId xmlns:a16="http://schemas.microsoft.com/office/drawing/2014/main" val="4055031846"/>
                  </a:ext>
                </a:extLst>
              </a:tr>
              <a:tr h="428625">
                <a:tc>
                  <a:txBody>
                    <a:bodyPr/>
                    <a:lstStyle/>
                    <a:p>
                      <a:pPr>
                        <a:spcBef>
                          <a:spcPts val="600"/>
                        </a:spcBef>
                        <a:spcAft>
                          <a:spcPts val="1200"/>
                        </a:spcAft>
                      </a:pPr>
                      <a:r>
                        <a:rPr lang="en-US" sz="1000" dirty="0">
                          <a:solidFill>
                            <a:schemeClr val="tx1"/>
                          </a:solidFill>
                          <a:effectLst/>
                          <a:latin typeface="Lato"/>
                          <a:ea typeface="Lato"/>
                          <a:cs typeface="Lato"/>
                        </a:rPr>
                        <a:t>(CTO) Infrastructure and Connectivity </a:t>
                      </a: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Mannu Rawat</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Mohamed Touhami</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highlight>
                            <a:srgbClr val="FFFF00"/>
                          </a:highlight>
                          <a:latin typeface="Lato"/>
                          <a:ea typeface="Lato"/>
                          <a:cs typeface="Lato"/>
                        </a:rPr>
                        <a:t>Assigned on a per project basis</a:t>
                      </a:r>
                      <a:endParaRPr lang="en-GB" sz="1000" dirty="0">
                        <a:solidFill>
                          <a:schemeClr val="tx1"/>
                        </a:solidFill>
                        <a:effectLst/>
                        <a:highlight>
                          <a:srgbClr val="FFFF00"/>
                        </a:highlight>
                        <a:latin typeface="Lato"/>
                        <a:ea typeface="Lato"/>
                        <a:cs typeface="Lato"/>
                      </a:endParaRPr>
                    </a:p>
                  </a:txBody>
                  <a:tcPr marL="68580" marR="68580" marT="9525" marB="9525"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highlight>
                            <a:srgbClr val="FFFF00"/>
                          </a:highlight>
                          <a:uLnTx/>
                          <a:uFillTx/>
                          <a:latin typeface="Lato"/>
                          <a:ea typeface="Lato"/>
                          <a:cs typeface="Lato"/>
                        </a:rPr>
                        <a:t>Provide hyperlink to email</a:t>
                      </a:r>
                    </a:p>
                  </a:txBody>
                  <a:tcPr anchor="ctr"/>
                </a:tc>
                <a:extLst>
                  <a:ext uri="{0D108BD9-81ED-4DB2-BD59-A6C34878D82A}">
                    <a16:rowId xmlns:a16="http://schemas.microsoft.com/office/drawing/2014/main" val="1920196686"/>
                  </a:ext>
                </a:extLst>
              </a:tr>
              <a:tr h="429996">
                <a:tc>
                  <a:txBody>
                    <a:bodyPr/>
                    <a:lstStyle/>
                    <a:p>
                      <a:pPr>
                        <a:spcBef>
                          <a:spcPts val="600"/>
                        </a:spcBef>
                        <a:spcAft>
                          <a:spcPts val="1200"/>
                        </a:spcAft>
                      </a:pPr>
                      <a:r>
                        <a:rPr lang="en-US" sz="1000" dirty="0">
                          <a:solidFill>
                            <a:schemeClr val="tx1"/>
                          </a:solidFill>
                          <a:effectLst/>
                          <a:latin typeface="Lato"/>
                          <a:ea typeface="Lato"/>
                          <a:cs typeface="Lato"/>
                        </a:rPr>
                        <a:t>(CTO) Systems Integration</a:t>
                      </a:r>
                      <a:endParaRPr lang="en-GB" sz="100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Steve Thun</a:t>
                      </a:r>
                      <a:endParaRPr lang="en-GB" sz="100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Abdullah Dawood</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highlight>
                            <a:srgbClr val="FFFF00"/>
                          </a:highlight>
                          <a:latin typeface="Lato"/>
                          <a:ea typeface="Lato"/>
                          <a:cs typeface="Lato"/>
                        </a:rPr>
                        <a:t>Assigned on a per project basis</a:t>
                      </a:r>
                      <a:endParaRPr lang="en-GB" sz="1000" dirty="0">
                        <a:solidFill>
                          <a:schemeClr val="tx1"/>
                        </a:solidFill>
                        <a:effectLst/>
                        <a:highlight>
                          <a:srgbClr val="FFFF00"/>
                        </a:highlight>
                        <a:latin typeface="Lato"/>
                        <a:ea typeface="Lato"/>
                        <a:cs typeface="Lato"/>
                      </a:endParaRPr>
                    </a:p>
                  </a:txBody>
                  <a:tcPr marL="68580" marR="68580" marT="9525" marB="9525"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highlight>
                            <a:srgbClr val="FFFF00"/>
                          </a:highlight>
                          <a:uLnTx/>
                          <a:uFillTx/>
                          <a:latin typeface="Lato"/>
                          <a:ea typeface="Lato"/>
                          <a:cs typeface="Lato"/>
                        </a:rPr>
                        <a:t>Provide hyperlink to email</a:t>
                      </a:r>
                    </a:p>
                  </a:txBody>
                  <a:tcPr anchor="ctr"/>
                </a:tc>
                <a:extLst>
                  <a:ext uri="{0D108BD9-81ED-4DB2-BD59-A6C34878D82A}">
                    <a16:rowId xmlns:a16="http://schemas.microsoft.com/office/drawing/2014/main" val="879358958"/>
                  </a:ext>
                </a:extLst>
              </a:tr>
              <a:tr h="247650">
                <a:tc>
                  <a:txBody>
                    <a:bodyPr/>
                    <a:lstStyle/>
                    <a:p>
                      <a:pPr>
                        <a:spcBef>
                          <a:spcPts val="600"/>
                        </a:spcBef>
                        <a:spcAft>
                          <a:spcPts val="1200"/>
                        </a:spcAft>
                      </a:pPr>
                      <a:r>
                        <a:rPr lang="en-US" sz="1000" dirty="0">
                          <a:solidFill>
                            <a:schemeClr val="tx1"/>
                          </a:solidFill>
                          <a:effectLst/>
                          <a:latin typeface="Lato"/>
                          <a:ea typeface="Lato"/>
                          <a:cs typeface="Lato"/>
                        </a:rPr>
                        <a:t>(CTO) Cloud </a:t>
                      </a:r>
                      <a:r>
                        <a:rPr lang="en-US" sz="1000" dirty="0" err="1">
                          <a:solidFill>
                            <a:schemeClr val="tx1"/>
                          </a:solidFill>
                          <a:effectLst/>
                          <a:latin typeface="Lato"/>
                          <a:ea typeface="Lato"/>
                          <a:cs typeface="Lato"/>
                        </a:rPr>
                        <a:t>CoE</a:t>
                      </a:r>
                      <a:endParaRPr lang="en-US"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Graham Robinson</a:t>
                      </a: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Nagesh Nagara</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highlight>
                            <a:srgbClr val="FFFF00"/>
                          </a:highlight>
                          <a:latin typeface="Lato"/>
                          <a:ea typeface="Lato"/>
                          <a:cs typeface="Lato"/>
                        </a:rPr>
                        <a:t>Assigned on a per project basis</a:t>
                      </a:r>
                      <a:endParaRPr lang="en-GB" sz="1000" dirty="0">
                        <a:solidFill>
                          <a:schemeClr val="tx1"/>
                        </a:solidFill>
                        <a:effectLst/>
                        <a:highlight>
                          <a:srgbClr val="FFFF00"/>
                        </a:highlight>
                        <a:latin typeface="Lato"/>
                        <a:ea typeface="Lato"/>
                        <a:cs typeface="Lato"/>
                      </a:endParaRPr>
                    </a:p>
                  </a:txBody>
                  <a:tcPr marL="68580" marR="68580" marT="9525" marB="9525"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highlight>
                            <a:srgbClr val="FFFF00"/>
                          </a:highlight>
                          <a:uLnTx/>
                          <a:uFillTx/>
                          <a:latin typeface="Lato"/>
                          <a:ea typeface="Lato"/>
                          <a:cs typeface="Lato"/>
                        </a:rPr>
                        <a:t>Provide hyperlink to email</a:t>
                      </a:r>
                    </a:p>
                  </a:txBody>
                  <a:tcPr anchor="ctr"/>
                </a:tc>
                <a:extLst>
                  <a:ext uri="{0D108BD9-81ED-4DB2-BD59-A6C34878D82A}">
                    <a16:rowId xmlns:a16="http://schemas.microsoft.com/office/drawing/2014/main" val="4185336368"/>
                  </a:ext>
                </a:extLst>
              </a:tr>
              <a:tr h="428625">
                <a:tc>
                  <a:txBody>
                    <a:bodyPr/>
                    <a:lstStyle/>
                    <a:p>
                      <a:pPr>
                        <a:spcBef>
                          <a:spcPts val="600"/>
                        </a:spcBef>
                        <a:spcAft>
                          <a:spcPts val="1200"/>
                        </a:spcAft>
                      </a:pPr>
                      <a:r>
                        <a:rPr lang="en-US" sz="1000" dirty="0">
                          <a:solidFill>
                            <a:schemeClr val="tx1"/>
                          </a:solidFill>
                          <a:effectLst/>
                          <a:latin typeface="Lato"/>
                          <a:ea typeface="Lato"/>
                          <a:cs typeface="Lato"/>
                        </a:rPr>
                        <a:t>(CISO) Security Architecture</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Silvano </a:t>
                      </a:r>
                      <a:r>
                        <a:rPr lang="en-US" sz="1000" dirty="0" err="1">
                          <a:solidFill>
                            <a:schemeClr val="tx1"/>
                          </a:solidFill>
                          <a:effectLst/>
                          <a:latin typeface="Lato"/>
                          <a:ea typeface="Lato"/>
                          <a:cs typeface="Lato"/>
                        </a:rPr>
                        <a:t>Sogus</a:t>
                      </a:r>
                      <a:endParaRPr lang="en-GB" sz="1000" dirty="0" err="1">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panose="020F0502020204030203" pitchFamily="34" charset="0"/>
                          <a:ea typeface="Lato" panose="020F0502020204030203" pitchFamily="34" charset="0"/>
                          <a:cs typeface="Lato" panose="020F0502020204030203" pitchFamily="34" charset="0"/>
                        </a:rPr>
                        <a:t>Per Project Basis </a:t>
                      </a:r>
                      <a:endParaRPr lang="en-GB" sz="100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9525" marB="9525" anchor="ctr"/>
                </a:tc>
                <a:tc>
                  <a:txBody>
                    <a:bodyPr/>
                    <a:lstStyle/>
                    <a:p>
                      <a:pPr>
                        <a:spcBef>
                          <a:spcPts val="600"/>
                        </a:spcBef>
                        <a:spcAft>
                          <a:spcPts val="1200"/>
                        </a:spcAft>
                      </a:pPr>
                      <a:r>
                        <a:rPr lang="en-US" sz="1000" dirty="0">
                          <a:solidFill>
                            <a:schemeClr val="tx1"/>
                          </a:solidFill>
                          <a:effectLst/>
                          <a:highlight>
                            <a:srgbClr val="FFFF00"/>
                          </a:highlight>
                          <a:latin typeface="Lato" panose="020F0502020204030203" pitchFamily="34" charset="0"/>
                          <a:ea typeface="Lato" panose="020F0502020204030203" pitchFamily="34" charset="0"/>
                          <a:cs typeface="Lato" panose="020F0502020204030203" pitchFamily="34" charset="0"/>
                        </a:rPr>
                        <a:t>Assigned on a per project basis</a:t>
                      </a:r>
                      <a:endParaRPr lang="en-GB" sz="1000" dirty="0">
                        <a:solidFill>
                          <a:schemeClr val="tx1"/>
                        </a:solidFill>
                        <a:effectLst/>
                        <a:highlight>
                          <a:srgbClr val="FFFF00"/>
                        </a:highlight>
                        <a:latin typeface="Lato" panose="020F0502020204030203" pitchFamily="34" charset="0"/>
                        <a:ea typeface="Lato" panose="020F0502020204030203" pitchFamily="34" charset="0"/>
                        <a:cs typeface="Lato" panose="020F0502020204030203" pitchFamily="34" charset="0"/>
                      </a:endParaRPr>
                    </a:p>
                  </a:txBody>
                  <a:tcPr marL="68580" marR="68580" marT="9525" marB="9525"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highlight>
                            <a:srgbClr val="FFFF00"/>
                          </a:highlight>
                          <a:uLnTx/>
                          <a:uFillTx/>
                          <a:latin typeface="Lato"/>
                          <a:ea typeface="Lato"/>
                          <a:cs typeface="Lato"/>
                        </a:rPr>
                        <a:t>Provide hyperlink to email</a:t>
                      </a:r>
                    </a:p>
                  </a:txBody>
                  <a:tcPr anchor="ctr"/>
                </a:tc>
                <a:extLst>
                  <a:ext uri="{0D108BD9-81ED-4DB2-BD59-A6C34878D82A}">
                    <a16:rowId xmlns:a16="http://schemas.microsoft.com/office/drawing/2014/main" val="1995683124"/>
                  </a:ext>
                </a:extLst>
              </a:tr>
              <a:tr h="247650">
                <a:tc>
                  <a:txBody>
                    <a:bodyPr/>
                    <a:lstStyle/>
                    <a:p>
                      <a:pPr>
                        <a:spcBef>
                          <a:spcPts val="600"/>
                        </a:spcBef>
                        <a:spcAft>
                          <a:spcPts val="1200"/>
                        </a:spcAft>
                      </a:pPr>
                      <a:r>
                        <a:rPr lang="en-US" sz="1000" dirty="0">
                          <a:solidFill>
                            <a:schemeClr val="tx1"/>
                          </a:solidFill>
                          <a:effectLst/>
                          <a:latin typeface="Lato"/>
                          <a:ea typeface="Lato"/>
                          <a:cs typeface="Lato"/>
                        </a:rPr>
                        <a:t>(DCO) Business Analysis</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Andy King</a:t>
                      </a:r>
                      <a:endParaRPr lang="en-GB" sz="1000" dirty="0">
                        <a:solidFill>
                          <a:schemeClr val="tx1"/>
                        </a:solidFill>
                        <a:effectLst/>
                        <a:latin typeface="Lato"/>
                        <a:ea typeface="Lato"/>
                        <a:cs typeface="Lato"/>
                      </a:endParaRPr>
                    </a:p>
                  </a:txBody>
                  <a:tcPr marL="68580" marR="68580" marT="9525" marB="9525" anchor="ctr"/>
                </a:tc>
                <a:tc>
                  <a:txBody>
                    <a:bodyPr/>
                    <a:lstStyle/>
                    <a:p>
                      <a:pPr marL="0" marR="0" lvl="0" indent="0" algn="l" defTabSz="914377" rtl="0" eaLnBrk="1" fontAlgn="auto" latinLnBrk="0" hangingPunct="1">
                        <a:lnSpc>
                          <a:spcPct val="100000"/>
                        </a:lnSpc>
                        <a:spcBef>
                          <a:spcPts val="600"/>
                        </a:spcBef>
                        <a:spcAft>
                          <a:spcPts val="1200"/>
                        </a:spcAft>
                        <a:buClrTx/>
                        <a:buSzTx/>
                        <a:buFontTx/>
                        <a:buNone/>
                        <a:tabLst/>
                        <a:defRPr/>
                      </a:pPr>
                      <a:r>
                        <a:rPr lang="en-US" sz="1000" kern="1200" dirty="0">
                          <a:solidFill>
                            <a:schemeClr val="tx1"/>
                          </a:solidFill>
                          <a:effectLst/>
                          <a:latin typeface="Lato" panose="020F0502020204030203" pitchFamily="34" charset="0"/>
                          <a:ea typeface="Lato" panose="020F0502020204030203" pitchFamily="34" charset="0"/>
                          <a:cs typeface="Lato" panose="020F0502020204030203" pitchFamily="34" charset="0"/>
                        </a:rPr>
                        <a:t>Per Project Basis </a:t>
                      </a:r>
                      <a:endParaRPr lang="en-GB" sz="1000" kern="120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9525" marB="9525" anchor="ctr"/>
                </a:tc>
                <a:tc>
                  <a:txBody>
                    <a:bodyPr/>
                    <a:lstStyle/>
                    <a:p>
                      <a:pPr>
                        <a:spcBef>
                          <a:spcPts val="600"/>
                        </a:spcBef>
                        <a:spcAft>
                          <a:spcPts val="1200"/>
                        </a:spcAft>
                      </a:pPr>
                      <a:r>
                        <a:rPr lang="en-US" sz="1000" dirty="0">
                          <a:solidFill>
                            <a:schemeClr val="tx1"/>
                          </a:solidFill>
                          <a:effectLst/>
                          <a:highlight>
                            <a:srgbClr val="FFFF00"/>
                          </a:highlight>
                          <a:latin typeface="Lato" panose="020F0502020204030203" pitchFamily="34" charset="0"/>
                          <a:ea typeface="Lato" panose="020F0502020204030203" pitchFamily="34" charset="0"/>
                          <a:cs typeface="Lato" panose="020F0502020204030203" pitchFamily="34" charset="0"/>
                        </a:rPr>
                        <a:t>Assigned on a per project basis</a:t>
                      </a:r>
                      <a:endParaRPr lang="en-GB" sz="1000" dirty="0">
                        <a:solidFill>
                          <a:schemeClr val="tx1"/>
                        </a:solidFill>
                        <a:effectLst/>
                        <a:highlight>
                          <a:srgbClr val="FFFF00"/>
                        </a:highlight>
                        <a:latin typeface="Lato" panose="020F0502020204030203" pitchFamily="34" charset="0"/>
                        <a:ea typeface="Lato" panose="020F0502020204030203" pitchFamily="34" charset="0"/>
                        <a:cs typeface="Lato" panose="020F0502020204030203" pitchFamily="34" charset="0"/>
                      </a:endParaRPr>
                    </a:p>
                  </a:txBody>
                  <a:tcPr marL="68580" marR="68580" marT="9525" marB="9525"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highlight>
                            <a:srgbClr val="FFFF00"/>
                          </a:highlight>
                          <a:uLnTx/>
                          <a:uFillTx/>
                          <a:latin typeface="Lato"/>
                          <a:ea typeface="Lato"/>
                          <a:cs typeface="Lato"/>
                        </a:rPr>
                        <a:t>Provide hyperlink to email</a:t>
                      </a:r>
                    </a:p>
                  </a:txBody>
                  <a:tcPr anchor="ctr"/>
                </a:tc>
                <a:extLst>
                  <a:ext uri="{0D108BD9-81ED-4DB2-BD59-A6C34878D82A}">
                    <a16:rowId xmlns:a16="http://schemas.microsoft.com/office/drawing/2014/main" val="3041303047"/>
                  </a:ext>
                </a:extLst>
              </a:tr>
              <a:tr h="428625">
                <a:tc>
                  <a:txBody>
                    <a:bodyPr/>
                    <a:lstStyle/>
                    <a:p>
                      <a:pPr>
                        <a:spcBef>
                          <a:spcPts val="600"/>
                        </a:spcBef>
                        <a:spcAft>
                          <a:spcPts val="1200"/>
                        </a:spcAft>
                      </a:pPr>
                      <a:r>
                        <a:rPr lang="en-US" sz="1000" dirty="0">
                          <a:solidFill>
                            <a:schemeClr val="tx1"/>
                          </a:solidFill>
                          <a:effectLst/>
                          <a:latin typeface="Lato"/>
                          <a:ea typeface="Lato"/>
                          <a:cs typeface="Lato"/>
                        </a:rPr>
                        <a:t>(DCO) Testing Assurance</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Charlotte </a:t>
                      </a:r>
                      <a:r>
                        <a:rPr lang="en-US" sz="1000" dirty="0" err="1">
                          <a:solidFill>
                            <a:schemeClr val="tx1"/>
                          </a:solidFill>
                          <a:effectLst/>
                          <a:latin typeface="Lato"/>
                          <a:ea typeface="Lato"/>
                          <a:cs typeface="Lato"/>
                        </a:rPr>
                        <a:t>Semp</a:t>
                      </a:r>
                      <a:endParaRPr lang="en-GB" sz="1000" dirty="0" err="1">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Will Leacock </a:t>
                      </a:r>
                      <a:endParaRPr lang="en-GB" sz="100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txBody>
                  <a:tcPr marL="68580" marR="68580" marT="9525" marB="9525" anchor="ctr"/>
                </a:tc>
                <a:tc>
                  <a:txBody>
                    <a:bodyPr/>
                    <a:lstStyle/>
                    <a:p>
                      <a:pPr>
                        <a:spcBef>
                          <a:spcPts val="600"/>
                        </a:spcBef>
                        <a:spcAft>
                          <a:spcPts val="1200"/>
                        </a:spcAft>
                      </a:pPr>
                      <a:r>
                        <a:rPr lang="en-US" sz="1000" dirty="0">
                          <a:solidFill>
                            <a:schemeClr val="tx1"/>
                          </a:solidFill>
                          <a:effectLst/>
                          <a:highlight>
                            <a:srgbClr val="FFFF00"/>
                          </a:highlight>
                          <a:latin typeface="Lato"/>
                          <a:ea typeface="Lato"/>
                          <a:cs typeface="Lato"/>
                        </a:rPr>
                        <a:t>Assigned on a per project basis</a:t>
                      </a:r>
                      <a:endParaRPr lang="en-GB" sz="1000" dirty="0">
                        <a:solidFill>
                          <a:schemeClr val="tx1"/>
                        </a:solidFill>
                        <a:effectLst/>
                        <a:highlight>
                          <a:srgbClr val="FFFF00"/>
                        </a:highlight>
                        <a:latin typeface="Lato"/>
                        <a:ea typeface="Lato"/>
                        <a:cs typeface="Lato"/>
                      </a:endParaRPr>
                    </a:p>
                  </a:txBody>
                  <a:tcPr marL="68580" marR="68580" marT="9525" marB="9525"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highlight>
                            <a:srgbClr val="FFFF00"/>
                          </a:highlight>
                          <a:uLnTx/>
                          <a:uFillTx/>
                          <a:latin typeface="Lato"/>
                          <a:ea typeface="Lato"/>
                          <a:cs typeface="Lato"/>
                        </a:rPr>
                        <a:t>Provide hyperlink to email</a:t>
                      </a:r>
                    </a:p>
                  </a:txBody>
                  <a:tcPr anchor="ctr"/>
                </a:tc>
                <a:extLst>
                  <a:ext uri="{0D108BD9-81ED-4DB2-BD59-A6C34878D82A}">
                    <a16:rowId xmlns:a16="http://schemas.microsoft.com/office/drawing/2014/main" val="2549582069"/>
                  </a:ext>
                </a:extLst>
              </a:tr>
              <a:tr h="428625">
                <a:tc>
                  <a:txBody>
                    <a:bodyPr/>
                    <a:lstStyle/>
                    <a:p>
                      <a:pPr>
                        <a:spcBef>
                          <a:spcPts val="600"/>
                        </a:spcBef>
                        <a:spcAft>
                          <a:spcPts val="1200"/>
                        </a:spcAft>
                      </a:pPr>
                      <a:r>
                        <a:rPr lang="en-US" sz="1000" dirty="0">
                          <a:solidFill>
                            <a:schemeClr val="tx1"/>
                          </a:solidFill>
                          <a:effectLst/>
                          <a:latin typeface="Lato"/>
                          <a:ea typeface="Lato"/>
                          <a:cs typeface="Lato"/>
                        </a:rPr>
                        <a:t>(COO) Service and Operations</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Dan Jessop</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Tony Whitrod</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Hina Ahmed</a:t>
                      </a:r>
                      <a:endParaRPr lang="en-GB" sz="1000" dirty="0">
                        <a:solidFill>
                          <a:schemeClr val="tx1"/>
                        </a:solidFill>
                        <a:effectLst/>
                        <a:latin typeface="Lato"/>
                        <a:ea typeface="Lato"/>
                        <a:cs typeface="Lato"/>
                      </a:endParaRPr>
                    </a:p>
                  </a:txBody>
                  <a:tcPr marL="68580" marR="68580" marT="9525" marB="9525"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highlight>
                            <a:srgbClr val="FFFF00"/>
                          </a:highlight>
                          <a:uLnTx/>
                          <a:uFillTx/>
                          <a:latin typeface="Lato"/>
                          <a:ea typeface="Lato"/>
                          <a:cs typeface="Lato"/>
                        </a:rPr>
                        <a:t>Provide hyperlink to email</a:t>
                      </a:r>
                    </a:p>
                  </a:txBody>
                  <a:tcPr anchor="ctr"/>
                </a:tc>
                <a:extLst>
                  <a:ext uri="{0D108BD9-81ED-4DB2-BD59-A6C34878D82A}">
                    <a16:rowId xmlns:a16="http://schemas.microsoft.com/office/drawing/2014/main" val="348276706"/>
                  </a:ext>
                </a:extLst>
              </a:tr>
              <a:tr h="428625">
                <a:tc>
                  <a:txBody>
                    <a:bodyPr/>
                    <a:lstStyle/>
                    <a:p>
                      <a:pPr>
                        <a:spcBef>
                          <a:spcPts val="600"/>
                        </a:spcBef>
                        <a:spcAft>
                          <a:spcPts val="1200"/>
                        </a:spcAft>
                      </a:pPr>
                      <a:r>
                        <a:rPr lang="en-US" sz="1000" dirty="0">
                          <a:solidFill>
                            <a:schemeClr val="tx1"/>
                          </a:solidFill>
                          <a:effectLst/>
                          <a:latin typeface="Lato"/>
                          <a:ea typeface="Lato"/>
                          <a:cs typeface="Lato"/>
                        </a:rPr>
                        <a:t>(CCO) Commercial</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Rachel Robinson</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latin typeface="Lato"/>
                          <a:ea typeface="Lato"/>
                          <a:cs typeface="Lato"/>
                        </a:rPr>
                        <a:t>Ian Watson</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highlight>
                            <a:srgbClr val="FFFF00"/>
                          </a:highlight>
                          <a:latin typeface="Lato"/>
                          <a:ea typeface="Lato"/>
                          <a:cs typeface="Lato"/>
                        </a:rPr>
                        <a:t>Assigned on a per project basis</a:t>
                      </a:r>
                      <a:endParaRPr lang="en-GB" sz="1000" dirty="0">
                        <a:solidFill>
                          <a:schemeClr val="tx1"/>
                        </a:solidFill>
                        <a:effectLst/>
                        <a:highlight>
                          <a:srgbClr val="FFFF00"/>
                        </a:highlight>
                        <a:latin typeface="Lato"/>
                        <a:ea typeface="Lato"/>
                        <a:cs typeface="Lato"/>
                      </a:endParaRPr>
                    </a:p>
                  </a:txBody>
                  <a:tcPr marL="68580" marR="68580" marT="9525" marB="9525"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highlight>
                            <a:srgbClr val="FFFF00"/>
                          </a:highlight>
                          <a:uLnTx/>
                          <a:uFillTx/>
                          <a:latin typeface="Lato"/>
                          <a:ea typeface="Lato"/>
                          <a:cs typeface="Lato"/>
                        </a:rPr>
                        <a:t>Provide hyperlink to email</a:t>
                      </a:r>
                    </a:p>
                  </a:txBody>
                  <a:tcPr anchor="ctr"/>
                </a:tc>
                <a:extLst>
                  <a:ext uri="{0D108BD9-81ED-4DB2-BD59-A6C34878D82A}">
                    <a16:rowId xmlns:a16="http://schemas.microsoft.com/office/drawing/2014/main" val="706636753"/>
                  </a:ext>
                </a:extLst>
              </a:tr>
              <a:tr h="428625">
                <a:tc>
                  <a:txBody>
                    <a:bodyPr/>
                    <a:lstStyle/>
                    <a:p>
                      <a:pPr>
                        <a:spcBef>
                          <a:spcPts val="600"/>
                        </a:spcBef>
                        <a:spcAft>
                          <a:spcPts val="1200"/>
                        </a:spcAft>
                      </a:pPr>
                      <a:r>
                        <a:rPr lang="en-US" sz="1000" dirty="0">
                          <a:solidFill>
                            <a:schemeClr val="tx1"/>
                          </a:solidFill>
                          <a:effectLst/>
                          <a:latin typeface="Lato"/>
                          <a:ea typeface="Lato"/>
                          <a:cs typeface="Lato"/>
                        </a:rPr>
                        <a:t>Regulatory </a:t>
                      </a:r>
                      <a:endParaRPr lang="en-GB" sz="10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kern="1200" dirty="0">
                          <a:solidFill>
                            <a:schemeClr val="tx1"/>
                          </a:solidFill>
                          <a:effectLst/>
                          <a:latin typeface="Lato"/>
                          <a:ea typeface="Lato"/>
                          <a:cs typeface="Lato"/>
                        </a:rPr>
                        <a:t>Steve </a:t>
                      </a:r>
                      <a:r>
                        <a:rPr lang="en-US" sz="1000" kern="1200" dirty="0" err="1">
                          <a:solidFill>
                            <a:schemeClr val="tx1"/>
                          </a:solidFill>
                          <a:effectLst/>
                          <a:latin typeface="Lato"/>
                          <a:ea typeface="Lato"/>
                          <a:cs typeface="Lato"/>
                        </a:rPr>
                        <a:t>Hervouet</a:t>
                      </a:r>
                      <a:endParaRPr lang="en-GB" sz="1000" kern="1200" dirty="0" err="1">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kern="1200" dirty="0">
                          <a:solidFill>
                            <a:schemeClr val="tx1"/>
                          </a:solidFill>
                          <a:effectLst/>
                          <a:latin typeface="Lato"/>
                          <a:ea typeface="Lato"/>
                          <a:cs typeface="Lato"/>
                        </a:rPr>
                        <a:t>Refer to Technical Management</a:t>
                      </a:r>
                      <a:endParaRPr lang="en-GB" sz="1000" kern="1200" dirty="0">
                        <a:solidFill>
                          <a:schemeClr val="tx1"/>
                        </a:solidFill>
                        <a:effectLst/>
                        <a:latin typeface="Lato"/>
                        <a:ea typeface="Lato"/>
                        <a:cs typeface="Lato"/>
                      </a:endParaRPr>
                    </a:p>
                  </a:txBody>
                  <a:tcPr marL="68580" marR="68580" marT="9525" marB="9525" anchor="ctr"/>
                </a:tc>
                <a:tc>
                  <a:txBody>
                    <a:bodyPr/>
                    <a:lstStyle/>
                    <a:p>
                      <a:pPr>
                        <a:spcBef>
                          <a:spcPts val="600"/>
                        </a:spcBef>
                        <a:spcAft>
                          <a:spcPts val="1200"/>
                        </a:spcAft>
                      </a:pPr>
                      <a:r>
                        <a:rPr lang="en-US" sz="1000" dirty="0">
                          <a:solidFill>
                            <a:schemeClr val="tx1"/>
                          </a:solidFill>
                          <a:effectLst/>
                          <a:highlight>
                            <a:srgbClr val="FFFF00"/>
                          </a:highlight>
                          <a:latin typeface="Lato"/>
                          <a:ea typeface="Lato"/>
                          <a:cs typeface="Lato"/>
                        </a:rPr>
                        <a:t>Assigned on a per project basis</a:t>
                      </a:r>
                      <a:endParaRPr lang="en-GB" sz="1000" dirty="0">
                        <a:solidFill>
                          <a:schemeClr val="tx1"/>
                        </a:solidFill>
                        <a:effectLst/>
                        <a:highlight>
                          <a:srgbClr val="FFFF00"/>
                        </a:highlight>
                        <a:latin typeface="Lato"/>
                        <a:ea typeface="Lato"/>
                        <a:cs typeface="Lato"/>
                      </a:endParaRPr>
                    </a:p>
                  </a:txBody>
                  <a:tcPr marL="68580" marR="68580" marT="9525" marB="9525"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email</a:t>
                      </a:r>
                    </a:p>
                  </a:txBody>
                  <a:tcPr anchor="ctr"/>
                </a:tc>
                <a:extLst>
                  <a:ext uri="{0D108BD9-81ED-4DB2-BD59-A6C34878D82A}">
                    <a16:rowId xmlns:a16="http://schemas.microsoft.com/office/drawing/2014/main" val="445422511"/>
                  </a:ext>
                </a:extLst>
              </a:tr>
            </a:tbl>
          </a:graphicData>
        </a:graphic>
      </p:graphicFrame>
      <p:sp>
        <p:nvSpPr>
          <p:cNvPr id="4" name="TextBox 3">
            <a:extLst>
              <a:ext uri="{FF2B5EF4-FFF2-40B4-BE49-F238E27FC236}">
                <a16:creationId xmlns:a16="http://schemas.microsoft.com/office/drawing/2014/main" id="{0F1A0B69-AAA3-45BA-0AF9-EE1C516693DE}"/>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3878204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E713-4405-4635-94BC-81B7A7B1EAAD}"/>
              </a:ext>
            </a:extLst>
          </p:cNvPr>
          <p:cNvSpPr>
            <a:spLocks noGrp="1"/>
          </p:cNvSpPr>
          <p:nvPr>
            <p:ph type="title"/>
          </p:nvPr>
        </p:nvSpPr>
        <p:spPr>
          <a:xfrm>
            <a:off x="193324" y="479677"/>
            <a:ext cx="9000000" cy="720000"/>
          </a:xfrm>
        </p:spPr>
        <p:txBody>
          <a:bodyPr/>
          <a:lstStyle/>
          <a:p>
            <a:r>
              <a:rPr lang="en-GB" dirty="0">
                <a:latin typeface="Lato"/>
              </a:rPr>
              <a:t>CFDA Artefact Status</a:t>
            </a:r>
            <a:endParaRPr lang="en-GB" dirty="0"/>
          </a:p>
        </p:txBody>
      </p:sp>
      <p:graphicFrame>
        <p:nvGraphicFramePr>
          <p:cNvPr id="5" name="Table 5">
            <a:extLst>
              <a:ext uri="{FF2B5EF4-FFF2-40B4-BE49-F238E27FC236}">
                <a16:creationId xmlns:a16="http://schemas.microsoft.com/office/drawing/2014/main" id="{7C298D74-355B-4A53-981D-80893B4E1783}"/>
              </a:ext>
            </a:extLst>
          </p:cNvPr>
          <p:cNvGraphicFramePr>
            <a:graphicFrameLocks noGrp="1"/>
          </p:cNvGraphicFramePr>
          <p:nvPr>
            <p:extLst>
              <p:ext uri="{D42A27DB-BD31-4B8C-83A1-F6EECF244321}">
                <p14:modId xmlns:p14="http://schemas.microsoft.com/office/powerpoint/2010/main" val="522304903"/>
              </p:ext>
            </p:extLst>
          </p:nvPr>
        </p:nvGraphicFramePr>
        <p:xfrm>
          <a:off x="278604" y="1078847"/>
          <a:ext cx="11634790" cy="3794757"/>
        </p:xfrm>
        <a:graphic>
          <a:graphicData uri="http://schemas.openxmlformats.org/drawingml/2006/table">
            <a:tbl>
              <a:tblPr firstRow="1" bandRow="1">
                <a:tableStyleId>{5C22544A-7EE6-4342-B048-85BDC9FD1C3A}</a:tableStyleId>
              </a:tblPr>
              <a:tblGrid>
                <a:gridCol w="2465239">
                  <a:extLst>
                    <a:ext uri="{9D8B030D-6E8A-4147-A177-3AD203B41FA5}">
                      <a16:colId xmlns:a16="http://schemas.microsoft.com/office/drawing/2014/main" val="2065626947"/>
                    </a:ext>
                  </a:extLst>
                </a:gridCol>
                <a:gridCol w="1373381">
                  <a:extLst>
                    <a:ext uri="{9D8B030D-6E8A-4147-A177-3AD203B41FA5}">
                      <a16:colId xmlns:a16="http://schemas.microsoft.com/office/drawing/2014/main" val="228087793"/>
                    </a:ext>
                  </a:extLst>
                </a:gridCol>
                <a:gridCol w="1215850">
                  <a:extLst>
                    <a:ext uri="{9D8B030D-6E8A-4147-A177-3AD203B41FA5}">
                      <a16:colId xmlns:a16="http://schemas.microsoft.com/office/drawing/2014/main" val="3214200596"/>
                    </a:ext>
                  </a:extLst>
                </a:gridCol>
                <a:gridCol w="1266092">
                  <a:extLst>
                    <a:ext uri="{9D8B030D-6E8A-4147-A177-3AD203B41FA5}">
                      <a16:colId xmlns:a16="http://schemas.microsoft.com/office/drawing/2014/main" val="2336242449"/>
                    </a:ext>
                  </a:extLst>
                </a:gridCol>
                <a:gridCol w="1004836">
                  <a:extLst>
                    <a:ext uri="{9D8B030D-6E8A-4147-A177-3AD203B41FA5}">
                      <a16:colId xmlns:a16="http://schemas.microsoft.com/office/drawing/2014/main" val="1537143382"/>
                    </a:ext>
                  </a:extLst>
                </a:gridCol>
                <a:gridCol w="2190540">
                  <a:extLst>
                    <a:ext uri="{9D8B030D-6E8A-4147-A177-3AD203B41FA5}">
                      <a16:colId xmlns:a16="http://schemas.microsoft.com/office/drawing/2014/main" val="1548686491"/>
                    </a:ext>
                  </a:extLst>
                </a:gridCol>
                <a:gridCol w="2118852">
                  <a:extLst>
                    <a:ext uri="{9D8B030D-6E8A-4147-A177-3AD203B41FA5}">
                      <a16:colId xmlns:a16="http://schemas.microsoft.com/office/drawing/2014/main" val="2957163544"/>
                    </a:ext>
                  </a:extLst>
                </a:gridCol>
              </a:tblGrid>
              <a:tr h="370840">
                <a:tc>
                  <a:txBody>
                    <a:bodyPr/>
                    <a:lstStyle/>
                    <a:p>
                      <a:r>
                        <a:rPr lang="en-GB" sz="1200">
                          <a:latin typeface="Lato" panose="020F0502020204030203" pitchFamily="34" charset="0"/>
                          <a:ea typeface="Lato" panose="020F0502020204030203" pitchFamily="34" charset="0"/>
                          <a:cs typeface="Lato" panose="020F0502020204030203" pitchFamily="34" charset="0"/>
                        </a:rPr>
                        <a:t>Artefact (Phases Required)</a:t>
                      </a:r>
                    </a:p>
                  </a:txBody>
                  <a:tcPr anchor="ctr">
                    <a:solidFill>
                      <a:srgbClr val="A865CD"/>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GB" sz="1200">
                          <a:latin typeface="Lato" panose="020F0502020204030203" pitchFamily="34" charset="0"/>
                          <a:ea typeface="Lato" panose="020F0502020204030203" pitchFamily="34" charset="0"/>
                          <a:cs typeface="Lato" panose="020F0502020204030203" pitchFamily="34" charset="0"/>
                        </a:rPr>
                        <a:t>Review Complete</a:t>
                      </a:r>
                    </a:p>
                  </a:txBody>
                  <a:tcPr anchor="ctr">
                    <a:solidFill>
                      <a:srgbClr val="A865CD"/>
                    </a:solidFill>
                  </a:tcPr>
                </a:tc>
                <a:tc>
                  <a:txBody>
                    <a:bodyPr/>
                    <a:lstStyle/>
                    <a:p>
                      <a:pPr algn="ctr"/>
                      <a:r>
                        <a:rPr lang="en-GB" sz="1200">
                          <a:latin typeface="Lato" panose="020F0502020204030203" pitchFamily="34" charset="0"/>
                          <a:ea typeface="Lato" panose="020F0502020204030203" pitchFamily="34" charset="0"/>
                          <a:cs typeface="Lato" panose="020F0502020204030203" pitchFamily="34" charset="0"/>
                        </a:rPr>
                        <a:t>Major Comments</a:t>
                      </a:r>
                    </a:p>
                  </a:txBody>
                  <a:tcPr anchor="ctr">
                    <a:solidFill>
                      <a:srgbClr val="A865CD"/>
                    </a:solidFill>
                  </a:tcPr>
                </a:tc>
                <a:tc>
                  <a:txBody>
                    <a:bodyPr/>
                    <a:lstStyle/>
                    <a:p>
                      <a:pPr algn="ctr"/>
                      <a:r>
                        <a:rPr lang="en-GB" sz="1200">
                          <a:latin typeface="Lato" panose="020F0502020204030203" pitchFamily="34" charset="0"/>
                          <a:ea typeface="Lato" panose="020F0502020204030203" pitchFamily="34" charset="0"/>
                          <a:cs typeface="Lato" panose="020F0502020204030203" pitchFamily="34" charset="0"/>
                        </a:rPr>
                        <a:t>Minor Comments</a:t>
                      </a:r>
                    </a:p>
                  </a:txBody>
                  <a:tcPr anchor="ctr">
                    <a:solidFill>
                      <a:srgbClr val="A865CD"/>
                    </a:solidFill>
                  </a:tcPr>
                </a:tc>
                <a:tc>
                  <a:txBody>
                    <a:bodyPr/>
                    <a:lstStyle/>
                    <a:p>
                      <a:pPr algn="ctr"/>
                      <a:r>
                        <a:rPr lang="en-GB" sz="1200">
                          <a:latin typeface="Lato" panose="020F0502020204030203" pitchFamily="34" charset="0"/>
                          <a:ea typeface="Lato" panose="020F0502020204030203" pitchFamily="34" charset="0"/>
                          <a:cs typeface="Lato" panose="020F0502020204030203" pitchFamily="34" charset="0"/>
                        </a:rPr>
                        <a:t>Advisory</a:t>
                      </a:r>
                    </a:p>
                  </a:txBody>
                  <a:tcPr anchor="ctr">
                    <a:solidFill>
                      <a:srgbClr val="A865CD"/>
                    </a:solidFill>
                  </a:tcPr>
                </a:tc>
                <a:tc>
                  <a:txBody>
                    <a:bodyPr/>
                    <a:lstStyle/>
                    <a:p>
                      <a:pPr lvl="0" algn="ctr">
                        <a:buNone/>
                      </a:pPr>
                      <a:r>
                        <a:rPr lang="en-GB" sz="1200">
                          <a:latin typeface="Lato" panose="020F0502020204030203" pitchFamily="34" charset="0"/>
                          <a:ea typeface="Lato" panose="020F0502020204030203" pitchFamily="34" charset="0"/>
                          <a:cs typeface="Lato" panose="020F0502020204030203" pitchFamily="34" charset="0"/>
                        </a:rPr>
                        <a:t>Document Link</a:t>
                      </a:r>
                    </a:p>
                  </a:txBody>
                  <a:tcPr anchor="ctr">
                    <a:solidFill>
                      <a:srgbClr val="A865CD"/>
                    </a:solidFill>
                  </a:tcPr>
                </a:tc>
                <a:tc>
                  <a:txBody>
                    <a:bodyPr/>
                    <a:lstStyle/>
                    <a:p>
                      <a:pPr lvl="0">
                        <a:buNone/>
                      </a:pPr>
                      <a:r>
                        <a:rPr lang="en-GB" sz="1200">
                          <a:latin typeface="Lato" panose="020F0502020204030203" pitchFamily="34" charset="0"/>
                          <a:ea typeface="Lato" panose="020F0502020204030203" pitchFamily="34" charset="0"/>
                          <a:cs typeface="Lato" panose="020F0502020204030203" pitchFamily="34" charset="0"/>
                        </a:rPr>
                        <a:t>Approval</a:t>
                      </a:r>
                    </a:p>
                  </a:txBody>
                  <a:tcPr anchor="ctr">
                    <a:solidFill>
                      <a:srgbClr val="A865CD"/>
                    </a:solidFill>
                  </a:tcPr>
                </a:tc>
                <a:extLst>
                  <a:ext uri="{0D108BD9-81ED-4DB2-BD59-A6C34878D82A}">
                    <a16:rowId xmlns:a16="http://schemas.microsoft.com/office/drawing/2014/main" val="436569480"/>
                  </a:ext>
                </a:extLst>
              </a:tr>
              <a:tr h="370840">
                <a:tc>
                  <a:txBody>
                    <a:bodyPr/>
                    <a:lstStyle/>
                    <a:p>
                      <a:pPr fontAlgn="base"/>
                      <a:r>
                        <a:rPr lang="en-GB" sz="1000">
                          <a:effectLst/>
                          <a:latin typeface="Lato" panose="020F0502020204030203" pitchFamily="34" charset="0"/>
                          <a:ea typeface="Lato" panose="020F0502020204030203" pitchFamily="34" charset="0"/>
                          <a:cs typeface="Lato" panose="020F0502020204030203" pitchFamily="34" charset="0"/>
                        </a:rPr>
                        <a:t>Architectural Decision Log (0,1,2,3)</a:t>
                      </a:r>
                    </a:p>
                  </a:txBody>
                  <a:tcPr marL="68580" marR="68580" marT="0" marB="0" anchor="ctr"/>
                </a:tc>
                <a:tc>
                  <a:txBody>
                    <a:bodyPr/>
                    <a:lstStyle/>
                    <a:p>
                      <a:pPr marL="0" marR="0" lvl="0" indent="0" algn="ctr">
                        <a:lnSpc>
                          <a:spcPct val="100000"/>
                        </a:lnSpc>
                        <a:spcBef>
                          <a:spcPts val="0"/>
                        </a:spcBef>
                        <a:spcAft>
                          <a:spcPts val="0"/>
                        </a:spcAft>
                        <a:buNone/>
                      </a:pPr>
                      <a:r>
                        <a:rPr lang="en-GB" sz="1000" b="0" i="0" u="none" strike="noStrike" kern="1200" noProof="0" dirty="0">
                          <a:solidFill>
                            <a:schemeClr val="dk1"/>
                          </a:solidFill>
                          <a:highlight>
                            <a:srgbClr val="FFFF00"/>
                          </a:highlight>
                          <a:latin typeface="Lato" panose="020F0502020204030203" pitchFamily="34" charset="0"/>
                          <a:ea typeface="Lato" panose="020F0502020204030203" pitchFamily="34" charset="0"/>
                          <a:cs typeface="Lato" panose="020F0502020204030203" pitchFamily="34" charset="0"/>
                        </a:rPr>
                        <a:t>Y/N/NOT REQD</a:t>
                      </a:r>
                    </a:p>
                  </a:txBody>
                  <a:tcPr anchor="ctr"/>
                </a:tc>
                <a:tc>
                  <a:txBody>
                    <a:bodyPr/>
                    <a:lstStyle/>
                    <a:p>
                      <a:pPr algn="ctr"/>
                      <a:r>
                        <a:rPr lang="en-GB" sz="1000" b="0" kern="1200">
                          <a:solidFill>
                            <a:schemeClr val="dk1"/>
                          </a:solidFill>
                          <a:highlight>
                            <a:srgbClr val="FFFF00"/>
                          </a:highlight>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document</a:t>
                      </a: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email</a:t>
                      </a:r>
                    </a:p>
                  </a:txBody>
                  <a:tcPr anchor="ctr"/>
                </a:tc>
                <a:extLst>
                  <a:ext uri="{0D108BD9-81ED-4DB2-BD59-A6C34878D82A}">
                    <a16:rowId xmlns:a16="http://schemas.microsoft.com/office/drawing/2014/main" val="731174586"/>
                  </a:ext>
                </a:extLst>
              </a:tr>
              <a:tr h="370840">
                <a:tc>
                  <a:txBody>
                    <a:bodyPr/>
                    <a:lstStyle/>
                    <a:p>
                      <a:pPr fontAlgn="base"/>
                      <a:r>
                        <a:rPr lang="en-GB" sz="1000">
                          <a:effectLst/>
                          <a:latin typeface="Lato" panose="020F0502020204030203" pitchFamily="34" charset="0"/>
                          <a:ea typeface="Lato" panose="020F0502020204030203" pitchFamily="34" charset="0"/>
                          <a:cs typeface="Lato" panose="020F0502020204030203" pitchFamily="34" charset="0"/>
                        </a:rPr>
                        <a:t>Architectural Decision Records (0,1,2,3)</a:t>
                      </a:r>
                    </a:p>
                  </a:txBody>
                  <a:tcPr marL="68580" marR="68580" marT="0" marB="0"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Y/N/NOT REQD</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document</a:t>
                      </a: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email</a:t>
                      </a:r>
                    </a:p>
                  </a:txBody>
                  <a:tcPr anchor="ctr"/>
                </a:tc>
                <a:extLst>
                  <a:ext uri="{0D108BD9-81ED-4DB2-BD59-A6C34878D82A}">
                    <a16:rowId xmlns:a16="http://schemas.microsoft.com/office/drawing/2014/main" val="2336866134"/>
                  </a:ext>
                </a:extLst>
              </a:tr>
              <a:tr h="370840">
                <a:tc>
                  <a:txBody>
                    <a:bodyPr/>
                    <a:lstStyle/>
                    <a:p>
                      <a:pPr fontAlgn="base"/>
                      <a:r>
                        <a:rPr lang="en-GB" sz="1000" dirty="0">
                          <a:effectLst/>
                          <a:latin typeface="Lato" panose="020F0502020204030203" pitchFamily="34" charset="0"/>
                          <a:ea typeface="Lato" panose="020F0502020204030203" pitchFamily="34" charset="0"/>
                          <a:cs typeface="Lato" panose="020F0502020204030203" pitchFamily="34" charset="0"/>
                        </a:rPr>
                        <a:t>SEMP (0,1,2,3)</a:t>
                      </a:r>
                    </a:p>
                  </a:txBody>
                  <a:tcPr marL="68580" marR="68580" marT="0" marB="0"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Y/N/NOT REQD</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document</a:t>
                      </a: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email</a:t>
                      </a:r>
                    </a:p>
                  </a:txBody>
                  <a:tcPr anchor="ctr"/>
                </a:tc>
                <a:extLst>
                  <a:ext uri="{0D108BD9-81ED-4DB2-BD59-A6C34878D82A}">
                    <a16:rowId xmlns:a16="http://schemas.microsoft.com/office/drawing/2014/main" val="1415287416"/>
                  </a:ext>
                </a:extLst>
              </a:tr>
              <a:tr h="370840">
                <a:tc>
                  <a:txBody>
                    <a:bodyPr/>
                    <a:lstStyle/>
                    <a:p>
                      <a:pPr fontAlgn="base"/>
                      <a:r>
                        <a:rPr lang="en-GB" sz="1000">
                          <a:effectLst/>
                          <a:latin typeface="Lato" panose="020F0502020204030203" pitchFamily="34" charset="0"/>
                          <a:ea typeface="Lato" panose="020F0502020204030203" pitchFamily="34" charset="0"/>
                          <a:cs typeface="Lato" panose="020F0502020204030203" pitchFamily="34" charset="0"/>
                        </a:rPr>
                        <a:t>Conceptual Architecture (1)</a:t>
                      </a:r>
                    </a:p>
                  </a:txBody>
                  <a:tcPr marL="68580" marR="68580" marT="0" marB="0"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Y/N/NOT REQD</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document</a:t>
                      </a: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email</a:t>
                      </a:r>
                    </a:p>
                  </a:txBody>
                  <a:tcPr anchor="ctr"/>
                </a:tc>
                <a:extLst>
                  <a:ext uri="{0D108BD9-81ED-4DB2-BD59-A6C34878D82A}">
                    <a16:rowId xmlns:a16="http://schemas.microsoft.com/office/drawing/2014/main" val="3770627461"/>
                  </a:ext>
                </a:extLst>
              </a:tr>
              <a:tr h="370840">
                <a:tc>
                  <a:txBody>
                    <a:bodyPr/>
                    <a:lstStyle/>
                    <a:p>
                      <a:pPr fontAlgn="base"/>
                      <a:r>
                        <a:rPr lang="en-GB" sz="1000">
                          <a:effectLst/>
                          <a:latin typeface="Lato" panose="020F0502020204030203" pitchFamily="34" charset="0"/>
                          <a:ea typeface="Lato" panose="020F0502020204030203" pitchFamily="34" charset="0"/>
                          <a:cs typeface="Lato" panose="020F0502020204030203" pitchFamily="34" charset="0"/>
                        </a:rPr>
                        <a:t>High-Level Architecture (2)</a:t>
                      </a:r>
                    </a:p>
                  </a:txBody>
                  <a:tcPr marL="68580" marR="68580" marT="0" marB="0"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Y/N/NOT REQD</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document</a:t>
                      </a: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email</a:t>
                      </a:r>
                    </a:p>
                  </a:txBody>
                  <a:tcPr anchor="ctr"/>
                </a:tc>
                <a:extLst>
                  <a:ext uri="{0D108BD9-81ED-4DB2-BD59-A6C34878D82A}">
                    <a16:rowId xmlns:a16="http://schemas.microsoft.com/office/drawing/2014/main" val="4269518866"/>
                  </a:ext>
                </a:extLst>
              </a:tr>
              <a:tr h="370840">
                <a:tc>
                  <a:txBody>
                    <a:bodyPr/>
                    <a:lstStyle/>
                    <a:p>
                      <a:pPr fontAlgn="base"/>
                      <a:r>
                        <a:rPr lang="en-GB" sz="1000">
                          <a:effectLst/>
                          <a:latin typeface="Lato" panose="020F0502020204030203" pitchFamily="34" charset="0"/>
                          <a:ea typeface="Lato" panose="020F0502020204030203" pitchFamily="34" charset="0"/>
                          <a:cs typeface="Lato" panose="020F0502020204030203" pitchFamily="34" charset="0"/>
                        </a:rPr>
                        <a:t>Interface Control Documents (2,3)</a:t>
                      </a:r>
                    </a:p>
                  </a:txBody>
                  <a:tcPr marL="68580" marR="68580" marT="0" marB="0"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Y/N/NOT REQD</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document</a:t>
                      </a: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email</a:t>
                      </a:r>
                    </a:p>
                  </a:txBody>
                  <a:tcPr anchor="ctr"/>
                </a:tc>
                <a:extLst>
                  <a:ext uri="{0D108BD9-81ED-4DB2-BD59-A6C34878D82A}">
                    <a16:rowId xmlns:a16="http://schemas.microsoft.com/office/drawing/2014/main" val="1198267766"/>
                  </a:ext>
                </a:extLst>
              </a:tr>
              <a:tr h="370839">
                <a:tc>
                  <a:txBody>
                    <a:bodyPr/>
                    <a:lstStyle/>
                    <a:p>
                      <a:pPr fontAlgn="base"/>
                      <a:r>
                        <a:rPr lang="en-GB" sz="1000">
                          <a:effectLst/>
                          <a:latin typeface="Lato" panose="020F0502020204030203" pitchFamily="34" charset="0"/>
                          <a:ea typeface="Lato" panose="020F0502020204030203" pitchFamily="34" charset="0"/>
                          <a:cs typeface="Lato" panose="020F0502020204030203" pitchFamily="34" charset="0"/>
                        </a:rPr>
                        <a:t>Detailed Design (3)</a:t>
                      </a:r>
                    </a:p>
                  </a:txBody>
                  <a:tcPr marL="68580" marR="68580" marT="0" marB="0"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Y/N/NOT REQD</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document</a:t>
                      </a: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email</a:t>
                      </a:r>
                    </a:p>
                  </a:txBody>
                  <a:tcPr anchor="ctr"/>
                </a:tc>
                <a:extLst>
                  <a:ext uri="{0D108BD9-81ED-4DB2-BD59-A6C34878D82A}">
                    <a16:rowId xmlns:a16="http://schemas.microsoft.com/office/drawing/2014/main" val="2527163366"/>
                  </a:ext>
                </a:extLst>
              </a:tr>
              <a:tr h="370839">
                <a:tc>
                  <a:txBody>
                    <a:bodyPr/>
                    <a:lstStyle/>
                    <a:p>
                      <a:pPr fontAlgn="base"/>
                      <a:r>
                        <a:rPr lang="en-GB" sz="1000">
                          <a:effectLst/>
                          <a:latin typeface="Lato" panose="020F0502020204030203" pitchFamily="34" charset="0"/>
                          <a:ea typeface="Lato" panose="020F0502020204030203" pitchFamily="34" charset="0"/>
                          <a:cs typeface="Lato" panose="020F0502020204030203" pitchFamily="34" charset="0"/>
                        </a:rPr>
                        <a:t>Requirements Verification Traceability Matrix (1,2,3)</a:t>
                      </a:r>
                    </a:p>
                  </a:txBody>
                  <a:tcPr marL="68580" marR="68580" marT="0" marB="0"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Y/N/NOT REQD</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document</a:t>
                      </a: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email</a:t>
                      </a:r>
                    </a:p>
                  </a:txBody>
                  <a:tcPr anchor="ctr"/>
                </a:tc>
                <a:extLst>
                  <a:ext uri="{0D108BD9-81ED-4DB2-BD59-A6C34878D82A}">
                    <a16:rowId xmlns:a16="http://schemas.microsoft.com/office/drawing/2014/main" val="1500992356"/>
                  </a:ext>
                </a:extLst>
              </a:tr>
              <a:tr h="370839">
                <a:tc>
                  <a:txBody>
                    <a:bodyPr/>
                    <a:lstStyle/>
                    <a:p>
                      <a:pPr fontAlgn="base"/>
                      <a:r>
                        <a:rPr lang="en-GB" sz="1000">
                          <a:effectLst/>
                          <a:latin typeface="Lato" panose="020F0502020204030203" pitchFamily="34" charset="0"/>
                          <a:ea typeface="Lato" panose="020F0502020204030203" pitchFamily="34" charset="0"/>
                          <a:cs typeface="Lato" panose="020F0502020204030203" pitchFamily="34" charset="0"/>
                        </a:rPr>
                        <a:t>Presentation (0,1,2,3)</a:t>
                      </a:r>
                    </a:p>
                  </a:txBody>
                  <a:tcPr marL="68580" marR="68580" marT="0" marB="0"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Y/N/NOT REQD</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0</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document</a:t>
                      </a: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highlight>
                            <a:srgbClr val="FFFF00"/>
                          </a:highlight>
                          <a:uLnTx/>
                          <a:uFillTx/>
                          <a:latin typeface="Lato" panose="020F0502020204030203" pitchFamily="34" charset="0"/>
                          <a:ea typeface="Lato" panose="020F0502020204030203" pitchFamily="34" charset="0"/>
                          <a:cs typeface="Lato" panose="020F0502020204030203" pitchFamily="34" charset="0"/>
                        </a:rPr>
                        <a:t>Provide hyperlink to email</a:t>
                      </a:r>
                    </a:p>
                  </a:txBody>
                  <a:tcPr anchor="ctr"/>
                </a:tc>
                <a:extLst>
                  <a:ext uri="{0D108BD9-81ED-4DB2-BD59-A6C34878D82A}">
                    <a16:rowId xmlns:a16="http://schemas.microsoft.com/office/drawing/2014/main" val="3276966109"/>
                  </a:ext>
                </a:extLst>
              </a:tr>
            </a:tbl>
          </a:graphicData>
        </a:graphic>
      </p:graphicFrame>
      <p:sp>
        <p:nvSpPr>
          <p:cNvPr id="6" name="TextBox 5">
            <a:extLst>
              <a:ext uri="{FF2B5EF4-FFF2-40B4-BE49-F238E27FC236}">
                <a16:creationId xmlns:a16="http://schemas.microsoft.com/office/drawing/2014/main" id="{4CE60D02-D841-CFAB-6B2B-D120A18B54E5}"/>
              </a:ext>
            </a:extLst>
          </p:cNvPr>
          <p:cNvSpPr txBox="1"/>
          <p:nvPr/>
        </p:nvSpPr>
        <p:spPr>
          <a:xfrm>
            <a:off x="133148" y="4982266"/>
            <a:ext cx="11925703" cy="938719"/>
          </a:xfrm>
          <a:prstGeom prst="rect">
            <a:avLst/>
          </a:prstGeom>
          <a:noFill/>
          <a:ln>
            <a:solidFill>
              <a:srgbClr val="7030A0"/>
            </a:solidFill>
          </a:ln>
        </p:spPr>
        <p:txBody>
          <a:bodyPr wrap="square">
            <a:spAutoFit/>
          </a:bodyPr>
          <a:lstStyle/>
          <a:p>
            <a:pPr marL="540385">
              <a:spcBef>
                <a:spcPts val="600"/>
              </a:spcBef>
              <a:spcAft>
                <a:spcPts val="1200"/>
              </a:spcAft>
            </a:pPr>
            <a:r>
              <a:rPr lang="en-GB" sz="1000" dirty="0">
                <a:effectLst/>
                <a:latin typeface="Arial" panose="020B0604020202020204" pitchFamily="34" charset="0"/>
                <a:ea typeface="MS PGothic" panose="020B0600070205080204" pitchFamily="34" charset="-128"/>
                <a:cs typeface="Arial" panose="020B0604020202020204" pitchFamily="34" charset="0"/>
              </a:rPr>
              <a:t>All documents for review must be provided to CFDA at a minimum, 5 working days before a gate review meeting could be scheduled. Where many deliverables are to be reviewed, CFDA will engage and agree a timescale. All review comments identified as “Major” should be corrected/agreed on prior to face-to-face review. However, if carried forward to the CFDA session </a:t>
            </a:r>
            <a:r>
              <a:rPr lang="en-GB" sz="1000" dirty="0">
                <a:latin typeface="Arial" panose="020B0604020202020204" pitchFamily="34" charset="0"/>
                <a:ea typeface="MS PGothic" panose="020B0600070205080204" pitchFamily="34" charset="-128"/>
                <a:cs typeface="Arial" panose="020B0604020202020204" pitchFamily="34" charset="0"/>
              </a:rPr>
              <a:t>a decision will be made during the meeting whether the approval could be granted without resolving those “Major” comments.</a:t>
            </a:r>
          </a:p>
          <a:p>
            <a:pPr marL="540385">
              <a:spcBef>
                <a:spcPts val="600"/>
              </a:spcBef>
              <a:spcAft>
                <a:spcPts val="1200"/>
              </a:spcAft>
            </a:pPr>
            <a:r>
              <a:rPr lang="en-GB" sz="1000" dirty="0">
                <a:latin typeface="Arial" panose="020B0604020202020204" pitchFamily="34" charset="0"/>
                <a:ea typeface="MS PGothic" panose="020B0600070205080204" pitchFamily="34" charset="-128"/>
                <a:cs typeface="Arial" panose="020B0604020202020204" pitchFamily="34" charset="0"/>
              </a:rPr>
              <a:t>Phase 3 consists of 3a Design, 3b Build, 3c Test (SIT Exit)</a:t>
            </a:r>
          </a:p>
        </p:txBody>
      </p:sp>
      <p:sp>
        <p:nvSpPr>
          <p:cNvPr id="4" name="TextBox 3">
            <a:extLst>
              <a:ext uri="{FF2B5EF4-FFF2-40B4-BE49-F238E27FC236}">
                <a16:creationId xmlns:a16="http://schemas.microsoft.com/office/drawing/2014/main" id="{255A0A74-3841-06AF-29AD-B965247CD600}"/>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1241374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9D07-2D18-D8E6-ADF6-05BE3C159309}"/>
              </a:ext>
            </a:extLst>
          </p:cNvPr>
          <p:cNvSpPr>
            <a:spLocks noGrp="1"/>
          </p:cNvSpPr>
          <p:nvPr>
            <p:ph type="title"/>
          </p:nvPr>
        </p:nvSpPr>
        <p:spPr/>
        <p:txBody>
          <a:bodyPr/>
          <a:lstStyle/>
          <a:p>
            <a:r>
              <a:rPr lang="en-GB" dirty="0"/>
              <a:t>Phase 3a Design</a:t>
            </a:r>
          </a:p>
        </p:txBody>
      </p:sp>
    </p:spTree>
    <p:extLst>
      <p:ext uri="{BB962C8B-B14F-4D97-AF65-F5344CB8AC3E}">
        <p14:creationId xmlns:p14="http://schemas.microsoft.com/office/powerpoint/2010/main" val="1183714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25-95DD-4450-926A-99D76B3488AF}"/>
              </a:ext>
            </a:extLst>
          </p:cNvPr>
          <p:cNvSpPr>
            <a:spLocks noGrp="1"/>
          </p:cNvSpPr>
          <p:nvPr>
            <p:ph type="title"/>
          </p:nvPr>
        </p:nvSpPr>
        <p:spPr/>
        <p:txBody>
          <a:bodyPr/>
          <a:lstStyle/>
          <a:p>
            <a:r>
              <a:rPr lang="en-GB">
                <a:latin typeface="Lato"/>
              </a:rPr>
              <a:t>Work Off Items Outstanding From Phase 2</a:t>
            </a:r>
            <a:endParaRPr lang="en-GB"/>
          </a:p>
        </p:txBody>
      </p:sp>
      <p:sp>
        <p:nvSpPr>
          <p:cNvPr id="4" name="Content Placeholder 3">
            <a:extLst>
              <a:ext uri="{FF2B5EF4-FFF2-40B4-BE49-F238E27FC236}">
                <a16:creationId xmlns:a16="http://schemas.microsoft.com/office/drawing/2014/main" id="{9FD58C5E-0215-4FE0-9AC5-5D5BF32C1209}"/>
              </a:ext>
            </a:extLst>
          </p:cNvPr>
          <p:cNvSpPr>
            <a:spLocks noGrp="1"/>
          </p:cNvSpPr>
          <p:nvPr>
            <p:ph sz="half" idx="1"/>
          </p:nvPr>
        </p:nvSpPr>
        <p:spPr>
          <a:xfrm>
            <a:off x="720000" y="1080000"/>
            <a:ext cx="10861867" cy="4305339"/>
          </a:xfrm>
        </p:spPr>
        <p:txBody>
          <a:bodyPr vert="horz" lIns="0" tIns="0" rIns="0" bIns="0" rtlCol="0" anchor="t">
            <a:noAutofit/>
          </a:bodyPr>
          <a:lstStyle/>
          <a:p>
            <a:r>
              <a:rPr lang="en-GB" b="0">
                <a:solidFill>
                  <a:schemeClr val="tx1"/>
                </a:solidFill>
                <a:latin typeface="Lato"/>
                <a:ea typeface="Lato"/>
                <a:cs typeface="Lato"/>
              </a:rPr>
              <a:t>The presentation should include all the work off items outstanding from Phase 2 and why they have not been completed and a commitment to when they will be complete</a:t>
            </a:r>
            <a:endParaRPr lang="en-GB">
              <a:solidFill>
                <a:schemeClr val="tx1"/>
              </a:solidFill>
              <a:ea typeface="Lato"/>
              <a:cs typeface="Lato"/>
            </a:endParaRPr>
          </a:p>
          <a:p>
            <a:pPr marL="285750" indent="-285750">
              <a:buFont typeface="Arial"/>
              <a:buChar char="•"/>
            </a:pPr>
            <a:endParaRPr lang="en-GB">
              <a:ea typeface="Lato"/>
              <a:cs typeface="Lato"/>
            </a:endParaRPr>
          </a:p>
        </p:txBody>
      </p:sp>
      <p:sp>
        <p:nvSpPr>
          <p:cNvPr id="3" name="TextBox 2">
            <a:extLst>
              <a:ext uri="{FF2B5EF4-FFF2-40B4-BE49-F238E27FC236}">
                <a16:creationId xmlns:a16="http://schemas.microsoft.com/office/drawing/2014/main" id="{C48FF5A0-93D3-D67A-606B-EE45D52EFACB}"/>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1214653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538C-3F5C-4FA3-97DB-DD08421DFB97}"/>
              </a:ext>
            </a:extLst>
          </p:cNvPr>
          <p:cNvSpPr>
            <a:spLocks noGrp="1"/>
          </p:cNvSpPr>
          <p:nvPr>
            <p:ph type="title"/>
          </p:nvPr>
        </p:nvSpPr>
        <p:spPr/>
        <p:txBody>
          <a:bodyPr/>
          <a:lstStyle/>
          <a:p>
            <a:r>
              <a:rPr lang="en-GB" dirty="0">
                <a:latin typeface="Lato"/>
                <a:ea typeface="Lato"/>
                <a:cs typeface="Lato"/>
              </a:rPr>
              <a:t>Architectural Decisions, Design Risk and </a:t>
            </a:r>
            <a:r>
              <a:rPr lang="en-GB" dirty="0" err="1">
                <a:latin typeface="Lato"/>
                <a:ea typeface="Lato"/>
                <a:cs typeface="Lato"/>
              </a:rPr>
              <a:t>Techncial</a:t>
            </a:r>
            <a:r>
              <a:rPr lang="en-GB" dirty="0">
                <a:latin typeface="Lato"/>
                <a:ea typeface="Lato"/>
                <a:cs typeface="Lato"/>
              </a:rPr>
              <a:t> Debt</a:t>
            </a:r>
            <a:endParaRPr lang="en-GB" dirty="0"/>
          </a:p>
        </p:txBody>
      </p:sp>
      <p:sp>
        <p:nvSpPr>
          <p:cNvPr id="4" name="Content Placeholder 3">
            <a:extLst>
              <a:ext uri="{FF2B5EF4-FFF2-40B4-BE49-F238E27FC236}">
                <a16:creationId xmlns:a16="http://schemas.microsoft.com/office/drawing/2014/main" id="{C5694C80-D3FB-4EB6-A0FE-F5398B3F0B76}"/>
              </a:ext>
            </a:extLst>
          </p:cNvPr>
          <p:cNvSpPr>
            <a:spLocks noGrp="1"/>
          </p:cNvSpPr>
          <p:nvPr>
            <p:ph sz="half" idx="1"/>
          </p:nvPr>
        </p:nvSpPr>
        <p:spPr/>
        <p:txBody>
          <a:bodyPr/>
          <a:lstStyle/>
          <a:p>
            <a:endParaRPr lang="en-GB"/>
          </a:p>
        </p:txBody>
      </p:sp>
      <p:sp>
        <p:nvSpPr>
          <p:cNvPr id="5" name="TextBox 4">
            <a:extLst>
              <a:ext uri="{FF2B5EF4-FFF2-40B4-BE49-F238E27FC236}">
                <a16:creationId xmlns:a16="http://schemas.microsoft.com/office/drawing/2014/main" id="{DA593C05-7CB6-76E1-734E-DFBBD44EF67A}"/>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391656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5855-2060-4430-941A-B9DA0F4235E4}"/>
              </a:ext>
            </a:extLst>
          </p:cNvPr>
          <p:cNvSpPr>
            <a:spLocks noGrp="1"/>
          </p:cNvSpPr>
          <p:nvPr>
            <p:ph type="title"/>
          </p:nvPr>
        </p:nvSpPr>
        <p:spPr/>
        <p:txBody>
          <a:bodyPr/>
          <a:lstStyle/>
          <a:p>
            <a:pPr marL="342900" indent="-342900"/>
            <a:r>
              <a:rPr lang="en-GB">
                <a:latin typeface="Lato"/>
              </a:rPr>
              <a:t>Change Requests Post Phase 2</a:t>
            </a:r>
          </a:p>
        </p:txBody>
      </p:sp>
      <p:graphicFrame>
        <p:nvGraphicFramePr>
          <p:cNvPr id="5" name="Table 5">
            <a:extLst>
              <a:ext uri="{FF2B5EF4-FFF2-40B4-BE49-F238E27FC236}">
                <a16:creationId xmlns:a16="http://schemas.microsoft.com/office/drawing/2014/main" id="{8D0A588C-158E-4B2F-B44E-380B476AC67E}"/>
              </a:ext>
            </a:extLst>
          </p:cNvPr>
          <p:cNvGraphicFramePr>
            <a:graphicFrameLocks noGrp="1"/>
          </p:cNvGraphicFramePr>
          <p:nvPr>
            <p:ph sz="half" idx="1"/>
            <p:extLst>
              <p:ext uri="{D42A27DB-BD31-4B8C-83A1-F6EECF244321}">
                <p14:modId xmlns:p14="http://schemas.microsoft.com/office/powerpoint/2010/main" val="623448070"/>
              </p:ext>
            </p:extLst>
          </p:nvPr>
        </p:nvGraphicFramePr>
        <p:xfrm>
          <a:off x="720000" y="1568598"/>
          <a:ext cx="8999535" cy="741680"/>
        </p:xfrm>
        <a:graphic>
          <a:graphicData uri="http://schemas.openxmlformats.org/drawingml/2006/table">
            <a:tbl>
              <a:tblPr firstRow="1" bandRow="1">
                <a:tableStyleId>{5C22544A-7EE6-4342-B048-85BDC9FD1C3A}</a:tableStyleId>
              </a:tblPr>
              <a:tblGrid>
                <a:gridCol w="2999845">
                  <a:extLst>
                    <a:ext uri="{9D8B030D-6E8A-4147-A177-3AD203B41FA5}">
                      <a16:colId xmlns:a16="http://schemas.microsoft.com/office/drawing/2014/main" val="2011479602"/>
                    </a:ext>
                  </a:extLst>
                </a:gridCol>
                <a:gridCol w="2999845">
                  <a:extLst>
                    <a:ext uri="{9D8B030D-6E8A-4147-A177-3AD203B41FA5}">
                      <a16:colId xmlns:a16="http://schemas.microsoft.com/office/drawing/2014/main" val="3743192861"/>
                    </a:ext>
                  </a:extLst>
                </a:gridCol>
                <a:gridCol w="2999845">
                  <a:extLst>
                    <a:ext uri="{9D8B030D-6E8A-4147-A177-3AD203B41FA5}">
                      <a16:colId xmlns:a16="http://schemas.microsoft.com/office/drawing/2014/main" val="1780704927"/>
                    </a:ext>
                  </a:extLst>
                </a:gridCol>
              </a:tblGrid>
              <a:tr h="370840">
                <a:tc>
                  <a:txBody>
                    <a:bodyPr/>
                    <a:lstStyle/>
                    <a:p>
                      <a:r>
                        <a:rPr lang="en-GB"/>
                        <a:t>Change Requests</a:t>
                      </a:r>
                    </a:p>
                  </a:txBody>
                  <a:tcPr>
                    <a:solidFill>
                      <a:srgbClr val="A865CD"/>
                    </a:solidFill>
                  </a:tcPr>
                </a:tc>
                <a:tc>
                  <a:txBody>
                    <a:bodyPr/>
                    <a:lstStyle/>
                    <a:p>
                      <a:r>
                        <a:rPr lang="en-GB"/>
                        <a:t>Description</a:t>
                      </a:r>
                    </a:p>
                  </a:txBody>
                  <a:tcPr>
                    <a:solidFill>
                      <a:srgbClr val="A865CD"/>
                    </a:solidFill>
                  </a:tcPr>
                </a:tc>
                <a:tc>
                  <a:txBody>
                    <a:bodyPr/>
                    <a:lstStyle/>
                    <a:p>
                      <a:r>
                        <a:rPr lang="en-GB"/>
                        <a:t>Status</a:t>
                      </a:r>
                    </a:p>
                  </a:txBody>
                  <a:tcPr>
                    <a:solidFill>
                      <a:srgbClr val="A865CD"/>
                    </a:solidFill>
                  </a:tcPr>
                </a:tc>
                <a:extLst>
                  <a:ext uri="{0D108BD9-81ED-4DB2-BD59-A6C34878D82A}">
                    <a16:rowId xmlns:a16="http://schemas.microsoft.com/office/drawing/2014/main" val="3845112597"/>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585960619"/>
                  </a:ext>
                </a:extLst>
              </a:tr>
            </a:tbl>
          </a:graphicData>
        </a:graphic>
      </p:graphicFrame>
      <p:sp>
        <p:nvSpPr>
          <p:cNvPr id="6" name="TextBox 5">
            <a:extLst>
              <a:ext uri="{FF2B5EF4-FFF2-40B4-BE49-F238E27FC236}">
                <a16:creationId xmlns:a16="http://schemas.microsoft.com/office/drawing/2014/main" id="{60246792-F496-A467-D69D-1C0FDC14C624}"/>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252116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25-95DD-4450-926A-99D76B3488AF}"/>
              </a:ext>
            </a:extLst>
          </p:cNvPr>
          <p:cNvSpPr>
            <a:spLocks noGrp="1"/>
          </p:cNvSpPr>
          <p:nvPr>
            <p:ph type="title"/>
          </p:nvPr>
        </p:nvSpPr>
        <p:spPr/>
        <p:txBody>
          <a:bodyPr/>
          <a:lstStyle/>
          <a:p>
            <a:r>
              <a:rPr lang="en-GB" dirty="0">
                <a:latin typeface="Lato"/>
              </a:rPr>
              <a:t>Detailed Design – Requirement and RVTM</a:t>
            </a:r>
            <a:br>
              <a:rPr lang="en-GB" dirty="0"/>
            </a:br>
            <a:endParaRPr lang="en-GB" dirty="0"/>
          </a:p>
        </p:txBody>
      </p:sp>
      <p:sp>
        <p:nvSpPr>
          <p:cNvPr id="7" name="Content Placeholder 3">
            <a:extLst>
              <a:ext uri="{FF2B5EF4-FFF2-40B4-BE49-F238E27FC236}">
                <a16:creationId xmlns:a16="http://schemas.microsoft.com/office/drawing/2014/main" id="{58998ED0-73C1-4523-A0CD-2B7D2E16B6DA}"/>
              </a:ext>
            </a:extLst>
          </p:cNvPr>
          <p:cNvSpPr txBox="1">
            <a:spLocks/>
          </p:cNvSpPr>
          <p:nvPr/>
        </p:nvSpPr>
        <p:spPr>
          <a:xfrm>
            <a:off x="872400" y="1232400"/>
            <a:ext cx="9000000" cy="4140000"/>
          </a:xfrm>
          <a:prstGeom prst="rect">
            <a:avLst/>
          </a:prstGeom>
        </p:spPr>
        <p:txBody>
          <a:bodyPr vert="horz" lIns="0" tIns="0" rIns="0" bIns="0" rtlCol="0" anchor="t">
            <a:noAutofit/>
          </a:bodyPr>
          <a:lstStyle>
            <a:lvl1pPr marL="0" indent="0" algn="l" defTabSz="914377" rtl="0" eaLnBrk="1" latinLnBrk="0" hangingPunct="1">
              <a:lnSpc>
                <a:spcPct val="90000"/>
              </a:lnSpc>
              <a:spcBef>
                <a:spcPts val="1000"/>
              </a:spcBef>
              <a:buFontTx/>
              <a:buNone/>
              <a:defRPr sz="1600" b="1" kern="1200">
                <a:solidFill>
                  <a:srgbClr val="1F144A"/>
                </a:solidFill>
                <a:latin typeface="Lato" panose="020F0502020204030203" pitchFamily="34" charset="77"/>
                <a:ea typeface="+mn-ea"/>
                <a:cs typeface="+mn-cs"/>
              </a:defRPr>
            </a:lvl1pPr>
            <a:lvl2pPr marL="457189" indent="0" algn="l" defTabSz="914377" rtl="0" eaLnBrk="1" latinLnBrk="0" hangingPunct="1">
              <a:lnSpc>
                <a:spcPct val="90000"/>
              </a:lnSpc>
              <a:spcBef>
                <a:spcPts val="500"/>
              </a:spcBef>
              <a:buFontTx/>
              <a:buNone/>
              <a:tabLst/>
              <a:defRPr sz="1400" kern="1200">
                <a:solidFill>
                  <a:srgbClr val="1F144A"/>
                </a:solidFill>
                <a:latin typeface="Lato" panose="020F0502020204030203" pitchFamily="34" charset="77"/>
                <a:ea typeface="+mn-ea"/>
                <a:cs typeface="+mn-cs"/>
              </a:defRPr>
            </a:lvl2pPr>
            <a:lvl3pPr marL="914377" indent="0" algn="l" defTabSz="914377" rtl="0" eaLnBrk="1" latinLnBrk="0" hangingPunct="1">
              <a:lnSpc>
                <a:spcPct val="90000"/>
              </a:lnSpc>
              <a:spcBef>
                <a:spcPts val="500"/>
              </a:spcBef>
              <a:buFontTx/>
              <a:buNone/>
              <a:defRPr sz="1200" kern="1200">
                <a:solidFill>
                  <a:srgbClr val="1F144A"/>
                </a:solidFill>
                <a:latin typeface="Lato" panose="020F0502020204030203" pitchFamily="34" charset="77"/>
                <a:ea typeface="+mn-ea"/>
                <a:cs typeface="+mn-cs"/>
              </a:defRPr>
            </a:lvl3pPr>
            <a:lvl4pPr marL="1371566" indent="0" algn="l" defTabSz="914377" rtl="0" eaLnBrk="1" latinLnBrk="0" hangingPunct="1">
              <a:lnSpc>
                <a:spcPct val="90000"/>
              </a:lnSpc>
              <a:spcBef>
                <a:spcPts val="500"/>
              </a:spcBef>
              <a:buFontTx/>
              <a:buNone/>
              <a:defRPr sz="1100" kern="1200">
                <a:solidFill>
                  <a:srgbClr val="1F144A"/>
                </a:solidFill>
                <a:latin typeface="Lato" panose="020F0502020204030203" pitchFamily="34" charset="77"/>
                <a:ea typeface="+mn-ea"/>
                <a:cs typeface="+mn-cs"/>
              </a:defRPr>
            </a:lvl4pPr>
            <a:lvl5pPr marL="1828754" indent="0" algn="l" defTabSz="914377" rtl="0" eaLnBrk="1" latinLnBrk="0" hangingPunct="1">
              <a:lnSpc>
                <a:spcPct val="90000"/>
              </a:lnSpc>
              <a:spcBef>
                <a:spcPts val="500"/>
              </a:spcBef>
              <a:buFontTx/>
              <a:buNone/>
              <a:defRPr sz="1000" kern="1200">
                <a:solidFill>
                  <a:srgbClr val="1F144A"/>
                </a:solidFill>
                <a:latin typeface="Lato" panose="020F0502020204030203" pitchFamily="34"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a:buChar char="•"/>
            </a:pPr>
            <a:r>
              <a:rPr lang="en-GB" sz="1800" dirty="0">
                <a:latin typeface="Lato"/>
                <a:ea typeface="Lato"/>
                <a:cs typeface="Lato"/>
              </a:rPr>
              <a:t>Summarise of requirements and RVTM status</a:t>
            </a:r>
          </a:p>
          <a:p>
            <a:pPr marL="742315" lvl="1" indent="-285750">
              <a:buFont typeface="Arial"/>
              <a:buChar char="•"/>
            </a:pPr>
            <a:r>
              <a:rPr lang="en-GB" sz="1600" dirty="0">
                <a:latin typeface="Lato"/>
                <a:ea typeface="Lato"/>
                <a:cs typeface="Lato"/>
              </a:rPr>
              <a:t>Detail Requirement should not change after Gate 2, so it is only expected to present/summarise any new or updated requirements identified since gate 2</a:t>
            </a:r>
          </a:p>
          <a:p>
            <a:pPr marL="742315" lvl="1" indent="-285750">
              <a:buFont typeface="Arial"/>
              <a:buChar char="•"/>
            </a:pPr>
            <a:r>
              <a:rPr lang="en-GB" sz="1600" dirty="0">
                <a:latin typeface="Lato"/>
                <a:ea typeface="Lato"/>
                <a:cs typeface="Lato"/>
              </a:rPr>
              <a:t>Present/summarise any potential contract update required as the result of detail design changes</a:t>
            </a:r>
          </a:p>
          <a:p>
            <a:pPr marL="742315" lvl="1" indent="-285750">
              <a:buFont typeface="Arial"/>
              <a:buChar char="•"/>
            </a:pPr>
            <a:r>
              <a:rPr lang="en-GB" sz="1600" dirty="0">
                <a:latin typeface="Lato"/>
                <a:ea typeface="Lato"/>
                <a:cs typeface="Lato"/>
              </a:rPr>
              <a:t>RVTM should be updated to show traceability to detail design back to detail requirement, contract schedule and high level architecture (including both solution and business process)</a:t>
            </a:r>
          </a:p>
          <a:p>
            <a:pPr marL="742315" lvl="1" indent="-285750">
              <a:buFont typeface="Arial"/>
              <a:buChar char="•"/>
            </a:pPr>
            <a:r>
              <a:rPr lang="en-GB" sz="1600" dirty="0">
                <a:latin typeface="Lato"/>
                <a:ea typeface="Lato"/>
                <a:cs typeface="Lato"/>
              </a:rPr>
              <a:t>RVTM should be updated to show traceability to testing approach/validation method</a:t>
            </a:r>
          </a:p>
          <a:p>
            <a:pPr marL="1199503" lvl="2" indent="-285750">
              <a:buFont typeface="Arial"/>
              <a:buChar char="•"/>
            </a:pPr>
            <a:r>
              <a:rPr lang="en-GB" sz="1400" dirty="0">
                <a:latin typeface="Lato"/>
                <a:ea typeface="Lato"/>
                <a:cs typeface="Lato"/>
              </a:rPr>
              <a:t>Compliance status of each requirement shall be clearly indicated (Full, Partial or None) , and matrix presented</a:t>
            </a:r>
          </a:p>
          <a:p>
            <a:pPr marL="1656704" lvl="3" indent="-285750">
              <a:buFont typeface="Arial"/>
              <a:buChar char="•"/>
            </a:pPr>
            <a:r>
              <a:rPr lang="en-GB" sz="1200" dirty="0">
                <a:latin typeface="Lato"/>
                <a:ea typeface="Lato"/>
                <a:cs typeface="Lato"/>
              </a:rPr>
              <a:t>How many requirement are non traceable to detail design</a:t>
            </a:r>
          </a:p>
          <a:p>
            <a:pPr marL="1656704" lvl="3" indent="-285750">
              <a:buFont typeface="Arial"/>
              <a:buChar char="•"/>
            </a:pPr>
            <a:r>
              <a:rPr lang="en-GB" sz="1200" dirty="0">
                <a:latin typeface="Lato"/>
                <a:ea typeface="Lato"/>
                <a:cs typeface="Lato"/>
              </a:rPr>
              <a:t>How many requirement are non testable and what are the acceptance criteria for such requirement</a:t>
            </a:r>
          </a:p>
          <a:p>
            <a:pPr marL="1199503" lvl="2" indent="-285750">
              <a:buFont typeface="Arial"/>
              <a:buChar char="•"/>
            </a:pPr>
            <a:r>
              <a:rPr lang="en-GB" sz="1400" dirty="0">
                <a:latin typeface="Lato"/>
                <a:ea typeface="Lato"/>
                <a:cs typeface="Lato"/>
              </a:rPr>
              <a:t>Present/summarize any Partial and Non-Compliance supported by addition information regarding the deviation</a:t>
            </a:r>
          </a:p>
          <a:p>
            <a:pPr marL="1199515" lvl="2" indent="-285750">
              <a:buFont typeface="Arial"/>
              <a:buChar char="•"/>
            </a:pPr>
            <a:endParaRPr lang="en-GB" sz="1400" dirty="0">
              <a:latin typeface="Lato"/>
              <a:ea typeface="Lato"/>
              <a:cs typeface="Lato"/>
            </a:endParaRPr>
          </a:p>
          <a:p>
            <a:pPr marL="285750" indent="-285750">
              <a:buFont typeface="Arial"/>
              <a:buChar char="•"/>
            </a:pPr>
            <a:r>
              <a:rPr lang="en-GB" sz="1800" dirty="0">
                <a:latin typeface="Lato"/>
                <a:ea typeface="Lato"/>
                <a:cs typeface="Lato"/>
              </a:rPr>
              <a:t>Work off items identified</a:t>
            </a:r>
          </a:p>
          <a:p>
            <a:endParaRPr lang="en-GB" dirty="0">
              <a:ea typeface="Lato"/>
              <a:cs typeface="Lato"/>
            </a:endParaRPr>
          </a:p>
        </p:txBody>
      </p:sp>
      <p:sp>
        <p:nvSpPr>
          <p:cNvPr id="5" name="TextBox 4">
            <a:extLst>
              <a:ext uri="{FF2B5EF4-FFF2-40B4-BE49-F238E27FC236}">
                <a16:creationId xmlns:a16="http://schemas.microsoft.com/office/drawing/2014/main" id="{671FF449-7372-7296-07A1-2CF81D1552F0}"/>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4109855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25-95DD-4450-926A-99D76B3488AF}"/>
              </a:ext>
            </a:extLst>
          </p:cNvPr>
          <p:cNvSpPr>
            <a:spLocks noGrp="1"/>
          </p:cNvSpPr>
          <p:nvPr>
            <p:ph type="title"/>
          </p:nvPr>
        </p:nvSpPr>
        <p:spPr/>
        <p:txBody>
          <a:bodyPr/>
          <a:lstStyle/>
          <a:p>
            <a:r>
              <a:rPr lang="en-GB" dirty="0">
                <a:latin typeface="Lato"/>
              </a:rPr>
              <a:t>Detailed Design – System Elements </a:t>
            </a:r>
            <a:br>
              <a:rPr lang="en-GB" dirty="0"/>
            </a:br>
            <a:endParaRPr lang="en-GB" dirty="0"/>
          </a:p>
        </p:txBody>
      </p:sp>
      <p:sp>
        <p:nvSpPr>
          <p:cNvPr id="4" name="Content Placeholder 3">
            <a:extLst>
              <a:ext uri="{FF2B5EF4-FFF2-40B4-BE49-F238E27FC236}">
                <a16:creationId xmlns:a16="http://schemas.microsoft.com/office/drawing/2014/main" id="{9FD58C5E-0215-4FE0-9AC5-5D5BF32C1209}"/>
              </a:ext>
            </a:extLst>
          </p:cNvPr>
          <p:cNvSpPr>
            <a:spLocks noGrp="1"/>
          </p:cNvSpPr>
          <p:nvPr>
            <p:ph sz="half" idx="1"/>
          </p:nvPr>
        </p:nvSpPr>
        <p:spPr>
          <a:xfrm>
            <a:off x="720000" y="1080000"/>
            <a:ext cx="10752000" cy="4140000"/>
          </a:xfrm>
        </p:spPr>
        <p:txBody>
          <a:bodyPr vert="horz" lIns="0" tIns="0" rIns="0" bIns="0" rtlCol="0" anchor="t">
            <a:noAutofit/>
          </a:bodyPr>
          <a:lstStyle/>
          <a:p>
            <a:pPr marL="285750" indent="-285750" algn="l" rtl="0" fontAlgn="base">
              <a:buFont typeface="Arial" panose="020B0604020202020204" pitchFamily="34" charset="0"/>
              <a:buChar char="•"/>
            </a:pPr>
            <a:r>
              <a:rPr lang="en-GB" sz="1800" dirty="0">
                <a:latin typeface="Lato" panose="020F0502020204030203" pitchFamily="34" charset="0"/>
                <a:ea typeface="Lato" panose="020F0502020204030203" pitchFamily="34" charset="0"/>
                <a:cs typeface="Lato" panose="020F0502020204030203" pitchFamily="34" charset="0"/>
              </a:rPr>
              <a:t>Summarise of the deliverables which details each System Element as specified within the ‘High Level Architecture’ </a:t>
            </a:r>
          </a:p>
          <a:p>
            <a:pPr marL="742939" lvl="1" indent="-285750" fontAlgn="base">
              <a:buFont typeface="Arial" panose="020B0604020202020204" pitchFamily="34" charset="0"/>
              <a:buChar char="•"/>
            </a:pP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Physical implementation (including geographic locations) </a:t>
            </a:r>
          </a:p>
          <a:p>
            <a:pPr marL="742939" lvl="1" indent="-285750" fontAlgn="base">
              <a:buFont typeface="Arial" panose="020B0604020202020204" pitchFamily="34" charset="0"/>
              <a:buChar char="•"/>
            </a:pP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Application software (version, modules</a:t>
            </a:r>
            <a:r>
              <a:rPr lang="en-GB" sz="1600" b="0" i="0" u="sng" dirty="0">
                <a:solidFill>
                  <a:srgbClr val="881798"/>
                </a:solidFill>
                <a:effectLst/>
                <a:latin typeface="Lato" panose="020F0502020204030203" pitchFamily="34" charset="0"/>
                <a:ea typeface="Lato" panose="020F0502020204030203" pitchFamily="34" charset="0"/>
                <a:cs typeface="Lato" panose="020F0502020204030203" pitchFamily="34" charset="0"/>
              </a:rPr>
              <a:t>,</a:t>
            </a: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and patch level) </a:t>
            </a:r>
          </a:p>
          <a:p>
            <a:pPr marL="742939" lvl="1" indent="-285750" fontAlgn="base">
              <a:buFont typeface="Arial" panose="020B0604020202020204" pitchFamily="34" charset="0"/>
              <a:buChar char="•"/>
            </a:pP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Application architecture mapping to the HLA and Requirement  </a:t>
            </a:r>
          </a:p>
          <a:p>
            <a:pPr marL="742939" lvl="1" indent="-285750" fontAlgn="base">
              <a:buFont typeface="Arial" panose="020B0604020202020204" pitchFamily="34" charset="0"/>
              <a:buChar char="•"/>
            </a:pP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Configuration/customisation settings (including any customised non-standard components / entities / objects)  </a:t>
            </a:r>
          </a:p>
          <a:p>
            <a:pPr marL="742939" lvl="1" indent="-285750" fontAlgn="base">
              <a:buFont typeface="Arial" panose="020B0604020202020204" pitchFamily="34" charset="0"/>
              <a:buChar char="•"/>
            </a:pP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Service management </a:t>
            </a:r>
          </a:p>
          <a:p>
            <a:pPr marL="1200127" lvl="2" indent="-285750" fontAlgn="base">
              <a:buFont typeface="Arial" panose="020B0604020202020204" pitchFamily="34" charset="0"/>
              <a:buChar char="•"/>
            </a:pP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User management </a:t>
            </a:r>
          </a:p>
          <a:p>
            <a:pPr marL="1200127" lvl="2" indent="-285750" fontAlgn="base">
              <a:buFont typeface="Arial" panose="020B0604020202020204" pitchFamily="34" charset="0"/>
              <a:buChar char="•"/>
            </a:pP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Exception &amp; error handling </a:t>
            </a:r>
          </a:p>
          <a:p>
            <a:pPr marL="1200127" lvl="2" indent="-285750" fontAlgn="base">
              <a:buFont typeface="Arial" panose="020B0604020202020204" pitchFamily="34" charset="0"/>
              <a:buChar char="•"/>
            </a:pP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Performance monitoring </a:t>
            </a:r>
          </a:p>
          <a:p>
            <a:pPr marL="1200127" lvl="2" indent="-285750" fontAlgn="base">
              <a:buFont typeface="Arial" panose="020B0604020202020204" pitchFamily="34" charset="0"/>
              <a:buChar char="•"/>
            </a:pP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Availability resilience &amp; integrity management </a:t>
            </a:r>
          </a:p>
          <a:p>
            <a:pPr marL="1200127" lvl="2" indent="-285750" fontAlgn="base">
              <a:buFont typeface="Arial" panose="020B0604020202020204" pitchFamily="34" charset="0"/>
              <a:buChar char="•"/>
            </a:pP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Capacity and storage management  </a:t>
            </a:r>
          </a:p>
          <a:p>
            <a:pPr marL="1200127" lvl="2" indent="-285750" fontAlgn="base">
              <a:buFont typeface="Arial" panose="020B0604020202020204" pitchFamily="34" charset="0"/>
              <a:buChar char="•"/>
            </a:pP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Backup/recovery process/procedure (BCDR)</a:t>
            </a:r>
          </a:p>
          <a:p>
            <a:pPr marL="742939" lvl="1" indent="-285750" fontAlgn="base">
              <a:buFont typeface="Arial" panose="020B0604020202020204" pitchFamily="34" charset="0"/>
              <a:buChar char="•"/>
            </a:pP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Method(s) of user access, specific device</a:t>
            </a:r>
            <a:r>
              <a:rPr lang="en-GB" sz="1600" b="0" i="0" u="sng" dirty="0">
                <a:solidFill>
                  <a:srgbClr val="881798"/>
                </a:solidFill>
                <a:effectLst/>
                <a:latin typeface="Lato" panose="020F0502020204030203" pitchFamily="34" charset="0"/>
                <a:ea typeface="Lato" panose="020F0502020204030203" pitchFamily="34" charset="0"/>
                <a:cs typeface="Lato" panose="020F0502020204030203" pitchFamily="34" charset="0"/>
              </a:rPr>
              <a:t>,</a:t>
            </a:r>
            <a:r>
              <a:rPr lang="en-GB" sz="16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and application version(s) </a:t>
            </a:r>
          </a:p>
          <a:p>
            <a:pPr marL="285750" indent="-285750" fontAlgn="base">
              <a:buFont typeface="Arial" panose="020B0604020202020204" pitchFamily="34" charset="0"/>
              <a:buChar char="•"/>
            </a:pPr>
            <a:r>
              <a:rPr lang="en-GB" sz="1800" dirty="0">
                <a:latin typeface="Lato" panose="020F0502020204030203" pitchFamily="34" charset="0"/>
                <a:ea typeface="Lato" panose="020F0502020204030203" pitchFamily="34" charset="0"/>
                <a:cs typeface="Lato" panose="020F0502020204030203" pitchFamily="34" charset="0"/>
              </a:rPr>
              <a:t>Work off items identified</a:t>
            </a:r>
            <a:endParaRPr lang="en-GB" sz="1800" b="0"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endParaRPr lang="en-GB" dirty="0">
              <a:ea typeface="Lato"/>
              <a:cs typeface="Lato"/>
            </a:endParaRPr>
          </a:p>
        </p:txBody>
      </p:sp>
      <p:sp>
        <p:nvSpPr>
          <p:cNvPr id="6" name="TextBox 5">
            <a:extLst>
              <a:ext uri="{FF2B5EF4-FFF2-40B4-BE49-F238E27FC236}">
                <a16:creationId xmlns:a16="http://schemas.microsoft.com/office/drawing/2014/main" id="{2E17E10E-0FF0-C28F-1E5B-2751A2C44BE1}"/>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224397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25-95DD-4450-926A-99D76B3488AF}"/>
              </a:ext>
            </a:extLst>
          </p:cNvPr>
          <p:cNvSpPr>
            <a:spLocks noGrp="1"/>
          </p:cNvSpPr>
          <p:nvPr>
            <p:ph type="title"/>
          </p:nvPr>
        </p:nvSpPr>
        <p:spPr/>
        <p:txBody>
          <a:bodyPr/>
          <a:lstStyle/>
          <a:p>
            <a:r>
              <a:rPr lang="en-GB">
                <a:latin typeface="Lato"/>
              </a:rPr>
              <a:t>Detailed Design – Interface Control Documentation</a:t>
            </a:r>
            <a:br>
              <a:rPr lang="en-GB"/>
            </a:br>
            <a:endParaRPr lang="en-GB"/>
          </a:p>
        </p:txBody>
      </p:sp>
      <p:sp>
        <p:nvSpPr>
          <p:cNvPr id="4" name="Content Placeholder 3">
            <a:extLst>
              <a:ext uri="{FF2B5EF4-FFF2-40B4-BE49-F238E27FC236}">
                <a16:creationId xmlns:a16="http://schemas.microsoft.com/office/drawing/2014/main" id="{9FD58C5E-0215-4FE0-9AC5-5D5BF32C1209}"/>
              </a:ext>
            </a:extLst>
          </p:cNvPr>
          <p:cNvSpPr>
            <a:spLocks noGrp="1"/>
          </p:cNvSpPr>
          <p:nvPr>
            <p:ph sz="half" idx="1"/>
          </p:nvPr>
        </p:nvSpPr>
        <p:spPr>
          <a:xfrm>
            <a:off x="720000" y="1080000"/>
            <a:ext cx="10752000" cy="4140000"/>
          </a:xfrm>
        </p:spPr>
        <p:txBody>
          <a:bodyPr vert="horz" lIns="0" tIns="0" rIns="0" bIns="0" rtlCol="0" anchor="t">
            <a:noAutofit/>
          </a:bodyPr>
          <a:lstStyle/>
          <a:p>
            <a:pPr marL="285750" indent="-285750" algn="l" rtl="0" fontAlgn="base">
              <a:buFont typeface="Arial" panose="020B0604020202020204" pitchFamily="34" charset="0"/>
              <a:buChar char="•"/>
            </a:pPr>
            <a:r>
              <a:rPr lang="en-GB" sz="1800" dirty="0">
                <a:latin typeface="Lato" panose="020F0502020204030203" pitchFamily="34" charset="0"/>
                <a:ea typeface="Lato" panose="020F0502020204030203" pitchFamily="34" charset="0"/>
                <a:cs typeface="Lato" panose="020F0502020204030203" pitchFamily="34" charset="0"/>
              </a:rPr>
              <a:t>Summarise of the deliverables which details the interfaces defined between each System Element as specified within the ‘High Level Architecture’ </a:t>
            </a:r>
          </a:p>
          <a:p>
            <a:pPr marL="742315" lvl="1" indent="-285750">
              <a:buFont typeface="Arial"/>
              <a:buChar char="•"/>
            </a:pPr>
            <a:r>
              <a:rPr lang="en-GB" sz="1600" dirty="0">
                <a:solidFill>
                  <a:srgbClr val="000000"/>
                </a:solidFill>
                <a:latin typeface="Lato" panose="020F0502020204030203" pitchFamily="34" charset="0"/>
                <a:ea typeface="Lato" panose="020F0502020204030203" pitchFamily="34" charset="0"/>
                <a:cs typeface="Lato" panose="020F0502020204030203" pitchFamily="34" charset="0"/>
              </a:rPr>
              <a:t>Interface specification should not change after Gate 2, so it is only expected to present/summarize any new or updated interface identified since gate 2 </a:t>
            </a:r>
          </a:p>
          <a:p>
            <a:pPr marL="742315" lvl="1" indent="-285750">
              <a:buFont typeface="Arial"/>
              <a:buChar char="•"/>
            </a:pPr>
            <a:r>
              <a:rPr lang="en-GB" sz="1600" dirty="0">
                <a:solidFill>
                  <a:srgbClr val="000000"/>
                </a:solidFill>
                <a:latin typeface="Lato" panose="020F0502020204030203" pitchFamily="34" charset="0"/>
                <a:ea typeface="Lato" panose="020F0502020204030203" pitchFamily="34" charset="0"/>
                <a:cs typeface="Lato" panose="020F0502020204030203" pitchFamily="34" charset="0"/>
              </a:rPr>
              <a:t>To ensure all parties impacted by the interface are aware of the change, it is expected to present</a:t>
            </a:r>
          </a:p>
          <a:p>
            <a:pPr marL="1199503" lvl="2" indent="-285750">
              <a:buFont typeface="Arial"/>
              <a:buChar char="•"/>
            </a:pPr>
            <a:r>
              <a:rPr lang="en-GB" sz="1600" dirty="0">
                <a:solidFill>
                  <a:srgbClr val="000000"/>
                </a:solidFill>
                <a:latin typeface="Lato" panose="020F0502020204030203" pitchFamily="34" charset="0"/>
                <a:ea typeface="Lato" panose="020F0502020204030203" pitchFamily="34" charset="0"/>
                <a:cs typeface="Lato" panose="020F0502020204030203" pitchFamily="34" charset="0"/>
              </a:rPr>
              <a:t>associated CR number</a:t>
            </a:r>
          </a:p>
          <a:p>
            <a:pPr marL="1199503" lvl="2" indent="-285750">
              <a:buFont typeface="Arial"/>
              <a:buChar char="•"/>
            </a:pPr>
            <a:r>
              <a:rPr lang="en-GB" sz="1600" dirty="0">
                <a:solidFill>
                  <a:srgbClr val="000000"/>
                </a:solidFill>
                <a:latin typeface="Lato" panose="020F0502020204030203" pitchFamily="34" charset="0"/>
                <a:ea typeface="Lato" panose="020F0502020204030203" pitchFamily="34" charset="0"/>
                <a:cs typeface="Lato" panose="020F0502020204030203" pitchFamily="34" charset="0"/>
              </a:rPr>
              <a:t>Which party/sub system is impacted by this interface change</a:t>
            </a:r>
          </a:p>
          <a:p>
            <a:pPr marL="285750" indent="-285750" fontAlgn="base">
              <a:buFont typeface="Arial" panose="020B0604020202020204" pitchFamily="34" charset="0"/>
              <a:buChar char="•"/>
            </a:pPr>
            <a:r>
              <a:rPr lang="en-GB" sz="1800" dirty="0">
                <a:latin typeface="Lato" panose="020F0502020204030203" pitchFamily="34" charset="0"/>
                <a:ea typeface="Lato" panose="020F0502020204030203" pitchFamily="34" charset="0"/>
                <a:cs typeface="Lato" panose="020F0502020204030203" pitchFamily="34" charset="0"/>
              </a:rPr>
              <a:t>Work off items identified</a:t>
            </a:r>
            <a:endParaRPr lang="en-GB" sz="1800" b="0"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endParaRPr lang="en-GB" dirty="0">
              <a:ea typeface="Lato"/>
              <a:cs typeface="Lato"/>
            </a:endParaRPr>
          </a:p>
        </p:txBody>
      </p:sp>
      <p:sp>
        <p:nvSpPr>
          <p:cNvPr id="3" name="TextBox 2">
            <a:extLst>
              <a:ext uri="{FF2B5EF4-FFF2-40B4-BE49-F238E27FC236}">
                <a16:creationId xmlns:a16="http://schemas.microsoft.com/office/drawing/2014/main" id="{2F90C8D9-EFA4-2612-BD22-5415773F8A5D}"/>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3713518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B5C9-0C92-736D-90FB-7102F4D8EA8F}"/>
              </a:ext>
            </a:extLst>
          </p:cNvPr>
          <p:cNvSpPr>
            <a:spLocks noGrp="1"/>
          </p:cNvSpPr>
          <p:nvPr>
            <p:ph type="title"/>
          </p:nvPr>
        </p:nvSpPr>
        <p:spPr/>
        <p:txBody>
          <a:bodyPr/>
          <a:lstStyle/>
          <a:p>
            <a:r>
              <a:rPr lang="en-US">
                <a:latin typeface="Lato"/>
                <a:ea typeface="Lato"/>
                <a:cs typeface="Lato"/>
              </a:rPr>
              <a:t>Context</a:t>
            </a:r>
            <a:endParaRPr lang="en-US"/>
          </a:p>
        </p:txBody>
      </p:sp>
      <p:sp>
        <p:nvSpPr>
          <p:cNvPr id="3" name="Content Placeholder 2">
            <a:extLst>
              <a:ext uri="{FF2B5EF4-FFF2-40B4-BE49-F238E27FC236}">
                <a16:creationId xmlns:a16="http://schemas.microsoft.com/office/drawing/2014/main" id="{BFCDED16-C6B5-91F2-9304-4BB3B6B72E76}"/>
              </a:ext>
            </a:extLst>
          </p:cNvPr>
          <p:cNvSpPr>
            <a:spLocks noGrp="1"/>
          </p:cNvSpPr>
          <p:nvPr>
            <p:ph sz="half" idx="1"/>
          </p:nvPr>
        </p:nvSpPr>
        <p:spPr>
          <a:xfrm>
            <a:off x="720000" y="1239224"/>
            <a:ext cx="9000000" cy="4140000"/>
          </a:xfrm>
        </p:spPr>
        <p:txBody>
          <a:bodyPr vert="horz" lIns="0" tIns="0" rIns="0" bIns="0" rtlCol="0" anchor="t">
            <a:noAutofit/>
          </a:bodyPr>
          <a:lstStyle/>
          <a:p>
            <a:pPr marL="285750" indent="-285750">
              <a:buFont typeface="Arial"/>
              <a:buChar char="•"/>
            </a:pPr>
            <a:r>
              <a:rPr lang="en-US" dirty="0">
                <a:latin typeface="Lato"/>
                <a:ea typeface="Lato"/>
                <a:cs typeface="Lato"/>
              </a:rPr>
              <a:t>DSMS re-procurement has been split into 4 projects</a:t>
            </a:r>
            <a:endParaRPr lang="en-US" b="1" dirty="0">
              <a:ea typeface="Lato" panose="020F0502020204030203" pitchFamily="34" charset="77"/>
              <a:cs typeface="Lato" panose="020F0502020204030203" pitchFamily="34" charset="77"/>
            </a:endParaRPr>
          </a:p>
          <a:p>
            <a:pPr marL="628015" lvl="1" indent="-742950">
              <a:buFont typeface="Courier New"/>
              <a:buChar char="o"/>
            </a:pPr>
            <a:endParaRPr lang="en-US" b="1" dirty="0">
              <a:ea typeface="Lato"/>
              <a:cs typeface="Lato"/>
            </a:endParaRPr>
          </a:p>
          <a:p>
            <a:pPr marL="628015" lvl="1" indent="-742950">
              <a:buFont typeface="Courier New"/>
              <a:buChar char="o"/>
            </a:pPr>
            <a:endParaRPr lang="en-US" dirty="0">
              <a:ea typeface="Lato"/>
              <a:cs typeface="Lato"/>
            </a:endParaRPr>
          </a:p>
          <a:p>
            <a:pPr marL="628642" lvl="1" indent="-285750">
              <a:buFont typeface="Arial"/>
              <a:buChar char="•"/>
            </a:pPr>
            <a:r>
              <a:rPr lang="en-US" sz="1600" dirty="0">
                <a:latin typeface="Lato"/>
                <a:ea typeface="Lato"/>
                <a:cs typeface="Lato"/>
              </a:rPr>
              <a:t>Future Service Management project </a:t>
            </a:r>
            <a:r>
              <a:rPr lang="en-GB" sz="1600" i="1" dirty="0">
                <a:latin typeface="Lato"/>
                <a:ea typeface="Lato"/>
                <a:cs typeface="Lato"/>
              </a:rPr>
              <a:t>DCC 395  - Agreement to proceed beyond phase 3</a:t>
            </a:r>
          </a:p>
          <a:p>
            <a:pPr lvl="1"/>
            <a:endParaRPr lang="en-GB" sz="1600" i="1" dirty="0">
              <a:latin typeface="Lato"/>
              <a:ea typeface="Lato"/>
              <a:cs typeface="Lato"/>
            </a:endParaRPr>
          </a:p>
          <a:p>
            <a:pPr lvl="1"/>
            <a:endParaRPr lang="en-GB" sz="1600" b="0" i="1" dirty="0">
              <a:latin typeface="Lato"/>
              <a:ea typeface="Lato"/>
              <a:cs typeface="Lato"/>
            </a:endParaRPr>
          </a:p>
          <a:p>
            <a:pPr lvl="1"/>
            <a:endParaRPr lang="en-GB" sz="1600" i="1" dirty="0">
              <a:latin typeface="Lato"/>
              <a:ea typeface="Lato"/>
              <a:cs typeface="Lato"/>
            </a:endParaRPr>
          </a:p>
          <a:p>
            <a:pPr marL="285750" indent="-285750">
              <a:buFont typeface="Arial" panose="020B0604020202020204" pitchFamily="34" charset="0"/>
              <a:buChar char="•"/>
            </a:pPr>
            <a:r>
              <a:rPr lang="en-GB" sz="2000" b="1" i="1" dirty="0">
                <a:latin typeface="Lato"/>
                <a:ea typeface="Lato"/>
                <a:cs typeface="Lato"/>
              </a:rPr>
              <a:t>DCC Internal Only</a:t>
            </a:r>
            <a:endParaRPr lang="en-US" sz="2000" b="1" dirty="0">
              <a:ea typeface="Lato"/>
              <a:cs typeface="Lato"/>
            </a:endParaRPr>
          </a:p>
          <a:p>
            <a:pPr marL="628642" lvl="1" indent="-285750">
              <a:buFont typeface="Arial"/>
              <a:buChar char="•"/>
            </a:pPr>
            <a:endParaRPr lang="en-US" sz="1600" b="1" dirty="0">
              <a:latin typeface="Lato"/>
              <a:ea typeface="Lato"/>
              <a:cs typeface="Lato"/>
            </a:endParaRPr>
          </a:p>
          <a:p>
            <a:pPr marL="628642" lvl="1" indent="-285750">
              <a:buFont typeface="Arial"/>
              <a:buChar char="•"/>
            </a:pPr>
            <a:r>
              <a:rPr lang="en-US" sz="1600">
                <a:latin typeface="Lato"/>
                <a:ea typeface="Lato"/>
                <a:cs typeface="Lato"/>
              </a:rPr>
              <a:t>Reporting	</a:t>
            </a:r>
          </a:p>
          <a:p>
            <a:pPr marL="628642" lvl="1" indent="-285750">
              <a:buFont typeface="Arial"/>
              <a:buChar char="•"/>
            </a:pPr>
            <a:endParaRPr lang="en-US" sz="1600" dirty="0">
              <a:latin typeface="Lato"/>
              <a:ea typeface="Lato"/>
              <a:cs typeface="Lato"/>
            </a:endParaRPr>
          </a:p>
          <a:p>
            <a:pPr marL="628642" lvl="1" indent="-285750">
              <a:buFont typeface="Arial"/>
              <a:buChar char="•"/>
            </a:pPr>
            <a:r>
              <a:rPr lang="en-US" sz="1600" dirty="0">
                <a:latin typeface="Lato"/>
                <a:ea typeface="Lato"/>
                <a:cs typeface="Lato"/>
              </a:rPr>
              <a:t>Service Transition</a:t>
            </a:r>
          </a:p>
          <a:p>
            <a:pPr marL="628642" lvl="1" indent="-285750">
              <a:buFont typeface="Arial"/>
              <a:buChar char="•"/>
            </a:pPr>
            <a:endParaRPr lang="en-US" sz="1600" dirty="0">
              <a:latin typeface="Lato"/>
              <a:ea typeface="Lato"/>
              <a:cs typeface="Lato"/>
            </a:endParaRPr>
          </a:p>
          <a:p>
            <a:pPr marL="628642" lvl="1" indent="-285750">
              <a:buFont typeface="Arial"/>
              <a:buChar char="•"/>
            </a:pPr>
            <a:r>
              <a:rPr lang="en-US" sz="1600" dirty="0">
                <a:latin typeface="Lato"/>
                <a:ea typeface="Lato"/>
                <a:cs typeface="Lato"/>
              </a:rPr>
              <a:t>Remedy/SSI disposal</a:t>
            </a:r>
          </a:p>
          <a:p>
            <a:endParaRPr lang="en-US" dirty="0">
              <a:latin typeface="Lato"/>
              <a:ea typeface="Lato"/>
              <a:cs typeface="Lato"/>
            </a:endParaRPr>
          </a:p>
          <a:p>
            <a:pPr>
              <a:buFont typeface="Arial"/>
            </a:pPr>
            <a:endParaRPr lang="en-US" dirty="0">
              <a:latin typeface="Lato"/>
              <a:ea typeface="Lato"/>
              <a:cs typeface="Lato"/>
            </a:endParaRPr>
          </a:p>
        </p:txBody>
      </p:sp>
    </p:spTree>
    <p:extLst>
      <p:ext uri="{BB962C8B-B14F-4D97-AF65-F5344CB8AC3E}">
        <p14:creationId xmlns:p14="http://schemas.microsoft.com/office/powerpoint/2010/main" val="2054546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25-95DD-4450-926A-99D76B3488AF}"/>
              </a:ext>
            </a:extLst>
          </p:cNvPr>
          <p:cNvSpPr>
            <a:spLocks noGrp="1"/>
          </p:cNvSpPr>
          <p:nvPr>
            <p:ph type="title"/>
          </p:nvPr>
        </p:nvSpPr>
        <p:spPr/>
        <p:txBody>
          <a:bodyPr/>
          <a:lstStyle/>
          <a:p>
            <a:r>
              <a:rPr lang="en-GB">
                <a:latin typeface="Lato"/>
              </a:rPr>
              <a:t>Detailed Design – Data Model</a:t>
            </a:r>
            <a:br>
              <a:rPr lang="en-GB"/>
            </a:br>
            <a:endParaRPr lang="en-GB"/>
          </a:p>
        </p:txBody>
      </p:sp>
      <p:sp>
        <p:nvSpPr>
          <p:cNvPr id="4" name="Content Placeholder 3">
            <a:extLst>
              <a:ext uri="{FF2B5EF4-FFF2-40B4-BE49-F238E27FC236}">
                <a16:creationId xmlns:a16="http://schemas.microsoft.com/office/drawing/2014/main" id="{9FD58C5E-0215-4FE0-9AC5-5D5BF32C1209}"/>
              </a:ext>
            </a:extLst>
          </p:cNvPr>
          <p:cNvSpPr>
            <a:spLocks noGrp="1"/>
          </p:cNvSpPr>
          <p:nvPr>
            <p:ph sz="half" idx="1"/>
          </p:nvPr>
        </p:nvSpPr>
        <p:spPr>
          <a:xfrm>
            <a:off x="720000" y="1080000"/>
            <a:ext cx="10752000" cy="4140000"/>
          </a:xfrm>
        </p:spPr>
        <p:txBody>
          <a:bodyPr vert="horz" lIns="0" tIns="0" rIns="0" bIns="0" rtlCol="0" anchor="t">
            <a:noAutofit/>
          </a:bodyPr>
          <a:lstStyle/>
          <a:p>
            <a:pPr marL="285750" indent="-285750" algn="l" rtl="0" fontAlgn="base">
              <a:buFont typeface="Arial" panose="020B0604020202020204" pitchFamily="34" charset="0"/>
              <a:buChar char="•"/>
            </a:pPr>
            <a:r>
              <a:rPr lang="en-GB" sz="1800" dirty="0">
                <a:latin typeface="Lato"/>
                <a:ea typeface="Lato"/>
                <a:cs typeface="Lato"/>
              </a:rPr>
              <a:t>Summarise of the deliverables details the data model used within each System Element as specified within the ‘High Level Architecture’. </a:t>
            </a:r>
          </a:p>
          <a:p>
            <a:pPr marL="285750" indent="-285750" algn="l" rtl="0" fontAlgn="base">
              <a:buFont typeface="Arial" panose="020B0604020202020204" pitchFamily="34" charset="0"/>
              <a:buChar char="•"/>
            </a:pPr>
            <a:r>
              <a:rPr lang="en-GB" sz="1800" dirty="0">
                <a:latin typeface="Lato"/>
                <a:ea typeface="Lato"/>
                <a:cs typeface="Lato"/>
              </a:rPr>
              <a:t>Provide high level overview of the Data model detail design or statement on approach taken, for example including one or more area from below </a:t>
            </a:r>
          </a:p>
          <a:p>
            <a:pPr marL="742315" lvl="1" indent="-285750" fontAlgn="base">
              <a:buFont typeface="Arial"/>
              <a:buChar char="•"/>
            </a:pPr>
            <a:r>
              <a:rPr lang="en-GB" sz="1600" dirty="0">
                <a:solidFill>
                  <a:srgbClr val="000000"/>
                </a:solidFill>
                <a:latin typeface="Arial" panose="020B0604020202020204" pitchFamily="34" charset="0"/>
              </a:rPr>
              <a:t>Data flow diagrams of major data flows. A major data flow is classified as </a:t>
            </a:r>
          </a:p>
          <a:p>
            <a:pPr marL="1199503" lvl="2" indent="-285750" fontAlgn="base">
              <a:buFont typeface="Arial"/>
              <a:buChar char="•"/>
            </a:pPr>
            <a:r>
              <a:rPr lang="en-GB" sz="1400" dirty="0">
                <a:solidFill>
                  <a:srgbClr val="000000"/>
                </a:solidFill>
                <a:latin typeface="Arial" panose="020B0604020202020204" pitchFamily="34" charset="0"/>
              </a:rPr>
              <a:t>System to system </a:t>
            </a:r>
          </a:p>
          <a:p>
            <a:pPr marL="1199503" lvl="2" indent="-285750" fontAlgn="base">
              <a:buFont typeface="Arial"/>
              <a:buChar char="•"/>
            </a:pPr>
            <a:r>
              <a:rPr lang="en-GB" sz="1400" dirty="0">
                <a:solidFill>
                  <a:srgbClr val="000000"/>
                </a:solidFill>
                <a:latin typeface="Arial" panose="020B0604020202020204" pitchFamily="34" charset="0"/>
              </a:rPr>
              <a:t>Supports the primary business process </a:t>
            </a:r>
          </a:p>
          <a:p>
            <a:pPr marL="742315" lvl="1" indent="-285750" fontAlgn="base">
              <a:buFont typeface="Arial"/>
              <a:buChar char="•"/>
            </a:pPr>
            <a:r>
              <a:rPr lang="en-GB" sz="1600" dirty="0">
                <a:solidFill>
                  <a:srgbClr val="000000"/>
                </a:solidFill>
                <a:latin typeface="Arial" panose="020B0604020202020204" pitchFamily="34" charset="0"/>
              </a:rPr>
              <a:t>Non-standard/customised data Objects  </a:t>
            </a:r>
          </a:p>
          <a:p>
            <a:pPr marL="1199503" lvl="2" indent="-285750" fontAlgn="base">
              <a:buFont typeface="Arial"/>
              <a:buChar char="•"/>
            </a:pPr>
            <a:r>
              <a:rPr lang="en-GB" sz="1400" dirty="0">
                <a:solidFill>
                  <a:srgbClr val="000000"/>
                </a:solidFill>
                <a:latin typeface="Arial" panose="020B0604020202020204" pitchFamily="34" charset="0"/>
              </a:rPr>
              <a:t>Name, data type, format and allowable values </a:t>
            </a:r>
          </a:p>
          <a:p>
            <a:pPr marL="1199503" lvl="2" indent="-285750" fontAlgn="base">
              <a:buFont typeface="Arial"/>
              <a:buChar char="•"/>
            </a:pPr>
            <a:r>
              <a:rPr lang="en-GB" sz="1400" dirty="0">
                <a:solidFill>
                  <a:srgbClr val="000000"/>
                </a:solidFill>
                <a:latin typeface="Arial" panose="020B0604020202020204" pitchFamily="34" charset="0"/>
              </a:rPr>
              <a:t>Entity relationship diagram  </a:t>
            </a:r>
          </a:p>
          <a:p>
            <a:pPr marL="1199503" lvl="2" indent="-285750" fontAlgn="base">
              <a:buFont typeface="Arial"/>
              <a:buChar char="•"/>
            </a:pPr>
            <a:r>
              <a:rPr lang="en-GB" sz="1400" dirty="0">
                <a:solidFill>
                  <a:srgbClr val="000000"/>
                </a:solidFill>
                <a:latin typeface="Arial" panose="020B0604020202020204" pitchFamily="34" charset="0"/>
              </a:rPr>
              <a:t>Primary/secondary/composite/foreign key relationships  </a:t>
            </a:r>
          </a:p>
          <a:p>
            <a:pPr marL="1199503" lvl="2" indent="-285750" fontAlgn="base">
              <a:buFont typeface="Arial"/>
              <a:buChar char="•"/>
            </a:pPr>
            <a:r>
              <a:rPr lang="en-GB" sz="1400" dirty="0">
                <a:solidFill>
                  <a:srgbClr val="000000"/>
                </a:solidFill>
                <a:latin typeface="Arial" panose="020B0604020202020204" pitchFamily="34" charset="0"/>
              </a:rPr>
              <a:t>Constraints/rules </a:t>
            </a:r>
          </a:p>
          <a:p>
            <a:pPr marL="742315" lvl="1" indent="-285750" fontAlgn="base">
              <a:buFont typeface="Arial"/>
              <a:buChar char="•"/>
            </a:pPr>
            <a:r>
              <a:rPr lang="en-GB" sz="1600" dirty="0">
                <a:solidFill>
                  <a:srgbClr val="000000"/>
                </a:solidFill>
                <a:latin typeface="Arial" panose="020B0604020202020204" pitchFamily="34" charset="0"/>
              </a:rPr>
              <a:t>Data mapping between internal and external data entities </a:t>
            </a:r>
          </a:p>
          <a:p>
            <a:pPr marL="742315" lvl="1" indent="-285750" fontAlgn="base">
              <a:buFont typeface="Arial"/>
              <a:buChar char="•"/>
            </a:pPr>
            <a:r>
              <a:rPr lang="en-GB" sz="1600" dirty="0">
                <a:solidFill>
                  <a:srgbClr val="000000"/>
                </a:solidFill>
                <a:latin typeface="Arial" panose="020B0604020202020204" pitchFamily="34" charset="0"/>
              </a:rPr>
              <a:t>DCC Security Classification of each data entity </a:t>
            </a:r>
          </a:p>
          <a:p>
            <a:pPr marL="1199503" lvl="2" indent="-285750">
              <a:buFont typeface="Arial"/>
              <a:buChar char="•"/>
            </a:pPr>
            <a:endParaRPr lang="en-GB" sz="1600" dirty="0">
              <a:solidFill>
                <a:srgbClr val="000000"/>
              </a:solidFill>
              <a:latin typeface="Arial" panose="020B0604020202020204" pitchFamily="34" charset="0"/>
            </a:endParaRPr>
          </a:p>
          <a:p>
            <a:pPr marL="285750" indent="-285750" fontAlgn="base">
              <a:buFont typeface="Arial" panose="020B0604020202020204" pitchFamily="34" charset="0"/>
              <a:buChar char="•"/>
            </a:pPr>
            <a:r>
              <a:rPr lang="en-GB" sz="1800" dirty="0">
                <a:latin typeface="Lato"/>
                <a:ea typeface="Lato"/>
                <a:cs typeface="Lato"/>
              </a:rPr>
              <a:t>Work off items identified</a:t>
            </a:r>
            <a:endParaRPr lang="en-GB" sz="1800" b="0" i="0" dirty="0">
              <a:solidFill>
                <a:srgbClr val="000000"/>
              </a:solidFill>
              <a:effectLst/>
              <a:latin typeface="Arial" panose="020B0604020202020204" pitchFamily="34" charset="0"/>
            </a:endParaRPr>
          </a:p>
          <a:p>
            <a:endParaRPr lang="en-GB" dirty="0">
              <a:ea typeface="Lato"/>
              <a:cs typeface="Lato"/>
            </a:endParaRPr>
          </a:p>
        </p:txBody>
      </p:sp>
      <p:sp>
        <p:nvSpPr>
          <p:cNvPr id="3" name="TextBox 2">
            <a:extLst>
              <a:ext uri="{FF2B5EF4-FFF2-40B4-BE49-F238E27FC236}">
                <a16:creationId xmlns:a16="http://schemas.microsoft.com/office/drawing/2014/main" id="{E287D316-B04D-EDD5-0DB1-707884025FF5}"/>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3836025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25-95DD-4450-926A-99D76B3488AF}"/>
              </a:ext>
            </a:extLst>
          </p:cNvPr>
          <p:cNvSpPr>
            <a:spLocks noGrp="1"/>
          </p:cNvSpPr>
          <p:nvPr>
            <p:ph type="title"/>
          </p:nvPr>
        </p:nvSpPr>
        <p:spPr/>
        <p:txBody>
          <a:bodyPr/>
          <a:lstStyle/>
          <a:p>
            <a:r>
              <a:rPr lang="en-GB">
                <a:latin typeface="Lato"/>
              </a:rPr>
              <a:t>Detailed Design – Data Governance</a:t>
            </a:r>
            <a:br>
              <a:rPr lang="en-GB"/>
            </a:br>
            <a:endParaRPr lang="en-GB"/>
          </a:p>
        </p:txBody>
      </p:sp>
      <p:sp>
        <p:nvSpPr>
          <p:cNvPr id="4" name="Content Placeholder 3">
            <a:extLst>
              <a:ext uri="{FF2B5EF4-FFF2-40B4-BE49-F238E27FC236}">
                <a16:creationId xmlns:a16="http://schemas.microsoft.com/office/drawing/2014/main" id="{9FD58C5E-0215-4FE0-9AC5-5D5BF32C1209}"/>
              </a:ext>
            </a:extLst>
          </p:cNvPr>
          <p:cNvSpPr>
            <a:spLocks noGrp="1"/>
          </p:cNvSpPr>
          <p:nvPr>
            <p:ph sz="half" idx="1"/>
          </p:nvPr>
        </p:nvSpPr>
        <p:spPr>
          <a:xfrm>
            <a:off x="720000" y="1080000"/>
            <a:ext cx="10752000" cy="4140000"/>
          </a:xfrm>
        </p:spPr>
        <p:txBody>
          <a:bodyPr vert="horz" lIns="0" tIns="0" rIns="0" bIns="0" rtlCol="0" anchor="t">
            <a:noAutofit/>
          </a:bodyPr>
          <a:lstStyle/>
          <a:p>
            <a:pPr marL="285750" indent="-285750" algn="l" rtl="0" fontAlgn="base">
              <a:buFont typeface="Arial" panose="020B0604020202020204" pitchFamily="34" charset="0"/>
              <a:buChar char="•"/>
            </a:pPr>
            <a:r>
              <a:rPr lang="en-GB" sz="1800" dirty="0">
                <a:latin typeface="Lato"/>
                <a:ea typeface="Lato"/>
                <a:cs typeface="Lato"/>
              </a:rPr>
              <a:t>Summarise of the deliverables details the Data Governance approach.</a:t>
            </a:r>
          </a:p>
          <a:p>
            <a:pPr marL="285750" indent="-285750" algn="l" rtl="0" fontAlgn="base">
              <a:buFont typeface="Arial" panose="020B0604020202020204" pitchFamily="34" charset="0"/>
              <a:buChar char="•"/>
            </a:pPr>
            <a:r>
              <a:rPr lang="en-GB" sz="1800" dirty="0">
                <a:latin typeface="Lato"/>
                <a:ea typeface="Lato"/>
                <a:cs typeface="Lato"/>
              </a:rPr>
              <a:t>Provide high level overview of the Data Governance approach: </a:t>
            </a:r>
          </a:p>
          <a:p>
            <a:pPr lvl="1" indent="-285750" fontAlgn="base">
              <a:buFont typeface="Arial"/>
              <a:buChar char="•"/>
            </a:pPr>
            <a:r>
              <a:rPr lang="en-GB" sz="1600" dirty="0">
                <a:solidFill>
                  <a:srgbClr val="000000"/>
                </a:solidFill>
                <a:latin typeface="Arial" panose="020B0604020202020204" pitchFamily="34" charset="0"/>
              </a:rPr>
              <a:t>Data retention periods and method of removal </a:t>
            </a:r>
          </a:p>
          <a:p>
            <a:pPr lvl="1" indent="-285750" fontAlgn="base">
              <a:buFont typeface="Arial"/>
              <a:buChar char="•"/>
            </a:pPr>
            <a:r>
              <a:rPr lang="en-GB" sz="1600" dirty="0">
                <a:solidFill>
                  <a:srgbClr val="000000"/>
                </a:solidFill>
                <a:latin typeface="Arial" panose="020B0604020202020204" pitchFamily="34" charset="0"/>
              </a:rPr>
              <a:t>Archiving method</a:t>
            </a:r>
          </a:p>
          <a:p>
            <a:pPr lvl="1" indent="-285750" fontAlgn="base">
              <a:buFont typeface="Arial"/>
              <a:buChar char="•"/>
            </a:pPr>
            <a:r>
              <a:rPr lang="en-GB" sz="1600" dirty="0">
                <a:solidFill>
                  <a:srgbClr val="000000"/>
                </a:solidFill>
                <a:latin typeface="Arial" panose="020B0604020202020204" pitchFamily="34" charset="0"/>
              </a:rPr>
              <a:t>Technical methods for measurement and maintenance of data quality </a:t>
            </a:r>
          </a:p>
          <a:p>
            <a:pPr marL="1199503" lvl="2" indent="-285750">
              <a:buFont typeface="Arial"/>
              <a:buChar char="•"/>
            </a:pPr>
            <a:endParaRPr lang="en-GB" sz="1600" dirty="0">
              <a:solidFill>
                <a:srgbClr val="000000"/>
              </a:solidFill>
              <a:latin typeface="Arial" panose="020B0604020202020204" pitchFamily="34" charset="0"/>
            </a:endParaRPr>
          </a:p>
          <a:p>
            <a:pPr marL="285750" indent="-285750" fontAlgn="base">
              <a:buFont typeface="Arial" panose="020B0604020202020204" pitchFamily="34" charset="0"/>
              <a:buChar char="•"/>
            </a:pPr>
            <a:r>
              <a:rPr lang="en-GB" sz="1800" dirty="0">
                <a:latin typeface="Lato"/>
                <a:ea typeface="Lato"/>
                <a:cs typeface="Lato"/>
              </a:rPr>
              <a:t>Work off item identified</a:t>
            </a:r>
            <a:endParaRPr lang="en-GB" sz="1800" b="0" i="0" dirty="0">
              <a:solidFill>
                <a:srgbClr val="000000"/>
              </a:solidFill>
              <a:effectLst/>
              <a:latin typeface="Arial" panose="020B0604020202020204" pitchFamily="34" charset="0"/>
            </a:endParaRPr>
          </a:p>
          <a:p>
            <a:endParaRPr lang="en-GB" dirty="0">
              <a:ea typeface="Lato"/>
              <a:cs typeface="Lato"/>
            </a:endParaRPr>
          </a:p>
        </p:txBody>
      </p:sp>
      <p:sp>
        <p:nvSpPr>
          <p:cNvPr id="3" name="TextBox 2">
            <a:extLst>
              <a:ext uri="{FF2B5EF4-FFF2-40B4-BE49-F238E27FC236}">
                <a16:creationId xmlns:a16="http://schemas.microsoft.com/office/drawing/2014/main" id="{CC50DEA9-972A-DC6E-45AB-7295BDA14159}"/>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1903061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25-95DD-4450-926A-99D76B3488AF}"/>
              </a:ext>
            </a:extLst>
          </p:cNvPr>
          <p:cNvSpPr>
            <a:spLocks noGrp="1"/>
          </p:cNvSpPr>
          <p:nvPr>
            <p:ph type="title"/>
          </p:nvPr>
        </p:nvSpPr>
        <p:spPr/>
        <p:txBody>
          <a:bodyPr/>
          <a:lstStyle/>
          <a:p>
            <a:r>
              <a:rPr lang="en-GB">
                <a:latin typeface="Lato"/>
              </a:rPr>
              <a:t>Detailed Design – Technical Performance Measures </a:t>
            </a:r>
            <a:br>
              <a:rPr lang="en-GB"/>
            </a:br>
            <a:endParaRPr lang="en-GB"/>
          </a:p>
        </p:txBody>
      </p:sp>
      <p:sp>
        <p:nvSpPr>
          <p:cNvPr id="4" name="Content Placeholder 3">
            <a:extLst>
              <a:ext uri="{FF2B5EF4-FFF2-40B4-BE49-F238E27FC236}">
                <a16:creationId xmlns:a16="http://schemas.microsoft.com/office/drawing/2014/main" id="{9FD58C5E-0215-4FE0-9AC5-5D5BF32C1209}"/>
              </a:ext>
            </a:extLst>
          </p:cNvPr>
          <p:cNvSpPr>
            <a:spLocks noGrp="1"/>
          </p:cNvSpPr>
          <p:nvPr>
            <p:ph sz="half" idx="1"/>
          </p:nvPr>
        </p:nvSpPr>
        <p:spPr>
          <a:xfrm>
            <a:off x="720000" y="1080000"/>
            <a:ext cx="10752000" cy="4140000"/>
          </a:xfrm>
        </p:spPr>
        <p:txBody>
          <a:bodyPr vert="horz" lIns="0" tIns="0" rIns="0" bIns="0" rtlCol="0" anchor="t">
            <a:noAutofit/>
          </a:bodyPr>
          <a:lstStyle/>
          <a:p>
            <a:pPr marL="285750" indent="-285750" algn="l" rtl="0" fontAlgn="base">
              <a:buFont typeface="Arial" panose="020B0604020202020204" pitchFamily="34" charset="0"/>
              <a:buChar char="•"/>
            </a:pPr>
            <a:r>
              <a:rPr lang="en-GB" sz="1800" dirty="0">
                <a:latin typeface="Lato"/>
                <a:ea typeface="Lato"/>
                <a:cs typeface="Lato"/>
              </a:rPr>
              <a:t>Summarise of the deliverables details Technical Performance Measures. Typically this should include </a:t>
            </a:r>
          </a:p>
          <a:p>
            <a:pPr marL="742939" lvl="1" indent="-285750" fontAlgn="base">
              <a:buFont typeface="Arial" panose="020B0604020202020204" pitchFamily="34" charset="0"/>
              <a:buChar char="•"/>
            </a:pPr>
            <a:r>
              <a:rPr lang="en-GB" sz="1600" dirty="0">
                <a:latin typeface="Lato"/>
                <a:ea typeface="Lato"/>
                <a:cs typeface="Lato"/>
              </a:rPr>
              <a:t>The updated schedule 2.2</a:t>
            </a:r>
          </a:p>
          <a:p>
            <a:pPr marL="742939" lvl="1" indent="-285750" fontAlgn="base">
              <a:buFont typeface="Arial" panose="020B0604020202020204" pitchFamily="34" charset="0"/>
              <a:buChar char="•"/>
            </a:pPr>
            <a:r>
              <a:rPr lang="en-GB" sz="1600" dirty="0">
                <a:latin typeface="Lato"/>
                <a:ea typeface="Lato"/>
                <a:cs typeface="Lato"/>
              </a:rPr>
              <a:t>TOC/SOC/Performance measure reporting design</a:t>
            </a:r>
          </a:p>
          <a:p>
            <a:pPr marL="742939" lvl="1" indent="-285750" fontAlgn="base">
              <a:buFont typeface="Arial" panose="020B0604020202020204" pitchFamily="34" charset="0"/>
              <a:buChar char="•"/>
            </a:pPr>
            <a:r>
              <a:rPr lang="en-GB" sz="1600" dirty="0">
                <a:latin typeface="Lato"/>
                <a:ea typeface="Lato"/>
                <a:cs typeface="Lato"/>
              </a:rPr>
              <a:t>Performance measure approach document</a:t>
            </a:r>
          </a:p>
          <a:p>
            <a:pPr marL="742939" lvl="1" indent="-285750" fontAlgn="base">
              <a:buFont typeface="Arial" panose="020B0604020202020204" pitchFamily="34" charset="0"/>
              <a:buChar char="•"/>
            </a:pPr>
            <a:r>
              <a:rPr lang="en-GB" sz="1600" dirty="0">
                <a:latin typeface="Lato"/>
                <a:ea typeface="Lato"/>
                <a:cs typeface="Lato"/>
              </a:rPr>
              <a:t>Any new version of the SEC/REC that maybe impacted</a:t>
            </a:r>
          </a:p>
          <a:p>
            <a:pPr marL="742939" lvl="1" indent="-285750" fontAlgn="base">
              <a:buFont typeface="Arial" panose="020B0604020202020204" pitchFamily="34" charset="0"/>
              <a:buChar char="•"/>
            </a:pPr>
            <a:r>
              <a:rPr lang="en-GB" sz="1600" dirty="0">
                <a:latin typeface="Lato"/>
                <a:ea typeface="Lato"/>
                <a:cs typeface="Lato"/>
              </a:rPr>
              <a:t>Testing approach on the performance measure</a:t>
            </a:r>
          </a:p>
          <a:p>
            <a:pPr marL="285750" indent="-285750" algn="l" rtl="0" fontAlgn="base">
              <a:buFont typeface="Arial" panose="020B0604020202020204" pitchFamily="34" charset="0"/>
              <a:buChar char="•"/>
            </a:pPr>
            <a:r>
              <a:rPr lang="en-GB" sz="1800" dirty="0">
                <a:latin typeface="Lato"/>
                <a:ea typeface="Lato"/>
                <a:cs typeface="Lato"/>
              </a:rPr>
              <a:t>Provide high level overview of the </a:t>
            </a:r>
            <a:r>
              <a:rPr lang="en-GB" sz="1800" dirty="0">
                <a:latin typeface="Lato"/>
              </a:rPr>
              <a:t>Technical Performance Measures </a:t>
            </a:r>
            <a:r>
              <a:rPr lang="en-GB" sz="1800" dirty="0">
                <a:latin typeface="Lato"/>
                <a:ea typeface="Lato"/>
                <a:cs typeface="Lato"/>
              </a:rPr>
              <a:t>that have been defined for the system </a:t>
            </a:r>
          </a:p>
          <a:p>
            <a:pPr marL="742939" lvl="1" indent="-285750" fontAlgn="base">
              <a:buFont typeface="Arial" panose="020B0604020202020204" pitchFamily="34" charset="0"/>
              <a:buChar char="•"/>
            </a:pPr>
            <a:r>
              <a:rPr lang="en-GB" sz="1600" dirty="0">
                <a:latin typeface="Lato"/>
                <a:ea typeface="Lato"/>
                <a:cs typeface="Lato"/>
              </a:rPr>
              <a:t>How these meet the Measures of performance defined in the High-Level Design, and </a:t>
            </a:r>
          </a:p>
          <a:p>
            <a:pPr marL="742939" lvl="1" indent="-285750" fontAlgn="base">
              <a:buFont typeface="Arial" panose="020B0604020202020204" pitchFamily="34" charset="0"/>
              <a:buChar char="•"/>
            </a:pPr>
            <a:r>
              <a:rPr lang="en-GB" sz="1600" dirty="0">
                <a:latin typeface="Lato"/>
                <a:ea typeface="Lato"/>
                <a:cs typeface="Lato"/>
              </a:rPr>
              <a:t>how the technical performance measures are used to calculate the contractual performance measures(schedule 2.2) </a:t>
            </a:r>
          </a:p>
          <a:p>
            <a:pPr marL="742939" lvl="1" indent="-285750" fontAlgn="base">
              <a:buFont typeface="Arial" panose="020B0604020202020204" pitchFamily="34" charset="0"/>
              <a:buChar char="•"/>
            </a:pPr>
            <a:endParaRPr lang="en-GB" sz="1600" dirty="0">
              <a:latin typeface="Lato"/>
              <a:ea typeface="Lato"/>
              <a:cs typeface="Lato"/>
            </a:endParaRPr>
          </a:p>
          <a:p>
            <a:pPr marL="285750" indent="-285750" fontAlgn="base">
              <a:buFont typeface="Arial" panose="020B0604020202020204" pitchFamily="34" charset="0"/>
              <a:buChar char="•"/>
            </a:pPr>
            <a:r>
              <a:rPr lang="en-GB" sz="1800" dirty="0">
                <a:latin typeface="Lato"/>
                <a:ea typeface="Lato"/>
                <a:cs typeface="Lato"/>
              </a:rPr>
              <a:t>Work off items identified</a:t>
            </a:r>
            <a:endParaRPr lang="en-GB" sz="1800" b="0" i="0" dirty="0">
              <a:solidFill>
                <a:srgbClr val="000000"/>
              </a:solidFill>
              <a:effectLst/>
              <a:latin typeface="Arial" panose="020B0604020202020204" pitchFamily="34" charset="0"/>
            </a:endParaRPr>
          </a:p>
          <a:p>
            <a:endParaRPr lang="en-GB" dirty="0">
              <a:ea typeface="Lato"/>
              <a:cs typeface="Lato"/>
            </a:endParaRPr>
          </a:p>
        </p:txBody>
      </p:sp>
      <p:sp>
        <p:nvSpPr>
          <p:cNvPr id="3" name="TextBox 2">
            <a:extLst>
              <a:ext uri="{FF2B5EF4-FFF2-40B4-BE49-F238E27FC236}">
                <a16:creationId xmlns:a16="http://schemas.microsoft.com/office/drawing/2014/main" id="{4D8E1AE7-58FE-0A14-6A33-E270CE96A322}"/>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2080835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25-95DD-4450-926A-99D76B3488AF}"/>
              </a:ext>
            </a:extLst>
          </p:cNvPr>
          <p:cNvSpPr>
            <a:spLocks noGrp="1"/>
          </p:cNvSpPr>
          <p:nvPr>
            <p:ph type="title"/>
          </p:nvPr>
        </p:nvSpPr>
        <p:spPr/>
        <p:txBody>
          <a:bodyPr/>
          <a:lstStyle/>
          <a:p>
            <a:r>
              <a:rPr lang="en-GB">
                <a:latin typeface="Lato"/>
              </a:rPr>
              <a:t>Detailed Design – Business Processes (service design)</a:t>
            </a:r>
            <a:br>
              <a:rPr lang="en-GB"/>
            </a:br>
            <a:endParaRPr lang="en-GB"/>
          </a:p>
        </p:txBody>
      </p:sp>
      <p:sp>
        <p:nvSpPr>
          <p:cNvPr id="4" name="Content Placeholder 3">
            <a:extLst>
              <a:ext uri="{FF2B5EF4-FFF2-40B4-BE49-F238E27FC236}">
                <a16:creationId xmlns:a16="http://schemas.microsoft.com/office/drawing/2014/main" id="{9FD58C5E-0215-4FE0-9AC5-5D5BF32C1209}"/>
              </a:ext>
            </a:extLst>
          </p:cNvPr>
          <p:cNvSpPr>
            <a:spLocks noGrp="1"/>
          </p:cNvSpPr>
          <p:nvPr>
            <p:ph sz="half" idx="1"/>
          </p:nvPr>
        </p:nvSpPr>
        <p:spPr>
          <a:xfrm>
            <a:off x="720000" y="1080000"/>
            <a:ext cx="10752000" cy="4140000"/>
          </a:xfrm>
        </p:spPr>
        <p:txBody>
          <a:bodyPr vert="horz" lIns="0" tIns="0" rIns="0" bIns="0" rtlCol="0" anchor="t">
            <a:noAutofit/>
          </a:bodyPr>
          <a:lstStyle/>
          <a:p>
            <a:pPr marL="285750" indent="-285750" algn="l" rtl="0" fontAlgn="base">
              <a:buFont typeface="Arial" panose="020B0604020202020204" pitchFamily="34" charset="0"/>
              <a:buChar char="•"/>
            </a:pPr>
            <a:r>
              <a:rPr lang="en-GB" sz="2000" dirty="0">
                <a:latin typeface="Lato" panose="020F0502020204030203" pitchFamily="34" charset="0"/>
                <a:ea typeface="Lato" panose="020F0502020204030203" pitchFamily="34" charset="0"/>
                <a:cs typeface="Lato" panose="020F0502020204030203" pitchFamily="34" charset="0"/>
              </a:rPr>
              <a:t>Summarise of the deliverables details the business process which demonstrate how the solution could be supported by the operation. Typically this should include </a:t>
            </a:r>
          </a:p>
          <a:p>
            <a:pPr marL="742939" lvl="1" indent="-285750" fontAlgn="base">
              <a:buFont typeface="Arial" panose="020B0604020202020204" pitchFamily="34" charset="0"/>
              <a:buChar char="•"/>
            </a:pPr>
            <a:r>
              <a:rPr lang="en-GB" sz="1800" dirty="0">
                <a:latin typeface="Lato" panose="020F0502020204030203" pitchFamily="34" charset="0"/>
                <a:ea typeface="Lato" panose="020F0502020204030203" pitchFamily="34" charset="0"/>
                <a:cs typeface="Lato" panose="020F0502020204030203" pitchFamily="34" charset="0"/>
              </a:rPr>
              <a:t>Preferred : ArchiMate/Bizzdesign model capture the business process, and interactions with internal and external systems, business role object </a:t>
            </a:r>
          </a:p>
          <a:p>
            <a:pPr marL="742939" lvl="1" indent="-285750" fontAlgn="base">
              <a:buFont typeface="Arial" panose="020B0604020202020204" pitchFamily="34" charset="0"/>
              <a:buChar char="•"/>
            </a:pPr>
            <a:r>
              <a:rPr lang="en-GB" sz="1800" dirty="0">
                <a:latin typeface="Lato" panose="020F0502020204030203" pitchFamily="34" charset="0"/>
                <a:ea typeface="Lato" panose="020F0502020204030203" pitchFamily="34" charset="0"/>
                <a:cs typeface="Lato" panose="020F0502020204030203" pitchFamily="34" charset="0"/>
              </a:rPr>
              <a:t>Or a link to the service design produced which may include but not limited to</a:t>
            </a:r>
          </a:p>
          <a:p>
            <a:pPr marL="1200127" lvl="2" indent="-285750" fontAlgn="base">
              <a:buFont typeface="Arial" panose="020B0604020202020204" pitchFamily="34" charset="0"/>
              <a:buChar char="•"/>
            </a:pPr>
            <a:r>
              <a:rPr lang="en-GB" sz="1600" dirty="0">
                <a:latin typeface="Lato" panose="020F0502020204030203" pitchFamily="34" charset="0"/>
                <a:ea typeface="Lato" panose="020F0502020204030203" pitchFamily="34" charset="0"/>
                <a:cs typeface="Lato" panose="020F0502020204030203" pitchFamily="34" charset="0"/>
              </a:rPr>
              <a:t>High level Business process</a:t>
            </a:r>
          </a:p>
          <a:p>
            <a:pPr marL="1200127" lvl="2" indent="-285750" fontAlgn="base">
              <a:buFont typeface="Arial" panose="020B0604020202020204" pitchFamily="34" charset="0"/>
              <a:buChar char="•"/>
            </a:pPr>
            <a:r>
              <a:rPr lang="en-GB" sz="1600" dirty="0">
                <a:latin typeface="Lato" panose="020F0502020204030203" pitchFamily="34" charset="0"/>
                <a:ea typeface="Lato" panose="020F0502020204030203" pitchFamily="34" charset="0"/>
                <a:cs typeface="Lato" panose="020F0502020204030203" pitchFamily="34" charset="0"/>
              </a:rPr>
              <a:t>Low level business process contains work instructions</a:t>
            </a:r>
          </a:p>
          <a:p>
            <a:pPr marL="1200127" lvl="2" indent="-285750" fontAlgn="base">
              <a:buFont typeface="Arial" panose="020B0604020202020204" pitchFamily="34" charset="0"/>
              <a:buChar char="•"/>
            </a:pPr>
            <a:r>
              <a:rPr lang="en-GB" sz="1600" dirty="0">
                <a:latin typeface="Lato" panose="020F0502020204030203" pitchFamily="34" charset="0"/>
                <a:ea typeface="Lato" panose="020F0502020204030203" pitchFamily="34" charset="0"/>
                <a:cs typeface="Lato" panose="020F0502020204030203" pitchFamily="34" charset="0"/>
              </a:rPr>
              <a:t>BAT validation method</a:t>
            </a:r>
          </a:p>
          <a:p>
            <a:pPr marL="285750" indent="-285750" algn="l" rtl="0" fontAlgn="base">
              <a:buFont typeface="Arial" panose="020B0604020202020204" pitchFamily="34" charset="0"/>
              <a:buChar char="•"/>
            </a:pPr>
            <a:r>
              <a:rPr lang="en-GB" sz="2000" dirty="0">
                <a:latin typeface="Lato" panose="020F0502020204030203" pitchFamily="34" charset="0"/>
                <a:ea typeface="Lato" panose="020F0502020204030203" pitchFamily="34" charset="0"/>
                <a:cs typeface="Lato" panose="020F0502020204030203" pitchFamily="34" charset="0"/>
              </a:rPr>
              <a:t>Provide high level overview of the business process </a:t>
            </a:r>
          </a:p>
          <a:p>
            <a:pPr marL="742939" lvl="1" indent="-285750" fontAlgn="base">
              <a:buFont typeface="Arial" panose="020B0604020202020204" pitchFamily="34" charset="0"/>
              <a:buChar char="•"/>
            </a:pPr>
            <a:endParaRPr lang="en-GB" sz="1800" dirty="0">
              <a:latin typeface="Lato" panose="020F0502020204030203" pitchFamily="34" charset="0"/>
              <a:ea typeface="Lato" panose="020F0502020204030203" pitchFamily="34" charset="0"/>
              <a:cs typeface="Lato" panose="020F0502020204030203" pitchFamily="34" charset="0"/>
            </a:endParaRPr>
          </a:p>
          <a:p>
            <a:pPr marL="285750" indent="-285750" fontAlgn="base">
              <a:buFont typeface="Arial" panose="020B0604020202020204" pitchFamily="34" charset="0"/>
              <a:buChar char="•"/>
            </a:pPr>
            <a:r>
              <a:rPr lang="en-GB" sz="2000" dirty="0">
                <a:latin typeface="Lato" panose="020F0502020204030203" pitchFamily="34" charset="0"/>
                <a:ea typeface="Lato" panose="020F0502020204030203" pitchFamily="34" charset="0"/>
                <a:cs typeface="Lato" panose="020F0502020204030203" pitchFamily="34" charset="0"/>
              </a:rPr>
              <a:t>Work off items identified</a:t>
            </a:r>
            <a:endParaRPr lang="en-GB" sz="2000" b="0"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endParaRPr lang="en-GB" dirty="0">
              <a:ea typeface="Lato"/>
              <a:cs typeface="Lato"/>
            </a:endParaRPr>
          </a:p>
        </p:txBody>
      </p:sp>
      <p:sp>
        <p:nvSpPr>
          <p:cNvPr id="3" name="TextBox 2">
            <a:extLst>
              <a:ext uri="{FF2B5EF4-FFF2-40B4-BE49-F238E27FC236}">
                <a16:creationId xmlns:a16="http://schemas.microsoft.com/office/drawing/2014/main" id="{3CABD4DE-531F-598C-1E46-C6BABAD941FB}"/>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2316829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25-95DD-4450-926A-99D76B3488AF}"/>
              </a:ext>
            </a:extLst>
          </p:cNvPr>
          <p:cNvSpPr>
            <a:spLocks noGrp="1"/>
          </p:cNvSpPr>
          <p:nvPr>
            <p:ph type="title"/>
          </p:nvPr>
        </p:nvSpPr>
        <p:spPr/>
        <p:txBody>
          <a:bodyPr/>
          <a:lstStyle/>
          <a:p>
            <a:r>
              <a:rPr lang="en-GB">
                <a:latin typeface="Lato"/>
              </a:rPr>
              <a:t>Detailed Design – Security Compliance/detail design</a:t>
            </a:r>
            <a:endParaRPr lang="en-GB"/>
          </a:p>
        </p:txBody>
      </p:sp>
      <p:sp>
        <p:nvSpPr>
          <p:cNvPr id="4" name="Content Placeholder 3">
            <a:extLst>
              <a:ext uri="{FF2B5EF4-FFF2-40B4-BE49-F238E27FC236}">
                <a16:creationId xmlns:a16="http://schemas.microsoft.com/office/drawing/2014/main" id="{9FD58C5E-0215-4FE0-9AC5-5D5BF32C1209}"/>
              </a:ext>
            </a:extLst>
          </p:cNvPr>
          <p:cNvSpPr>
            <a:spLocks noGrp="1"/>
          </p:cNvSpPr>
          <p:nvPr>
            <p:ph sz="half" idx="1"/>
          </p:nvPr>
        </p:nvSpPr>
        <p:spPr>
          <a:xfrm>
            <a:off x="720000" y="1080000"/>
            <a:ext cx="10752000" cy="4140000"/>
          </a:xfrm>
        </p:spPr>
        <p:txBody>
          <a:bodyPr vert="horz" lIns="0" tIns="0" rIns="0" bIns="0" rtlCol="0" anchor="t">
            <a:noAutofit/>
          </a:bodyPr>
          <a:lstStyle/>
          <a:p>
            <a:pPr marL="285750" indent="-285750" algn="l" rtl="0" fontAlgn="base">
              <a:buFont typeface="Arial" panose="020B0604020202020204" pitchFamily="34" charset="0"/>
              <a:buChar char="•"/>
            </a:pPr>
            <a:r>
              <a:rPr lang="en-GB" sz="2000" dirty="0">
                <a:latin typeface="Lato"/>
                <a:ea typeface="Lato"/>
                <a:cs typeface="Lato"/>
              </a:rPr>
              <a:t>Summarise of the deliverables details the security compliance and detail design</a:t>
            </a:r>
          </a:p>
          <a:p>
            <a:pPr marL="742939" lvl="1" indent="-285750" fontAlgn="base">
              <a:buFont typeface="Arial" panose="020B0604020202020204" pitchFamily="34" charset="0"/>
              <a:buChar char="•"/>
            </a:pPr>
            <a:r>
              <a:rPr lang="en-GB" sz="1800" dirty="0">
                <a:latin typeface="Lato"/>
                <a:ea typeface="Lato"/>
                <a:cs typeface="Lato"/>
              </a:rPr>
              <a:t>This section maybe confidential, so a link to the deliverables is sufficient </a:t>
            </a:r>
          </a:p>
          <a:p>
            <a:pPr marL="742939" lvl="1" indent="-285750" fontAlgn="base">
              <a:buFont typeface="Arial" panose="020B0604020202020204" pitchFamily="34" charset="0"/>
              <a:buChar char="•"/>
            </a:pPr>
            <a:r>
              <a:rPr lang="en-GB" sz="1800" dirty="0">
                <a:latin typeface="Lato"/>
                <a:ea typeface="Lato"/>
                <a:cs typeface="Lato"/>
              </a:rPr>
              <a:t>Deliverables should align to </a:t>
            </a:r>
            <a:r>
              <a:rPr lang="en-GB" sz="1800" b="0" i="0" dirty="0">
                <a:solidFill>
                  <a:srgbClr val="000000"/>
                </a:solidFill>
                <a:effectLst/>
                <a:latin typeface="WordVisi_MSFontService"/>
              </a:rPr>
              <a:t>DCC Schedule 2.5</a:t>
            </a:r>
            <a:endParaRPr lang="en-GB" sz="1800" dirty="0">
              <a:latin typeface="Lato"/>
              <a:ea typeface="Lato"/>
              <a:cs typeface="Lato"/>
            </a:endParaRPr>
          </a:p>
          <a:p>
            <a:pPr marL="285750" indent="-285750" algn="l" rtl="0" fontAlgn="base">
              <a:buFont typeface="Arial" panose="020B0604020202020204" pitchFamily="34" charset="0"/>
              <a:buChar char="•"/>
            </a:pPr>
            <a:r>
              <a:rPr lang="en-GB" sz="2000" dirty="0">
                <a:latin typeface="Lato"/>
                <a:ea typeface="Lato"/>
                <a:cs typeface="Lato"/>
              </a:rPr>
              <a:t>Provide high level overview of the </a:t>
            </a:r>
            <a:r>
              <a:rPr lang="en-GB" sz="2000" dirty="0">
                <a:latin typeface="Lato"/>
              </a:rPr>
              <a:t>Security Compliance/detail design</a:t>
            </a:r>
            <a:endParaRPr lang="en-GB" sz="2000" dirty="0">
              <a:latin typeface="Lato"/>
              <a:ea typeface="Lato"/>
              <a:cs typeface="Lato"/>
            </a:endParaRPr>
          </a:p>
          <a:p>
            <a:pPr marL="742939" lvl="1" indent="-285750" fontAlgn="base">
              <a:buFont typeface="Arial" panose="020B0604020202020204" pitchFamily="34" charset="0"/>
              <a:buChar char="•"/>
            </a:pPr>
            <a:r>
              <a:rPr lang="en-GB" sz="1800" dirty="0">
                <a:latin typeface="Lato"/>
                <a:ea typeface="Lato"/>
                <a:cs typeface="Lato"/>
              </a:rPr>
              <a:t>This section maybe confidential, so summarises of the DCC independent cross functional security review and approval evidence maybe sufficient to cover this </a:t>
            </a:r>
          </a:p>
          <a:p>
            <a:pPr marL="285750" indent="-285750" fontAlgn="base">
              <a:buFont typeface="Arial" panose="020B0604020202020204" pitchFamily="34" charset="0"/>
              <a:buChar char="•"/>
            </a:pPr>
            <a:r>
              <a:rPr lang="en-GB" sz="2000" dirty="0">
                <a:latin typeface="Lato"/>
                <a:ea typeface="Lato"/>
                <a:cs typeface="Lato"/>
              </a:rPr>
              <a:t>Work off items identified</a:t>
            </a:r>
            <a:endParaRPr lang="en-GB" sz="2000" b="0" i="0" dirty="0">
              <a:solidFill>
                <a:srgbClr val="000000"/>
              </a:solidFill>
              <a:effectLst/>
              <a:latin typeface="Arial" panose="020B0604020202020204" pitchFamily="34" charset="0"/>
            </a:endParaRPr>
          </a:p>
          <a:p>
            <a:endParaRPr lang="en-GB" dirty="0">
              <a:ea typeface="Lato"/>
              <a:cs typeface="Lato"/>
            </a:endParaRPr>
          </a:p>
        </p:txBody>
      </p:sp>
      <p:sp>
        <p:nvSpPr>
          <p:cNvPr id="3" name="TextBox 2">
            <a:extLst>
              <a:ext uri="{FF2B5EF4-FFF2-40B4-BE49-F238E27FC236}">
                <a16:creationId xmlns:a16="http://schemas.microsoft.com/office/drawing/2014/main" id="{CBB11E3D-6DF2-F677-0939-D1AD309D04FC}"/>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3411571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25-95DD-4450-926A-99D76B3488AF}"/>
              </a:ext>
            </a:extLst>
          </p:cNvPr>
          <p:cNvSpPr>
            <a:spLocks noGrp="1"/>
          </p:cNvSpPr>
          <p:nvPr>
            <p:ph type="title"/>
          </p:nvPr>
        </p:nvSpPr>
        <p:spPr/>
        <p:txBody>
          <a:bodyPr/>
          <a:lstStyle/>
          <a:p>
            <a:r>
              <a:rPr lang="en-GB">
                <a:latin typeface="Lato"/>
              </a:rPr>
              <a:t>Detailed Design – BCDR</a:t>
            </a:r>
            <a:endParaRPr lang="en-GB"/>
          </a:p>
        </p:txBody>
      </p:sp>
      <p:sp>
        <p:nvSpPr>
          <p:cNvPr id="4" name="Content Placeholder 3">
            <a:extLst>
              <a:ext uri="{FF2B5EF4-FFF2-40B4-BE49-F238E27FC236}">
                <a16:creationId xmlns:a16="http://schemas.microsoft.com/office/drawing/2014/main" id="{9FD58C5E-0215-4FE0-9AC5-5D5BF32C1209}"/>
              </a:ext>
            </a:extLst>
          </p:cNvPr>
          <p:cNvSpPr>
            <a:spLocks noGrp="1"/>
          </p:cNvSpPr>
          <p:nvPr>
            <p:ph sz="half" idx="1"/>
          </p:nvPr>
        </p:nvSpPr>
        <p:spPr>
          <a:xfrm>
            <a:off x="720000" y="1080000"/>
            <a:ext cx="10752000" cy="4140000"/>
          </a:xfrm>
        </p:spPr>
        <p:txBody>
          <a:bodyPr vert="horz" lIns="0" tIns="0" rIns="0" bIns="0" rtlCol="0" anchor="t">
            <a:noAutofit/>
          </a:bodyPr>
          <a:lstStyle/>
          <a:p>
            <a:pPr marL="285750" indent="-285750" algn="l" rtl="0" fontAlgn="base">
              <a:buFont typeface="Arial" panose="020B0604020202020204" pitchFamily="34" charset="0"/>
              <a:buChar char="•"/>
            </a:pPr>
            <a:r>
              <a:rPr lang="en-GB" sz="2000" dirty="0">
                <a:latin typeface="Lato"/>
                <a:ea typeface="Lato"/>
                <a:cs typeface="Lato"/>
              </a:rPr>
              <a:t>Summarise of the deliverables details the BCDR plan and testing approach</a:t>
            </a:r>
          </a:p>
          <a:p>
            <a:pPr marL="742939" lvl="1" indent="-285750" fontAlgn="base">
              <a:buFont typeface="Arial" panose="020B0604020202020204" pitchFamily="34" charset="0"/>
              <a:buChar char="•"/>
            </a:pPr>
            <a:r>
              <a:rPr lang="en-GB" sz="1800" dirty="0">
                <a:latin typeface="Lato"/>
                <a:ea typeface="Lato"/>
                <a:cs typeface="Lato"/>
              </a:rPr>
              <a:t>BCDR will normally be specified within contract schedule 8.6. </a:t>
            </a:r>
          </a:p>
          <a:p>
            <a:pPr marL="742939" lvl="1" indent="-285750" fontAlgn="base">
              <a:buFont typeface="Arial" panose="020B0604020202020204" pitchFamily="34" charset="0"/>
              <a:buChar char="•"/>
            </a:pPr>
            <a:r>
              <a:rPr lang="en-GB" sz="1800" dirty="0">
                <a:latin typeface="Lato"/>
                <a:ea typeface="Lato"/>
                <a:cs typeface="Lato"/>
              </a:rPr>
              <a:t>Deliverables should align to DCC Schedule 8.6 and explain how the individual system element is integrated with schedule 8.6</a:t>
            </a:r>
          </a:p>
          <a:p>
            <a:pPr marL="285750" indent="-285750" algn="l" rtl="0" fontAlgn="base">
              <a:buFont typeface="Arial" panose="020B0604020202020204" pitchFamily="34" charset="0"/>
              <a:buChar char="•"/>
            </a:pPr>
            <a:r>
              <a:rPr lang="en-GB" sz="2000" dirty="0">
                <a:latin typeface="Lato"/>
                <a:ea typeface="Lato"/>
                <a:cs typeface="Lato"/>
              </a:rPr>
              <a:t>Provide high level overview of the </a:t>
            </a:r>
            <a:r>
              <a:rPr lang="en-GB" sz="2000" dirty="0">
                <a:latin typeface="Lato"/>
              </a:rPr>
              <a:t>BCDR</a:t>
            </a:r>
          </a:p>
          <a:p>
            <a:pPr marL="742939" lvl="1" indent="-285750" fontAlgn="base">
              <a:buFont typeface="Arial" panose="020B0604020202020204" pitchFamily="34" charset="0"/>
              <a:buChar char="•"/>
            </a:pPr>
            <a:r>
              <a:rPr lang="en-GB" sz="1800" dirty="0">
                <a:latin typeface="Lato"/>
                <a:ea typeface="Lato"/>
                <a:cs typeface="Lato"/>
              </a:rPr>
              <a:t>Present the technical features/processes for each system element that contribute towards DCC’s Business Continuity Disaster Recovery Plan. </a:t>
            </a:r>
          </a:p>
          <a:p>
            <a:pPr marL="285750" indent="-285750" fontAlgn="base">
              <a:buFont typeface="Arial" panose="020B0604020202020204" pitchFamily="34" charset="0"/>
              <a:buChar char="•"/>
            </a:pPr>
            <a:r>
              <a:rPr lang="en-GB" sz="2000" dirty="0">
                <a:latin typeface="Lato"/>
                <a:ea typeface="Lato"/>
                <a:cs typeface="Lato"/>
              </a:rPr>
              <a:t>Work off items identified</a:t>
            </a:r>
            <a:endParaRPr lang="en-GB" sz="2000" b="0" i="0" dirty="0">
              <a:solidFill>
                <a:srgbClr val="000000"/>
              </a:solidFill>
              <a:effectLst/>
              <a:latin typeface="Arial" panose="020B0604020202020204" pitchFamily="34" charset="0"/>
            </a:endParaRPr>
          </a:p>
          <a:p>
            <a:endParaRPr lang="en-GB" dirty="0">
              <a:ea typeface="Lato"/>
              <a:cs typeface="Lato"/>
            </a:endParaRPr>
          </a:p>
        </p:txBody>
      </p:sp>
      <p:sp>
        <p:nvSpPr>
          <p:cNvPr id="3" name="TextBox 2">
            <a:extLst>
              <a:ext uri="{FF2B5EF4-FFF2-40B4-BE49-F238E27FC236}">
                <a16:creationId xmlns:a16="http://schemas.microsoft.com/office/drawing/2014/main" id="{48275E1A-9F8C-656F-538E-F77C469DAFAD}"/>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4170018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25-95DD-4450-926A-99D76B3488AF}"/>
              </a:ext>
            </a:extLst>
          </p:cNvPr>
          <p:cNvSpPr>
            <a:spLocks noGrp="1"/>
          </p:cNvSpPr>
          <p:nvPr>
            <p:ph type="title"/>
          </p:nvPr>
        </p:nvSpPr>
        <p:spPr/>
        <p:txBody>
          <a:bodyPr/>
          <a:lstStyle/>
          <a:p>
            <a:r>
              <a:rPr lang="en-GB">
                <a:latin typeface="Lato"/>
              </a:rPr>
              <a:t>Detailed Design – Infrastructure and Software Development</a:t>
            </a:r>
            <a:endParaRPr lang="en-GB"/>
          </a:p>
        </p:txBody>
      </p:sp>
      <p:sp>
        <p:nvSpPr>
          <p:cNvPr id="4" name="Content Placeholder 3">
            <a:extLst>
              <a:ext uri="{FF2B5EF4-FFF2-40B4-BE49-F238E27FC236}">
                <a16:creationId xmlns:a16="http://schemas.microsoft.com/office/drawing/2014/main" id="{9FD58C5E-0215-4FE0-9AC5-5D5BF32C1209}"/>
              </a:ext>
            </a:extLst>
          </p:cNvPr>
          <p:cNvSpPr>
            <a:spLocks noGrp="1"/>
          </p:cNvSpPr>
          <p:nvPr>
            <p:ph sz="half" idx="1"/>
          </p:nvPr>
        </p:nvSpPr>
        <p:spPr>
          <a:xfrm>
            <a:off x="720000" y="1080000"/>
            <a:ext cx="10752000" cy="4140000"/>
          </a:xfrm>
        </p:spPr>
        <p:txBody>
          <a:bodyPr vert="horz" lIns="0" tIns="0" rIns="0" bIns="0" rtlCol="0" anchor="t">
            <a:noAutofit/>
          </a:bodyPr>
          <a:lstStyle/>
          <a:p>
            <a:pPr marL="285750" indent="-285750" algn="l" rtl="0" fontAlgn="base">
              <a:buFont typeface="Arial" panose="020B0604020202020204" pitchFamily="34" charset="0"/>
              <a:buChar char="•"/>
            </a:pPr>
            <a:r>
              <a:rPr lang="en-GB" dirty="0">
                <a:latin typeface="Lato"/>
                <a:ea typeface="Lato"/>
                <a:cs typeface="Lato"/>
              </a:rPr>
              <a:t>Summarise of the deliverables details the </a:t>
            </a:r>
            <a:r>
              <a:rPr lang="en-GB" dirty="0">
                <a:latin typeface="Lato"/>
              </a:rPr>
              <a:t>infrastructure and software development</a:t>
            </a:r>
          </a:p>
          <a:p>
            <a:pPr marL="742939" lvl="1" indent="-285750" fontAlgn="base">
              <a:buFont typeface="Arial" panose="020B0604020202020204" pitchFamily="34" charset="0"/>
              <a:buChar char="•"/>
            </a:pPr>
            <a:r>
              <a:rPr lang="en-GB" dirty="0">
                <a:latin typeface="Lato"/>
                <a:ea typeface="Lato"/>
                <a:cs typeface="Lato"/>
              </a:rPr>
              <a:t>Documents sets shall include details of:</a:t>
            </a:r>
          </a:p>
          <a:p>
            <a:pPr marL="1200127" lvl="2" indent="-285750" fontAlgn="base">
              <a:buFont typeface="Arial" panose="020B0604020202020204" pitchFamily="34" charset="0"/>
              <a:buChar char="•"/>
            </a:pPr>
            <a:r>
              <a:rPr lang="en-GB" dirty="0">
                <a:latin typeface="Lato"/>
                <a:ea typeface="Lato"/>
                <a:cs typeface="Lato"/>
              </a:rPr>
              <a:t>Development tools registry: Version/ Modules / Configuration  </a:t>
            </a:r>
          </a:p>
          <a:p>
            <a:pPr marL="1200127" lvl="2" indent="-285750" fontAlgn="base">
              <a:buFont typeface="Arial" panose="020B0604020202020204" pitchFamily="34" charset="0"/>
              <a:buChar char="•"/>
            </a:pPr>
            <a:r>
              <a:rPr lang="en-GB" dirty="0">
                <a:latin typeface="Lato"/>
                <a:ea typeface="Lato"/>
                <a:cs typeface="Lato"/>
              </a:rPr>
              <a:t>Production and Non-Production environments </a:t>
            </a:r>
          </a:p>
          <a:p>
            <a:pPr marL="1657316" lvl="3" indent="-285750" fontAlgn="base">
              <a:buFont typeface="Arial" panose="020B0604020202020204" pitchFamily="34" charset="0"/>
              <a:buChar char="•"/>
            </a:pPr>
            <a:r>
              <a:rPr lang="en-GB" dirty="0">
                <a:latin typeface="Lato"/>
                <a:ea typeface="Lato"/>
                <a:cs typeface="Lato"/>
              </a:rPr>
              <a:t>Purpose and location of each environment </a:t>
            </a:r>
          </a:p>
          <a:p>
            <a:pPr marL="1657316" lvl="3" indent="-285750" fontAlgn="base">
              <a:buFont typeface="Arial" panose="020B0604020202020204" pitchFamily="34" charset="0"/>
              <a:buChar char="•"/>
            </a:pPr>
            <a:r>
              <a:rPr lang="en-GB" dirty="0">
                <a:latin typeface="Lato"/>
                <a:ea typeface="Lato"/>
                <a:cs typeface="Lato"/>
              </a:rPr>
              <a:t>System / Service configuration, Code configuration, Data Configuration </a:t>
            </a:r>
          </a:p>
          <a:p>
            <a:pPr marL="1657316" lvl="3" indent="-285750" fontAlgn="base">
              <a:buFont typeface="Arial" panose="020B0604020202020204" pitchFamily="34" charset="0"/>
              <a:buChar char="•"/>
            </a:pPr>
            <a:r>
              <a:rPr lang="en-GB" dirty="0">
                <a:latin typeface="Lato"/>
                <a:ea typeface="Lato"/>
                <a:cs typeface="Lato"/>
              </a:rPr>
              <a:t>Access Controls </a:t>
            </a:r>
          </a:p>
          <a:p>
            <a:pPr marL="1657316" lvl="3" indent="-285750" fontAlgn="base">
              <a:buFont typeface="Arial" panose="020B0604020202020204" pitchFamily="34" charset="0"/>
              <a:buChar char="•"/>
            </a:pPr>
            <a:r>
              <a:rPr lang="en-GB" dirty="0">
                <a:latin typeface="Lato"/>
                <a:ea typeface="Lato"/>
                <a:cs typeface="Lato"/>
              </a:rPr>
              <a:t>Backup/recovery  </a:t>
            </a:r>
          </a:p>
          <a:p>
            <a:pPr marL="1657316" lvl="3" indent="-285750" fontAlgn="base">
              <a:buFont typeface="Arial" panose="020B0604020202020204" pitchFamily="34" charset="0"/>
              <a:buChar char="•"/>
            </a:pPr>
            <a:r>
              <a:rPr lang="en-GB" dirty="0">
                <a:latin typeface="Lato"/>
                <a:ea typeface="Lato"/>
                <a:cs typeface="Lato"/>
              </a:rPr>
              <a:t>Refresh frequency </a:t>
            </a:r>
          </a:p>
          <a:p>
            <a:pPr marL="1200127" lvl="2" indent="-285750" fontAlgn="base">
              <a:buFont typeface="Arial" panose="020B0604020202020204" pitchFamily="34" charset="0"/>
              <a:buChar char="•"/>
            </a:pPr>
            <a:r>
              <a:rPr lang="en-GB" dirty="0">
                <a:latin typeface="Lato"/>
                <a:ea typeface="Lato"/>
                <a:cs typeface="Lato"/>
              </a:rPr>
              <a:t>Source code control system: Versioning scheme /List of packages/configuration items /Branch/merging methodology </a:t>
            </a:r>
          </a:p>
          <a:p>
            <a:pPr marL="1200127" lvl="2" indent="-285750" fontAlgn="base">
              <a:buFont typeface="Arial" panose="020B0604020202020204" pitchFamily="34" charset="0"/>
              <a:buChar char="•"/>
            </a:pPr>
            <a:r>
              <a:rPr lang="en-GB" dirty="0">
                <a:latin typeface="Lato"/>
                <a:ea typeface="Lato"/>
                <a:cs typeface="Lato"/>
              </a:rPr>
              <a:t>Deployment </a:t>
            </a:r>
          </a:p>
          <a:p>
            <a:pPr marL="1657316" lvl="3" indent="-285750" fontAlgn="base">
              <a:buFont typeface="Arial" panose="020B0604020202020204" pitchFamily="34" charset="0"/>
              <a:buChar char="•"/>
            </a:pPr>
            <a:r>
              <a:rPr lang="en-GB" dirty="0">
                <a:latin typeface="Lato"/>
                <a:ea typeface="Lato"/>
                <a:cs typeface="Lato"/>
              </a:rPr>
              <a:t>Promotion of configuration between environments </a:t>
            </a:r>
          </a:p>
          <a:p>
            <a:pPr marL="1657316" lvl="3" indent="-285750" fontAlgn="base">
              <a:buFont typeface="Arial" panose="020B0604020202020204" pitchFamily="34" charset="0"/>
              <a:buChar char="•"/>
            </a:pPr>
            <a:r>
              <a:rPr lang="en-GB" dirty="0">
                <a:latin typeface="Lato"/>
                <a:ea typeface="Lato"/>
                <a:cs typeface="Lato"/>
              </a:rPr>
              <a:t>Promotion of software between environments </a:t>
            </a:r>
          </a:p>
          <a:p>
            <a:pPr marL="1657316" lvl="3" indent="-285750" fontAlgn="base">
              <a:buFont typeface="Arial" panose="020B0604020202020204" pitchFamily="34" charset="0"/>
              <a:buChar char="•"/>
            </a:pPr>
            <a:r>
              <a:rPr lang="en-GB" dirty="0">
                <a:latin typeface="Lato"/>
                <a:ea typeface="Lato"/>
                <a:cs typeface="Lato"/>
              </a:rPr>
              <a:t>Promotion of data between environments </a:t>
            </a:r>
          </a:p>
          <a:p>
            <a:pPr marL="1657316" lvl="3" indent="-285750" fontAlgn="base">
              <a:buFont typeface="Arial" panose="020B0604020202020204" pitchFamily="34" charset="0"/>
              <a:buChar char="•"/>
            </a:pPr>
            <a:r>
              <a:rPr lang="en-GB" dirty="0">
                <a:latin typeface="Lato"/>
                <a:ea typeface="Lato"/>
                <a:cs typeface="Lato"/>
              </a:rPr>
              <a:t>Rollback process/procedures </a:t>
            </a:r>
          </a:p>
          <a:p>
            <a:pPr marL="742939" lvl="1" indent="-285750" fontAlgn="base">
              <a:buFont typeface="Arial" panose="020B0604020202020204" pitchFamily="34" charset="0"/>
              <a:buChar char="•"/>
            </a:pPr>
            <a:endParaRPr lang="en-GB" dirty="0">
              <a:latin typeface="Lato"/>
              <a:ea typeface="Lato"/>
              <a:cs typeface="Lato"/>
            </a:endParaRPr>
          </a:p>
          <a:p>
            <a:pPr marL="285750" indent="-285750" algn="l" rtl="0" fontAlgn="base">
              <a:buFont typeface="Arial" panose="020B0604020202020204" pitchFamily="34" charset="0"/>
              <a:buChar char="•"/>
            </a:pPr>
            <a:r>
              <a:rPr lang="en-GB" dirty="0">
                <a:latin typeface="Lato"/>
                <a:ea typeface="Lato"/>
                <a:cs typeface="Lato"/>
              </a:rPr>
              <a:t>Provide high level overview</a:t>
            </a:r>
            <a:endParaRPr lang="en-GB" dirty="0">
              <a:latin typeface="Lato"/>
            </a:endParaRPr>
          </a:p>
          <a:p>
            <a:pPr lvl="1" fontAlgn="base"/>
            <a:r>
              <a:rPr lang="en-GB" dirty="0">
                <a:latin typeface="Lato"/>
                <a:ea typeface="Lato"/>
                <a:cs typeface="Lato"/>
              </a:rPr>
              <a:t> </a:t>
            </a:r>
          </a:p>
          <a:p>
            <a:pPr marL="285750" indent="-285750" fontAlgn="base">
              <a:buFont typeface="Arial" panose="020B0604020202020204" pitchFamily="34" charset="0"/>
              <a:buChar char="•"/>
            </a:pPr>
            <a:r>
              <a:rPr lang="en-GB" dirty="0">
                <a:latin typeface="Lato"/>
                <a:ea typeface="Lato"/>
                <a:cs typeface="Lato"/>
              </a:rPr>
              <a:t>Work off items identified</a:t>
            </a:r>
            <a:endParaRPr lang="en-GB" b="0" i="0" dirty="0">
              <a:solidFill>
                <a:srgbClr val="000000"/>
              </a:solidFill>
              <a:effectLst/>
              <a:latin typeface="Arial" panose="020B0604020202020204" pitchFamily="34" charset="0"/>
            </a:endParaRPr>
          </a:p>
          <a:p>
            <a:endParaRPr lang="en-GB" dirty="0">
              <a:ea typeface="Lato"/>
              <a:cs typeface="Lato"/>
            </a:endParaRPr>
          </a:p>
        </p:txBody>
      </p:sp>
      <p:sp>
        <p:nvSpPr>
          <p:cNvPr id="3" name="TextBox 2">
            <a:extLst>
              <a:ext uri="{FF2B5EF4-FFF2-40B4-BE49-F238E27FC236}">
                <a16:creationId xmlns:a16="http://schemas.microsoft.com/office/drawing/2014/main" id="{8357D757-F98E-C8AF-177E-E2639E9EF2B9}"/>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1177542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25-95DD-4450-926A-99D76B3488AF}"/>
              </a:ext>
            </a:extLst>
          </p:cNvPr>
          <p:cNvSpPr>
            <a:spLocks noGrp="1"/>
          </p:cNvSpPr>
          <p:nvPr>
            <p:ph type="title"/>
          </p:nvPr>
        </p:nvSpPr>
        <p:spPr/>
        <p:txBody>
          <a:bodyPr/>
          <a:lstStyle/>
          <a:p>
            <a:r>
              <a:rPr lang="en-GB">
                <a:latin typeface="Lato"/>
              </a:rPr>
              <a:t>Detailed Design – Validation</a:t>
            </a:r>
            <a:endParaRPr lang="en-GB"/>
          </a:p>
        </p:txBody>
      </p:sp>
      <p:sp>
        <p:nvSpPr>
          <p:cNvPr id="4" name="Content Placeholder 3">
            <a:extLst>
              <a:ext uri="{FF2B5EF4-FFF2-40B4-BE49-F238E27FC236}">
                <a16:creationId xmlns:a16="http://schemas.microsoft.com/office/drawing/2014/main" id="{9FD58C5E-0215-4FE0-9AC5-5D5BF32C1209}"/>
              </a:ext>
            </a:extLst>
          </p:cNvPr>
          <p:cNvSpPr>
            <a:spLocks noGrp="1"/>
          </p:cNvSpPr>
          <p:nvPr>
            <p:ph sz="half" idx="1"/>
          </p:nvPr>
        </p:nvSpPr>
        <p:spPr>
          <a:xfrm>
            <a:off x="720000" y="1080000"/>
            <a:ext cx="10752000" cy="4140000"/>
          </a:xfrm>
        </p:spPr>
        <p:txBody>
          <a:bodyPr vert="horz" lIns="0" tIns="0" rIns="0" bIns="0" rtlCol="0" anchor="t">
            <a:noAutofit/>
          </a:bodyPr>
          <a:lstStyle/>
          <a:p>
            <a:pPr marL="285750" indent="-285750" algn="l" rtl="0" fontAlgn="base">
              <a:buFont typeface="Arial" panose="020B0604020202020204" pitchFamily="34" charset="0"/>
              <a:buChar char="•"/>
            </a:pPr>
            <a:r>
              <a:rPr lang="en-GB" sz="1800" dirty="0">
                <a:latin typeface="Lato"/>
                <a:ea typeface="Lato"/>
                <a:cs typeface="Lato"/>
              </a:rPr>
              <a:t>Summarise of the deliverables details the </a:t>
            </a:r>
            <a:r>
              <a:rPr lang="en-GB" sz="1800" dirty="0">
                <a:latin typeface="Lato"/>
              </a:rPr>
              <a:t>how the validation is achieved (normally within contract schedule 6.2)</a:t>
            </a:r>
          </a:p>
          <a:p>
            <a:pPr marL="742315" lvl="1" indent="-285750" fontAlgn="base">
              <a:buFont typeface="Arial" panose="020B0604020202020204" pitchFamily="34" charset="0"/>
              <a:buChar char="•"/>
            </a:pPr>
            <a:r>
              <a:rPr lang="en-GB" sz="1600" dirty="0">
                <a:latin typeface="Lato"/>
                <a:ea typeface="Lato"/>
                <a:cs typeface="Lato"/>
              </a:rPr>
              <a:t>Documents sets shall include details of:</a:t>
            </a:r>
          </a:p>
          <a:p>
            <a:pPr marL="1200127" lvl="2" indent="-285750" fontAlgn="base">
              <a:buFont typeface="Arial" panose="020B0604020202020204" pitchFamily="34" charset="0"/>
              <a:buChar char="•"/>
            </a:pPr>
            <a:r>
              <a:rPr lang="en-GB" sz="1600" dirty="0">
                <a:latin typeface="Lato"/>
                <a:ea typeface="Lato"/>
                <a:cs typeface="Lato"/>
              </a:rPr>
              <a:t>Validation Method</a:t>
            </a:r>
          </a:p>
          <a:p>
            <a:pPr marL="1200127" lvl="2" indent="-285750">
              <a:buFont typeface="Arial" panose="020B0604020202020204" pitchFamily="34" charset="0"/>
              <a:buChar char="•"/>
            </a:pPr>
            <a:r>
              <a:rPr lang="en-GB" sz="1600" dirty="0">
                <a:latin typeface="Lato"/>
                <a:ea typeface="Lato"/>
                <a:cs typeface="Lato"/>
              </a:rPr>
              <a:t>Validation Lifecycle (including environments)</a:t>
            </a:r>
          </a:p>
          <a:p>
            <a:pPr marL="1200127" lvl="2" indent="-285750">
              <a:buFont typeface="Arial" panose="020B0604020202020204" pitchFamily="34" charset="0"/>
              <a:buChar char="•"/>
            </a:pPr>
            <a:r>
              <a:rPr lang="en-GB" sz="1600" dirty="0">
                <a:latin typeface="Lato"/>
                <a:ea typeface="Lato"/>
                <a:cs typeface="Lato"/>
              </a:rPr>
              <a:t>Temporary systems/services required to enable validation</a:t>
            </a:r>
          </a:p>
          <a:p>
            <a:pPr marL="1200127" lvl="2" indent="-285750">
              <a:buFont typeface="Arial" panose="020B0604020202020204" pitchFamily="34" charset="0"/>
              <a:buChar char="•"/>
            </a:pPr>
            <a:r>
              <a:rPr lang="en-GB" sz="1600" dirty="0">
                <a:latin typeface="Lato"/>
                <a:ea typeface="Lato"/>
                <a:cs typeface="Lato"/>
              </a:rPr>
              <a:t>Test approach</a:t>
            </a:r>
            <a:endParaRPr lang="en-GB" sz="1400" dirty="0">
              <a:latin typeface="Lato"/>
              <a:ea typeface="Lato"/>
              <a:cs typeface="Lato"/>
            </a:endParaRPr>
          </a:p>
          <a:p>
            <a:pPr marL="285750" indent="-285750" algn="l" rtl="0" fontAlgn="base">
              <a:buFont typeface="Arial" panose="020B0604020202020204" pitchFamily="34" charset="0"/>
              <a:buChar char="•"/>
            </a:pPr>
            <a:r>
              <a:rPr lang="en-GB" sz="1800" dirty="0">
                <a:latin typeface="Lato"/>
                <a:ea typeface="Lato"/>
                <a:cs typeface="Lato"/>
              </a:rPr>
              <a:t>Provide high level overview</a:t>
            </a:r>
            <a:endParaRPr lang="en-GB" sz="1800" dirty="0">
              <a:latin typeface="Lato"/>
            </a:endParaRPr>
          </a:p>
          <a:p>
            <a:pPr marL="456565" lvl="1" fontAlgn="base"/>
            <a:endParaRPr lang="en-GB" sz="1600" dirty="0">
              <a:latin typeface="Lato"/>
              <a:ea typeface="Lato"/>
              <a:cs typeface="Lato"/>
            </a:endParaRPr>
          </a:p>
          <a:p>
            <a:pPr marL="285750" indent="-285750" fontAlgn="base">
              <a:buFont typeface="Arial" panose="020B0604020202020204" pitchFamily="34" charset="0"/>
              <a:buChar char="•"/>
            </a:pPr>
            <a:r>
              <a:rPr lang="en-GB" sz="1800" dirty="0">
                <a:latin typeface="Lato"/>
                <a:ea typeface="Lato"/>
                <a:cs typeface="Lato"/>
              </a:rPr>
              <a:t>Work off items identified</a:t>
            </a:r>
            <a:endParaRPr lang="en-GB" sz="1800" b="0" i="0" dirty="0">
              <a:solidFill>
                <a:srgbClr val="000000"/>
              </a:solidFill>
              <a:effectLst/>
              <a:latin typeface="Arial" panose="020B0604020202020204" pitchFamily="34" charset="0"/>
            </a:endParaRPr>
          </a:p>
          <a:p>
            <a:endParaRPr lang="en-GB" dirty="0">
              <a:ea typeface="Lato"/>
              <a:cs typeface="Lato"/>
            </a:endParaRPr>
          </a:p>
        </p:txBody>
      </p:sp>
      <p:sp>
        <p:nvSpPr>
          <p:cNvPr id="3" name="TextBox 2">
            <a:extLst>
              <a:ext uri="{FF2B5EF4-FFF2-40B4-BE49-F238E27FC236}">
                <a16:creationId xmlns:a16="http://schemas.microsoft.com/office/drawing/2014/main" id="{1534455C-261E-62BB-DB0E-91A151E2950C}"/>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1447631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AEA4-A201-49DB-AB6E-1A0982AC4CCC}"/>
              </a:ext>
            </a:extLst>
          </p:cNvPr>
          <p:cNvSpPr>
            <a:spLocks noGrp="1"/>
          </p:cNvSpPr>
          <p:nvPr>
            <p:ph type="title"/>
          </p:nvPr>
        </p:nvSpPr>
        <p:spPr>
          <a:xfrm>
            <a:off x="719998" y="558473"/>
            <a:ext cx="11057871" cy="720000"/>
          </a:xfrm>
        </p:spPr>
        <p:txBody>
          <a:bodyPr/>
          <a:lstStyle/>
          <a:p>
            <a:r>
              <a:rPr lang="en-GB" dirty="0">
                <a:latin typeface="Lato"/>
                <a:ea typeface="Lato"/>
                <a:cs typeface="Lato"/>
              </a:rPr>
              <a:t>External Documentation Checklist</a:t>
            </a:r>
            <a:br>
              <a:rPr lang="en-GB" dirty="0"/>
            </a:br>
            <a:r>
              <a:rPr lang="en-GB" sz="1800" b="0" dirty="0">
                <a:latin typeface="Lato"/>
                <a:ea typeface="Lato"/>
                <a:cs typeface="Lato"/>
              </a:rPr>
              <a:t>Identify the list of any external documentation program/project needs to prepare/update at this phase</a:t>
            </a:r>
            <a:endParaRPr lang="en-GB" sz="1800" b="0" dirty="0">
              <a:ea typeface="Lato"/>
              <a:cs typeface="Lato"/>
            </a:endParaRPr>
          </a:p>
        </p:txBody>
      </p:sp>
      <p:graphicFrame>
        <p:nvGraphicFramePr>
          <p:cNvPr id="5" name="Content Placeholder 4">
            <a:extLst>
              <a:ext uri="{FF2B5EF4-FFF2-40B4-BE49-F238E27FC236}">
                <a16:creationId xmlns:a16="http://schemas.microsoft.com/office/drawing/2014/main" id="{EC9C8670-674A-4119-8E0F-B06DA2C1EE84}"/>
              </a:ext>
            </a:extLst>
          </p:cNvPr>
          <p:cNvGraphicFramePr>
            <a:graphicFrameLocks noGrp="1"/>
          </p:cNvGraphicFramePr>
          <p:nvPr>
            <p:ph sz="half" idx="1"/>
            <p:extLst>
              <p:ext uri="{D42A27DB-BD31-4B8C-83A1-F6EECF244321}">
                <p14:modId xmlns:p14="http://schemas.microsoft.com/office/powerpoint/2010/main" val="1115018300"/>
              </p:ext>
            </p:extLst>
          </p:nvPr>
        </p:nvGraphicFramePr>
        <p:xfrm>
          <a:off x="508000" y="1464907"/>
          <a:ext cx="10528595" cy="3589124"/>
        </p:xfrm>
        <a:graphic>
          <a:graphicData uri="http://schemas.openxmlformats.org/drawingml/2006/table">
            <a:tbl>
              <a:tblPr firstRow="1" firstCol="1" bandRow="1">
                <a:tableStyleId>{5C22544A-7EE6-4342-B048-85BDC9FD1C3A}</a:tableStyleId>
              </a:tblPr>
              <a:tblGrid>
                <a:gridCol w="8345710">
                  <a:extLst>
                    <a:ext uri="{9D8B030D-6E8A-4147-A177-3AD203B41FA5}">
                      <a16:colId xmlns:a16="http://schemas.microsoft.com/office/drawing/2014/main" val="4225885965"/>
                    </a:ext>
                  </a:extLst>
                </a:gridCol>
                <a:gridCol w="2182885">
                  <a:extLst>
                    <a:ext uri="{9D8B030D-6E8A-4147-A177-3AD203B41FA5}">
                      <a16:colId xmlns:a16="http://schemas.microsoft.com/office/drawing/2014/main" val="3788992775"/>
                    </a:ext>
                  </a:extLst>
                </a:gridCol>
              </a:tblGrid>
              <a:tr h="280585">
                <a:tc>
                  <a:txBody>
                    <a:bodyPr/>
                    <a:lstStyle/>
                    <a:p>
                      <a:pPr>
                        <a:spcBef>
                          <a:spcPts val="600"/>
                        </a:spcBef>
                        <a:spcAft>
                          <a:spcPts val="1200"/>
                        </a:spcAft>
                      </a:pPr>
                      <a:r>
                        <a:rPr lang="en-GB" sz="1400">
                          <a:effectLst/>
                          <a:latin typeface="Lato" panose="020F0502020204030203" pitchFamily="34" charset="0"/>
                          <a:ea typeface="Lato" panose="020F0502020204030203" pitchFamily="34" charset="0"/>
                          <a:cs typeface="Lato" panose="020F0502020204030203" pitchFamily="34" charset="0"/>
                        </a:rPr>
                        <a:t>Document</a:t>
                      </a:r>
                    </a:p>
                  </a:txBody>
                  <a:tcPr marL="68580" marR="68580" marT="0" marB="0" anchor="ctr">
                    <a:solidFill>
                      <a:srgbClr val="A865CD"/>
                    </a:solidFill>
                  </a:tcPr>
                </a:tc>
                <a:tc>
                  <a:txBody>
                    <a:bodyPr/>
                    <a:lstStyle/>
                    <a:p>
                      <a:pPr algn="ctr">
                        <a:spcBef>
                          <a:spcPts val="600"/>
                        </a:spcBef>
                        <a:spcAft>
                          <a:spcPts val="1200"/>
                        </a:spcAft>
                      </a:pPr>
                      <a:r>
                        <a:rPr lang="en-GB" sz="1400">
                          <a:effectLst/>
                          <a:latin typeface="Lato" panose="020F0502020204030203" pitchFamily="34" charset="0"/>
                          <a:ea typeface="Lato" panose="020F0502020204030203" pitchFamily="34" charset="0"/>
                          <a:cs typeface="Lato" panose="020F0502020204030203" pitchFamily="34" charset="0"/>
                        </a:rPr>
                        <a:t>Required (Y/N)</a:t>
                      </a:r>
                    </a:p>
                  </a:txBody>
                  <a:tcPr marL="68580" marR="68580" marT="0" marB="0" anchor="ctr">
                    <a:solidFill>
                      <a:srgbClr val="A865CD"/>
                    </a:solidFill>
                  </a:tcPr>
                </a:tc>
                <a:extLst>
                  <a:ext uri="{0D108BD9-81ED-4DB2-BD59-A6C34878D82A}">
                    <a16:rowId xmlns:a16="http://schemas.microsoft.com/office/drawing/2014/main" val="3748221764"/>
                  </a:ext>
                </a:extLst>
              </a:tr>
              <a:tr h="280585">
                <a:tc>
                  <a:txBody>
                    <a:bodyPr/>
                    <a:lstStyle/>
                    <a:p>
                      <a:pPr>
                        <a:spcBef>
                          <a:spcPts val="600"/>
                        </a:spcBef>
                        <a:spcAft>
                          <a:spcPts val="1200"/>
                        </a:spcAft>
                      </a:pPr>
                      <a:r>
                        <a:rPr lang="en-GB" sz="1400" b="0">
                          <a:effectLst/>
                          <a:latin typeface="Lato" panose="020F0502020204030203" pitchFamily="34" charset="0"/>
                          <a:ea typeface="Lato" panose="020F0502020204030203" pitchFamily="34" charset="0"/>
                          <a:cs typeface="Lato" panose="020F0502020204030203" pitchFamily="34" charset="0"/>
                        </a:rPr>
                        <a:t>Program Release Note </a:t>
                      </a:r>
                    </a:p>
                  </a:txBody>
                  <a:tcPr marL="68580" marR="68580" marT="0" marB="0" anchor="ctr">
                    <a:solidFill>
                      <a:srgbClr val="A865CD"/>
                    </a:solidFill>
                  </a:tcPr>
                </a:tc>
                <a:tc>
                  <a:txBody>
                    <a:bodyPr/>
                    <a:lstStyle/>
                    <a:p>
                      <a:pPr>
                        <a:spcBef>
                          <a:spcPts val="600"/>
                        </a:spcBef>
                        <a:spcAft>
                          <a:spcPts val="1200"/>
                        </a:spcAft>
                      </a:pPr>
                      <a:endParaRPr lang="en-GB" sz="1400" b="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tc>
                <a:extLst>
                  <a:ext uri="{0D108BD9-81ED-4DB2-BD59-A6C34878D82A}">
                    <a16:rowId xmlns:a16="http://schemas.microsoft.com/office/drawing/2014/main" val="2055324540"/>
                  </a:ext>
                </a:extLst>
              </a:tr>
              <a:tr h="280585">
                <a:tc>
                  <a:txBody>
                    <a:bodyPr/>
                    <a:lstStyle/>
                    <a:p>
                      <a:pPr>
                        <a:spcBef>
                          <a:spcPts val="600"/>
                        </a:spcBef>
                        <a:spcAft>
                          <a:spcPts val="1200"/>
                        </a:spcAft>
                      </a:pPr>
                      <a:r>
                        <a:rPr lang="en-GB" sz="1400" b="0">
                          <a:effectLst/>
                          <a:latin typeface="Lato" panose="020F0502020204030203" pitchFamily="34" charset="0"/>
                          <a:ea typeface="Lato" panose="020F0502020204030203" pitchFamily="34" charset="0"/>
                          <a:cs typeface="Lato" panose="020F0502020204030203" pitchFamily="34" charset="0"/>
                        </a:rPr>
                        <a:t>External communications</a:t>
                      </a:r>
                    </a:p>
                  </a:txBody>
                  <a:tcPr marL="68580" marR="68580" marT="0" marB="0" anchor="ctr">
                    <a:solidFill>
                      <a:srgbClr val="A865CD"/>
                    </a:solidFill>
                  </a:tcPr>
                </a:tc>
                <a:tc>
                  <a:txBody>
                    <a:bodyPr/>
                    <a:lstStyle/>
                    <a:p>
                      <a:pPr>
                        <a:spcBef>
                          <a:spcPts val="600"/>
                        </a:spcBef>
                        <a:spcAft>
                          <a:spcPts val="1200"/>
                        </a:spcAft>
                      </a:pPr>
                      <a:endParaRPr lang="en-GB" sz="1400" b="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tc>
                <a:extLst>
                  <a:ext uri="{0D108BD9-81ED-4DB2-BD59-A6C34878D82A}">
                    <a16:rowId xmlns:a16="http://schemas.microsoft.com/office/drawing/2014/main" val="2994381460"/>
                  </a:ext>
                </a:extLst>
              </a:tr>
              <a:tr h="280585">
                <a:tc>
                  <a:txBody>
                    <a:bodyPr/>
                    <a:lstStyle/>
                    <a:p>
                      <a:pPr>
                        <a:spcBef>
                          <a:spcPts val="600"/>
                        </a:spcBef>
                        <a:spcAft>
                          <a:spcPts val="1200"/>
                        </a:spcAft>
                      </a:pPr>
                      <a:r>
                        <a:rPr lang="en-GB" sz="1400" b="0" dirty="0">
                          <a:effectLst/>
                          <a:latin typeface="Lato" panose="020F0502020204030203" pitchFamily="34" charset="0"/>
                          <a:ea typeface="Lato" panose="020F0502020204030203" pitchFamily="34" charset="0"/>
                          <a:cs typeface="Lato" panose="020F0502020204030203" pitchFamily="34" charset="0"/>
                        </a:rPr>
                        <a:t>Parse &amp; Corollate compatibility matrix</a:t>
                      </a:r>
                    </a:p>
                  </a:txBody>
                  <a:tcPr marL="68580" marR="68580" marT="0" marB="0" anchor="ctr">
                    <a:solidFill>
                      <a:srgbClr val="A865CD"/>
                    </a:solidFill>
                  </a:tcPr>
                </a:tc>
                <a:tc>
                  <a:txBody>
                    <a:bodyPr/>
                    <a:lstStyle/>
                    <a:p>
                      <a:pPr>
                        <a:spcBef>
                          <a:spcPts val="600"/>
                        </a:spcBef>
                        <a:spcAft>
                          <a:spcPts val="1200"/>
                        </a:spcAft>
                      </a:pPr>
                      <a:endParaRPr lang="en-GB" sz="1400" b="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tc>
                <a:extLst>
                  <a:ext uri="{0D108BD9-81ED-4DB2-BD59-A6C34878D82A}">
                    <a16:rowId xmlns:a16="http://schemas.microsoft.com/office/drawing/2014/main" val="2024546925"/>
                  </a:ext>
                </a:extLst>
              </a:tr>
              <a:tr h="280585">
                <a:tc>
                  <a:txBody>
                    <a:bodyPr/>
                    <a:lstStyle/>
                    <a:p>
                      <a:pPr>
                        <a:spcBef>
                          <a:spcPts val="600"/>
                        </a:spcBef>
                        <a:spcAft>
                          <a:spcPts val="1200"/>
                        </a:spcAft>
                      </a:pPr>
                      <a:r>
                        <a:rPr lang="en-GB" sz="1400" b="0" dirty="0">
                          <a:effectLst/>
                          <a:latin typeface="Lato" panose="020F0502020204030203" pitchFamily="34" charset="0"/>
                          <a:ea typeface="Lato" panose="020F0502020204030203" pitchFamily="34" charset="0"/>
                          <a:cs typeface="Lato" panose="020F0502020204030203" pitchFamily="34" charset="0"/>
                        </a:rPr>
                        <a:t>Parse &amp; Corollate Release note</a:t>
                      </a:r>
                    </a:p>
                  </a:txBody>
                  <a:tcPr marL="68580" marR="68580" marT="0" marB="0" anchor="ctr">
                    <a:solidFill>
                      <a:srgbClr val="A865CD"/>
                    </a:solidFill>
                  </a:tcPr>
                </a:tc>
                <a:tc>
                  <a:txBody>
                    <a:bodyPr/>
                    <a:lstStyle/>
                    <a:p>
                      <a:pPr>
                        <a:spcBef>
                          <a:spcPts val="600"/>
                        </a:spcBef>
                        <a:spcAft>
                          <a:spcPts val="1200"/>
                        </a:spcAft>
                      </a:pPr>
                      <a:endParaRPr lang="en-GB" sz="1400" b="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tc>
                <a:extLst>
                  <a:ext uri="{0D108BD9-81ED-4DB2-BD59-A6C34878D82A}">
                    <a16:rowId xmlns:a16="http://schemas.microsoft.com/office/drawing/2014/main" val="2706116958"/>
                  </a:ext>
                </a:extLst>
              </a:tr>
              <a:tr h="269878">
                <a:tc>
                  <a:txBody>
                    <a:bodyPr/>
                    <a:lstStyle/>
                    <a:p>
                      <a:pPr>
                        <a:spcBef>
                          <a:spcPts val="600"/>
                        </a:spcBef>
                        <a:spcAft>
                          <a:spcPts val="1200"/>
                        </a:spcAft>
                      </a:pPr>
                      <a:r>
                        <a:rPr lang="en-GB" sz="1400" b="0">
                          <a:effectLst/>
                          <a:latin typeface="Lato" panose="020F0502020204030203" pitchFamily="34" charset="0"/>
                          <a:ea typeface="Lato" panose="020F0502020204030203" pitchFamily="34" charset="0"/>
                          <a:cs typeface="Lato" panose="020F0502020204030203" pitchFamily="34" charset="0"/>
                        </a:rPr>
                        <a:t>Anomaly Detection Threshold / Anomaly Detection Attributes guidance </a:t>
                      </a:r>
                    </a:p>
                  </a:txBody>
                  <a:tcPr marL="68580" marR="68580" marT="0" marB="0" anchor="ctr">
                    <a:solidFill>
                      <a:srgbClr val="A865CD"/>
                    </a:solidFill>
                  </a:tcPr>
                </a:tc>
                <a:tc>
                  <a:txBody>
                    <a:bodyPr/>
                    <a:lstStyle/>
                    <a:p>
                      <a:pPr>
                        <a:spcBef>
                          <a:spcPts val="600"/>
                        </a:spcBef>
                        <a:spcAft>
                          <a:spcPts val="1200"/>
                        </a:spcAft>
                      </a:pPr>
                      <a:endParaRPr lang="en-GB" sz="1400" b="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tc>
                <a:extLst>
                  <a:ext uri="{0D108BD9-81ED-4DB2-BD59-A6C34878D82A}">
                    <a16:rowId xmlns:a16="http://schemas.microsoft.com/office/drawing/2014/main" val="1709268391"/>
                  </a:ext>
                </a:extLst>
              </a:tr>
              <a:tr h="232811">
                <a:tc>
                  <a:txBody>
                    <a:bodyPr/>
                    <a:lstStyle/>
                    <a:p>
                      <a:pPr>
                        <a:spcBef>
                          <a:spcPts val="600"/>
                        </a:spcBef>
                        <a:spcAft>
                          <a:spcPts val="1200"/>
                        </a:spcAft>
                      </a:pPr>
                      <a:r>
                        <a:rPr lang="en-GB" sz="1400" b="0">
                          <a:effectLst/>
                          <a:latin typeface="Lato" panose="020F0502020204030203" pitchFamily="34" charset="0"/>
                          <a:ea typeface="Lato" panose="020F0502020204030203" pitchFamily="34" charset="0"/>
                          <a:cs typeface="Lato" panose="020F0502020204030203" pitchFamily="34" charset="0"/>
                        </a:rPr>
                        <a:t>Self Service Interface Specification</a:t>
                      </a:r>
                    </a:p>
                  </a:txBody>
                  <a:tcPr marL="68580" marR="68580" marT="0" marB="0" anchor="ctr">
                    <a:solidFill>
                      <a:srgbClr val="A865CD"/>
                    </a:solidFill>
                  </a:tcPr>
                </a:tc>
                <a:tc>
                  <a:txBody>
                    <a:bodyPr/>
                    <a:lstStyle/>
                    <a:p>
                      <a:pPr>
                        <a:spcBef>
                          <a:spcPts val="600"/>
                        </a:spcBef>
                        <a:spcAft>
                          <a:spcPts val="1200"/>
                        </a:spcAft>
                      </a:pPr>
                      <a:endParaRPr lang="en-GB" sz="1400" b="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tc>
                <a:extLst>
                  <a:ext uri="{0D108BD9-81ED-4DB2-BD59-A6C34878D82A}">
                    <a16:rowId xmlns:a16="http://schemas.microsoft.com/office/drawing/2014/main" val="3622748273"/>
                  </a:ext>
                </a:extLst>
              </a:tr>
              <a:tr h="280585">
                <a:tc>
                  <a:txBody>
                    <a:bodyPr/>
                    <a:lstStyle/>
                    <a:p>
                      <a:pPr>
                        <a:spcBef>
                          <a:spcPts val="600"/>
                        </a:spcBef>
                        <a:spcAft>
                          <a:spcPts val="1200"/>
                        </a:spcAft>
                      </a:pPr>
                      <a:r>
                        <a:rPr lang="en-GB" sz="1400" b="0">
                          <a:effectLst/>
                          <a:latin typeface="Lato" panose="020F0502020204030203" pitchFamily="34" charset="0"/>
                          <a:ea typeface="Lato" panose="020F0502020204030203" pitchFamily="34" charset="0"/>
                          <a:cs typeface="Lato" panose="020F0502020204030203" pitchFamily="34" charset="0"/>
                        </a:rPr>
                        <a:t>Error Handling Strategy</a:t>
                      </a:r>
                    </a:p>
                  </a:txBody>
                  <a:tcPr marL="68580" marR="68580" marT="0" marB="0" anchor="ctr">
                    <a:solidFill>
                      <a:srgbClr val="A865CD"/>
                    </a:solidFill>
                  </a:tcPr>
                </a:tc>
                <a:tc>
                  <a:txBody>
                    <a:bodyPr/>
                    <a:lstStyle/>
                    <a:p>
                      <a:pPr>
                        <a:spcBef>
                          <a:spcPts val="600"/>
                        </a:spcBef>
                        <a:spcAft>
                          <a:spcPts val="1200"/>
                        </a:spcAft>
                      </a:pPr>
                      <a:endParaRPr lang="en-GB" sz="1400" b="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tc>
                <a:extLst>
                  <a:ext uri="{0D108BD9-81ED-4DB2-BD59-A6C34878D82A}">
                    <a16:rowId xmlns:a16="http://schemas.microsoft.com/office/drawing/2014/main" val="2526889230"/>
                  </a:ext>
                </a:extLst>
              </a:tr>
              <a:tr h="280585">
                <a:tc>
                  <a:txBody>
                    <a:bodyPr/>
                    <a:lstStyle/>
                    <a:p>
                      <a:pPr>
                        <a:spcBef>
                          <a:spcPts val="600"/>
                        </a:spcBef>
                        <a:spcAft>
                          <a:spcPts val="1200"/>
                        </a:spcAft>
                      </a:pPr>
                      <a:r>
                        <a:rPr lang="en-GB" sz="1400" b="0">
                          <a:effectLst/>
                          <a:latin typeface="Lato" panose="020F0502020204030203" pitchFamily="34" charset="0"/>
                          <a:ea typeface="Lato" panose="020F0502020204030203" pitchFamily="34" charset="0"/>
                          <a:cs typeface="Lato" panose="020F0502020204030203" pitchFamily="34" charset="0"/>
                        </a:rPr>
                        <a:t>DCC guidance -Use of DUIS </a:t>
                      </a:r>
                    </a:p>
                  </a:txBody>
                  <a:tcPr marL="68580" marR="68580" marT="0" marB="0" anchor="ctr">
                    <a:solidFill>
                      <a:srgbClr val="A865CD"/>
                    </a:solidFill>
                  </a:tcPr>
                </a:tc>
                <a:tc>
                  <a:txBody>
                    <a:bodyPr/>
                    <a:lstStyle/>
                    <a:p>
                      <a:pPr>
                        <a:spcBef>
                          <a:spcPts val="600"/>
                        </a:spcBef>
                        <a:spcAft>
                          <a:spcPts val="1200"/>
                        </a:spcAft>
                      </a:pPr>
                      <a:endParaRPr lang="en-GB" sz="1400" b="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tc>
                <a:extLst>
                  <a:ext uri="{0D108BD9-81ED-4DB2-BD59-A6C34878D82A}">
                    <a16:rowId xmlns:a16="http://schemas.microsoft.com/office/drawing/2014/main" val="2840516761"/>
                  </a:ext>
                </a:extLst>
              </a:tr>
              <a:tr h="280585">
                <a:tc>
                  <a:txBody>
                    <a:bodyPr/>
                    <a:lstStyle/>
                    <a:p>
                      <a:pPr>
                        <a:spcBef>
                          <a:spcPts val="600"/>
                        </a:spcBef>
                        <a:spcAft>
                          <a:spcPts val="1200"/>
                        </a:spcAft>
                      </a:pPr>
                      <a:r>
                        <a:rPr lang="en-GB" sz="1400" b="0">
                          <a:effectLst/>
                          <a:latin typeface="Lato" panose="020F0502020204030203" pitchFamily="34" charset="0"/>
                          <a:ea typeface="Lato" panose="020F0502020204030203" pitchFamily="34" charset="0"/>
                          <a:cs typeface="Lato" panose="020F0502020204030203" pitchFamily="34" charset="0"/>
                        </a:rPr>
                        <a:t>Operational DUGIDS </a:t>
                      </a:r>
                    </a:p>
                  </a:txBody>
                  <a:tcPr marL="68580" marR="68580" marT="0" marB="0" anchor="ctr">
                    <a:solidFill>
                      <a:srgbClr val="A865CD"/>
                    </a:solidFill>
                  </a:tcPr>
                </a:tc>
                <a:tc>
                  <a:txBody>
                    <a:bodyPr/>
                    <a:lstStyle/>
                    <a:p>
                      <a:pPr>
                        <a:spcBef>
                          <a:spcPts val="600"/>
                        </a:spcBef>
                        <a:spcAft>
                          <a:spcPts val="1200"/>
                        </a:spcAft>
                      </a:pPr>
                      <a:endParaRPr lang="en-GB" sz="1400" b="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tc>
                <a:extLst>
                  <a:ext uri="{0D108BD9-81ED-4DB2-BD59-A6C34878D82A}">
                    <a16:rowId xmlns:a16="http://schemas.microsoft.com/office/drawing/2014/main" val="2774928095"/>
                  </a:ext>
                </a:extLst>
              </a:tr>
              <a:tr h="280585">
                <a:tc>
                  <a:txBody>
                    <a:bodyPr/>
                    <a:lstStyle/>
                    <a:p>
                      <a:pPr>
                        <a:spcBef>
                          <a:spcPts val="600"/>
                        </a:spcBef>
                        <a:spcAft>
                          <a:spcPts val="1200"/>
                        </a:spcAft>
                      </a:pPr>
                      <a:r>
                        <a:rPr lang="en-GB" sz="1400" b="0">
                          <a:effectLst/>
                          <a:latin typeface="Lato" panose="020F0502020204030203" pitchFamily="34" charset="0"/>
                          <a:ea typeface="Lato" panose="020F0502020204030203" pitchFamily="34" charset="0"/>
                          <a:cs typeface="Lato" panose="020F0502020204030203" pitchFamily="34" charset="0"/>
                        </a:rPr>
                        <a:t>DCC Business Process Document</a:t>
                      </a:r>
                    </a:p>
                  </a:txBody>
                  <a:tcPr marL="68580" marR="68580" marT="0" marB="0" anchor="ctr">
                    <a:solidFill>
                      <a:srgbClr val="A865CD"/>
                    </a:solidFill>
                  </a:tcPr>
                </a:tc>
                <a:tc>
                  <a:txBody>
                    <a:bodyPr/>
                    <a:lstStyle/>
                    <a:p>
                      <a:pPr>
                        <a:spcBef>
                          <a:spcPts val="600"/>
                        </a:spcBef>
                        <a:spcAft>
                          <a:spcPts val="1200"/>
                        </a:spcAft>
                      </a:pPr>
                      <a:endParaRPr lang="en-GB" sz="1400" b="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tc>
                <a:extLst>
                  <a:ext uri="{0D108BD9-81ED-4DB2-BD59-A6C34878D82A}">
                    <a16:rowId xmlns:a16="http://schemas.microsoft.com/office/drawing/2014/main" val="2551568865"/>
                  </a:ext>
                </a:extLst>
              </a:tr>
              <a:tr h="280585">
                <a:tc>
                  <a:txBody>
                    <a:bodyPr/>
                    <a:lstStyle/>
                    <a:p>
                      <a:pPr>
                        <a:spcBef>
                          <a:spcPts val="600"/>
                        </a:spcBef>
                        <a:spcAft>
                          <a:spcPts val="1200"/>
                        </a:spcAft>
                      </a:pPr>
                      <a:r>
                        <a:rPr lang="en-GB" sz="1400" b="0">
                          <a:effectLst/>
                          <a:latin typeface="Lato" panose="020F0502020204030203" pitchFamily="34" charset="0"/>
                          <a:ea typeface="Lato" panose="020F0502020204030203" pitchFamily="34" charset="0"/>
                          <a:cs typeface="Lato" panose="020F0502020204030203" pitchFamily="34" charset="0"/>
                        </a:rPr>
                        <a:t>Certified Products List</a:t>
                      </a:r>
                    </a:p>
                  </a:txBody>
                  <a:tcPr marL="68580" marR="68580" marT="0" marB="0" anchor="ctr">
                    <a:solidFill>
                      <a:srgbClr val="A865CD"/>
                    </a:solidFill>
                  </a:tcPr>
                </a:tc>
                <a:tc>
                  <a:txBody>
                    <a:bodyPr/>
                    <a:lstStyle/>
                    <a:p>
                      <a:pPr>
                        <a:spcBef>
                          <a:spcPts val="600"/>
                        </a:spcBef>
                        <a:spcAft>
                          <a:spcPts val="1200"/>
                        </a:spcAft>
                      </a:pPr>
                      <a:endParaRPr lang="en-GB" sz="1400" b="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tc>
                <a:extLst>
                  <a:ext uri="{0D108BD9-81ED-4DB2-BD59-A6C34878D82A}">
                    <a16:rowId xmlns:a16="http://schemas.microsoft.com/office/drawing/2014/main" val="2787267829"/>
                  </a:ext>
                </a:extLst>
              </a:tr>
              <a:tr h="280585">
                <a:tc>
                  <a:txBody>
                    <a:bodyPr/>
                    <a:lstStyle/>
                    <a:p>
                      <a:pPr>
                        <a:spcBef>
                          <a:spcPts val="600"/>
                        </a:spcBef>
                        <a:spcAft>
                          <a:spcPts val="1200"/>
                        </a:spcAft>
                      </a:pPr>
                      <a:r>
                        <a:rPr lang="en-GB" sz="1400" b="0" dirty="0">
                          <a:effectLst/>
                          <a:latin typeface="Lato" panose="020F0502020204030203" pitchFamily="34" charset="0"/>
                          <a:ea typeface="Lato" panose="020F0502020204030203" pitchFamily="34" charset="0"/>
                          <a:cs typeface="Lato" panose="020F0502020204030203" pitchFamily="34" charset="0"/>
                        </a:rPr>
                        <a:t>Knowledge Base Article</a:t>
                      </a:r>
                    </a:p>
                  </a:txBody>
                  <a:tcPr marL="68580" marR="68580" marT="0" marB="0" anchor="ctr">
                    <a:solidFill>
                      <a:srgbClr val="A865CD"/>
                    </a:solidFill>
                  </a:tcPr>
                </a:tc>
                <a:tc>
                  <a:txBody>
                    <a:bodyPr/>
                    <a:lstStyle/>
                    <a:p>
                      <a:pPr>
                        <a:spcBef>
                          <a:spcPts val="600"/>
                        </a:spcBef>
                        <a:spcAft>
                          <a:spcPts val="1200"/>
                        </a:spcAft>
                      </a:pPr>
                      <a:endParaRPr lang="en-GB" sz="1400" b="0" dirty="0">
                        <a:effectLst/>
                        <a:latin typeface="Lato" panose="020F0502020204030203" pitchFamily="34" charset="0"/>
                        <a:ea typeface="Lato" panose="020F0502020204030203" pitchFamily="34" charset="0"/>
                        <a:cs typeface="Lato" panose="020F0502020204030203" pitchFamily="34" charset="0"/>
                      </a:endParaRPr>
                    </a:p>
                  </a:txBody>
                  <a:tcPr marL="68580" marR="68580" marT="0" marB="0" anchor="ctr"/>
                </a:tc>
                <a:extLst>
                  <a:ext uri="{0D108BD9-81ED-4DB2-BD59-A6C34878D82A}">
                    <a16:rowId xmlns:a16="http://schemas.microsoft.com/office/drawing/2014/main" val="4188443311"/>
                  </a:ext>
                </a:extLst>
              </a:tr>
            </a:tbl>
          </a:graphicData>
        </a:graphic>
      </p:graphicFrame>
      <p:sp>
        <p:nvSpPr>
          <p:cNvPr id="3" name="TextBox 2">
            <a:extLst>
              <a:ext uri="{FF2B5EF4-FFF2-40B4-BE49-F238E27FC236}">
                <a16:creationId xmlns:a16="http://schemas.microsoft.com/office/drawing/2014/main" id="{6ECD4835-6FD5-CF53-FB5C-00D245B397E6}"/>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2435929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B04A-FD0A-4CF4-A88B-7C4AD03D9D11}"/>
              </a:ext>
            </a:extLst>
          </p:cNvPr>
          <p:cNvSpPr>
            <a:spLocks noGrp="1"/>
          </p:cNvSpPr>
          <p:nvPr>
            <p:ph type="title"/>
          </p:nvPr>
        </p:nvSpPr>
        <p:spPr/>
        <p:txBody>
          <a:bodyPr/>
          <a:lstStyle/>
          <a:p>
            <a:r>
              <a:rPr lang="en-GB"/>
              <a:t>System Engineering Management Plan Overview</a:t>
            </a:r>
          </a:p>
        </p:txBody>
      </p:sp>
      <p:sp>
        <p:nvSpPr>
          <p:cNvPr id="4" name="Content Placeholder 3">
            <a:extLst>
              <a:ext uri="{FF2B5EF4-FFF2-40B4-BE49-F238E27FC236}">
                <a16:creationId xmlns:a16="http://schemas.microsoft.com/office/drawing/2014/main" id="{0BC759B2-6878-42AD-BAC5-3EAE6F1E0E20}"/>
              </a:ext>
            </a:extLst>
          </p:cNvPr>
          <p:cNvSpPr>
            <a:spLocks noGrp="1"/>
          </p:cNvSpPr>
          <p:nvPr>
            <p:ph sz="half" idx="1"/>
          </p:nvPr>
        </p:nvSpPr>
        <p:spPr/>
        <p:txBody>
          <a:bodyPr/>
          <a:lstStyle/>
          <a:p>
            <a:endParaRPr lang="en-GB"/>
          </a:p>
        </p:txBody>
      </p:sp>
      <p:sp>
        <p:nvSpPr>
          <p:cNvPr id="3" name="TextBox 2">
            <a:extLst>
              <a:ext uri="{FF2B5EF4-FFF2-40B4-BE49-F238E27FC236}">
                <a16:creationId xmlns:a16="http://schemas.microsoft.com/office/drawing/2014/main" id="{D9830A03-6A44-133B-7D00-B85FC826DA34}"/>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1604853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Callout: Bent Line 15">
            <a:extLst>
              <a:ext uri="{FF2B5EF4-FFF2-40B4-BE49-F238E27FC236}">
                <a16:creationId xmlns:a16="http://schemas.microsoft.com/office/drawing/2014/main" id="{87545355-9060-97A9-6CCD-51399AC36727}"/>
              </a:ext>
            </a:extLst>
          </p:cNvPr>
          <p:cNvSpPr/>
          <p:nvPr/>
        </p:nvSpPr>
        <p:spPr>
          <a:xfrm>
            <a:off x="2100943" y="4659084"/>
            <a:ext cx="1883228" cy="751115"/>
          </a:xfrm>
          <a:prstGeom prst="borderCallout2">
            <a:avLst>
              <a:gd name="adj1" fmla="val 65126"/>
              <a:gd name="adj2" fmla="val 21147"/>
              <a:gd name="adj3" fmla="val 25996"/>
              <a:gd name="adj4" fmla="val 89113"/>
              <a:gd name="adj5" fmla="val -58514"/>
              <a:gd name="adj6" fmla="val 13021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On time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On budget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Delivers benefits</a:t>
            </a:r>
          </a:p>
        </p:txBody>
      </p:sp>
      <p:sp>
        <p:nvSpPr>
          <p:cNvPr id="15" name="Callout: Bent Line 14">
            <a:extLst>
              <a:ext uri="{FF2B5EF4-FFF2-40B4-BE49-F238E27FC236}">
                <a16:creationId xmlns:a16="http://schemas.microsoft.com/office/drawing/2014/main" id="{5E57A864-BDCE-9E4E-D788-0475C23CEFB6}"/>
              </a:ext>
            </a:extLst>
          </p:cNvPr>
          <p:cNvSpPr/>
          <p:nvPr/>
        </p:nvSpPr>
        <p:spPr>
          <a:xfrm>
            <a:off x="4293927" y="5034642"/>
            <a:ext cx="1883228" cy="751115"/>
          </a:xfrm>
          <a:prstGeom prst="borderCallout2">
            <a:avLst>
              <a:gd name="adj1" fmla="val 65126"/>
              <a:gd name="adj2" fmla="val 21147"/>
              <a:gd name="adj3" fmla="val 50633"/>
              <a:gd name="adj4" fmla="val 61368"/>
              <a:gd name="adj5" fmla="val -87500"/>
              <a:gd name="adj6" fmla="val 8685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System of Interest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&amp;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System of Systems</a:t>
            </a:r>
          </a:p>
        </p:txBody>
      </p:sp>
      <p:sp>
        <p:nvSpPr>
          <p:cNvPr id="14" name="Callout: Bent Line 13">
            <a:extLst>
              <a:ext uri="{FF2B5EF4-FFF2-40B4-BE49-F238E27FC236}">
                <a16:creationId xmlns:a16="http://schemas.microsoft.com/office/drawing/2014/main" id="{E5053D9B-19FA-2DC9-13D8-18CECD90E642}"/>
              </a:ext>
            </a:extLst>
          </p:cNvPr>
          <p:cNvSpPr/>
          <p:nvPr/>
        </p:nvSpPr>
        <p:spPr>
          <a:xfrm>
            <a:off x="6486911" y="5034643"/>
            <a:ext cx="1883228" cy="751115"/>
          </a:xfrm>
          <a:prstGeom prst="borderCallout2">
            <a:avLst>
              <a:gd name="adj1" fmla="val 65126"/>
              <a:gd name="adj2" fmla="val 21147"/>
              <a:gd name="adj3" fmla="val 50633"/>
              <a:gd name="adj4" fmla="val 61368"/>
              <a:gd name="adj5" fmla="val -88949"/>
              <a:gd name="adj6" fmla="val 3021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Business Requirements and specifications</a:t>
            </a:r>
          </a:p>
        </p:txBody>
      </p:sp>
      <p:sp>
        <p:nvSpPr>
          <p:cNvPr id="13" name="Callout: Bent Line 12">
            <a:extLst>
              <a:ext uri="{FF2B5EF4-FFF2-40B4-BE49-F238E27FC236}">
                <a16:creationId xmlns:a16="http://schemas.microsoft.com/office/drawing/2014/main" id="{182AAF96-DC61-EFD0-D70D-47F7DBCB2F65}"/>
              </a:ext>
            </a:extLst>
          </p:cNvPr>
          <p:cNvSpPr/>
          <p:nvPr/>
        </p:nvSpPr>
        <p:spPr>
          <a:xfrm>
            <a:off x="8768100" y="4659086"/>
            <a:ext cx="1883228" cy="751115"/>
          </a:xfrm>
          <a:prstGeom prst="borderCallout2">
            <a:avLst>
              <a:gd name="adj1" fmla="val 65126"/>
              <a:gd name="adj2" fmla="val 21147"/>
              <a:gd name="adj3" fmla="val 63677"/>
              <a:gd name="adj4" fmla="val 18015"/>
              <a:gd name="adj5" fmla="val -52717"/>
              <a:gd name="adj6" fmla="val -2643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Disaggregated,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Scalable,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Futureproof</a:t>
            </a:r>
          </a:p>
        </p:txBody>
      </p:sp>
      <p:sp>
        <p:nvSpPr>
          <p:cNvPr id="12" name="Callout: Bent Line 11">
            <a:extLst>
              <a:ext uri="{FF2B5EF4-FFF2-40B4-BE49-F238E27FC236}">
                <a16:creationId xmlns:a16="http://schemas.microsoft.com/office/drawing/2014/main" id="{2C2A760B-ACB8-D52B-6E6A-FA6649E4BD19}"/>
              </a:ext>
            </a:extLst>
          </p:cNvPr>
          <p:cNvSpPr/>
          <p:nvPr/>
        </p:nvSpPr>
        <p:spPr>
          <a:xfrm>
            <a:off x="8768100" y="1306285"/>
            <a:ext cx="1883228" cy="751115"/>
          </a:xfrm>
          <a:prstGeom prst="borderCallout2">
            <a:avLst>
              <a:gd name="adj1" fmla="val 73822"/>
              <a:gd name="adj2" fmla="val 50049"/>
              <a:gd name="adj3" fmla="val 72373"/>
              <a:gd name="adj4" fmla="val 45183"/>
              <a:gd name="adj5" fmla="val 164674"/>
              <a:gd name="adj6" fmla="val -2470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latin typeface="Calibri" panose="020F0502020204030204"/>
                <a:ea typeface="+mn-ea"/>
                <a:cs typeface="+mn-cs"/>
              </a:rPr>
              <a:t>Intellectual Property Management,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latin typeface="Calibri" panose="020F0502020204030204"/>
                <a:ea typeface="+mn-ea"/>
                <a:cs typeface="+mn-cs"/>
              </a:rPr>
              <a:t>Scalable,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latin typeface="Calibri" panose="020F0502020204030204"/>
                <a:ea typeface="+mn-ea"/>
                <a:cs typeface="+mn-cs"/>
              </a:rPr>
              <a:t>High Quality</a:t>
            </a:r>
          </a:p>
        </p:txBody>
      </p:sp>
      <p:sp>
        <p:nvSpPr>
          <p:cNvPr id="11" name="Callout: Bent Line 10">
            <a:extLst>
              <a:ext uri="{FF2B5EF4-FFF2-40B4-BE49-F238E27FC236}">
                <a16:creationId xmlns:a16="http://schemas.microsoft.com/office/drawing/2014/main" id="{288E1590-4548-D12F-63DE-E2BCB4AA615F}"/>
              </a:ext>
            </a:extLst>
          </p:cNvPr>
          <p:cNvSpPr/>
          <p:nvPr/>
        </p:nvSpPr>
        <p:spPr>
          <a:xfrm>
            <a:off x="6486911" y="739825"/>
            <a:ext cx="1883228" cy="751115"/>
          </a:xfrm>
          <a:prstGeom prst="borderCallout2">
            <a:avLst>
              <a:gd name="adj1" fmla="val 73822"/>
              <a:gd name="adj2" fmla="val 50049"/>
              <a:gd name="adj3" fmla="val 72373"/>
              <a:gd name="adj4" fmla="val 45183"/>
              <a:gd name="adj5" fmla="val 216848"/>
              <a:gd name="adj6" fmla="val 2327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Successful Delivery through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Partnerships</a:t>
            </a:r>
          </a:p>
        </p:txBody>
      </p:sp>
      <p:sp>
        <p:nvSpPr>
          <p:cNvPr id="10" name="Callout: Bent Line 9">
            <a:extLst>
              <a:ext uri="{FF2B5EF4-FFF2-40B4-BE49-F238E27FC236}">
                <a16:creationId xmlns:a16="http://schemas.microsoft.com/office/drawing/2014/main" id="{EC6CA3A8-2787-D9DC-4096-01EABAABDEA3}"/>
              </a:ext>
            </a:extLst>
          </p:cNvPr>
          <p:cNvSpPr/>
          <p:nvPr/>
        </p:nvSpPr>
        <p:spPr>
          <a:xfrm>
            <a:off x="4293927" y="739825"/>
            <a:ext cx="1883228" cy="751115"/>
          </a:xfrm>
          <a:prstGeom prst="borderCallout2">
            <a:avLst>
              <a:gd name="adj1" fmla="val 73822"/>
              <a:gd name="adj2" fmla="val 50049"/>
              <a:gd name="adj3" fmla="val 72373"/>
              <a:gd name="adj4" fmla="val 45183"/>
              <a:gd name="adj5" fmla="val 222645"/>
              <a:gd name="adj6" fmla="val 7067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Traceable,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Enforceable,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Testable</a:t>
            </a:r>
          </a:p>
        </p:txBody>
      </p:sp>
      <p:sp>
        <p:nvSpPr>
          <p:cNvPr id="9" name="Callout: Bent Line 8">
            <a:extLst>
              <a:ext uri="{FF2B5EF4-FFF2-40B4-BE49-F238E27FC236}">
                <a16:creationId xmlns:a16="http://schemas.microsoft.com/office/drawing/2014/main" id="{3AD3CB32-2F8E-58F6-D16A-61EF2B8D755D}"/>
              </a:ext>
            </a:extLst>
          </p:cNvPr>
          <p:cNvSpPr/>
          <p:nvPr/>
        </p:nvSpPr>
        <p:spPr>
          <a:xfrm>
            <a:off x="2100943" y="1306285"/>
            <a:ext cx="1883228" cy="751115"/>
          </a:xfrm>
          <a:prstGeom prst="borderCallout2">
            <a:avLst>
              <a:gd name="adj1" fmla="val 66576"/>
              <a:gd name="adj2" fmla="val 77795"/>
              <a:gd name="adj3" fmla="val 79619"/>
              <a:gd name="adj4" fmla="val 82755"/>
              <a:gd name="adj5" fmla="val 150181"/>
              <a:gd name="adj6" fmla="val 12847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Protect DCC and DCC Customers,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rPr>
              <a:t>Risk/Reward Approach</a:t>
            </a:r>
          </a:p>
        </p:txBody>
      </p:sp>
      <p:pic>
        <p:nvPicPr>
          <p:cNvPr id="1026" name="Picture 2" descr="Systems Engineering - Engineering your success">
            <a:extLst>
              <a:ext uri="{FF2B5EF4-FFF2-40B4-BE49-F238E27FC236}">
                <a16:creationId xmlns:a16="http://schemas.microsoft.com/office/drawing/2014/main" id="{7E821816-04C2-914A-5031-3D64C230F904}"/>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93927" y="2191182"/>
            <a:ext cx="4266697" cy="238081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D0736537-C00A-6516-F4C1-6F20CE35CC68}"/>
              </a:ext>
            </a:extLst>
          </p:cNvPr>
          <p:cNvGrpSpPr/>
          <p:nvPr/>
        </p:nvGrpSpPr>
        <p:grpSpPr>
          <a:xfrm>
            <a:off x="8671420" y="2584934"/>
            <a:ext cx="2870986" cy="1987065"/>
            <a:chOff x="8671420" y="2584934"/>
            <a:chExt cx="2870986" cy="1987065"/>
          </a:xfrm>
        </p:grpSpPr>
        <p:sp>
          <p:nvSpPr>
            <p:cNvPr id="34" name="Arrow: Right 33">
              <a:extLst>
                <a:ext uri="{FF2B5EF4-FFF2-40B4-BE49-F238E27FC236}">
                  <a16:creationId xmlns:a16="http://schemas.microsoft.com/office/drawing/2014/main" id="{B17B4112-1339-258E-C48C-976E7015D5EC}"/>
                </a:ext>
              </a:extLst>
            </p:cNvPr>
            <p:cNvSpPr/>
            <p:nvPr/>
          </p:nvSpPr>
          <p:spPr>
            <a:xfrm>
              <a:off x="8671420" y="3050370"/>
              <a:ext cx="751115" cy="46393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6BB975DD-6DCF-D7BD-8F48-2A7C6906795C}"/>
                </a:ext>
              </a:extLst>
            </p:cNvPr>
            <p:cNvSpPr txBox="1"/>
            <p:nvPr/>
          </p:nvSpPr>
          <p:spPr>
            <a:xfrm>
              <a:off x="9141556" y="4202667"/>
              <a:ext cx="24008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rPr>
                <a:t>DCC System of Systems </a:t>
              </a:r>
            </a:p>
          </p:txBody>
        </p:sp>
        <p:grpSp>
          <p:nvGrpSpPr>
            <p:cNvPr id="19" name="Group 18">
              <a:extLst>
                <a:ext uri="{FF2B5EF4-FFF2-40B4-BE49-F238E27FC236}">
                  <a16:creationId xmlns:a16="http://schemas.microsoft.com/office/drawing/2014/main" id="{702F9429-44EF-C1D9-C9A1-D5399FF63A65}"/>
                </a:ext>
              </a:extLst>
            </p:cNvPr>
            <p:cNvGrpSpPr/>
            <p:nvPr/>
          </p:nvGrpSpPr>
          <p:grpSpPr>
            <a:xfrm>
              <a:off x="9432342" y="2584934"/>
              <a:ext cx="1919608" cy="1761882"/>
              <a:chOff x="1670957" y="2883749"/>
              <a:chExt cx="1919608" cy="1761882"/>
            </a:xfrm>
          </p:grpSpPr>
          <p:pic>
            <p:nvPicPr>
              <p:cNvPr id="20" name="Graphic 19" descr="Network outline">
                <a:extLst>
                  <a:ext uri="{FF2B5EF4-FFF2-40B4-BE49-F238E27FC236}">
                    <a16:creationId xmlns:a16="http://schemas.microsoft.com/office/drawing/2014/main" id="{4E44551E-0C6F-267C-1B57-EB289DFC47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6165" y="3403599"/>
                <a:ext cx="914400" cy="914400"/>
              </a:xfrm>
              <a:prstGeom prst="rect">
                <a:avLst/>
              </a:prstGeom>
            </p:spPr>
          </p:pic>
          <p:pic>
            <p:nvPicPr>
              <p:cNvPr id="21" name="Graphic 20" descr="Network outline">
                <a:extLst>
                  <a:ext uri="{FF2B5EF4-FFF2-40B4-BE49-F238E27FC236}">
                    <a16:creationId xmlns:a16="http://schemas.microsoft.com/office/drawing/2014/main" id="{C2248B92-4CA7-4366-2CA0-8BCF27828B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0957" y="3410337"/>
                <a:ext cx="914400" cy="914400"/>
              </a:xfrm>
              <a:prstGeom prst="rect">
                <a:avLst/>
              </a:prstGeom>
            </p:spPr>
          </p:pic>
          <p:pic>
            <p:nvPicPr>
              <p:cNvPr id="22" name="Graphic 21" descr="Network outline">
                <a:extLst>
                  <a:ext uri="{FF2B5EF4-FFF2-40B4-BE49-F238E27FC236}">
                    <a16:creationId xmlns:a16="http://schemas.microsoft.com/office/drawing/2014/main" id="{24FF9FF5-76F7-628B-CA8C-91CF18D09E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350619">
                <a:off x="2439554" y="2883749"/>
                <a:ext cx="914400" cy="914400"/>
              </a:xfrm>
              <a:prstGeom prst="rect">
                <a:avLst/>
              </a:prstGeom>
            </p:spPr>
          </p:pic>
          <p:pic>
            <p:nvPicPr>
              <p:cNvPr id="23" name="Graphic 22" descr="Network outline">
                <a:extLst>
                  <a:ext uri="{FF2B5EF4-FFF2-40B4-BE49-F238E27FC236}">
                    <a16:creationId xmlns:a16="http://schemas.microsoft.com/office/drawing/2014/main" id="{91788CC9-B2E6-E73B-4D57-4D0739E770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75633" y="2895518"/>
                <a:ext cx="914400" cy="914400"/>
              </a:xfrm>
              <a:prstGeom prst="rect">
                <a:avLst/>
              </a:prstGeom>
            </p:spPr>
          </p:pic>
          <p:pic>
            <p:nvPicPr>
              <p:cNvPr id="25" name="Graphic 24" descr="Network outline">
                <a:extLst>
                  <a:ext uri="{FF2B5EF4-FFF2-40B4-BE49-F238E27FC236}">
                    <a16:creationId xmlns:a16="http://schemas.microsoft.com/office/drawing/2014/main" id="{A13915BE-9F49-E882-388E-CAA5CCE4CD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3561" y="3731231"/>
                <a:ext cx="914400" cy="914400"/>
              </a:xfrm>
              <a:prstGeom prst="rect">
                <a:avLst/>
              </a:prstGeom>
            </p:spPr>
          </p:pic>
        </p:grpSp>
      </p:grpSp>
      <p:grpSp>
        <p:nvGrpSpPr>
          <p:cNvPr id="39" name="Group 38">
            <a:extLst>
              <a:ext uri="{FF2B5EF4-FFF2-40B4-BE49-F238E27FC236}">
                <a16:creationId xmlns:a16="http://schemas.microsoft.com/office/drawing/2014/main" id="{47F35B9C-77A2-B07D-4CC7-A5CF947FBCFF}"/>
              </a:ext>
            </a:extLst>
          </p:cNvPr>
          <p:cNvGrpSpPr/>
          <p:nvPr/>
        </p:nvGrpSpPr>
        <p:grpSpPr>
          <a:xfrm>
            <a:off x="716816" y="2112149"/>
            <a:ext cx="3420336" cy="2508572"/>
            <a:chOff x="716816" y="2112149"/>
            <a:chExt cx="3420336" cy="2508572"/>
          </a:xfrm>
        </p:grpSpPr>
        <p:grpSp>
          <p:nvGrpSpPr>
            <p:cNvPr id="17" name="Group 16">
              <a:extLst>
                <a:ext uri="{FF2B5EF4-FFF2-40B4-BE49-F238E27FC236}">
                  <a16:creationId xmlns:a16="http://schemas.microsoft.com/office/drawing/2014/main" id="{895AF1DA-14CE-CA37-B2D9-E412ADBB5E3F}"/>
                </a:ext>
              </a:extLst>
            </p:cNvPr>
            <p:cNvGrpSpPr/>
            <p:nvPr/>
          </p:nvGrpSpPr>
          <p:grpSpPr>
            <a:xfrm>
              <a:off x="841721" y="2112149"/>
              <a:ext cx="2407483" cy="2256170"/>
              <a:chOff x="1594878" y="2325210"/>
              <a:chExt cx="2407483" cy="2256170"/>
            </a:xfrm>
          </p:grpSpPr>
          <p:pic>
            <p:nvPicPr>
              <p:cNvPr id="3" name="Graphic 2" descr="Network outline">
                <a:extLst>
                  <a:ext uri="{FF2B5EF4-FFF2-40B4-BE49-F238E27FC236}">
                    <a16:creationId xmlns:a16="http://schemas.microsoft.com/office/drawing/2014/main" id="{0D626C3E-710E-602E-0689-A74926833F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7961" y="2963948"/>
                <a:ext cx="914400" cy="914400"/>
              </a:xfrm>
              <a:prstGeom prst="rect">
                <a:avLst/>
              </a:prstGeom>
            </p:spPr>
          </p:pic>
          <p:pic>
            <p:nvPicPr>
              <p:cNvPr id="4" name="Graphic 3" descr="Network outline">
                <a:extLst>
                  <a:ext uri="{FF2B5EF4-FFF2-40B4-BE49-F238E27FC236}">
                    <a16:creationId xmlns:a16="http://schemas.microsoft.com/office/drawing/2014/main" id="{E78CD049-5C26-29FB-4B20-871514EC31C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28157" y="3097611"/>
                <a:ext cx="914400" cy="914400"/>
              </a:xfrm>
              <a:prstGeom prst="rect">
                <a:avLst/>
              </a:prstGeom>
            </p:spPr>
          </p:pic>
          <p:pic>
            <p:nvPicPr>
              <p:cNvPr id="5" name="Graphic 4" descr="Network outline">
                <a:extLst>
                  <a:ext uri="{FF2B5EF4-FFF2-40B4-BE49-F238E27FC236}">
                    <a16:creationId xmlns:a16="http://schemas.microsoft.com/office/drawing/2014/main" id="{E93475FC-BBE1-357D-DBE6-8F6DD85AB07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315982">
                <a:off x="2417946" y="2325210"/>
                <a:ext cx="914400" cy="914400"/>
              </a:xfrm>
              <a:prstGeom prst="rect">
                <a:avLst/>
              </a:prstGeom>
            </p:spPr>
          </p:pic>
          <p:pic>
            <p:nvPicPr>
              <p:cNvPr id="7" name="Graphic 6" descr="Network outline">
                <a:extLst>
                  <a:ext uri="{FF2B5EF4-FFF2-40B4-BE49-F238E27FC236}">
                    <a16:creationId xmlns:a16="http://schemas.microsoft.com/office/drawing/2014/main" id="{EDC606C9-D91C-4930-6515-D7E8694BD0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94878" y="2365045"/>
                <a:ext cx="914400" cy="914400"/>
              </a:xfrm>
              <a:prstGeom prst="rect">
                <a:avLst/>
              </a:prstGeom>
            </p:spPr>
          </p:pic>
          <p:pic>
            <p:nvPicPr>
              <p:cNvPr id="8" name="Graphic 7" descr="Network outline">
                <a:extLst>
                  <a:ext uri="{FF2B5EF4-FFF2-40B4-BE49-F238E27FC236}">
                    <a16:creationId xmlns:a16="http://schemas.microsoft.com/office/drawing/2014/main" id="{232F2417-E4A0-5D3B-4E8A-902667A055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6159" y="3666980"/>
                <a:ext cx="914400" cy="914400"/>
              </a:xfrm>
              <a:prstGeom prst="rect">
                <a:avLst/>
              </a:prstGeom>
            </p:spPr>
          </p:pic>
        </p:grpSp>
        <p:sp>
          <p:nvSpPr>
            <p:cNvPr id="18" name="Arrow: Right 17">
              <a:extLst>
                <a:ext uri="{FF2B5EF4-FFF2-40B4-BE49-F238E27FC236}">
                  <a16:creationId xmlns:a16="http://schemas.microsoft.com/office/drawing/2014/main" id="{03B9BD35-9C33-D091-4C4A-FDD5C8AEFD37}"/>
                </a:ext>
              </a:extLst>
            </p:cNvPr>
            <p:cNvSpPr/>
            <p:nvPr/>
          </p:nvSpPr>
          <p:spPr>
            <a:xfrm>
              <a:off x="3386037" y="3107989"/>
              <a:ext cx="751115" cy="46393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C162C70F-161D-5EBC-057A-3AECABC14499}"/>
                </a:ext>
              </a:extLst>
            </p:cNvPr>
            <p:cNvSpPr txBox="1"/>
            <p:nvPr/>
          </p:nvSpPr>
          <p:spPr>
            <a:xfrm>
              <a:off x="716816" y="4251389"/>
              <a:ext cx="27885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rPr>
                <a:t>Supplier Systems of Interest</a:t>
              </a:r>
            </a:p>
          </p:txBody>
        </p:sp>
      </p:grpSp>
    </p:spTree>
    <p:extLst>
      <p:ext uri="{BB962C8B-B14F-4D97-AF65-F5344CB8AC3E}">
        <p14:creationId xmlns:p14="http://schemas.microsoft.com/office/powerpoint/2010/main" val="1371931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par>
                          <p:cTn id="8" fill="hold">
                            <p:stCondLst>
                              <p:cond delay="2000"/>
                            </p:stCondLst>
                            <p:childTnLst>
                              <p:par>
                                <p:cTn id="9" presetID="10" presetClass="entr" presetSubtype="0" fill="hold" nodeType="afterEffect">
                                  <p:stCondLst>
                                    <p:cond delay="50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2000"/>
                                        <p:tgtEl>
                                          <p:spTgt spid="39"/>
                                        </p:tgtEl>
                                      </p:cBhvr>
                                    </p:animEffect>
                                  </p:childTnLst>
                                </p:cTn>
                              </p:par>
                            </p:childTnLst>
                          </p:cTn>
                        </p:par>
                        <p:par>
                          <p:cTn id="12" fill="hold">
                            <p:stCondLst>
                              <p:cond delay="4500"/>
                            </p:stCondLst>
                            <p:childTnLst>
                              <p:par>
                                <p:cTn id="13" presetID="10" presetClass="entr" presetSubtype="0" fill="hold" nodeType="afterEffect">
                                  <p:stCondLst>
                                    <p:cond delay="5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2000"/>
                                        <p:tgtEl>
                                          <p:spTgt spid="26"/>
                                        </p:tgtEl>
                                      </p:cBhvr>
                                    </p:animEffect>
                                  </p:childTnLst>
                                </p:cTn>
                              </p:par>
                            </p:childTnLst>
                          </p:cTn>
                        </p:par>
                        <p:par>
                          <p:cTn id="16" fill="hold">
                            <p:stCondLst>
                              <p:cond delay="7000"/>
                            </p:stCondLst>
                            <p:childTnLst>
                              <p:par>
                                <p:cTn id="17" presetID="10" presetClass="entr" presetSubtype="0" fill="hold" grpId="0" nodeType="after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par>
                          <p:cTn id="20" fill="hold">
                            <p:stCondLst>
                              <p:cond delay="9500"/>
                            </p:stCondLst>
                            <p:childTnLst>
                              <p:par>
                                <p:cTn id="21" presetID="10" presetClass="entr" presetSubtype="0"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000"/>
                                        <p:tgtEl>
                                          <p:spTgt spid="10"/>
                                        </p:tgtEl>
                                      </p:cBhvr>
                                    </p:animEffect>
                                  </p:childTnLst>
                                </p:cTn>
                              </p:par>
                            </p:childTnLst>
                          </p:cTn>
                        </p:par>
                        <p:par>
                          <p:cTn id="24" fill="hold">
                            <p:stCondLst>
                              <p:cond delay="12000"/>
                            </p:stCondLst>
                            <p:childTnLst>
                              <p:par>
                                <p:cTn id="25" presetID="10" presetClass="entr" presetSubtype="0" fill="hold" grpId="0" nodeType="afterEffect">
                                  <p:stCondLst>
                                    <p:cond delay="50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childTnLst>
                                </p:cTn>
                              </p:par>
                            </p:childTnLst>
                          </p:cTn>
                        </p:par>
                        <p:par>
                          <p:cTn id="28" fill="hold">
                            <p:stCondLst>
                              <p:cond delay="14500"/>
                            </p:stCondLst>
                            <p:childTnLst>
                              <p:par>
                                <p:cTn id="29" presetID="10" presetClass="entr" presetSubtype="0" fill="hold" grpId="0" nodeType="afterEffect">
                                  <p:stCondLst>
                                    <p:cond delay="50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000"/>
                                        <p:tgtEl>
                                          <p:spTgt spid="12"/>
                                        </p:tgtEl>
                                      </p:cBhvr>
                                    </p:animEffect>
                                  </p:childTnLst>
                                </p:cTn>
                              </p:par>
                            </p:childTnLst>
                          </p:cTn>
                        </p:par>
                        <p:par>
                          <p:cTn id="32" fill="hold">
                            <p:stCondLst>
                              <p:cond delay="17000"/>
                            </p:stCondLst>
                            <p:childTnLst>
                              <p:par>
                                <p:cTn id="33" presetID="10" presetClass="entr" presetSubtype="0" fill="hold" grpId="0" nodeType="afterEffect">
                                  <p:stCondLst>
                                    <p:cond delay="50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2000"/>
                                        <p:tgtEl>
                                          <p:spTgt spid="13"/>
                                        </p:tgtEl>
                                      </p:cBhvr>
                                    </p:animEffect>
                                  </p:childTnLst>
                                </p:cTn>
                              </p:par>
                            </p:childTnLst>
                          </p:cTn>
                        </p:par>
                        <p:par>
                          <p:cTn id="36" fill="hold">
                            <p:stCondLst>
                              <p:cond delay="19500"/>
                            </p:stCondLst>
                            <p:childTnLst>
                              <p:par>
                                <p:cTn id="37" presetID="10" presetClass="entr" presetSubtype="0" fill="hold" grpId="0" nodeType="afterEffect">
                                  <p:stCondLst>
                                    <p:cond delay="50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2000"/>
                                        <p:tgtEl>
                                          <p:spTgt spid="14"/>
                                        </p:tgtEl>
                                      </p:cBhvr>
                                    </p:animEffect>
                                  </p:childTnLst>
                                </p:cTn>
                              </p:par>
                            </p:childTnLst>
                          </p:cTn>
                        </p:par>
                        <p:par>
                          <p:cTn id="40" fill="hold">
                            <p:stCondLst>
                              <p:cond delay="22000"/>
                            </p:stCondLst>
                            <p:childTnLst>
                              <p:par>
                                <p:cTn id="41" presetID="10" presetClass="entr" presetSubtype="0" fill="hold" grpId="0" nodeType="afterEffect">
                                  <p:stCondLst>
                                    <p:cond delay="5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2000"/>
                                        <p:tgtEl>
                                          <p:spTgt spid="15"/>
                                        </p:tgtEl>
                                      </p:cBhvr>
                                    </p:animEffect>
                                  </p:childTnLst>
                                </p:cTn>
                              </p:par>
                            </p:childTnLst>
                          </p:cTn>
                        </p:par>
                        <p:par>
                          <p:cTn id="44" fill="hold">
                            <p:stCondLst>
                              <p:cond delay="24500"/>
                            </p:stCondLst>
                            <p:childTnLst>
                              <p:par>
                                <p:cTn id="45" presetID="10" presetClass="entr" presetSubtype="0" fill="hold" grpId="0" nodeType="afterEffect">
                                  <p:stCondLst>
                                    <p:cond delay="50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4" grpId="0" animBg="1"/>
      <p:bldP spid="13" grpId="0" animBg="1"/>
      <p:bldP spid="12" grpId="0" animBg="1"/>
      <p:bldP spid="11" grpId="0" animBg="1"/>
      <p:bldP spid="10"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1525-95DD-4450-926A-99D76B3488AF}"/>
              </a:ext>
            </a:extLst>
          </p:cNvPr>
          <p:cNvSpPr>
            <a:spLocks noGrp="1"/>
          </p:cNvSpPr>
          <p:nvPr>
            <p:ph type="title"/>
          </p:nvPr>
        </p:nvSpPr>
        <p:spPr>
          <a:xfrm>
            <a:off x="719999" y="540000"/>
            <a:ext cx="9742437" cy="720000"/>
          </a:xfrm>
        </p:spPr>
        <p:txBody>
          <a:bodyPr/>
          <a:lstStyle/>
          <a:p>
            <a:r>
              <a:rPr lang="en-GB" dirty="0">
                <a:latin typeface="Lato"/>
              </a:rPr>
              <a:t>Work Off Items identified &amp; Carried Forward to Phase 3b Build </a:t>
            </a:r>
            <a:endParaRPr lang="en-GB" dirty="0"/>
          </a:p>
        </p:txBody>
      </p:sp>
      <p:sp>
        <p:nvSpPr>
          <p:cNvPr id="4" name="Content Placeholder 3">
            <a:extLst>
              <a:ext uri="{FF2B5EF4-FFF2-40B4-BE49-F238E27FC236}">
                <a16:creationId xmlns:a16="http://schemas.microsoft.com/office/drawing/2014/main" id="{9FD58C5E-0215-4FE0-9AC5-5D5BF32C1209}"/>
              </a:ext>
            </a:extLst>
          </p:cNvPr>
          <p:cNvSpPr>
            <a:spLocks noGrp="1"/>
          </p:cNvSpPr>
          <p:nvPr>
            <p:ph sz="half" idx="1"/>
          </p:nvPr>
        </p:nvSpPr>
        <p:spPr>
          <a:xfrm>
            <a:off x="720000" y="1080000"/>
            <a:ext cx="10861867" cy="4305339"/>
          </a:xfrm>
        </p:spPr>
        <p:txBody>
          <a:bodyPr vert="horz" lIns="0" tIns="0" rIns="0" bIns="0" rtlCol="0" anchor="t">
            <a:noAutofit/>
          </a:bodyPr>
          <a:lstStyle/>
          <a:p>
            <a:r>
              <a:rPr lang="en-GB" b="0" dirty="0">
                <a:solidFill>
                  <a:schemeClr val="tx1"/>
                </a:solidFill>
                <a:latin typeface="Lato"/>
                <a:ea typeface="Lato"/>
                <a:cs typeface="Lato"/>
              </a:rPr>
              <a:t>The presentation should include all the work off items identified before or during the CFDA review process, the reason why it is not completed, and the mit</a:t>
            </a:r>
            <a:r>
              <a:rPr lang="en-GB" b="0" dirty="0">
                <a:solidFill>
                  <a:schemeClr val="tx1"/>
                </a:solidFill>
                <a:latin typeface="Lato"/>
                <a:ea typeface="Lato"/>
                <a:cs typeface="Lato"/>
                <a:hlinkClick r:id="rId3">
                  <a:extLst>
                    <a:ext uri="{A12FA001-AC4F-418D-AE19-62706E023703}">
                      <ahyp:hlinkClr xmlns:ahyp="http://schemas.microsoft.com/office/drawing/2018/hyperlinkcolor" val="tx"/>
                    </a:ext>
                  </a:extLst>
                </a:hlinkClick>
              </a:rPr>
              <a:t>i</a:t>
            </a:r>
            <a:r>
              <a:rPr lang="en-GB" b="0" dirty="0">
                <a:solidFill>
                  <a:schemeClr val="tx1"/>
                </a:solidFill>
                <a:latin typeface="Lato"/>
                <a:ea typeface="Lato"/>
                <a:cs typeface="Lato"/>
              </a:rPr>
              <a:t>gation plan to address them during Gate 3B Build activity</a:t>
            </a:r>
            <a:endParaRPr lang="en-GB" b="0" dirty="0">
              <a:solidFill>
                <a:schemeClr val="tx1"/>
              </a:solidFill>
              <a:ea typeface="Lato" panose="020F0502020204030203" pitchFamily="34" charset="77"/>
              <a:cs typeface="Lato" panose="020F0502020204030203" pitchFamily="34" charset="77"/>
              <a:hlinkClick r:id="rId3">
                <a:extLst>
                  <a:ext uri="{A12FA001-AC4F-418D-AE19-62706E023703}">
                    <ahyp:hlinkClr xmlns:ahyp="http://schemas.microsoft.com/office/drawing/2018/hyperlinkcolor" val="tx"/>
                  </a:ext>
                </a:extLst>
              </a:hlinkClick>
            </a:endParaRPr>
          </a:p>
          <a:p>
            <a:endParaRPr lang="en-GB" dirty="0">
              <a:ea typeface="Lato"/>
              <a:cs typeface="Lato"/>
            </a:endParaRPr>
          </a:p>
          <a:p>
            <a:pPr marL="285750" indent="-285750">
              <a:buFont typeface="Arial"/>
              <a:buChar char="•"/>
            </a:pPr>
            <a:endParaRPr lang="en-GB" dirty="0">
              <a:ea typeface="Lato"/>
              <a:cs typeface="Lato"/>
            </a:endParaRPr>
          </a:p>
        </p:txBody>
      </p:sp>
      <p:sp>
        <p:nvSpPr>
          <p:cNvPr id="5" name="TextBox 4">
            <a:extLst>
              <a:ext uri="{FF2B5EF4-FFF2-40B4-BE49-F238E27FC236}">
                <a16:creationId xmlns:a16="http://schemas.microsoft.com/office/drawing/2014/main" id="{222DCFCC-BE3C-A57A-337C-6599B4AF449F}"/>
              </a:ext>
            </a:extLst>
          </p:cNvPr>
          <p:cNvSpPr txBox="1"/>
          <p:nvPr/>
        </p:nvSpPr>
        <p:spPr>
          <a:xfrm>
            <a:off x="9782366" y="0"/>
            <a:ext cx="2409634" cy="461665"/>
          </a:xfrm>
          <a:prstGeom prst="rect">
            <a:avLst/>
          </a:prstGeom>
          <a:solidFill>
            <a:schemeClr val="accent5">
              <a:lumMod val="60000"/>
              <a:lumOff val="40000"/>
            </a:schemeClr>
          </a:solidFill>
        </p:spPr>
        <p:txBody>
          <a:bodyPr wrap="none" rtlCol="0">
            <a:spAutoFit/>
          </a:bodyPr>
          <a:lstStyle/>
          <a:p>
            <a:r>
              <a:rPr lang="en-GB" sz="2400" dirty="0">
                <a:solidFill>
                  <a:schemeClr val="bg1"/>
                </a:solidFill>
                <a:latin typeface="Lato" panose="020F0502020204030203" pitchFamily="34" charset="0"/>
                <a:ea typeface="Lato" panose="020F0502020204030203" pitchFamily="34" charset="0"/>
                <a:cs typeface="Lato" panose="020F0502020204030203" pitchFamily="34" charset="0"/>
              </a:rPr>
              <a:t>Phase 3a Design</a:t>
            </a:r>
          </a:p>
        </p:txBody>
      </p:sp>
    </p:spTree>
    <p:extLst>
      <p:ext uri="{BB962C8B-B14F-4D97-AF65-F5344CB8AC3E}">
        <p14:creationId xmlns:p14="http://schemas.microsoft.com/office/powerpoint/2010/main" val="767497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D663-F05F-4F9B-9AB1-8917097B7C81}"/>
              </a:ext>
            </a:extLst>
          </p:cNvPr>
          <p:cNvSpPr>
            <a:spLocks noGrp="1"/>
          </p:cNvSpPr>
          <p:nvPr>
            <p:ph type="title"/>
          </p:nvPr>
        </p:nvSpPr>
        <p:spPr/>
        <p:txBody>
          <a:bodyPr/>
          <a:lstStyle/>
          <a:p>
            <a:r>
              <a:rPr lang="en-GB" dirty="0">
                <a:latin typeface="Lato"/>
                <a:ea typeface="Lato"/>
                <a:cs typeface="Lato"/>
              </a:rPr>
              <a:t>Risk Profile</a:t>
            </a:r>
            <a:endParaRPr lang="en-GB" dirty="0"/>
          </a:p>
        </p:txBody>
      </p:sp>
    </p:spTree>
    <p:extLst>
      <p:ext uri="{BB962C8B-B14F-4D97-AF65-F5344CB8AC3E}">
        <p14:creationId xmlns:p14="http://schemas.microsoft.com/office/powerpoint/2010/main" val="1536149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FB4A-523C-D8F5-3000-D16F05014B0D}"/>
              </a:ext>
            </a:extLst>
          </p:cNvPr>
          <p:cNvSpPr>
            <a:spLocks noGrp="1"/>
          </p:cNvSpPr>
          <p:nvPr>
            <p:ph type="title"/>
          </p:nvPr>
        </p:nvSpPr>
        <p:spPr/>
        <p:txBody>
          <a:bodyPr/>
          <a:lstStyle/>
          <a:p>
            <a:r>
              <a:rPr lang="en-GB" dirty="0">
                <a:highlight>
                  <a:srgbClr val="FFFF00"/>
                </a:highlight>
                <a:latin typeface="Lato"/>
                <a:ea typeface="Lato"/>
                <a:cs typeface="Lato"/>
              </a:rPr>
              <a:t>Risks and issues – Identified for Phase 3</a:t>
            </a:r>
            <a:endParaRPr lang="en-GB" dirty="0">
              <a:highlight>
                <a:srgbClr val="FFFF00"/>
              </a:highlight>
            </a:endParaRPr>
          </a:p>
        </p:txBody>
      </p:sp>
      <p:graphicFrame>
        <p:nvGraphicFramePr>
          <p:cNvPr id="3" name="Table 2">
            <a:extLst>
              <a:ext uri="{FF2B5EF4-FFF2-40B4-BE49-F238E27FC236}">
                <a16:creationId xmlns:a16="http://schemas.microsoft.com/office/drawing/2014/main" id="{B48C5821-E802-412F-27EE-8236AFF51BA2}"/>
              </a:ext>
            </a:extLst>
          </p:cNvPr>
          <p:cNvGraphicFramePr>
            <a:graphicFrameLocks noGrp="1"/>
          </p:cNvGraphicFramePr>
          <p:nvPr/>
        </p:nvGraphicFramePr>
        <p:xfrm>
          <a:off x="279133" y="1174173"/>
          <a:ext cx="11627318" cy="4708950"/>
        </p:xfrm>
        <a:graphic>
          <a:graphicData uri="http://schemas.openxmlformats.org/drawingml/2006/table">
            <a:tbl>
              <a:tblPr firstRow="1" bandRow="1">
                <a:tableStyleId>{5C22544A-7EE6-4342-B048-85BDC9FD1C3A}</a:tableStyleId>
              </a:tblPr>
              <a:tblGrid>
                <a:gridCol w="491725">
                  <a:extLst>
                    <a:ext uri="{9D8B030D-6E8A-4147-A177-3AD203B41FA5}">
                      <a16:colId xmlns:a16="http://schemas.microsoft.com/office/drawing/2014/main" val="3787088078"/>
                    </a:ext>
                  </a:extLst>
                </a:gridCol>
                <a:gridCol w="4263155">
                  <a:extLst>
                    <a:ext uri="{9D8B030D-6E8A-4147-A177-3AD203B41FA5}">
                      <a16:colId xmlns:a16="http://schemas.microsoft.com/office/drawing/2014/main" val="3491833124"/>
                    </a:ext>
                  </a:extLst>
                </a:gridCol>
                <a:gridCol w="962526">
                  <a:extLst>
                    <a:ext uri="{9D8B030D-6E8A-4147-A177-3AD203B41FA5}">
                      <a16:colId xmlns:a16="http://schemas.microsoft.com/office/drawing/2014/main" val="842596305"/>
                    </a:ext>
                  </a:extLst>
                </a:gridCol>
                <a:gridCol w="3426594">
                  <a:extLst>
                    <a:ext uri="{9D8B030D-6E8A-4147-A177-3AD203B41FA5}">
                      <a16:colId xmlns:a16="http://schemas.microsoft.com/office/drawing/2014/main" val="505713961"/>
                    </a:ext>
                  </a:extLst>
                </a:gridCol>
                <a:gridCol w="2483318">
                  <a:extLst>
                    <a:ext uri="{9D8B030D-6E8A-4147-A177-3AD203B41FA5}">
                      <a16:colId xmlns:a16="http://schemas.microsoft.com/office/drawing/2014/main" val="200949583"/>
                    </a:ext>
                  </a:extLst>
                </a:gridCol>
              </a:tblGrid>
              <a:tr h="279330">
                <a:tc>
                  <a:txBody>
                    <a:bodyPr/>
                    <a:lstStyle/>
                    <a:p>
                      <a:pPr fontAlgn="base"/>
                      <a:r>
                        <a:rPr lang="en-GB" sz="1000" b="0" dirty="0">
                          <a:solidFill>
                            <a:srgbClr val="FFFFFF"/>
                          </a:solidFill>
                          <a:effectLst/>
                          <a:latin typeface="Lato"/>
                          <a:ea typeface="Lato"/>
                          <a:cs typeface="Lato"/>
                        </a:rPr>
                        <a:t>ID</a:t>
                      </a:r>
                    </a:p>
                  </a:txBody>
                  <a:tcPr anchor="ctr">
                    <a:solidFill>
                      <a:srgbClr val="A865CD"/>
                    </a:solidFill>
                  </a:tcPr>
                </a:tc>
                <a:tc>
                  <a:txBody>
                    <a:bodyPr/>
                    <a:lstStyle/>
                    <a:p>
                      <a:pPr fontAlgn="base"/>
                      <a:r>
                        <a:rPr lang="en-GB" sz="1000" b="0" dirty="0">
                          <a:solidFill>
                            <a:srgbClr val="FFFFFF"/>
                          </a:solidFill>
                          <a:effectLst/>
                          <a:latin typeface="Lato"/>
                          <a:ea typeface="Lato"/>
                          <a:cs typeface="Lato"/>
                        </a:rPr>
                        <a:t>Item</a:t>
                      </a:r>
                    </a:p>
                  </a:txBody>
                  <a:tcPr anchor="ctr">
                    <a:solidFill>
                      <a:srgbClr val="A865CD"/>
                    </a:solidFill>
                  </a:tcPr>
                </a:tc>
                <a:tc>
                  <a:txBody>
                    <a:bodyPr/>
                    <a:lstStyle/>
                    <a:p>
                      <a:pPr fontAlgn="base"/>
                      <a:r>
                        <a:rPr lang="en-GB" sz="1000" b="0" dirty="0">
                          <a:solidFill>
                            <a:srgbClr val="FFFFFF"/>
                          </a:solidFill>
                          <a:effectLst/>
                          <a:latin typeface="Lato"/>
                          <a:ea typeface="Lato"/>
                          <a:cs typeface="Lato"/>
                        </a:rPr>
                        <a:t>Owner (tbc)</a:t>
                      </a:r>
                    </a:p>
                  </a:txBody>
                  <a:tcPr anchor="ctr">
                    <a:solidFill>
                      <a:srgbClr val="A865CD"/>
                    </a:solidFill>
                  </a:tcPr>
                </a:tc>
                <a:tc>
                  <a:txBody>
                    <a:bodyPr/>
                    <a:lstStyle/>
                    <a:p>
                      <a:pPr fontAlgn="base"/>
                      <a:r>
                        <a:rPr lang="en-GB" sz="1000" b="0" dirty="0">
                          <a:solidFill>
                            <a:srgbClr val="FFFFFF"/>
                          </a:solidFill>
                          <a:effectLst/>
                          <a:latin typeface="Lato"/>
                          <a:ea typeface="Lato"/>
                          <a:cs typeface="Lato"/>
                        </a:rPr>
                        <a:t>Mitigation</a:t>
                      </a:r>
                    </a:p>
                  </a:txBody>
                  <a:tcPr anchor="ctr">
                    <a:solidFill>
                      <a:srgbClr val="A865CD"/>
                    </a:solidFill>
                  </a:tcPr>
                </a:tc>
                <a:tc>
                  <a:txBody>
                    <a:bodyPr/>
                    <a:lstStyle/>
                    <a:p>
                      <a:pPr fontAlgn="base"/>
                      <a:r>
                        <a:rPr lang="en-GB" sz="1000" b="0" dirty="0">
                          <a:solidFill>
                            <a:srgbClr val="FFFFFF"/>
                          </a:solidFill>
                          <a:effectLst/>
                          <a:latin typeface="Lato"/>
                          <a:ea typeface="Lato"/>
                          <a:cs typeface="Lato"/>
                        </a:rPr>
                        <a:t>Further Steps</a:t>
                      </a:r>
                    </a:p>
                  </a:txBody>
                  <a:tcPr anchor="ctr">
                    <a:solidFill>
                      <a:srgbClr val="A865CD"/>
                    </a:solidFill>
                  </a:tcPr>
                </a:tc>
                <a:extLst>
                  <a:ext uri="{0D108BD9-81ED-4DB2-BD59-A6C34878D82A}">
                    <a16:rowId xmlns:a16="http://schemas.microsoft.com/office/drawing/2014/main" val="890370977"/>
                  </a:ext>
                </a:extLst>
              </a:tr>
              <a:tr h="403555">
                <a:tc>
                  <a:txBody>
                    <a:bodyPr/>
                    <a:lstStyle/>
                    <a:p>
                      <a:pPr algn="l" rtl="0" fontAlgn="base"/>
                      <a:endParaRPr lang="en-GB" sz="1000" b="0" i="0">
                        <a:solidFill>
                          <a:srgbClr val="000000"/>
                        </a:solidFill>
                        <a:effectLst/>
                        <a:latin typeface="Lato"/>
                      </a:endParaRPr>
                    </a:p>
                  </a:txBody>
                  <a:tcPr anchor="ctr"/>
                </a:tc>
                <a:tc>
                  <a:txBody>
                    <a:bodyPr/>
                    <a:lstStyle/>
                    <a:p>
                      <a:pPr algn="l" rtl="0" fontAlgn="base"/>
                      <a:r>
                        <a:rPr lang="en-GB" sz="1000" b="0" i="0" dirty="0">
                          <a:solidFill>
                            <a:srgbClr val="000000"/>
                          </a:solidFill>
                          <a:effectLst/>
                          <a:latin typeface="Lato"/>
                        </a:rPr>
                        <a:t>SoW is high </a:t>
                      </a:r>
                      <a:r>
                        <a:rPr lang="en-GB" sz="1000" b="0" i="0">
                          <a:solidFill>
                            <a:srgbClr val="000000"/>
                          </a:solidFill>
                          <a:effectLst/>
                          <a:latin typeface="Lato"/>
                        </a:rPr>
                        <a:t>level,</a:t>
                      </a:r>
                      <a:r>
                        <a:rPr lang="en-GB" sz="1000" b="0" i="0" dirty="0">
                          <a:solidFill>
                            <a:srgbClr val="000000"/>
                          </a:solidFill>
                          <a:effectLst/>
                          <a:latin typeface="Lato"/>
                        </a:rPr>
                        <a:t> and more detailed architectural documents are not explicitly referenced and locked in. This means details arising within requirements confirmation and LLD may be disputed as in/out of scope</a:t>
                      </a:r>
                    </a:p>
                  </a:txBody>
                  <a:tcPr anchor="ctr"/>
                </a:tc>
                <a:tc>
                  <a:txBody>
                    <a:bodyPr/>
                    <a:lstStyle/>
                    <a:p>
                      <a:pPr algn="l" rtl="0" fontAlgn="base"/>
                      <a:r>
                        <a:rPr lang="en-GB" sz="1000" b="0" i="0" dirty="0">
                          <a:solidFill>
                            <a:srgbClr val="000000"/>
                          </a:solidFill>
                          <a:effectLst/>
                          <a:latin typeface="Lato"/>
                        </a:rPr>
                        <a:t>Neil Rogers</a:t>
                      </a:r>
                    </a:p>
                  </a:txBody>
                  <a:tcPr anchor="ctr"/>
                </a:tc>
                <a:tc>
                  <a:txBody>
                    <a:bodyPr/>
                    <a:lstStyle/>
                    <a:p>
                      <a:pPr algn="l" rtl="0" fontAlgn="base"/>
                      <a:r>
                        <a:rPr lang="en-GB" sz="1000" b="0" i="0" dirty="0">
                          <a:solidFill>
                            <a:srgbClr val="000000"/>
                          </a:solidFill>
                          <a:effectLst/>
                          <a:latin typeface="Lato"/>
                          <a:ea typeface="Lato"/>
                          <a:cs typeface="Lato"/>
                        </a:rPr>
                        <a:t>Workshops are trying to cooperatively resolve details as they progress, which appears to be successful so far</a:t>
                      </a:r>
                    </a:p>
                  </a:txBody>
                  <a:tcPr anchor="ctr"/>
                </a:tc>
                <a:tc>
                  <a:txBody>
                    <a:bodyPr/>
                    <a:lstStyle/>
                    <a:p>
                      <a:pPr algn="l" rtl="0" fontAlgn="base"/>
                      <a:r>
                        <a:rPr lang="en-GB" sz="1000" b="0" i="0" dirty="0">
                          <a:solidFill>
                            <a:srgbClr val="000000"/>
                          </a:solidFill>
                          <a:effectLst/>
                          <a:latin typeface="Lato"/>
                          <a:ea typeface="Lato"/>
                          <a:cs typeface="Lato"/>
                        </a:rPr>
                        <a:t>Confirm a forum or process for escalating and resolving any disputes arising</a:t>
                      </a:r>
                    </a:p>
                  </a:txBody>
                  <a:tcPr anchor="ctr"/>
                </a:tc>
                <a:extLst>
                  <a:ext uri="{0D108BD9-81ED-4DB2-BD59-A6C34878D82A}">
                    <a16:rowId xmlns:a16="http://schemas.microsoft.com/office/drawing/2014/main" val="3115396734"/>
                  </a:ext>
                </a:extLst>
              </a:tr>
              <a:tr h="391063">
                <a:tc>
                  <a:txBody>
                    <a:bodyPr/>
                    <a:lstStyle/>
                    <a:p>
                      <a:pPr algn="l" rtl="0" fontAlgn="base"/>
                      <a:endParaRPr lang="en-GB" sz="1000" b="0" i="0">
                        <a:solidFill>
                          <a:srgbClr val="000000"/>
                        </a:solidFill>
                        <a:effectLst/>
                        <a:latin typeface="Lato"/>
                      </a:endParaRPr>
                    </a:p>
                  </a:txBody>
                  <a:tcPr anchor="ctr"/>
                </a:tc>
                <a:tc>
                  <a:txBody>
                    <a:bodyPr/>
                    <a:lstStyle/>
                    <a:p>
                      <a:pPr algn="l" rtl="0" fontAlgn="base"/>
                      <a:r>
                        <a:rPr lang="en-GB" sz="1000" b="0" i="0" dirty="0">
                          <a:solidFill>
                            <a:srgbClr val="000000"/>
                          </a:solidFill>
                          <a:effectLst/>
                          <a:latin typeface="Lato"/>
                        </a:rPr>
                        <a:t>Traceability between RTM and User Stories is currently an issue, meaning that Test Assurance is unsure how testing can be assured</a:t>
                      </a:r>
                    </a:p>
                  </a:txBody>
                  <a:tcPr anchor="ctr"/>
                </a:tc>
                <a:tc>
                  <a:txBody>
                    <a:bodyPr/>
                    <a:lstStyle/>
                    <a:p>
                      <a:pPr algn="l" rtl="0" fontAlgn="base"/>
                      <a:endParaRPr lang="en-GB" sz="1000" b="0" i="0">
                        <a:solidFill>
                          <a:srgbClr val="000000"/>
                        </a:solidFill>
                        <a:effectLst/>
                        <a:latin typeface="Lato"/>
                      </a:endParaRPr>
                    </a:p>
                  </a:txBody>
                  <a:tcPr anchor="ctr"/>
                </a:tc>
                <a:tc>
                  <a:txBody>
                    <a:bodyPr/>
                    <a:lstStyle/>
                    <a:p>
                      <a:pPr algn="l" rtl="0" fontAlgn="base"/>
                      <a:endParaRPr lang="en-GB" sz="1000" b="0" i="0">
                        <a:solidFill>
                          <a:srgbClr val="000000"/>
                        </a:solidFill>
                        <a:effectLst/>
                        <a:latin typeface="Lato"/>
                        <a:ea typeface="Lato"/>
                        <a:cs typeface="Lato"/>
                      </a:endParaRPr>
                    </a:p>
                  </a:txBody>
                  <a:tcPr anchor="ctr"/>
                </a:tc>
                <a:tc>
                  <a:txBody>
                    <a:bodyPr/>
                    <a:lstStyle/>
                    <a:p>
                      <a:pPr algn="l" rtl="0" fontAlgn="base"/>
                      <a:endParaRPr lang="en-GB" sz="1000" b="0" i="0">
                        <a:solidFill>
                          <a:srgbClr val="000000"/>
                        </a:solidFill>
                        <a:effectLst/>
                        <a:latin typeface="Lato"/>
                        <a:ea typeface="Lato"/>
                        <a:cs typeface="Lato"/>
                      </a:endParaRPr>
                    </a:p>
                  </a:txBody>
                  <a:tcPr anchor="ctr"/>
                </a:tc>
                <a:extLst>
                  <a:ext uri="{0D108BD9-81ED-4DB2-BD59-A6C34878D82A}">
                    <a16:rowId xmlns:a16="http://schemas.microsoft.com/office/drawing/2014/main" val="4120603112"/>
                  </a:ext>
                </a:extLst>
              </a:tr>
              <a:tr h="391063">
                <a:tc>
                  <a:txBody>
                    <a:bodyPr/>
                    <a:lstStyle/>
                    <a:p>
                      <a:pPr algn="l" rtl="0" fontAlgn="base"/>
                      <a:endParaRPr lang="en-GB" sz="1000" b="0" i="0">
                        <a:solidFill>
                          <a:srgbClr val="000000"/>
                        </a:solidFill>
                        <a:effectLst/>
                        <a:latin typeface="Lato"/>
                      </a:endParaRPr>
                    </a:p>
                  </a:txBody>
                  <a:tcPr anchor="ctr"/>
                </a:tc>
                <a:tc>
                  <a:txBody>
                    <a:bodyPr/>
                    <a:lstStyle/>
                    <a:p>
                      <a:pPr algn="l" rtl="0" fontAlgn="base"/>
                      <a:r>
                        <a:rPr lang="en-GB" sz="1000" b="0" i="0" dirty="0">
                          <a:solidFill>
                            <a:srgbClr val="000000"/>
                          </a:solidFill>
                          <a:effectLst/>
                          <a:latin typeface="Lato"/>
                        </a:rPr>
                        <a:t>Development timeline remains very </a:t>
                      </a:r>
                      <a:r>
                        <a:rPr lang="en-GB" sz="1000" b="0" i="0">
                          <a:solidFill>
                            <a:srgbClr val="000000"/>
                          </a:solidFill>
                          <a:effectLst/>
                          <a:latin typeface="Lato"/>
                        </a:rPr>
                        <a:t>aggressive,</a:t>
                      </a:r>
                      <a:r>
                        <a:rPr lang="en-GB" sz="1000" b="0" i="0" dirty="0">
                          <a:solidFill>
                            <a:srgbClr val="000000"/>
                          </a:solidFill>
                          <a:effectLst/>
                          <a:latin typeface="Lato"/>
                        </a:rPr>
                        <a:t> and sequencing of sprint content is not yet aligned between CGI, Capgemini and testing</a:t>
                      </a:r>
                    </a:p>
                  </a:txBody>
                  <a:tcPr anchor="ctr"/>
                </a:tc>
                <a:tc>
                  <a:txBody>
                    <a:bodyPr/>
                    <a:lstStyle/>
                    <a:p>
                      <a:pPr algn="l" rtl="0" fontAlgn="base"/>
                      <a:r>
                        <a:rPr lang="en-GB" sz="1000" b="0" i="0" dirty="0">
                          <a:solidFill>
                            <a:srgbClr val="000000"/>
                          </a:solidFill>
                          <a:effectLst/>
                          <a:latin typeface="Lato"/>
                        </a:rPr>
                        <a:t>Neil Rogers</a:t>
                      </a:r>
                    </a:p>
                  </a:txBody>
                  <a:tcPr anchor="ctr"/>
                </a:tc>
                <a:tc>
                  <a:txBody>
                    <a:bodyPr/>
                    <a:lstStyle/>
                    <a:p>
                      <a:pPr algn="l" rtl="0" fontAlgn="base"/>
                      <a:r>
                        <a:rPr lang="en-GB" sz="1000" b="0" i="0" dirty="0">
                          <a:solidFill>
                            <a:srgbClr val="000000"/>
                          </a:solidFill>
                          <a:effectLst/>
                          <a:latin typeface="Lato"/>
                          <a:ea typeface="Lato"/>
                          <a:cs typeface="Lato"/>
                        </a:rPr>
                        <a:t>Capgemini to share scope of first 4 sprints</a:t>
                      </a:r>
                    </a:p>
                  </a:txBody>
                  <a:tcPr anchor="ctr"/>
                </a:tc>
                <a:tc>
                  <a:txBody>
                    <a:bodyPr/>
                    <a:lstStyle/>
                    <a:p>
                      <a:pPr algn="l" rtl="0" fontAlgn="base"/>
                      <a:r>
                        <a:rPr lang="en-GB" sz="1000" b="0" i="0" dirty="0">
                          <a:solidFill>
                            <a:srgbClr val="000000"/>
                          </a:solidFill>
                          <a:effectLst/>
                          <a:latin typeface="Lato"/>
                          <a:ea typeface="Lato"/>
                          <a:cs typeface="Lato"/>
                        </a:rPr>
                        <a:t>Review and align</a:t>
                      </a:r>
                    </a:p>
                  </a:txBody>
                  <a:tcPr anchor="ctr"/>
                </a:tc>
                <a:extLst>
                  <a:ext uri="{0D108BD9-81ED-4DB2-BD59-A6C34878D82A}">
                    <a16:rowId xmlns:a16="http://schemas.microsoft.com/office/drawing/2014/main" val="1577312212"/>
                  </a:ext>
                </a:extLst>
              </a:tr>
              <a:tr h="291456">
                <a:tc>
                  <a:txBody>
                    <a:bodyPr/>
                    <a:lstStyle/>
                    <a:p>
                      <a:pPr algn="l" rtl="0" fontAlgn="base"/>
                      <a:endParaRPr lang="en-GB" sz="1000" b="0" i="0">
                        <a:solidFill>
                          <a:srgbClr val="000000"/>
                        </a:solidFill>
                        <a:effectLst/>
                        <a:latin typeface="Lato"/>
                        <a:ea typeface="Lato"/>
                        <a:cs typeface="Lato"/>
                      </a:endParaRPr>
                    </a:p>
                  </a:txBody>
                  <a:tcPr anchor="ctr"/>
                </a:tc>
                <a:tc>
                  <a:txBody>
                    <a:bodyPr/>
                    <a:lstStyle/>
                    <a:p>
                      <a:pPr algn="l" rtl="0" fontAlgn="base"/>
                      <a:r>
                        <a:rPr lang="en-GB" sz="1000" b="0" i="0" dirty="0">
                          <a:solidFill>
                            <a:srgbClr val="000000"/>
                          </a:solidFill>
                          <a:effectLst/>
                          <a:latin typeface="Lato"/>
                          <a:ea typeface="Lato"/>
                          <a:cs typeface="Lato"/>
                        </a:rPr>
                        <a:t>Connectivity is critical </a:t>
                      </a:r>
                      <a:r>
                        <a:rPr lang="en-GB" sz="1000" b="0" i="0">
                          <a:solidFill>
                            <a:srgbClr val="000000"/>
                          </a:solidFill>
                          <a:effectLst/>
                          <a:latin typeface="Lato"/>
                          <a:ea typeface="Lato"/>
                          <a:cs typeface="Lato"/>
                        </a:rPr>
                        <a:t>path but</a:t>
                      </a:r>
                      <a:r>
                        <a:rPr lang="en-GB" sz="1000" b="0" i="0" dirty="0">
                          <a:solidFill>
                            <a:srgbClr val="000000"/>
                          </a:solidFill>
                          <a:effectLst/>
                          <a:latin typeface="Lato"/>
                          <a:ea typeface="Lato"/>
                          <a:cs typeface="Lato"/>
                        </a:rPr>
                        <a:t> is currently over-running.</a:t>
                      </a:r>
                    </a:p>
                  </a:txBody>
                  <a:tcPr anchor="ctr"/>
                </a:tc>
                <a:tc>
                  <a:txBody>
                    <a:bodyPr/>
                    <a:lstStyle/>
                    <a:p>
                      <a:pPr algn="l" rtl="0" fontAlgn="base"/>
                      <a:r>
                        <a:rPr lang="en-GB" sz="1000" b="0" i="0" dirty="0">
                          <a:solidFill>
                            <a:srgbClr val="000000"/>
                          </a:solidFill>
                          <a:effectLst/>
                          <a:latin typeface="Lato"/>
                          <a:ea typeface="Lato"/>
                          <a:cs typeface="Lato"/>
                        </a:rPr>
                        <a:t>Steve Hyde</a:t>
                      </a:r>
                    </a:p>
                  </a:txBody>
                  <a:tcPr anchor="ctr"/>
                </a:tc>
                <a:tc>
                  <a:txBody>
                    <a:bodyPr/>
                    <a:lstStyle/>
                    <a:p>
                      <a:pPr algn="l" rtl="0" fontAlgn="base"/>
                      <a:r>
                        <a:rPr lang="en-GB" sz="1000" b="0" i="0" dirty="0">
                          <a:solidFill>
                            <a:srgbClr val="000000"/>
                          </a:solidFill>
                          <a:effectLst/>
                          <a:latin typeface="Lato"/>
                          <a:ea typeface="Lato"/>
                          <a:cs typeface="Lato"/>
                        </a:rPr>
                        <a:t>PR presented and SoW requested. Contingency budget to cover any in-flight amendments</a:t>
                      </a:r>
                    </a:p>
                  </a:txBody>
                  <a:tcPr anchor="ctr"/>
                </a:tc>
                <a:tc>
                  <a:txBody>
                    <a:bodyPr/>
                    <a:lstStyle/>
                    <a:p>
                      <a:pPr algn="l" rtl="0" fontAlgn="base"/>
                      <a:r>
                        <a:rPr lang="en-GB" sz="1000" b="0" i="0" dirty="0">
                          <a:solidFill>
                            <a:srgbClr val="000000"/>
                          </a:solidFill>
                          <a:effectLst/>
                          <a:latin typeface="Lato"/>
                          <a:ea typeface="Lato"/>
                          <a:cs typeface="Lato"/>
                        </a:rPr>
                        <a:t>Confirm budget cover</a:t>
                      </a:r>
                    </a:p>
                  </a:txBody>
                  <a:tcPr anchor="ctr"/>
                </a:tc>
                <a:extLst>
                  <a:ext uri="{0D108BD9-81ED-4DB2-BD59-A6C34878D82A}">
                    <a16:rowId xmlns:a16="http://schemas.microsoft.com/office/drawing/2014/main" val="4055031846"/>
                  </a:ext>
                </a:extLst>
              </a:tr>
              <a:tr h="403555">
                <a:tc>
                  <a:txBody>
                    <a:bodyPr/>
                    <a:lstStyle/>
                    <a:p>
                      <a:pPr algn="l" rtl="0" fontAlgn="base"/>
                      <a:endParaRPr lang="en-US" sz="1000" b="0" i="0">
                        <a:solidFill>
                          <a:srgbClr val="000000"/>
                        </a:solidFill>
                        <a:effectLst/>
                        <a:latin typeface="Lato"/>
                        <a:ea typeface="Lato"/>
                        <a:cs typeface="Lato"/>
                      </a:endParaRPr>
                    </a:p>
                  </a:txBody>
                  <a:tcPr anchor="ctr"/>
                </a:tc>
                <a:tc>
                  <a:txBody>
                    <a:bodyPr/>
                    <a:lstStyle/>
                    <a:p>
                      <a:pPr algn="l" rtl="0" fontAlgn="base"/>
                      <a:r>
                        <a:rPr lang="en-GB" sz="1000" b="0" i="0" dirty="0">
                          <a:solidFill>
                            <a:srgbClr val="000000"/>
                          </a:solidFill>
                          <a:effectLst/>
                          <a:latin typeface="Lato"/>
                          <a:ea typeface="Lato"/>
                          <a:cs typeface="Lato"/>
                        </a:rPr>
                        <a:t>Intensive detailed requirements confirmation and user story activity has raised extensive questions and actions list. If these are not resolved promptly, LLD may be impacted</a:t>
                      </a:r>
                    </a:p>
                  </a:txBody>
                  <a:tcPr anchor="ctr"/>
                </a:tc>
                <a:tc>
                  <a:txBody>
                    <a:bodyPr/>
                    <a:lstStyle/>
                    <a:p>
                      <a:pPr algn="l" rtl="0" fontAlgn="base"/>
                      <a:r>
                        <a:rPr lang="en-GB" sz="1000" b="0" i="0" dirty="0">
                          <a:solidFill>
                            <a:srgbClr val="000000"/>
                          </a:solidFill>
                          <a:effectLst/>
                          <a:latin typeface="Lato"/>
                          <a:ea typeface="Lato"/>
                          <a:cs typeface="Lato"/>
                        </a:rPr>
                        <a:t>Phil Hood</a:t>
                      </a:r>
                    </a:p>
                  </a:txBody>
                  <a:tcPr anchor="ctr"/>
                </a:tc>
                <a:tc>
                  <a:txBody>
                    <a:bodyPr/>
                    <a:lstStyle/>
                    <a:p>
                      <a:pPr algn="l" rtl="0" fontAlgn="base"/>
                      <a:endParaRPr lang="en-GB" sz="1000" b="0" i="0">
                        <a:solidFill>
                          <a:srgbClr val="000000"/>
                        </a:solidFill>
                        <a:effectLst/>
                        <a:latin typeface="Lato"/>
                        <a:ea typeface="Lato"/>
                        <a:cs typeface="Lato"/>
                      </a:endParaRPr>
                    </a:p>
                  </a:txBody>
                  <a:tcPr anchor="ctr"/>
                </a:tc>
                <a:tc>
                  <a:txBody>
                    <a:bodyPr/>
                    <a:lstStyle/>
                    <a:p>
                      <a:pPr algn="l" rtl="0" fontAlgn="base"/>
                      <a:endParaRPr lang="en-GB" sz="1000" b="0" i="0">
                        <a:solidFill>
                          <a:srgbClr val="000000"/>
                        </a:solidFill>
                        <a:effectLst/>
                        <a:latin typeface="Lato"/>
                        <a:ea typeface="Lato"/>
                        <a:cs typeface="Lato"/>
                      </a:endParaRPr>
                    </a:p>
                  </a:txBody>
                  <a:tcPr anchor="ctr"/>
                </a:tc>
                <a:extLst>
                  <a:ext uri="{0D108BD9-81ED-4DB2-BD59-A6C34878D82A}">
                    <a16:rowId xmlns:a16="http://schemas.microsoft.com/office/drawing/2014/main" val="1920196686"/>
                  </a:ext>
                </a:extLst>
              </a:tr>
              <a:tr h="279330">
                <a:tc>
                  <a:txBody>
                    <a:bodyPr/>
                    <a:lstStyle/>
                    <a:p>
                      <a:pPr lvl="0" algn="l">
                        <a:buNone/>
                      </a:pPr>
                      <a:endParaRPr lang="en-US" sz="1000" b="0" i="0">
                        <a:solidFill>
                          <a:srgbClr val="000000"/>
                        </a:solidFill>
                        <a:effectLst/>
                        <a:latin typeface="Lato"/>
                        <a:ea typeface="Lato"/>
                        <a:cs typeface="Lato"/>
                      </a:endParaRPr>
                    </a:p>
                  </a:txBody>
                  <a:tcPr anchor="ctr"/>
                </a:tc>
                <a:tc>
                  <a:txBody>
                    <a:bodyPr/>
                    <a:lstStyle/>
                    <a:p>
                      <a:pPr lvl="0" algn="l">
                        <a:buNone/>
                      </a:pPr>
                      <a:r>
                        <a:rPr lang="en-GB" sz="1000" b="0" i="0" dirty="0">
                          <a:solidFill>
                            <a:srgbClr val="000000"/>
                          </a:solidFill>
                          <a:effectLst/>
                          <a:latin typeface="Lato"/>
                          <a:ea typeface="Lato"/>
                          <a:cs typeface="Lato"/>
                        </a:rPr>
                        <a:t>Migration testing approach has not been designed yet</a:t>
                      </a:r>
                    </a:p>
                  </a:txBody>
                  <a:tcPr anchor="ctr"/>
                </a:tc>
                <a:tc>
                  <a:txBody>
                    <a:bodyPr/>
                    <a:lstStyle/>
                    <a:p>
                      <a:pPr lvl="0" algn="l">
                        <a:buNone/>
                      </a:pPr>
                      <a:r>
                        <a:rPr lang="en-GB" sz="1000" b="0" i="0" dirty="0">
                          <a:solidFill>
                            <a:srgbClr val="000000"/>
                          </a:solidFill>
                          <a:effectLst/>
                          <a:latin typeface="Lato"/>
                          <a:ea typeface="Lato"/>
                          <a:cs typeface="Lato"/>
                        </a:rPr>
                        <a:t>Capgemini</a:t>
                      </a:r>
                    </a:p>
                  </a:txBody>
                  <a:tcPr anchor="ctr"/>
                </a:tc>
                <a:tc>
                  <a:txBody>
                    <a:bodyPr/>
                    <a:lstStyle/>
                    <a:p>
                      <a:pPr lvl="0" algn="l">
                        <a:buNone/>
                      </a:pPr>
                      <a:r>
                        <a:rPr lang="en-GB" sz="1000" b="0" i="0" dirty="0">
                          <a:solidFill>
                            <a:srgbClr val="000000"/>
                          </a:solidFill>
                          <a:effectLst/>
                          <a:latin typeface="Lato"/>
                          <a:ea typeface="Lato"/>
                          <a:cs typeface="Lato"/>
                        </a:rPr>
                        <a:t>Develop test strategy and HL plan by mid-October</a:t>
                      </a:r>
                    </a:p>
                  </a:txBody>
                  <a:tcPr anchor="ctr"/>
                </a:tc>
                <a:tc>
                  <a:txBody>
                    <a:bodyPr/>
                    <a:lstStyle/>
                    <a:p>
                      <a:pPr lvl="0" algn="l">
                        <a:buNone/>
                      </a:pPr>
                      <a:endParaRPr lang="en-GB" sz="1000" b="0" i="0">
                        <a:solidFill>
                          <a:srgbClr val="000000"/>
                        </a:solidFill>
                        <a:effectLst/>
                        <a:latin typeface="Lato"/>
                        <a:ea typeface="Lato"/>
                        <a:cs typeface="Lato"/>
                      </a:endParaRPr>
                    </a:p>
                  </a:txBody>
                  <a:tcPr anchor="ctr"/>
                </a:tc>
                <a:extLst>
                  <a:ext uri="{0D108BD9-81ED-4DB2-BD59-A6C34878D82A}">
                    <a16:rowId xmlns:a16="http://schemas.microsoft.com/office/drawing/2014/main" val="3936653931"/>
                  </a:ext>
                </a:extLst>
              </a:tr>
              <a:tr h="279330">
                <a:tc>
                  <a:txBody>
                    <a:bodyPr/>
                    <a:lstStyle/>
                    <a:p>
                      <a:pPr algn="l" rtl="0" fontAlgn="base"/>
                      <a:endParaRPr lang="en-US" sz="1000" b="0" i="0">
                        <a:solidFill>
                          <a:srgbClr val="000000"/>
                        </a:solidFill>
                        <a:effectLst/>
                        <a:latin typeface="Lato"/>
                        <a:ea typeface="Lato"/>
                        <a:cs typeface="Lato"/>
                      </a:endParaRPr>
                    </a:p>
                  </a:txBody>
                  <a:tcPr anchor="ctr"/>
                </a:tc>
                <a:tc>
                  <a:txBody>
                    <a:bodyPr/>
                    <a:lstStyle/>
                    <a:p>
                      <a:pPr algn="l" rtl="0" fontAlgn="base"/>
                      <a:r>
                        <a:rPr lang="en-GB" sz="1000" b="0" i="0" dirty="0">
                          <a:solidFill>
                            <a:srgbClr val="000000"/>
                          </a:solidFill>
                          <a:effectLst/>
                          <a:latin typeface="Lato"/>
                          <a:ea typeface="Lato"/>
                          <a:cs typeface="Lato"/>
                        </a:rPr>
                        <a:t>Data migration has been scoped as requiring no cleansing by Capgemini</a:t>
                      </a:r>
                    </a:p>
                  </a:txBody>
                  <a:tcPr anchor="ctr"/>
                </a:tc>
                <a:tc>
                  <a:txBody>
                    <a:bodyPr/>
                    <a:lstStyle/>
                    <a:p>
                      <a:pPr algn="l" rtl="0" fontAlgn="base"/>
                      <a:endParaRPr lang="en-GB" sz="1000" b="0" i="0">
                        <a:solidFill>
                          <a:srgbClr val="000000"/>
                        </a:solidFill>
                        <a:effectLst/>
                        <a:latin typeface="Lato"/>
                        <a:ea typeface="Lato"/>
                        <a:cs typeface="Lato"/>
                      </a:endParaRPr>
                    </a:p>
                  </a:txBody>
                  <a:tcPr anchor="ctr"/>
                </a:tc>
                <a:tc>
                  <a:txBody>
                    <a:bodyPr/>
                    <a:lstStyle/>
                    <a:p>
                      <a:pPr algn="l" rtl="0" fontAlgn="base"/>
                      <a:endParaRPr lang="en-GB" sz="1000" b="0" i="0">
                        <a:solidFill>
                          <a:srgbClr val="000000"/>
                        </a:solidFill>
                        <a:effectLst/>
                        <a:latin typeface="Lato"/>
                        <a:ea typeface="Lato"/>
                        <a:cs typeface="Lato"/>
                      </a:endParaRPr>
                    </a:p>
                  </a:txBody>
                  <a:tcPr anchor="ctr"/>
                </a:tc>
                <a:tc>
                  <a:txBody>
                    <a:bodyPr/>
                    <a:lstStyle/>
                    <a:p>
                      <a:pPr algn="l" rtl="0" fontAlgn="base"/>
                      <a:endParaRPr lang="en-GB" sz="1000" b="0" i="0">
                        <a:solidFill>
                          <a:srgbClr val="000000"/>
                        </a:solidFill>
                        <a:effectLst/>
                        <a:latin typeface="Lato"/>
                        <a:ea typeface="Lato"/>
                        <a:cs typeface="Lato"/>
                      </a:endParaRPr>
                    </a:p>
                  </a:txBody>
                  <a:tcPr anchor="ctr"/>
                </a:tc>
                <a:extLst>
                  <a:ext uri="{0D108BD9-81ED-4DB2-BD59-A6C34878D82A}">
                    <a16:rowId xmlns:a16="http://schemas.microsoft.com/office/drawing/2014/main" val="964057864"/>
                  </a:ext>
                </a:extLst>
              </a:tr>
              <a:tr h="391063">
                <a:tc>
                  <a:txBody>
                    <a:bodyPr/>
                    <a:lstStyle/>
                    <a:p>
                      <a:pPr lvl="0" algn="l">
                        <a:buNone/>
                      </a:pPr>
                      <a:endParaRPr lang="en-US" sz="1000" b="0" i="0">
                        <a:solidFill>
                          <a:srgbClr val="000000"/>
                        </a:solidFill>
                        <a:effectLst/>
                        <a:latin typeface="Lato"/>
                        <a:ea typeface="Lato"/>
                        <a:cs typeface="Lato"/>
                      </a:endParaRPr>
                    </a:p>
                  </a:txBody>
                  <a:tcPr anchor="ctr"/>
                </a:tc>
                <a:tc>
                  <a:txBody>
                    <a:bodyPr/>
                    <a:lstStyle/>
                    <a:p>
                      <a:pPr lvl="0" algn="l">
                        <a:buNone/>
                      </a:pPr>
                      <a:r>
                        <a:rPr lang="en-GB" sz="1000" b="0" i="0" dirty="0">
                          <a:solidFill>
                            <a:srgbClr val="000000"/>
                          </a:solidFill>
                          <a:effectLst/>
                          <a:latin typeface="Lato"/>
                          <a:ea typeface="Lato"/>
                          <a:cs typeface="Lato"/>
                        </a:rPr>
                        <a:t>Data migration impact on Remedy production is unknown, so risks impacting production performance</a:t>
                      </a:r>
                    </a:p>
                  </a:txBody>
                  <a:tcPr anchor="ctr"/>
                </a:tc>
                <a:tc>
                  <a:txBody>
                    <a:bodyPr/>
                    <a:lstStyle/>
                    <a:p>
                      <a:pPr lvl="0" algn="l">
                        <a:buNone/>
                      </a:pPr>
                      <a:r>
                        <a:rPr lang="en-GB" sz="1000" b="0" i="0" dirty="0">
                          <a:solidFill>
                            <a:srgbClr val="000000"/>
                          </a:solidFill>
                          <a:effectLst/>
                          <a:latin typeface="Lato"/>
                          <a:ea typeface="Lato"/>
                          <a:cs typeface="Lato"/>
                        </a:rPr>
                        <a:t>Capgemini (and CGI)</a:t>
                      </a:r>
                    </a:p>
                  </a:txBody>
                  <a:tcPr anchor="ctr"/>
                </a:tc>
                <a:tc>
                  <a:txBody>
                    <a:bodyPr/>
                    <a:lstStyle/>
                    <a:p>
                      <a:pPr lvl="0" algn="l">
                        <a:buNone/>
                      </a:pPr>
                      <a:r>
                        <a:rPr lang="en-GB" sz="1000" b="0" i="0" dirty="0">
                          <a:solidFill>
                            <a:srgbClr val="000000"/>
                          </a:solidFill>
                          <a:effectLst/>
                          <a:latin typeface="Lato"/>
                          <a:ea typeface="Lato"/>
                          <a:cs typeface="Lato"/>
                        </a:rPr>
                        <a:t>Various scheduling, batching and throttling techniques proposed. Early testing of impacts and these techniques</a:t>
                      </a:r>
                    </a:p>
                  </a:txBody>
                  <a:tcPr anchor="ctr"/>
                </a:tc>
                <a:tc>
                  <a:txBody>
                    <a:bodyPr/>
                    <a:lstStyle/>
                    <a:p>
                      <a:pPr lvl="0" algn="l">
                        <a:buNone/>
                      </a:pPr>
                      <a:r>
                        <a:rPr lang="en-GB" sz="1000" b="0" i="0" dirty="0">
                          <a:solidFill>
                            <a:srgbClr val="000000"/>
                          </a:solidFill>
                          <a:effectLst/>
                          <a:latin typeface="Lato"/>
                          <a:ea typeface="Lato"/>
                          <a:cs typeface="Lato"/>
                        </a:rPr>
                        <a:t>Develop mitigation plans as part of migration design work</a:t>
                      </a:r>
                    </a:p>
                  </a:txBody>
                  <a:tcPr anchor="ctr"/>
                </a:tc>
                <a:extLst>
                  <a:ext uri="{0D108BD9-81ED-4DB2-BD59-A6C34878D82A}">
                    <a16:rowId xmlns:a16="http://schemas.microsoft.com/office/drawing/2014/main" val="1610694279"/>
                  </a:ext>
                </a:extLst>
              </a:tr>
              <a:tr h="291456">
                <a:tc>
                  <a:txBody>
                    <a:bodyPr/>
                    <a:lstStyle/>
                    <a:p>
                      <a:pPr lvl="0" algn="l">
                        <a:buNone/>
                      </a:pPr>
                      <a:endParaRPr lang="en-US" sz="1000" b="0" i="0">
                        <a:solidFill>
                          <a:srgbClr val="000000"/>
                        </a:solidFill>
                        <a:effectLst/>
                        <a:latin typeface="Lato"/>
                        <a:ea typeface="Lato"/>
                        <a:cs typeface="Lato"/>
                      </a:endParaRPr>
                    </a:p>
                  </a:txBody>
                  <a:tcPr anchor="ctr"/>
                </a:tc>
                <a:tc>
                  <a:txBody>
                    <a:bodyPr/>
                    <a:lstStyle/>
                    <a:p>
                      <a:pPr lvl="0" algn="l">
                        <a:buNone/>
                      </a:pPr>
                      <a:r>
                        <a:rPr lang="en-GB" sz="1000" b="0" i="0" dirty="0">
                          <a:solidFill>
                            <a:srgbClr val="000000"/>
                          </a:solidFill>
                          <a:effectLst/>
                          <a:latin typeface="Lato"/>
                          <a:ea typeface="Lato"/>
                          <a:cs typeface="Lato"/>
                        </a:rPr>
                        <a:t>NFRs are only defined in limited areas and with low detail. Ultimate performance may be determined by SaaS</a:t>
                      </a:r>
                    </a:p>
                  </a:txBody>
                  <a:tcPr anchor="ctr"/>
                </a:tc>
                <a:tc>
                  <a:txBody>
                    <a:bodyPr/>
                    <a:lstStyle/>
                    <a:p>
                      <a:pPr lvl="0" algn="l">
                        <a:buNone/>
                      </a:pPr>
                      <a:endParaRPr lang="en-GB" sz="1000" b="0" i="0">
                        <a:solidFill>
                          <a:srgbClr val="000000"/>
                        </a:solidFill>
                        <a:effectLst/>
                        <a:latin typeface="Lato"/>
                        <a:ea typeface="Lato"/>
                        <a:cs typeface="Lato"/>
                      </a:endParaRPr>
                    </a:p>
                  </a:txBody>
                  <a:tcPr anchor="ctr"/>
                </a:tc>
                <a:tc>
                  <a:txBody>
                    <a:bodyPr/>
                    <a:lstStyle/>
                    <a:p>
                      <a:pPr lvl="0" algn="l">
                        <a:buNone/>
                      </a:pPr>
                      <a:endParaRPr lang="en-GB" sz="1000" b="0" i="0">
                        <a:solidFill>
                          <a:srgbClr val="000000"/>
                        </a:solidFill>
                        <a:effectLst/>
                        <a:latin typeface="Lato"/>
                        <a:ea typeface="Lato"/>
                        <a:cs typeface="Lato"/>
                      </a:endParaRPr>
                    </a:p>
                  </a:txBody>
                  <a:tcPr anchor="ctr"/>
                </a:tc>
                <a:tc>
                  <a:txBody>
                    <a:bodyPr/>
                    <a:lstStyle/>
                    <a:p>
                      <a:pPr lvl="0" algn="l">
                        <a:buNone/>
                      </a:pPr>
                      <a:endParaRPr lang="en-GB" sz="1000" b="0" i="0">
                        <a:solidFill>
                          <a:srgbClr val="000000"/>
                        </a:solidFill>
                        <a:effectLst/>
                        <a:latin typeface="Lato"/>
                        <a:ea typeface="Lato"/>
                        <a:cs typeface="Lato"/>
                      </a:endParaRPr>
                    </a:p>
                  </a:txBody>
                  <a:tcPr anchor="ctr"/>
                </a:tc>
                <a:extLst>
                  <a:ext uri="{0D108BD9-81ED-4DB2-BD59-A6C34878D82A}">
                    <a16:rowId xmlns:a16="http://schemas.microsoft.com/office/drawing/2014/main" val="2441083908"/>
                  </a:ext>
                </a:extLst>
              </a:tr>
              <a:tr h="291456">
                <a:tc>
                  <a:txBody>
                    <a:bodyPr/>
                    <a:lstStyle/>
                    <a:p>
                      <a:pPr lvl="0" algn="l">
                        <a:buNone/>
                      </a:pPr>
                      <a:endParaRPr lang="en-US" sz="1000" b="0" i="0">
                        <a:solidFill>
                          <a:srgbClr val="000000"/>
                        </a:solidFill>
                        <a:effectLst/>
                        <a:latin typeface="Lato"/>
                        <a:ea typeface="Lato"/>
                        <a:cs typeface="Lato"/>
                      </a:endParaRPr>
                    </a:p>
                  </a:txBody>
                  <a:tcPr anchor="ctr"/>
                </a:tc>
                <a:tc>
                  <a:txBody>
                    <a:bodyPr/>
                    <a:lstStyle/>
                    <a:p>
                      <a:pPr lvl="0" algn="l">
                        <a:buNone/>
                      </a:pPr>
                      <a:r>
                        <a:rPr lang="en-GB" sz="1000" b="0" i="0" dirty="0">
                          <a:solidFill>
                            <a:srgbClr val="000000"/>
                          </a:solidFill>
                          <a:effectLst/>
                          <a:latin typeface="Lato"/>
                          <a:ea typeface="Lato"/>
                          <a:cs typeface="Lato"/>
                        </a:rPr>
                        <a:t>Failure to complete DS&amp;A report build will impact regulatory reporting, but this remains outside FMSP scope</a:t>
                      </a:r>
                    </a:p>
                  </a:txBody>
                  <a:tcPr anchor="ctr"/>
                </a:tc>
                <a:tc>
                  <a:txBody>
                    <a:bodyPr/>
                    <a:lstStyle/>
                    <a:p>
                      <a:pPr lvl="0" algn="l">
                        <a:buNone/>
                      </a:pPr>
                      <a:r>
                        <a:rPr lang="en-GB" sz="1000" b="0" i="0" dirty="0">
                          <a:solidFill>
                            <a:srgbClr val="000000"/>
                          </a:solidFill>
                          <a:effectLst/>
                          <a:latin typeface="Lato"/>
                          <a:ea typeface="Lato"/>
                          <a:cs typeface="Lato"/>
                        </a:rPr>
                        <a:t>Phil Hood</a:t>
                      </a:r>
                    </a:p>
                  </a:txBody>
                  <a:tcPr anchor="ctr"/>
                </a:tc>
                <a:tc>
                  <a:txBody>
                    <a:bodyPr/>
                    <a:lstStyle/>
                    <a:p>
                      <a:pPr lvl="0" algn="l">
                        <a:buNone/>
                      </a:pPr>
                      <a:r>
                        <a:rPr lang="en-GB" sz="1000" b="0" i="0" dirty="0">
                          <a:solidFill>
                            <a:srgbClr val="000000"/>
                          </a:solidFill>
                          <a:effectLst/>
                          <a:latin typeface="Lato"/>
                          <a:ea typeface="Lato"/>
                          <a:cs typeface="Lato"/>
                        </a:rPr>
                        <a:t>Ops to support DS&amp;A resourcing needs to achieve timetable</a:t>
                      </a:r>
                    </a:p>
                  </a:txBody>
                  <a:tcPr anchor="ctr"/>
                </a:tc>
                <a:tc>
                  <a:txBody>
                    <a:bodyPr/>
                    <a:lstStyle/>
                    <a:p>
                      <a:pPr lvl="0" algn="l">
                        <a:buNone/>
                      </a:pPr>
                      <a:r>
                        <a:rPr lang="en-GB" sz="1000" b="0" i="0" dirty="0">
                          <a:solidFill>
                            <a:srgbClr val="000000"/>
                          </a:solidFill>
                          <a:effectLst/>
                          <a:latin typeface="Lato"/>
                          <a:ea typeface="Lato"/>
                          <a:cs typeface="Lato"/>
                        </a:rPr>
                        <a:t>Develop formal plan</a:t>
                      </a:r>
                      <a:br>
                        <a:rPr lang="en-GB" sz="1000" b="0" i="0" dirty="0">
                          <a:solidFill>
                            <a:srgbClr val="000000"/>
                          </a:solidFill>
                          <a:effectLst/>
                          <a:latin typeface="Lato"/>
                          <a:ea typeface="Lato"/>
                          <a:cs typeface="Lato"/>
                        </a:rPr>
                      </a:br>
                      <a:r>
                        <a:rPr lang="en-GB" sz="1000" b="0" i="0" dirty="0">
                          <a:solidFill>
                            <a:srgbClr val="000000"/>
                          </a:solidFill>
                          <a:effectLst/>
                          <a:latin typeface="Lato"/>
                          <a:ea typeface="Lato"/>
                          <a:cs typeface="Lato"/>
                        </a:rPr>
                        <a:t>confirm resourcing</a:t>
                      </a:r>
                    </a:p>
                  </a:txBody>
                  <a:tcPr anchor="ctr"/>
                </a:tc>
                <a:extLst>
                  <a:ext uri="{0D108BD9-81ED-4DB2-BD59-A6C34878D82A}">
                    <a16:rowId xmlns:a16="http://schemas.microsoft.com/office/drawing/2014/main" val="917307547"/>
                  </a:ext>
                </a:extLst>
              </a:tr>
              <a:tr h="291456">
                <a:tc>
                  <a:txBody>
                    <a:bodyPr/>
                    <a:lstStyle/>
                    <a:p>
                      <a:pPr lvl="0" algn="l">
                        <a:buNone/>
                      </a:pPr>
                      <a:endParaRPr lang="en-US" sz="1000" b="0" i="0">
                        <a:solidFill>
                          <a:srgbClr val="000000"/>
                        </a:solidFill>
                        <a:effectLst/>
                        <a:latin typeface="Lato"/>
                        <a:ea typeface="Lato"/>
                        <a:cs typeface="Lato"/>
                      </a:endParaRPr>
                    </a:p>
                  </a:txBody>
                  <a:tcPr anchor="ctr"/>
                </a:tc>
                <a:tc>
                  <a:txBody>
                    <a:bodyPr/>
                    <a:lstStyle/>
                    <a:p>
                      <a:pPr lvl="0" algn="l">
                        <a:buNone/>
                      </a:pPr>
                      <a:r>
                        <a:rPr lang="en-GB" sz="1000" b="0" i="0" dirty="0">
                          <a:solidFill>
                            <a:srgbClr val="000000"/>
                          </a:solidFill>
                          <a:effectLst/>
                          <a:latin typeface="Lato"/>
                          <a:ea typeface="Lato"/>
                          <a:cs typeface="Lato"/>
                        </a:rPr>
                        <a:t>Failure to migrate/align </a:t>
                      </a:r>
                      <a:r>
                        <a:rPr lang="en-GB" sz="1000" b="0" i="0" dirty="0" err="1">
                          <a:solidFill>
                            <a:srgbClr val="000000"/>
                          </a:solidFill>
                          <a:effectLst/>
                          <a:latin typeface="Lato"/>
                          <a:ea typeface="Lato"/>
                          <a:cs typeface="Lato"/>
                        </a:rPr>
                        <a:t>Sharepoint</a:t>
                      </a:r>
                      <a:r>
                        <a:rPr lang="en-GB" sz="1000" b="0" i="0" dirty="0">
                          <a:solidFill>
                            <a:srgbClr val="000000"/>
                          </a:solidFill>
                          <a:effectLst/>
                          <a:latin typeface="Lato"/>
                          <a:ea typeface="Lato"/>
                          <a:cs typeface="Lato"/>
                        </a:rPr>
                        <a:t> will prevent SSO outcome for SUs. This concern was raised by Julian, but remains outside FSMP scope</a:t>
                      </a:r>
                    </a:p>
                  </a:txBody>
                  <a:tcPr anchor="ctr"/>
                </a:tc>
                <a:tc>
                  <a:txBody>
                    <a:bodyPr/>
                    <a:lstStyle/>
                    <a:p>
                      <a:pPr lvl="0" algn="l">
                        <a:buNone/>
                      </a:pPr>
                      <a:r>
                        <a:rPr lang="en-GB" sz="1000" b="0" i="0" dirty="0">
                          <a:solidFill>
                            <a:srgbClr val="000000"/>
                          </a:solidFill>
                          <a:effectLst/>
                          <a:latin typeface="Lato"/>
                          <a:ea typeface="Lato"/>
                          <a:cs typeface="Lato"/>
                        </a:rPr>
                        <a:t>Phil Hood</a:t>
                      </a:r>
                    </a:p>
                  </a:txBody>
                  <a:tcPr anchor="ctr"/>
                </a:tc>
                <a:tc>
                  <a:txBody>
                    <a:bodyPr/>
                    <a:lstStyle/>
                    <a:p>
                      <a:pPr lvl="0" algn="l">
                        <a:buNone/>
                      </a:pPr>
                      <a:r>
                        <a:rPr lang="en-GB" sz="1000" b="0" i="0" dirty="0">
                          <a:solidFill>
                            <a:srgbClr val="000000"/>
                          </a:solidFill>
                          <a:effectLst/>
                          <a:latin typeface="Lato"/>
                          <a:ea typeface="Lato"/>
                          <a:cs typeface="Lato"/>
                        </a:rPr>
                        <a:t>Propose that ops sponsor effort and cost by EIT (potentially leveraging FSM SP or CTO and BA resources)</a:t>
                      </a:r>
                    </a:p>
                  </a:txBody>
                  <a:tcPr anchor="ctr"/>
                </a:tc>
                <a:tc>
                  <a:txBody>
                    <a:bodyPr/>
                    <a:lstStyle/>
                    <a:p>
                      <a:pPr lvl="0" algn="l">
                        <a:buNone/>
                      </a:pPr>
                      <a:r>
                        <a:rPr lang="en-GB" sz="1000" b="0" i="0" dirty="0">
                          <a:solidFill>
                            <a:srgbClr val="000000"/>
                          </a:solidFill>
                          <a:effectLst/>
                          <a:latin typeface="Lato"/>
                          <a:ea typeface="Lato"/>
                          <a:cs typeface="Lato"/>
                        </a:rPr>
                        <a:t>Develop funding case and path </a:t>
                      </a:r>
                    </a:p>
                  </a:txBody>
                  <a:tcPr anchor="ctr"/>
                </a:tc>
                <a:extLst>
                  <a:ext uri="{0D108BD9-81ED-4DB2-BD59-A6C34878D82A}">
                    <a16:rowId xmlns:a16="http://schemas.microsoft.com/office/drawing/2014/main" val="4163282402"/>
                  </a:ext>
                </a:extLst>
              </a:tr>
            </a:tbl>
          </a:graphicData>
        </a:graphic>
      </p:graphicFrame>
    </p:spTree>
    <p:extLst>
      <p:ext uri="{BB962C8B-B14F-4D97-AF65-F5344CB8AC3E}">
        <p14:creationId xmlns:p14="http://schemas.microsoft.com/office/powerpoint/2010/main" val="1800518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D663-F05F-4F9B-9AB1-8917097B7C81}"/>
              </a:ext>
            </a:extLst>
          </p:cNvPr>
          <p:cNvSpPr>
            <a:spLocks noGrp="1"/>
          </p:cNvSpPr>
          <p:nvPr>
            <p:ph type="title"/>
          </p:nvPr>
        </p:nvSpPr>
        <p:spPr/>
        <p:txBody>
          <a:bodyPr/>
          <a:lstStyle/>
          <a:p>
            <a:r>
              <a:rPr lang="en-GB" dirty="0">
                <a:latin typeface="Lato"/>
                <a:ea typeface="Lato"/>
                <a:cs typeface="Lato"/>
              </a:rPr>
              <a:t>Work off items</a:t>
            </a:r>
            <a:endParaRPr lang="en-GB" dirty="0"/>
          </a:p>
        </p:txBody>
      </p:sp>
    </p:spTree>
    <p:extLst>
      <p:ext uri="{BB962C8B-B14F-4D97-AF65-F5344CB8AC3E}">
        <p14:creationId xmlns:p14="http://schemas.microsoft.com/office/powerpoint/2010/main" val="2601381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D663-F05F-4F9B-9AB1-8917097B7C81}"/>
              </a:ext>
            </a:extLst>
          </p:cNvPr>
          <p:cNvSpPr>
            <a:spLocks noGrp="1"/>
          </p:cNvSpPr>
          <p:nvPr>
            <p:ph type="title"/>
          </p:nvPr>
        </p:nvSpPr>
        <p:spPr/>
        <p:txBody>
          <a:bodyPr/>
          <a:lstStyle/>
          <a:p>
            <a:r>
              <a:rPr lang="en-GB"/>
              <a:t>CFDA Decision</a:t>
            </a:r>
          </a:p>
        </p:txBody>
      </p:sp>
      <p:graphicFrame>
        <p:nvGraphicFramePr>
          <p:cNvPr id="7" name="Table 6">
            <a:extLst>
              <a:ext uri="{FF2B5EF4-FFF2-40B4-BE49-F238E27FC236}">
                <a16:creationId xmlns:a16="http://schemas.microsoft.com/office/drawing/2014/main" id="{496209B6-B15E-E1E8-B7E9-677D8936AEE3}"/>
              </a:ext>
            </a:extLst>
          </p:cNvPr>
          <p:cNvGraphicFramePr>
            <a:graphicFrameLocks noGrp="1"/>
          </p:cNvGraphicFramePr>
          <p:nvPr/>
        </p:nvGraphicFramePr>
        <p:xfrm>
          <a:off x="720000" y="1260000"/>
          <a:ext cx="10752000" cy="2966720"/>
        </p:xfrm>
        <a:graphic>
          <a:graphicData uri="http://schemas.openxmlformats.org/drawingml/2006/table">
            <a:tbl>
              <a:tblPr firstRow="1" bandRow="1">
                <a:tableStyleId>{5C22544A-7EE6-4342-B048-85BDC9FD1C3A}</a:tableStyleId>
              </a:tblPr>
              <a:tblGrid>
                <a:gridCol w="2150400">
                  <a:extLst>
                    <a:ext uri="{9D8B030D-6E8A-4147-A177-3AD203B41FA5}">
                      <a16:colId xmlns:a16="http://schemas.microsoft.com/office/drawing/2014/main" val="294492789"/>
                    </a:ext>
                  </a:extLst>
                </a:gridCol>
                <a:gridCol w="2150400">
                  <a:extLst>
                    <a:ext uri="{9D8B030D-6E8A-4147-A177-3AD203B41FA5}">
                      <a16:colId xmlns:a16="http://schemas.microsoft.com/office/drawing/2014/main" val="1729775671"/>
                    </a:ext>
                  </a:extLst>
                </a:gridCol>
                <a:gridCol w="2150400">
                  <a:extLst>
                    <a:ext uri="{9D8B030D-6E8A-4147-A177-3AD203B41FA5}">
                      <a16:colId xmlns:a16="http://schemas.microsoft.com/office/drawing/2014/main" val="1853288891"/>
                    </a:ext>
                  </a:extLst>
                </a:gridCol>
                <a:gridCol w="1161037">
                  <a:extLst>
                    <a:ext uri="{9D8B030D-6E8A-4147-A177-3AD203B41FA5}">
                      <a16:colId xmlns:a16="http://schemas.microsoft.com/office/drawing/2014/main" val="3170382912"/>
                    </a:ext>
                  </a:extLst>
                </a:gridCol>
                <a:gridCol w="3139763">
                  <a:extLst>
                    <a:ext uri="{9D8B030D-6E8A-4147-A177-3AD203B41FA5}">
                      <a16:colId xmlns:a16="http://schemas.microsoft.com/office/drawing/2014/main" val="3802410417"/>
                    </a:ext>
                  </a:extLst>
                </a:gridCol>
              </a:tblGrid>
              <a:tr h="370840">
                <a:tc>
                  <a:txBody>
                    <a:bodyPr/>
                    <a:lstStyle/>
                    <a:p>
                      <a:r>
                        <a:rPr lang="en-GB" sz="1400" dirty="0">
                          <a:latin typeface="Lato" panose="020F0502020204030203" pitchFamily="34" charset="0"/>
                          <a:ea typeface="Lato" panose="020F0502020204030203" pitchFamily="34" charset="0"/>
                          <a:cs typeface="Lato" panose="020F0502020204030203" pitchFamily="34" charset="0"/>
                        </a:rPr>
                        <a:t>Date</a:t>
                      </a:r>
                    </a:p>
                  </a:txBody>
                  <a:tcPr/>
                </a:tc>
                <a:tc>
                  <a:txBody>
                    <a:bodyPr/>
                    <a:lstStyle/>
                    <a:p>
                      <a:r>
                        <a:rPr lang="en-GB" sz="1400" dirty="0">
                          <a:latin typeface="Lato" panose="020F0502020204030203" pitchFamily="34" charset="0"/>
                          <a:ea typeface="Lato" panose="020F0502020204030203" pitchFamily="34" charset="0"/>
                          <a:cs typeface="Lato" panose="020F0502020204030203" pitchFamily="34" charset="0"/>
                        </a:rPr>
                        <a:t>Date</a:t>
                      </a:r>
                    </a:p>
                  </a:txBody>
                  <a:tcPr/>
                </a:tc>
                <a:tc>
                  <a:txBody>
                    <a:bodyPr/>
                    <a:lstStyle/>
                    <a:p>
                      <a:r>
                        <a:rPr lang="en-GB" sz="1400" dirty="0">
                          <a:latin typeface="Lato" panose="020F0502020204030203" pitchFamily="34" charset="0"/>
                          <a:ea typeface="Lato" panose="020F0502020204030203" pitchFamily="34" charset="0"/>
                          <a:cs typeface="Lato" panose="020F0502020204030203" pitchFamily="34" charset="0"/>
                        </a:rPr>
                        <a:t>Decision</a:t>
                      </a:r>
                    </a:p>
                  </a:txBody>
                  <a:tcPr/>
                </a:tc>
                <a:tc>
                  <a:txBody>
                    <a:bodyPr/>
                    <a:lstStyle/>
                    <a:p>
                      <a:r>
                        <a:rPr lang="en-GB" sz="1400" dirty="0">
                          <a:latin typeface="Lato" panose="020F0502020204030203" pitchFamily="34" charset="0"/>
                          <a:ea typeface="Lato" panose="020F0502020204030203" pitchFamily="34" charset="0"/>
                          <a:cs typeface="Lato" panose="020F0502020204030203" pitchFamily="34" charset="0"/>
                        </a:rPr>
                        <a:t>Cert Issued</a:t>
                      </a:r>
                    </a:p>
                  </a:txBody>
                  <a:tcPr/>
                </a:tc>
                <a:tc>
                  <a:txBody>
                    <a:bodyPr/>
                    <a:lstStyle/>
                    <a:p>
                      <a:r>
                        <a:rPr lang="en-GB" sz="1400" dirty="0">
                          <a:latin typeface="Lato" panose="020F0502020204030203" pitchFamily="34" charset="0"/>
                          <a:ea typeface="Lato" panose="020F0502020204030203" pitchFamily="34" charset="0"/>
                          <a:cs typeface="Lato" panose="020F0502020204030203" pitchFamily="34" charset="0"/>
                        </a:rPr>
                        <a:t>Notes</a:t>
                      </a:r>
                    </a:p>
                  </a:txBody>
                  <a:tcPr/>
                </a:tc>
                <a:extLst>
                  <a:ext uri="{0D108BD9-81ED-4DB2-BD59-A6C34878D82A}">
                    <a16:rowId xmlns:a16="http://schemas.microsoft.com/office/drawing/2014/main" val="2462606114"/>
                  </a:ext>
                </a:extLst>
              </a:tr>
              <a:tr h="370840">
                <a:tc>
                  <a:txBody>
                    <a:bodyPr/>
                    <a:lstStyle/>
                    <a:p>
                      <a:r>
                        <a:rPr lang="en-GB" sz="1400" dirty="0">
                          <a:latin typeface="Lato" panose="020F0502020204030203" pitchFamily="34" charset="0"/>
                          <a:ea typeface="Lato" panose="020F0502020204030203" pitchFamily="34" charset="0"/>
                          <a:cs typeface="Lato" panose="020F0502020204030203" pitchFamily="34" charset="0"/>
                        </a:rPr>
                        <a:t>Phase 0</a:t>
                      </a: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4154852078"/>
                  </a:ext>
                </a:extLst>
              </a:tr>
              <a:tr h="370840">
                <a:tc>
                  <a:txBody>
                    <a:bodyPr/>
                    <a:lstStyle/>
                    <a:p>
                      <a:r>
                        <a:rPr lang="en-GB" sz="1400" dirty="0">
                          <a:latin typeface="Lato" panose="020F0502020204030203" pitchFamily="34" charset="0"/>
                          <a:ea typeface="Lato" panose="020F0502020204030203" pitchFamily="34" charset="0"/>
                          <a:cs typeface="Lato" panose="020F0502020204030203" pitchFamily="34" charset="0"/>
                        </a:rPr>
                        <a:t>Phase 1</a:t>
                      </a:r>
                    </a:p>
                  </a:txBody>
                  <a:tcPr/>
                </a:tc>
                <a:tc>
                  <a:txBody>
                    <a:bodyPr/>
                    <a:lstStyle/>
                    <a:p>
                      <a:endParaRPr lang="en-GB" sz="140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841051946"/>
                  </a:ext>
                </a:extLst>
              </a:tr>
              <a:tr h="370840">
                <a:tc>
                  <a:txBody>
                    <a:bodyPr/>
                    <a:lstStyle/>
                    <a:p>
                      <a:r>
                        <a:rPr lang="en-GB" sz="1400" dirty="0">
                          <a:latin typeface="Lato" panose="020F0502020204030203" pitchFamily="34" charset="0"/>
                          <a:ea typeface="Lato" panose="020F0502020204030203" pitchFamily="34" charset="0"/>
                          <a:cs typeface="Lato" panose="020F0502020204030203" pitchFamily="34" charset="0"/>
                        </a:rPr>
                        <a:t>Phase 2</a:t>
                      </a:r>
                    </a:p>
                  </a:txBody>
                  <a:tcPr/>
                </a:tc>
                <a:tc>
                  <a:txBody>
                    <a:bodyPr/>
                    <a:lstStyle/>
                    <a:p>
                      <a:endParaRPr lang="en-GB" sz="140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2372270182"/>
                  </a:ext>
                </a:extLst>
              </a:tr>
              <a:tr h="370840">
                <a:tc>
                  <a:txBody>
                    <a:bodyPr/>
                    <a:lstStyle/>
                    <a:p>
                      <a:r>
                        <a:rPr lang="en-GB" sz="1400" dirty="0">
                          <a:latin typeface="Lato" panose="020F0502020204030203" pitchFamily="34" charset="0"/>
                          <a:ea typeface="Lato" panose="020F0502020204030203" pitchFamily="34" charset="0"/>
                          <a:cs typeface="Lato" panose="020F0502020204030203" pitchFamily="34" charset="0"/>
                        </a:rPr>
                        <a:t>Phase 3a</a:t>
                      </a: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3654190613"/>
                  </a:ext>
                </a:extLst>
              </a:tr>
              <a:tr h="370840">
                <a:tc>
                  <a:txBody>
                    <a:bodyPr/>
                    <a:lstStyle/>
                    <a:p>
                      <a:r>
                        <a:rPr lang="en-GB" sz="1400" dirty="0">
                          <a:latin typeface="Lato" panose="020F0502020204030203" pitchFamily="34" charset="0"/>
                          <a:ea typeface="Lato" panose="020F0502020204030203" pitchFamily="34" charset="0"/>
                          <a:cs typeface="Lato" panose="020F0502020204030203" pitchFamily="34" charset="0"/>
                        </a:rPr>
                        <a:t>Phase 3b</a:t>
                      </a:r>
                    </a:p>
                  </a:txBody>
                  <a:tcPr/>
                </a:tc>
                <a:tc>
                  <a:txBody>
                    <a:bodyPr/>
                    <a:lstStyle/>
                    <a:p>
                      <a:endParaRPr lang="en-GB" sz="140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284207518"/>
                  </a:ext>
                </a:extLst>
              </a:tr>
              <a:tr h="370840">
                <a:tc>
                  <a:txBody>
                    <a:bodyPr/>
                    <a:lstStyle/>
                    <a:p>
                      <a:r>
                        <a:rPr lang="en-GB" sz="1400" dirty="0">
                          <a:latin typeface="Lato" panose="020F0502020204030203" pitchFamily="34" charset="0"/>
                          <a:ea typeface="Lato" panose="020F0502020204030203" pitchFamily="34" charset="0"/>
                          <a:cs typeface="Lato" panose="020F0502020204030203" pitchFamily="34" charset="0"/>
                        </a:rPr>
                        <a:t>Phase 3c</a:t>
                      </a:r>
                    </a:p>
                  </a:txBody>
                  <a:tcPr/>
                </a:tc>
                <a:tc>
                  <a:txBody>
                    <a:bodyPr/>
                    <a:lstStyle/>
                    <a:p>
                      <a:endParaRPr lang="en-GB" sz="140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196009055"/>
                  </a:ext>
                </a:extLst>
              </a:tr>
              <a:tr h="370840">
                <a:tc>
                  <a:txBody>
                    <a:bodyPr/>
                    <a:lstStyle/>
                    <a:p>
                      <a:endParaRPr lang="en-GB" sz="140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endParaRPr lang="en-GB" sz="14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2687514610"/>
                  </a:ext>
                </a:extLst>
              </a:tr>
            </a:tbl>
          </a:graphicData>
        </a:graphic>
      </p:graphicFrame>
    </p:spTree>
    <p:extLst>
      <p:ext uri="{BB962C8B-B14F-4D97-AF65-F5344CB8AC3E}">
        <p14:creationId xmlns:p14="http://schemas.microsoft.com/office/powerpoint/2010/main" val="3514660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EF43C-B9DC-1C44-9D4D-BBBDAFD81AC8}"/>
              </a:ext>
            </a:extLst>
          </p:cNvPr>
          <p:cNvSpPr>
            <a:spLocks noGrp="1"/>
          </p:cNvSpPr>
          <p:nvPr>
            <p:ph type="title"/>
          </p:nvPr>
        </p:nvSpPr>
        <p:spPr>
          <a:xfrm>
            <a:off x="3606399" y="2296876"/>
            <a:ext cx="4979201" cy="1922620"/>
          </a:xfrm>
        </p:spPr>
        <p:txBody>
          <a:bodyPr/>
          <a:lstStyle/>
          <a:p>
            <a:r>
              <a:rPr lang="en-US"/>
              <a:t>Thank you.</a:t>
            </a:r>
            <a:br>
              <a:rPr lang="en-US"/>
            </a:br>
            <a:br>
              <a:rPr lang="en-US"/>
            </a:br>
            <a:r>
              <a:rPr lang="en-US" sz="2400"/>
              <a:t>Smart DCC</a:t>
            </a:r>
            <a:br>
              <a:rPr lang="en-US" sz="2400"/>
            </a:br>
            <a:r>
              <a:rPr lang="en-US" sz="2400">
                <a:hlinkClick r:id="rId2">
                  <a:extLst>
                    <a:ext uri="{A12FA001-AC4F-418D-AE19-62706E023703}">
                      <ahyp:hlinkClr xmlns:ahyp="http://schemas.microsoft.com/office/drawing/2018/hyperlinkcolor" val="tx"/>
                    </a:ext>
                  </a:extLst>
                </a:hlinkClick>
              </a:rPr>
              <a:t>cfda@smartdcc.co.uk</a:t>
            </a:r>
            <a:br>
              <a:rPr lang="en-US" sz="2400"/>
            </a:br>
            <a:r>
              <a:rPr lang="en-US" sz="2400">
                <a:hlinkClick r:id="rId3">
                  <a:extLst>
                    <a:ext uri="{A12FA001-AC4F-418D-AE19-62706E023703}">
                      <ahyp:hlinkClr xmlns:ahyp="http://schemas.microsoft.com/office/drawing/2018/hyperlinkcolor" val="tx"/>
                    </a:ext>
                  </a:extLst>
                </a:hlinkClick>
              </a:rPr>
              <a:t>smb.tmf@smartdcc.co.uk</a:t>
            </a:r>
            <a:br>
              <a:rPr lang="en-US" sz="2400"/>
            </a:br>
            <a:endParaRPr lang="en-US" sz="2400"/>
          </a:p>
        </p:txBody>
      </p:sp>
    </p:spTree>
    <p:extLst>
      <p:ext uri="{BB962C8B-B14F-4D97-AF65-F5344CB8AC3E}">
        <p14:creationId xmlns:p14="http://schemas.microsoft.com/office/powerpoint/2010/main" val="2045497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Table 72">
            <a:extLst>
              <a:ext uri="{FF2B5EF4-FFF2-40B4-BE49-F238E27FC236}">
                <a16:creationId xmlns:a16="http://schemas.microsoft.com/office/drawing/2014/main" id="{44CC5BE2-7733-4A38-93D5-9FA22A68C64E}"/>
              </a:ext>
            </a:extLst>
          </p:cNvPr>
          <p:cNvGraphicFramePr>
            <a:graphicFrameLocks noGrp="1"/>
          </p:cNvGraphicFramePr>
          <p:nvPr/>
        </p:nvGraphicFramePr>
        <p:xfrm>
          <a:off x="1130625" y="937767"/>
          <a:ext cx="10787824" cy="5117278"/>
        </p:xfrm>
        <a:graphic>
          <a:graphicData uri="http://schemas.openxmlformats.org/drawingml/2006/table">
            <a:tbl>
              <a:tblPr firstRow="1" bandRow="1"/>
              <a:tblGrid>
                <a:gridCol w="1334597">
                  <a:extLst>
                    <a:ext uri="{9D8B030D-6E8A-4147-A177-3AD203B41FA5}">
                      <a16:colId xmlns:a16="http://schemas.microsoft.com/office/drawing/2014/main" val="2922279778"/>
                    </a:ext>
                  </a:extLst>
                </a:gridCol>
                <a:gridCol w="1362359">
                  <a:extLst>
                    <a:ext uri="{9D8B030D-6E8A-4147-A177-3AD203B41FA5}">
                      <a16:colId xmlns:a16="http://schemas.microsoft.com/office/drawing/2014/main" val="61961498"/>
                    </a:ext>
                  </a:extLst>
                </a:gridCol>
                <a:gridCol w="1348478">
                  <a:extLst>
                    <a:ext uri="{9D8B030D-6E8A-4147-A177-3AD203B41FA5}">
                      <a16:colId xmlns:a16="http://schemas.microsoft.com/office/drawing/2014/main" val="3681414651"/>
                    </a:ext>
                  </a:extLst>
                </a:gridCol>
                <a:gridCol w="1348478">
                  <a:extLst>
                    <a:ext uri="{9D8B030D-6E8A-4147-A177-3AD203B41FA5}">
                      <a16:colId xmlns:a16="http://schemas.microsoft.com/office/drawing/2014/main" val="1259061535"/>
                    </a:ext>
                  </a:extLst>
                </a:gridCol>
                <a:gridCol w="1348478">
                  <a:extLst>
                    <a:ext uri="{9D8B030D-6E8A-4147-A177-3AD203B41FA5}">
                      <a16:colId xmlns:a16="http://schemas.microsoft.com/office/drawing/2014/main" val="568531599"/>
                    </a:ext>
                  </a:extLst>
                </a:gridCol>
                <a:gridCol w="1348478">
                  <a:extLst>
                    <a:ext uri="{9D8B030D-6E8A-4147-A177-3AD203B41FA5}">
                      <a16:colId xmlns:a16="http://schemas.microsoft.com/office/drawing/2014/main" val="2473085219"/>
                    </a:ext>
                  </a:extLst>
                </a:gridCol>
                <a:gridCol w="1348478">
                  <a:extLst>
                    <a:ext uri="{9D8B030D-6E8A-4147-A177-3AD203B41FA5}">
                      <a16:colId xmlns:a16="http://schemas.microsoft.com/office/drawing/2014/main" val="1414438012"/>
                    </a:ext>
                  </a:extLst>
                </a:gridCol>
                <a:gridCol w="1348478">
                  <a:extLst>
                    <a:ext uri="{9D8B030D-6E8A-4147-A177-3AD203B41FA5}">
                      <a16:colId xmlns:a16="http://schemas.microsoft.com/office/drawing/2014/main" val="479076957"/>
                    </a:ext>
                  </a:extLst>
                </a:gridCol>
              </a:tblGrid>
              <a:tr h="610177">
                <a:tc>
                  <a:txBody>
                    <a:bodyPr/>
                    <a:lstStyle>
                      <a:lvl1pPr marL="0" algn="l" defTabSz="457474" rtl="0" eaLnBrk="1" latinLnBrk="0" hangingPunct="1">
                        <a:defRPr sz="1801" b="1" kern="1200">
                          <a:solidFill>
                            <a:schemeClr val="lt1"/>
                          </a:solidFill>
                          <a:latin typeface="Calibri" panose="020F0502020204030204"/>
                        </a:defRPr>
                      </a:lvl1pPr>
                      <a:lvl2pPr marL="457474" algn="l" defTabSz="457474" rtl="0" eaLnBrk="1" latinLnBrk="0" hangingPunct="1">
                        <a:defRPr sz="1801" b="1" kern="1200">
                          <a:solidFill>
                            <a:schemeClr val="lt1"/>
                          </a:solidFill>
                          <a:latin typeface="Calibri" panose="020F0502020204030204"/>
                        </a:defRPr>
                      </a:lvl2pPr>
                      <a:lvl3pPr marL="914949" algn="l" defTabSz="457474" rtl="0" eaLnBrk="1" latinLnBrk="0" hangingPunct="1">
                        <a:defRPr sz="1801" b="1" kern="1200">
                          <a:solidFill>
                            <a:schemeClr val="lt1"/>
                          </a:solidFill>
                          <a:latin typeface="Calibri" panose="020F0502020204030204"/>
                        </a:defRPr>
                      </a:lvl3pPr>
                      <a:lvl4pPr marL="1372423" algn="l" defTabSz="457474" rtl="0" eaLnBrk="1" latinLnBrk="0" hangingPunct="1">
                        <a:defRPr sz="1801" b="1" kern="1200">
                          <a:solidFill>
                            <a:schemeClr val="lt1"/>
                          </a:solidFill>
                          <a:latin typeface="Calibri" panose="020F0502020204030204"/>
                        </a:defRPr>
                      </a:lvl4pPr>
                      <a:lvl5pPr marL="1829897" algn="l" defTabSz="457474" rtl="0" eaLnBrk="1" latinLnBrk="0" hangingPunct="1">
                        <a:defRPr sz="1801" b="1" kern="1200">
                          <a:solidFill>
                            <a:schemeClr val="lt1"/>
                          </a:solidFill>
                          <a:latin typeface="Calibri" panose="020F0502020204030204"/>
                        </a:defRPr>
                      </a:lvl5pPr>
                      <a:lvl6pPr marL="2287372" algn="l" defTabSz="457474" rtl="0" eaLnBrk="1" latinLnBrk="0" hangingPunct="1">
                        <a:defRPr sz="1801" b="1" kern="1200">
                          <a:solidFill>
                            <a:schemeClr val="lt1"/>
                          </a:solidFill>
                          <a:latin typeface="Calibri" panose="020F0502020204030204"/>
                        </a:defRPr>
                      </a:lvl6pPr>
                      <a:lvl7pPr marL="2744846" algn="l" defTabSz="457474" rtl="0" eaLnBrk="1" latinLnBrk="0" hangingPunct="1">
                        <a:defRPr sz="1801" b="1" kern="1200">
                          <a:solidFill>
                            <a:schemeClr val="lt1"/>
                          </a:solidFill>
                          <a:latin typeface="Calibri" panose="020F0502020204030204"/>
                        </a:defRPr>
                      </a:lvl7pPr>
                      <a:lvl8pPr marL="3202320" algn="l" defTabSz="457474" rtl="0" eaLnBrk="1" latinLnBrk="0" hangingPunct="1">
                        <a:defRPr sz="1801" b="1" kern="1200">
                          <a:solidFill>
                            <a:schemeClr val="lt1"/>
                          </a:solidFill>
                          <a:latin typeface="Calibri" panose="020F0502020204030204"/>
                        </a:defRPr>
                      </a:lvl8pPr>
                      <a:lvl9pPr marL="3659795" algn="l" defTabSz="457474" rtl="0" eaLnBrk="1" latinLnBrk="0" hangingPunct="1">
                        <a:defRPr sz="1801" b="1" kern="1200">
                          <a:solidFill>
                            <a:schemeClr val="lt1"/>
                          </a:solidFill>
                          <a:latin typeface="Calibri" panose="020F0502020204030204"/>
                        </a:defRPr>
                      </a:lvl9pPr>
                    </a:lstStyle>
                    <a:p>
                      <a:pPr marL="171450" indent="-171450" algn="l" defTabSz="1320613" rtl="0" eaLnBrk="1" fontAlgn="t" latinLnBrk="0" hangingPunct="1">
                        <a:spcAft>
                          <a:spcPts val="600"/>
                        </a:spcAft>
                        <a:buClr>
                          <a:srgbClr val="1F144A"/>
                        </a:buClr>
                        <a:buSzPts val="800"/>
                        <a:buFont typeface="Arial" panose="020B0604020202020204" pitchFamily="34" charset="0"/>
                        <a:buChar char="•"/>
                      </a:pPr>
                      <a:endParaRPr lang="en-US" sz="1100" b="0" i="0" u="none" strike="noStrike" kern="1200">
                        <a:solidFill>
                          <a:srgbClr val="002060"/>
                        </a:solidFill>
                        <a:effectLst/>
                        <a:latin typeface="Arial Rounded MT Bold" panose="020F0704030504030204" pitchFamily="34" charset="0"/>
                        <a:ea typeface="+mn-ea"/>
                        <a:cs typeface="+mn-cs"/>
                      </a:endParaRPr>
                    </a:p>
                    <a:p>
                      <a:pPr marL="171450" indent="-171450" algn="l" defTabSz="1320613" rtl="0" eaLnBrk="1" fontAlgn="t" latinLnBrk="0" hangingPunct="1">
                        <a:spcAft>
                          <a:spcPts val="600"/>
                        </a:spcAft>
                        <a:buClr>
                          <a:srgbClr val="1F144A"/>
                        </a:buClr>
                        <a:buSzPts val="800"/>
                        <a:buFont typeface="Arial" panose="020B0604020202020204" pitchFamily="34" charset="0"/>
                        <a:buChar char="•"/>
                      </a:pPr>
                      <a:endParaRPr lang="en-US" sz="1100" b="0" i="0" u="none" strike="noStrike" kern="1200">
                        <a:solidFill>
                          <a:srgbClr val="002060"/>
                        </a:solidFill>
                        <a:effectLst/>
                        <a:latin typeface="Arial Rounded MT Bold" panose="020F0704030504030204" pitchFamily="34" charset="0"/>
                        <a:ea typeface="+mn-ea"/>
                        <a:cs typeface="+mn-cs"/>
                      </a:endParaRPr>
                    </a:p>
                    <a:p>
                      <a:pPr marL="0" indent="0" algn="l" defTabSz="1320613" rtl="0" eaLnBrk="1" fontAlgn="t" latinLnBrk="0" hangingPunct="1">
                        <a:spcAft>
                          <a:spcPts val="600"/>
                        </a:spcAft>
                        <a:buClr>
                          <a:srgbClr val="1F144A"/>
                        </a:buClr>
                        <a:buSzPts val="800"/>
                        <a:buFont typeface="Arial" panose="020B0604020202020204" pitchFamily="34" charset="0"/>
                        <a:buNone/>
                      </a:pPr>
                      <a:endParaRPr lang="en-US" sz="1100" b="0" i="0" u="none" strike="noStrike" kern="1200">
                        <a:solidFill>
                          <a:srgbClr val="002060"/>
                        </a:solidFill>
                        <a:effectLst/>
                        <a:latin typeface="Arial Rounded MT Bold" panose="020F0704030504030204" pitchFamily="34" charset="0"/>
                        <a:ea typeface="+mn-ea"/>
                        <a:cs typeface="+mn-cs"/>
                      </a:endParaRPr>
                    </a:p>
                  </a:txBody>
                  <a:tcPr marL="144000" marR="9525" marT="9525" marB="0">
                    <a:lnL w="28575" cap="flat" cmpd="sng" algn="ctr">
                      <a:solidFill>
                        <a:srgbClr val="ECECEC"/>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474" rtl="0" eaLnBrk="1" latinLnBrk="0" hangingPunct="1">
                        <a:defRPr sz="1801" b="1" kern="1200">
                          <a:solidFill>
                            <a:schemeClr val="lt1"/>
                          </a:solidFill>
                          <a:latin typeface="Calibri" panose="020F0502020204030204"/>
                        </a:defRPr>
                      </a:lvl1pPr>
                      <a:lvl2pPr marL="457474" algn="l" defTabSz="457474" rtl="0" eaLnBrk="1" latinLnBrk="0" hangingPunct="1">
                        <a:defRPr sz="1801" b="1" kern="1200">
                          <a:solidFill>
                            <a:schemeClr val="lt1"/>
                          </a:solidFill>
                          <a:latin typeface="Calibri" panose="020F0502020204030204"/>
                        </a:defRPr>
                      </a:lvl2pPr>
                      <a:lvl3pPr marL="914949" algn="l" defTabSz="457474" rtl="0" eaLnBrk="1" latinLnBrk="0" hangingPunct="1">
                        <a:defRPr sz="1801" b="1" kern="1200">
                          <a:solidFill>
                            <a:schemeClr val="lt1"/>
                          </a:solidFill>
                          <a:latin typeface="Calibri" panose="020F0502020204030204"/>
                        </a:defRPr>
                      </a:lvl3pPr>
                      <a:lvl4pPr marL="1372423" algn="l" defTabSz="457474" rtl="0" eaLnBrk="1" latinLnBrk="0" hangingPunct="1">
                        <a:defRPr sz="1801" b="1" kern="1200">
                          <a:solidFill>
                            <a:schemeClr val="lt1"/>
                          </a:solidFill>
                          <a:latin typeface="Calibri" panose="020F0502020204030204"/>
                        </a:defRPr>
                      </a:lvl4pPr>
                      <a:lvl5pPr marL="1829897" algn="l" defTabSz="457474" rtl="0" eaLnBrk="1" latinLnBrk="0" hangingPunct="1">
                        <a:defRPr sz="1801" b="1" kern="1200">
                          <a:solidFill>
                            <a:schemeClr val="lt1"/>
                          </a:solidFill>
                          <a:latin typeface="Calibri" panose="020F0502020204030204"/>
                        </a:defRPr>
                      </a:lvl5pPr>
                      <a:lvl6pPr marL="2287372" algn="l" defTabSz="457474" rtl="0" eaLnBrk="1" latinLnBrk="0" hangingPunct="1">
                        <a:defRPr sz="1801" b="1" kern="1200">
                          <a:solidFill>
                            <a:schemeClr val="lt1"/>
                          </a:solidFill>
                          <a:latin typeface="Calibri" panose="020F0502020204030204"/>
                        </a:defRPr>
                      </a:lvl6pPr>
                      <a:lvl7pPr marL="2744846" algn="l" defTabSz="457474" rtl="0" eaLnBrk="1" latinLnBrk="0" hangingPunct="1">
                        <a:defRPr sz="1801" b="1" kern="1200">
                          <a:solidFill>
                            <a:schemeClr val="lt1"/>
                          </a:solidFill>
                          <a:latin typeface="Calibri" panose="020F0502020204030204"/>
                        </a:defRPr>
                      </a:lvl7pPr>
                      <a:lvl8pPr marL="3202320" algn="l" defTabSz="457474" rtl="0" eaLnBrk="1" latinLnBrk="0" hangingPunct="1">
                        <a:defRPr sz="1801" b="1" kern="1200">
                          <a:solidFill>
                            <a:schemeClr val="lt1"/>
                          </a:solidFill>
                          <a:latin typeface="Calibri" panose="020F0502020204030204"/>
                        </a:defRPr>
                      </a:lvl8pPr>
                      <a:lvl9pPr marL="3659795" algn="l" defTabSz="457474" rtl="0" eaLnBrk="1" latinLnBrk="0" hangingPunct="1">
                        <a:defRPr sz="1801" b="1" kern="1200">
                          <a:solidFill>
                            <a:schemeClr val="lt1"/>
                          </a:solidFill>
                          <a:latin typeface="Calibri" panose="020F0502020204030204"/>
                        </a:defRPr>
                      </a:lvl9pPr>
                    </a:lstStyle>
                    <a:p>
                      <a:pPr marL="0" marR="0" lvl="0" indent="0" algn="l" defTabSz="1320613" rtl="0" eaLnBrk="1" fontAlgn="t" latinLnBrk="0" hangingPunct="1">
                        <a:lnSpc>
                          <a:spcPct val="100000"/>
                        </a:lnSpc>
                        <a:spcBef>
                          <a:spcPts val="0"/>
                        </a:spcBef>
                        <a:spcAft>
                          <a:spcPts val="600"/>
                        </a:spcAft>
                        <a:buClrTx/>
                        <a:buSzTx/>
                        <a:buFont typeface="Arial" panose="020B0604020202020204" pitchFamily="34" charset="0"/>
                        <a:buNone/>
                        <a:tabLst/>
                        <a:defRPr/>
                      </a:pPr>
                      <a:endParaRPr lang="en-US" sz="1100" b="0" i="0" u="none" strike="noStrike">
                        <a:solidFill>
                          <a:srgbClr val="002060"/>
                        </a:solidFill>
                        <a:effectLst/>
                        <a:latin typeface="Arial Rounded MT Bold" panose="020F0704030504030204" pitchFamily="34" charset="0"/>
                      </a:endParaRPr>
                    </a:p>
                  </a:txBody>
                  <a:tcPr marL="144000" marR="4572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474" rtl="0" eaLnBrk="1" latinLnBrk="0" hangingPunct="1">
                        <a:defRPr sz="1801" b="1" kern="1200">
                          <a:solidFill>
                            <a:schemeClr val="lt1"/>
                          </a:solidFill>
                          <a:latin typeface="Calibri" panose="020F0502020204030204"/>
                        </a:defRPr>
                      </a:lvl1pPr>
                      <a:lvl2pPr marL="457474" algn="l" defTabSz="457474" rtl="0" eaLnBrk="1" latinLnBrk="0" hangingPunct="1">
                        <a:defRPr sz="1801" b="1" kern="1200">
                          <a:solidFill>
                            <a:schemeClr val="lt1"/>
                          </a:solidFill>
                          <a:latin typeface="Calibri" panose="020F0502020204030204"/>
                        </a:defRPr>
                      </a:lvl2pPr>
                      <a:lvl3pPr marL="914949" algn="l" defTabSz="457474" rtl="0" eaLnBrk="1" latinLnBrk="0" hangingPunct="1">
                        <a:defRPr sz="1801" b="1" kern="1200">
                          <a:solidFill>
                            <a:schemeClr val="lt1"/>
                          </a:solidFill>
                          <a:latin typeface="Calibri" panose="020F0502020204030204"/>
                        </a:defRPr>
                      </a:lvl3pPr>
                      <a:lvl4pPr marL="1372423" algn="l" defTabSz="457474" rtl="0" eaLnBrk="1" latinLnBrk="0" hangingPunct="1">
                        <a:defRPr sz="1801" b="1" kern="1200">
                          <a:solidFill>
                            <a:schemeClr val="lt1"/>
                          </a:solidFill>
                          <a:latin typeface="Calibri" panose="020F0502020204030204"/>
                        </a:defRPr>
                      </a:lvl4pPr>
                      <a:lvl5pPr marL="1829897" algn="l" defTabSz="457474" rtl="0" eaLnBrk="1" latinLnBrk="0" hangingPunct="1">
                        <a:defRPr sz="1801" b="1" kern="1200">
                          <a:solidFill>
                            <a:schemeClr val="lt1"/>
                          </a:solidFill>
                          <a:latin typeface="Calibri" panose="020F0502020204030204"/>
                        </a:defRPr>
                      </a:lvl5pPr>
                      <a:lvl6pPr marL="2287372" algn="l" defTabSz="457474" rtl="0" eaLnBrk="1" latinLnBrk="0" hangingPunct="1">
                        <a:defRPr sz="1801" b="1" kern="1200">
                          <a:solidFill>
                            <a:schemeClr val="lt1"/>
                          </a:solidFill>
                          <a:latin typeface="Calibri" panose="020F0502020204030204"/>
                        </a:defRPr>
                      </a:lvl6pPr>
                      <a:lvl7pPr marL="2744846" algn="l" defTabSz="457474" rtl="0" eaLnBrk="1" latinLnBrk="0" hangingPunct="1">
                        <a:defRPr sz="1801" b="1" kern="1200">
                          <a:solidFill>
                            <a:schemeClr val="lt1"/>
                          </a:solidFill>
                          <a:latin typeface="Calibri" panose="020F0502020204030204"/>
                        </a:defRPr>
                      </a:lvl7pPr>
                      <a:lvl8pPr marL="3202320" algn="l" defTabSz="457474" rtl="0" eaLnBrk="1" latinLnBrk="0" hangingPunct="1">
                        <a:defRPr sz="1801" b="1" kern="1200">
                          <a:solidFill>
                            <a:schemeClr val="lt1"/>
                          </a:solidFill>
                          <a:latin typeface="Calibri" panose="020F0502020204030204"/>
                        </a:defRPr>
                      </a:lvl8pPr>
                      <a:lvl9pPr marL="3659795" algn="l" defTabSz="457474" rtl="0" eaLnBrk="1" latinLnBrk="0" hangingPunct="1">
                        <a:defRPr sz="1801" b="1" kern="1200">
                          <a:solidFill>
                            <a:schemeClr val="lt1"/>
                          </a:solidFill>
                          <a:latin typeface="Calibri" panose="020F0502020204030204"/>
                        </a:defRPr>
                      </a:lvl9pPr>
                    </a:lstStyle>
                    <a:p>
                      <a:pPr marL="171450" marR="0" lvl="0" indent="-171450" algn="l" defTabSz="1320613" rtl="0" eaLnBrk="1" fontAlgn="t" latinLnBrk="0" hangingPunct="1">
                        <a:lnSpc>
                          <a:spcPct val="100000"/>
                        </a:lnSpc>
                        <a:spcBef>
                          <a:spcPts val="0"/>
                        </a:spcBef>
                        <a:spcAft>
                          <a:spcPts val="600"/>
                        </a:spcAft>
                        <a:buClrTx/>
                        <a:buSzTx/>
                        <a:buFont typeface="Arial" panose="020B0604020202020204" pitchFamily="34" charset="0"/>
                        <a:buChar char="•"/>
                        <a:tabLst/>
                        <a:defRPr/>
                      </a:pPr>
                      <a:endParaRPr lang="en-US" sz="1100" b="0" i="0" u="none" strike="noStrike">
                        <a:solidFill>
                          <a:srgbClr val="002060"/>
                        </a:solidFill>
                        <a:effectLst/>
                        <a:latin typeface="Arial Rounded MT Bold" panose="020F0704030504030204" pitchFamily="34" charset="0"/>
                      </a:endParaRPr>
                    </a:p>
                  </a:txBody>
                  <a:tcPr marL="144000" marR="4572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474" rtl="0" eaLnBrk="1" latinLnBrk="0" hangingPunct="1">
                        <a:defRPr sz="1801" b="1" kern="1200">
                          <a:solidFill>
                            <a:schemeClr val="lt1"/>
                          </a:solidFill>
                          <a:latin typeface="Calibri" panose="020F0502020204030204"/>
                        </a:defRPr>
                      </a:lvl1pPr>
                      <a:lvl2pPr marL="457474" algn="l" defTabSz="457474" rtl="0" eaLnBrk="1" latinLnBrk="0" hangingPunct="1">
                        <a:defRPr sz="1801" b="1" kern="1200">
                          <a:solidFill>
                            <a:schemeClr val="lt1"/>
                          </a:solidFill>
                          <a:latin typeface="Calibri" panose="020F0502020204030204"/>
                        </a:defRPr>
                      </a:lvl2pPr>
                      <a:lvl3pPr marL="914949" algn="l" defTabSz="457474" rtl="0" eaLnBrk="1" latinLnBrk="0" hangingPunct="1">
                        <a:defRPr sz="1801" b="1" kern="1200">
                          <a:solidFill>
                            <a:schemeClr val="lt1"/>
                          </a:solidFill>
                          <a:latin typeface="Calibri" panose="020F0502020204030204"/>
                        </a:defRPr>
                      </a:lvl3pPr>
                      <a:lvl4pPr marL="1372423" algn="l" defTabSz="457474" rtl="0" eaLnBrk="1" latinLnBrk="0" hangingPunct="1">
                        <a:defRPr sz="1801" b="1" kern="1200">
                          <a:solidFill>
                            <a:schemeClr val="lt1"/>
                          </a:solidFill>
                          <a:latin typeface="Calibri" panose="020F0502020204030204"/>
                        </a:defRPr>
                      </a:lvl4pPr>
                      <a:lvl5pPr marL="1829897" algn="l" defTabSz="457474" rtl="0" eaLnBrk="1" latinLnBrk="0" hangingPunct="1">
                        <a:defRPr sz="1801" b="1" kern="1200">
                          <a:solidFill>
                            <a:schemeClr val="lt1"/>
                          </a:solidFill>
                          <a:latin typeface="Calibri" panose="020F0502020204030204"/>
                        </a:defRPr>
                      </a:lvl5pPr>
                      <a:lvl6pPr marL="2287372" algn="l" defTabSz="457474" rtl="0" eaLnBrk="1" latinLnBrk="0" hangingPunct="1">
                        <a:defRPr sz="1801" b="1" kern="1200">
                          <a:solidFill>
                            <a:schemeClr val="lt1"/>
                          </a:solidFill>
                          <a:latin typeface="Calibri" panose="020F0502020204030204"/>
                        </a:defRPr>
                      </a:lvl6pPr>
                      <a:lvl7pPr marL="2744846" algn="l" defTabSz="457474" rtl="0" eaLnBrk="1" latinLnBrk="0" hangingPunct="1">
                        <a:defRPr sz="1801" b="1" kern="1200">
                          <a:solidFill>
                            <a:schemeClr val="lt1"/>
                          </a:solidFill>
                          <a:latin typeface="Calibri" panose="020F0502020204030204"/>
                        </a:defRPr>
                      </a:lvl7pPr>
                      <a:lvl8pPr marL="3202320" algn="l" defTabSz="457474" rtl="0" eaLnBrk="1" latinLnBrk="0" hangingPunct="1">
                        <a:defRPr sz="1801" b="1" kern="1200">
                          <a:solidFill>
                            <a:schemeClr val="lt1"/>
                          </a:solidFill>
                          <a:latin typeface="Calibri" panose="020F0502020204030204"/>
                        </a:defRPr>
                      </a:lvl8pPr>
                      <a:lvl9pPr marL="3659795" algn="l" defTabSz="457474" rtl="0" eaLnBrk="1" latinLnBrk="0" hangingPunct="1">
                        <a:defRPr sz="1801" b="1" kern="1200">
                          <a:solidFill>
                            <a:schemeClr val="lt1"/>
                          </a:solidFill>
                          <a:latin typeface="Calibri" panose="020F0502020204030204"/>
                        </a:defRPr>
                      </a:lvl9pPr>
                    </a:lstStyle>
                    <a:p>
                      <a:pPr marL="171450" indent="-171450" algn="l" rtl="0" fontAlgn="t">
                        <a:spcAft>
                          <a:spcPts val="600"/>
                        </a:spcAft>
                        <a:buFont typeface="Arial" panose="020B0604020202020204" pitchFamily="34" charset="0"/>
                        <a:buChar char="•"/>
                      </a:pPr>
                      <a:endParaRPr lang="en-US" sz="1100" b="0" i="0" u="none" strike="noStrike">
                        <a:solidFill>
                          <a:srgbClr val="002060"/>
                        </a:solidFill>
                        <a:effectLst/>
                        <a:latin typeface="Arial Rounded MT Bold" panose="020F0704030504030204" pitchFamily="34" charset="0"/>
                      </a:endParaRPr>
                    </a:p>
                  </a:txBody>
                  <a:tcPr marL="144000" marR="4572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b">
                        <a:spcAft>
                          <a:spcPts val="600"/>
                        </a:spcAft>
                        <a:buFont typeface="Arial" panose="020B0604020202020204" pitchFamily="34" charset="0"/>
                        <a:buChar char="•"/>
                      </a:pPr>
                      <a:endParaRPr lang="en-GB" sz="1100" b="0" i="0" u="none" strike="noStrike">
                        <a:solidFill>
                          <a:srgbClr val="002060"/>
                        </a:solidFill>
                        <a:effectLst/>
                        <a:latin typeface="Arial Rounded MT Bold" panose="020F0704030504030204" pitchFamily="34" charset="0"/>
                      </a:endParaRPr>
                    </a:p>
                  </a:txBody>
                  <a:tcPr marL="144000" marR="4572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b">
                        <a:spcAft>
                          <a:spcPts val="600"/>
                        </a:spcAft>
                        <a:buFont typeface="Arial" panose="020B0604020202020204" pitchFamily="34" charset="0"/>
                        <a:buChar char="•"/>
                      </a:pPr>
                      <a:endParaRPr lang="en-GB" sz="1100" b="0" i="0" u="none" strike="noStrike">
                        <a:solidFill>
                          <a:srgbClr val="002060"/>
                        </a:solidFill>
                        <a:effectLst/>
                        <a:latin typeface="Arial Rounded MT Bold" panose="020F0704030504030204" pitchFamily="34" charset="0"/>
                      </a:endParaRPr>
                    </a:p>
                  </a:txBody>
                  <a:tcPr marL="144000" marR="4572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474" rtl="0" eaLnBrk="1" latinLnBrk="0" hangingPunct="1">
                        <a:defRPr sz="1801" b="1" kern="1200">
                          <a:solidFill>
                            <a:schemeClr val="lt1"/>
                          </a:solidFill>
                          <a:latin typeface="Calibri" panose="020F0502020204030204"/>
                        </a:defRPr>
                      </a:lvl1pPr>
                      <a:lvl2pPr marL="457474" algn="l" defTabSz="457474" rtl="0" eaLnBrk="1" latinLnBrk="0" hangingPunct="1">
                        <a:defRPr sz="1801" b="1" kern="1200">
                          <a:solidFill>
                            <a:schemeClr val="lt1"/>
                          </a:solidFill>
                          <a:latin typeface="Calibri" panose="020F0502020204030204"/>
                        </a:defRPr>
                      </a:lvl2pPr>
                      <a:lvl3pPr marL="914949" algn="l" defTabSz="457474" rtl="0" eaLnBrk="1" latinLnBrk="0" hangingPunct="1">
                        <a:defRPr sz="1801" b="1" kern="1200">
                          <a:solidFill>
                            <a:schemeClr val="lt1"/>
                          </a:solidFill>
                          <a:latin typeface="Calibri" panose="020F0502020204030204"/>
                        </a:defRPr>
                      </a:lvl3pPr>
                      <a:lvl4pPr marL="1372423" algn="l" defTabSz="457474" rtl="0" eaLnBrk="1" latinLnBrk="0" hangingPunct="1">
                        <a:defRPr sz="1801" b="1" kern="1200">
                          <a:solidFill>
                            <a:schemeClr val="lt1"/>
                          </a:solidFill>
                          <a:latin typeface="Calibri" panose="020F0502020204030204"/>
                        </a:defRPr>
                      </a:lvl4pPr>
                      <a:lvl5pPr marL="1829897" algn="l" defTabSz="457474" rtl="0" eaLnBrk="1" latinLnBrk="0" hangingPunct="1">
                        <a:defRPr sz="1801" b="1" kern="1200">
                          <a:solidFill>
                            <a:schemeClr val="lt1"/>
                          </a:solidFill>
                          <a:latin typeface="Calibri" panose="020F0502020204030204"/>
                        </a:defRPr>
                      </a:lvl5pPr>
                      <a:lvl6pPr marL="2287372" algn="l" defTabSz="457474" rtl="0" eaLnBrk="1" latinLnBrk="0" hangingPunct="1">
                        <a:defRPr sz="1801" b="1" kern="1200">
                          <a:solidFill>
                            <a:schemeClr val="lt1"/>
                          </a:solidFill>
                          <a:latin typeface="Calibri" panose="020F0502020204030204"/>
                        </a:defRPr>
                      </a:lvl6pPr>
                      <a:lvl7pPr marL="2744846" algn="l" defTabSz="457474" rtl="0" eaLnBrk="1" latinLnBrk="0" hangingPunct="1">
                        <a:defRPr sz="1801" b="1" kern="1200">
                          <a:solidFill>
                            <a:schemeClr val="lt1"/>
                          </a:solidFill>
                          <a:latin typeface="Calibri" panose="020F0502020204030204"/>
                        </a:defRPr>
                      </a:lvl7pPr>
                      <a:lvl8pPr marL="3202320" algn="l" defTabSz="457474" rtl="0" eaLnBrk="1" latinLnBrk="0" hangingPunct="1">
                        <a:defRPr sz="1801" b="1" kern="1200">
                          <a:solidFill>
                            <a:schemeClr val="lt1"/>
                          </a:solidFill>
                          <a:latin typeface="Calibri" panose="020F0502020204030204"/>
                        </a:defRPr>
                      </a:lvl8pPr>
                      <a:lvl9pPr marL="3659795" algn="l" defTabSz="457474" rtl="0" eaLnBrk="1" latinLnBrk="0" hangingPunct="1">
                        <a:defRPr sz="1801" b="1" kern="1200">
                          <a:solidFill>
                            <a:schemeClr val="lt1"/>
                          </a:solidFill>
                          <a:latin typeface="Calibri" panose="020F0502020204030204"/>
                        </a:defRPr>
                      </a:lvl9pPr>
                    </a:lstStyle>
                    <a:p>
                      <a:pPr marL="171450" indent="-171450" algn="l" fontAlgn="b">
                        <a:spcAft>
                          <a:spcPts val="600"/>
                        </a:spcAft>
                        <a:buFont typeface="Arial" panose="020B0604020202020204" pitchFamily="34" charset="0"/>
                        <a:buChar char="•"/>
                      </a:pPr>
                      <a:endParaRPr lang="en-GB" sz="1100" b="0" i="0" u="none" strike="noStrike">
                        <a:solidFill>
                          <a:srgbClr val="002060"/>
                        </a:solidFill>
                        <a:effectLst/>
                        <a:latin typeface="Arial Rounded MT Bold" panose="020F0704030504030204" pitchFamily="34" charset="0"/>
                      </a:endParaRPr>
                    </a:p>
                  </a:txBody>
                  <a:tcPr marL="144000" marR="4572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474" rtl="0" eaLnBrk="1" latinLnBrk="0" hangingPunct="1">
                        <a:defRPr sz="1801" b="1" kern="1200">
                          <a:solidFill>
                            <a:schemeClr val="lt1"/>
                          </a:solidFill>
                          <a:latin typeface="Calibri" panose="020F0502020204030204"/>
                        </a:defRPr>
                      </a:lvl1pPr>
                      <a:lvl2pPr marL="457474" algn="l" defTabSz="457474" rtl="0" eaLnBrk="1" latinLnBrk="0" hangingPunct="1">
                        <a:defRPr sz="1801" b="1" kern="1200">
                          <a:solidFill>
                            <a:schemeClr val="lt1"/>
                          </a:solidFill>
                          <a:latin typeface="Calibri" panose="020F0502020204030204"/>
                        </a:defRPr>
                      </a:lvl2pPr>
                      <a:lvl3pPr marL="914949" algn="l" defTabSz="457474" rtl="0" eaLnBrk="1" latinLnBrk="0" hangingPunct="1">
                        <a:defRPr sz="1801" b="1" kern="1200">
                          <a:solidFill>
                            <a:schemeClr val="lt1"/>
                          </a:solidFill>
                          <a:latin typeface="Calibri" panose="020F0502020204030204"/>
                        </a:defRPr>
                      </a:lvl3pPr>
                      <a:lvl4pPr marL="1372423" algn="l" defTabSz="457474" rtl="0" eaLnBrk="1" latinLnBrk="0" hangingPunct="1">
                        <a:defRPr sz="1801" b="1" kern="1200">
                          <a:solidFill>
                            <a:schemeClr val="lt1"/>
                          </a:solidFill>
                          <a:latin typeface="Calibri" panose="020F0502020204030204"/>
                        </a:defRPr>
                      </a:lvl4pPr>
                      <a:lvl5pPr marL="1829897" algn="l" defTabSz="457474" rtl="0" eaLnBrk="1" latinLnBrk="0" hangingPunct="1">
                        <a:defRPr sz="1801" b="1" kern="1200">
                          <a:solidFill>
                            <a:schemeClr val="lt1"/>
                          </a:solidFill>
                          <a:latin typeface="Calibri" panose="020F0502020204030204"/>
                        </a:defRPr>
                      </a:lvl5pPr>
                      <a:lvl6pPr marL="2287372" algn="l" defTabSz="457474" rtl="0" eaLnBrk="1" latinLnBrk="0" hangingPunct="1">
                        <a:defRPr sz="1801" b="1" kern="1200">
                          <a:solidFill>
                            <a:schemeClr val="lt1"/>
                          </a:solidFill>
                          <a:latin typeface="Calibri" panose="020F0502020204030204"/>
                        </a:defRPr>
                      </a:lvl6pPr>
                      <a:lvl7pPr marL="2744846" algn="l" defTabSz="457474" rtl="0" eaLnBrk="1" latinLnBrk="0" hangingPunct="1">
                        <a:defRPr sz="1801" b="1" kern="1200">
                          <a:solidFill>
                            <a:schemeClr val="lt1"/>
                          </a:solidFill>
                          <a:latin typeface="Calibri" panose="020F0502020204030204"/>
                        </a:defRPr>
                      </a:lvl7pPr>
                      <a:lvl8pPr marL="3202320" algn="l" defTabSz="457474" rtl="0" eaLnBrk="1" latinLnBrk="0" hangingPunct="1">
                        <a:defRPr sz="1801" b="1" kern="1200">
                          <a:solidFill>
                            <a:schemeClr val="lt1"/>
                          </a:solidFill>
                          <a:latin typeface="Calibri" panose="020F0502020204030204"/>
                        </a:defRPr>
                      </a:lvl8pPr>
                      <a:lvl9pPr marL="3659795" algn="l" defTabSz="457474" rtl="0" eaLnBrk="1" latinLnBrk="0" hangingPunct="1">
                        <a:defRPr sz="1801" b="1" kern="1200">
                          <a:solidFill>
                            <a:schemeClr val="lt1"/>
                          </a:solidFill>
                          <a:latin typeface="Calibri" panose="020F0502020204030204"/>
                        </a:defRPr>
                      </a:lvl9pPr>
                    </a:lstStyle>
                    <a:p>
                      <a:pPr marL="171450" indent="-171450" algn="l" fontAlgn="b">
                        <a:spcAft>
                          <a:spcPts val="600"/>
                        </a:spcAft>
                        <a:buFont typeface="Arial" panose="020B0604020202020204" pitchFamily="34" charset="0"/>
                        <a:buChar char="•"/>
                      </a:pPr>
                      <a:endParaRPr lang="en-GB" sz="1100" b="0" i="0" u="none" strike="noStrike">
                        <a:solidFill>
                          <a:srgbClr val="002060"/>
                        </a:solidFill>
                        <a:effectLst/>
                        <a:latin typeface="Arial Rounded MT Bold" panose="020F0704030504030204" pitchFamily="34" charset="0"/>
                      </a:endParaRPr>
                    </a:p>
                  </a:txBody>
                  <a:tcPr marL="144000" marR="4572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3090752"/>
                  </a:ext>
                </a:extLst>
              </a:tr>
              <a:tr h="898735">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0" marR="0" lvl="0" indent="0" algn="ctr" defTabSz="1320613" rtl="0" fontAlgn="t" hangingPunct="1">
                        <a:lnSpc>
                          <a:spcPct val="100000"/>
                        </a:lnSpc>
                        <a:spcBef>
                          <a:spcPts val="0"/>
                        </a:spcBef>
                        <a:spcAft>
                          <a:spcPts val="0"/>
                        </a:spcAft>
                        <a:buNone/>
                        <a:tabLst/>
                      </a:pPr>
                      <a:r>
                        <a:rPr lang="en-US" sz="900" b="0" i="0" u="none" strike="noStrike" kern="1200" baseline="0">
                          <a:solidFill>
                            <a:schemeClr val="tx1"/>
                          </a:solidFill>
                          <a:latin typeface="+mn-lt"/>
                        </a:rPr>
                        <a:t>Ensure that architecture have been engaged and reviewed proposed opportunity</a:t>
                      </a:r>
                    </a:p>
                  </a:txBody>
                  <a:tcPr marL="29230" marR="29230" marT="29230" marB="2923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0" marR="0" lvl="0" indent="0" algn="ctr" defTabSz="1320613" rtl="0" fontAlgn="t" hangingPunct="1">
                        <a:lnSpc>
                          <a:spcPct val="100000"/>
                        </a:lnSpc>
                        <a:spcBef>
                          <a:spcPts val="0"/>
                        </a:spcBef>
                        <a:spcAft>
                          <a:spcPts val="0"/>
                        </a:spcAft>
                        <a:buNone/>
                        <a:tabLst/>
                      </a:pPr>
                      <a:r>
                        <a:rPr lang="en-US" sz="900" b="0" i="0" u="none" strike="noStrike" kern="1200" baseline="0">
                          <a:solidFill>
                            <a:schemeClr val="tx1"/>
                          </a:solidFill>
                          <a:latin typeface="+mn-lt"/>
                        </a:rPr>
                        <a:t>Ensure that selected solution is appropriate, aligns to strategy</a:t>
                      </a:r>
                    </a:p>
                    <a:p>
                      <a:pPr marL="0" marR="0" lvl="0" indent="0" algn="ctr" defTabSz="1320613" rtl="0" fontAlgn="t" hangingPunct="1">
                        <a:lnSpc>
                          <a:spcPct val="100000"/>
                        </a:lnSpc>
                        <a:spcBef>
                          <a:spcPts val="0"/>
                        </a:spcBef>
                        <a:spcAft>
                          <a:spcPts val="0"/>
                        </a:spcAft>
                        <a:buNone/>
                        <a:tabLst/>
                      </a:pPr>
                      <a:r>
                        <a:rPr lang="en-US" sz="900" b="0" i="0" u="none" strike="noStrike" kern="1200" baseline="0">
                          <a:solidFill>
                            <a:schemeClr val="tx1"/>
                          </a:solidFill>
                          <a:latin typeface="+mn-lt"/>
                        </a:rPr>
                        <a:t>and supports the business need and is </a:t>
                      </a:r>
                      <a:r>
                        <a:rPr lang="en-US" sz="900" b="0" i="0" u="sng" strike="noStrike" kern="1200" baseline="0">
                          <a:solidFill>
                            <a:schemeClr val="tx1"/>
                          </a:solidFill>
                          <a:latin typeface="+mn-lt"/>
                        </a:rPr>
                        <a:t>baselined</a:t>
                      </a:r>
                    </a:p>
                  </a:txBody>
                  <a:tcPr marL="29230" marR="29230" marT="29230" marB="2923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0" marR="0" lvl="0" indent="0" algn="ctr" defTabSz="1320613" rtl="0" fontAlgn="t" hangingPunct="1">
                        <a:lnSpc>
                          <a:spcPct val="100000"/>
                        </a:lnSpc>
                        <a:spcBef>
                          <a:spcPts val="0"/>
                        </a:spcBef>
                        <a:spcAft>
                          <a:spcPts val="0"/>
                        </a:spcAft>
                        <a:buNone/>
                        <a:tabLst/>
                      </a:pPr>
                      <a:r>
                        <a:rPr lang="en-GB" sz="900" b="0" i="0" u="none" strike="noStrike" kern="1200" baseline="0">
                          <a:solidFill>
                            <a:schemeClr val="tx1"/>
                          </a:solidFill>
                          <a:latin typeface="+mn-lt"/>
                        </a:rPr>
                        <a:t>Ensure that detailed requirements are complete (including NF), trace to HL solution design, that test approach is correct</a:t>
                      </a:r>
                    </a:p>
                  </a:txBody>
                  <a:tcPr marL="29230" marR="29230" marT="29230" marB="2923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0" marR="0" lvl="0" indent="0" algn="ctr" defTabSz="1320613" rtl="0" fontAlgn="t" hangingPunct="1">
                        <a:lnSpc>
                          <a:spcPct val="100000"/>
                        </a:lnSpc>
                        <a:spcBef>
                          <a:spcPts val="0"/>
                        </a:spcBef>
                        <a:spcAft>
                          <a:spcPts val="0"/>
                        </a:spcAft>
                        <a:buNone/>
                        <a:tabLst/>
                      </a:pPr>
                      <a:r>
                        <a:rPr lang="en-GB" sz="900" b="0" i="0" u="none" strike="noStrike" kern="1200" baseline="0">
                          <a:solidFill>
                            <a:schemeClr val="tx1"/>
                          </a:solidFill>
                          <a:latin typeface="+mn-lt"/>
                        </a:rPr>
                        <a:t>Ensure detailed design aligns to enterprise scope and system integration supports all parries</a:t>
                      </a:r>
                    </a:p>
                  </a:txBody>
                  <a:tcPr marL="29230" marR="29230" marT="29230" marB="2923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p>
                      <a:pPr marL="0" marR="0" lvl="0" indent="0" algn="ctr" defTabSz="1320613" rtl="0" fontAlgn="t" hangingPunct="1">
                        <a:lnSpc>
                          <a:spcPct val="100000"/>
                        </a:lnSpc>
                        <a:spcBef>
                          <a:spcPts val="0"/>
                        </a:spcBef>
                        <a:spcAft>
                          <a:spcPts val="0"/>
                        </a:spcAft>
                        <a:buNone/>
                        <a:tabLst/>
                      </a:pPr>
                      <a:r>
                        <a:rPr lang="en-GB" sz="900" b="0" i="0" u="none" strike="noStrike" kern="1200" baseline="0">
                          <a:solidFill>
                            <a:schemeClr val="tx1"/>
                          </a:solidFill>
                          <a:latin typeface="+mn-lt"/>
                        </a:rPr>
                        <a:t>Ensure that solution build is as designed, that configuration is detailed, that test plans are valid and all elements align to requirements</a:t>
                      </a:r>
                    </a:p>
                  </a:txBody>
                  <a:tcPr marL="29230" marR="29230" marT="29230" marB="2923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p>
                      <a:pPr marL="0" marR="0" lvl="0" indent="0" algn="ctr" defTabSz="1320613" rtl="0" fontAlgn="t" hangingPunct="1">
                        <a:lnSpc>
                          <a:spcPct val="100000"/>
                        </a:lnSpc>
                        <a:spcBef>
                          <a:spcPts val="0"/>
                        </a:spcBef>
                        <a:spcAft>
                          <a:spcPts val="0"/>
                        </a:spcAft>
                        <a:buNone/>
                        <a:tabLst/>
                      </a:pPr>
                      <a:r>
                        <a:rPr lang="en-GB" sz="900" b="0" i="0" u="none" strike="noStrike" kern="1200" baseline="0">
                          <a:solidFill>
                            <a:schemeClr val="tx1"/>
                          </a:solidFill>
                          <a:latin typeface="+mn-lt"/>
                        </a:rPr>
                        <a:t>Ensure testing is complete and defects fixed. Ensure that the business has a clear view of any issues and risks</a:t>
                      </a:r>
                    </a:p>
                  </a:txBody>
                  <a:tcPr marL="29230" marR="29230" marT="29230" marB="2923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0" marR="0" lvl="0" indent="0" algn="ctr" defTabSz="1320613" rtl="0" fontAlgn="t" hangingPunct="1">
                        <a:lnSpc>
                          <a:spcPct val="100000"/>
                        </a:lnSpc>
                        <a:spcBef>
                          <a:spcPts val="0"/>
                        </a:spcBef>
                        <a:spcAft>
                          <a:spcPts val="0"/>
                        </a:spcAft>
                        <a:buNone/>
                        <a:tabLst/>
                      </a:pPr>
                      <a:r>
                        <a:rPr lang="en-GB" sz="900" b="0" i="0" u="none" strike="noStrike" kern="1200" baseline="0">
                          <a:solidFill>
                            <a:schemeClr val="tx1"/>
                          </a:solidFill>
                          <a:latin typeface="+mn-lt"/>
                        </a:rPr>
                        <a:t>Support Go Live / deploy, incubate, ensure that lessens learned are captured/understood</a:t>
                      </a:r>
                    </a:p>
                  </a:txBody>
                  <a:tcPr marL="29230" marR="29230" marT="29230" marB="2923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0" marR="0" lvl="0" indent="0" algn="ctr" defTabSz="1320613" rtl="0" fontAlgn="t" hangingPunct="1">
                        <a:lnSpc>
                          <a:spcPct val="100000"/>
                        </a:lnSpc>
                        <a:spcBef>
                          <a:spcPts val="0"/>
                        </a:spcBef>
                        <a:spcAft>
                          <a:spcPts val="0"/>
                        </a:spcAft>
                        <a:buNone/>
                        <a:tabLst/>
                      </a:pPr>
                      <a:r>
                        <a:rPr lang="en-GB" sz="900" b="0" i="0" u="none" strike="noStrike" kern="1200" baseline="0">
                          <a:solidFill>
                            <a:schemeClr val="tx1"/>
                          </a:solidFill>
                          <a:latin typeface="+mn-lt"/>
                        </a:rPr>
                        <a:t>Support the capture realisation of target business outcomes against solution</a:t>
                      </a:r>
                    </a:p>
                  </a:txBody>
                  <a:tcPr marL="29230" marR="29230" marT="29230" marB="2923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extLst>
                  <a:ext uri="{0D108BD9-81ED-4DB2-BD59-A6C34878D82A}">
                    <a16:rowId xmlns:a16="http://schemas.microsoft.com/office/drawing/2014/main" val="3616686828"/>
                  </a:ext>
                </a:extLst>
              </a:tr>
              <a:tr h="3039723">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baseline="0">
                          <a:solidFill>
                            <a:schemeClr val="tx1"/>
                          </a:solidFill>
                          <a:latin typeface="+mn-lt"/>
                          <a:ea typeface="+mn-ea"/>
                          <a:cs typeface="+mn-cs"/>
                        </a:rPr>
                        <a:t>Ensure that proposed opportunity has architecture input and that its implication are understood.</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baseline="0">
                          <a:solidFill>
                            <a:schemeClr val="tx1"/>
                          </a:solidFill>
                          <a:latin typeface="+mn-lt"/>
                          <a:ea typeface="+mn-ea"/>
                          <a:cs typeface="+mn-cs"/>
                        </a:rPr>
                        <a:t>Ensure that the initial opportunity is captured with DCC enterprise repository and that there is an enterprise view of the opportunity. </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baseline="0">
                          <a:solidFill>
                            <a:schemeClr val="tx1"/>
                          </a:solidFill>
                          <a:latin typeface="+mn-lt"/>
                          <a:ea typeface="+mn-ea"/>
                          <a:cs typeface="+mn-cs"/>
                        </a:rPr>
                        <a:t>Ensure that proposed opportunity aligns with DCC technology roadmap and strategy.</a:t>
                      </a:r>
                    </a:p>
                  </a:txBody>
                  <a:tcPr marL="18004" marR="18004" marT="18004" marB="18004">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900" b="0" i="0" u="none" strike="noStrike" kern="1200">
                          <a:solidFill>
                            <a:schemeClr val="tx1"/>
                          </a:solidFill>
                          <a:latin typeface="+mn-lt"/>
                        </a:rPr>
                        <a:t>Ensure that that the business scope is correct and aligns to  the enterprise </a:t>
                      </a:r>
                      <a:r>
                        <a:rPr lang="en-US" sz="900" b="0" i="0" u="none" strike="noStrike" kern="1200">
                          <a:solidFill>
                            <a:schemeClr val="tx1"/>
                          </a:solidFill>
                          <a:latin typeface="+mn-lt"/>
                          <a:ea typeface="+mn-ea"/>
                          <a:cs typeface="+mn-cs"/>
                        </a:rPr>
                        <a:t>roadmap,</a:t>
                      </a:r>
                      <a:r>
                        <a:rPr lang="en-US" sz="900" b="0" i="0" u="none" strike="noStrike" kern="1200">
                          <a:solidFill>
                            <a:schemeClr val="tx1"/>
                          </a:solidFill>
                          <a:latin typeface="Arial Rounded MT Bold"/>
                          <a:ea typeface="+mn-ea"/>
                          <a:cs typeface="+mn-cs"/>
                        </a:rPr>
                        <a:t> </a:t>
                      </a:r>
                      <a:r>
                        <a:rPr lang="en-US" sz="900" b="0" i="0" u="none" strike="noStrike" kern="1200">
                          <a:solidFill>
                            <a:schemeClr val="tx1"/>
                          </a:solidFill>
                          <a:latin typeface="+mn-lt"/>
                        </a:rPr>
                        <a:t>strategy, vision of change.</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900" b="0" i="0" u="none" strike="noStrike" kern="1200">
                          <a:solidFill>
                            <a:schemeClr val="tx1"/>
                          </a:solidFill>
                          <a:latin typeface="+mn-lt"/>
                        </a:rPr>
                        <a:t>Ensure that enterprise impact to the business architecture and service is captured</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900" b="0" i="0" u="none" strike="noStrike" kern="1200">
                          <a:solidFill>
                            <a:schemeClr val="tx1"/>
                          </a:solidFill>
                          <a:latin typeface="+mn-lt"/>
                        </a:rPr>
                        <a:t>Ensure technology design choices align to DCC, principles and technology strategy</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900" b="0" i="0" u="none" strike="noStrike" kern="1200">
                          <a:solidFill>
                            <a:schemeClr val="tx1"/>
                          </a:solidFill>
                          <a:latin typeface="+mn-lt"/>
                        </a:rPr>
                        <a:t>Review solution options and approve solution choice.</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a:solidFill>
                            <a:schemeClr val="tx1"/>
                          </a:solidFill>
                          <a:latin typeface="+mn-lt"/>
                          <a:ea typeface="+mn-ea"/>
                          <a:cs typeface="+mn-cs"/>
                        </a:rPr>
                        <a:t>Ensure CFDA governance plan exists for next phase</a:t>
                      </a:r>
                    </a:p>
                    <a:p>
                      <a:pPr marL="107999" marR="0" lvl="0" indent="-107999" algn="l" defTabSz="1320613" rtl="0" fontAlgn="t" hangingPunct="1">
                        <a:lnSpc>
                          <a:spcPct val="100000"/>
                        </a:lnSpc>
                        <a:spcBef>
                          <a:spcPts val="0"/>
                        </a:spcBef>
                        <a:spcAft>
                          <a:spcPts val="0"/>
                        </a:spcAft>
                        <a:buSzPct val="100000"/>
                        <a:buFont typeface="Arial" pitchFamily="34"/>
                        <a:buChar char="•"/>
                        <a:tabLst/>
                      </a:pPr>
                      <a:endParaRPr lang="en-US" sz="900" b="0" i="0" u="none" strike="noStrike" kern="1200">
                        <a:solidFill>
                          <a:schemeClr val="tx1"/>
                        </a:solidFill>
                        <a:latin typeface="+mn-lt"/>
                      </a:endParaRPr>
                    </a:p>
                    <a:p>
                      <a:pPr marL="107999" marR="0" lvl="0" indent="-107999" algn="l" defTabSz="1320613" rtl="0" fontAlgn="t" hangingPunct="1">
                        <a:lnSpc>
                          <a:spcPct val="100000"/>
                        </a:lnSpc>
                        <a:spcBef>
                          <a:spcPts val="0"/>
                        </a:spcBef>
                        <a:spcAft>
                          <a:spcPts val="0"/>
                        </a:spcAft>
                        <a:buSzPct val="100000"/>
                        <a:buFont typeface="Arial" pitchFamily="34"/>
                        <a:buChar char="•"/>
                        <a:tabLst/>
                      </a:pPr>
                      <a:endParaRPr lang="en-US" sz="900" b="0" i="0" u="none" strike="noStrike" kern="1200">
                        <a:solidFill>
                          <a:schemeClr val="tx1"/>
                        </a:solidFill>
                        <a:latin typeface="+mn-lt"/>
                      </a:endParaRPr>
                    </a:p>
                  </a:txBody>
                  <a:tcPr marL="18004" marR="18004" marT="18004" marB="18004">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a:solidFill>
                            <a:schemeClr val="tx1"/>
                          </a:solidFill>
                          <a:latin typeface="+mn-lt"/>
                        </a:rPr>
                        <a:t>Ensure detailed requirements are correct,  complete and baselined</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a:solidFill>
                            <a:schemeClr val="tx1"/>
                          </a:solidFill>
                          <a:latin typeface="+mn-lt"/>
                        </a:rPr>
                        <a:t>Ensure full end to end  engineering traceability..</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a:solidFill>
                            <a:schemeClr val="tx1"/>
                          </a:solidFill>
                          <a:latin typeface="+mn-lt"/>
                        </a:rPr>
                        <a:t>Ensure that all parties have an HL enterprise integrated systems engineering solution that will support the business need</a:t>
                      </a:r>
                      <a:r>
                        <a:rPr lang="en-US" sz="900" b="0" i="0" u="none" strike="noStrike" kern="1200">
                          <a:solidFill>
                            <a:schemeClr val="tx1"/>
                          </a:solidFill>
                          <a:latin typeface="+mn-lt"/>
                          <a:ea typeface="+mn-ea"/>
                          <a:cs typeface="+mn-cs"/>
                        </a:rPr>
                        <a:t>.</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900" b="0" i="0" u="none" strike="noStrike" kern="1200">
                          <a:solidFill>
                            <a:schemeClr val="tx1"/>
                          </a:solidFill>
                          <a:latin typeface="+mn-lt"/>
                          <a:ea typeface="+mn-ea"/>
                          <a:cs typeface="+mn-cs"/>
                        </a:rPr>
                        <a:t>Ensure HL service design is correct</a:t>
                      </a:r>
                      <a:endParaRPr lang="en-GB" sz="900" b="0" i="0" u="none" strike="noStrike" kern="1200">
                        <a:solidFill>
                          <a:schemeClr val="tx1"/>
                        </a:solidFill>
                        <a:latin typeface="+mn-lt"/>
                      </a:endParaRP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a:solidFill>
                            <a:schemeClr val="tx1"/>
                          </a:solidFill>
                          <a:latin typeface="+mn-lt"/>
                        </a:rPr>
                        <a:t>Ensure that the test scope is correct. </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a:solidFill>
                            <a:schemeClr val="tx1"/>
                          </a:solidFill>
                          <a:latin typeface="+mn-lt"/>
                        </a:rPr>
                        <a:t>Ensure CFDA governance plan exists for next phase</a:t>
                      </a:r>
                    </a:p>
                  </a:txBody>
                  <a:tcPr marL="18004" marR="18004" marT="18004" marB="18004">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a:solidFill>
                            <a:schemeClr val="tx1"/>
                          </a:solidFill>
                          <a:latin typeface="+mn-lt"/>
                          <a:ea typeface="+mn-ea"/>
                          <a:cs typeface="+mn-cs"/>
                        </a:rPr>
                        <a:t>Ensure that detailed design align to requirements and are correct before build.  </a:t>
                      </a:r>
                      <a:endParaRPr lang="en-US" sz="900" b="0" i="0" u="none" strike="noStrike" kern="1200">
                        <a:solidFill>
                          <a:schemeClr val="tx1"/>
                        </a:solidFill>
                        <a:latin typeface="+mn-lt"/>
                        <a:ea typeface="+mn-ea"/>
                        <a:cs typeface="+mn-cs"/>
                      </a:endParaRP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a:solidFill>
                            <a:schemeClr val="tx1"/>
                          </a:solidFill>
                          <a:latin typeface="+mn-lt"/>
                          <a:ea typeface="+mn-ea"/>
                          <a:cs typeface="+mn-cs"/>
                        </a:rPr>
                        <a:t>Ensure full end to end  engineering traceability</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a:solidFill>
                            <a:schemeClr val="tx1"/>
                          </a:solidFill>
                          <a:latin typeface="+mn-lt"/>
                          <a:ea typeface="+mn-ea"/>
                          <a:cs typeface="+mn-cs"/>
                        </a:rPr>
                        <a:t>Ensure that SP system integrated design are aligned.</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900" b="0" i="0" u="none" strike="noStrike" kern="1200">
                          <a:solidFill>
                            <a:schemeClr val="tx1"/>
                          </a:solidFill>
                          <a:latin typeface="+mn-lt"/>
                          <a:ea typeface="+mn-ea"/>
                          <a:cs typeface="+mn-cs"/>
                        </a:rPr>
                        <a:t>Ensure detailed service design is correct</a:t>
                      </a:r>
                      <a:endParaRPr lang="en-GB" sz="900" b="0" i="0" u="none" strike="noStrike" kern="1200">
                        <a:solidFill>
                          <a:schemeClr val="tx1"/>
                        </a:solidFill>
                        <a:latin typeface="+mn-lt"/>
                        <a:ea typeface="+mn-ea"/>
                        <a:cs typeface="+mn-cs"/>
                      </a:endParaRP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a:solidFill>
                            <a:schemeClr val="tx1"/>
                          </a:solidFill>
                          <a:latin typeface="+mn-lt"/>
                          <a:ea typeface="+mn-ea"/>
                          <a:cs typeface="+mn-cs"/>
                        </a:rPr>
                        <a:t>Ensure that test scope and plan is correct.</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i="0" u="none" strike="noStrike" kern="1200">
                          <a:solidFill>
                            <a:schemeClr val="tx1"/>
                          </a:solidFill>
                          <a:latin typeface="+mn-lt"/>
                          <a:ea typeface="+mn-ea"/>
                          <a:cs typeface="+mn-cs"/>
                        </a:rPr>
                        <a:t>Ensure CFDA governance plan exists for next phase</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endParaRPr lang="en-GB" sz="900" b="0" i="0" u="none" strike="noStrike" kern="1200">
                        <a:solidFill>
                          <a:schemeClr val="tx1"/>
                        </a:solidFill>
                        <a:latin typeface="+mn-lt"/>
                        <a:ea typeface="+mn-ea"/>
                        <a:cs typeface="+mn-cs"/>
                      </a:endParaRP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endParaRPr lang="en-US" sz="900" b="0" kern="1200" baseline="0">
                        <a:solidFill>
                          <a:schemeClr val="tx1"/>
                        </a:solidFill>
                        <a:latin typeface="+mn-lt"/>
                        <a:ea typeface="+mn-ea"/>
                        <a:cs typeface="Arial"/>
                      </a:endParaRPr>
                    </a:p>
                    <a:p>
                      <a:pPr marL="0" marR="0" lvl="0" indent="0" algn="l" defTabSz="1320613" rtl="0" eaLnBrk="1" fontAlgn="t" latinLnBrk="0" hangingPunct="1">
                        <a:lnSpc>
                          <a:spcPct val="100000"/>
                        </a:lnSpc>
                        <a:spcBef>
                          <a:spcPts val="0"/>
                        </a:spcBef>
                        <a:spcAft>
                          <a:spcPts val="0"/>
                        </a:spcAft>
                        <a:buClrTx/>
                        <a:buSzPct val="100000"/>
                        <a:buFont typeface="Arial" pitchFamily="34"/>
                        <a:buNone/>
                        <a:tabLst/>
                        <a:defRPr/>
                      </a:pPr>
                      <a:endParaRPr lang="en-GB" sz="900">
                        <a:solidFill>
                          <a:schemeClr val="tx1"/>
                        </a:solidFill>
                        <a:latin typeface="Calibri"/>
                        <a:cs typeface="Calibri"/>
                      </a:endParaRPr>
                    </a:p>
                    <a:p>
                      <a:pPr marL="0" marR="0" lvl="0" indent="0" algn="l" defTabSz="1320613" rtl="0" fontAlgn="t" hangingPunct="1">
                        <a:lnSpc>
                          <a:spcPct val="100000"/>
                        </a:lnSpc>
                        <a:spcBef>
                          <a:spcPts val="0"/>
                        </a:spcBef>
                        <a:spcAft>
                          <a:spcPts val="0"/>
                        </a:spcAft>
                        <a:buSzPct val="100000"/>
                        <a:buFont typeface="Arial" pitchFamily="34"/>
                        <a:buNone/>
                        <a:tabLst/>
                      </a:pPr>
                      <a:endParaRPr lang="en-GB" sz="900" b="0" baseline="0">
                        <a:solidFill>
                          <a:schemeClr val="tx1"/>
                        </a:solidFill>
                        <a:latin typeface="+mn-lt"/>
                        <a:cs typeface="Arial"/>
                      </a:endParaRPr>
                    </a:p>
                    <a:p>
                      <a:pPr marL="0" marR="0" lvl="0" indent="0" algn="l" defTabSz="1320613" rtl="0" fontAlgn="t" hangingPunct="1">
                        <a:lnSpc>
                          <a:spcPct val="100000"/>
                        </a:lnSpc>
                        <a:spcBef>
                          <a:spcPts val="0"/>
                        </a:spcBef>
                        <a:spcAft>
                          <a:spcPts val="0"/>
                        </a:spcAft>
                        <a:buSzPct val="100000"/>
                        <a:buFont typeface="Arial" pitchFamily="34"/>
                        <a:buNone/>
                        <a:tabLst/>
                      </a:pPr>
                      <a:endParaRPr lang="en-GB" sz="900" b="0">
                        <a:solidFill>
                          <a:schemeClr val="tx1"/>
                        </a:solidFill>
                        <a:latin typeface="+mn-lt"/>
                        <a:cs typeface="Arial"/>
                      </a:endParaRPr>
                    </a:p>
                  </a:txBody>
                  <a:tcPr marL="18004" marR="18004" marT="18004" marB="18004">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900">
                          <a:solidFill>
                            <a:schemeClr val="tx1"/>
                          </a:solidFill>
                          <a:latin typeface="+mn-lt"/>
                          <a:cs typeface="Calibri"/>
                        </a:rPr>
                        <a:t>Ensure built as designed and all solution deliverables are baselined and traceable.</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900">
                          <a:solidFill>
                            <a:schemeClr val="tx1"/>
                          </a:solidFill>
                          <a:latin typeface="+mn-lt"/>
                          <a:cs typeface="Calibri"/>
                        </a:rPr>
                        <a:t>Ensure detailed service design are complete.</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baseline="0">
                          <a:solidFill>
                            <a:schemeClr val="tx1"/>
                          </a:solidFill>
                          <a:latin typeface="+mn-lt"/>
                          <a:cs typeface="Arial"/>
                        </a:rPr>
                        <a:t>Ensure that test plans have been align across all stakeholders.</a:t>
                      </a:r>
                      <a:endParaRPr lang="en-US" sz="900">
                        <a:solidFill>
                          <a:schemeClr val="tx1"/>
                        </a:solidFill>
                        <a:latin typeface="+mn-lt"/>
                        <a:cs typeface="Calibri"/>
                      </a:endParaRP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900">
                          <a:solidFill>
                            <a:schemeClr val="tx1"/>
                          </a:solidFill>
                          <a:latin typeface="+mn-lt"/>
                          <a:cs typeface="Calibri"/>
                        </a:rPr>
                        <a:t>Ensure configuration items are detailed and deployable.</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900">
                          <a:solidFill>
                            <a:schemeClr val="tx1"/>
                          </a:solidFill>
                          <a:latin typeface="+mn-lt"/>
                          <a:cs typeface="Calibri"/>
                        </a:rPr>
                        <a:t>Ensure all environments are appropriate and that production environments will support solution.</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kern="1200" baseline="0">
                          <a:solidFill>
                            <a:schemeClr val="tx1"/>
                          </a:solidFill>
                          <a:latin typeface="+mn-lt"/>
                          <a:ea typeface="+mn-ea"/>
                          <a:cs typeface="Arial"/>
                        </a:rPr>
                        <a:t>Ensure CFDA governance plan exists for next phase</a:t>
                      </a:r>
                    </a:p>
                    <a:p>
                      <a:pPr marL="0" marR="0" lvl="0" indent="0" algn="l" defTabSz="1320613" rtl="0" fontAlgn="t" hangingPunct="1">
                        <a:lnSpc>
                          <a:spcPct val="100000"/>
                        </a:lnSpc>
                        <a:spcBef>
                          <a:spcPts val="0"/>
                        </a:spcBef>
                        <a:spcAft>
                          <a:spcPts val="0"/>
                        </a:spcAft>
                        <a:buSzPct val="100000"/>
                        <a:buFont typeface="Arial" pitchFamily="34"/>
                        <a:buNone/>
                        <a:tabLst/>
                      </a:pPr>
                      <a:endParaRPr lang="en-GB" sz="900" b="0" baseline="0">
                        <a:solidFill>
                          <a:schemeClr val="tx1"/>
                        </a:solidFill>
                        <a:latin typeface="+mn-lt"/>
                        <a:cs typeface="Arial"/>
                      </a:endParaRPr>
                    </a:p>
                  </a:txBody>
                  <a:tcPr marL="18004" marR="18004" marT="18004" marB="18004">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baseline="0">
                          <a:solidFill>
                            <a:schemeClr val="tx1"/>
                          </a:solidFill>
                          <a:latin typeface="+mn-lt"/>
                          <a:cs typeface="Arial"/>
                        </a:rPr>
                        <a:t>Ensure end to end testing is completed. </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baseline="0">
                          <a:solidFill>
                            <a:schemeClr val="tx1"/>
                          </a:solidFill>
                          <a:latin typeface="+mn-lt"/>
                          <a:cs typeface="Arial"/>
                        </a:rPr>
                        <a:t>Ensure that severity 1 &amp; 2 defects have been fixed.</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baseline="0">
                          <a:solidFill>
                            <a:schemeClr val="tx1"/>
                          </a:solidFill>
                          <a:latin typeface="+mn-lt"/>
                          <a:cs typeface="Arial"/>
                        </a:rPr>
                        <a:t>Ensure that the business has a clear view of and solution risks.</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baseline="0">
                          <a:solidFill>
                            <a:schemeClr val="tx1"/>
                          </a:solidFill>
                          <a:latin typeface="+mn-lt"/>
                          <a:cs typeface="Arial"/>
                        </a:rPr>
                        <a:t>Ensure that solution will support business migration activities.</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900">
                          <a:solidFill>
                            <a:schemeClr val="tx1"/>
                          </a:solidFill>
                          <a:latin typeface="+mn-lt"/>
                          <a:cs typeface="Calibri"/>
                        </a:rPr>
                        <a:t>Provide solution approval for deployment into production</a:t>
                      </a:r>
                      <a:endParaRPr lang="en-GB" sz="900">
                        <a:solidFill>
                          <a:schemeClr val="tx1"/>
                        </a:solidFill>
                        <a:latin typeface="+mn-lt"/>
                        <a:cs typeface="Calibri"/>
                      </a:endParaRP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endParaRPr lang="en-GB" sz="900" b="0" baseline="0">
                        <a:solidFill>
                          <a:schemeClr val="tx1"/>
                        </a:solidFill>
                        <a:latin typeface="+mn-lt"/>
                        <a:cs typeface="Arial"/>
                      </a:endParaRPr>
                    </a:p>
                    <a:p>
                      <a:pPr marL="107999" marR="0" lvl="0" indent="-107999" algn="l" defTabSz="1320613" rtl="0" fontAlgn="t" hangingPunct="1">
                        <a:lnSpc>
                          <a:spcPct val="100000"/>
                        </a:lnSpc>
                        <a:spcBef>
                          <a:spcPts val="0"/>
                        </a:spcBef>
                        <a:spcAft>
                          <a:spcPts val="0"/>
                        </a:spcAft>
                        <a:buSzPct val="100000"/>
                        <a:buFont typeface="Arial" pitchFamily="34"/>
                        <a:buChar char="•"/>
                        <a:tabLst/>
                      </a:pPr>
                      <a:endParaRPr lang="en-GB" sz="900" b="0" baseline="0">
                        <a:solidFill>
                          <a:schemeClr val="tx1"/>
                        </a:solidFill>
                        <a:latin typeface="+mn-lt"/>
                        <a:cs typeface="Arial"/>
                      </a:endParaRPr>
                    </a:p>
                  </a:txBody>
                  <a:tcPr marL="18004" marR="18004" marT="18004" marB="18004">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900" b="0">
                          <a:solidFill>
                            <a:schemeClr val="tx1"/>
                          </a:solidFill>
                          <a:latin typeface="+mn-lt"/>
                          <a:cs typeface="Arial"/>
                        </a:rPr>
                        <a:t>Support go Live and solutions deployment</a:t>
                      </a:r>
                      <a:endParaRPr lang="en-GB" sz="900" b="0" baseline="0">
                        <a:solidFill>
                          <a:schemeClr val="tx1"/>
                        </a:solidFill>
                        <a:latin typeface="+mn-lt"/>
                        <a:cs typeface="Arial"/>
                      </a:endParaRP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900" b="0" baseline="0">
                          <a:solidFill>
                            <a:schemeClr val="tx1"/>
                          </a:solidFill>
                          <a:latin typeface="+mn-lt"/>
                          <a:cs typeface="Arial"/>
                        </a:rPr>
                        <a:t>Support Incubation / post implementation support</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900" b="0" baseline="0">
                          <a:solidFill>
                            <a:schemeClr val="tx1"/>
                          </a:solidFill>
                          <a:latin typeface="+mn-lt"/>
                          <a:cs typeface="Arial"/>
                        </a:rPr>
                        <a:t>Support outcome realisation &amp; tracking</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baseline="0">
                          <a:solidFill>
                            <a:schemeClr val="tx1"/>
                          </a:solidFill>
                          <a:latin typeface="+mn-lt"/>
                          <a:cs typeface="Arial"/>
                        </a:rPr>
                        <a:t>Support handover to BAU</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900" b="0" baseline="0">
                          <a:solidFill>
                            <a:schemeClr val="tx1"/>
                          </a:solidFill>
                          <a:latin typeface="+mn-lt"/>
                          <a:cs typeface="Arial"/>
                        </a:rPr>
                        <a:t>Support review of  Project &amp;  capture lessons learned</a:t>
                      </a:r>
                    </a:p>
                  </a:txBody>
                  <a:tcPr marL="18004" marR="18004" marT="18004" marB="18004">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85725" marR="0" lvl="0" indent="-85725" algn="l" defTabSz="457200" rtl="0" fontAlgn="auto" hangingPunct="1">
                        <a:lnSpc>
                          <a:spcPct val="100000"/>
                        </a:lnSpc>
                        <a:spcBef>
                          <a:spcPts val="0"/>
                        </a:spcBef>
                        <a:spcAft>
                          <a:spcPts val="0"/>
                        </a:spcAft>
                        <a:buSzPct val="100000"/>
                        <a:buFont typeface="Arial"/>
                        <a:buChar char="•"/>
                        <a:tabLst/>
                      </a:pPr>
                      <a:r>
                        <a:rPr lang="en-GB" sz="900" b="0" baseline="0">
                          <a:solidFill>
                            <a:schemeClr val="tx1"/>
                          </a:solidFill>
                          <a:latin typeface="+mn-lt"/>
                          <a:cs typeface="Arial"/>
                        </a:rPr>
                        <a:t>Support the ongoing outcome realisation &amp; tracking against solution</a:t>
                      </a:r>
                    </a:p>
                    <a:p>
                      <a:pPr marL="85725" lvl="0" indent="-85725">
                        <a:spcBef>
                          <a:spcPts val="0"/>
                        </a:spcBef>
                        <a:spcAft>
                          <a:spcPts val="0"/>
                        </a:spcAft>
                        <a:buSzPct val="100000"/>
                        <a:buFont typeface="Arial"/>
                        <a:buChar char="•"/>
                      </a:pPr>
                      <a:r>
                        <a:rPr lang="en-GB" sz="900" b="0">
                          <a:solidFill>
                            <a:schemeClr val="tx1"/>
                          </a:solidFill>
                          <a:latin typeface="+mn-lt"/>
                          <a:cs typeface="Arial"/>
                        </a:rPr>
                        <a:t>Support post investment</a:t>
                      </a:r>
                      <a:r>
                        <a:rPr lang="en-GB" sz="900" b="0" baseline="0">
                          <a:solidFill>
                            <a:schemeClr val="tx1"/>
                          </a:solidFill>
                          <a:latin typeface="+mn-lt"/>
                          <a:cs typeface="Arial"/>
                        </a:rPr>
                        <a:t> review</a:t>
                      </a:r>
                      <a:r>
                        <a:rPr lang="en-GB" sz="900" b="0">
                          <a:solidFill>
                            <a:schemeClr val="tx1"/>
                          </a:solidFill>
                          <a:latin typeface="+mn-lt"/>
                          <a:cs typeface="Arial"/>
                        </a:rPr>
                        <a:t> </a:t>
                      </a:r>
                    </a:p>
                    <a:p>
                      <a:pPr marL="85725" lvl="0" indent="-85725">
                        <a:spcBef>
                          <a:spcPts val="0"/>
                        </a:spcBef>
                        <a:spcAft>
                          <a:spcPts val="0"/>
                        </a:spcAft>
                        <a:buSzPct val="100000"/>
                        <a:buFont typeface="Arial"/>
                        <a:buChar char="•"/>
                      </a:pPr>
                      <a:r>
                        <a:rPr lang="en-GB" sz="900" b="0">
                          <a:solidFill>
                            <a:schemeClr val="tx1"/>
                          </a:solidFill>
                          <a:latin typeface="+mn-lt"/>
                          <a:cs typeface="Arial"/>
                        </a:rPr>
                        <a:t>Support &amp; share lessons learned</a:t>
                      </a:r>
                    </a:p>
                  </a:txBody>
                  <a:tcPr marL="18004" marR="18004" marT="18004" marB="18004">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93838346"/>
                  </a:ext>
                </a:extLst>
              </a:tr>
              <a:tr h="513975">
                <a:tc>
                  <a:txBody>
                    <a:bodyPr/>
                    <a:lstStyle>
                      <a:lvl1pPr marL="0" algn="l" defTabSz="457474" rtl="0" eaLnBrk="1" latinLnBrk="0" hangingPunct="1">
                        <a:defRPr sz="1801" kern="1200">
                          <a:solidFill>
                            <a:schemeClr val="dk1"/>
                          </a:solidFill>
                          <a:latin typeface="Calibri" panose="020F0502020204030204"/>
                        </a:defRPr>
                      </a:lvl1pPr>
                      <a:lvl2pPr marL="457474" algn="l" defTabSz="457474" rtl="0" eaLnBrk="1" latinLnBrk="0" hangingPunct="1">
                        <a:defRPr sz="1801" kern="1200">
                          <a:solidFill>
                            <a:schemeClr val="dk1"/>
                          </a:solidFill>
                          <a:latin typeface="Calibri" panose="020F0502020204030204"/>
                        </a:defRPr>
                      </a:lvl2pPr>
                      <a:lvl3pPr marL="914949" algn="l" defTabSz="457474" rtl="0" eaLnBrk="1" latinLnBrk="0" hangingPunct="1">
                        <a:defRPr sz="1801" kern="1200">
                          <a:solidFill>
                            <a:schemeClr val="dk1"/>
                          </a:solidFill>
                          <a:latin typeface="Calibri" panose="020F0502020204030204"/>
                        </a:defRPr>
                      </a:lvl3pPr>
                      <a:lvl4pPr marL="1372423" algn="l" defTabSz="457474" rtl="0" eaLnBrk="1" latinLnBrk="0" hangingPunct="1">
                        <a:defRPr sz="1801" kern="1200">
                          <a:solidFill>
                            <a:schemeClr val="dk1"/>
                          </a:solidFill>
                          <a:latin typeface="Calibri" panose="020F0502020204030204"/>
                        </a:defRPr>
                      </a:lvl4pPr>
                      <a:lvl5pPr marL="1829897" algn="l" defTabSz="457474" rtl="0" eaLnBrk="1" latinLnBrk="0" hangingPunct="1">
                        <a:defRPr sz="1801" kern="1200">
                          <a:solidFill>
                            <a:schemeClr val="dk1"/>
                          </a:solidFill>
                          <a:latin typeface="Calibri" panose="020F0502020204030204"/>
                        </a:defRPr>
                      </a:lvl5pPr>
                      <a:lvl6pPr marL="2287372" algn="l" defTabSz="457474" rtl="0" eaLnBrk="1" latinLnBrk="0" hangingPunct="1">
                        <a:defRPr sz="1801" kern="1200">
                          <a:solidFill>
                            <a:schemeClr val="dk1"/>
                          </a:solidFill>
                          <a:latin typeface="Calibri" panose="020F0502020204030204"/>
                        </a:defRPr>
                      </a:lvl6pPr>
                      <a:lvl7pPr marL="2744846" algn="l" defTabSz="457474" rtl="0" eaLnBrk="1" latinLnBrk="0" hangingPunct="1">
                        <a:defRPr sz="1801" kern="1200">
                          <a:solidFill>
                            <a:schemeClr val="dk1"/>
                          </a:solidFill>
                          <a:latin typeface="Calibri" panose="020F0502020204030204"/>
                        </a:defRPr>
                      </a:lvl7pPr>
                      <a:lvl8pPr marL="3202320" algn="l" defTabSz="457474" rtl="0" eaLnBrk="1" latinLnBrk="0" hangingPunct="1">
                        <a:defRPr sz="1801" kern="1200">
                          <a:solidFill>
                            <a:schemeClr val="dk1"/>
                          </a:solidFill>
                          <a:latin typeface="Calibri" panose="020F0502020204030204"/>
                        </a:defRPr>
                      </a:lvl8pPr>
                      <a:lvl9pPr marL="3659795" algn="l" defTabSz="457474" rtl="0" eaLnBrk="1" latinLnBrk="0" hangingPunct="1">
                        <a:defRPr sz="1801" kern="1200">
                          <a:solidFill>
                            <a:schemeClr val="dk1"/>
                          </a:solidFill>
                          <a:latin typeface="Calibri" panose="020F0502020204030204"/>
                        </a:defRPr>
                      </a:lvl9p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lang="en-US" sz="1800" b="0" i="0" u="none" strike="noStrike" kern="1200" baseline="0">
                          <a:ln>
                            <a:solidFill>
                              <a:sysClr val="windowText" lastClr="000000"/>
                            </a:solidFill>
                          </a:ln>
                          <a:solidFill>
                            <a:srgbClr val="002060"/>
                          </a:solidFill>
                          <a:effectLst/>
                          <a:latin typeface="Calibri" panose="020F0502020204030204" pitchFamily="34" charset="0"/>
                          <a:ea typeface="+mn-ea"/>
                          <a:cs typeface="+mn-cs"/>
                        </a:rPr>
                        <a:t>●</a:t>
                      </a:r>
                      <a:r>
                        <a:rPr lang="en-US" sz="1800" b="0" i="0" u="none" strike="noStrike" kern="1200" baseline="0">
                          <a:ln>
                            <a:solidFill>
                              <a:sysClr val="windowText" lastClr="000000"/>
                            </a:solidFill>
                          </a:ln>
                          <a:solidFill>
                            <a:schemeClr val="bg2"/>
                          </a:solidFill>
                          <a:effectLst/>
                          <a:latin typeface="Calibri" panose="020F0502020204030204" pitchFamily="34" charset="0"/>
                          <a:ea typeface="+mn-ea"/>
                          <a:cs typeface="+mn-cs"/>
                        </a:rPr>
                        <a:t>●●●●</a:t>
                      </a:r>
                      <a:endParaRPr lang="en-US" sz="1800" b="0" i="0" u="none" strike="noStrike" kern="1200" baseline="0">
                        <a:ln>
                          <a:solidFill>
                            <a:sysClr val="windowText" lastClr="000000"/>
                          </a:solidFill>
                        </a:ln>
                        <a:solidFill>
                          <a:schemeClr val="tx1"/>
                        </a:solidFill>
                        <a:effectLst/>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474" rtl="0" eaLnBrk="1" latinLnBrk="0" hangingPunct="1">
                        <a:defRPr sz="1801" kern="1200">
                          <a:solidFill>
                            <a:schemeClr val="dk1"/>
                          </a:solidFill>
                          <a:latin typeface="Calibri" panose="020F0502020204030204"/>
                        </a:defRPr>
                      </a:lvl1pPr>
                      <a:lvl2pPr marL="457474" algn="l" defTabSz="457474" rtl="0" eaLnBrk="1" latinLnBrk="0" hangingPunct="1">
                        <a:defRPr sz="1801" kern="1200">
                          <a:solidFill>
                            <a:schemeClr val="dk1"/>
                          </a:solidFill>
                          <a:latin typeface="Calibri" panose="020F0502020204030204"/>
                        </a:defRPr>
                      </a:lvl2pPr>
                      <a:lvl3pPr marL="914949" algn="l" defTabSz="457474" rtl="0" eaLnBrk="1" latinLnBrk="0" hangingPunct="1">
                        <a:defRPr sz="1801" kern="1200">
                          <a:solidFill>
                            <a:schemeClr val="dk1"/>
                          </a:solidFill>
                          <a:latin typeface="Calibri" panose="020F0502020204030204"/>
                        </a:defRPr>
                      </a:lvl3pPr>
                      <a:lvl4pPr marL="1372423" algn="l" defTabSz="457474" rtl="0" eaLnBrk="1" latinLnBrk="0" hangingPunct="1">
                        <a:defRPr sz="1801" kern="1200">
                          <a:solidFill>
                            <a:schemeClr val="dk1"/>
                          </a:solidFill>
                          <a:latin typeface="Calibri" panose="020F0502020204030204"/>
                        </a:defRPr>
                      </a:lvl4pPr>
                      <a:lvl5pPr marL="1829897" algn="l" defTabSz="457474" rtl="0" eaLnBrk="1" latinLnBrk="0" hangingPunct="1">
                        <a:defRPr sz="1801" kern="1200">
                          <a:solidFill>
                            <a:schemeClr val="dk1"/>
                          </a:solidFill>
                          <a:latin typeface="Calibri" panose="020F0502020204030204"/>
                        </a:defRPr>
                      </a:lvl5pPr>
                      <a:lvl6pPr marL="2287372" algn="l" defTabSz="457474" rtl="0" eaLnBrk="1" latinLnBrk="0" hangingPunct="1">
                        <a:defRPr sz="1801" kern="1200">
                          <a:solidFill>
                            <a:schemeClr val="dk1"/>
                          </a:solidFill>
                          <a:latin typeface="Calibri" panose="020F0502020204030204"/>
                        </a:defRPr>
                      </a:lvl6pPr>
                      <a:lvl7pPr marL="2744846" algn="l" defTabSz="457474" rtl="0" eaLnBrk="1" latinLnBrk="0" hangingPunct="1">
                        <a:defRPr sz="1801" kern="1200">
                          <a:solidFill>
                            <a:schemeClr val="dk1"/>
                          </a:solidFill>
                          <a:latin typeface="Calibri" panose="020F0502020204030204"/>
                        </a:defRPr>
                      </a:lvl7pPr>
                      <a:lvl8pPr marL="3202320" algn="l" defTabSz="457474" rtl="0" eaLnBrk="1" latinLnBrk="0" hangingPunct="1">
                        <a:defRPr sz="1801" kern="1200">
                          <a:solidFill>
                            <a:schemeClr val="dk1"/>
                          </a:solidFill>
                          <a:latin typeface="Calibri" panose="020F0502020204030204"/>
                        </a:defRPr>
                      </a:lvl8pPr>
                      <a:lvl9pPr marL="3659795" algn="l" defTabSz="457474" rtl="0" eaLnBrk="1" latinLnBrk="0" hangingPunct="1">
                        <a:defRPr sz="1801" kern="1200">
                          <a:solidFill>
                            <a:schemeClr val="dk1"/>
                          </a:solidFill>
                          <a:latin typeface="Calibri" panose="020F0502020204030204"/>
                        </a:defRPr>
                      </a:lvl9p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r>
                        <a:rPr kumimoji="0" lang="en-US" sz="1800" b="0" i="0" u="none" strike="noStrike" kern="1200" cap="none" spc="0" normalizeH="0" baseline="0" noProof="0">
                          <a:ln>
                            <a:solidFill>
                              <a:sysClr val="windowText" lastClr="000000"/>
                            </a:solidFill>
                          </a:ln>
                          <a:solidFill>
                            <a:srgbClr val="FFFFFF"/>
                          </a:solidFill>
                          <a:effectLst/>
                          <a:uLnTx/>
                          <a:uFillTx/>
                          <a:latin typeface="Calibri" panose="020F0502020204030204" pitchFamily="34" charset="0"/>
                          <a:ea typeface="+mn-ea"/>
                          <a:cs typeface="+mn-cs"/>
                        </a:rPr>
                        <a:t>●●●</a:t>
                      </a:r>
                      <a:endParaRPr kumimoji="0" lang="en-US" sz="18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474" rtl="0" eaLnBrk="1" latinLnBrk="0" hangingPunct="1">
                        <a:defRPr sz="1801" kern="1200">
                          <a:solidFill>
                            <a:schemeClr val="dk1"/>
                          </a:solidFill>
                          <a:latin typeface="Calibri" panose="020F0502020204030204"/>
                        </a:defRPr>
                      </a:lvl1pPr>
                      <a:lvl2pPr marL="457474" algn="l" defTabSz="457474" rtl="0" eaLnBrk="1" latinLnBrk="0" hangingPunct="1">
                        <a:defRPr sz="1801" kern="1200">
                          <a:solidFill>
                            <a:schemeClr val="dk1"/>
                          </a:solidFill>
                          <a:latin typeface="Calibri" panose="020F0502020204030204"/>
                        </a:defRPr>
                      </a:lvl2pPr>
                      <a:lvl3pPr marL="914949" algn="l" defTabSz="457474" rtl="0" eaLnBrk="1" latinLnBrk="0" hangingPunct="1">
                        <a:defRPr sz="1801" kern="1200">
                          <a:solidFill>
                            <a:schemeClr val="dk1"/>
                          </a:solidFill>
                          <a:latin typeface="Calibri" panose="020F0502020204030204"/>
                        </a:defRPr>
                      </a:lvl3pPr>
                      <a:lvl4pPr marL="1372423" algn="l" defTabSz="457474" rtl="0" eaLnBrk="1" latinLnBrk="0" hangingPunct="1">
                        <a:defRPr sz="1801" kern="1200">
                          <a:solidFill>
                            <a:schemeClr val="dk1"/>
                          </a:solidFill>
                          <a:latin typeface="Calibri" panose="020F0502020204030204"/>
                        </a:defRPr>
                      </a:lvl4pPr>
                      <a:lvl5pPr marL="1829897" algn="l" defTabSz="457474" rtl="0" eaLnBrk="1" latinLnBrk="0" hangingPunct="1">
                        <a:defRPr sz="1801" kern="1200">
                          <a:solidFill>
                            <a:schemeClr val="dk1"/>
                          </a:solidFill>
                          <a:latin typeface="Calibri" panose="020F0502020204030204"/>
                        </a:defRPr>
                      </a:lvl5pPr>
                      <a:lvl6pPr marL="2287372" algn="l" defTabSz="457474" rtl="0" eaLnBrk="1" latinLnBrk="0" hangingPunct="1">
                        <a:defRPr sz="1801" kern="1200">
                          <a:solidFill>
                            <a:schemeClr val="dk1"/>
                          </a:solidFill>
                          <a:latin typeface="Calibri" panose="020F0502020204030204"/>
                        </a:defRPr>
                      </a:lvl6pPr>
                      <a:lvl7pPr marL="2744846" algn="l" defTabSz="457474" rtl="0" eaLnBrk="1" latinLnBrk="0" hangingPunct="1">
                        <a:defRPr sz="1801" kern="1200">
                          <a:solidFill>
                            <a:schemeClr val="dk1"/>
                          </a:solidFill>
                          <a:latin typeface="Calibri" panose="020F0502020204030204"/>
                        </a:defRPr>
                      </a:lvl7pPr>
                      <a:lvl8pPr marL="3202320" algn="l" defTabSz="457474" rtl="0" eaLnBrk="1" latinLnBrk="0" hangingPunct="1">
                        <a:defRPr sz="1801" kern="1200">
                          <a:solidFill>
                            <a:schemeClr val="dk1"/>
                          </a:solidFill>
                          <a:latin typeface="Calibri" panose="020F0502020204030204"/>
                        </a:defRPr>
                      </a:lvl8pPr>
                      <a:lvl9pPr marL="3659795" algn="l" defTabSz="457474" rtl="0" eaLnBrk="1" latinLnBrk="0" hangingPunct="1">
                        <a:defRPr sz="1801" kern="1200">
                          <a:solidFill>
                            <a:schemeClr val="dk1"/>
                          </a:solidFill>
                          <a:latin typeface="Calibri" panose="020F0502020204030204"/>
                        </a:defRPr>
                      </a:lvl9p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r>
                        <a:rPr kumimoji="0" lang="en-US" sz="1800" b="0" i="0" u="none" strike="noStrike" kern="1200" cap="none" spc="0" normalizeH="0" baseline="0" noProof="0">
                          <a:ln>
                            <a:solidFill>
                              <a:sysClr val="windowText" lastClr="000000"/>
                            </a:solidFill>
                          </a:ln>
                          <a:solidFill>
                            <a:srgbClr val="FFFFFF"/>
                          </a:solidFill>
                          <a:effectLst/>
                          <a:uLnTx/>
                          <a:uFillTx/>
                          <a:latin typeface="Calibri" panose="020F0502020204030204" pitchFamily="34" charset="0"/>
                          <a:ea typeface="+mn-ea"/>
                          <a:cs typeface="+mn-cs"/>
                        </a:rPr>
                        <a:t>●</a:t>
                      </a:r>
                      <a:endParaRPr kumimoji="0" lang="en-US" sz="18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474" rtl="0" eaLnBrk="1" latinLnBrk="0" hangingPunct="1">
                        <a:defRPr sz="1801" kern="1200">
                          <a:solidFill>
                            <a:schemeClr val="dk1"/>
                          </a:solidFill>
                          <a:latin typeface="Calibri" panose="020F0502020204030204"/>
                        </a:defRPr>
                      </a:lvl1pPr>
                      <a:lvl2pPr marL="457474" algn="l" defTabSz="457474" rtl="0" eaLnBrk="1" latinLnBrk="0" hangingPunct="1">
                        <a:defRPr sz="1801" kern="1200">
                          <a:solidFill>
                            <a:schemeClr val="dk1"/>
                          </a:solidFill>
                          <a:latin typeface="Calibri" panose="020F0502020204030204"/>
                        </a:defRPr>
                      </a:lvl2pPr>
                      <a:lvl3pPr marL="914949" algn="l" defTabSz="457474" rtl="0" eaLnBrk="1" latinLnBrk="0" hangingPunct="1">
                        <a:defRPr sz="1801" kern="1200">
                          <a:solidFill>
                            <a:schemeClr val="dk1"/>
                          </a:solidFill>
                          <a:latin typeface="Calibri" panose="020F0502020204030204"/>
                        </a:defRPr>
                      </a:lvl3pPr>
                      <a:lvl4pPr marL="1372423" algn="l" defTabSz="457474" rtl="0" eaLnBrk="1" latinLnBrk="0" hangingPunct="1">
                        <a:defRPr sz="1801" kern="1200">
                          <a:solidFill>
                            <a:schemeClr val="dk1"/>
                          </a:solidFill>
                          <a:latin typeface="Calibri" panose="020F0502020204030204"/>
                        </a:defRPr>
                      </a:lvl4pPr>
                      <a:lvl5pPr marL="1829897" algn="l" defTabSz="457474" rtl="0" eaLnBrk="1" latinLnBrk="0" hangingPunct="1">
                        <a:defRPr sz="1801" kern="1200">
                          <a:solidFill>
                            <a:schemeClr val="dk1"/>
                          </a:solidFill>
                          <a:latin typeface="Calibri" panose="020F0502020204030204"/>
                        </a:defRPr>
                      </a:lvl5pPr>
                      <a:lvl6pPr marL="2287372" algn="l" defTabSz="457474" rtl="0" eaLnBrk="1" latinLnBrk="0" hangingPunct="1">
                        <a:defRPr sz="1801" kern="1200">
                          <a:solidFill>
                            <a:schemeClr val="dk1"/>
                          </a:solidFill>
                          <a:latin typeface="Calibri" panose="020F0502020204030204"/>
                        </a:defRPr>
                      </a:lvl6pPr>
                      <a:lvl7pPr marL="2744846" algn="l" defTabSz="457474" rtl="0" eaLnBrk="1" latinLnBrk="0" hangingPunct="1">
                        <a:defRPr sz="1801" kern="1200">
                          <a:solidFill>
                            <a:schemeClr val="dk1"/>
                          </a:solidFill>
                          <a:latin typeface="Calibri" panose="020F0502020204030204"/>
                        </a:defRPr>
                      </a:lvl7pPr>
                      <a:lvl8pPr marL="3202320" algn="l" defTabSz="457474" rtl="0" eaLnBrk="1" latinLnBrk="0" hangingPunct="1">
                        <a:defRPr sz="1801" kern="1200">
                          <a:solidFill>
                            <a:schemeClr val="dk1"/>
                          </a:solidFill>
                          <a:latin typeface="Calibri" panose="020F0502020204030204"/>
                        </a:defRPr>
                      </a:lvl8pPr>
                      <a:lvl9pPr marL="3659795" algn="l" defTabSz="457474" rtl="0" eaLnBrk="1" latinLnBrk="0" hangingPunct="1">
                        <a:defRPr sz="1801" kern="1200">
                          <a:solidFill>
                            <a:schemeClr val="dk1"/>
                          </a:solidFill>
                          <a:latin typeface="Calibri" panose="020F0502020204030204"/>
                        </a:defRPr>
                      </a:lvl9p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endParaRPr kumimoji="0" lang="en-US" sz="18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endParaRPr kumimoji="0" lang="en-US" sz="18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endParaRPr kumimoji="0" lang="en-US" sz="18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474" rtl="0" eaLnBrk="1" latinLnBrk="0" hangingPunct="1">
                        <a:defRPr sz="1801" kern="1200">
                          <a:solidFill>
                            <a:schemeClr val="dk1"/>
                          </a:solidFill>
                          <a:latin typeface="Calibri" panose="020F0502020204030204"/>
                        </a:defRPr>
                      </a:lvl1pPr>
                      <a:lvl2pPr marL="457474" algn="l" defTabSz="457474" rtl="0" eaLnBrk="1" latinLnBrk="0" hangingPunct="1">
                        <a:defRPr sz="1801" kern="1200">
                          <a:solidFill>
                            <a:schemeClr val="dk1"/>
                          </a:solidFill>
                          <a:latin typeface="Calibri" panose="020F0502020204030204"/>
                        </a:defRPr>
                      </a:lvl2pPr>
                      <a:lvl3pPr marL="914949" algn="l" defTabSz="457474" rtl="0" eaLnBrk="1" latinLnBrk="0" hangingPunct="1">
                        <a:defRPr sz="1801" kern="1200">
                          <a:solidFill>
                            <a:schemeClr val="dk1"/>
                          </a:solidFill>
                          <a:latin typeface="Calibri" panose="020F0502020204030204"/>
                        </a:defRPr>
                      </a:lvl3pPr>
                      <a:lvl4pPr marL="1372423" algn="l" defTabSz="457474" rtl="0" eaLnBrk="1" latinLnBrk="0" hangingPunct="1">
                        <a:defRPr sz="1801" kern="1200">
                          <a:solidFill>
                            <a:schemeClr val="dk1"/>
                          </a:solidFill>
                          <a:latin typeface="Calibri" panose="020F0502020204030204"/>
                        </a:defRPr>
                      </a:lvl4pPr>
                      <a:lvl5pPr marL="1829897" algn="l" defTabSz="457474" rtl="0" eaLnBrk="1" latinLnBrk="0" hangingPunct="1">
                        <a:defRPr sz="1801" kern="1200">
                          <a:solidFill>
                            <a:schemeClr val="dk1"/>
                          </a:solidFill>
                          <a:latin typeface="Calibri" panose="020F0502020204030204"/>
                        </a:defRPr>
                      </a:lvl5pPr>
                      <a:lvl6pPr marL="2287372" algn="l" defTabSz="457474" rtl="0" eaLnBrk="1" latinLnBrk="0" hangingPunct="1">
                        <a:defRPr sz="1801" kern="1200">
                          <a:solidFill>
                            <a:schemeClr val="dk1"/>
                          </a:solidFill>
                          <a:latin typeface="Calibri" panose="020F0502020204030204"/>
                        </a:defRPr>
                      </a:lvl6pPr>
                      <a:lvl7pPr marL="2744846" algn="l" defTabSz="457474" rtl="0" eaLnBrk="1" latinLnBrk="0" hangingPunct="1">
                        <a:defRPr sz="1801" kern="1200">
                          <a:solidFill>
                            <a:schemeClr val="dk1"/>
                          </a:solidFill>
                          <a:latin typeface="Calibri" panose="020F0502020204030204"/>
                        </a:defRPr>
                      </a:lvl7pPr>
                      <a:lvl8pPr marL="3202320" algn="l" defTabSz="457474" rtl="0" eaLnBrk="1" latinLnBrk="0" hangingPunct="1">
                        <a:defRPr sz="1801" kern="1200">
                          <a:solidFill>
                            <a:schemeClr val="dk1"/>
                          </a:solidFill>
                          <a:latin typeface="Calibri" panose="020F0502020204030204"/>
                        </a:defRPr>
                      </a:lvl8pPr>
                      <a:lvl9pPr marL="3659795" algn="l" defTabSz="457474" rtl="0" eaLnBrk="1" latinLnBrk="0" hangingPunct="1">
                        <a:defRPr sz="1801" kern="1200">
                          <a:solidFill>
                            <a:schemeClr val="dk1"/>
                          </a:solidFill>
                          <a:latin typeface="Calibri" panose="020F0502020204030204"/>
                        </a:defRPr>
                      </a:lvl9p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endParaRPr kumimoji="0" lang="en-US" sz="18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474" rtl="0" eaLnBrk="1" latinLnBrk="0" hangingPunct="1">
                        <a:defRPr sz="1801" kern="1200">
                          <a:solidFill>
                            <a:schemeClr val="dk1"/>
                          </a:solidFill>
                          <a:latin typeface="Calibri" panose="020F0502020204030204"/>
                        </a:defRPr>
                      </a:lvl1pPr>
                      <a:lvl2pPr marL="457474" algn="l" defTabSz="457474" rtl="0" eaLnBrk="1" latinLnBrk="0" hangingPunct="1">
                        <a:defRPr sz="1801" kern="1200">
                          <a:solidFill>
                            <a:schemeClr val="dk1"/>
                          </a:solidFill>
                          <a:latin typeface="Calibri" panose="020F0502020204030204"/>
                        </a:defRPr>
                      </a:lvl2pPr>
                      <a:lvl3pPr marL="914949" algn="l" defTabSz="457474" rtl="0" eaLnBrk="1" latinLnBrk="0" hangingPunct="1">
                        <a:defRPr sz="1801" kern="1200">
                          <a:solidFill>
                            <a:schemeClr val="dk1"/>
                          </a:solidFill>
                          <a:latin typeface="Calibri" panose="020F0502020204030204"/>
                        </a:defRPr>
                      </a:lvl3pPr>
                      <a:lvl4pPr marL="1372423" algn="l" defTabSz="457474" rtl="0" eaLnBrk="1" latinLnBrk="0" hangingPunct="1">
                        <a:defRPr sz="1801" kern="1200">
                          <a:solidFill>
                            <a:schemeClr val="dk1"/>
                          </a:solidFill>
                          <a:latin typeface="Calibri" panose="020F0502020204030204"/>
                        </a:defRPr>
                      </a:lvl4pPr>
                      <a:lvl5pPr marL="1829897" algn="l" defTabSz="457474" rtl="0" eaLnBrk="1" latinLnBrk="0" hangingPunct="1">
                        <a:defRPr sz="1801" kern="1200">
                          <a:solidFill>
                            <a:schemeClr val="dk1"/>
                          </a:solidFill>
                          <a:latin typeface="Calibri" panose="020F0502020204030204"/>
                        </a:defRPr>
                      </a:lvl5pPr>
                      <a:lvl6pPr marL="2287372" algn="l" defTabSz="457474" rtl="0" eaLnBrk="1" latinLnBrk="0" hangingPunct="1">
                        <a:defRPr sz="1801" kern="1200">
                          <a:solidFill>
                            <a:schemeClr val="dk1"/>
                          </a:solidFill>
                          <a:latin typeface="Calibri" panose="020F0502020204030204"/>
                        </a:defRPr>
                      </a:lvl6pPr>
                      <a:lvl7pPr marL="2744846" algn="l" defTabSz="457474" rtl="0" eaLnBrk="1" latinLnBrk="0" hangingPunct="1">
                        <a:defRPr sz="1801" kern="1200">
                          <a:solidFill>
                            <a:schemeClr val="dk1"/>
                          </a:solidFill>
                          <a:latin typeface="Calibri" panose="020F0502020204030204"/>
                        </a:defRPr>
                      </a:lvl7pPr>
                      <a:lvl8pPr marL="3202320" algn="l" defTabSz="457474" rtl="0" eaLnBrk="1" latinLnBrk="0" hangingPunct="1">
                        <a:defRPr sz="1801" kern="1200">
                          <a:solidFill>
                            <a:schemeClr val="dk1"/>
                          </a:solidFill>
                          <a:latin typeface="Calibri" panose="020F0502020204030204"/>
                        </a:defRPr>
                      </a:lvl8pPr>
                      <a:lvl9pPr marL="3659795" algn="l" defTabSz="457474" rtl="0" eaLnBrk="1" latinLnBrk="0" hangingPunct="1">
                        <a:defRPr sz="1801" kern="1200">
                          <a:solidFill>
                            <a:schemeClr val="dk1"/>
                          </a:solidFill>
                          <a:latin typeface="Calibri" panose="020F0502020204030204"/>
                        </a:defRPr>
                      </a:lvl9p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r>
                        <a:rPr kumimoji="0" lang="en-US" sz="1800" b="0" i="0" u="none" strike="noStrike" kern="1200" cap="none" spc="0" normalizeH="0" baseline="0" noProof="0">
                          <a:ln>
                            <a:solidFill>
                              <a:sysClr val="windowText" lastClr="000000"/>
                            </a:solidFill>
                          </a:ln>
                          <a:solidFill>
                            <a:srgbClr val="FFFFFF"/>
                          </a:solidFill>
                          <a:effectLst/>
                          <a:uLnTx/>
                          <a:uFillTx/>
                          <a:latin typeface="Calibri" panose="020F0502020204030204" pitchFamily="34" charset="0"/>
                          <a:ea typeface="+mn-ea"/>
                          <a:cs typeface="+mn-cs"/>
                        </a:rPr>
                        <a:t>●●●●</a:t>
                      </a:r>
                      <a:endParaRPr kumimoji="0" lang="en-US" sz="18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45785796"/>
                  </a:ext>
                </a:extLst>
              </a:tr>
            </a:tbl>
          </a:graphicData>
        </a:graphic>
      </p:graphicFrame>
      <p:sp>
        <p:nvSpPr>
          <p:cNvPr id="2" name="Title 1">
            <a:extLst>
              <a:ext uri="{FF2B5EF4-FFF2-40B4-BE49-F238E27FC236}">
                <a16:creationId xmlns:a16="http://schemas.microsoft.com/office/drawing/2014/main" id="{18383E3D-F877-4F34-8626-C86B54FD171E}"/>
              </a:ext>
            </a:extLst>
          </p:cNvPr>
          <p:cNvSpPr>
            <a:spLocks noGrp="1"/>
          </p:cNvSpPr>
          <p:nvPr>
            <p:ph type="title"/>
          </p:nvPr>
        </p:nvSpPr>
        <p:spPr>
          <a:xfrm>
            <a:off x="340658" y="292275"/>
            <a:ext cx="9000000" cy="720000"/>
          </a:xfrm>
        </p:spPr>
        <p:txBody>
          <a:bodyPr/>
          <a:lstStyle/>
          <a:p>
            <a:pPr lvl="0" defTabSz="914400">
              <a:lnSpc>
                <a:spcPct val="100000"/>
              </a:lnSpc>
              <a:spcBef>
                <a:spcPts val="0"/>
              </a:spcBef>
              <a:defRPr/>
            </a:pPr>
            <a:r>
              <a:rPr lang="en-GB" sz="3200" b="0">
                <a:solidFill>
                  <a:srgbClr val="CA005D">
                    <a:lumMod val="75000"/>
                  </a:srgbClr>
                </a:solidFill>
                <a:latin typeface="Calibri" panose="020F0502020204030204"/>
                <a:ea typeface="+mn-ea"/>
                <a:cs typeface="+mn-cs"/>
              </a:rPr>
              <a:t>CFDA High level Governance Activities Overview</a:t>
            </a:r>
            <a:endParaRPr lang="en-GB"/>
          </a:p>
        </p:txBody>
      </p:sp>
      <p:sp>
        <p:nvSpPr>
          <p:cNvPr id="3" name="Footer Placeholder 2">
            <a:extLst>
              <a:ext uri="{FF2B5EF4-FFF2-40B4-BE49-F238E27FC236}">
                <a16:creationId xmlns:a16="http://schemas.microsoft.com/office/drawing/2014/main" id="{9E8C4378-D5EC-4C8C-9399-AC5345CA2D06}"/>
              </a:ext>
            </a:extLst>
          </p:cNvPr>
          <p:cNvSpPr>
            <a:spLocks noGrp="1"/>
          </p:cNvSpPr>
          <p:nvPr>
            <p:ph type="ftr" sz="quarter" idx="4294967295"/>
          </p:nvPr>
        </p:nvSpPr>
        <p:spPr>
          <a:xfrm>
            <a:off x="719999" y="6482648"/>
            <a:ext cx="10897879" cy="143408"/>
          </a:xfrm>
          <a:prstGeom prst="rect">
            <a:avLst/>
          </a:prstGeom>
        </p:spPr>
        <p:txBody>
          <a:bodyPr/>
          <a:lstStyle/>
          <a:p>
            <a:r>
              <a:rPr lang="en-US"/>
              <a:t>Insert DCC category title here</a:t>
            </a:r>
          </a:p>
        </p:txBody>
      </p:sp>
      <p:sp>
        <p:nvSpPr>
          <p:cNvPr id="24" name="Arrow: Chevron 131">
            <a:extLst>
              <a:ext uri="{FF2B5EF4-FFF2-40B4-BE49-F238E27FC236}">
                <a16:creationId xmlns:a16="http://schemas.microsoft.com/office/drawing/2014/main" id="{9AB43365-F9CF-4F60-AB75-ADD0EAC33541}"/>
              </a:ext>
            </a:extLst>
          </p:cNvPr>
          <p:cNvSpPr/>
          <p:nvPr/>
        </p:nvSpPr>
        <p:spPr>
          <a:xfrm>
            <a:off x="5000544" y="747704"/>
            <a:ext cx="3959258" cy="180160"/>
          </a:xfrm>
          <a:prstGeom prst="chevron">
            <a:avLst/>
          </a:prstGeom>
          <a:solidFill>
            <a:srgbClr val="C51B58"/>
          </a:solidFill>
          <a:ln w="9525" cap="rnd" cmpd="sng" algn="ctr">
            <a:solidFill>
              <a:srgbClr val="C51B58"/>
            </a:solidFill>
            <a:prstDash val="solid"/>
            <a:bevel/>
          </a:ln>
          <a:effectLst/>
        </p:spPr>
        <p:txBody>
          <a:bodyPr rtlCol="0" anchor="ctr"/>
          <a:lstStyle/>
          <a:p>
            <a:pPr algn="ctr"/>
            <a:r>
              <a:rPr lang="en-GB" sz="1100" kern="0">
                <a:solidFill>
                  <a:srgbClr val="FFFFFF"/>
                </a:solidFill>
                <a:latin typeface="Arial Rounded MT Bold"/>
                <a:cs typeface="Arial" panose="020B0604020202020204" pitchFamily="34" charset="0"/>
              </a:rPr>
              <a:t>Stage 3: Develop</a:t>
            </a:r>
          </a:p>
        </p:txBody>
      </p:sp>
      <p:sp>
        <p:nvSpPr>
          <p:cNvPr id="32" name="Arrow: Chevron 20">
            <a:extLst>
              <a:ext uri="{FF2B5EF4-FFF2-40B4-BE49-F238E27FC236}">
                <a16:creationId xmlns:a16="http://schemas.microsoft.com/office/drawing/2014/main" id="{4AF0C1E4-93E5-4752-B097-9AAC3D10BC14}"/>
              </a:ext>
            </a:extLst>
          </p:cNvPr>
          <p:cNvSpPr/>
          <p:nvPr/>
        </p:nvSpPr>
        <p:spPr>
          <a:xfrm>
            <a:off x="2486556" y="959079"/>
            <a:ext cx="1368000" cy="350097"/>
          </a:xfrm>
          <a:prstGeom prst="chevron">
            <a:avLst/>
          </a:prstGeom>
          <a:solidFill>
            <a:srgbClr val="C51B58"/>
          </a:solidFill>
          <a:ln w="9525" cap="rnd" cmpd="sng" algn="ctr">
            <a:solidFill>
              <a:srgbClr val="C51B58"/>
            </a:solidFill>
            <a:prstDash val="solid"/>
            <a:bevel/>
          </a:ln>
          <a:effectLst/>
        </p:spPr>
        <p:txBody>
          <a:bodyPr rIns="0" rtlCol="0" anchor="ctr"/>
          <a:lstStyle/>
          <a:p>
            <a:pPr algn="ctr"/>
            <a:r>
              <a:rPr lang="en-GB" sz="1100" kern="0">
                <a:solidFill>
                  <a:srgbClr val="FFFFFF"/>
                </a:solidFill>
                <a:latin typeface="Arial Rounded MT Bold"/>
                <a:cs typeface="Arial" panose="020B0604020202020204" pitchFamily="34" charset="0"/>
              </a:rPr>
              <a:t> Stage 1: Investigate </a:t>
            </a:r>
          </a:p>
        </p:txBody>
      </p:sp>
      <p:sp>
        <p:nvSpPr>
          <p:cNvPr id="34" name="Arrow: Chevron 42">
            <a:extLst>
              <a:ext uri="{FF2B5EF4-FFF2-40B4-BE49-F238E27FC236}">
                <a16:creationId xmlns:a16="http://schemas.microsoft.com/office/drawing/2014/main" id="{7609DA60-8613-4542-A2CE-6FFA9AB9B3A4}"/>
              </a:ext>
            </a:extLst>
          </p:cNvPr>
          <p:cNvSpPr/>
          <p:nvPr/>
        </p:nvSpPr>
        <p:spPr>
          <a:xfrm>
            <a:off x="10564302" y="959079"/>
            <a:ext cx="1368000" cy="350097"/>
          </a:xfrm>
          <a:prstGeom prst="chevron">
            <a:avLst/>
          </a:prstGeom>
          <a:solidFill>
            <a:srgbClr val="C51B58"/>
          </a:solidFill>
          <a:ln w="9525" cap="rnd" cmpd="sng" algn="ctr">
            <a:solidFill>
              <a:srgbClr val="C51B58"/>
            </a:solidFill>
            <a:prstDash val="solid"/>
            <a:bevel/>
          </a:ln>
          <a:effectLst/>
        </p:spPr>
        <p:txBody>
          <a:bodyPr rtlCol="0" anchor="ctr"/>
          <a:lstStyle/>
          <a:p>
            <a:pPr algn="ctr"/>
            <a:r>
              <a:rPr lang="en-GB" sz="1100" kern="0">
                <a:solidFill>
                  <a:srgbClr val="FFFFFF"/>
                </a:solidFill>
                <a:latin typeface="Arial Rounded MT Bold"/>
                <a:cs typeface="Arial" panose="020B0604020202020204" pitchFamily="34" charset="0"/>
              </a:rPr>
              <a:t>Stage 5: </a:t>
            </a:r>
          </a:p>
          <a:p>
            <a:pPr algn="ctr"/>
            <a:r>
              <a:rPr lang="en-GB" sz="1100" kern="0">
                <a:solidFill>
                  <a:srgbClr val="FFFFFF"/>
                </a:solidFill>
                <a:latin typeface="Arial Rounded MT Bold"/>
                <a:cs typeface="Arial" panose="020B0604020202020204" pitchFamily="34" charset="0"/>
              </a:rPr>
              <a:t>Realise</a:t>
            </a:r>
          </a:p>
        </p:txBody>
      </p:sp>
      <p:sp>
        <p:nvSpPr>
          <p:cNvPr id="35" name="Arrow: Chevron 129">
            <a:extLst>
              <a:ext uri="{FF2B5EF4-FFF2-40B4-BE49-F238E27FC236}">
                <a16:creationId xmlns:a16="http://schemas.microsoft.com/office/drawing/2014/main" id="{23D2633A-9649-4E9B-94B0-C5A3BBEBE89E}"/>
              </a:ext>
            </a:extLst>
          </p:cNvPr>
          <p:cNvSpPr/>
          <p:nvPr/>
        </p:nvSpPr>
        <p:spPr>
          <a:xfrm>
            <a:off x="9218011" y="959079"/>
            <a:ext cx="1368000" cy="350097"/>
          </a:xfrm>
          <a:prstGeom prst="chevron">
            <a:avLst/>
          </a:prstGeom>
          <a:solidFill>
            <a:srgbClr val="C51B58"/>
          </a:solidFill>
          <a:ln w="9525" cap="rnd" cmpd="sng" algn="ctr">
            <a:solidFill>
              <a:srgbClr val="C51B58"/>
            </a:solidFill>
            <a:prstDash val="solid"/>
            <a:bevel/>
          </a:ln>
          <a:effectLst/>
        </p:spPr>
        <p:txBody>
          <a:bodyPr rtlCol="0" anchor="ctr"/>
          <a:lstStyle/>
          <a:p>
            <a:pPr algn="ctr"/>
            <a:r>
              <a:rPr lang="en-GB" sz="1100" kern="0">
                <a:solidFill>
                  <a:srgbClr val="FFFFFF"/>
                </a:solidFill>
                <a:latin typeface="Arial Rounded MT Bold"/>
                <a:cs typeface="Arial" panose="020B0604020202020204" pitchFamily="34" charset="0"/>
              </a:rPr>
              <a:t>Stage 4: </a:t>
            </a:r>
          </a:p>
          <a:p>
            <a:pPr algn="ctr"/>
            <a:r>
              <a:rPr lang="en-GB" sz="1100" kern="0">
                <a:solidFill>
                  <a:srgbClr val="FFFFFF"/>
                </a:solidFill>
                <a:latin typeface="Arial Rounded MT Bold"/>
                <a:cs typeface="Arial" panose="020B0604020202020204" pitchFamily="34" charset="0"/>
              </a:rPr>
              <a:t>Deploy</a:t>
            </a:r>
          </a:p>
        </p:txBody>
      </p:sp>
      <p:sp>
        <p:nvSpPr>
          <p:cNvPr id="41" name="Oval 40">
            <a:extLst>
              <a:ext uri="{FF2B5EF4-FFF2-40B4-BE49-F238E27FC236}">
                <a16:creationId xmlns:a16="http://schemas.microsoft.com/office/drawing/2014/main" id="{FEB4DDD2-9C05-4088-962F-D88E056586DB}"/>
              </a:ext>
            </a:extLst>
          </p:cNvPr>
          <p:cNvSpPr/>
          <p:nvPr/>
        </p:nvSpPr>
        <p:spPr>
          <a:xfrm>
            <a:off x="10275622" y="1319079"/>
            <a:ext cx="444273" cy="387598"/>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900" kern="0">
                <a:solidFill>
                  <a:srgbClr val="FFFFFF"/>
                </a:solidFill>
                <a:latin typeface="Arial Rounded MT Bold"/>
                <a:cs typeface="Arial" panose="020B0604020202020204" pitchFamily="34" charset="0"/>
              </a:rPr>
              <a:t>G4</a:t>
            </a:r>
          </a:p>
        </p:txBody>
      </p:sp>
      <p:sp>
        <p:nvSpPr>
          <p:cNvPr id="42" name="Oval 41">
            <a:extLst>
              <a:ext uri="{FF2B5EF4-FFF2-40B4-BE49-F238E27FC236}">
                <a16:creationId xmlns:a16="http://schemas.microsoft.com/office/drawing/2014/main" id="{5AB30D4D-9BFC-430C-96EF-F659375F5420}"/>
              </a:ext>
            </a:extLst>
          </p:cNvPr>
          <p:cNvSpPr/>
          <p:nvPr/>
        </p:nvSpPr>
        <p:spPr>
          <a:xfrm>
            <a:off x="11563506" y="1319079"/>
            <a:ext cx="444273" cy="387598"/>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900" kern="0">
                <a:solidFill>
                  <a:srgbClr val="FFFFFF"/>
                </a:solidFill>
                <a:latin typeface="Arial Rounded MT Bold"/>
                <a:cs typeface="Arial" panose="020B0604020202020204" pitchFamily="34" charset="0"/>
              </a:rPr>
              <a:t>G5</a:t>
            </a:r>
          </a:p>
        </p:txBody>
      </p:sp>
      <p:sp>
        <p:nvSpPr>
          <p:cNvPr id="49" name="Arrow: Chevron 131">
            <a:extLst>
              <a:ext uri="{FF2B5EF4-FFF2-40B4-BE49-F238E27FC236}">
                <a16:creationId xmlns:a16="http://schemas.microsoft.com/office/drawing/2014/main" id="{84779EA4-1119-4070-93E7-2E8BE0C6B6A1}"/>
              </a:ext>
            </a:extLst>
          </p:cNvPr>
          <p:cNvSpPr/>
          <p:nvPr/>
        </p:nvSpPr>
        <p:spPr>
          <a:xfrm>
            <a:off x="2476163" y="5959557"/>
            <a:ext cx="3959258" cy="164310"/>
          </a:xfrm>
          <a:prstGeom prst="chevron">
            <a:avLst/>
          </a:prstGeom>
          <a:solidFill>
            <a:schemeClr val="tx1">
              <a:lumMod val="50000"/>
              <a:lumOff val="50000"/>
            </a:schemeClr>
          </a:solidFill>
          <a:ln w="9525" cap="rnd" cmpd="sng" algn="ctr">
            <a:noFill/>
            <a:prstDash val="solid"/>
            <a:bevel/>
          </a:ln>
          <a:effectLst/>
        </p:spPr>
        <p:txBody>
          <a:bodyPr rtlCol="0" anchor="ctr"/>
          <a:lstStyle/>
          <a:p>
            <a:pPr algn="ctr"/>
            <a:r>
              <a:rPr lang="en-GB" sz="1000" kern="0">
                <a:solidFill>
                  <a:srgbClr val="FFFFFF"/>
                </a:solidFill>
                <a:latin typeface="Arial Rounded MT Bold"/>
                <a:cs typeface="Arial" panose="020B0604020202020204" pitchFamily="34" charset="0"/>
              </a:rPr>
              <a:t>PCRs follow standard project change process</a:t>
            </a:r>
          </a:p>
        </p:txBody>
      </p:sp>
      <p:sp>
        <p:nvSpPr>
          <p:cNvPr id="50" name="Arrow: Chevron 131">
            <a:extLst>
              <a:ext uri="{FF2B5EF4-FFF2-40B4-BE49-F238E27FC236}">
                <a16:creationId xmlns:a16="http://schemas.microsoft.com/office/drawing/2014/main" id="{115F4921-3C89-4D28-9820-51B7C3D41248}"/>
              </a:ext>
            </a:extLst>
          </p:cNvPr>
          <p:cNvSpPr/>
          <p:nvPr/>
        </p:nvSpPr>
        <p:spPr>
          <a:xfrm>
            <a:off x="6491731" y="5963297"/>
            <a:ext cx="3959258" cy="164310"/>
          </a:xfrm>
          <a:prstGeom prst="chevron">
            <a:avLst/>
          </a:prstGeom>
          <a:solidFill>
            <a:schemeClr val="tx1">
              <a:lumMod val="50000"/>
              <a:lumOff val="50000"/>
            </a:schemeClr>
          </a:solidFill>
          <a:ln w="9525" cap="rnd" cmpd="sng" algn="ctr">
            <a:noFill/>
            <a:prstDash val="solid"/>
            <a:bevel/>
          </a:ln>
          <a:effectLst/>
        </p:spPr>
        <p:txBody>
          <a:bodyPr rtlCol="0" anchor="ctr"/>
          <a:lstStyle/>
          <a:p>
            <a:pPr algn="ctr"/>
            <a:r>
              <a:rPr lang="en-GB" sz="1000" kern="0">
                <a:solidFill>
                  <a:srgbClr val="FFFFFF"/>
                </a:solidFill>
                <a:latin typeface="Arial Rounded MT Bold"/>
                <a:cs typeface="Arial" panose="020B0604020202020204" pitchFamily="34" charset="0"/>
              </a:rPr>
              <a:t>PCRs follow exception project change process</a:t>
            </a:r>
          </a:p>
        </p:txBody>
      </p:sp>
      <p:sp>
        <p:nvSpPr>
          <p:cNvPr id="51" name="Arrow: Chevron 131">
            <a:extLst>
              <a:ext uri="{FF2B5EF4-FFF2-40B4-BE49-F238E27FC236}">
                <a16:creationId xmlns:a16="http://schemas.microsoft.com/office/drawing/2014/main" id="{72899A44-FDBB-49D1-A6C8-B594E4D10C2B}"/>
              </a:ext>
            </a:extLst>
          </p:cNvPr>
          <p:cNvSpPr/>
          <p:nvPr/>
        </p:nvSpPr>
        <p:spPr>
          <a:xfrm rot="16200000">
            <a:off x="4600134" y="3604447"/>
            <a:ext cx="3687783" cy="160027"/>
          </a:xfrm>
          <a:prstGeom prst="chevron">
            <a:avLst/>
          </a:prstGeom>
          <a:solidFill>
            <a:schemeClr val="accent4">
              <a:lumMod val="40000"/>
              <a:lumOff val="60000"/>
              <a:alpha val="70000"/>
            </a:schemeClr>
          </a:solidFill>
          <a:ln w="9525" cap="rnd" cmpd="sng" algn="ctr">
            <a:solidFill>
              <a:schemeClr val="accent4">
                <a:lumMod val="20000"/>
                <a:lumOff val="80000"/>
              </a:schemeClr>
            </a:solidFill>
            <a:prstDash val="solid"/>
            <a:bevel/>
          </a:ln>
          <a:effectLst/>
        </p:spPr>
        <p:txBody>
          <a:bodyPr rtlCol="0" anchor="ctr"/>
          <a:lstStyle/>
          <a:p>
            <a:pPr algn="ctr"/>
            <a:r>
              <a:rPr lang="en-GB" sz="1100" kern="0">
                <a:solidFill>
                  <a:srgbClr val="FFFFFF"/>
                </a:solidFill>
                <a:latin typeface="Arial Rounded MT Bold"/>
                <a:cs typeface="Arial" panose="020B0604020202020204" pitchFamily="34" charset="0"/>
              </a:rPr>
              <a:t>Review G2 Business Case </a:t>
            </a:r>
          </a:p>
        </p:txBody>
      </p:sp>
      <p:sp>
        <p:nvSpPr>
          <p:cNvPr id="54" name="Arrow: Chevron 131">
            <a:extLst>
              <a:ext uri="{FF2B5EF4-FFF2-40B4-BE49-F238E27FC236}">
                <a16:creationId xmlns:a16="http://schemas.microsoft.com/office/drawing/2014/main" id="{EBB182B8-AAA2-4BD1-91B5-FE2B8D2DB449}"/>
              </a:ext>
            </a:extLst>
          </p:cNvPr>
          <p:cNvSpPr/>
          <p:nvPr/>
        </p:nvSpPr>
        <p:spPr>
          <a:xfrm rot="16200000">
            <a:off x="3265131" y="3604445"/>
            <a:ext cx="3687783" cy="160027"/>
          </a:xfrm>
          <a:prstGeom prst="chevron">
            <a:avLst/>
          </a:prstGeom>
          <a:solidFill>
            <a:schemeClr val="accent4">
              <a:lumMod val="40000"/>
              <a:lumOff val="60000"/>
              <a:alpha val="70000"/>
            </a:schemeClr>
          </a:solidFill>
          <a:ln w="9525" cap="rnd" cmpd="sng" algn="ctr">
            <a:solidFill>
              <a:schemeClr val="accent4">
                <a:lumMod val="20000"/>
                <a:lumOff val="80000"/>
              </a:schemeClr>
            </a:solidFill>
            <a:prstDash val="solid"/>
            <a:bevel/>
          </a:ln>
          <a:effectLst/>
        </p:spPr>
        <p:txBody>
          <a:bodyPr rtlCol="0" anchor="ctr"/>
          <a:lstStyle/>
          <a:p>
            <a:pPr algn="ctr"/>
            <a:r>
              <a:rPr lang="en-GB" sz="1100" kern="0">
                <a:solidFill>
                  <a:srgbClr val="FFFFFF"/>
                </a:solidFill>
                <a:latin typeface="Arial Rounded MT Bold"/>
                <a:cs typeface="Arial" panose="020B0604020202020204" pitchFamily="34" charset="0"/>
              </a:rPr>
              <a:t>Commercial Alignment</a:t>
            </a:r>
          </a:p>
        </p:txBody>
      </p:sp>
      <p:sp>
        <p:nvSpPr>
          <p:cNvPr id="57" name="Oval 56">
            <a:extLst>
              <a:ext uri="{FF2B5EF4-FFF2-40B4-BE49-F238E27FC236}">
                <a16:creationId xmlns:a16="http://schemas.microsoft.com/office/drawing/2014/main" id="{1C64AC50-0A49-4A8C-8764-B353D88E6CF1}"/>
              </a:ext>
            </a:extLst>
          </p:cNvPr>
          <p:cNvSpPr/>
          <p:nvPr/>
        </p:nvSpPr>
        <p:spPr>
          <a:xfrm>
            <a:off x="2635721" y="4816403"/>
            <a:ext cx="989268" cy="668019"/>
          </a:xfrm>
          <a:prstGeom prst="ellipse">
            <a:avLst/>
          </a:prstGeom>
          <a:solidFill>
            <a:srgbClr val="CA005D"/>
          </a:solidFill>
          <a:ln w="3175" cap="flat" cmpd="sng" algn="ctr">
            <a:solidFill>
              <a:srgbClr val="9CA299">
                <a:lumMod val="20000"/>
                <a:lumOff val="80000"/>
              </a:srgbClr>
            </a:solidFill>
            <a:prstDash val="solid"/>
          </a:ln>
          <a:effectLst/>
        </p:spPr>
        <p:txBody>
          <a:bodyPr lIns="0" tIns="0" rIns="0" bIns="0" rtlCol="0" anchor="ctr"/>
          <a:lstStyle/>
          <a:p>
            <a:pPr algn="ctr">
              <a:defRPr/>
            </a:pPr>
            <a:r>
              <a:rPr lang="en-GB" sz="900" kern="0">
                <a:solidFill>
                  <a:srgbClr val="FFFFFF"/>
                </a:solidFill>
                <a:latin typeface="Arial Rounded MT Bold"/>
                <a:cs typeface="Arial" panose="020B0604020202020204" pitchFamily="34" charset="0"/>
              </a:rPr>
              <a:t>Solution option  approval</a:t>
            </a:r>
          </a:p>
          <a:p>
            <a:pPr algn="ctr">
              <a:defRPr/>
            </a:pPr>
            <a:r>
              <a:rPr lang="en-GB" sz="900" kern="0">
                <a:solidFill>
                  <a:srgbClr val="FFFFFF"/>
                </a:solidFill>
                <a:latin typeface="Arial Rounded MT Bold"/>
                <a:cs typeface="Arial" panose="020B0604020202020204" pitchFamily="34" charset="0"/>
              </a:rPr>
              <a:t>via CFDA</a:t>
            </a:r>
          </a:p>
        </p:txBody>
      </p:sp>
      <p:pic>
        <p:nvPicPr>
          <p:cNvPr id="1026" name="Picture 2" descr="Loop Icons - Download Free Vector Icons | Noun Project">
            <a:extLst>
              <a:ext uri="{FF2B5EF4-FFF2-40B4-BE49-F238E27FC236}">
                <a16:creationId xmlns:a16="http://schemas.microsoft.com/office/drawing/2014/main" id="{0AD8746E-1946-4002-9862-8D8A889CA92A}"/>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526915" y="4351677"/>
            <a:ext cx="432931" cy="432931"/>
          </a:xfrm>
          <a:prstGeom prst="rect">
            <a:avLst/>
          </a:prstGeom>
          <a:noFill/>
          <a:ln>
            <a:noFill/>
          </a:ln>
        </p:spPr>
      </p:pic>
      <p:sp>
        <p:nvSpPr>
          <p:cNvPr id="59" name="Rectangle 58">
            <a:extLst>
              <a:ext uri="{FF2B5EF4-FFF2-40B4-BE49-F238E27FC236}">
                <a16:creationId xmlns:a16="http://schemas.microsoft.com/office/drawing/2014/main" id="{1687DF64-9E64-4F8D-B0D5-9DB67D2AFAEA}"/>
              </a:ext>
            </a:extLst>
          </p:cNvPr>
          <p:cNvSpPr/>
          <p:nvPr/>
        </p:nvSpPr>
        <p:spPr>
          <a:xfrm>
            <a:off x="257994" y="962098"/>
            <a:ext cx="773766" cy="35698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50">
                <a:latin typeface="Arial Rounded MT Bold" panose="020F0704030504030204" pitchFamily="34" charset="0"/>
              </a:rPr>
              <a:t>Stage</a:t>
            </a:r>
          </a:p>
        </p:txBody>
      </p:sp>
      <p:sp>
        <p:nvSpPr>
          <p:cNvPr id="62" name="Rectangle 61">
            <a:extLst>
              <a:ext uri="{FF2B5EF4-FFF2-40B4-BE49-F238E27FC236}">
                <a16:creationId xmlns:a16="http://schemas.microsoft.com/office/drawing/2014/main" id="{04E78986-DF92-4B7B-9117-1E17DE011376}"/>
              </a:ext>
            </a:extLst>
          </p:cNvPr>
          <p:cNvSpPr/>
          <p:nvPr/>
        </p:nvSpPr>
        <p:spPr>
          <a:xfrm>
            <a:off x="257994" y="1656602"/>
            <a:ext cx="773766" cy="8053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50">
                <a:latin typeface="Arial Rounded MT Bold" panose="020F0704030504030204" pitchFamily="34" charset="0"/>
              </a:rPr>
              <a:t>Objectives</a:t>
            </a:r>
          </a:p>
        </p:txBody>
      </p:sp>
      <p:sp>
        <p:nvSpPr>
          <p:cNvPr id="63" name="Rectangle 62">
            <a:extLst>
              <a:ext uri="{FF2B5EF4-FFF2-40B4-BE49-F238E27FC236}">
                <a16:creationId xmlns:a16="http://schemas.microsoft.com/office/drawing/2014/main" id="{08643E3D-201D-4096-83BB-EE0191EA960A}"/>
              </a:ext>
            </a:extLst>
          </p:cNvPr>
          <p:cNvSpPr/>
          <p:nvPr/>
        </p:nvSpPr>
        <p:spPr>
          <a:xfrm>
            <a:off x="273549" y="2512581"/>
            <a:ext cx="773766" cy="297810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50">
                <a:latin typeface="Arial Rounded MT Bold" panose="020F0704030504030204" pitchFamily="34" charset="0"/>
              </a:rPr>
              <a:t>Key Activities/</a:t>
            </a:r>
          </a:p>
          <a:p>
            <a:pPr algn="ctr"/>
            <a:r>
              <a:rPr lang="en-GB" sz="850">
                <a:latin typeface="Arial Rounded MT Bold" panose="020F0704030504030204" pitchFamily="34" charset="0"/>
              </a:rPr>
              <a:t>Outcomes</a:t>
            </a:r>
          </a:p>
        </p:txBody>
      </p:sp>
      <p:sp>
        <p:nvSpPr>
          <p:cNvPr id="64" name="Rectangle 63">
            <a:extLst>
              <a:ext uri="{FF2B5EF4-FFF2-40B4-BE49-F238E27FC236}">
                <a16:creationId xmlns:a16="http://schemas.microsoft.com/office/drawing/2014/main" id="{F1B6EF14-436D-40DC-A352-DC019FF05072}"/>
              </a:ext>
            </a:extLst>
          </p:cNvPr>
          <p:cNvSpPr/>
          <p:nvPr/>
        </p:nvSpPr>
        <p:spPr>
          <a:xfrm>
            <a:off x="273549" y="5541338"/>
            <a:ext cx="773766" cy="45903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50">
                <a:latin typeface="Arial Rounded MT Bold" panose="020F0704030504030204" pitchFamily="34" charset="0"/>
              </a:rPr>
              <a:t>Relative Effort</a:t>
            </a:r>
          </a:p>
        </p:txBody>
      </p:sp>
      <p:sp>
        <p:nvSpPr>
          <p:cNvPr id="65" name="Rectangle 64">
            <a:extLst>
              <a:ext uri="{FF2B5EF4-FFF2-40B4-BE49-F238E27FC236}">
                <a16:creationId xmlns:a16="http://schemas.microsoft.com/office/drawing/2014/main" id="{F72CCECD-611F-4D17-9172-C1773F9A0FCC}"/>
              </a:ext>
            </a:extLst>
          </p:cNvPr>
          <p:cNvSpPr/>
          <p:nvPr/>
        </p:nvSpPr>
        <p:spPr>
          <a:xfrm>
            <a:off x="257994" y="1367317"/>
            <a:ext cx="773766" cy="2410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50">
                <a:latin typeface="Arial Rounded MT Bold" panose="020F0704030504030204" pitchFamily="34" charset="0"/>
              </a:rPr>
              <a:t>Gate</a:t>
            </a:r>
          </a:p>
        </p:txBody>
      </p:sp>
      <p:sp>
        <p:nvSpPr>
          <p:cNvPr id="68" name="Arrow: Chevron 131">
            <a:extLst>
              <a:ext uri="{FF2B5EF4-FFF2-40B4-BE49-F238E27FC236}">
                <a16:creationId xmlns:a16="http://schemas.microsoft.com/office/drawing/2014/main" id="{6343EB00-829D-4D1C-9AC4-893A26A2AE65}"/>
              </a:ext>
            </a:extLst>
          </p:cNvPr>
          <p:cNvSpPr/>
          <p:nvPr/>
        </p:nvSpPr>
        <p:spPr>
          <a:xfrm>
            <a:off x="5179138" y="959079"/>
            <a:ext cx="1368000" cy="350097"/>
          </a:xfrm>
          <a:prstGeom prst="chevron">
            <a:avLst/>
          </a:prstGeom>
          <a:solidFill>
            <a:schemeClr val="accent4">
              <a:lumMod val="40000"/>
              <a:lumOff val="60000"/>
            </a:schemeClr>
          </a:solidFill>
          <a:ln w="9525" cap="rnd" cmpd="sng" algn="ctr">
            <a:solidFill>
              <a:schemeClr val="accent4">
                <a:lumMod val="20000"/>
                <a:lumOff val="80000"/>
              </a:schemeClr>
            </a:solidFill>
            <a:prstDash val="solid"/>
            <a:bevel/>
          </a:ln>
          <a:effectLst/>
        </p:spPr>
        <p:txBody>
          <a:bodyPr rtlCol="0" anchor="ctr"/>
          <a:lstStyle/>
          <a:p>
            <a:pPr algn="ctr"/>
            <a:r>
              <a:rPr lang="en-GB" sz="1100" kern="0">
                <a:solidFill>
                  <a:srgbClr val="FFFFFF"/>
                </a:solidFill>
                <a:latin typeface="Arial Rounded MT Bold"/>
                <a:cs typeface="Arial" panose="020B0604020202020204" pitchFamily="34" charset="0"/>
              </a:rPr>
              <a:t>Design</a:t>
            </a:r>
          </a:p>
        </p:txBody>
      </p:sp>
      <p:sp>
        <p:nvSpPr>
          <p:cNvPr id="69" name="Arrow: Chevron 131">
            <a:extLst>
              <a:ext uri="{FF2B5EF4-FFF2-40B4-BE49-F238E27FC236}">
                <a16:creationId xmlns:a16="http://schemas.microsoft.com/office/drawing/2014/main" id="{314A9742-7A06-4C23-866E-C9FDB903BF26}"/>
              </a:ext>
            </a:extLst>
          </p:cNvPr>
          <p:cNvSpPr/>
          <p:nvPr/>
        </p:nvSpPr>
        <p:spPr>
          <a:xfrm>
            <a:off x="6525429" y="962199"/>
            <a:ext cx="1368000" cy="350097"/>
          </a:xfrm>
          <a:prstGeom prst="chevron">
            <a:avLst/>
          </a:prstGeom>
          <a:solidFill>
            <a:schemeClr val="accent4">
              <a:lumMod val="40000"/>
              <a:lumOff val="60000"/>
            </a:schemeClr>
          </a:solidFill>
          <a:ln w="9525" cap="rnd" cmpd="sng" algn="ctr">
            <a:solidFill>
              <a:schemeClr val="accent4">
                <a:lumMod val="20000"/>
                <a:lumOff val="80000"/>
              </a:schemeClr>
            </a:solidFill>
            <a:prstDash val="solid"/>
            <a:bevel/>
          </a:ln>
          <a:effectLst/>
        </p:spPr>
        <p:txBody>
          <a:bodyPr rtlCol="0" anchor="ctr"/>
          <a:lstStyle/>
          <a:p>
            <a:pPr algn="ctr"/>
            <a:r>
              <a:rPr lang="en-GB" sz="1100" kern="0">
                <a:solidFill>
                  <a:srgbClr val="FFFFFF"/>
                </a:solidFill>
                <a:latin typeface="Arial Rounded MT Bold"/>
                <a:cs typeface="Arial" panose="020B0604020202020204" pitchFamily="34" charset="0"/>
              </a:rPr>
              <a:t>Build</a:t>
            </a:r>
          </a:p>
        </p:txBody>
      </p:sp>
      <p:sp>
        <p:nvSpPr>
          <p:cNvPr id="70" name="Arrow: Chevron 131">
            <a:extLst>
              <a:ext uri="{FF2B5EF4-FFF2-40B4-BE49-F238E27FC236}">
                <a16:creationId xmlns:a16="http://schemas.microsoft.com/office/drawing/2014/main" id="{09D8B470-B10E-41F5-971B-0760584FECA2}"/>
              </a:ext>
            </a:extLst>
          </p:cNvPr>
          <p:cNvSpPr/>
          <p:nvPr/>
        </p:nvSpPr>
        <p:spPr>
          <a:xfrm>
            <a:off x="7871720" y="949176"/>
            <a:ext cx="1368000" cy="350097"/>
          </a:xfrm>
          <a:prstGeom prst="chevron">
            <a:avLst/>
          </a:prstGeom>
          <a:solidFill>
            <a:schemeClr val="accent4">
              <a:lumMod val="40000"/>
              <a:lumOff val="60000"/>
            </a:schemeClr>
          </a:solidFill>
          <a:ln w="9525" cap="rnd" cmpd="sng" algn="ctr">
            <a:solidFill>
              <a:schemeClr val="accent4">
                <a:lumMod val="20000"/>
                <a:lumOff val="80000"/>
              </a:schemeClr>
            </a:solidFill>
            <a:prstDash val="solid"/>
            <a:bevel/>
          </a:ln>
          <a:effectLst/>
        </p:spPr>
        <p:txBody>
          <a:bodyPr rtlCol="0" anchor="ctr"/>
          <a:lstStyle/>
          <a:p>
            <a:pPr algn="ctr"/>
            <a:r>
              <a:rPr lang="en-GB" sz="1100" kern="0">
                <a:solidFill>
                  <a:srgbClr val="FFFFFF"/>
                </a:solidFill>
                <a:latin typeface="Arial Rounded MT Bold"/>
                <a:cs typeface="Arial" panose="020B0604020202020204" pitchFamily="34" charset="0"/>
              </a:rPr>
              <a:t>Test</a:t>
            </a:r>
          </a:p>
        </p:txBody>
      </p:sp>
      <p:sp>
        <p:nvSpPr>
          <p:cNvPr id="71" name="Arrow: Chevron 125">
            <a:extLst>
              <a:ext uri="{FF2B5EF4-FFF2-40B4-BE49-F238E27FC236}">
                <a16:creationId xmlns:a16="http://schemas.microsoft.com/office/drawing/2014/main" id="{F5AB564E-C717-4DC3-AA69-A96BB02079DC}"/>
              </a:ext>
            </a:extLst>
          </p:cNvPr>
          <p:cNvSpPr/>
          <p:nvPr/>
        </p:nvSpPr>
        <p:spPr>
          <a:xfrm>
            <a:off x="3832847" y="959079"/>
            <a:ext cx="1368000" cy="350097"/>
          </a:xfrm>
          <a:prstGeom prst="chevron">
            <a:avLst/>
          </a:prstGeom>
          <a:solidFill>
            <a:srgbClr val="C51B58"/>
          </a:solidFill>
          <a:ln w="9525" cap="rnd" cmpd="sng" algn="ctr">
            <a:solidFill>
              <a:srgbClr val="C51B58"/>
            </a:solidFill>
            <a:prstDash val="solid"/>
            <a:bevel/>
          </a:ln>
          <a:effectLst/>
        </p:spPr>
        <p:txBody>
          <a:bodyPr rtlCol="0" anchor="ctr"/>
          <a:lstStyle/>
          <a:p>
            <a:pPr algn="ctr"/>
            <a:r>
              <a:rPr lang="en-GB" sz="1100" kern="0">
                <a:solidFill>
                  <a:srgbClr val="FFFFFF"/>
                </a:solidFill>
                <a:latin typeface="Arial Rounded MT Bold"/>
                <a:cs typeface="Arial" panose="020B0604020202020204" pitchFamily="34" charset="0"/>
              </a:rPr>
              <a:t>Stage 2: </a:t>
            </a:r>
          </a:p>
          <a:p>
            <a:pPr algn="ctr"/>
            <a:r>
              <a:rPr lang="en-GB" sz="1100" kern="0">
                <a:solidFill>
                  <a:srgbClr val="FFFFFF"/>
                </a:solidFill>
                <a:latin typeface="Arial Rounded MT Bold"/>
                <a:cs typeface="Arial" panose="020B0604020202020204" pitchFamily="34" charset="0"/>
              </a:rPr>
              <a:t>Shape</a:t>
            </a:r>
          </a:p>
        </p:txBody>
      </p:sp>
      <p:sp>
        <p:nvSpPr>
          <p:cNvPr id="72" name="Arrow: Pentagon 4">
            <a:extLst>
              <a:ext uri="{FF2B5EF4-FFF2-40B4-BE49-F238E27FC236}">
                <a16:creationId xmlns:a16="http://schemas.microsoft.com/office/drawing/2014/main" id="{CAE1DAE4-C074-4B07-81C0-373244EE5A58}"/>
              </a:ext>
            </a:extLst>
          </p:cNvPr>
          <p:cNvSpPr/>
          <p:nvPr/>
        </p:nvSpPr>
        <p:spPr>
          <a:xfrm>
            <a:off x="1124591" y="959079"/>
            <a:ext cx="1383674" cy="350097"/>
          </a:xfrm>
          <a:prstGeom prst="homePlate">
            <a:avLst/>
          </a:prstGeom>
          <a:solidFill>
            <a:srgbClr val="C51B58"/>
          </a:solidFill>
          <a:ln w="9525" cap="rnd" cmpd="sng" algn="ctr">
            <a:solidFill>
              <a:srgbClr val="C51B58"/>
            </a:solidFill>
            <a:prstDash val="solid"/>
            <a:bevel/>
          </a:ln>
          <a:effectLst/>
        </p:spPr>
        <p:txBody>
          <a:bodyPr lIns="0" rIns="0" rtlCol="0" anchor="ctr"/>
          <a:lstStyle/>
          <a:p>
            <a:pPr algn="ctr">
              <a:defRPr/>
            </a:pPr>
            <a:r>
              <a:rPr lang="en-GB" sz="1100" kern="0">
                <a:solidFill>
                  <a:srgbClr val="FFFFFF"/>
                </a:solidFill>
                <a:latin typeface="Arial Rounded MT Bold"/>
                <a:cs typeface="Arial" panose="020B0604020202020204" pitchFamily="34" charset="0"/>
              </a:rPr>
              <a:t>Stage 0: </a:t>
            </a:r>
          </a:p>
          <a:p>
            <a:pPr algn="ctr">
              <a:defRPr/>
            </a:pPr>
            <a:r>
              <a:rPr lang="en-GB" sz="1100" kern="0">
                <a:solidFill>
                  <a:srgbClr val="FFFFFF"/>
                </a:solidFill>
                <a:latin typeface="Arial Rounded MT Bold"/>
                <a:cs typeface="Arial" panose="020B0604020202020204" pitchFamily="34" charset="0"/>
              </a:rPr>
              <a:t>Identify</a:t>
            </a:r>
          </a:p>
        </p:txBody>
      </p:sp>
      <p:sp>
        <p:nvSpPr>
          <p:cNvPr id="38" name="Oval 37">
            <a:extLst>
              <a:ext uri="{FF2B5EF4-FFF2-40B4-BE49-F238E27FC236}">
                <a16:creationId xmlns:a16="http://schemas.microsoft.com/office/drawing/2014/main" id="{82FE3432-0F48-48E3-A62F-A16F5119308D}"/>
              </a:ext>
            </a:extLst>
          </p:cNvPr>
          <p:cNvSpPr/>
          <p:nvPr/>
        </p:nvSpPr>
        <p:spPr>
          <a:xfrm>
            <a:off x="3557847" y="1319079"/>
            <a:ext cx="444273" cy="387598"/>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900" kern="0">
                <a:solidFill>
                  <a:srgbClr val="FFFFFF"/>
                </a:solidFill>
                <a:latin typeface="Arial Rounded MT Bold"/>
                <a:cs typeface="Arial" panose="020B0604020202020204" pitchFamily="34" charset="0"/>
              </a:rPr>
              <a:t>G1</a:t>
            </a:r>
          </a:p>
        </p:txBody>
      </p:sp>
      <p:sp>
        <p:nvSpPr>
          <p:cNvPr id="39" name="Oval 38">
            <a:extLst>
              <a:ext uri="{FF2B5EF4-FFF2-40B4-BE49-F238E27FC236}">
                <a16:creationId xmlns:a16="http://schemas.microsoft.com/office/drawing/2014/main" id="{06EC1476-7180-416F-8FF9-24FF2620C520}"/>
              </a:ext>
            </a:extLst>
          </p:cNvPr>
          <p:cNvSpPr/>
          <p:nvPr/>
        </p:nvSpPr>
        <p:spPr>
          <a:xfrm>
            <a:off x="4895414" y="1319079"/>
            <a:ext cx="444273" cy="387598"/>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900" kern="0">
                <a:solidFill>
                  <a:srgbClr val="FFFFFF"/>
                </a:solidFill>
                <a:latin typeface="Arial Rounded MT Bold"/>
                <a:cs typeface="Arial" panose="020B0604020202020204" pitchFamily="34" charset="0"/>
              </a:rPr>
              <a:t>G2</a:t>
            </a:r>
          </a:p>
        </p:txBody>
      </p:sp>
      <p:sp>
        <p:nvSpPr>
          <p:cNvPr id="66" name="Oval 65">
            <a:extLst>
              <a:ext uri="{FF2B5EF4-FFF2-40B4-BE49-F238E27FC236}">
                <a16:creationId xmlns:a16="http://schemas.microsoft.com/office/drawing/2014/main" id="{60C76558-A722-4209-BF87-43AFBAADA553}"/>
              </a:ext>
            </a:extLst>
          </p:cNvPr>
          <p:cNvSpPr/>
          <p:nvPr/>
        </p:nvSpPr>
        <p:spPr>
          <a:xfrm>
            <a:off x="6222776" y="1319079"/>
            <a:ext cx="444273" cy="387598"/>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700" kern="0">
                <a:solidFill>
                  <a:srgbClr val="FFFFFF"/>
                </a:solidFill>
                <a:latin typeface="Arial Rounded MT Bold"/>
                <a:cs typeface="Arial" panose="020B0604020202020204" pitchFamily="34" charset="0"/>
              </a:rPr>
              <a:t>G3 Design</a:t>
            </a:r>
          </a:p>
        </p:txBody>
      </p:sp>
      <p:sp>
        <p:nvSpPr>
          <p:cNvPr id="74" name="Oval 73">
            <a:extLst>
              <a:ext uri="{FF2B5EF4-FFF2-40B4-BE49-F238E27FC236}">
                <a16:creationId xmlns:a16="http://schemas.microsoft.com/office/drawing/2014/main" id="{2EC8A7AE-FC19-4A89-A31F-454081746C1E}"/>
              </a:ext>
            </a:extLst>
          </p:cNvPr>
          <p:cNvSpPr/>
          <p:nvPr/>
        </p:nvSpPr>
        <p:spPr>
          <a:xfrm>
            <a:off x="7613486" y="1319079"/>
            <a:ext cx="444273" cy="387598"/>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700" kern="0">
                <a:solidFill>
                  <a:srgbClr val="FFFFFF"/>
                </a:solidFill>
                <a:latin typeface="Arial Rounded MT Bold"/>
                <a:cs typeface="Arial" panose="020B0604020202020204" pitchFamily="34" charset="0"/>
              </a:rPr>
              <a:t>G3</a:t>
            </a:r>
          </a:p>
          <a:p>
            <a:pPr algn="ctr">
              <a:defRPr/>
            </a:pPr>
            <a:r>
              <a:rPr lang="en-GB" sz="700" kern="0">
                <a:solidFill>
                  <a:srgbClr val="FFFFFF"/>
                </a:solidFill>
                <a:latin typeface="Arial Rounded MT Bold"/>
                <a:cs typeface="Arial" panose="020B0604020202020204" pitchFamily="34" charset="0"/>
              </a:rPr>
              <a:t>Build</a:t>
            </a:r>
          </a:p>
        </p:txBody>
      </p:sp>
      <p:sp>
        <p:nvSpPr>
          <p:cNvPr id="75" name="Oval 74">
            <a:extLst>
              <a:ext uri="{FF2B5EF4-FFF2-40B4-BE49-F238E27FC236}">
                <a16:creationId xmlns:a16="http://schemas.microsoft.com/office/drawing/2014/main" id="{9A3E56E1-D203-4551-A149-E1FF9CF2FA37}"/>
              </a:ext>
            </a:extLst>
          </p:cNvPr>
          <p:cNvSpPr/>
          <p:nvPr/>
        </p:nvSpPr>
        <p:spPr>
          <a:xfrm>
            <a:off x="8995874" y="1319079"/>
            <a:ext cx="444273" cy="387598"/>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700" kern="0">
                <a:solidFill>
                  <a:srgbClr val="FFFFFF"/>
                </a:solidFill>
                <a:latin typeface="Arial Rounded MT Bold"/>
                <a:cs typeface="Arial" panose="020B0604020202020204" pitchFamily="34" charset="0"/>
              </a:rPr>
              <a:t>G3</a:t>
            </a:r>
          </a:p>
          <a:p>
            <a:pPr algn="ctr">
              <a:defRPr/>
            </a:pPr>
            <a:r>
              <a:rPr lang="en-GB" sz="700" kern="0">
                <a:solidFill>
                  <a:srgbClr val="FFFFFF"/>
                </a:solidFill>
                <a:latin typeface="Arial Rounded MT Bold"/>
                <a:cs typeface="Arial" panose="020B0604020202020204" pitchFamily="34" charset="0"/>
              </a:rPr>
              <a:t>Test</a:t>
            </a:r>
          </a:p>
        </p:txBody>
      </p:sp>
      <p:sp>
        <p:nvSpPr>
          <p:cNvPr id="40" name="Oval 39">
            <a:extLst>
              <a:ext uri="{FF2B5EF4-FFF2-40B4-BE49-F238E27FC236}">
                <a16:creationId xmlns:a16="http://schemas.microsoft.com/office/drawing/2014/main" id="{86E8DB64-E63B-4325-84B4-11B292980D1C}"/>
              </a:ext>
            </a:extLst>
          </p:cNvPr>
          <p:cNvSpPr/>
          <p:nvPr/>
        </p:nvSpPr>
        <p:spPr>
          <a:xfrm>
            <a:off x="1215371" y="4816403"/>
            <a:ext cx="989268" cy="668019"/>
          </a:xfrm>
          <a:prstGeom prst="ellipse">
            <a:avLst/>
          </a:prstGeom>
          <a:solidFill>
            <a:srgbClr val="CA005D"/>
          </a:solidFill>
          <a:ln w="3175" cap="flat" cmpd="sng" algn="ctr">
            <a:solidFill>
              <a:srgbClr val="9CA299">
                <a:lumMod val="20000"/>
                <a:lumOff val="80000"/>
              </a:srgbClr>
            </a:solidFill>
            <a:prstDash val="solid"/>
          </a:ln>
          <a:effectLst/>
        </p:spPr>
        <p:txBody>
          <a:bodyPr lIns="0" tIns="0" rIns="0" bIns="0" rtlCol="0" anchor="ctr"/>
          <a:lstStyle/>
          <a:p>
            <a:pPr algn="ctr"/>
            <a:r>
              <a:rPr lang="en-GB" sz="900" kern="0">
                <a:solidFill>
                  <a:srgbClr val="FFFFFF"/>
                </a:solidFill>
                <a:latin typeface="Arial Rounded MT Bold"/>
                <a:cs typeface="Arial" panose="020B0604020202020204" pitchFamily="34" charset="0"/>
              </a:rPr>
              <a:t>Engineering</a:t>
            </a:r>
          </a:p>
          <a:p>
            <a:pPr algn="ctr"/>
            <a:r>
              <a:rPr lang="en-GB" sz="900" kern="0">
                <a:solidFill>
                  <a:srgbClr val="FFFFFF"/>
                </a:solidFill>
                <a:latin typeface="Arial Rounded MT Bold"/>
                <a:cs typeface="Arial" panose="020B0604020202020204" pitchFamily="34" charset="0"/>
              </a:rPr>
              <a:t>Approval</a:t>
            </a:r>
          </a:p>
          <a:p>
            <a:pPr algn="ctr"/>
            <a:r>
              <a:rPr lang="en-GB" sz="900" kern="0">
                <a:solidFill>
                  <a:srgbClr val="FFFFFF"/>
                </a:solidFill>
                <a:latin typeface="Arial Rounded MT Bold"/>
                <a:cs typeface="Arial" panose="020B0604020202020204" pitchFamily="34" charset="0"/>
              </a:rPr>
              <a:t>CFDA</a:t>
            </a:r>
          </a:p>
        </p:txBody>
      </p:sp>
      <p:sp>
        <p:nvSpPr>
          <p:cNvPr id="43" name="Oval 42">
            <a:extLst>
              <a:ext uri="{FF2B5EF4-FFF2-40B4-BE49-F238E27FC236}">
                <a16:creationId xmlns:a16="http://schemas.microsoft.com/office/drawing/2014/main" id="{04BEE438-B36A-426A-87ED-93856DD9B048}"/>
              </a:ext>
            </a:extLst>
          </p:cNvPr>
          <p:cNvSpPr/>
          <p:nvPr/>
        </p:nvSpPr>
        <p:spPr>
          <a:xfrm>
            <a:off x="5334783" y="4816403"/>
            <a:ext cx="861173" cy="668019"/>
          </a:xfrm>
          <a:prstGeom prst="ellipse">
            <a:avLst/>
          </a:prstGeom>
          <a:solidFill>
            <a:srgbClr val="CA005D"/>
          </a:solidFill>
          <a:ln w="3175" cap="flat" cmpd="sng" algn="ctr">
            <a:solidFill>
              <a:srgbClr val="9CA299">
                <a:lumMod val="20000"/>
                <a:lumOff val="80000"/>
              </a:srgbClr>
            </a:solidFill>
            <a:prstDash val="solid"/>
          </a:ln>
          <a:effectLst/>
        </p:spPr>
        <p:txBody>
          <a:bodyPr lIns="0" tIns="0" rIns="0" bIns="0" rtlCol="0" anchor="ctr"/>
          <a:lstStyle/>
          <a:p>
            <a:pPr algn="ctr"/>
            <a:r>
              <a:rPr lang="en-GB" sz="900" kern="0">
                <a:solidFill>
                  <a:srgbClr val="FFFFFF"/>
                </a:solidFill>
                <a:latin typeface="Arial Rounded MT Bold"/>
                <a:cs typeface="Arial" panose="020B0604020202020204" pitchFamily="34" charset="0"/>
              </a:rPr>
              <a:t>Low level Solution approval</a:t>
            </a:r>
          </a:p>
          <a:p>
            <a:pPr algn="ctr"/>
            <a:r>
              <a:rPr lang="en-GB" sz="900" kern="0">
                <a:solidFill>
                  <a:srgbClr val="FFFFFF"/>
                </a:solidFill>
                <a:latin typeface="Arial Rounded MT Bold"/>
                <a:cs typeface="Arial" panose="020B0604020202020204" pitchFamily="34" charset="0"/>
              </a:rPr>
              <a:t>via CFDA</a:t>
            </a:r>
          </a:p>
        </p:txBody>
      </p:sp>
      <p:sp>
        <p:nvSpPr>
          <p:cNvPr id="44" name="Oval 43">
            <a:extLst>
              <a:ext uri="{FF2B5EF4-FFF2-40B4-BE49-F238E27FC236}">
                <a16:creationId xmlns:a16="http://schemas.microsoft.com/office/drawing/2014/main" id="{0216388C-CE1D-471A-BB8D-78550A054E8C}"/>
              </a:ext>
            </a:extLst>
          </p:cNvPr>
          <p:cNvSpPr/>
          <p:nvPr/>
        </p:nvSpPr>
        <p:spPr>
          <a:xfrm>
            <a:off x="6741609" y="4816403"/>
            <a:ext cx="861173" cy="668019"/>
          </a:xfrm>
          <a:prstGeom prst="ellipse">
            <a:avLst/>
          </a:prstGeom>
          <a:solidFill>
            <a:srgbClr val="CA005D"/>
          </a:solidFill>
          <a:ln w="3175" cap="flat" cmpd="sng" algn="ctr">
            <a:solidFill>
              <a:srgbClr val="9CA299">
                <a:lumMod val="20000"/>
                <a:lumOff val="80000"/>
              </a:srgbClr>
            </a:solidFill>
            <a:prstDash val="solid"/>
          </a:ln>
          <a:effectLst/>
        </p:spPr>
        <p:txBody>
          <a:bodyPr lIns="0" tIns="0" rIns="0" bIns="0" rtlCol="0" anchor="ctr"/>
          <a:lstStyle/>
          <a:p>
            <a:pPr algn="ctr"/>
            <a:r>
              <a:rPr lang="en-GB" sz="900" kern="0">
                <a:solidFill>
                  <a:srgbClr val="FFFFFF"/>
                </a:solidFill>
                <a:latin typeface="Arial Rounded MT Bold"/>
                <a:cs typeface="Arial" panose="020B0604020202020204" pitchFamily="34" charset="0"/>
              </a:rPr>
              <a:t>Solution approval of Build</a:t>
            </a:r>
          </a:p>
          <a:p>
            <a:pPr algn="ctr"/>
            <a:r>
              <a:rPr lang="en-GB" sz="900" kern="0">
                <a:solidFill>
                  <a:srgbClr val="FFFFFF"/>
                </a:solidFill>
                <a:latin typeface="Arial Rounded MT Bold"/>
                <a:cs typeface="Arial" panose="020B0604020202020204" pitchFamily="34" charset="0"/>
              </a:rPr>
              <a:t>via CFDA</a:t>
            </a:r>
          </a:p>
        </p:txBody>
      </p:sp>
      <p:sp>
        <p:nvSpPr>
          <p:cNvPr id="45" name="Oval 44">
            <a:extLst>
              <a:ext uri="{FF2B5EF4-FFF2-40B4-BE49-F238E27FC236}">
                <a16:creationId xmlns:a16="http://schemas.microsoft.com/office/drawing/2014/main" id="{18E4836E-B5AD-43E1-B7AA-292A172D120E}"/>
              </a:ext>
            </a:extLst>
          </p:cNvPr>
          <p:cNvSpPr/>
          <p:nvPr/>
        </p:nvSpPr>
        <p:spPr>
          <a:xfrm>
            <a:off x="8121559" y="4816403"/>
            <a:ext cx="861173" cy="668019"/>
          </a:xfrm>
          <a:prstGeom prst="ellipse">
            <a:avLst/>
          </a:prstGeom>
          <a:solidFill>
            <a:srgbClr val="CA005D"/>
          </a:solidFill>
          <a:ln w="3175" cap="flat" cmpd="sng" algn="ctr">
            <a:solidFill>
              <a:srgbClr val="9CA299">
                <a:lumMod val="20000"/>
                <a:lumOff val="80000"/>
              </a:srgbClr>
            </a:solidFill>
            <a:prstDash val="solid"/>
          </a:ln>
          <a:effectLst/>
        </p:spPr>
        <p:txBody>
          <a:bodyPr lIns="0" tIns="0" rIns="0" bIns="0" rtlCol="0" anchor="ctr"/>
          <a:lstStyle/>
          <a:p>
            <a:pPr algn="ctr"/>
            <a:r>
              <a:rPr lang="en-GB" sz="900" kern="0">
                <a:solidFill>
                  <a:srgbClr val="FFFFFF"/>
                </a:solidFill>
                <a:latin typeface="Arial Rounded MT Bold"/>
                <a:cs typeface="Arial" panose="020B0604020202020204" pitchFamily="34" charset="0"/>
              </a:rPr>
              <a:t>Solution approval of Test</a:t>
            </a:r>
          </a:p>
          <a:p>
            <a:pPr algn="ctr"/>
            <a:r>
              <a:rPr lang="en-GB" sz="900" kern="0">
                <a:solidFill>
                  <a:srgbClr val="FFFFFF"/>
                </a:solidFill>
                <a:latin typeface="Arial Rounded MT Bold"/>
                <a:cs typeface="Arial" panose="020B0604020202020204" pitchFamily="34" charset="0"/>
              </a:rPr>
              <a:t>via CFDA</a:t>
            </a:r>
          </a:p>
        </p:txBody>
      </p:sp>
      <p:sp>
        <p:nvSpPr>
          <p:cNvPr id="67" name="Oval 66">
            <a:extLst>
              <a:ext uri="{FF2B5EF4-FFF2-40B4-BE49-F238E27FC236}">
                <a16:creationId xmlns:a16="http://schemas.microsoft.com/office/drawing/2014/main" id="{F0E11919-9DC4-4067-9371-7553CB6F5A59}"/>
              </a:ext>
            </a:extLst>
          </p:cNvPr>
          <p:cNvSpPr/>
          <p:nvPr/>
        </p:nvSpPr>
        <p:spPr>
          <a:xfrm>
            <a:off x="3934985" y="4816403"/>
            <a:ext cx="989267" cy="668019"/>
          </a:xfrm>
          <a:prstGeom prst="ellipse">
            <a:avLst/>
          </a:prstGeom>
          <a:solidFill>
            <a:srgbClr val="CA005D"/>
          </a:solidFill>
          <a:ln w="3175" cap="flat" cmpd="sng" algn="ctr">
            <a:solidFill>
              <a:srgbClr val="9CA299">
                <a:lumMod val="20000"/>
                <a:lumOff val="80000"/>
              </a:srgbClr>
            </a:solidFill>
            <a:prstDash val="solid"/>
          </a:ln>
          <a:effectLst/>
        </p:spPr>
        <p:txBody>
          <a:bodyPr lIns="0" tIns="0" rIns="0" bIns="0" rtlCol="0" anchor="ctr"/>
          <a:lstStyle/>
          <a:p>
            <a:pPr algn="ctr"/>
            <a:r>
              <a:rPr lang="en-GB" sz="900" kern="0">
                <a:solidFill>
                  <a:srgbClr val="FFFFFF"/>
                </a:solidFill>
                <a:latin typeface="Arial Rounded MT Bold"/>
                <a:cs typeface="Arial" panose="020B0604020202020204" pitchFamily="34" charset="0"/>
              </a:rPr>
              <a:t>High level solution approval</a:t>
            </a:r>
          </a:p>
          <a:p>
            <a:pPr algn="ctr"/>
            <a:r>
              <a:rPr lang="en-GB" sz="900" kern="0">
                <a:solidFill>
                  <a:srgbClr val="FFFFFF"/>
                </a:solidFill>
                <a:latin typeface="Arial Rounded MT Bold"/>
                <a:cs typeface="Arial" panose="020B0604020202020204" pitchFamily="34" charset="0"/>
              </a:rPr>
              <a:t>via CFDA</a:t>
            </a:r>
          </a:p>
        </p:txBody>
      </p:sp>
      <p:sp>
        <p:nvSpPr>
          <p:cNvPr id="48" name="Oval 47">
            <a:extLst>
              <a:ext uri="{FF2B5EF4-FFF2-40B4-BE49-F238E27FC236}">
                <a16:creationId xmlns:a16="http://schemas.microsoft.com/office/drawing/2014/main" id="{0B0B2C03-9C3B-46A1-805F-9702D72FDB52}"/>
              </a:ext>
            </a:extLst>
          </p:cNvPr>
          <p:cNvSpPr/>
          <p:nvPr/>
        </p:nvSpPr>
        <p:spPr>
          <a:xfrm>
            <a:off x="2211556" y="1319079"/>
            <a:ext cx="444273" cy="387598"/>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900" kern="0">
                <a:solidFill>
                  <a:srgbClr val="FFFFFF"/>
                </a:solidFill>
                <a:latin typeface="Arial Rounded MT Bold"/>
                <a:cs typeface="Arial" panose="020B0604020202020204" pitchFamily="34" charset="0"/>
              </a:rPr>
              <a:t>G0</a:t>
            </a:r>
          </a:p>
        </p:txBody>
      </p:sp>
      <p:pic>
        <p:nvPicPr>
          <p:cNvPr id="52" name="Picture 2" descr="Loop Icons - Download Free Vector Icons | Noun Project">
            <a:extLst>
              <a:ext uri="{FF2B5EF4-FFF2-40B4-BE49-F238E27FC236}">
                <a16:creationId xmlns:a16="http://schemas.microsoft.com/office/drawing/2014/main" id="{1D6EDEEF-1A56-4439-8102-531E6CC8B94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955729" y="4351677"/>
            <a:ext cx="432931" cy="432931"/>
          </a:xfrm>
          <a:prstGeom prst="rect">
            <a:avLst/>
          </a:prstGeom>
          <a:noFill/>
          <a:ln>
            <a:noFill/>
          </a:ln>
        </p:spPr>
      </p:pic>
      <p:pic>
        <p:nvPicPr>
          <p:cNvPr id="53" name="Picture 2" descr="Loop Icons - Download Free Vector Icons | Noun Project">
            <a:extLst>
              <a:ext uri="{FF2B5EF4-FFF2-40B4-BE49-F238E27FC236}">
                <a16:creationId xmlns:a16="http://schemas.microsoft.com/office/drawing/2014/main" id="{8CAAEC24-9C69-413E-B71B-F99A1C65F32F}"/>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356002" y="4351677"/>
            <a:ext cx="432931" cy="432931"/>
          </a:xfrm>
          <a:prstGeom prst="rect">
            <a:avLst/>
          </a:prstGeom>
          <a:noFill/>
          <a:ln>
            <a:noFill/>
          </a:ln>
        </p:spPr>
      </p:pic>
    </p:spTree>
    <p:extLst>
      <p:ext uri="{BB962C8B-B14F-4D97-AF65-F5344CB8AC3E}">
        <p14:creationId xmlns:p14="http://schemas.microsoft.com/office/powerpoint/2010/main" val="3218373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extBox 310"/>
          <p:cNvSpPr txBox="1"/>
          <p:nvPr/>
        </p:nvSpPr>
        <p:spPr>
          <a:xfrm>
            <a:off x="1228597" y="28208"/>
            <a:ext cx="2031325" cy="246221"/>
          </a:xfrm>
          <a:prstGeom prst="rect">
            <a:avLst/>
          </a:prstGeom>
          <a:noFill/>
        </p:spPr>
        <p:txBody>
          <a:bodyPr wrap="none" rtlCol="0">
            <a:spAutoFit/>
          </a:bodyPr>
          <a:lstStyle/>
          <a:p>
            <a:pPr>
              <a:spcAft>
                <a:spcPts val="1200"/>
              </a:spcAft>
              <a:defRPr/>
            </a:pPr>
            <a:r>
              <a:rPr lang="en-GB" sz="1000" kern="0">
                <a:solidFill>
                  <a:srgbClr val="1F144A"/>
                </a:solidFill>
              </a:rPr>
              <a:t>DCC Change Delivery Methodology </a:t>
            </a:r>
            <a:endParaRPr lang="en-GB" sz="800" i="1" kern="0">
              <a:solidFill>
                <a:srgbClr val="1F144A"/>
              </a:solidFill>
            </a:endParaRPr>
          </a:p>
        </p:txBody>
      </p:sp>
      <p:cxnSp>
        <p:nvCxnSpPr>
          <p:cNvPr id="312" name="Straight Connector 311"/>
          <p:cNvCxnSpPr/>
          <p:nvPr/>
        </p:nvCxnSpPr>
        <p:spPr>
          <a:xfrm>
            <a:off x="1306254" y="246621"/>
            <a:ext cx="2187041" cy="0"/>
          </a:xfrm>
          <a:prstGeom prst="line">
            <a:avLst/>
          </a:prstGeom>
          <a:noFill/>
          <a:ln w="3175" cap="flat" cmpd="sng" algn="ctr">
            <a:solidFill>
              <a:srgbClr val="9CA299">
                <a:lumMod val="65000"/>
              </a:srgbClr>
            </a:solidFill>
            <a:prstDash val="solid"/>
          </a:ln>
          <a:effectLst/>
        </p:spPr>
      </p:cxnSp>
      <p:sp>
        <p:nvSpPr>
          <p:cNvPr id="313" name="Title 2"/>
          <p:cNvSpPr txBox="1">
            <a:spLocks/>
          </p:cNvSpPr>
          <p:nvPr/>
        </p:nvSpPr>
        <p:spPr>
          <a:xfrm>
            <a:off x="1304762" y="223796"/>
            <a:ext cx="8890800" cy="399166"/>
          </a:xfrm>
          <a:prstGeom prst="rect">
            <a:avLst/>
          </a:prstGeom>
        </p:spPr>
        <p:txBody>
          <a:bodyPr vert="horz" wrap="square" lIns="0" tIns="0" rIns="0" bIns="0" rtlCol="0" anchor="t" anchorCtr="0">
            <a:noAutofit/>
          </a:bodyPr>
          <a:lstStyle>
            <a:lvl1pPr algn="l" defTabSz="371246" rtl="0" eaLnBrk="1" latinLnBrk="0" hangingPunct="1">
              <a:spcBef>
                <a:spcPct val="0"/>
              </a:spcBef>
              <a:buNone/>
              <a:defRPr sz="2598" kern="1200" cap="none" baseline="0">
                <a:solidFill>
                  <a:schemeClr val="tx1"/>
                </a:solidFill>
                <a:latin typeface="Arial Rounded MT Bold" panose="020F0704030504030204" pitchFamily="34" charset="0"/>
                <a:ea typeface="+mj-ea"/>
                <a:cs typeface="Arial"/>
              </a:defRPr>
            </a:lvl1pPr>
          </a:lstStyle>
          <a:p>
            <a:r>
              <a:rPr lang="en-GB" sz="2800" b="1">
                <a:solidFill>
                  <a:srgbClr val="1F144A"/>
                </a:solidFill>
                <a:ea typeface="Calibri" panose="020F0502020204030204" pitchFamily="34" charset="0"/>
                <a:cs typeface="Times New Roman" panose="02020603050405020304" pitchFamily="18" charset="0"/>
              </a:rPr>
              <a:t>The Change Delivery Methodology (CDM)</a:t>
            </a:r>
          </a:p>
        </p:txBody>
      </p:sp>
      <p:sp>
        <p:nvSpPr>
          <p:cNvPr id="314" name="Rounded Rectangle 313"/>
          <p:cNvSpPr/>
          <p:nvPr/>
        </p:nvSpPr>
        <p:spPr>
          <a:xfrm>
            <a:off x="1243520" y="676738"/>
            <a:ext cx="7186106" cy="773253"/>
          </a:xfrm>
          <a:prstGeom prst="roundRect">
            <a:avLst>
              <a:gd name="adj" fmla="val 19303"/>
            </a:avLst>
          </a:prstGeom>
          <a:solidFill>
            <a:srgbClr val="FFFFFF"/>
          </a:solidFill>
          <a:ln w="3175" cap="flat" cmpd="sng" algn="ctr">
            <a:noFill/>
            <a:prstDash val="solid"/>
          </a:ln>
          <a:effectLst/>
        </p:spPr>
        <p:txBody>
          <a:bodyPr lIns="36000" rIns="36000" rtlCol="0" anchor="t"/>
          <a:lstStyle/>
          <a:p>
            <a:pPr defTabSz="1320613" fontAlgn="t"/>
            <a:r>
              <a:rPr lang="en-GB" sz="1100" b="1" kern="0">
                <a:solidFill>
                  <a:srgbClr val="002060"/>
                </a:solidFill>
              </a:rPr>
              <a:t>What will the CDM do for me? </a:t>
            </a:r>
          </a:p>
        </p:txBody>
      </p:sp>
      <p:sp>
        <p:nvSpPr>
          <p:cNvPr id="315" name="Title 2"/>
          <p:cNvSpPr txBox="1">
            <a:spLocks/>
          </p:cNvSpPr>
          <p:nvPr/>
        </p:nvSpPr>
        <p:spPr>
          <a:xfrm>
            <a:off x="1271673" y="1538173"/>
            <a:ext cx="5998065" cy="252000"/>
          </a:xfrm>
          <a:prstGeom prst="rect">
            <a:avLst/>
          </a:prstGeom>
        </p:spPr>
        <p:txBody>
          <a:bodyPr vert="horz" wrap="square" lIns="0" tIns="0" rIns="0" bIns="0" rtlCol="0" anchor="t" anchorCtr="0">
            <a:noAutofit/>
          </a:bodyPr>
          <a:lstStyle>
            <a:lvl1pPr algn="l" defTabSz="371246" rtl="0" eaLnBrk="1" latinLnBrk="0" hangingPunct="1">
              <a:spcBef>
                <a:spcPct val="0"/>
              </a:spcBef>
              <a:buNone/>
              <a:defRPr sz="2598" kern="1200" cap="none" baseline="0">
                <a:solidFill>
                  <a:schemeClr val="tx1"/>
                </a:solidFill>
                <a:latin typeface="Arial Rounded MT Bold" panose="020F0704030504030204" pitchFamily="34" charset="0"/>
                <a:ea typeface="+mj-ea"/>
                <a:cs typeface="Arial"/>
              </a:defRPr>
            </a:lvl1pPr>
          </a:lstStyle>
          <a:p>
            <a:r>
              <a:rPr lang="en-GB" sz="2000" b="1">
                <a:solidFill>
                  <a:srgbClr val="1F144A"/>
                </a:solidFill>
                <a:ea typeface="Calibri" panose="020F0502020204030204" pitchFamily="34" charset="0"/>
                <a:cs typeface="Times New Roman" panose="02020603050405020304" pitchFamily="18" charset="0"/>
              </a:rPr>
              <a:t>Level 0: Stage Process</a:t>
            </a:r>
          </a:p>
        </p:txBody>
      </p:sp>
      <p:sp>
        <p:nvSpPr>
          <p:cNvPr id="3" name="Rectangle 2"/>
          <p:cNvSpPr/>
          <p:nvPr/>
        </p:nvSpPr>
        <p:spPr>
          <a:xfrm>
            <a:off x="1306252" y="1101671"/>
            <a:ext cx="3950560" cy="230832"/>
          </a:xfrm>
          <a:prstGeom prst="rect">
            <a:avLst/>
          </a:prstGeom>
        </p:spPr>
        <p:txBody>
          <a:bodyPr wrap="square" numCol="1" spcCol="72000">
            <a:spAutoFit/>
          </a:bodyPr>
          <a:lstStyle/>
          <a:p>
            <a:pPr defTabSz="1320613" fontAlgn="t">
              <a:spcAft>
                <a:spcPts val="600"/>
              </a:spcAft>
            </a:pPr>
            <a:r>
              <a:rPr lang="en-GB" altLang="en-US" sz="900" kern="0">
                <a:solidFill>
                  <a:srgbClr val="000000"/>
                </a:solidFill>
              </a:rPr>
              <a:t>. </a:t>
            </a:r>
          </a:p>
        </p:txBody>
      </p:sp>
      <p:sp>
        <p:nvSpPr>
          <p:cNvPr id="5" name="Rectangle 4"/>
          <p:cNvSpPr/>
          <p:nvPr/>
        </p:nvSpPr>
        <p:spPr>
          <a:xfrm>
            <a:off x="1273329" y="705423"/>
            <a:ext cx="7270001" cy="720993"/>
          </a:xfrm>
          <a:prstGeom prst="rect">
            <a:avLst/>
          </a:prstGeom>
        </p:spPr>
        <p:txBody>
          <a:bodyPr wrap="square" numCol="2" spcCol="72000">
            <a:noAutofit/>
          </a:bodyPr>
          <a:lstStyle/>
          <a:p>
            <a:pPr defTabSz="1320613" fontAlgn="t">
              <a:spcAft>
                <a:spcPts val="600"/>
              </a:spcAft>
            </a:pPr>
            <a:endParaRPr lang="en-GB" altLang="en-US" sz="800" kern="0">
              <a:solidFill>
                <a:srgbClr val="000000"/>
              </a:solidFill>
            </a:endParaRPr>
          </a:p>
          <a:p>
            <a:pPr defTabSz="1320613" fontAlgn="t">
              <a:spcAft>
                <a:spcPts val="600"/>
              </a:spcAft>
            </a:pPr>
            <a:r>
              <a:rPr lang="en-GB" altLang="en-US" sz="800" kern="0">
                <a:solidFill>
                  <a:srgbClr val="000000"/>
                </a:solidFill>
              </a:rPr>
              <a:t>The CDM provides a </a:t>
            </a:r>
            <a:r>
              <a:rPr lang="en-GB" altLang="en-US" sz="800" b="1" kern="0">
                <a:solidFill>
                  <a:srgbClr val="000000"/>
                </a:solidFill>
              </a:rPr>
              <a:t>defined method of delivering end-to-end change</a:t>
            </a:r>
            <a:r>
              <a:rPr lang="en-GB" altLang="en-US" sz="800" kern="0">
                <a:solidFill>
                  <a:srgbClr val="000000"/>
                </a:solidFill>
              </a:rPr>
              <a:t> across the wide and varied portfolio of change within DCC. It defines a </a:t>
            </a:r>
            <a:r>
              <a:rPr lang="en-GB" altLang="en-US" sz="800" b="1" kern="0">
                <a:solidFill>
                  <a:srgbClr val="000000"/>
                </a:solidFill>
              </a:rPr>
              <a:t>repeatable staged approach, standards, and governance</a:t>
            </a:r>
            <a:r>
              <a:rPr lang="en-GB" altLang="en-US" sz="800" kern="0">
                <a:solidFill>
                  <a:srgbClr val="000000"/>
                </a:solidFill>
              </a:rPr>
              <a:t> required to deliver Change for our customers and</a:t>
            </a:r>
          </a:p>
          <a:p>
            <a:pPr defTabSz="1320613" fontAlgn="t">
              <a:spcAft>
                <a:spcPts val="600"/>
              </a:spcAft>
            </a:pPr>
            <a:r>
              <a:rPr lang="en-GB" altLang="en-US" sz="800" kern="0">
                <a:solidFill>
                  <a:srgbClr val="000000"/>
                </a:solidFill>
              </a:rPr>
              <a:t>internally in a flexible, but controlled and auditable manner. </a:t>
            </a:r>
          </a:p>
          <a:p>
            <a:pPr defTabSz="1320613" fontAlgn="t">
              <a:spcAft>
                <a:spcPts val="600"/>
              </a:spcAft>
            </a:pPr>
            <a:r>
              <a:rPr lang="en-GB" altLang="en-US" sz="800" kern="0">
                <a:solidFill>
                  <a:srgbClr val="000000"/>
                </a:solidFill>
              </a:rPr>
              <a:t>It ensure that the right </a:t>
            </a:r>
            <a:r>
              <a:rPr lang="en-GB" altLang="en-US" sz="800" b="1" kern="0">
                <a:solidFill>
                  <a:srgbClr val="000000"/>
                </a:solidFill>
              </a:rPr>
              <a:t>deliverables are produced  at the right time and with the right level of stakeholder</a:t>
            </a:r>
            <a:r>
              <a:rPr lang="en-GB" altLang="en-US" sz="800" kern="0">
                <a:solidFill>
                  <a:srgbClr val="000000"/>
                </a:solidFill>
              </a:rPr>
              <a:t> </a:t>
            </a:r>
            <a:r>
              <a:rPr lang="en-GB" altLang="en-US" sz="800" b="1" kern="0">
                <a:solidFill>
                  <a:srgbClr val="000000"/>
                </a:solidFill>
              </a:rPr>
              <a:t>input</a:t>
            </a:r>
            <a:r>
              <a:rPr lang="en-GB" altLang="en-US" sz="800" kern="0">
                <a:solidFill>
                  <a:srgbClr val="000000"/>
                </a:solidFill>
              </a:rPr>
              <a:t> and approval in order to help deliver target outcomes within the planned time, quality and budget.</a:t>
            </a:r>
          </a:p>
        </p:txBody>
      </p:sp>
      <p:sp>
        <p:nvSpPr>
          <p:cNvPr id="8" name="Footer Placeholder 7">
            <a:extLst>
              <a:ext uri="{FF2B5EF4-FFF2-40B4-BE49-F238E27FC236}">
                <a16:creationId xmlns:a16="http://schemas.microsoft.com/office/drawing/2014/main" id="{EFC91BC0-67AD-41B2-A8F9-DB635E841860}"/>
              </a:ext>
            </a:extLst>
          </p:cNvPr>
          <p:cNvSpPr>
            <a:spLocks noGrp="1"/>
          </p:cNvSpPr>
          <p:nvPr>
            <p:ph type="ftr" sz="quarter" idx="3"/>
          </p:nvPr>
        </p:nvSpPr>
        <p:spPr>
          <a:xfrm>
            <a:off x="4836574" y="6472614"/>
            <a:ext cx="2883261" cy="404664"/>
          </a:xfrm>
        </p:spPr>
        <p:txBody>
          <a:bodyPr/>
          <a:lstStyle/>
          <a:p>
            <a:r>
              <a:rPr lang="en-GB"/>
              <a:t>DCC Controlled</a:t>
            </a:r>
          </a:p>
        </p:txBody>
      </p:sp>
      <p:graphicFrame>
        <p:nvGraphicFramePr>
          <p:cNvPr id="74" name="Table 73">
            <a:extLst>
              <a:ext uri="{FF2B5EF4-FFF2-40B4-BE49-F238E27FC236}">
                <a16:creationId xmlns:a16="http://schemas.microsoft.com/office/drawing/2014/main" id="{063BF1A2-F528-4954-8288-0BEB2BEF9B6A}"/>
              </a:ext>
            </a:extLst>
          </p:cNvPr>
          <p:cNvGraphicFramePr>
            <a:graphicFrameLocks noGrp="1"/>
          </p:cNvGraphicFramePr>
          <p:nvPr/>
        </p:nvGraphicFramePr>
        <p:xfrm>
          <a:off x="2171672" y="1928067"/>
          <a:ext cx="8751762" cy="4313033"/>
        </p:xfrm>
        <a:graphic>
          <a:graphicData uri="http://schemas.openxmlformats.org/drawingml/2006/table">
            <a:tbl>
              <a:tblPr firstRow="1" bandRow="1"/>
              <a:tblGrid>
                <a:gridCol w="1093327">
                  <a:extLst>
                    <a:ext uri="{9D8B030D-6E8A-4147-A177-3AD203B41FA5}">
                      <a16:colId xmlns:a16="http://schemas.microsoft.com/office/drawing/2014/main" val="2922279778"/>
                    </a:ext>
                  </a:extLst>
                </a:gridCol>
                <a:gridCol w="1104239">
                  <a:extLst>
                    <a:ext uri="{9D8B030D-6E8A-4147-A177-3AD203B41FA5}">
                      <a16:colId xmlns:a16="http://schemas.microsoft.com/office/drawing/2014/main" val="61961498"/>
                    </a:ext>
                  </a:extLst>
                </a:gridCol>
                <a:gridCol w="1001515">
                  <a:extLst>
                    <a:ext uri="{9D8B030D-6E8A-4147-A177-3AD203B41FA5}">
                      <a16:colId xmlns:a16="http://schemas.microsoft.com/office/drawing/2014/main" val="3681414651"/>
                    </a:ext>
                  </a:extLst>
                </a:gridCol>
                <a:gridCol w="172139">
                  <a:extLst>
                    <a:ext uri="{9D8B030D-6E8A-4147-A177-3AD203B41FA5}">
                      <a16:colId xmlns:a16="http://schemas.microsoft.com/office/drawing/2014/main" val="3936141179"/>
                    </a:ext>
                  </a:extLst>
                </a:gridCol>
                <a:gridCol w="405212">
                  <a:extLst>
                    <a:ext uri="{9D8B030D-6E8A-4147-A177-3AD203B41FA5}">
                      <a16:colId xmlns:a16="http://schemas.microsoft.com/office/drawing/2014/main" val="2883547184"/>
                    </a:ext>
                  </a:extLst>
                </a:gridCol>
                <a:gridCol w="615620">
                  <a:extLst>
                    <a:ext uri="{9D8B030D-6E8A-4147-A177-3AD203B41FA5}">
                      <a16:colId xmlns:a16="http://schemas.microsoft.com/office/drawing/2014/main" val="1259061535"/>
                    </a:ext>
                  </a:extLst>
                </a:gridCol>
                <a:gridCol w="170510">
                  <a:extLst>
                    <a:ext uri="{9D8B030D-6E8A-4147-A177-3AD203B41FA5}">
                      <a16:colId xmlns:a16="http://schemas.microsoft.com/office/drawing/2014/main" val="1876352942"/>
                    </a:ext>
                  </a:extLst>
                </a:gridCol>
                <a:gridCol w="958032">
                  <a:extLst>
                    <a:ext uri="{9D8B030D-6E8A-4147-A177-3AD203B41FA5}">
                      <a16:colId xmlns:a16="http://schemas.microsoft.com/office/drawing/2014/main" val="568531599"/>
                    </a:ext>
                  </a:extLst>
                </a:gridCol>
                <a:gridCol w="1033913">
                  <a:extLst>
                    <a:ext uri="{9D8B030D-6E8A-4147-A177-3AD203B41FA5}">
                      <a16:colId xmlns:a16="http://schemas.microsoft.com/office/drawing/2014/main" val="2473085219"/>
                    </a:ext>
                  </a:extLst>
                </a:gridCol>
                <a:gridCol w="1108296">
                  <a:extLst>
                    <a:ext uri="{9D8B030D-6E8A-4147-A177-3AD203B41FA5}">
                      <a16:colId xmlns:a16="http://schemas.microsoft.com/office/drawing/2014/main" val="1414438012"/>
                    </a:ext>
                  </a:extLst>
                </a:gridCol>
                <a:gridCol w="1088959">
                  <a:extLst>
                    <a:ext uri="{9D8B030D-6E8A-4147-A177-3AD203B41FA5}">
                      <a16:colId xmlns:a16="http://schemas.microsoft.com/office/drawing/2014/main" val="479076957"/>
                    </a:ext>
                  </a:extLst>
                </a:gridCol>
              </a:tblGrid>
              <a:tr h="391452">
                <a:tc>
                  <a:txBody>
                    <a:bodyPr/>
                    <a:lstStyle>
                      <a:lvl1pPr marL="0" algn="l" defTabSz="457474" rtl="0" eaLnBrk="1" latinLnBrk="0" hangingPunct="1">
                        <a:defRPr sz="1801" b="1" kern="1200">
                          <a:solidFill>
                            <a:schemeClr val="lt1"/>
                          </a:solidFill>
                          <a:latin typeface="Calibri" panose="020F0502020204030204"/>
                        </a:defRPr>
                      </a:lvl1pPr>
                      <a:lvl2pPr marL="457474" algn="l" defTabSz="457474" rtl="0" eaLnBrk="1" latinLnBrk="0" hangingPunct="1">
                        <a:defRPr sz="1801" b="1" kern="1200">
                          <a:solidFill>
                            <a:schemeClr val="lt1"/>
                          </a:solidFill>
                          <a:latin typeface="Calibri" panose="020F0502020204030204"/>
                        </a:defRPr>
                      </a:lvl2pPr>
                      <a:lvl3pPr marL="914949" algn="l" defTabSz="457474" rtl="0" eaLnBrk="1" latinLnBrk="0" hangingPunct="1">
                        <a:defRPr sz="1801" b="1" kern="1200">
                          <a:solidFill>
                            <a:schemeClr val="lt1"/>
                          </a:solidFill>
                          <a:latin typeface="Calibri" panose="020F0502020204030204"/>
                        </a:defRPr>
                      </a:lvl3pPr>
                      <a:lvl4pPr marL="1372423" algn="l" defTabSz="457474" rtl="0" eaLnBrk="1" latinLnBrk="0" hangingPunct="1">
                        <a:defRPr sz="1801" b="1" kern="1200">
                          <a:solidFill>
                            <a:schemeClr val="lt1"/>
                          </a:solidFill>
                          <a:latin typeface="Calibri" panose="020F0502020204030204"/>
                        </a:defRPr>
                      </a:lvl4pPr>
                      <a:lvl5pPr marL="1829897" algn="l" defTabSz="457474" rtl="0" eaLnBrk="1" latinLnBrk="0" hangingPunct="1">
                        <a:defRPr sz="1801" b="1" kern="1200">
                          <a:solidFill>
                            <a:schemeClr val="lt1"/>
                          </a:solidFill>
                          <a:latin typeface="Calibri" panose="020F0502020204030204"/>
                        </a:defRPr>
                      </a:lvl5pPr>
                      <a:lvl6pPr marL="2287372" algn="l" defTabSz="457474" rtl="0" eaLnBrk="1" latinLnBrk="0" hangingPunct="1">
                        <a:defRPr sz="1801" b="1" kern="1200">
                          <a:solidFill>
                            <a:schemeClr val="lt1"/>
                          </a:solidFill>
                          <a:latin typeface="Calibri" panose="020F0502020204030204"/>
                        </a:defRPr>
                      </a:lvl6pPr>
                      <a:lvl7pPr marL="2744846" algn="l" defTabSz="457474" rtl="0" eaLnBrk="1" latinLnBrk="0" hangingPunct="1">
                        <a:defRPr sz="1801" b="1" kern="1200">
                          <a:solidFill>
                            <a:schemeClr val="lt1"/>
                          </a:solidFill>
                          <a:latin typeface="Calibri" panose="020F0502020204030204"/>
                        </a:defRPr>
                      </a:lvl7pPr>
                      <a:lvl8pPr marL="3202320" algn="l" defTabSz="457474" rtl="0" eaLnBrk="1" latinLnBrk="0" hangingPunct="1">
                        <a:defRPr sz="1801" b="1" kern="1200">
                          <a:solidFill>
                            <a:schemeClr val="lt1"/>
                          </a:solidFill>
                          <a:latin typeface="Calibri" panose="020F0502020204030204"/>
                        </a:defRPr>
                      </a:lvl8pPr>
                      <a:lvl9pPr marL="3659795" algn="l" defTabSz="457474" rtl="0" eaLnBrk="1" latinLnBrk="0" hangingPunct="1">
                        <a:defRPr sz="1801" b="1" kern="1200">
                          <a:solidFill>
                            <a:schemeClr val="lt1"/>
                          </a:solidFill>
                          <a:latin typeface="Calibri" panose="020F0502020204030204"/>
                        </a:defRPr>
                      </a:lvl9pPr>
                    </a:lstStyle>
                    <a:p>
                      <a:pPr marL="171450" indent="-171450" algn="l" defTabSz="1320613" rtl="0" eaLnBrk="1" fontAlgn="t" latinLnBrk="0" hangingPunct="1">
                        <a:spcAft>
                          <a:spcPts val="600"/>
                        </a:spcAft>
                        <a:buClr>
                          <a:srgbClr val="1F144A"/>
                        </a:buClr>
                        <a:buSzPts val="800"/>
                        <a:buFont typeface="Arial" panose="020B0604020202020204" pitchFamily="34" charset="0"/>
                        <a:buChar char="•"/>
                      </a:pPr>
                      <a:endParaRPr lang="en-US" sz="800" b="0" i="0" u="none" strike="noStrike" kern="1200">
                        <a:solidFill>
                          <a:srgbClr val="002060"/>
                        </a:solidFill>
                        <a:effectLst/>
                        <a:latin typeface="Arial Rounded MT Bold" panose="020F0704030504030204" pitchFamily="34" charset="0"/>
                        <a:ea typeface="+mn-ea"/>
                        <a:cs typeface="+mn-cs"/>
                      </a:endParaRPr>
                    </a:p>
                    <a:p>
                      <a:pPr marL="171450" indent="-171450" algn="l" defTabSz="1320613" rtl="0" eaLnBrk="1" fontAlgn="t" latinLnBrk="0" hangingPunct="1">
                        <a:spcAft>
                          <a:spcPts val="600"/>
                        </a:spcAft>
                        <a:buClr>
                          <a:srgbClr val="1F144A"/>
                        </a:buClr>
                        <a:buSzPts val="800"/>
                        <a:buFont typeface="Arial" panose="020B0604020202020204" pitchFamily="34" charset="0"/>
                        <a:buChar char="•"/>
                      </a:pPr>
                      <a:endParaRPr lang="en-US" sz="800" b="0" i="0" u="none" strike="noStrike" kern="1200">
                        <a:solidFill>
                          <a:srgbClr val="002060"/>
                        </a:solidFill>
                        <a:effectLst/>
                        <a:latin typeface="Arial Rounded MT Bold" panose="020F0704030504030204" pitchFamily="34" charset="0"/>
                        <a:ea typeface="+mn-ea"/>
                        <a:cs typeface="+mn-cs"/>
                      </a:endParaRPr>
                    </a:p>
                    <a:p>
                      <a:pPr marL="0" indent="0" algn="l" defTabSz="1320613" rtl="0" eaLnBrk="1" fontAlgn="t" latinLnBrk="0" hangingPunct="1">
                        <a:spcAft>
                          <a:spcPts val="600"/>
                        </a:spcAft>
                        <a:buClr>
                          <a:srgbClr val="1F144A"/>
                        </a:buClr>
                        <a:buSzPts val="800"/>
                        <a:buFont typeface="Arial" panose="020B0604020202020204" pitchFamily="34" charset="0"/>
                        <a:buNone/>
                      </a:pPr>
                      <a:endParaRPr lang="en-US" sz="800" b="0" i="0" u="none" strike="noStrike" kern="1200">
                        <a:solidFill>
                          <a:srgbClr val="002060"/>
                        </a:solidFill>
                        <a:effectLst/>
                        <a:latin typeface="Arial Rounded MT Bold" panose="020F0704030504030204" pitchFamily="34" charset="0"/>
                        <a:ea typeface="+mn-ea"/>
                        <a:cs typeface="+mn-cs"/>
                      </a:endParaRPr>
                    </a:p>
                  </a:txBody>
                  <a:tcPr marL="108000" marR="7144" marT="7144" marB="0">
                    <a:lnL w="28575" cap="flat" cmpd="sng" algn="ctr">
                      <a:solidFill>
                        <a:srgbClr val="ECECEC"/>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474" rtl="0" eaLnBrk="1" latinLnBrk="0" hangingPunct="1">
                        <a:defRPr sz="1801" b="1" kern="1200">
                          <a:solidFill>
                            <a:schemeClr val="lt1"/>
                          </a:solidFill>
                          <a:latin typeface="Calibri" panose="020F0502020204030204"/>
                        </a:defRPr>
                      </a:lvl1pPr>
                      <a:lvl2pPr marL="457474" algn="l" defTabSz="457474" rtl="0" eaLnBrk="1" latinLnBrk="0" hangingPunct="1">
                        <a:defRPr sz="1801" b="1" kern="1200">
                          <a:solidFill>
                            <a:schemeClr val="lt1"/>
                          </a:solidFill>
                          <a:latin typeface="Calibri" panose="020F0502020204030204"/>
                        </a:defRPr>
                      </a:lvl2pPr>
                      <a:lvl3pPr marL="914949" algn="l" defTabSz="457474" rtl="0" eaLnBrk="1" latinLnBrk="0" hangingPunct="1">
                        <a:defRPr sz="1801" b="1" kern="1200">
                          <a:solidFill>
                            <a:schemeClr val="lt1"/>
                          </a:solidFill>
                          <a:latin typeface="Calibri" panose="020F0502020204030204"/>
                        </a:defRPr>
                      </a:lvl3pPr>
                      <a:lvl4pPr marL="1372423" algn="l" defTabSz="457474" rtl="0" eaLnBrk="1" latinLnBrk="0" hangingPunct="1">
                        <a:defRPr sz="1801" b="1" kern="1200">
                          <a:solidFill>
                            <a:schemeClr val="lt1"/>
                          </a:solidFill>
                          <a:latin typeface="Calibri" panose="020F0502020204030204"/>
                        </a:defRPr>
                      </a:lvl4pPr>
                      <a:lvl5pPr marL="1829897" algn="l" defTabSz="457474" rtl="0" eaLnBrk="1" latinLnBrk="0" hangingPunct="1">
                        <a:defRPr sz="1801" b="1" kern="1200">
                          <a:solidFill>
                            <a:schemeClr val="lt1"/>
                          </a:solidFill>
                          <a:latin typeface="Calibri" panose="020F0502020204030204"/>
                        </a:defRPr>
                      </a:lvl5pPr>
                      <a:lvl6pPr marL="2287372" algn="l" defTabSz="457474" rtl="0" eaLnBrk="1" latinLnBrk="0" hangingPunct="1">
                        <a:defRPr sz="1801" b="1" kern="1200">
                          <a:solidFill>
                            <a:schemeClr val="lt1"/>
                          </a:solidFill>
                          <a:latin typeface="Calibri" panose="020F0502020204030204"/>
                        </a:defRPr>
                      </a:lvl6pPr>
                      <a:lvl7pPr marL="2744846" algn="l" defTabSz="457474" rtl="0" eaLnBrk="1" latinLnBrk="0" hangingPunct="1">
                        <a:defRPr sz="1801" b="1" kern="1200">
                          <a:solidFill>
                            <a:schemeClr val="lt1"/>
                          </a:solidFill>
                          <a:latin typeface="Calibri" panose="020F0502020204030204"/>
                        </a:defRPr>
                      </a:lvl7pPr>
                      <a:lvl8pPr marL="3202320" algn="l" defTabSz="457474" rtl="0" eaLnBrk="1" latinLnBrk="0" hangingPunct="1">
                        <a:defRPr sz="1801" b="1" kern="1200">
                          <a:solidFill>
                            <a:schemeClr val="lt1"/>
                          </a:solidFill>
                          <a:latin typeface="Calibri" panose="020F0502020204030204"/>
                        </a:defRPr>
                      </a:lvl8pPr>
                      <a:lvl9pPr marL="3659795" algn="l" defTabSz="457474" rtl="0" eaLnBrk="1" latinLnBrk="0" hangingPunct="1">
                        <a:defRPr sz="1801" b="1" kern="1200">
                          <a:solidFill>
                            <a:schemeClr val="lt1"/>
                          </a:solidFill>
                          <a:latin typeface="Calibri" panose="020F0502020204030204"/>
                        </a:defRPr>
                      </a:lvl9pPr>
                    </a:lstStyle>
                    <a:p>
                      <a:pPr marL="0" marR="0" lvl="0" indent="0" algn="l" defTabSz="1320613" rtl="0" eaLnBrk="1" fontAlgn="t" latinLnBrk="0" hangingPunct="1">
                        <a:lnSpc>
                          <a:spcPct val="100000"/>
                        </a:lnSpc>
                        <a:spcBef>
                          <a:spcPts val="0"/>
                        </a:spcBef>
                        <a:spcAft>
                          <a:spcPts val="600"/>
                        </a:spcAft>
                        <a:buClrTx/>
                        <a:buSzTx/>
                        <a:buFont typeface="Arial" panose="020B0604020202020204" pitchFamily="34" charset="0"/>
                        <a:buNone/>
                        <a:tabLst/>
                        <a:defRPr/>
                      </a:pPr>
                      <a:endParaRPr lang="en-US" sz="800" b="0" i="0" u="none" strike="noStrike">
                        <a:solidFill>
                          <a:srgbClr val="002060"/>
                        </a:solidFill>
                        <a:effectLst/>
                        <a:latin typeface="Arial Rounded MT Bold" panose="020F0704030504030204" pitchFamily="34" charset="0"/>
                      </a:endParaRPr>
                    </a:p>
                  </a:txBody>
                  <a:tcPr marL="108000" marR="3429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474" rtl="0" eaLnBrk="1" latinLnBrk="0" hangingPunct="1">
                        <a:defRPr sz="1801" b="1" kern="1200">
                          <a:solidFill>
                            <a:schemeClr val="lt1"/>
                          </a:solidFill>
                          <a:latin typeface="Calibri" panose="020F0502020204030204"/>
                        </a:defRPr>
                      </a:lvl1pPr>
                      <a:lvl2pPr marL="457474" algn="l" defTabSz="457474" rtl="0" eaLnBrk="1" latinLnBrk="0" hangingPunct="1">
                        <a:defRPr sz="1801" b="1" kern="1200">
                          <a:solidFill>
                            <a:schemeClr val="lt1"/>
                          </a:solidFill>
                          <a:latin typeface="Calibri" panose="020F0502020204030204"/>
                        </a:defRPr>
                      </a:lvl2pPr>
                      <a:lvl3pPr marL="914949" algn="l" defTabSz="457474" rtl="0" eaLnBrk="1" latinLnBrk="0" hangingPunct="1">
                        <a:defRPr sz="1801" b="1" kern="1200">
                          <a:solidFill>
                            <a:schemeClr val="lt1"/>
                          </a:solidFill>
                          <a:latin typeface="Calibri" panose="020F0502020204030204"/>
                        </a:defRPr>
                      </a:lvl3pPr>
                      <a:lvl4pPr marL="1372423" algn="l" defTabSz="457474" rtl="0" eaLnBrk="1" latinLnBrk="0" hangingPunct="1">
                        <a:defRPr sz="1801" b="1" kern="1200">
                          <a:solidFill>
                            <a:schemeClr val="lt1"/>
                          </a:solidFill>
                          <a:latin typeface="Calibri" panose="020F0502020204030204"/>
                        </a:defRPr>
                      </a:lvl4pPr>
                      <a:lvl5pPr marL="1829897" algn="l" defTabSz="457474" rtl="0" eaLnBrk="1" latinLnBrk="0" hangingPunct="1">
                        <a:defRPr sz="1801" b="1" kern="1200">
                          <a:solidFill>
                            <a:schemeClr val="lt1"/>
                          </a:solidFill>
                          <a:latin typeface="Calibri" panose="020F0502020204030204"/>
                        </a:defRPr>
                      </a:lvl5pPr>
                      <a:lvl6pPr marL="2287372" algn="l" defTabSz="457474" rtl="0" eaLnBrk="1" latinLnBrk="0" hangingPunct="1">
                        <a:defRPr sz="1801" b="1" kern="1200">
                          <a:solidFill>
                            <a:schemeClr val="lt1"/>
                          </a:solidFill>
                          <a:latin typeface="Calibri" panose="020F0502020204030204"/>
                        </a:defRPr>
                      </a:lvl6pPr>
                      <a:lvl7pPr marL="2744846" algn="l" defTabSz="457474" rtl="0" eaLnBrk="1" latinLnBrk="0" hangingPunct="1">
                        <a:defRPr sz="1801" b="1" kern="1200">
                          <a:solidFill>
                            <a:schemeClr val="lt1"/>
                          </a:solidFill>
                          <a:latin typeface="Calibri" panose="020F0502020204030204"/>
                        </a:defRPr>
                      </a:lvl7pPr>
                      <a:lvl8pPr marL="3202320" algn="l" defTabSz="457474" rtl="0" eaLnBrk="1" latinLnBrk="0" hangingPunct="1">
                        <a:defRPr sz="1801" b="1" kern="1200">
                          <a:solidFill>
                            <a:schemeClr val="lt1"/>
                          </a:solidFill>
                          <a:latin typeface="Calibri" panose="020F0502020204030204"/>
                        </a:defRPr>
                      </a:lvl8pPr>
                      <a:lvl9pPr marL="3659795" algn="l" defTabSz="457474" rtl="0" eaLnBrk="1" latinLnBrk="0" hangingPunct="1">
                        <a:defRPr sz="1801" b="1" kern="1200">
                          <a:solidFill>
                            <a:schemeClr val="lt1"/>
                          </a:solidFill>
                          <a:latin typeface="Calibri" panose="020F0502020204030204"/>
                        </a:defRPr>
                      </a:lvl9pPr>
                    </a:lstStyle>
                    <a:p>
                      <a:pPr marL="171450" marR="0" lvl="0" indent="-171450" algn="l" defTabSz="1320613" rtl="0" eaLnBrk="1" fontAlgn="t" latinLnBrk="0" hangingPunct="1">
                        <a:lnSpc>
                          <a:spcPct val="100000"/>
                        </a:lnSpc>
                        <a:spcBef>
                          <a:spcPts val="0"/>
                        </a:spcBef>
                        <a:spcAft>
                          <a:spcPts val="600"/>
                        </a:spcAft>
                        <a:buClrTx/>
                        <a:buSzTx/>
                        <a:buFont typeface="Arial" panose="020B0604020202020204" pitchFamily="34" charset="0"/>
                        <a:buChar char="•"/>
                        <a:tabLst/>
                        <a:defRPr/>
                      </a:pPr>
                      <a:endParaRPr lang="en-US" sz="800" b="0" i="0" u="none" strike="noStrike">
                        <a:solidFill>
                          <a:srgbClr val="002060"/>
                        </a:solidFill>
                        <a:effectLst/>
                        <a:latin typeface="Arial Rounded MT Bold" panose="020F0704030504030204" pitchFamily="34" charset="0"/>
                      </a:endParaRPr>
                    </a:p>
                  </a:txBody>
                  <a:tcPr marL="108000" marR="3429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1320613" rtl="0" eaLnBrk="1" fontAlgn="t" latinLnBrk="0" hangingPunct="1">
                        <a:lnSpc>
                          <a:spcPct val="100000"/>
                        </a:lnSpc>
                        <a:spcBef>
                          <a:spcPts val="0"/>
                        </a:spcBef>
                        <a:spcAft>
                          <a:spcPts val="600"/>
                        </a:spcAft>
                        <a:buClrTx/>
                        <a:buSzTx/>
                        <a:buFont typeface="Arial" panose="020B0604020202020204" pitchFamily="34" charset="0"/>
                        <a:buChar char="•"/>
                        <a:tabLst/>
                        <a:defRPr/>
                      </a:pPr>
                      <a:endParaRPr lang="en-US" sz="800" b="0" i="0" u="none" strike="noStrike">
                        <a:solidFill>
                          <a:srgbClr val="002060"/>
                        </a:solidFill>
                        <a:effectLst/>
                        <a:latin typeface="Arial Rounded MT Bold" panose="020F0704030504030204" pitchFamily="34" charset="0"/>
                      </a:endParaRPr>
                    </a:p>
                  </a:txBody>
                  <a:tcPr marL="108000" marR="3429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rtl="0" fontAlgn="t">
                        <a:spcAft>
                          <a:spcPts val="600"/>
                        </a:spcAft>
                        <a:buFont typeface="Arial" panose="020B0604020202020204" pitchFamily="34" charset="0"/>
                        <a:buChar char="•"/>
                      </a:pPr>
                      <a:endParaRPr lang="en-US" sz="800" b="0" i="0" u="none" strike="noStrike">
                        <a:solidFill>
                          <a:srgbClr val="002060"/>
                        </a:solidFill>
                        <a:effectLst/>
                        <a:latin typeface="Arial Rounded MT Bold" panose="020F0704030504030204" pitchFamily="34" charset="0"/>
                      </a:endParaRPr>
                    </a:p>
                  </a:txBody>
                  <a:tcPr marL="108000" marR="3429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474" rtl="0" eaLnBrk="1" latinLnBrk="0" hangingPunct="1">
                        <a:defRPr sz="1801" b="1" kern="1200">
                          <a:solidFill>
                            <a:schemeClr val="lt1"/>
                          </a:solidFill>
                          <a:latin typeface="Calibri" panose="020F0502020204030204"/>
                        </a:defRPr>
                      </a:lvl1pPr>
                      <a:lvl2pPr marL="457474" algn="l" defTabSz="457474" rtl="0" eaLnBrk="1" latinLnBrk="0" hangingPunct="1">
                        <a:defRPr sz="1801" b="1" kern="1200">
                          <a:solidFill>
                            <a:schemeClr val="lt1"/>
                          </a:solidFill>
                          <a:latin typeface="Calibri" panose="020F0502020204030204"/>
                        </a:defRPr>
                      </a:lvl2pPr>
                      <a:lvl3pPr marL="914949" algn="l" defTabSz="457474" rtl="0" eaLnBrk="1" latinLnBrk="0" hangingPunct="1">
                        <a:defRPr sz="1801" b="1" kern="1200">
                          <a:solidFill>
                            <a:schemeClr val="lt1"/>
                          </a:solidFill>
                          <a:latin typeface="Calibri" panose="020F0502020204030204"/>
                        </a:defRPr>
                      </a:lvl3pPr>
                      <a:lvl4pPr marL="1372423" algn="l" defTabSz="457474" rtl="0" eaLnBrk="1" latinLnBrk="0" hangingPunct="1">
                        <a:defRPr sz="1801" b="1" kern="1200">
                          <a:solidFill>
                            <a:schemeClr val="lt1"/>
                          </a:solidFill>
                          <a:latin typeface="Calibri" panose="020F0502020204030204"/>
                        </a:defRPr>
                      </a:lvl4pPr>
                      <a:lvl5pPr marL="1829897" algn="l" defTabSz="457474" rtl="0" eaLnBrk="1" latinLnBrk="0" hangingPunct="1">
                        <a:defRPr sz="1801" b="1" kern="1200">
                          <a:solidFill>
                            <a:schemeClr val="lt1"/>
                          </a:solidFill>
                          <a:latin typeface="Calibri" panose="020F0502020204030204"/>
                        </a:defRPr>
                      </a:lvl5pPr>
                      <a:lvl6pPr marL="2287372" algn="l" defTabSz="457474" rtl="0" eaLnBrk="1" latinLnBrk="0" hangingPunct="1">
                        <a:defRPr sz="1801" b="1" kern="1200">
                          <a:solidFill>
                            <a:schemeClr val="lt1"/>
                          </a:solidFill>
                          <a:latin typeface="Calibri" panose="020F0502020204030204"/>
                        </a:defRPr>
                      </a:lvl6pPr>
                      <a:lvl7pPr marL="2744846" algn="l" defTabSz="457474" rtl="0" eaLnBrk="1" latinLnBrk="0" hangingPunct="1">
                        <a:defRPr sz="1801" b="1" kern="1200">
                          <a:solidFill>
                            <a:schemeClr val="lt1"/>
                          </a:solidFill>
                          <a:latin typeface="Calibri" panose="020F0502020204030204"/>
                        </a:defRPr>
                      </a:lvl7pPr>
                      <a:lvl8pPr marL="3202320" algn="l" defTabSz="457474" rtl="0" eaLnBrk="1" latinLnBrk="0" hangingPunct="1">
                        <a:defRPr sz="1801" b="1" kern="1200">
                          <a:solidFill>
                            <a:schemeClr val="lt1"/>
                          </a:solidFill>
                          <a:latin typeface="Calibri" panose="020F0502020204030204"/>
                        </a:defRPr>
                      </a:lvl8pPr>
                      <a:lvl9pPr marL="3659795" algn="l" defTabSz="457474" rtl="0" eaLnBrk="1" latinLnBrk="0" hangingPunct="1">
                        <a:defRPr sz="1801" b="1" kern="1200">
                          <a:solidFill>
                            <a:schemeClr val="lt1"/>
                          </a:solidFill>
                          <a:latin typeface="Calibri" panose="020F0502020204030204"/>
                        </a:defRPr>
                      </a:lvl9pPr>
                    </a:lstStyle>
                    <a:p>
                      <a:pPr marL="171450" indent="-171450" algn="l" rtl="0" fontAlgn="t">
                        <a:spcAft>
                          <a:spcPts val="600"/>
                        </a:spcAft>
                        <a:buFont typeface="Arial" panose="020B0604020202020204" pitchFamily="34" charset="0"/>
                        <a:buChar char="•"/>
                      </a:pPr>
                      <a:endParaRPr lang="en-US" sz="800" b="0" i="0" u="none" strike="noStrike">
                        <a:solidFill>
                          <a:srgbClr val="002060"/>
                        </a:solidFill>
                        <a:effectLst/>
                        <a:latin typeface="Arial Rounded MT Bold" panose="020F0704030504030204" pitchFamily="34" charset="0"/>
                      </a:endParaRPr>
                    </a:p>
                  </a:txBody>
                  <a:tcPr marL="108000" marR="3429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b">
                        <a:spcAft>
                          <a:spcPts val="600"/>
                        </a:spcAft>
                        <a:buFont typeface="Arial" panose="020B0604020202020204" pitchFamily="34" charset="0"/>
                        <a:buChar char="•"/>
                      </a:pPr>
                      <a:endParaRPr lang="en-GB" sz="800" b="0" i="0" u="none" strike="noStrike">
                        <a:solidFill>
                          <a:srgbClr val="002060"/>
                        </a:solidFill>
                        <a:effectLst/>
                        <a:latin typeface="Arial Rounded MT Bold" panose="020F0704030504030204" pitchFamily="34" charset="0"/>
                      </a:endParaRPr>
                    </a:p>
                  </a:txBody>
                  <a:tcPr marL="108000" marR="3429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b">
                        <a:spcAft>
                          <a:spcPts val="600"/>
                        </a:spcAft>
                        <a:buFont typeface="Arial" panose="020B0604020202020204" pitchFamily="34" charset="0"/>
                        <a:buChar char="•"/>
                      </a:pPr>
                      <a:endParaRPr lang="en-GB" sz="800" b="0" i="0" u="none" strike="noStrike">
                        <a:solidFill>
                          <a:srgbClr val="002060"/>
                        </a:solidFill>
                        <a:effectLst/>
                        <a:latin typeface="Arial Rounded MT Bold" panose="020F0704030504030204" pitchFamily="34" charset="0"/>
                      </a:endParaRPr>
                    </a:p>
                  </a:txBody>
                  <a:tcPr marL="108000" marR="3429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b">
                        <a:spcAft>
                          <a:spcPts val="600"/>
                        </a:spcAft>
                        <a:buFont typeface="Arial" panose="020B0604020202020204" pitchFamily="34" charset="0"/>
                        <a:buChar char="•"/>
                      </a:pPr>
                      <a:endParaRPr lang="en-GB" sz="800" b="0" i="0" u="none" strike="noStrike">
                        <a:solidFill>
                          <a:srgbClr val="002060"/>
                        </a:solidFill>
                        <a:effectLst/>
                        <a:latin typeface="Arial Rounded MT Bold" panose="020F0704030504030204" pitchFamily="34" charset="0"/>
                      </a:endParaRPr>
                    </a:p>
                  </a:txBody>
                  <a:tcPr marL="108000" marR="3429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474" rtl="0" eaLnBrk="1" latinLnBrk="0" hangingPunct="1">
                        <a:defRPr sz="1801" b="1" kern="1200">
                          <a:solidFill>
                            <a:schemeClr val="lt1"/>
                          </a:solidFill>
                          <a:latin typeface="Calibri" panose="020F0502020204030204"/>
                        </a:defRPr>
                      </a:lvl1pPr>
                      <a:lvl2pPr marL="457474" algn="l" defTabSz="457474" rtl="0" eaLnBrk="1" latinLnBrk="0" hangingPunct="1">
                        <a:defRPr sz="1801" b="1" kern="1200">
                          <a:solidFill>
                            <a:schemeClr val="lt1"/>
                          </a:solidFill>
                          <a:latin typeface="Calibri" panose="020F0502020204030204"/>
                        </a:defRPr>
                      </a:lvl2pPr>
                      <a:lvl3pPr marL="914949" algn="l" defTabSz="457474" rtl="0" eaLnBrk="1" latinLnBrk="0" hangingPunct="1">
                        <a:defRPr sz="1801" b="1" kern="1200">
                          <a:solidFill>
                            <a:schemeClr val="lt1"/>
                          </a:solidFill>
                          <a:latin typeface="Calibri" panose="020F0502020204030204"/>
                        </a:defRPr>
                      </a:lvl3pPr>
                      <a:lvl4pPr marL="1372423" algn="l" defTabSz="457474" rtl="0" eaLnBrk="1" latinLnBrk="0" hangingPunct="1">
                        <a:defRPr sz="1801" b="1" kern="1200">
                          <a:solidFill>
                            <a:schemeClr val="lt1"/>
                          </a:solidFill>
                          <a:latin typeface="Calibri" panose="020F0502020204030204"/>
                        </a:defRPr>
                      </a:lvl4pPr>
                      <a:lvl5pPr marL="1829897" algn="l" defTabSz="457474" rtl="0" eaLnBrk="1" latinLnBrk="0" hangingPunct="1">
                        <a:defRPr sz="1801" b="1" kern="1200">
                          <a:solidFill>
                            <a:schemeClr val="lt1"/>
                          </a:solidFill>
                          <a:latin typeface="Calibri" panose="020F0502020204030204"/>
                        </a:defRPr>
                      </a:lvl5pPr>
                      <a:lvl6pPr marL="2287372" algn="l" defTabSz="457474" rtl="0" eaLnBrk="1" latinLnBrk="0" hangingPunct="1">
                        <a:defRPr sz="1801" b="1" kern="1200">
                          <a:solidFill>
                            <a:schemeClr val="lt1"/>
                          </a:solidFill>
                          <a:latin typeface="Calibri" panose="020F0502020204030204"/>
                        </a:defRPr>
                      </a:lvl6pPr>
                      <a:lvl7pPr marL="2744846" algn="l" defTabSz="457474" rtl="0" eaLnBrk="1" latinLnBrk="0" hangingPunct="1">
                        <a:defRPr sz="1801" b="1" kern="1200">
                          <a:solidFill>
                            <a:schemeClr val="lt1"/>
                          </a:solidFill>
                          <a:latin typeface="Calibri" panose="020F0502020204030204"/>
                        </a:defRPr>
                      </a:lvl7pPr>
                      <a:lvl8pPr marL="3202320" algn="l" defTabSz="457474" rtl="0" eaLnBrk="1" latinLnBrk="0" hangingPunct="1">
                        <a:defRPr sz="1801" b="1" kern="1200">
                          <a:solidFill>
                            <a:schemeClr val="lt1"/>
                          </a:solidFill>
                          <a:latin typeface="Calibri" panose="020F0502020204030204"/>
                        </a:defRPr>
                      </a:lvl8pPr>
                      <a:lvl9pPr marL="3659795" algn="l" defTabSz="457474" rtl="0" eaLnBrk="1" latinLnBrk="0" hangingPunct="1">
                        <a:defRPr sz="1801" b="1" kern="1200">
                          <a:solidFill>
                            <a:schemeClr val="lt1"/>
                          </a:solidFill>
                          <a:latin typeface="Calibri" panose="020F0502020204030204"/>
                        </a:defRPr>
                      </a:lvl9pPr>
                    </a:lstStyle>
                    <a:p>
                      <a:pPr marL="171450" indent="-171450" algn="l" fontAlgn="b">
                        <a:spcAft>
                          <a:spcPts val="600"/>
                        </a:spcAft>
                        <a:buFont typeface="Arial" panose="020B0604020202020204" pitchFamily="34" charset="0"/>
                        <a:buChar char="•"/>
                      </a:pPr>
                      <a:endParaRPr lang="en-GB" sz="800" b="0" i="0" u="none" strike="noStrike">
                        <a:solidFill>
                          <a:srgbClr val="002060"/>
                        </a:solidFill>
                        <a:effectLst/>
                        <a:latin typeface="Arial Rounded MT Bold" panose="020F0704030504030204" pitchFamily="34" charset="0"/>
                      </a:endParaRPr>
                    </a:p>
                  </a:txBody>
                  <a:tcPr marL="108000" marR="3429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474" rtl="0" eaLnBrk="1" latinLnBrk="0" hangingPunct="1">
                        <a:defRPr sz="1801" b="1" kern="1200">
                          <a:solidFill>
                            <a:schemeClr val="lt1"/>
                          </a:solidFill>
                          <a:latin typeface="Calibri" panose="020F0502020204030204"/>
                        </a:defRPr>
                      </a:lvl1pPr>
                      <a:lvl2pPr marL="457474" algn="l" defTabSz="457474" rtl="0" eaLnBrk="1" latinLnBrk="0" hangingPunct="1">
                        <a:defRPr sz="1801" b="1" kern="1200">
                          <a:solidFill>
                            <a:schemeClr val="lt1"/>
                          </a:solidFill>
                          <a:latin typeface="Calibri" panose="020F0502020204030204"/>
                        </a:defRPr>
                      </a:lvl2pPr>
                      <a:lvl3pPr marL="914949" algn="l" defTabSz="457474" rtl="0" eaLnBrk="1" latinLnBrk="0" hangingPunct="1">
                        <a:defRPr sz="1801" b="1" kern="1200">
                          <a:solidFill>
                            <a:schemeClr val="lt1"/>
                          </a:solidFill>
                          <a:latin typeface="Calibri" panose="020F0502020204030204"/>
                        </a:defRPr>
                      </a:lvl3pPr>
                      <a:lvl4pPr marL="1372423" algn="l" defTabSz="457474" rtl="0" eaLnBrk="1" latinLnBrk="0" hangingPunct="1">
                        <a:defRPr sz="1801" b="1" kern="1200">
                          <a:solidFill>
                            <a:schemeClr val="lt1"/>
                          </a:solidFill>
                          <a:latin typeface="Calibri" panose="020F0502020204030204"/>
                        </a:defRPr>
                      </a:lvl4pPr>
                      <a:lvl5pPr marL="1829897" algn="l" defTabSz="457474" rtl="0" eaLnBrk="1" latinLnBrk="0" hangingPunct="1">
                        <a:defRPr sz="1801" b="1" kern="1200">
                          <a:solidFill>
                            <a:schemeClr val="lt1"/>
                          </a:solidFill>
                          <a:latin typeface="Calibri" panose="020F0502020204030204"/>
                        </a:defRPr>
                      </a:lvl5pPr>
                      <a:lvl6pPr marL="2287372" algn="l" defTabSz="457474" rtl="0" eaLnBrk="1" latinLnBrk="0" hangingPunct="1">
                        <a:defRPr sz="1801" b="1" kern="1200">
                          <a:solidFill>
                            <a:schemeClr val="lt1"/>
                          </a:solidFill>
                          <a:latin typeface="Calibri" panose="020F0502020204030204"/>
                        </a:defRPr>
                      </a:lvl6pPr>
                      <a:lvl7pPr marL="2744846" algn="l" defTabSz="457474" rtl="0" eaLnBrk="1" latinLnBrk="0" hangingPunct="1">
                        <a:defRPr sz="1801" b="1" kern="1200">
                          <a:solidFill>
                            <a:schemeClr val="lt1"/>
                          </a:solidFill>
                          <a:latin typeface="Calibri" panose="020F0502020204030204"/>
                        </a:defRPr>
                      </a:lvl7pPr>
                      <a:lvl8pPr marL="3202320" algn="l" defTabSz="457474" rtl="0" eaLnBrk="1" latinLnBrk="0" hangingPunct="1">
                        <a:defRPr sz="1801" b="1" kern="1200">
                          <a:solidFill>
                            <a:schemeClr val="lt1"/>
                          </a:solidFill>
                          <a:latin typeface="Calibri" panose="020F0502020204030204"/>
                        </a:defRPr>
                      </a:lvl8pPr>
                      <a:lvl9pPr marL="3659795" algn="l" defTabSz="457474" rtl="0" eaLnBrk="1" latinLnBrk="0" hangingPunct="1">
                        <a:defRPr sz="1801" b="1" kern="1200">
                          <a:solidFill>
                            <a:schemeClr val="lt1"/>
                          </a:solidFill>
                          <a:latin typeface="Calibri" panose="020F0502020204030204"/>
                        </a:defRPr>
                      </a:lvl9pPr>
                    </a:lstStyle>
                    <a:p>
                      <a:pPr marL="171450" indent="-171450" algn="l" fontAlgn="b">
                        <a:spcAft>
                          <a:spcPts val="600"/>
                        </a:spcAft>
                        <a:buFont typeface="Arial" panose="020B0604020202020204" pitchFamily="34" charset="0"/>
                        <a:buChar char="•"/>
                      </a:pPr>
                      <a:endParaRPr lang="en-GB" sz="800" b="0" i="0" u="none" strike="noStrike">
                        <a:solidFill>
                          <a:srgbClr val="002060"/>
                        </a:solidFill>
                        <a:effectLst/>
                        <a:latin typeface="Arial Rounded MT Bold" panose="020F0704030504030204" pitchFamily="34" charset="0"/>
                      </a:endParaRPr>
                    </a:p>
                  </a:txBody>
                  <a:tcPr marL="108000" marR="3429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3090752"/>
                  </a:ext>
                </a:extLst>
              </a:tr>
              <a:tr h="642530">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0" marR="0" lvl="0" indent="0" algn="ctr" defTabSz="1320613" rtl="0" fontAlgn="t" hangingPunct="1">
                        <a:lnSpc>
                          <a:spcPct val="100000"/>
                        </a:lnSpc>
                        <a:spcBef>
                          <a:spcPts val="0"/>
                        </a:spcBef>
                        <a:spcAft>
                          <a:spcPts val="0"/>
                        </a:spcAft>
                        <a:buNone/>
                        <a:tabLst/>
                      </a:pPr>
                      <a:r>
                        <a:rPr lang="en-US" sz="700" b="0" i="0" u="none" strike="noStrike" kern="1200" baseline="0">
                          <a:solidFill>
                            <a:schemeClr val="tx1"/>
                          </a:solidFill>
                          <a:latin typeface="+mn-lt"/>
                        </a:rPr>
                        <a:t>Identify opportunity for change &amp; justify investment to</a:t>
                      </a:r>
                      <a:br>
                        <a:rPr lang="en-US" sz="700" b="0" i="0" u="none" strike="noStrike" kern="1200" baseline="0">
                          <a:solidFill>
                            <a:schemeClr val="tx1"/>
                          </a:solidFill>
                          <a:latin typeface="+mn-lt"/>
                        </a:rPr>
                      </a:br>
                      <a:r>
                        <a:rPr lang="en-US" sz="700" b="0" i="0" u="none" strike="noStrike" kern="1200" baseline="0">
                          <a:solidFill>
                            <a:schemeClr val="tx1"/>
                          </a:solidFill>
                          <a:latin typeface="+mn-lt"/>
                        </a:rPr>
                        <a:t> investigate it further</a:t>
                      </a:r>
                    </a:p>
                  </a:txBody>
                  <a:tcPr marL="21923" marR="21923" marT="21923" marB="21923"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0" marR="0" lvl="0" indent="0" algn="ctr" defTabSz="1320613" rtl="0" fontAlgn="t" hangingPunct="1">
                        <a:lnSpc>
                          <a:spcPct val="100000"/>
                        </a:lnSpc>
                        <a:spcBef>
                          <a:spcPts val="0"/>
                        </a:spcBef>
                        <a:spcAft>
                          <a:spcPts val="0"/>
                        </a:spcAft>
                        <a:buNone/>
                        <a:tabLst/>
                      </a:pPr>
                      <a:r>
                        <a:rPr lang="en-US" sz="700" b="0" i="0" u="none" strike="noStrike" kern="1200" baseline="0">
                          <a:solidFill>
                            <a:schemeClr val="tx1"/>
                          </a:solidFill>
                          <a:latin typeface="+mn-lt"/>
                        </a:rPr>
                        <a:t>Determine the feasibility of the change and the business case to proceed</a:t>
                      </a:r>
                    </a:p>
                  </a:txBody>
                  <a:tcPr marL="21923" marR="21923" marT="21923" marB="21923"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0" marR="0" lvl="0" indent="0" algn="ctr" defTabSz="1320613" rtl="0" fontAlgn="t" hangingPunct="1">
                        <a:lnSpc>
                          <a:spcPct val="100000"/>
                        </a:lnSpc>
                        <a:spcBef>
                          <a:spcPts val="0"/>
                        </a:spcBef>
                        <a:spcAft>
                          <a:spcPts val="0"/>
                        </a:spcAft>
                        <a:buNone/>
                        <a:tabLst/>
                      </a:pPr>
                      <a:r>
                        <a:rPr lang="en-GB" sz="700" b="0" i="0" u="none" strike="noStrike" kern="1200" baseline="0">
                          <a:solidFill>
                            <a:schemeClr val="tx1"/>
                          </a:solidFill>
                          <a:latin typeface="+mn-lt"/>
                        </a:rPr>
                        <a:t>Define detailed requirements,</a:t>
                      </a:r>
                    </a:p>
                    <a:p>
                      <a:pPr marL="0" marR="0" lvl="0" indent="0" algn="ctr" defTabSz="1320613" rtl="0" fontAlgn="t" hangingPunct="1">
                        <a:lnSpc>
                          <a:spcPct val="100000"/>
                        </a:lnSpc>
                        <a:spcBef>
                          <a:spcPts val="0"/>
                        </a:spcBef>
                        <a:spcAft>
                          <a:spcPts val="0"/>
                        </a:spcAft>
                        <a:buNone/>
                        <a:tabLst/>
                      </a:pPr>
                      <a:r>
                        <a:rPr lang="en-GB" sz="700" b="0" i="0" u="none" strike="noStrike" kern="1200" baseline="0">
                          <a:solidFill>
                            <a:schemeClr val="tx1"/>
                          </a:solidFill>
                          <a:latin typeface="+mn-lt"/>
                        </a:rPr>
                        <a:t>approach, plans and resourcing. Break </a:t>
                      </a:r>
                    </a:p>
                    <a:p>
                      <a:pPr marL="0" marR="0" lvl="0" indent="0" algn="ctr" defTabSz="1320613" rtl="0" fontAlgn="t" hangingPunct="1">
                        <a:lnSpc>
                          <a:spcPct val="100000"/>
                        </a:lnSpc>
                        <a:spcBef>
                          <a:spcPts val="0"/>
                        </a:spcBef>
                        <a:spcAft>
                          <a:spcPts val="0"/>
                        </a:spcAft>
                        <a:buNone/>
                        <a:tabLst/>
                      </a:pPr>
                      <a:r>
                        <a:rPr lang="en-GB" sz="700" b="0" i="0" u="none" strike="noStrike" kern="1200" baseline="0">
                          <a:solidFill>
                            <a:schemeClr val="tx1"/>
                          </a:solidFill>
                          <a:latin typeface="+mn-lt"/>
                        </a:rPr>
                        <a:t>into projects / sprints</a:t>
                      </a:r>
                    </a:p>
                  </a:txBody>
                  <a:tcPr marL="21923" marR="21923" marT="21923" marB="21923"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p>
                      <a:pPr marL="0" marR="0" lvl="0" indent="0" algn="ctr" defTabSz="1320613" rtl="0" fontAlgn="t" hangingPunct="1">
                        <a:lnSpc>
                          <a:spcPct val="100000"/>
                        </a:lnSpc>
                        <a:spcBef>
                          <a:spcPts val="0"/>
                        </a:spcBef>
                        <a:spcAft>
                          <a:spcPts val="0"/>
                        </a:spcAft>
                        <a:buNone/>
                        <a:tabLst/>
                      </a:pPr>
                      <a:endParaRPr lang="en-GB" sz="700" b="0" i="0" u="none" strike="noStrike" kern="1200" baseline="0">
                        <a:solidFill>
                          <a:schemeClr val="tx1"/>
                        </a:solidFill>
                        <a:latin typeface="+mn-lt"/>
                      </a:endParaRPr>
                    </a:p>
                  </a:txBody>
                  <a:tcPr marL="21923" marR="21923" marT="21923" marB="21923"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gridSpan="2">
                  <a:txBody>
                    <a:bodyPr/>
                    <a:lstStyle/>
                    <a:p>
                      <a:pPr marL="0" marR="0" lvl="0" indent="0" algn="ctr" defTabSz="1320613" rtl="0" fontAlgn="t" hangingPunct="1">
                        <a:lnSpc>
                          <a:spcPct val="100000"/>
                        </a:lnSpc>
                        <a:spcBef>
                          <a:spcPts val="0"/>
                        </a:spcBef>
                        <a:spcAft>
                          <a:spcPts val="0"/>
                        </a:spcAft>
                        <a:buNone/>
                        <a:tabLst/>
                      </a:pPr>
                      <a:r>
                        <a:rPr lang="en-GB" sz="700" b="0" i="0" u="none" strike="noStrike" kern="1200" baseline="0">
                          <a:solidFill>
                            <a:schemeClr val="tx1"/>
                          </a:solidFill>
                          <a:latin typeface="+mn-lt"/>
                        </a:rPr>
                        <a:t>Complete detailed        design and gain             approval to proceed. </a:t>
                      </a:r>
                    </a:p>
                    <a:p>
                      <a:pPr marL="0" marR="0" lvl="0" indent="0" algn="ctr" defTabSz="1320613" rtl="0" fontAlgn="t" hangingPunct="1">
                        <a:lnSpc>
                          <a:spcPct val="100000"/>
                        </a:lnSpc>
                        <a:spcBef>
                          <a:spcPts val="0"/>
                        </a:spcBef>
                        <a:spcAft>
                          <a:spcPts val="0"/>
                        </a:spcAft>
                        <a:buNone/>
                        <a:tabLst/>
                      </a:pPr>
                      <a:r>
                        <a:rPr lang="en-GB" sz="700" b="0" i="0" u="none" strike="noStrike" kern="1200" baseline="0">
                          <a:solidFill>
                            <a:schemeClr val="tx1"/>
                          </a:solidFill>
                          <a:latin typeface="+mn-lt"/>
                        </a:rPr>
                        <a:t>Final scope/finances/     resources confirmed</a:t>
                      </a:r>
                    </a:p>
                  </a:txBody>
                  <a:tcPr marL="21923" marR="21923" marT="21923" marB="21923"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hMerge="1">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0" marR="0" lvl="0" indent="0" algn="ctr" defTabSz="1320613" rtl="0" fontAlgn="t" hangingPunct="1">
                        <a:lnSpc>
                          <a:spcPct val="100000"/>
                        </a:lnSpc>
                        <a:spcBef>
                          <a:spcPts val="0"/>
                        </a:spcBef>
                        <a:spcAft>
                          <a:spcPts val="0"/>
                        </a:spcAft>
                        <a:buNone/>
                        <a:tabLst/>
                      </a:pPr>
                      <a:endParaRPr lang="en-GB" sz="700" b="0" i="0" u="none" strike="noStrike" kern="1200" baseline="0">
                        <a:solidFill>
                          <a:schemeClr val="tx1"/>
                        </a:solidFill>
                        <a:latin typeface="+mn-lt"/>
                      </a:endParaRPr>
                    </a:p>
                  </a:txBody>
                  <a:tcPr marL="21923" marR="21923" marT="21923" marB="21923"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p>
                      <a:pPr marL="0" marR="0" lvl="0" indent="0" algn="ctr" defTabSz="1320613" rtl="0" fontAlgn="t" hangingPunct="1">
                        <a:lnSpc>
                          <a:spcPct val="100000"/>
                        </a:lnSpc>
                        <a:spcBef>
                          <a:spcPts val="0"/>
                        </a:spcBef>
                        <a:spcAft>
                          <a:spcPts val="0"/>
                        </a:spcAft>
                        <a:buNone/>
                        <a:tabLst/>
                      </a:pPr>
                      <a:endParaRPr lang="en-GB" sz="700" b="0" i="0" u="none" strike="noStrike" kern="1200" baseline="0">
                        <a:solidFill>
                          <a:schemeClr val="tx1"/>
                        </a:solidFill>
                        <a:latin typeface="+mn-lt"/>
                      </a:endParaRPr>
                    </a:p>
                  </a:txBody>
                  <a:tcPr marL="21923" marR="21923" marT="21923" marB="21923"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p>
                      <a:pPr marL="0" marR="0" lvl="0" indent="0" algn="ctr" defTabSz="1320613" rtl="0" fontAlgn="t" hangingPunct="1">
                        <a:lnSpc>
                          <a:spcPct val="100000"/>
                        </a:lnSpc>
                        <a:spcBef>
                          <a:spcPts val="0"/>
                        </a:spcBef>
                        <a:spcAft>
                          <a:spcPts val="0"/>
                        </a:spcAft>
                        <a:buNone/>
                        <a:tabLst/>
                      </a:pPr>
                      <a:r>
                        <a:rPr lang="en-GB" sz="700" b="0" i="0" u="none" strike="noStrike" kern="1200" baseline="0">
                          <a:solidFill>
                            <a:schemeClr val="tx1"/>
                          </a:solidFill>
                          <a:latin typeface="+mn-lt"/>
                        </a:rPr>
                        <a:t>Commence solution build and complete test plans to validate build</a:t>
                      </a:r>
                    </a:p>
                  </a:txBody>
                  <a:tcPr marL="21923" marR="21923" marT="21923" marB="21923"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p>
                      <a:pPr marL="0" marR="0" lvl="0" indent="0" algn="ctr" defTabSz="1320613" rtl="0" fontAlgn="t" hangingPunct="1">
                        <a:lnSpc>
                          <a:spcPct val="100000"/>
                        </a:lnSpc>
                        <a:spcBef>
                          <a:spcPts val="0"/>
                        </a:spcBef>
                        <a:spcAft>
                          <a:spcPts val="0"/>
                        </a:spcAft>
                        <a:buNone/>
                        <a:tabLst/>
                      </a:pPr>
                      <a:r>
                        <a:rPr lang="en-GB" sz="700" b="0" i="0" u="none" strike="noStrike" kern="1200" baseline="0">
                          <a:solidFill>
                            <a:schemeClr val="tx1"/>
                          </a:solidFill>
                          <a:latin typeface="+mn-lt"/>
                        </a:rPr>
                        <a:t>Complete testing and business readiness checks in readiness to go live with the solution</a:t>
                      </a:r>
                    </a:p>
                  </a:txBody>
                  <a:tcPr marL="21923" marR="21923" marT="21923" marB="21923"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0" marR="0" lvl="0" indent="0" algn="ctr" defTabSz="1320613" rtl="0" fontAlgn="t" hangingPunct="1">
                        <a:lnSpc>
                          <a:spcPct val="100000"/>
                        </a:lnSpc>
                        <a:spcBef>
                          <a:spcPts val="0"/>
                        </a:spcBef>
                        <a:spcAft>
                          <a:spcPts val="0"/>
                        </a:spcAft>
                        <a:buNone/>
                        <a:tabLst/>
                      </a:pPr>
                      <a:r>
                        <a:rPr lang="en-GB" sz="700" b="0" i="0" u="none" strike="noStrike" kern="1200" baseline="0">
                          <a:solidFill>
                            <a:schemeClr val="tx1"/>
                          </a:solidFill>
                          <a:latin typeface="+mn-lt"/>
                        </a:rPr>
                        <a:t>Go Live / deploy, incubate and embed the change within the business, agreeing handover before </a:t>
                      </a:r>
                      <a:br>
                        <a:rPr lang="en-GB" sz="700" b="0" i="0" u="none" strike="noStrike" kern="1200" baseline="0">
                          <a:solidFill>
                            <a:schemeClr val="tx1"/>
                          </a:solidFill>
                          <a:latin typeface="+mn-lt"/>
                        </a:rPr>
                      </a:br>
                      <a:r>
                        <a:rPr lang="en-GB" sz="700" b="0" i="0" u="none" strike="noStrike" kern="1200" baseline="0">
                          <a:solidFill>
                            <a:schemeClr val="tx1"/>
                          </a:solidFill>
                          <a:latin typeface="+mn-lt"/>
                        </a:rPr>
                        <a:t>project closure</a:t>
                      </a:r>
                    </a:p>
                  </a:txBody>
                  <a:tcPr marL="21923" marR="21923" marT="21923" marB="21923"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0" marR="0" lvl="0" indent="0" algn="ctr" defTabSz="1320613" rtl="0" fontAlgn="t" hangingPunct="1">
                        <a:lnSpc>
                          <a:spcPct val="100000"/>
                        </a:lnSpc>
                        <a:spcBef>
                          <a:spcPts val="0"/>
                        </a:spcBef>
                        <a:spcAft>
                          <a:spcPts val="0"/>
                        </a:spcAft>
                        <a:buNone/>
                        <a:tabLst/>
                      </a:pPr>
                      <a:r>
                        <a:rPr lang="en-GB" sz="700" b="0" i="0" u="none" strike="noStrike" kern="1200" baseline="0">
                          <a:solidFill>
                            <a:schemeClr val="tx1"/>
                          </a:solidFill>
                          <a:latin typeface="+mn-lt"/>
                        </a:rPr>
                        <a:t>Enable and track realisation of target business outcomes and capture actionable lessons learned</a:t>
                      </a:r>
                    </a:p>
                  </a:txBody>
                  <a:tcPr marL="21923" marR="21923" marT="21923" marB="21923"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rgbClr val="9CA299">
                        <a:lumMod val="20000"/>
                        <a:lumOff val="80000"/>
                      </a:srgbClr>
                    </a:solidFill>
                  </a:tcPr>
                </a:tc>
                <a:extLst>
                  <a:ext uri="{0D108BD9-81ED-4DB2-BD59-A6C34878D82A}">
                    <a16:rowId xmlns:a16="http://schemas.microsoft.com/office/drawing/2014/main" val="3616686828"/>
                  </a:ext>
                </a:extLst>
              </a:tr>
              <a:tr h="2931839">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700" b="0" i="0" u="none" strike="noStrike" kern="1200" baseline="0">
                          <a:solidFill>
                            <a:schemeClr val="tx1"/>
                          </a:solidFill>
                          <a:latin typeface="+mn-lt"/>
                        </a:rPr>
                        <a:t>Kick Off meeting with functions </a:t>
                      </a:r>
                      <a:r>
                        <a:rPr lang="en-US" sz="700" b="0" i="0" u="none" strike="noStrike" kern="1200" baseline="0">
                          <a:solidFill>
                            <a:srgbClr val="FF0000"/>
                          </a:solidFill>
                          <a:latin typeface="+mn-lt"/>
                        </a:rPr>
                        <a:t>(slide X) </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700" b="0" i="0" u="none" strike="noStrike" kern="1200" baseline="0">
                          <a:solidFill>
                            <a:schemeClr val="tx1"/>
                          </a:solidFill>
                          <a:latin typeface="+mn-lt"/>
                        </a:rPr>
                        <a:t>Describe the opportunity and target outcomes</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700" b="0" i="0" u="none" strike="noStrike" kern="1200" baseline="0">
                          <a:solidFill>
                            <a:schemeClr val="tx1"/>
                          </a:solidFill>
                          <a:latin typeface="+mn-lt"/>
                        </a:rPr>
                        <a:t>Identify the business areas impacted</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700" b="0" i="0" u="none" strike="noStrike" kern="1200" baseline="0">
                          <a:solidFill>
                            <a:schemeClr val="tx1"/>
                          </a:solidFill>
                          <a:latin typeface="+mn-lt"/>
                        </a:rPr>
                        <a:t>Confirm strategic alignment to DCC and overall sponsorship</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700" b="0" i="0" u="none" strike="noStrike" kern="1200" baseline="0">
                          <a:solidFill>
                            <a:schemeClr val="tx1"/>
                          </a:solidFill>
                          <a:latin typeface="+mn-lt"/>
                        </a:rPr>
                        <a:t>Confirm S1 costs </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700" b="0" i="0" u="none" strike="noStrike" kern="1200" baseline="0">
                          <a:solidFill>
                            <a:schemeClr val="tx1"/>
                          </a:solidFill>
                          <a:latin typeface="+mn-lt"/>
                        </a:rPr>
                        <a:t>Confirm S1 dates including resources and plans</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700" b="0" i="0" u="none" strike="noStrike" kern="1200" baseline="0">
                          <a:solidFill>
                            <a:schemeClr val="tx1"/>
                          </a:solidFill>
                          <a:latin typeface="+mn-lt"/>
                        </a:rPr>
                        <a:t>Confirm S1 Deliverables</a:t>
                      </a:r>
                    </a:p>
                  </a:txBody>
                  <a:tcPr marL="13503" marR="13503" marT="13503" marB="13503">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700" b="0" i="0" u="none" strike="noStrike" kern="1200">
                          <a:solidFill>
                            <a:schemeClr val="tx1"/>
                          </a:solidFill>
                          <a:latin typeface="+mn-lt"/>
                        </a:rPr>
                        <a:t>Define </a:t>
                      </a:r>
                      <a:r>
                        <a:rPr lang="en-US" sz="700" b="0" i="0" u="none" strike="noStrike" kern="1200" baseline="0">
                          <a:solidFill>
                            <a:schemeClr val="tx1"/>
                          </a:solidFill>
                          <a:latin typeface="+mn-lt"/>
                        </a:rPr>
                        <a:t>high level business and ensure it aligns to the enterprise roadmap, strategy and vision for change</a:t>
                      </a:r>
                      <a:endParaRPr lang="en-US" sz="700" b="0" i="0" u="none" strike="noStrike" kern="1200">
                        <a:solidFill>
                          <a:schemeClr val="tx1"/>
                        </a:solidFill>
                        <a:latin typeface="+mn-lt"/>
                      </a:endParaRP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700" b="0" i="0" u="none" strike="noStrike" kern="1200" baseline="0">
                          <a:solidFill>
                            <a:schemeClr val="tx1"/>
                          </a:solidFill>
                          <a:latin typeface="+mn-lt"/>
                        </a:rPr>
                        <a:t>Assess High-Level impact (incl. PA &amp; RFI if required)</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700" b="0" i="0" u="none" strike="noStrike" kern="1200" baseline="0">
                          <a:solidFill>
                            <a:schemeClr val="tx1"/>
                          </a:solidFill>
                          <a:latin typeface="+mn-lt"/>
                        </a:rPr>
                        <a:t>Review solution options and gain CFDA approval on solution choice</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700" b="0" i="0" u="none" strike="noStrike" kern="1200">
                          <a:solidFill>
                            <a:schemeClr val="tx1"/>
                          </a:solidFill>
                          <a:latin typeface="+mn-lt"/>
                        </a:rPr>
                        <a:t>Develop</a:t>
                      </a:r>
                      <a:r>
                        <a:rPr lang="en-US" sz="700" b="0" i="0" u="none" strike="noStrike" kern="1200" baseline="0">
                          <a:solidFill>
                            <a:schemeClr val="tx1"/>
                          </a:solidFill>
                          <a:latin typeface="+mn-lt"/>
                        </a:rPr>
                        <a:t> an outline business case</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US" sz="700" b="0" i="0" u="none" strike="noStrike" kern="1200" baseline="0">
                          <a:solidFill>
                            <a:schemeClr val="tx1"/>
                          </a:solidFill>
                          <a:latin typeface="+mn-lt"/>
                        </a:rPr>
                        <a:t>Provide ROM to S2-S5 costs but confirm S2 costs</a:t>
                      </a:r>
                    </a:p>
                    <a:p>
                      <a:pPr marL="107999" marR="0" lvl="0" indent="-107999" algn="l" defTabSz="1320613" rtl="0" eaLnBrk="1" fontAlgn="t" latinLnBrk="0" hangingPunct="1">
                        <a:lnSpc>
                          <a:spcPct val="100000"/>
                        </a:lnSpc>
                        <a:spcBef>
                          <a:spcPts val="0"/>
                        </a:spcBef>
                        <a:spcAft>
                          <a:spcPts val="0"/>
                        </a:spcAft>
                        <a:buSzPct val="100000"/>
                        <a:buFont typeface="Arial" pitchFamily="34"/>
                        <a:buChar char="•"/>
                        <a:tabLst/>
                      </a:pPr>
                      <a:r>
                        <a:rPr lang="en-US" sz="700" b="0" i="0" u="none" strike="noStrike" kern="1200" baseline="0">
                          <a:solidFill>
                            <a:schemeClr val="tx1"/>
                          </a:solidFill>
                          <a:latin typeface="+mn-lt"/>
                          <a:ea typeface="+mn-ea"/>
                          <a:cs typeface="+mn-cs"/>
                        </a:rPr>
                        <a:t>Provide indicative  G2 – G5 dates, including resources and plans</a:t>
                      </a:r>
                    </a:p>
                    <a:p>
                      <a:pPr marL="107999" marR="0" lvl="0" indent="-107999" algn="l" defTabSz="1320613" rtl="0" eaLnBrk="1" fontAlgn="t" latinLnBrk="0" hangingPunct="1">
                        <a:lnSpc>
                          <a:spcPct val="100000"/>
                        </a:lnSpc>
                        <a:spcBef>
                          <a:spcPts val="0"/>
                        </a:spcBef>
                        <a:spcAft>
                          <a:spcPts val="0"/>
                        </a:spcAft>
                        <a:buSzPct val="100000"/>
                        <a:buFont typeface="Arial" pitchFamily="34"/>
                        <a:buChar char="•"/>
                        <a:tabLst/>
                      </a:pPr>
                      <a:r>
                        <a:rPr lang="en-US" sz="700" b="0" i="0" u="none" strike="noStrike" kern="1200" baseline="0">
                          <a:solidFill>
                            <a:schemeClr val="tx1"/>
                          </a:solidFill>
                          <a:latin typeface="+mn-lt"/>
                          <a:ea typeface="+mn-ea"/>
                          <a:cs typeface="+mn-cs"/>
                        </a:rPr>
                        <a:t>Confirm S2 deliverables</a:t>
                      </a:r>
                    </a:p>
                    <a:p>
                      <a:pPr marL="107999" marR="0" lvl="0" indent="-107999" algn="l" defTabSz="1320613" rtl="0" eaLnBrk="1" fontAlgn="t" latinLnBrk="0" hangingPunct="1">
                        <a:lnSpc>
                          <a:spcPct val="100000"/>
                        </a:lnSpc>
                        <a:spcBef>
                          <a:spcPts val="0"/>
                        </a:spcBef>
                        <a:spcAft>
                          <a:spcPts val="0"/>
                        </a:spcAft>
                        <a:buSzPct val="100000"/>
                        <a:buFont typeface="Arial" pitchFamily="34"/>
                        <a:buChar char="•"/>
                        <a:tabLst/>
                      </a:pPr>
                      <a:endParaRPr lang="en-US" sz="700" b="0" i="0" u="none" strike="noStrike" kern="1200" baseline="0">
                        <a:solidFill>
                          <a:schemeClr val="tx1"/>
                        </a:solidFill>
                        <a:latin typeface="+mn-lt"/>
                        <a:ea typeface="+mn-ea"/>
                        <a:cs typeface="+mn-cs"/>
                      </a:endParaRPr>
                    </a:p>
                    <a:p>
                      <a:pPr marL="107999" marR="0" lvl="0" indent="-107999" algn="l" defTabSz="1320613" rtl="0" eaLnBrk="1" fontAlgn="t" latinLnBrk="0" hangingPunct="1">
                        <a:lnSpc>
                          <a:spcPct val="100000"/>
                        </a:lnSpc>
                        <a:spcBef>
                          <a:spcPts val="0"/>
                        </a:spcBef>
                        <a:spcAft>
                          <a:spcPts val="0"/>
                        </a:spcAft>
                        <a:buSzPct val="100000"/>
                        <a:buFont typeface="Arial" pitchFamily="34"/>
                        <a:buChar char="•"/>
                        <a:tabLst/>
                      </a:pPr>
                      <a:endParaRPr lang="en-US" sz="700" b="0" i="0" u="none" strike="noStrike" kern="1200" baseline="0">
                        <a:solidFill>
                          <a:schemeClr val="tx1"/>
                        </a:solidFill>
                        <a:latin typeface="+mn-lt"/>
                        <a:ea typeface="+mn-ea"/>
                        <a:cs typeface="+mn-cs"/>
                      </a:endParaRPr>
                    </a:p>
                    <a:p>
                      <a:pPr marL="107999" marR="0" lvl="0" indent="-107999" algn="l" defTabSz="1320613" rtl="0" eaLnBrk="1" fontAlgn="t" latinLnBrk="0" hangingPunct="1">
                        <a:lnSpc>
                          <a:spcPct val="100000"/>
                        </a:lnSpc>
                        <a:spcBef>
                          <a:spcPts val="0"/>
                        </a:spcBef>
                        <a:spcAft>
                          <a:spcPts val="0"/>
                        </a:spcAft>
                        <a:buSzPct val="100000"/>
                        <a:buFont typeface="Arial" pitchFamily="34"/>
                        <a:buChar char="•"/>
                        <a:tabLst/>
                      </a:pPr>
                      <a:endParaRPr lang="en-US" sz="700" b="0" i="0" u="none" strike="noStrike" kern="1200" baseline="0">
                        <a:solidFill>
                          <a:schemeClr val="tx1"/>
                        </a:solidFill>
                        <a:latin typeface="+mn-lt"/>
                        <a:ea typeface="+mn-ea"/>
                        <a:cs typeface="+mn-cs"/>
                      </a:endParaRPr>
                    </a:p>
                    <a:p>
                      <a:pPr marL="107999" marR="0" lvl="0" indent="-107999" algn="l" defTabSz="1320613" rtl="0" eaLnBrk="1" fontAlgn="t" latinLnBrk="0" hangingPunct="1">
                        <a:lnSpc>
                          <a:spcPct val="100000"/>
                        </a:lnSpc>
                        <a:spcBef>
                          <a:spcPts val="0"/>
                        </a:spcBef>
                        <a:spcAft>
                          <a:spcPts val="0"/>
                        </a:spcAft>
                        <a:buSzPct val="100000"/>
                        <a:buFont typeface="Arial" pitchFamily="34"/>
                        <a:buChar char="•"/>
                        <a:tabLst/>
                      </a:pPr>
                      <a:endParaRPr lang="en-US" sz="700" b="0" i="0" u="none" strike="noStrike" kern="1200" baseline="0">
                        <a:solidFill>
                          <a:schemeClr val="tx1"/>
                        </a:solidFill>
                        <a:latin typeface="+mn-lt"/>
                        <a:ea typeface="+mn-ea"/>
                        <a:cs typeface="+mn-cs"/>
                      </a:endParaRPr>
                    </a:p>
                    <a:p>
                      <a:pPr marL="107999" marR="0" lvl="0" indent="-107999" algn="l" defTabSz="1320613" rtl="0" eaLnBrk="1" fontAlgn="t" latinLnBrk="0" hangingPunct="1">
                        <a:lnSpc>
                          <a:spcPct val="100000"/>
                        </a:lnSpc>
                        <a:spcBef>
                          <a:spcPts val="0"/>
                        </a:spcBef>
                        <a:spcAft>
                          <a:spcPts val="0"/>
                        </a:spcAft>
                        <a:buSzPct val="100000"/>
                        <a:buFont typeface="Arial" pitchFamily="34"/>
                        <a:buChar char="•"/>
                        <a:tabLst/>
                      </a:pPr>
                      <a:endParaRPr lang="en-US" sz="700" b="0" i="0" u="none" strike="noStrike" kern="1200" baseline="0">
                        <a:solidFill>
                          <a:schemeClr val="tx1"/>
                        </a:solidFill>
                        <a:latin typeface="+mn-lt"/>
                        <a:ea typeface="+mn-ea"/>
                        <a:cs typeface="+mn-cs"/>
                      </a:endParaRPr>
                    </a:p>
                  </a:txBody>
                  <a:tcPr marL="13503" marR="13503" marT="13503" marB="13503">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700" b="0" i="0" u="none" strike="noStrike" kern="1200" baseline="0">
                          <a:solidFill>
                            <a:schemeClr val="tx1"/>
                          </a:solidFill>
                          <a:latin typeface="Arial Rounded MT Bold"/>
                          <a:ea typeface="+mn-ea"/>
                          <a:cs typeface="+mn-cs"/>
                        </a:rPr>
                        <a:t>Detailed Impact Assessment (incl. FIA and RFP’s if required)</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700" b="0" i="0" u="none" strike="noStrike" kern="1200" baseline="0">
                          <a:solidFill>
                            <a:schemeClr val="tx1"/>
                          </a:solidFill>
                          <a:latin typeface="Arial Rounded MT Bold"/>
                          <a:ea typeface="+mn-ea"/>
                          <a:cs typeface="+mn-cs"/>
                        </a:rPr>
                        <a:t>High-Level design completed</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700" b="0" i="0" u="none" strike="noStrike" kern="1200" baseline="0">
                          <a:solidFill>
                            <a:schemeClr val="tx1"/>
                          </a:solidFill>
                          <a:latin typeface="Arial Rounded MT Bold"/>
                          <a:ea typeface="+mn-ea"/>
                          <a:cs typeface="+mn-cs"/>
                        </a:rPr>
                        <a:t>Ensure E2E engineering traceability</a:t>
                      </a:r>
                      <a:endParaRPr lang="en-GB" sz="700" b="0" i="0" u="none" strike="noStrike" kern="1200">
                        <a:solidFill>
                          <a:schemeClr val="tx1"/>
                        </a:solidFill>
                        <a:latin typeface="+mn-lt"/>
                      </a:endParaRP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i="0" u="none" strike="noStrike" kern="1200">
                          <a:solidFill>
                            <a:schemeClr val="tx1"/>
                          </a:solidFill>
                          <a:latin typeface="+mn-lt"/>
                        </a:rPr>
                        <a:t>Define the delivery approach</a:t>
                      </a:r>
                      <a:r>
                        <a:rPr lang="en-GB" sz="700" b="0" i="0" u="none" strike="noStrike" kern="1200" baseline="0">
                          <a:solidFill>
                            <a:schemeClr val="tx1"/>
                          </a:solidFill>
                          <a:latin typeface="+mn-lt"/>
                        </a:rPr>
                        <a:t>, </a:t>
                      </a:r>
                      <a:r>
                        <a:rPr lang="en-GB" sz="700" b="0" i="0" u="none" strike="noStrike" kern="1200">
                          <a:solidFill>
                            <a:schemeClr val="tx1"/>
                          </a:solidFill>
                          <a:latin typeface="+mn-lt"/>
                        </a:rPr>
                        <a:t>work-breakdown structure   and</a:t>
                      </a:r>
                      <a:r>
                        <a:rPr lang="en-GB" sz="700" b="0" i="0" u="none" strike="noStrike" kern="1200" baseline="0">
                          <a:solidFill>
                            <a:schemeClr val="tx1"/>
                          </a:solidFill>
                          <a:latin typeface="+mn-lt"/>
                        </a:rPr>
                        <a:t> </a:t>
                      </a:r>
                      <a:r>
                        <a:rPr lang="en-GB" sz="700" b="0" i="0" u="none" strike="noStrike" kern="1200">
                          <a:solidFill>
                            <a:schemeClr val="tx1"/>
                          </a:solidFill>
                          <a:latin typeface="+mn-lt"/>
                        </a:rPr>
                        <a:t>resource plan</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i="0" u="none" strike="noStrike" kern="1200">
                          <a:solidFill>
                            <a:schemeClr val="tx1"/>
                          </a:solidFill>
                          <a:latin typeface="+mn-lt"/>
                        </a:rPr>
                        <a:t>Initiate benefits     tracking</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i="0" u="none" strike="noStrike" kern="1200">
                          <a:solidFill>
                            <a:schemeClr val="tx1"/>
                          </a:solidFill>
                          <a:latin typeface="+mn-lt"/>
                        </a:rPr>
                        <a:t>Develop a detailed business case</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i="0" u="none" strike="noStrike" kern="1200">
                          <a:solidFill>
                            <a:schemeClr val="tx1"/>
                          </a:solidFill>
                          <a:latin typeface="+mn-lt"/>
                        </a:rPr>
                        <a:t>Confirm S3-5 costs and S3 – Design deliverables</a:t>
                      </a:r>
                    </a:p>
                  </a:txBody>
                  <a:tcPr marL="13503" marR="13503" marT="13503" marB="13503">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07999" marR="0" lvl="0" indent="-107999" algn="l" defTabSz="1320613" rtl="0" fontAlgn="t" hangingPunct="1">
                        <a:lnSpc>
                          <a:spcPct val="100000"/>
                        </a:lnSpc>
                        <a:spcBef>
                          <a:spcPts val="0"/>
                        </a:spcBef>
                        <a:spcAft>
                          <a:spcPts val="0"/>
                        </a:spcAft>
                        <a:buSzPct val="100000"/>
                        <a:buFont typeface="Arial" pitchFamily="34"/>
                        <a:buChar char="•"/>
                        <a:tabLst/>
                      </a:pPr>
                      <a:endParaRPr lang="en-GB" sz="700" b="0" i="0" u="none" strike="noStrike" kern="1200">
                        <a:solidFill>
                          <a:schemeClr val="tx1"/>
                        </a:solidFill>
                        <a:latin typeface="+mn-lt"/>
                      </a:endParaRPr>
                    </a:p>
                  </a:txBody>
                  <a:tcPr marL="13503" marR="13503" marT="13503" marB="13503">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gridSpan="2">
                  <a:txBody>
                    <a:bodyPr/>
                    <a:lstStyle/>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baseline="0">
                          <a:solidFill>
                            <a:schemeClr val="tx1"/>
                          </a:solidFill>
                          <a:latin typeface="+mn-lt"/>
                          <a:cs typeface="Arial"/>
                        </a:rPr>
                        <a:t>Award contracts once G2 is passed</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baseline="0">
                          <a:solidFill>
                            <a:schemeClr val="tx1"/>
                          </a:solidFill>
                          <a:latin typeface="+mn-lt"/>
                          <a:cs typeface="Arial"/>
                        </a:rPr>
                        <a:t>Ensure detailed design is correct before build</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baseline="0">
                          <a:solidFill>
                            <a:schemeClr val="tx1"/>
                          </a:solidFill>
                          <a:latin typeface="+mn-lt"/>
                          <a:cs typeface="Arial"/>
                        </a:rPr>
                        <a:t>Ensure that SP system integrated designs are aligned</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baseline="0">
                          <a:solidFill>
                            <a:schemeClr val="tx1"/>
                          </a:solidFill>
                          <a:latin typeface="+mn-lt"/>
                          <a:cs typeface="Arial"/>
                        </a:rPr>
                        <a:t>Ensure detailed service design is correct </a:t>
                      </a:r>
                      <a:endParaRPr lang="en-GB" sz="700" b="0">
                        <a:solidFill>
                          <a:schemeClr val="tx1"/>
                        </a:solidFill>
                        <a:latin typeface="+mn-lt"/>
                        <a:cs typeface="Arial"/>
                      </a:endParaRP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700" b="0" kern="1200" baseline="0">
                          <a:solidFill>
                            <a:schemeClr val="tx1"/>
                          </a:solidFill>
                          <a:latin typeface="+mn-lt"/>
                          <a:ea typeface="+mn-ea"/>
                          <a:cs typeface="Arial"/>
                        </a:rPr>
                        <a:t>Plan testing scope and approach </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700" b="0" kern="1200" baseline="0">
                          <a:solidFill>
                            <a:schemeClr val="tx1"/>
                          </a:solidFill>
                          <a:latin typeface="+mn-lt"/>
                          <a:ea typeface="+mn-ea"/>
                          <a:cs typeface="Arial"/>
                        </a:rPr>
                        <a:t>Update G2   Business case as a result of any changes from detailed design</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700" b="0" kern="1200" baseline="0">
                          <a:solidFill>
                            <a:schemeClr val="tx1"/>
                          </a:solidFill>
                          <a:latin typeface="+mn-lt"/>
                          <a:ea typeface="+mn-ea"/>
                          <a:cs typeface="Arial"/>
                        </a:rPr>
                        <a:t>Confirm S3 – Build deliverables  </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endParaRPr lang="en-US" sz="700">
                        <a:solidFill>
                          <a:schemeClr val="tx1"/>
                        </a:solidFill>
                        <a:latin typeface="Calibri"/>
                        <a:cs typeface="Calibri"/>
                      </a:endParaRPr>
                    </a:p>
                    <a:p>
                      <a:pPr marL="0" marR="0" lvl="0" indent="0" algn="l" defTabSz="1320613" rtl="0" eaLnBrk="1" fontAlgn="t" latinLnBrk="0" hangingPunct="1">
                        <a:lnSpc>
                          <a:spcPct val="100000"/>
                        </a:lnSpc>
                        <a:spcBef>
                          <a:spcPts val="0"/>
                        </a:spcBef>
                        <a:spcAft>
                          <a:spcPts val="0"/>
                        </a:spcAft>
                        <a:buClrTx/>
                        <a:buSzPct val="100000"/>
                        <a:buFont typeface="Arial" pitchFamily="34"/>
                        <a:buNone/>
                        <a:tabLst/>
                        <a:defRPr/>
                      </a:pPr>
                      <a:endParaRPr lang="en-GB" sz="700">
                        <a:solidFill>
                          <a:schemeClr val="tx1"/>
                        </a:solidFill>
                        <a:latin typeface="Calibri"/>
                        <a:cs typeface="Calibri"/>
                      </a:endParaRPr>
                    </a:p>
                    <a:p>
                      <a:pPr marL="0" marR="0" lvl="0" indent="0" algn="l" defTabSz="1320613" rtl="0" fontAlgn="t" hangingPunct="1">
                        <a:lnSpc>
                          <a:spcPct val="100000"/>
                        </a:lnSpc>
                        <a:spcBef>
                          <a:spcPts val="0"/>
                        </a:spcBef>
                        <a:spcAft>
                          <a:spcPts val="0"/>
                        </a:spcAft>
                        <a:buSzPct val="100000"/>
                        <a:buFont typeface="Arial" pitchFamily="34"/>
                        <a:buNone/>
                        <a:tabLst/>
                      </a:pPr>
                      <a:endParaRPr lang="en-GB" sz="700" b="0" baseline="0">
                        <a:solidFill>
                          <a:schemeClr val="tx1"/>
                        </a:solidFill>
                        <a:latin typeface="+mn-lt"/>
                        <a:cs typeface="Arial"/>
                      </a:endParaRPr>
                    </a:p>
                    <a:p>
                      <a:pPr marL="0" marR="0" lvl="0" indent="0" algn="l" defTabSz="1320613" rtl="0" fontAlgn="t" hangingPunct="1">
                        <a:lnSpc>
                          <a:spcPct val="100000"/>
                        </a:lnSpc>
                        <a:spcBef>
                          <a:spcPts val="0"/>
                        </a:spcBef>
                        <a:spcAft>
                          <a:spcPts val="0"/>
                        </a:spcAft>
                        <a:buSzPct val="100000"/>
                        <a:buFont typeface="Arial" pitchFamily="34"/>
                        <a:buNone/>
                        <a:tabLst/>
                      </a:pPr>
                      <a:endParaRPr lang="en-GB" sz="700" b="0">
                        <a:solidFill>
                          <a:schemeClr val="tx1"/>
                        </a:solidFill>
                        <a:latin typeface="+mn-lt"/>
                        <a:cs typeface="Arial"/>
                      </a:endParaRPr>
                    </a:p>
                  </a:txBody>
                  <a:tcPr marL="13503" marR="13503" marT="13503" marB="13503">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0" marR="0" lvl="0" indent="0" algn="l" defTabSz="1320613" rtl="0" fontAlgn="t" hangingPunct="1">
                        <a:lnSpc>
                          <a:spcPct val="100000"/>
                        </a:lnSpc>
                        <a:spcBef>
                          <a:spcPts val="0"/>
                        </a:spcBef>
                        <a:spcAft>
                          <a:spcPts val="0"/>
                        </a:spcAft>
                        <a:buSzPct val="100000"/>
                        <a:buFont typeface="Arial" pitchFamily="34"/>
                        <a:buNone/>
                        <a:tabLst/>
                      </a:pPr>
                      <a:endParaRPr lang="en-GB" sz="700" b="0">
                        <a:solidFill>
                          <a:schemeClr val="tx1"/>
                        </a:solidFill>
                        <a:latin typeface="+mn-lt"/>
                        <a:cs typeface="Arial"/>
                      </a:endParaRPr>
                    </a:p>
                  </a:txBody>
                  <a:tcPr marL="13503" marR="13503" marT="13503" marB="13503">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1320613" rtl="0" fontAlgn="t" hangingPunct="1">
                        <a:lnSpc>
                          <a:spcPct val="100000"/>
                        </a:lnSpc>
                        <a:spcBef>
                          <a:spcPts val="0"/>
                        </a:spcBef>
                        <a:spcAft>
                          <a:spcPts val="0"/>
                        </a:spcAft>
                        <a:buSzPct val="100000"/>
                        <a:buFont typeface="Arial" pitchFamily="34"/>
                        <a:buNone/>
                        <a:tabLst/>
                      </a:pPr>
                      <a:endParaRPr lang="en-GB" sz="700" b="0" baseline="0">
                        <a:solidFill>
                          <a:schemeClr val="tx1"/>
                        </a:solidFill>
                        <a:latin typeface="+mn-lt"/>
                        <a:cs typeface="Arial"/>
                      </a:endParaRPr>
                    </a:p>
                  </a:txBody>
                  <a:tcPr marL="13503" marR="13503" marT="13503" marB="13503">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700">
                          <a:solidFill>
                            <a:schemeClr val="tx1"/>
                          </a:solidFill>
                          <a:latin typeface="+mn-lt"/>
                          <a:cs typeface="Calibri"/>
                        </a:rPr>
                        <a:t>Commence solution build</a:t>
                      </a:r>
                      <a:endParaRPr lang="en-GB" sz="700" kern="1200">
                        <a:solidFill>
                          <a:schemeClr val="tx1"/>
                        </a:solidFill>
                        <a:latin typeface="+mn-lt"/>
                        <a:ea typeface="+mn-ea"/>
                        <a:cs typeface="Calibri"/>
                      </a:endParaRP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700" kern="1200">
                          <a:solidFill>
                            <a:schemeClr val="tx1"/>
                          </a:solidFill>
                          <a:latin typeface="+mn-lt"/>
                          <a:ea typeface="+mn-ea"/>
                          <a:cs typeface="Calibri"/>
                        </a:rPr>
                        <a:t>Manage 3rd parties</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700" kern="1200">
                          <a:solidFill>
                            <a:schemeClr val="tx1"/>
                          </a:solidFill>
                          <a:latin typeface="+mn-lt"/>
                          <a:ea typeface="+mn-ea"/>
                          <a:cs typeface="Calibri"/>
                        </a:rPr>
                        <a:t>Complete and align test plans</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700" kern="1200">
                          <a:solidFill>
                            <a:schemeClr val="tx1"/>
                          </a:solidFill>
                          <a:latin typeface="+mn-lt"/>
                          <a:ea typeface="+mn-ea"/>
                          <a:cs typeface="Calibri"/>
                        </a:rPr>
                        <a:t>Ensure detailed service design are complete</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700" kern="1200">
                          <a:solidFill>
                            <a:schemeClr val="tx1"/>
                          </a:solidFill>
                          <a:latin typeface="+mn-lt"/>
                          <a:ea typeface="+mn-ea"/>
                          <a:cs typeface="Calibri"/>
                        </a:rPr>
                        <a:t>Ensure configuration items are detailed and deployable</a:t>
                      </a:r>
                      <a:endParaRPr lang="en-GB" sz="700" kern="1200">
                        <a:solidFill>
                          <a:schemeClr val="tx1"/>
                        </a:solidFill>
                        <a:latin typeface="+mn-lt"/>
                        <a:ea typeface="+mn-ea"/>
                        <a:cs typeface="Calibri"/>
                      </a:endParaRP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700" kern="1200">
                          <a:solidFill>
                            <a:schemeClr val="tx1"/>
                          </a:solidFill>
                          <a:latin typeface="+mn-lt"/>
                          <a:ea typeface="+mn-ea"/>
                          <a:cs typeface="Calibri"/>
                        </a:rPr>
                        <a:t>Plan deployment and ensure all environments are appropriate and that production will support solution</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700" kern="1200">
                          <a:solidFill>
                            <a:schemeClr val="tx1"/>
                          </a:solidFill>
                          <a:latin typeface="+mn-lt"/>
                          <a:ea typeface="+mn-ea"/>
                          <a:cs typeface="Calibri"/>
                        </a:rPr>
                        <a:t>Confirm S3 - Test deliverables</a:t>
                      </a:r>
                    </a:p>
                    <a:p>
                      <a:pPr marL="0" marR="0" lvl="0" indent="0" algn="l" defTabSz="1320613" rtl="0" eaLnBrk="1" fontAlgn="t" latinLnBrk="0" hangingPunct="1">
                        <a:lnSpc>
                          <a:spcPct val="100000"/>
                        </a:lnSpc>
                        <a:spcBef>
                          <a:spcPts val="0"/>
                        </a:spcBef>
                        <a:spcAft>
                          <a:spcPts val="0"/>
                        </a:spcAft>
                        <a:buClrTx/>
                        <a:buSzPct val="100000"/>
                        <a:buFont typeface="Arial" pitchFamily="34"/>
                        <a:buNone/>
                        <a:tabLst/>
                        <a:defRPr/>
                      </a:pPr>
                      <a:endParaRPr lang="en-GB" sz="700" b="0" baseline="0">
                        <a:solidFill>
                          <a:schemeClr val="tx1"/>
                        </a:solidFill>
                        <a:latin typeface="+mn-lt"/>
                        <a:cs typeface="Arial"/>
                      </a:endParaRPr>
                    </a:p>
                    <a:p>
                      <a:pPr marL="0" marR="0" lvl="0" indent="0" algn="l" defTabSz="1320613" rtl="0" fontAlgn="t" hangingPunct="1">
                        <a:lnSpc>
                          <a:spcPct val="100000"/>
                        </a:lnSpc>
                        <a:spcBef>
                          <a:spcPts val="0"/>
                        </a:spcBef>
                        <a:spcAft>
                          <a:spcPts val="0"/>
                        </a:spcAft>
                        <a:buSzPct val="100000"/>
                        <a:buFont typeface="Arial" pitchFamily="34"/>
                        <a:buNone/>
                        <a:tabLst/>
                      </a:pPr>
                      <a:endParaRPr lang="en-GB" sz="700" b="0" baseline="0">
                        <a:solidFill>
                          <a:schemeClr val="tx1"/>
                        </a:solidFill>
                        <a:latin typeface="+mn-lt"/>
                        <a:cs typeface="Arial"/>
                      </a:endParaRPr>
                    </a:p>
                  </a:txBody>
                  <a:tcPr marL="13503" marR="13503" marT="13503" marB="13503">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700" b="0" baseline="0">
                          <a:solidFill>
                            <a:schemeClr val="tx1"/>
                          </a:solidFill>
                          <a:latin typeface="+mn-lt"/>
                          <a:cs typeface="Arial"/>
                        </a:rPr>
                        <a:t>Carry out business readiness activities</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700">
                          <a:solidFill>
                            <a:schemeClr val="tx1"/>
                          </a:solidFill>
                          <a:latin typeface="+mn-lt"/>
                          <a:cs typeface="Calibri"/>
                        </a:rPr>
                        <a:t>Commence test, pilots and training</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700">
                          <a:solidFill>
                            <a:schemeClr val="tx1"/>
                          </a:solidFill>
                          <a:latin typeface="+mn-lt"/>
                          <a:cs typeface="Calibri"/>
                        </a:rPr>
                        <a:t>Resolve severity 1 and 2 defects </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US" sz="700">
                          <a:solidFill>
                            <a:schemeClr val="tx1"/>
                          </a:solidFill>
                          <a:latin typeface="+mn-lt"/>
                          <a:cs typeface="Calibri"/>
                        </a:rPr>
                        <a:t>Determine whether the solution can be deployed to production</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700" b="0" baseline="0">
                          <a:solidFill>
                            <a:schemeClr val="tx1"/>
                          </a:solidFill>
                          <a:latin typeface="+mn-lt"/>
                          <a:cs typeface="Arial"/>
                        </a:rPr>
                        <a:t>End to End testing</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700" kern="1200">
                          <a:solidFill>
                            <a:schemeClr val="tx1"/>
                          </a:solidFill>
                          <a:latin typeface="+mn-lt"/>
                          <a:ea typeface="+mn-ea"/>
                          <a:cs typeface="Calibri"/>
                        </a:rPr>
                        <a:t>Ensure that the business has a clear view of any issues and risks</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700" kern="1200">
                          <a:solidFill>
                            <a:schemeClr val="tx1"/>
                          </a:solidFill>
                          <a:latin typeface="+mn-lt"/>
                          <a:ea typeface="+mn-ea"/>
                          <a:cs typeface="Calibri"/>
                        </a:rPr>
                        <a:t>Ensure that solution will support business migration activities</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700" kern="1200">
                          <a:solidFill>
                            <a:schemeClr val="tx1"/>
                          </a:solidFill>
                          <a:latin typeface="+mn-lt"/>
                          <a:ea typeface="+mn-ea"/>
                          <a:cs typeface="Calibri"/>
                        </a:rPr>
                        <a:t>Confirm S4 deliverables </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baseline="0">
                          <a:solidFill>
                            <a:schemeClr val="tx1"/>
                          </a:solidFill>
                          <a:latin typeface="+mn-lt"/>
                          <a:cs typeface="Arial"/>
                        </a:rPr>
                        <a:t>All functions ‘Go No Go’ prior to go live</a:t>
                      </a:r>
                    </a:p>
                  </a:txBody>
                  <a:tcPr marL="13503" marR="13503" marT="13503" marB="13503">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a:solidFill>
                            <a:schemeClr val="tx1"/>
                          </a:solidFill>
                          <a:latin typeface="+mn-lt"/>
                          <a:cs typeface="Arial"/>
                        </a:rPr>
                        <a:t>Complete training</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a:solidFill>
                            <a:schemeClr val="tx1"/>
                          </a:solidFill>
                          <a:latin typeface="+mn-lt"/>
                          <a:cs typeface="Arial"/>
                        </a:rPr>
                        <a:t>Go Live and deploy solution</a:t>
                      </a:r>
                      <a:endParaRPr lang="en-GB" sz="700" b="0" baseline="0">
                        <a:solidFill>
                          <a:schemeClr val="tx1"/>
                        </a:solidFill>
                        <a:latin typeface="+mn-lt"/>
                        <a:cs typeface="Arial"/>
                      </a:endParaRP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baseline="0">
                          <a:solidFill>
                            <a:schemeClr val="tx1"/>
                          </a:solidFill>
                          <a:latin typeface="+mn-lt"/>
                          <a:cs typeface="Arial"/>
                        </a:rPr>
                        <a:t>Incubation / post implementation support</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baseline="0">
                          <a:solidFill>
                            <a:schemeClr val="tx1"/>
                          </a:solidFill>
                          <a:latin typeface="+mn-lt"/>
                          <a:cs typeface="Arial"/>
                        </a:rPr>
                        <a:t>Begin outcome realisation &amp; tracking</a:t>
                      </a:r>
                    </a:p>
                    <a:p>
                      <a:pPr marL="107999" marR="0" lvl="0" indent="-107999" algn="l" defTabSz="1320613" rtl="0" eaLnBrk="1" fontAlgn="t" latinLnBrk="0" hangingPunct="1">
                        <a:lnSpc>
                          <a:spcPct val="100000"/>
                        </a:lnSpc>
                        <a:spcBef>
                          <a:spcPts val="0"/>
                        </a:spcBef>
                        <a:spcAft>
                          <a:spcPts val="0"/>
                        </a:spcAft>
                        <a:buClrTx/>
                        <a:buSzPct val="100000"/>
                        <a:buFont typeface="Arial" pitchFamily="34"/>
                        <a:buChar char="•"/>
                        <a:tabLst/>
                        <a:defRPr/>
                      </a:pPr>
                      <a:r>
                        <a:rPr lang="en-GB" sz="700" b="0" baseline="0">
                          <a:solidFill>
                            <a:schemeClr val="tx1"/>
                          </a:solidFill>
                          <a:latin typeface="+mn-lt"/>
                          <a:cs typeface="Arial"/>
                        </a:rPr>
                        <a:t>Handover to BAU and close project</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baseline="0">
                          <a:solidFill>
                            <a:schemeClr val="tx1"/>
                          </a:solidFill>
                          <a:latin typeface="+mn-lt"/>
                          <a:cs typeface="Arial"/>
                        </a:rPr>
                        <a:t>Review Project &amp;  capture lessons learned</a:t>
                      </a:r>
                    </a:p>
                    <a:p>
                      <a:pPr marL="107999" marR="0" lvl="0" indent="-107999" algn="l" defTabSz="1320613" rtl="0" fontAlgn="t" hangingPunct="1">
                        <a:lnSpc>
                          <a:spcPct val="100000"/>
                        </a:lnSpc>
                        <a:spcBef>
                          <a:spcPts val="0"/>
                        </a:spcBef>
                        <a:spcAft>
                          <a:spcPts val="0"/>
                        </a:spcAft>
                        <a:buSzPct val="100000"/>
                        <a:buFont typeface="Arial" pitchFamily="34"/>
                        <a:buChar char="•"/>
                        <a:tabLst/>
                      </a:pPr>
                      <a:r>
                        <a:rPr lang="en-GB" sz="700" b="0" baseline="0">
                          <a:solidFill>
                            <a:schemeClr val="tx1"/>
                          </a:solidFill>
                          <a:latin typeface="+mn-lt"/>
                          <a:cs typeface="Arial"/>
                        </a:rPr>
                        <a:t>Confirm S5 deliverables</a:t>
                      </a:r>
                    </a:p>
                  </a:txBody>
                  <a:tcPr marL="13503" marR="13503" marT="13503" marB="13503">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sz="1800" kern="1200">
                          <a:solidFill>
                            <a:schemeClr val="tx1"/>
                          </a:solidFill>
                          <a:latin typeface="Arial Rounded MT Bold"/>
                        </a:defRPr>
                      </a:lvl1pPr>
                      <a:lvl2pPr marL="457189" algn="l" defTabSz="914377" rtl="0" eaLnBrk="1" latinLnBrk="0" hangingPunct="1">
                        <a:defRPr sz="1800" kern="1200">
                          <a:solidFill>
                            <a:schemeClr val="tx1"/>
                          </a:solidFill>
                          <a:latin typeface="Arial Rounded MT Bold"/>
                        </a:defRPr>
                      </a:lvl2pPr>
                      <a:lvl3pPr marL="914377" algn="l" defTabSz="914377" rtl="0" eaLnBrk="1" latinLnBrk="0" hangingPunct="1">
                        <a:defRPr sz="1800" kern="1200">
                          <a:solidFill>
                            <a:schemeClr val="tx1"/>
                          </a:solidFill>
                          <a:latin typeface="Arial Rounded MT Bold"/>
                        </a:defRPr>
                      </a:lvl3pPr>
                      <a:lvl4pPr marL="1371566" algn="l" defTabSz="914377" rtl="0" eaLnBrk="1" latinLnBrk="0" hangingPunct="1">
                        <a:defRPr sz="1800" kern="1200">
                          <a:solidFill>
                            <a:schemeClr val="tx1"/>
                          </a:solidFill>
                          <a:latin typeface="Arial Rounded MT Bold"/>
                        </a:defRPr>
                      </a:lvl4pPr>
                      <a:lvl5pPr marL="1828754" algn="l" defTabSz="914377" rtl="0" eaLnBrk="1" latinLnBrk="0" hangingPunct="1">
                        <a:defRPr sz="1800" kern="1200">
                          <a:solidFill>
                            <a:schemeClr val="tx1"/>
                          </a:solidFill>
                          <a:latin typeface="Arial Rounded MT Bold"/>
                        </a:defRPr>
                      </a:lvl5pPr>
                      <a:lvl6pPr marL="2285943" algn="l" defTabSz="914377" rtl="0" eaLnBrk="1" latinLnBrk="0" hangingPunct="1">
                        <a:defRPr sz="1800" kern="1200">
                          <a:solidFill>
                            <a:schemeClr val="tx1"/>
                          </a:solidFill>
                          <a:latin typeface="Arial Rounded MT Bold"/>
                        </a:defRPr>
                      </a:lvl6pPr>
                      <a:lvl7pPr marL="2743131" algn="l" defTabSz="914377" rtl="0" eaLnBrk="1" latinLnBrk="0" hangingPunct="1">
                        <a:defRPr sz="1800" kern="1200">
                          <a:solidFill>
                            <a:schemeClr val="tx1"/>
                          </a:solidFill>
                          <a:latin typeface="Arial Rounded MT Bold"/>
                        </a:defRPr>
                      </a:lvl7pPr>
                      <a:lvl8pPr marL="3200320" algn="l" defTabSz="914377" rtl="0" eaLnBrk="1" latinLnBrk="0" hangingPunct="1">
                        <a:defRPr sz="1800" kern="1200">
                          <a:solidFill>
                            <a:schemeClr val="tx1"/>
                          </a:solidFill>
                          <a:latin typeface="Arial Rounded MT Bold"/>
                        </a:defRPr>
                      </a:lvl8pPr>
                      <a:lvl9pPr marL="3657509" algn="l" defTabSz="914377" rtl="0" eaLnBrk="1" latinLnBrk="0" hangingPunct="1">
                        <a:defRPr sz="1800" kern="1200">
                          <a:solidFill>
                            <a:schemeClr val="tx1"/>
                          </a:solidFill>
                          <a:latin typeface="Arial Rounded MT Bold"/>
                        </a:defRPr>
                      </a:lvl9pPr>
                    </a:lstStyle>
                    <a:p>
                      <a:pPr marL="85725" marR="0" lvl="0" indent="-85725" algn="l" defTabSz="457200" rtl="0" fontAlgn="auto" hangingPunct="1">
                        <a:lnSpc>
                          <a:spcPct val="100000"/>
                        </a:lnSpc>
                        <a:spcBef>
                          <a:spcPts val="0"/>
                        </a:spcBef>
                        <a:spcAft>
                          <a:spcPts val="0"/>
                        </a:spcAft>
                        <a:buSzPct val="100000"/>
                        <a:buFont typeface="Arial"/>
                        <a:buChar char="•"/>
                        <a:tabLst/>
                      </a:pPr>
                      <a:r>
                        <a:rPr lang="en-GB" sz="700" b="0" baseline="0">
                          <a:solidFill>
                            <a:schemeClr val="tx1"/>
                          </a:solidFill>
                          <a:latin typeface="+mn-lt"/>
                          <a:cs typeface="Arial"/>
                        </a:rPr>
                        <a:t>Ongoing outcome realisation &amp; tracking</a:t>
                      </a:r>
                    </a:p>
                    <a:p>
                      <a:pPr marL="85725" lvl="0" indent="-85725">
                        <a:spcBef>
                          <a:spcPts val="0"/>
                        </a:spcBef>
                        <a:spcAft>
                          <a:spcPts val="0"/>
                        </a:spcAft>
                        <a:buSzPct val="100000"/>
                        <a:buFont typeface="Arial"/>
                        <a:buChar char="•"/>
                      </a:pPr>
                      <a:r>
                        <a:rPr lang="en-GB" sz="700" b="0">
                          <a:solidFill>
                            <a:schemeClr val="tx1"/>
                          </a:solidFill>
                          <a:latin typeface="+mn-lt"/>
                          <a:cs typeface="Arial"/>
                        </a:rPr>
                        <a:t>Post investment</a:t>
                      </a:r>
                      <a:r>
                        <a:rPr lang="en-GB" sz="700" b="0" baseline="0">
                          <a:solidFill>
                            <a:schemeClr val="tx1"/>
                          </a:solidFill>
                          <a:latin typeface="+mn-lt"/>
                          <a:cs typeface="Arial"/>
                        </a:rPr>
                        <a:t> review</a:t>
                      </a:r>
                      <a:r>
                        <a:rPr lang="en-GB" sz="700" b="0">
                          <a:solidFill>
                            <a:schemeClr val="tx1"/>
                          </a:solidFill>
                          <a:latin typeface="+mn-lt"/>
                          <a:cs typeface="Arial"/>
                        </a:rPr>
                        <a:t> </a:t>
                      </a:r>
                    </a:p>
                    <a:p>
                      <a:pPr marL="85725" lvl="0" indent="-85725">
                        <a:spcBef>
                          <a:spcPts val="0"/>
                        </a:spcBef>
                        <a:spcAft>
                          <a:spcPts val="0"/>
                        </a:spcAft>
                        <a:buSzPct val="100000"/>
                        <a:buFont typeface="Arial"/>
                        <a:buChar char="•"/>
                      </a:pPr>
                      <a:r>
                        <a:rPr lang="en-GB" sz="700" b="0">
                          <a:solidFill>
                            <a:schemeClr val="tx1"/>
                          </a:solidFill>
                          <a:latin typeface="+mn-lt"/>
                          <a:cs typeface="Arial"/>
                        </a:rPr>
                        <a:t>Update &amp; share lessons learned</a:t>
                      </a:r>
                    </a:p>
                    <a:p>
                      <a:pPr marL="85725" lvl="0" indent="-85725">
                        <a:spcBef>
                          <a:spcPts val="0"/>
                        </a:spcBef>
                        <a:spcAft>
                          <a:spcPts val="0"/>
                        </a:spcAft>
                        <a:buSzPct val="100000"/>
                        <a:buFont typeface="Arial"/>
                        <a:buChar char="•"/>
                      </a:pPr>
                      <a:r>
                        <a:rPr lang="en-GB" sz="700" b="0">
                          <a:solidFill>
                            <a:schemeClr val="tx1"/>
                          </a:solidFill>
                          <a:latin typeface="+mn-lt"/>
                          <a:cs typeface="Arial"/>
                        </a:rPr>
                        <a:t>Celebrate successes</a:t>
                      </a:r>
                    </a:p>
                    <a:p>
                      <a:pPr marL="85725" lvl="0" indent="-85725">
                        <a:spcBef>
                          <a:spcPts val="0"/>
                        </a:spcBef>
                        <a:spcAft>
                          <a:spcPts val="0"/>
                        </a:spcAft>
                        <a:buSzPct val="100000"/>
                        <a:buFont typeface="Arial"/>
                        <a:buChar char="•"/>
                      </a:pPr>
                      <a:r>
                        <a:rPr lang="en-GB" sz="700" b="0">
                          <a:solidFill>
                            <a:schemeClr val="tx1"/>
                          </a:solidFill>
                          <a:latin typeface="+mn-lt"/>
                          <a:cs typeface="Arial"/>
                        </a:rPr>
                        <a:t>Remove programme</a:t>
                      </a:r>
                      <a:r>
                        <a:rPr lang="en-GB" sz="700" b="0" baseline="0">
                          <a:solidFill>
                            <a:schemeClr val="tx1"/>
                          </a:solidFill>
                          <a:latin typeface="+mn-lt"/>
                          <a:cs typeface="Arial"/>
                        </a:rPr>
                        <a:t> </a:t>
                      </a:r>
                      <a:r>
                        <a:rPr lang="en-GB" sz="700" b="0">
                          <a:solidFill>
                            <a:schemeClr val="tx1"/>
                          </a:solidFill>
                          <a:latin typeface="+mn-lt"/>
                          <a:cs typeface="Arial"/>
                        </a:rPr>
                        <a:t>from Portfolio Inventory</a:t>
                      </a:r>
                    </a:p>
                    <a:p>
                      <a:pPr marL="85725" lvl="0" indent="-85725">
                        <a:spcBef>
                          <a:spcPts val="0"/>
                        </a:spcBef>
                        <a:spcAft>
                          <a:spcPts val="0"/>
                        </a:spcAft>
                        <a:buSzPct val="100000"/>
                        <a:buFont typeface="Arial"/>
                        <a:buChar char="•"/>
                      </a:pPr>
                      <a:endParaRPr lang="en-GB" sz="700" b="0">
                        <a:solidFill>
                          <a:schemeClr val="tx1"/>
                        </a:solidFill>
                        <a:latin typeface="+mn-lt"/>
                        <a:cs typeface="Arial"/>
                      </a:endParaRPr>
                    </a:p>
                    <a:p>
                      <a:pPr marL="85725" lvl="0" indent="-85725">
                        <a:spcBef>
                          <a:spcPts val="0"/>
                        </a:spcBef>
                        <a:spcAft>
                          <a:spcPts val="0"/>
                        </a:spcAft>
                        <a:buSzPct val="100000"/>
                        <a:buFont typeface="Arial"/>
                        <a:buChar char="•"/>
                      </a:pPr>
                      <a:endParaRPr lang="en-GB" sz="700" b="0">
                        <a:solidFill>
                          <a:schemeClr val="tx1"/>
                        </a:solidFill>
                        <a:latin typeface="+mn-lt"/>
                        <a:cs typeface="Arial"/>
                      </a:endParaRPr>
                    </a:p>
                    <a:p>
                      <a:pPr marL="85725" lvl="0" indent="-85725">
                        <a:spcBef>
                          <a:spcPts val="0"/>
                        </a:spcBef>
                        <a:spcAft>
                          <a:spcPts val="0"/>
                        </a:spcAft>
                        <a:buSzPct val="100000"/>
                        <a:buFont typeface="Arial"/>
                        <a:buChar char="•"/>
                      </a:pPr>
                      <a:endParaRPr lang="en-GB" sz="700" b="0">
                        <a:solidFill>
                          <a:schemeClr val="tx1"/>
                        </a:solidFill>
                        <a:latin typeface="+mn-lt"/>
                        <a:cs typeface="Arial"/>
                      </a:endParaRPr>
                    </a:p>
                    <a:p>
                      <a:pPr marL="85725" lvl="0" indent="-85725">
                        <a:spcBef>
                          <a:spcPts val="0"/>
                        </a:spcBef>
                        <a:spcAft>
                          <a:spcPts val="0"/>
                        </a:spcAft>
                        <a:buSzPct val="100000"/>
                        <a:buFont typeface="Arial"/>
                        <a:buChar char="•"/>
                      </a:pPr>
                      <a:endParaRPr lang="en-GB" sz="700" b="0">
                        <a:solidFill>
                          <a:schemeClr val="tx1"/>
                        </a:solidFill>
                        <a:latin typeface="+mn-lt"/>
                        <a:cs typeface="Arial"/>
                      </a:endParaRPr>
                    </a:p>
                    <a:p>
                      <a:pPr marL="85725" lvl="0" indent="-85725">
                        <a:spcBef>
                          <a:spcPts val="0"/>
                        </a:spcBef>
                        <a:spcAft>
                          <a:spcPts val="0"/>
                        </a:spcAft>
                        <a:buSzPct val="100000"/>
                        <a:buFont typeface="Arial"/>
                        <a:buChar char="•"/>
                      </a:pPr>
                      <a:endParaRPr lang="en-GB" sz="700" b="0">
                        <a:solidFill>
                          <a:schemeClr val="tx1"/>
                        </a:solidFill>
                        <a:latin typeface="+mn-lt"/>
                        <a:cs typeface="Arial"/>
                      </a:endParaRPr>
                    </a:p>
                    <a:p>
                      <a:pPr marL="85725" lvl="0" indent="-85725">
                        <a:spcBef>
                          <a:spcPts val="0"/>
                        </a:spcBef>
                        <a:spcAft>
                          <a:spcPts val="0"/>
                        </a:spcAft>
                        <a:buSzPct val="100000"/>
                        <a:buFont typeface="Arial"/>
                        <a:buChar char="•"/>
                      </a:pPr>
                      <a:endParaRPr lang="en-GB" sz="700" b="0">
                        <a:solidFill>
                          <a:schemeClr val="tx1"/>
                        </a:solidFill>
                        <a:latin typeface="+mn-lt"/>
                        <a:cs typeface="Arial"/>
                      </a:endParaRPr>
                    </a:p>
                    <a:p>
                      <a:pPr marL="85725" lvl="0" indent="-85725">
                        <a:spcBef>
                          <a:spcPts val="0"/>
                        </a:spcBef>
                        <a:spcAft>
                          <a:spcPts val="0"/>
                        </a:spcAft>
                        <a:buSzPct val="100000"/>
                        <a:buFont typeface="Arial"/>
                        <a:buChar char="•"/>
                      </a:pPr>
                      <a:endParaRPr lang="en-GB" sz="700" b="0">
                        <a:solidFill>
                          <a:schemeClr val="tx1"/>
                        </a:solidFill>
                        <a:latin typeface="+mn-lt"/>
                        <a:cs typeface="Arial"/>
                      </a:endParaRPr>
                    </a:p>
                    <a:p>
                      <a:pPr marL="85725" lvl="0" indent="-85725">
                        <a:spcBef>
                          <a:spcPts val="0"/>
                        </a:spcBef>
                        <a:spcAft>
                          <a:spcPts val="0"/>
                        </a:spcAft>
                        <a:buSzPct val="100000"/>
                        <a:buFont typeface="Arial"/>
                        <a:buChar char="•"/>
                      </a:pPr>
                      <a:endParaRPr lang="en-GB" sz="700" b="0">
                        <a:solidFill>
                          <a:schemeClr val="tx1"/>
                        </a:solidFill>
                        <a:latin typeface="+mn-lt"/>
                        <a:cs typeface="Arial"/>
                      </a:endParaRPr>
                    </a:p>
                    <a:p>
                      <a:pPr marL="85725" lvl="0" indent="-85725">
                        <a:spcBef>
                          <a:spcPts val="0"/>
                        </a:spcBef>
                        <a:spcAft>
                          <a:spcPts val="0"/>
                        </a:spcAft>
                        <a:buSzPct val="100000"/>
                        <a:buFont typeface="Arial"/>
                        <a:buChar char="•"/>
                      </a:pPr>
                      <a:endParaRPr lang="en-GB" sz="700" b="0">
                        <a:solidFill>
                          <a:schemeClr val="tx1"/>
                        </a:solidFill>
                        <a:latin typeface="+mn-lt"/>
                        <a:cs typeface="Arial"/>
                      </a:endParaRPr>
                    </a:p>
                    <a:p>
                      <a:pPr marL="85725" lvl="0" indent="-85725">
                        <a:spcBef>
                          <a:spcPts val="0"/>
                        </a:spcBef>
                        <a:spcAft>
                          <a:spcPts val="0"/>
                        </a:spcAft>
                        <a:buSzPct val="100000"/>
                        <a:buFont typeface="Arial"/>
                        <a:buChar char="•"/>
                      </a:pPr>
                      <a:endParaRPr lang="en-GB" sz="700" b="0">
                        <a:solidFill>
                          <a:schemeClr val="tx1"/>
                        </a:solidFill>
                        <a:latin typeface="+mn-lt"/>
                        <a:cs typeface="Arial"/>
                      </a:endParaRPr>
                    </a:p>
                    <a:p>
                      <a:pPr marL="85725" lvl="0" indent="-85725">
                        <a:spcBef>
                          <a:spcPts val="0"/>
                        </a:spcBef>
                        <a:spcAft>
                          <a:spcPts val="0"/>
                        </a:spcAft>
                        <a:buSzPct val="100000"/>
                        <a:buFont typeface="Arial"/>
                        <a:buChar char="•"/>
                      </a:pPr>
                      <a:endParaRPr lang="en-GB" sz="700" b="0">
                        <a:solidFill>
                          <a:schemeClr val="tx1"/>
                        </a:solidFill>
                        <a:latin typeface="+mn-lt"/>
                        <a:cs typeface="Arial"/>
                      </a:endParaRPr>
                    </a:p>
                    <a:p>
                      <a:pPr marL="85725" lvl="0" indent="-85725">
                        <a:spcBef>
                          <a:spcPts val="0"/>
                        </a:spcBef>
                        <a:spcAft>
                          <a:spcPts val="0"/>
                        </a:spcAft>
                        <a:buSzPct val="100000"/>
                        <a:buFont typeface="Arial"/>
                        <a:buChar char="•"/>
                      </a:pPr>
                      <a:endParaRPr lang="en-GB" sz="700" b="0">
                        <a:solidFill>
                          <a:schemeClr val="tx1"/>
                        </a:solidFill>
                        <a:latin typeface="+mn-lt"/>
                        <a:cs typeface="Arial"/>
                      </a:endParaRPr>
                    </a:p>
                    <a:p>
                      <a:pPr marL="85725" lvl="0" indent="-85725">
                        <a:spcBef>
                          <a:spcPts val="0"/>
                        </a:spcBef>
                        <a:spcAft>
                          <a:spcPts val="0"/>
                        </a:spcAft>
                        <a:buSzPct val="100000"/>
                        <a:buFont typeface="Arial"/>
                        <a:buChar char="•"/>
                      </a:pPr>
                      <a:endParaRPr lang="en-GB" sz="700" b="0">
                        <a:solidFill>
                          <a:schemeClr val="tx1"/>
                        </a:solidFill>
                        <a:latin typeface="+mn-lt"/>
                        <a:cs typeface="Arial"/>
                      </a:endParaRPr>
                    </a:p>
                    <a:p>
                      <a:pPr marL="0" lvl="0" indent="0">
                        <a:spcBef>
                          <a:spcPts val="0"/>
                        </a:spcBef>
                        <a:spcAft>
                          <a:spcPts val="0"/>
                        </a:spcAft>
                        <a:buSzPct val="100000"/>
                        <a:buFont typeface="Arial"/>
                        <a:buNone/>
                      </a:pPr>
                      <a:endParaRPr lang="en-GB" sz="700" b="0">
                        <a:solidFill>
                          <a:schemeClr val="tx1"/>
                        </a:solidFill>
                        <a:latin typeface="+mn-lt"/>
                        <a:cs typeface="Arial"/>
                      </a:endParaRPr>
                    </a:p>
                  </a:txBody>
                  <a:tcPr marL="13503" marR="13503" marT="13503" marB="13503">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93838346"/>
                  </a:ext>
                </a:extLst>
              </a:tr>
              <a:tr h="200446">
                <a:tc>
                  <a:txBody>
                    <a:bodyPr/>
                    <a:lstStyle>
                      <a:lvl1pPr marL="0" algn="l" defTabSz="457474" rtl="0" eaLnBrk="1" latinLnBrk="0" hangingPunct="1">
                        <a:defRPr sz="1801" kern="1200">
                          <a:solidFill>
                            <a:schemeClr val="dk1"/>
                          </a:solidFill>
                          <a:latin typeface="Calibri" panose="020F0502020204030204"/>
                        </a:defRPr>
                      </a:lvl1pPr>
                      <a:lvl2pPr marL="457474" algn="l" defTabSz="457474" rtl="0" eaLnBrk="1" latinLnBrk="0" hangingPunct="1">
                        <a:defRPr sz="1801" kern="1200">
                          <a:solidFill>
                            <a:schemeClr val="dk1"/>
                          </a:solidFill>
                          <a:latin typeface="Calibri" panose="020F0502020204030204"/>
                        </a:defRPr>
                      </a:lvl2pPr>
                      <a:lvl3pPr marL="914949" algn="l" defTabSz="457474" rtl="0" eaLnBrk="1" latinLnBrk="0" hangingPunct="1">
                        <a:defRPr sz="1801" kern="1200">
                          <a:solidFill>
                            <a:schemeClr val="dk1"/>
                          </a:solidFill>
                          <a:latin typeface="Calibri" panose="020F0502020204030204"/>
                        </a:defRPr>
                      </a:lvl3pPr>
                      <a:lvl4pPr marL="1372423" algn="l" defTabSz="457474" rtl="0" eaLnBrk="1" latinLnBrk="0" hangingPunct="1">
                        <a:defRPr sz="1801" kern="1200">
                          <a:solidFill>
                            <a:schemeClr val="dk1"/>
                          </a:solidFill>
                          <a:latin typeface="Calibri" panose="020F0502020204030204"/>
                        </a:defRPr>
                      </a:lvl4pPr>
                      <a:lvl5pPr marL="1829897" algn="l" defTabSz="457474" rtl="0" eaLnBrk="1" latinLnBrk="0" hangingPunct="1">
                        <a:defRPr sz="1801" kern="1200">
                          <a:solidFill>
                            <a:schemeClr val="dk1"/>
                          </a:solidFill>
                          <a:latin typeface="Calibri" panose="020F0502020204030204"/>
                        </a:defRPr>
                      </a:lvl5pPr>
                      <a:lvl6pPr marL="2287372" algn="l" defTabSz="457474" rtl="0" eaLnBrk="1" latinLnBrk="0" hangingPunct="1">
                        <a:defRPr sz="1801" kern="1200">
                          <a:solidFill>
                            <a:schemeClr val="dk1"/>
                          </a:solidFill>
                          <a:latin typeface="Calibri" panose="020F0502020204030204"/>
                        </a:defRPr>
                      </a:lvl6pPr>
                      <a:lvl7pPr marL="2744846" algn="l" defTabSz="457474" rtl="0" eaLnBrk="1" latinLnBrk="0" hangingPunct="1">
                        <a:defRPr sz="1801" kern="1200">
                          <a:solidFill>
                            <a:schemeClr val="dk1"/>
                          </a:solidFill>
                          <a:latin typeface="Calibri" panose="020F0502020204030204"/>
                        </a:defRPr>
                      </a:lvl7pPr>
                      <a:lvl8pPr marL="3202320" algn="l" defTabSz="457474" rtl="0" eaLnBrk="1" latinLnBrk="0" hangingPunct="1">
                        <a:defRPr sz="1801" kern="1200">
                          <a:solidFill>
                            <a:schemeClr val="dk1"/>
                          </a:solidFill>
                          <a:latin typeface="Calibri" panose="020F0502020204030204"/>
                        </a:defRPr>
                      </a:lvl8pPr>
                      <a:lvl9pPr marL="3659795" algn="l" defTabSz="457474" rtl="0" eaLnBrk="1" latinLnBrk="0" hangingPunct="1">
                        <a:defRPr sz="1801" kern="1200">
                          <a:solidFill>
                            <a:schemeClr val="dk1"/>
                          </a:solidFill>
                          <a:latin typeface="Calibri" panose="020F0502020204030204"/>
                        </a:defRPr>
                      </a:lvl9p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lang="en-US" sz="1000" b="0" i="0" u="none" strike="noStrike" kern="1200" baseline="0">
                          <a:ln>
                            <a:solidFill>
                              <a:sysClr val="windowText" lastClr="000000"/>
                            </a:solidFill>
                          </a:ln>
                          <a:solidFill>
                            <a:srgbClr val="002060"/>
                          </a:solidFill>
                          <a:effectLst/>
                          <a:latin typeface="Calibri" panose="020F0502020204030204" pitchFamily="34" charset="0"/>
                          <a:ea typeface="+mn-ea"/>
                          <a:cs typeface="+mn-cs"/>
                        </a:rPr>
                        <a:t>●</a:t>
                      </a:r>
                      <a:r>
                        <a:rPr lang="en-US" sz="1000" b="0" i="0" u="none" strike="noStrike" kern="1200" baseline="0">
                          <a:ln>
                            <a:solidFill>
                              <a:sysClr val="windowText" lastClr="000000"/>
                            </a:solidFill>
                          </a:ln>
                          <a:solidFill>
                            <a:schemeClr val="bg2"/>
                          </a:solidFill>
                          <a:effectLst/>
                          <a:latin typeface="Calibri" panose="020F0502020204030204" pitchFamily="34" charset="0"/>
                          <a:ea typeface="+mn-ea"/>
                          <a:cs typeface="+mn-cs"/>
                        </a:rPr>
                        <a:t>●●●●</a:t>
                      </a:r>
                      <a:endParaRPr lang="en-US" sz="1000" b="0" i="0" u="none" strike="noStrike" kern="1200" baseline="0">
                        <a:ln>
                          <a:solidFill>
                            <a:sysClr val="windowText" lastClr="000000"/>
                          </a:solidFill>
                        </a:ln>
                        <a:solidFill>
                          <a:schemeClr val="tx1"/>
                        </a:solidFill>
                        <a:effectLst/>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474" rtl="0" eaLnBrk="1" latinLnBrk="0" hangingPunct="1">
                        <a:defRPr sz="1801" kern="1200">
                          <a:solidFill>
                            <a:schemeClr val="dk1"/>
                          </a:solidFill>
                          <a:latin typeface="Calibri" panose="020F0502020204030204"/>
                        </a:defRPr>
                      </a:lvl1pPr>
                      <a:lvl2pPr marL="457474" algn="l" defTabSz="457474" rtl="0" eaLnBrk="1" latinLnBrk="0" hangingPunct="1">
                        <a:defRPr sz="1801" kern="1200">
                          <a:solidFill>
                            <a:schemeClr val="dk1"/>
                          </a:solidFill>
                          <a:latin typeface="Calibri" panose="020F0502020204030204"/>
                        </a:defRPr>
                      </a:lvl2pPr>
                      <a:lvl3pPr marL="914949" algn="l" defTabSz="457474" rtl="0" eaLnBrk="1" latinLnBrk="0" hangingPunct="1">
                        <a:defRPr sz="1801" kern="1200">
                          <a:solidFill>
                            <a:schemeClr val="dk1"/>
                          </a:solidFill>
                          <a:latin typeface="Calibri" panose="020F0502020204030204"/>
                        </a:defRPr>
                      </a:lvl3pPr>
                      <a:lvl4pPr marL="1372423" algn="l" defTabSz="457474" rtl="0" eaLnBrk="1" latinLnBrk="0" hangingPunct="1">
                        <a:defRPr sz="1801" kern="1200">
                          <a:solidFill>
                            <a:schemeClr val="dk1"/>
                          </a:solidFill>
                          <a:latin typeface="Calibri" panose="020F0502020204030204"/>
                        </a:defRPr>
                      </a:lvl4pPr>
                      <a:lvl5pPr marL="1829897" algn="l" defTabSz="457474" rtl="0" eaLnBrk="1" latinLnBrk="0" hangingPunct="1">
                        <a:defRPr sz="1801" kern="1200">
                          <a:solidFill>
                            <a:schemeClr val="dk1"/>
                          </a:solidFill>
                          <a:latin typeface="Calibri" panose="020F0502020204030204"/>
                        </a:defRPr>
                      </a:lvl5pPr>
                      <a:lvl6pPr marL="2287372" algn="l" defTabSz="457474" rtl="0" eaLnBrk="1" latinLnBrk="0" hangingPunct="1">
                        <a:defRPr sz="1801" kern="1200">
                          <a:solidFill>
                            <a:schemeClr val="dk1"/>
                          </a:solidFill>
                          <a:latin typeface="Calibri" panose="020F0502020204030204"/>
                        </a:defRPr>
                      </a:lvl6pPr>
                      <a:lvl7pPr marL="2744846" algn="l" defTabSz="457474" rtl="0" eaLnBrk="1" latinLnBrk="0" hangingPunct="1">
                        <a:defRPr sz="1801" kern="1200">
                          <a:solidFill>
                            <a:schemeClr val="dk1"/>
                          </a:solidFill>
                          <a:latin typeface="Calibri" panose="020F0502020204030204"/>
                        </a:defRPr>
                      </a:lvl7pPr>
                      <a:lvl8pPr marL="3202320" algn="l" defTabSz="457474" rtl="0" eaLnBrk="1" latinLnBrk="0" hangingPunct="1">
                        <a:defRPr sz="1801" kern="1200">
                          <a:solidFill>
                            <a:schemeClr val="dk1"/>
                          </a:solidFill>
                          <a:latin typeface="Calibri" panose="020F0502020204030204"/>
                        </a:defRPr>
                      </a:lvl8pPr>
                      <a:lvl9pPr marL="3659795" algn="l" defTabSz="457474" rtl="0" eaLnBrk="1" latinLnBrk="0" hangingPunct="1">
                        <a:defRPr sz="1801" kern="1200">
                          <a:solidFill>
                            <a:schemeClr val="dk1"/>
                          </a:solidFill>
                          <a:latin typeface="Calibri" panose="020F0502020204030204"/>
                        </a:defRPr>
                      </a:lvl9p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r>
                        <a:rPr kumimoji="0" lang="en-US" sz="1000" b="0" i="0" u="none" strike="noStrike" kern="1200" cap="none" spc="0" normalizeH="0" baseline="0" noProof="0">
                          <a:ln>
                            <a:solidFill>
                              <a:sysClr val="windowText" lastClr="000000"/>
                            </a:solidFill>
                          </a:ln>
                          <a:solidFill>
                            <a:srgbClr val="FFFFFF"/>
                          </a:solidFill>
                          <a:effectLst/>
                          <a:uLnTx/>
                          <a:uFillTx/>
                          <a:latin typeface="Calibri" panose="020F0502020204030204" pitchFamily="34" charset="0"/>
                          <a:ea typeface="+mn-ea"/>
                          <a:cs typeface="+mn-cs"/>
                        </a:rPr>
                        <a:t>●●●</a:t>
                      </a:r>
                      <a:endParaRPr kumimoji="0" lang="en-US" sz="10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gridSpan="2">
                  <a:txBody>
                    <a:bodyPr/>
                    <a:lstStyle>
                      <a:lvl1pPr marL="0" algn="l" defTabSz="457474" rtl="0" eaLnBrk="1" latinLnBrk="0" hangingPunct="1">
                        <a:defRPr sz="1801" kern="1200">
                          <a:solidFill>
                            <a:schemeClr val="dk1"/>
                          </a:solidFill>
                          <a:latin typeface="Calibri" panose="020F0502020204030204"/>
                        </a:defRPr>
                      </a:lvl1pPr>
                      <a:lvl2pPr marL="457474" algn="l" defTabSz="457474" rtl="0" eaLnBrk="1" latinLnBrk="0" hangingPunct="1">
                        <a:defRPr sz="1801" kern="1200">
                          <a:solidFill>
                            <a:schemeClr val="dk1"/>
                          </a:solidFill>
                          <a:latin typeface="Calibri" panose="020F0502020204030204"/>
                        </a:defRPr>
                      </a:lvl2pPr>
                      <a:lvl3pPr marL="914949" algn="l" defTabSz="457474" rtl="0" eaLnBrk="1" latinLnBrk="0" hangingPunct="1">
                        <a:defRPr sz="1801" kern="1200">
                          <a:solidFill>
                            <a:schemeClr val="dk1"/>
                          </a:solidFill>
                          <a:latin typeface="Calibri" panose="020F0502020204030204"/>
                        </a:defRPr>
                      </a:lvl3pPr>
                      <a:lvl4pPr marL="1372423" algn="l" defTabSz="457474" rtl="0" eaLnBrk="1" latinLnBrk="0" hangingPunct="1">
                        <a:defRPr sz="1801" kern="1200">
                          <a:solidFill>
                            <a:schemeClr val="dk1"/>
                          </a:solidFill>
                          <a:latin typeface="Calibri" panose="020F0502020204030204"/>
                        </a:defRPr>
                      </a:lvl4pPr>
                      <a:lvl5pPr marL="1829897" algn="l" defTabSz="457474" rtl="0" eaLnBrk="1" latinLnBrk="0" hangingPunct="1">
                        <a:defRPr sz="1801" kern="1200">
                          <a:solidFill>
                            <a:schemeClr val="dk1"/>
                          </a:solidFill>
                          <a:latin typeface="Calibri" panose="020F0502020204030204"/>
                        </a:defRPr>
                      </a:lvl5pPr>
                      <a:lvl6pPr marL="2287372" algn="l" defTabSz="457474" rtl="0" eaLnBrk="1" latinLnBrk="0" hangingPunct="1">
                        <a:defRPr sz="1801" kern="1200">
                          <a:solidFill>
                            <a:schemeClr val="dk1"/>
                          </a:solidFill>
                          <a:latin typeface="Calibri" panose="020F0502020204030204"/>
                        </a:defRPr>
                      </a:lvl6pPr>
                      <a:lvl7pPr marL="2744846" algn="l" defTabSz="457474" rtl="0" eaLnBrk="1" latinLnBrk="0" hangingPunct="1">
                        <a:defRPr sz="1801" kern="1200">
                          <a:solidFill>
                            <a:schemeClr val="dk1"/>
                          </a:solidFill>
                          <a:latin typeface="Calibri" panose="020F0502020204030204"/>
                        </a:defRPr>
                      </a:lvl7pPr>
                      <a:lvl8pPr marL="3202320" algn="l" defTabSz="457474" rtl="0" eaLnBrk="1" latinLnBrk="0" hangingPunct="1">
                        <a:defRPr sz="1801" kern="1200">
                          <a:solidFill>
                            <a:schemeClr val="dk1"/>
                          </a:solidFill>
                          <a:latin typeface="Calibri" panose="020F0502020204030204"/>
                        </a:defRPr>
                      </a:lvl8pPr>
                      <a:lvl9pPr marL="3659795" algn="l" defTabSz="457474" rtl="0" eaLnBrk="1" latinLnBrk="0" hangingPunct="1">
                        <a:defRPr sz="1801" kern="1200">
                          <a:solidFill>
                            <a:schemeClr val="dk1"/>
                          </a:solidFill>
                          <a:latin typeface="Calibri" panose="020F0502020204030204"/>
                        </a:defRPr>
                      </a:lvl9p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r>
                        <a:rPr kumimoji="0" lang="en-US" sz="1000" b="0" i="0" u="none" strike="noStrike" kern="1200" cap="none" spc="0" normalizeH="0" baseline="0" noProof="0">
                          <a:ln>
                            <a:solidFill>
                              <a:sysClr val="windowText" lastClr="000000"/>
                            </a:solidFill>
                          </a:ln>
                          <a:solidFill>
                            <a:srgbClr val="FFFFFF"/>
                          </a:solidFill>
                          <a:effectLst/>
                          <a:uLnTx/>
                          <a:uFillTx/>
                          <a:latin typeface="Calibri" panose="020F0502020204030204" pitchFamily="34" charset="0"/>
                          <a:ea typeface="+mn-ea"/>
                          <a:cs typeface="+mn-cs"/>
                        </a:rPr>
                        <a:t>●</a:t>
                      </a:r>
                      <a:endParaRPr kumimoji="0" lang="en-US" sz="10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gridSpan="3">
                  <a:txBody>
                    <a:body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endParaRPr kumimoji="0" lang="en-US" sz="10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lvl1pPr marL="0" algn="l" defTabSz="457474" rtl="0" eaLnBrk="1" latinLnBrk="0" hangingPunct="1">
                        <a:defRPr sz="1801" kern="1200">
                          <a:solidFill>
                            <a:schemeClr val="dk1"/>
                          </a:solidFill>
                          <a:latin typeface="Calibri" panose="020F0502020204030204"/>
                        </a:defRPr>
                      </a:lvl1pPr>
                      <a:lvl2pPr marL="457474" algn="l" defTabSz="457474" rtl="0" eaLnBrk="1" latinLnBrk="0" hangingPunct="1">
                        <a:defRPr sz="1801" kern="1200">
                          <a:solidFill>
                            <a:schemeClr val="dk1"/>
                          </a:solidFill>
                          <a:latin typeface="Calibri" panose="020F0502020204030204"/>
                        </a:defRPr>
                      </a:lvl2pPr>
                      <a:lvl3pPr marL="914949" algn="l" defTabSz="457474" rtl="0" eaLnBrk="1" latinLnBrk="0" hangingPunct="1">
                        <a:defRPr sz="1801" kern="1200">
                          <a:solidFill>
                            <a:schemeClr val="dk1"/>
                          </a:solidFill>
                          <a:latin typeface="Calibri" panose="020F0502020204030204"/>
                        </a:defRPr>
                      </a:lvl3pPr>
                      <a:lvl4pPr marL="1372423" algn="l" defTabSz="457474" rtl="0" eaLnBrk="1" latinLnBrk="0" hangingPunct="1">
                        <a:defRPr sz="1801" kern="1200">
                          <a:solidFill>
                            <a:schemeClr val="dk1"/>
                          </a:solidFill>
                          <a:latin typeface="Calibri" panose="020F0502020204030204"/>
                        </a:defRPr>
                      </a:lvl4pPr>
                      <a:lvl5pPr marL="1829897" algn="l" defTabSz="457474" rtl="0" eaLnBrk="1" latinLnBrk="0" hangingPunct="1">
                        <a:defRPr sz="1801" kern="1200">
                          <a:solidFill>
                            <a:schemeClr val="dk1"/>
                          </a:solidFill>
                          <a:latin typeface="Calibri" panose="020F0502020204030204"/>
                        </a:defRPr>
                      </a:lvl5pPr>
                      <a:lvl6pPr marL="2287372" algn="l" defTabSz="457474" rtl="0" eaLnBrk="1" latinLnBrk="0" hangingPunct="1">
                        <a:defRPr sz="1801" kern="1200">
                          <a:solidFill>
                            <a:schemeClr val="dk1"/>
                          </a:solidFill>
                          <a:latin typeface="Calibri" panose="020F0502020204030204"/>
                        </a:defRPr>
                      </a:lvl6pPr>
                      <a:lvl7pPr marL="2744846" algn="l" defTabSz="457474" rtl="0" eaLnBrk="1" latinLnBrk="0" hangingPunct="1">
                        <a:defRPr sz="1801" kern="1200">
                          <a:solidFill>
                            <a:schemeClr val="dk1"/>
                          </a:solidFill>
                          <a:latin typeface="Calibri" panose="020F0502020204030204"/>
                        </a:defRPr>
                      </a:lvl7pPr>
                      <a:lvl8pPr marL="3202320" algn="l" defTabSz="457474" rtl="0" eaLnBrk="1" latinLnBrk="0" hangingPunct="1">
                        <a:defRPr sz="1801" kern="1200">
                          <a:solidFill>
                            <a:schemeClr val="dk1"/>
                          </a:solidFill>
                          <a:latin typeface="Calibri" panose="020F0502020204030204"/>
                        </a:defRPr>
                      </a:lvl8pPr>
                      <a:lvl9pPr marL="3659795" algn="l" defTabSz="457474" rtl="0" eaLnBrk="1" latinLnBrk="0" hangingPunct="1">
                        <a:defRPr sz="1801" kern="1200">
                          <a:solidFill>
                            <a:schemeClr val="dk1"/>
                          </a:solidFill>
                          <a:latin typeface="Calibri" panose="020F0502020204030204"/>
                        </a:defRPr>
                      </a:lvl9p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endParaRPr kumimoji="0" lang="en-US" sz="10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endParaRPr kumimoji="0" lang="en-US" sz="10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474" rtl="0" eaLnBrk="1" latinLnBrk="0" hangingPunct="1">
                        <a:defRPr sz="1801" kern="1200">
                          <a:solidFill>
                            <a:schemeClr val="dk1"/>
                          </a:solidFill>
                          <a:latin typeface="Calibri" panose="020F0502020204030204"/>
                        </a:defRPr>
                      </a:lvl1pPr>
                      <a:lvl2pPr marL="457474" algn="l" defTabSz="457474" rtl="0" eaLnBrk="1" latinLnBrk="0" hangingPunct="1">
                        <a:defRPr sz="1801" kern="1200">
                          <a:solidFill>
                            <a:schemeClr val="dk1"/>
                          </a:solidFill>
                          <a:latin typeface="Calibri" panose="020F0502020204030204"/>
                        </a:defRPr>
                      </a:lvl2pPr>
                      <a:lvl3pPr marL="914949" algn="l" defTabSz="457474" rtl="0" eaLnBrk="1" latinLnBrk="0" hangingPunct="1">
                        <a:defRPr sz="1801" kern="1200">
                          <a:solidFill>
                            <a:schemeClr val="dk1"/>
                          </a:solidFill>
                          <a:latin typeface="Calibri" panose="020F0502020204030204"/>
                        </a:defRPr>
                      </a:lvl3pPr>
                      <a:lvl4pPr marL="1372423" algn="l" defTabSz="457474" rtl="0" eaLnBrk="1" latinLnBrk="0" hangingPunct="1">
                        <a:defRPr sz="1801" kern="1200">
                          <a:solidFill>
                            <a:schemeClr val="dk1"/>
                          </a:solidFill>
                          <a:latin typeface="Calibri" panose="020F0502020204030204"/>
                        </a:defRPr>
                      </a:lvl4pPr>
                      <a:lvl5pPr marL="1829897" algn="l" defTabSz="457474" rtl="0" eaLnBrk="1" latinLnBrk="0" hangingPunct="1">
                        <a:defRPr sz="1801" kern="1200">
                          <a:solidFill>
                            <a:schemeClr val="dk1"/>
                          </a:solidFill>
                          <a:latin typeface="Calibri" panose="020F0502020204030204"/>
                        </a:defRPr>
                      </a:lvl5pPr>
                      <a:lvl6pPr marL="2287372" algn="l" defTabSz="457474" rtl="0" eaLnBrk="1" latinLnBrk="0" hangingPunct="1">
                        <a:defRPr sz="1801" kern="1200">
                          <a:solidFill>
                            <a:schemeClr val="dk1"/>
                          </a:solidFill>
                          <a:latin typeface="Calibri" panose="020F0502020204030204"/>
                        </a:defRPr>
                      </a:lvl6pPr>
                      <a:lvl7pPr marL="2744846" algn="l" defTabSz="457474" rtl="0" eaLnBrk="1" latinLnBrk="0" hangingPunct="1">
                        <a:defRPr sz="1801" kern="1200">
                          <a:solidFill>
                            <a:schemeClr val="dk1"/>
                          </a:solidFill>
                          <a:latin typeface="Calibri" panose="020F0502020204030204"/>
                        </a:defRPr>
                      </a:lvl7pPr>
                      <a:lvl8pPr marL="3202320" algn="l" defTabSz="457474" rtl="0" eaLnBrk="1" latinLnBrk="0" hangingPunct="1">
                        <a:defRPr sz="1801" kern="1200">
                          <a:solidFill>
                            <a:schemeClr val="dk1"/>
                          </a:solidFill>
                          <a:latin typeface="Calibri" panose="020F0502020204030204"/>
                        </a:defRPr>
                      </a:lvl8pPr>
                      <a:lvl9pPr marL="3659795" algn="l" defTabSz="457474" rtl="0" eaLnBrk="1" latinLnBrk="0" hangingPunct="1">
                        <a:defRPr sz="1801" kern="1200">
                          <a:solidFill>
                            <a:schemeClr val="dk1"/>
                          </a:solidFill>
                          <a:latin typeface="Calibri" panose="020F0502020204030204"/>
                        </a:defRPr>
                      </a:lvl9p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endParaRPr kumimoji="0" lang="en-US" sz="10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474" rtl="0" eaLnBrk="1" latinLnBrk="0" hangingPunct="1">
                        <a:defRPr sz="1801" kern="1200">
                          <a:solidFill>
                            <a:schemeClr val="dk1"/>
                          </a:solidFill>
                          <a:latin typeface="Calibri" panose="020F0502020204030204"/>
                        </a:defRPr>
                      </a:lvl1pPr>
                      <a:lvl2pPr marL="457474" algn="l" defTabSz="457474" rtl="0" eaLnBrk="1" latinLnBrk="0" hangingPunct="1">
                        <a:defRPr sz="1801" kern="1200">
                          <a:solidFill>
                            <a:schemeClr val="dk1"/>
                          </a:solidFill>
                          <a:latin typeface="Calibri" panose="020F0502020204030204"/>
                        </a:defRPr>
                      </a:lvl2pPr>
                      <a:lvl3pPr marL="914949" algn="l" defTabSz="457474" rtl="0" eaLnBrk="1" latinLnBrk="0" hangingPunct="1">
                        <a:defRPr sz="1801" kern="1200">
                          <a:solidFill>
                            <a:schemeClr val="dk1"/>
                          </a:solidFill>
                          <a:latin typeface="Calibri" panose="020F0502020204030204"/>
                        </a:defRPr>
                      </a:lvl3pPr>
                      <a:lvl4pPr marL="1372423" algn="l" defTabSz="457474" rtl="0" eaLnBrk="1" latinLnBrk="0" hangingPunct="1">
                        <a:defRPr sz="1801" kern="1200">
                          <a:solidFill>
                            <a:schemeClr val="dk1"/>
                          </a:solidFill>
                          <a:latin typeface="Calibri" panose="020F0502020204030204"/>
                        </a:defRPr>
                      </a:lvl4pPr>
                      <a:lvl5pPr marL="1829897" algn="l" defTabSz="457474" rtl="0" eaLnBrk="1" latinLnBrk="0" hangingPunct="1">
                        <a:defRPr sz="1801" kern="1200">
                          <a:solidFill>
                            <a:schemeClr val="dk1"/>
                          </a:solidFill>
                          <a:latin typeface="Calibri" panose="020F0502020204030204"/>
                        </a:defRPr>
                      </a:lvl5pPr>
                      <a:lvl6pPr marL="2287372" algn="l" defTabSz="457474" rtl="0" eaLnBrk="1" latinLnBrk="0" hangingPunct="1">
                        <a:defRPr sz="1801" kern="1200">
                          <a:solidFill>
                            <a:schemeClr val="dk1"/>
                          </a:solidFill>
                          <a:latin typeface="Calibri" panose="020F0502020204030204"/>
                        </a:defRPr>
                      </a:lvl6pPr>
                      <a:lvl7pPr marL="2744846" algn="l" defTabSz="457474" rtl="0" eaLnBrk="1" latinLnBrk="0" hangingPunct="1">
                        <a:defRPr sz="1801" kern="1200">
                          <a:solidFill>
                            <a:schemeClr val="dk1"/>
                          </a:solidFill>
                          <a:latin typeface="Calibri" panose="020F0502020204030204"/>
                        </a:defRPr>
                      </a:lvl7pPr>
                      <a:lvl8pPr marL="3202320" algn="l" defTabSz="457474" rtl="0" eaLnBrk="1" latinLnBrk="0" hangingPunct="1">
                        <a:defRPr sz="1801" kern="1200">
                          <a:solidFill>
                            <a:schemeClr val="dk1"/>
                          </a:solidFill>
                          <a:latin typeface="Calibri" panose="020F0502020204030204"/>
                        </a:defRPr>
                      </a:lvl8pPr>
                      <a:lvl9pPr marL="3659795" algn="l" defTabSz="457474" rtl="0" eaLnBrk="1" latinLnBrk="0" hangingPunct="1">
                        <a:defRPr sz="1801" kern="1200">
                          <a:solidFill>
                            <a:schemeClr val="dk1"/>
                          </a:solidFill>
                          <a:latin typeface="Calibri" panose="020F0502020204030204"/>
                        </a:defRPr>
                      </a:lvl9pPr>
                    </a:lstStyle>
                    <a:p>
                      <a:pPr marL="0" marR="0" lvl="0" indent="0" algn="ctr" defTabSz="1320613" rtl="0" eaLnBrk="1" fontAlgn="t" latinLnBrk="0" hangingPunct="1">
                        <a:lnSpc>
                          <a:spcPct val="100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a:ln>
                            <a:solidFill>
                              <a:sysClr val="windowText" lastClr="000000"/>
                            </a:solidFill>
                          </a:ln>
                          <a:solidFill>
                            <a:srgbClr val="002060"/>
                          </a:solidFill>
                          <a:effectLst/>
                          <a:uLnTx/>
                          <a:uFillTx/>
                          <a:latin typeface="Calibri" panose="020F0502020204030204" pitchFamily="34" charset="0"/>
                          <a:ea typeface="+mn-ea"/>
                          <a:cs typeface="+mn-cs"/>
                        </a:rPr>
                        <a:t>●</a:t>
                      </a:r>
                      <a:r>
                        <a:rPr kumimoji="0" lang="en-US" sz="1400" b="0" i="0" u="none" strike="noStrike" kern="1200" cap="none" spc="0" normalizeH="0" baseline="0" noProof="0">
                          <a:ln>
                            <a:solidFill>
                              <a:sysClr val="windowText" lastClr="000000"/>
                            </a:solidFill>
                          </a:ln>
                          <a:solidFill>
                            <a:srgbClr val="FFFFFF"/>
                          </a:solidFill>
                          <a:effectLst/>
                          <a:uLnTx/>
                          <a:uFillTx/>
                          <a:latin typeface="Calibri" panose="020F0502020204030204" pitchFamily="34" charset="0"/>
                          <a:ea typeface="+mn-ea"/>
                          <a:cs typeface="+mn-cs"/>
                        </a:rPr>
                        <a:t>●●●●</a:t>
                      </a:r>
                      <a:endParaRPr kumimoji="0" lang="en-US" sz="1400" b="0" i="0" u="none" strike="noStrike" kern="1200" cap="none" spc="0" normalizeH="0" baseline="0" noProof="0">
                        <a:ln>
                          <a:solidFill>
                            <a:sysClr val="windowText" lastClr="000000"/>
                          </a:solidFill>
                        </a:ln>
                        <a:solidFill>
                          <a:srgbClr val="1F144A"/>
                        </a:solidFill>
                        <a:effectLst/>
                        <a:uLnTx/>
                        <a:uFillTx/>
                        <a:latin typeface="Arial Rounded MT Bold" panose="020F0704030504030204" pitchFamily="34" charset="0"/>
                        <a:ea typeface="+mn-ea"/>
                        <a:cs typeface="+mn-cs"/>
                      </a:endParaRPr>
                    </a:p>
                  </a:txBody>
                  <a:tcPr marL="0" marR="0" marT="0" marB="0" anchor="ctr">
                    <a:lnL w="12700" cap="flat" cmpd="sng" algn="ctr">
                      <a:solidFill>
                        <a:sysClr val="window" lastClr="FFFFFF">
                          <a:lumMod val="85000"/>
                        </a:sysClr>
                      </a:solid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45785796"/>
                  </a:ext>
                </a:extLst>
              </a:tr>
            </a:tbl>
          </a:graphicData>
        </a:graphic>
      </p:graphicFrame>
      <p:sp>
        <p:nvSpPr>
          <p:cNvPr id="75" name="Arrow: Chevron 131">
            <a:extLst>
              <a:ext uri="{FF2B5EF4-FFF2-40B4-BE49-F238E27FC236}">
                <a16:creationId xmlns:a16="http://schemas.microsoft.com/office/drawing/2014/main" id="{0611210C-BE81-4C0F-B60A-BF1602E8A668}"/>
              </a:ext>
            </a:extLst>
          </p:cNvPr>
          <p:cNvSpPr/>
          <p:nvPr/>
        </p:nvSpPr>
        <p:spPr>
          <a:xfrm>
            <a:off x="5447820" y="1722466"/>
            <a:ext cx="3046763" cy="148103"/>
          </a:xfrm>
          <a:prstGeom prst="chevron">
            <a:avLst/>
          </a:prstGeom>
          <a:solidFill>
            <a:srgbClr val="C51B58"/>
          </a:solidFill>
          <a:ln w="9525" cap="rnd" cmpd="sng" algn="ctr">
            <a:solidFill>
              <a:srgbClr val="C51B58"/>
            </a:solidFill>
            <a:prstDash val="solid"/>
            <a:bevel/>
          </a:ln>
          <a:effectLst/>
        </p:spPr>
        <p:txBody>
          <a:bodyPr rtlCol="0" anchor="ctr"/>
          <a:lstStyle/>
          <a:p>
            <a:pPr algn="ctr"/>
            <a:r>
              <a:rPr lang="en-GB" sz="825" kern="0">
                <a:solidFill>
                  <a:srgbClr val="FFFFFF"/>
                </a:solidFill>
                <a:latin typeface="Arial Rounded MT Bold"/>
                <a:cs typeface="Arial" panose="020B0604020202020204" pitchFamily="34" charset="0"/>
              </a:rPr>
              <a:t>Stage 3:</a:t>
            </a:r>
          </a:p>
        </p:txBody>
      </p:sp>
      <p:sp>
        <p:nvSpPr>
          <p:cNvPr id="76" name="Arrow: Chevron 20">
            <a:extLst>
              <a:ext uri="{FF2B5EF4-FFF2-40B4-BE49-F238E27FC236}">
                <a16:creationId xmlns:a16="http://schemas.microsoft.com/office/drawing/2014/main" id="{78A08C68-FF78-48C9-8292-4ADD0F988046}"/>
              </a:ext>
            </a:extLst>
          </p:cNvPr>
          <p:cNvSpPr/>
          <p:nvPr/>
        </p:nvSpPr>
        <p:spPr>
          <a:xfrm>
            <a:off x="3288643" y="1904491"/>
            <a:ext cx="1026000" cy="262573"/>
          </a:xfrm>
          <a:prstGeom prst="chevron">
            <a:avLst/>
          </a:prstGeom>
          <a:solidFill>
            <a:srgbClr val="C51B58"/>
          </a:solidFill>
          <a:ln w="9525" cap="rnd" cmpd="sng" algn="ctr">
            <a:solidFill>
              <a:srgbClr val="C51B58"/>
            </a:solidFill>
            <a:prstDash val="solid"/>
            <a:bevel/>
          </a:ln>
          <a:effectLst/>
        </p:spPr>
        <p:txBody>
          <a:bodyPr rIns="0" rtlCol="0" anchor="ctr"/>
          <a:lstStyle/>
          <a:p>
            <a:pPr algn="ctr"/>
            <a:r>
              <a:rPr lang="en-GB" sz="825" kern="0">
                <a:solidFill>
                  <a:srgbClr val="FFFFFF"/>
                </a:solidFill>
                <a:latin typeface="Arial Rounded MT Bold"/>
                <a:cs typeface="Arial" panose="020B0604020202020204" pitchFamily="34" charset="0"/>
              </a:rPr>
              <a:t> Stage 1: Investigate </a:t>
            </a:r>
          </a:p>
        </p:txBody>
      </p:sp>
      <p:sp>
        <p:nvSpPr>
          <p:cNvPr id="77" name="Arrow: Chevron 42">
            <a:extLst>
              <a:ext uri="{FF2B5EF4-FFF2-40B4-BE49-F238E27FC236}">
                <a16:creationId xmlns:a16="http://schemas.microsoft.com/office/drawing/2014/main" id="{171153E8-CBE8-419C-B78F-355024308B96}"/>
              </a:ext>
            </a:extLst>
          </p:cNvPr>
          <p:cNvSpPr/>
          <p:nvPr/>
        </p:nvSpPr>
        <p:spPr>
          <a:xfrm>
            <a:off x="9750101" y="1897267"/>
            <a:ext cx="1026000" cy="262573"/>
          </a:xfrm>
          <a:prstGeom prst="chevron">
            <a:avLst/>
          </a:prstGeom>
          <a:solidFill>
            <a:srgbClr val="C51B58"/>
          </a:solidFill>
          <a:ln w="9525" cap="rnd" cmpd="sng" algn="ctr">
            <a:solidFill>
              <a:srgbClr val="C51B58"/>
            </a:solidFill>
            <a:prstDash val="solid"/>
            <a:bevel/>
          </a:ln>
          <a:effectLst/>
        </p:spPr>
        <p:txBody>
          <a:bodyPr rtlCol="0" anchor="ctr"/>
          <a:lstStyle/>
          <a:p>
            <a:pPr algn="ctr"/>
            <a:r>
              <a:rPr lang="en-GB" sz="825" kern="0">
                <a:solidFill>
                  <a:srgbClr val="FFFFFF"/>
                </a:solidFill>
                <a:latin typeface="Arial Rounded MT Bold"/>
                <a:cs typeface="Arial" panose="020B0604020202020204" pitchFamily="34" charset="0"/>
              </a:rPr>
              <a:t>Stage 5: </a:t>
            </a:r>
          </a:p>
          <a:p>
            <a:pPr algn="ctr"/>
            <a:r>
              <a:rPr lang="en-GB" sz="825" kern="0">
                <a:solidFill>
                  <a:srgbClr val="FFFFFF"/>
                </a:solidFill>
                <a:latin typeface="Arial Rounded MT Bold"/>
                <a:cs typeface="Arial" panose="020B0604020202020204" pitchFamily="34" charset="0"/>
              </a:rPr>
              <a:t>Realise</a:t>
            </a:r>
          </a:p>
        </p:txBody>
      </p:sp>
      <p:sp>
        <p:nvSpPr>
          <p:cNvPr id="78" name="Arrow: Chevron 129">
            <a:extLst>
              <a:ext uri="{FF2B5EF4-FFF2-40B4-BE49-F238E27FC236}">
                <a16:creationId xmlns:a16="http://schemas.microsoft.com/office/drawing/2014/main" id="{E295E961-A91E-4F2F-99B1-717031A55013}"/>
              </a:ext>
            </a:extLst>
          </p:cNvPr>
          <p:cNvSpPr/>
          <p:nvPr/>
        </p:nvSpPr>
        <p:spPr>
          <a:xfrm>
            <a:off x="8674084" y="1898793"/>
            <a:ext cx="1026000" cy="262573"/>
          </a:xfrm>
          <a:prstGeom prst="chevron">
            <a:avLst/>
          </a:prstGeom>
          <a:solidFill>
            <a:srgbClr val="C51B58"/>
          </a:solidFill>
          <a:ln w="9525" cap="rnd" cmpd="sng" algn="ctr">
            <a:solidFill>
              <a:srgbClr val="C51B58"/>
            </a:solidFill>
            <a:prstDash val="solid"/>
            <a:bevel/>
          </a:ln>
          <a:effectLst/>
        </p:spPr>
        <p:txBody>
          <a:bodyPr rtlCol="0" anchor="ctr"/>
          <a:lstStyle/>
          <a:p>
            <a:pPr algn="ctr"/>
            <a:r>
              <a:rPr lang="en-GB" sz="825" kern="0">
                <a:solidFill>
                  <a:srgbClr val="FFFFFF"/>
                </a:solidFill>
                <a:latin typeface="Arial Rounded MT Bold"/>
                <a:cs typeface="Arial" panose="020B0604020202020204" pitchFamily="34" charset="0"/>
              </a:rPr>
              <a:t>Stage 4: </a:t>
            </a:r>
          </a:p>
          <a:p>
            <a:pPr algn="ctr"/>
            <a:r>
              <a:rPr lang="en-GB" sz="825" kern="0">
                <a:solidFill>
                  <a:srgbClr val="FFFFFF"/>
                </a:solidFill>
                <a:latin typeface="Arial Rounded MT Bold"/>
                <a:cs typeface="Arial" panose="020B0604020202020204" pitchFamily="34" charset="0"/>
              </a:rPr>
              <a:t>Deploy</a:t>
            </a:r>
          </a:p>
        </p:txBody>
      </p:sp>
      <p:sp>
        <p:nvSpPr>
          <p:cNvPr id="79" name="Oval 78">
            <a:extLst>
              <a:ext uri="{FF2B5EF4-FFF2-40B4-BE49-F238E27FC236}">
                <a16:creationId xmlns:a16="http://schemas.microsoft.com/office/drawing/2014/main" id="{CE6F1527-F708-45A7-9D32-E1FFE3AAED97}"/>
              </a:ext>
            </a:extLst>
          </p:cNvPr>
          <p:cNvSpPr/>
          <p:nvPr/>
        </p:nvSpPr>
        <p:spPr>
          <a:xfrm>
            <a:off x="9483185" y="2164113"/>
            <a:ext cx="333205" cy="290699"/>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675" kern="0">
                <a:solidFill>
                  <a:srgbClr val="FFFFFF"/>
                </a:solidFill>
                <a:latin typeface="Arial Rounded MT Bold"/>
                <a:cs typeface="Arial" panose="020B0604020202020204" pitchFamily="34" charset="0"/>
              </a:rPr>
              <a:t>4</a:t>
            </a:r>
          </a:p>
        </p:txBody>
      </p:sp>
      <p:sp>
        <p:nvSpPr>
          <p:cNvPr id="80" name="Oval 79">
            <a:extLst>
              <a:ext uri="{FF2B5EF4-FFF2-40B4-BE49-F238E27FC236}">
                <a16:creationId xmlns:a16="http://schemas.microsoft.com/office/drawing/2014/main" id="{FC568084-8B9C-4E7E-AD9F-D57053E7E25E}"/>
              </a:ext>
            </a:extLst>
          </p:cNvPr>
          <p:cNvSpPr/>
          <p:nvPr/>
        </p:nvSpPr>
        <p:spPr>
          <a:xfrm>
            <a:off x="10452799" y="2154303"/>
            <a:ext cx="333205" cy="290699"/>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675" kern="0">
                <a:solidFill>
                  <a:srgbClr val="FFFFFF"/>
                </a:solidFill>
                <a:latin typeface="Arial Rounded MT Bold"/>
                <a:cs typeface="Arial" panose="020B0604020202020204" pitchFamily="34" charset="0"/>
              </a:rPr>
              <a:t>5</a:t>
            </a:r>
          </a:p>
        </p:txBody>
      </p:sp>
      <p:sp>
        <p:nvSpPr>
          <p:cNvPr id="82" name="Arrow: Chevron 131">
            <a:extLst>
              <a:ext uri="{FF2B5EF4-FFF2-40B4-BE49-F238E27FC236}">
                <a16:creationId xmlns:a16="http://schemas.microsoft.com/office/drawing/2014/main" id="{DA0FAAC4-70B5-4626-8892-3548D1D6A9A2}"/>
              </a:ext>
            </a:extLst>
          </p:cNvPr>
          <p:cNvSpPr/>
          <p:nvPr/>
        </p:nvSpPr>
        <p:spPr>
          <a:xfrm>
            <a:off x="3303348" y="6059036"/>
            <a:ext cx="2210755" cy="117333"/>
          </a:xfrm>
          <a:prstGeom prst="chevr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38">
                <a:solidFill>
                  <a:schemeClr val="bg2"/>
                </a:solidFill>
                <a:latin typeface="Arial Rounded MT Bold" panose="020F0704030504030204" pitchFamily="34" charset="0"/>
              </a:rPr>
              <a:t>PCRs follow standard project change process</a:t>
            </a:r>
          </a:p>
        </p:txBody>
      </p:sp>
      <p:sp>
        <p:nvSpPr>
          <p:cNvPr id="83" name="Arrow: Chevron 131">
            <a:extLst>
              <a:ext uri="{FF2B5EF4-FFF2-40B4-BE49-F238E27FC236}">
                <a16:creationId xmlns:a16="http://schemas.microsoft.com/office/drawing/2014/main" id="{7CC1F1F3-0964-4CD7-88DC-5FEE06E07644}"/>
              </a:ext>
            </a:extLst>
          </p:cNvPr>
          <p:cNvSpPr/>
          <p:nvPr/>
        </p:nvSpPr>
        <p:spPr>
          <a:xfrm>
            <a:off x="5576851" y="6071982"/>
            <a:ext cx="3140536" cy="114731"/>
          </a:xfrm>
          <a:prstGeom prst="chevr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38">
                <a:solidFill>
                  <a:schemeClr val="bg2"/>
                </a:solidFill>
                <a:latin typeface="Arial Rounded MT Bold" panose="020F0704030504030204" pitchFamily="34" charset="0"/>
              </a:rPr>
              <a:t>PCRs follow exception project change process</a:t>
            </a:r>
          </a:p>
        </p:txBody>
      </p:sp>
      <p:sp>
        <p:nvSpPr>
          <p:cNvPr id="92" name="Rectangle 91">
            <a:extLst>
              <a:ext uri="{FF2B5EF4-FFF2-40B4-BE49-F238E27FC236}">
                <a16:creationId xmlns:a16="http://schemas.microsoft.com/office/drawing/2014/main" id="{B62A3C34-2EF5-4E5B-AE18-90AF107CB327}"/>
              </a:ext>
            </a:extLst>
          </p:cNvPr>
          <p:cNvSpPr/>
          <p:nvPr/>
        </p:nvSpPr>
        <p:spPr>
          <a:xfrm>
            <a:off x="1262208" y="1897063"/>
            <a:ext cx="902174" cy="2765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a:solidFill>
                  <a:schemeClr val="bg2"/>
                </a:solidFill>
                <a:latin typeface="Arial Rounded MT Bold" panose="020F0704030504030204" pitchFamily="34" charset="0"/>
              </a:rPr>
              <a:t>Stage</a:t>
            </a:r>
          </a:p>
        </p:txBody>
      </p:sp>
      <p:sp>
        <p:nvSpPr>
          <p:cNvPr id="93" name="Rectangle 92">
            <a:extLst>
              <a:ext uri="{FF2B5EF4-FFF2-40B4-BE49-F238E27FC236}">
                <a16:creationId xmlns:a16="http://schemas.microsoft.com/office/drawing/2014/main" id="{17AA96F7-63A1-4C59-8C33-6662A4024B79}"/>
              </a:ext>
            </a:extLst>
          </p:cNvPr>
          <p:cNvSpPr/>
          <p:nvPr/>
        </p:nvSpPr>
        <p:spPr>
          <a:xfrm>
            <a:off x="1262207" y="2474332"/>
            <a:ext cx="902175" cy="67225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a:solidFill>
                  <a:schemeClr val="bg2"/>
                </a:solidFill>
                <a:latin typeface="Arial Rounded MT Bold" panose="020F0704030504030204" pitchFamily="34" charset="0"/>
              </a:rPr>
              <a:t>Objectives</a:t>
            </a:r>
          </a:p>
        </p:txBody>
      </p:sp>
      <p:sp>
        <p:nvSpPr>
          <p:cNvPr id="94" name="Rectangle 93">
            <a:extLst>
              <a:ext uri="{FF2B5EF4-FFF2-40B4-BE49-F238E27FC236}">
                <a16:creationId xmlns:a16="http://schemas.microsoft.com/office/drawing/2014/main" id="{41245B5D-F6A8-4B99-8572-19E9F38BF37A}"/>
              </a:ext>
            </a:extLst>
          </p:cNvPr>
          <p:cNvSpPr/>
          <p:nvPr/>
        </p:nvSpPr>
        <p:spPr>
          <a:xfrm>
            <a:off x="1257781" y="3174017"/>
            <a:ext cx="906023" cy="29362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a:solidFill>
                  <a:schemeClr val="bg2"/>
                </a:solidFill>
                <a:latin typeface="Arial Rounded MT Bold" panose="020F0704030504030204" pitchFamily="34" charset="0"/>
              </a:rPr>
              <a:t>Key Activities</a:t>
            </a:r>
          </a:p>
        </p:txBody>
      </p:sp>
      <p:sp>
        <p:nvSpPr>
          <p:cNvPr id="95" name="Rectangle 94">
            <a:extLst>
              <a:ext uri="{FF2B5EF4-FFF2-40B4-BE49-F238E27FC236}">
                <a16:creationId xmlns:a16="http://schemas.microsoft.com/office/drawing/2014/main" id="{50715F5E-7E7B-4CF4-8AED-FE2D9A706CBD}"/>
              </a:ext>
            </a:extLst>
          </p:cNvPr>
          <p:cNvSpPr/>
          <p:nvPr/>
        </p:nvSpPr>
        <p:spPr>
          <a:xfrm>
            <a:off x="1265650" y="6152579"/>
            <a:ext cx="906023" cy="212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a:solidFill>
                  <a:schemeClr val="bg2"/>
                </a:solidFill>
                <a:latin typeface="Arial Rounded MT Bold" panose="020F0704030504030204" pitchFamily="34" charset="0"/>
              </a:rPr>
              <a:t>Relative Effort</a:t>
            </a:r>
          </a:p>
        </p:txBody>
      </p:sp>
      <p:sp>
        <p:nvSpPr>
          <p:cNvPr id="96" name="Rectangle 95">
            <a:extLst>
              <a:ext uri="{FF2B5EF4-FFF2-40B4-BE49-F238E27FC236}">
                <a16:creationId xmlns:a16="http://schemas.microsoft.com/office/drawing/2014/main" id="{FD44B90E-06D2-49B1-B717-5D5A24E91A41}"/>
              </a:ext>
            </a:extLst>
          </p:cNvPr>
          <p:cNvSpPr/>
          <p:nvPr/>
        </p:nvSpPr>
        <p:spPr>
          <a:xfrm>
            <a:off x="1265650" y="2191945"/>
            <a:ext cx="902175" cy="2719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a:solidFill>
                  <a:schemeClr val="bg2"/>
                </a:solidFill>
                <a:latin typeface="Arial Rounded MT Bold" panose="020F0704030504030204" pitchFamily="34" charset="0"/>
              </a:rPr>
              <a:t>Gate</a:t>
            </a:r>
          </a:p>
        </p:txBody>
      </p:sp>
      <p:sp>
        <p:nvSpPr>
          <p:cNvPr id="97" name="Arrow: Chevron 131">
            <a:extLst>
              <a:ext uri="{FF2B5EF4-FFF2-40B4-BE49-F238E27FC236}">
                <a16:creationId xmlns:a16="http://schemas.microsoft.com/office/drawing/2014/main" id="{5CCDE979-27A2-4C10-B2A9-1275D06259C8}"/>
              </a:ext>
            </a:extLst>
          </p:cNvPr>
          <p:cNvSpPr/>
          <p:nvPr/>
        </p:nvSpPr>
        <p:spPr>
          <a:xfrm>
            <a:off x="5446791" y="1905730"/>
            <a:ext cx="1026000" cy="262573"/>
          </a:xfrm>
          <a:prstGeom prst="chevr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38">
                <a:solidFill>
                  <a:schemeClr val="bg2"/>
                </a:solidFill>
                <a:latin typeface="Arial Rounded MT Bold" panose="020F0704030504030204" pitchFamily="34" charset="0"/>
              </a:rPr>
              <a:t>Design</a:t>
            </a:r>
          </a:p>
        </p:txBody>
      </p:sp>
      <p:sp>
        <p:nvSpPr>
          <p:cNvPr id="98" name="Arrow: Chevron 131">
            <a:extLst>
              <a:ext uri="{FF2B5EF4-FFF2-40B4-BE49-F238E27FC236}">
                <a16:creationId xmlns:a16="http://schemas.microsoft.com/office/drawing/2014/main" id="{AAECF2EF-3459-4C81-A47D-814DA6661A59}"/>
              </a:ext>
            </a:extLst>
          </p:cNvPr>
          <p:cNvSpPr/>
          <p:nvPr/>
        </p:nvSpPr>
        <p:spPr>
          <a:xfrm>
            <a:off x="6517076" y="1910997"/>
            <a:ext cx="1026000" cy="262573"/>
          </a:xfrm>
          <a:prstGeom prst="chevr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38">
                <a:solidFill>
                  <a:schemeClr val="bg2"/>
                </a:solidFill>
                <a:latin typeface="Arial Rounded MT Bold" panose="020F0704030504030204" pitchFamily="34" charset="0"/>
              </a:rPr>
              <a:t>Build</a:t>
            </a:r>
          </a:p>
        </p:txBody>
      </p:sp>
      <p:sp>
        <p:nvSpPr>
          <p:cNvPr id="99" name="Arrow: Chevron 131">
            <a:extLst>
              <a:ext uri="{FF2B5EF4-FFF2-40B4-BE49-F238E27FC236}">
                <a16:creationId xmlns:a16="http://schemas.microsoft.com/office/drawing/2014/main" id="{2FD9500F-BF3B-4EA4-BEC2-805483712CAD}"/>
              </a:ext>
            </a:extLst>
          </p:cNvPr>
          <p:cNvSpPr/>
          <p:nvPr/>
        </p:nvSpPr>
        <p:spPr>
          <a:xfrm>
            <a:off x="7593231" y="1905829"/>
            <a:ext cx="1026000" cy="262573"/>
          </a:xfrm>
          <a:prstGeom prst="chevr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38">
                <a:solidFill>
                  <a:schemeClr val="bg2"/>
                </a:solidFill>
                <a:latin typeface="Arial Rounded MT Bold" panose="020F0704030504030204" pitchFamily="34" charset="0"/>
              </a:rPr>
              <a:t>Test</a:t>
            </a:r>
          </a:p>
        </p:txBody>
      </p:sp>
      <p:sp>
        <p:nvSpPr>
          <p:cNvPr id="100" name="Arrow: Chevron 125">
            <a:extLst>
              <a:ext uri="{FF2B5EF4-FFF2-40B4-BE49-F238E27FC236}">
                <a16:creationId xmlns:a16="http://schemas.microsoft.com/office/drawing/2014/main" id="{BC2A5B7E-0CBA-45BC-82E6-C2B5F575A9B1}"/>
              </a:ext>
            </a:extLst>
          </p:cNvPr>
          <p:cNvSpPr/>
          <p:nvPr/>
        </p:nvSpPr>
        <p:spPr>
          <a:xfrm>
            <a:off x="4367717" y="1904491"/>
            <a:ext cx="1026000" cy="262573"/>
          </a:xfrm>
          <a:prstGeom prst="chevron">
            <a:avLst/>
          </a:prstGeom>
          <a:solidFill>
            <a:srgbClr val="C51B58"/>
          </a:solidFill>
          <a:ln w="9525" cap="rnd" cmpd="sng" algn="ctr">
            <a:solidFill>
              <a:srgbClr val="C51B58"/>
            </a:solidFill>
            <a:prstDash val="solid"/>
            <a:bevel/>
          </a:ln>
          <a:effectLst/>
        </p:spPr>
        <p:txBody>
          <a:bodyPr rtlCol="0" anchor="ctr"/>
          <a:lstStyle/>
          <a:p>
            <a:pPr algn="ctr"/>
            <a:r>
              <a:rPr lang="en-GB" sz="825" kern="0">
                <a:solidFill>
                  <a:srgbClr val="FFFFFF"/>
                </a:solidFill>
                <a:latin typeface="Arial Rounded MT Bold"/>
                <a:cs typeface="Arial" panose="020B0604020202020204" pitchFamily="34" charset="0"/>
              </a:rPr>
              <a:t>Stage 2: </a:t>
            </a:r>
          </a:p>
          <a:p>
            <a:pPr algn="ctr"/>
            <a:r>
              <a:rPr lang="en-GB" sz="825" kern="0">
                <a:solidFill>
                  <a:srgbClr val="FFFFFF"/>
                </a:solidFill>
                <a:latin typeface="Arial Rounded MT Bold"/>
                <a:cs typeface="Arial" panose="020B0604020202020204" pitchFamily="34" charset="0"/>
              </a:rPr>
              <a:t>Shape</a:t>
            </a:r>
          </a:p>
        </p:txBody>
      </p:sp>
      <p:sp>
        <p:nvSpPr>
          <p:cNvPr id="101" name="Arrow: Pentagon 4">
            <a:extLst>
              <a:ext uri="{FF2B5EF4-FFF2-40B4-BE49-F238E27FC236}">
                <a16:creationId xmlns:a16="http://schemas.microsoft.com/office/drawing/2014/main" id="{A93B3245-4147-4F9A-A819-04026243A475}"/>
              </a:ext>
            </a:extLst>
          </p:cNvPr>
          <p:cNvSpPr/>
          <p:nvPr/>
        </p:nvSpPr>
        <p:spPr>
          <a:xfrm>
            <a:off x="2195919" y="1904491"/>
            <a:ext cx="1037756" cy="262573"/>
          </a:xfrm>
          <a:prstGeom prst="homePlate">
            <a:avLst/>
          </a:prstGeom>
          <a:solidFill>
            <a:srgbClr val="C51B58"/>
          </a:solidFill>
          <a:ln w="9525" cap="rnd" cmpd="sng" algn="ctr">
            <a:solidFill>
              <a:srgbClr val="C51B58"/>
            </a:solidFill>
            <a:prstDash val="solid"/>
            <a:bevel/>
          </a:ln>
          <a:effectLst/>
        </p:spPr>
        <p:txBody>
          <a:bodyPr lIns="0" rIns="0" rtlCol="0" anchor="ctr"/>
          <a:lstStyle/>
          <a:p>
            <a:pPr algn="ctr">
              <a:defRPr/>
            </a:pPr>
            <a:r>
              <a:rPr lang="en-GB" sz="825" kern="0">
                <a:solidFill>
                  <a:srgbClr val="FFFFFF"/>
                </a:solidFill>
                <a:latin typeface="Arial Rounded MT Bold"/>
                <a:cs typeface="Arial" panose="020B0604020202020204" pitchFamily="34" charset="0"/>
              </a:rPr>
              <a:t>Stage 0: </a:t>
            </a:r>
          </a:p>
          <a:p>
            <a:pPr algn="ctr">
              <a:defRPr/>
            </a:pPr>
            <a:r>
              <a:rPr lang="en-GB" sz="825" kern="0">
                <a:solidFill>
                  <a:srgbClr val="FFFFFF"/>
                </a:solidFill>
                <a:latin typeface="Arial Rounded MT Bold"/>
                <a:cs typeface="Arial" panose="020B0604020202020204" pitchFamily="34" charset="0"/>
              </a:rPr>
              <a:t>Identify</a:t>
            </a:r>
          </a:p>
        </p:txBody>
      </p:sp>
      <p:sp>
        <p:nvSpPr>
          <p:cNvPr id="102" name="Oval 101">
            <a:extLst>
              <a:ext uri="{FF2B5EF4-FFF2-40B4-BE49-F238E27FC236}">
                <a16:creationId xmlns:a16="http://schemas.microsoft.com/office/drawing/2014/main" id="{CABF3887-D61B-4E4B-B561-0CA89344A3D5}"/>
              </a:ext>
            </a:extLst>
          </p:cNvPr>
          <p:cNvSpPr/>
          <p:nvPr/>
        </p:nvSpPr>
        <p:spPr>
          <a:xfrm>
            <a:off x="4122029" y="2168098"/>
            <a:ext cx="333205" cy="290699"/>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675" kern="0">
                <a:solidFill>
                  <a:srgbClr val="FFFFFF"/>
                </a:solidFill>
                <a:latin typeface="Arial Rounded MT Bold"/>
                <a:cs typeface="Arial" panose="020B0604020202020204" pitchFamily="34" charset="0"/>
              </a:rPr>
              <a:t>1</a:t>
            </a:r>
          </a:p>
        </p:txBody>
      </p:sp>
      <p:sp>
        <p:nvSpPr>
          <p:cNvPr id="103" name="Oval 102">
            <a:extLst>
              <a:ext uri="{FF2B5EF4-FFF2-40B4-BE49-F238E27FC236}">
                <a16:creationId xmlns:a16="http://schemas.microsoft.com/office/drawing/2014/main" id="{1CB28A2D-6C72-4C21-B0F7-CFD3DD50FA49}"/>
              </a:ext>
            </a:extLst>
          </p:cNvPr>
          <p:cNvSpPr/>
          <p:nvPr/>
        </p:nvSpPr>
        <p:spPr>
          <a:xfrm>
            <a:off x="5172652" y="2167063"/>
            <a:ext cx="333205" cy="290699"/>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675" kern="0">
                <a:solidFill>
                  <a:srgbClr val="FFFFFF"/>
                </a:solidFill>
                <a:latin typeface="Arial Rounded MT Bold"/>
                <a:cs typeface="Arial" panose="020B0604020202020204" pitchFamily="34" charset="0"/>
              </a:rPr>
              <a:t>2</a:t>
            </a:r>
          </a:p>
        </p:txBody>
      </p:sp>
      <p:sp>
        <p:nvSpPr>
          <p:cNvPr id="104" name="Oval 103">
            <a:extLst>
              <a:ext uri="{FF2B5EF4-FFF2-40B4-BE49-F238E27FC236}">
                <a16:creationId xmlns:a16="http://schemas.microsoft.com/office/drawing/2014/main" id="{6CD16533-D209-41FE-AE3C-BB5C17EAE73B}"/>
              </a:ext>
            </a:extLst>
          </p:cNvPr>
          <p:cNvSpPr/>
          <p:nvPr/>
        </p:nvSpPr>
        <p:spPr>
          <a:xfrm>
            <a:off x="6314338" y="2167064"/>
            <a:ext cx="333205" cy="290699"/>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525" kern="0">
                <a:solidFill>
                  <a:srgbClr val="FFFFFF"/>
                </a:solidFill>
                <a:latin typeface="Arial Rounded MT Bold"/>
                <a:cs typeface="Arial" panose="020B0604020202020204" pitchFamily="34" charset="0"/>
              </a:rPr>
              <a:t>Design</a:t>
            </a:r>
          </a:p>
        </p:txBody>
      </p:sp>
      <p:sp>
        <p:nvSpPr>
          <p:cNvPr id="105" name="Oval 104">
            <a:extLst>
              <a:ext uri="{FF2B5EF4-FFF2-40B4-BE49-F238E27FC236}">
                <a16:creationId xmlns:a16="http://schemas.microsoft.com/office/drawing/2014/main" id="{53CC9898-B1B7-4D1D-A2AC-D090F04EE2A9}"/>
              </a:ext>
            </a:extLst>
          </p:cNvPr>
          <p:cNvSpPr/>
          <p:nvPr/>
        </p:nvSpPr>
        <p:spPr>
          <a:xfrm>
            <a:off x="7391213" y="2164114"/>
            <a:ext cx="333205" cy="290699"/>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525" kern="0">
                <a:solidFill>
                  <a:srgbClr val="FFFFFF"/>
                </a:solidFill>
                <a:latin typeface="Arial Rounded MT Bold"/>
                <a:cs typeface="Arial" panose="020B0604020202020204" pitchFamily="34" charset="0"/>
              </a:rPr>
              <a:t>Build</a:t>
            </a:r>
          </a:p>
        </p:txBody>
      </p:sp>
      <p:sp>
        <p:nvSpPr>
          <p:cNvPr id="106" name="Oval 105">
            <a:extLst>
              <a:ext uri="{FF2B5EF4-FFF2-40B4-BE49-F238E27FC236}">
                <a16:creationId xmlns:a16="http://schemas.microsoft.com/office/drawing/2014/main" id="{66A30E9C-D1A2-4154-9CDA-9F1E59253B09}"/>
              </a:ext>
            </a:extLst>
          </p:cNvPr>
          <p:cNvSpPr/>
          <p:nvPr/>
        </p:nvSpPr>
        <p:spPr>
          <a:xfrm>
            <a:off x="8395590" y="2170631"/>
            <a:ext cx="333205" cy="290699"/>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675" kern="0">
                <a:solidFill>
                  <a:srgbClr val="FFFFFF"/>
                </a:solidFill>
                <a:latin typeface="Arial Rounded MT Bold"/>
                <a:cs typeface="Arial" panose="020B0604020202020204" pitchFamily="34" charset="0"/>
              </a:rPr>
              <a:t>3</a:t>
            </a:r>
          </a:p>
        </p:txBody>
      </p:sp>
      <p:sp>
        <p:nvSpPr>
          <p:cNvPr id="107" name="Oval 106">
            <a:extLst>
              <a:ext uri="{FF2B5EF4-FFF2-40B4-BE49-F238E27FC236}">
                <a16:creationId xmlns:a16="http://schemas.microsoft.com/office/drawing/2014/main" id="{DFCDFB10-2C76-4731-B0D0-399D2BD585D4}"/>
              </a:ext>
            </a:extLst>
          </p:cNvPr>
          <p:cNvSpPr/>
          <p:nvPr/>
        </p:nvSpPr>
        <p:spPr>
          <a:xfrm>
            <a:off x="8066211" y="2168303"/>
            <a:ext cx="333205" cy="290699"/>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525" kern="0">
                <a:solidFill>
                  <a:srgbClr val="FFFFFF"/>
                </a:solidFill>
                <a:latin typeface="Arial Rounded MT Bold"/>
                <a:cs typeface="Arial" panose="020B0604020202020204" pitchFamily="34" charset="0"/>
              </a:rPr>
              <a:t>Test</a:t>
            </a:r>
          </a:p>
        </p:txBody>
      </p:sp>
      <p:sp>
        <p:nvSpPr>
          <p:cNvPr id="1024" name="Arrow: Down 1023">
            <a:extLst>
              <a:ext uri="{FF2B5EF4-FFF2-40B4-BE49-F238E27FC236}">
                <a16:creationId xmlns:a16="http://schemas.microsoft.com/office/drawing/2014/main" id="{FB0D0E62-FD68-4F40-A842-2BEBE026A743}"/>
              </a:ext>
            </a:extLst>
          </p:cNvPr>
          <p:cNvSpPr/>
          <p:nvPr/>
        </p:nvSpPr>
        <p:spPr>
          <a:xfrm rot="10800000">
            <a:off x="6534976" y="2993306"/>
            <a:ext cx="218406" cy="260919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500">
                <a:solidFill>
                  <a:schemeClr val="bg2"/>
                </a:solidFill>
                <a:latin typeface="Arial Rounded MT Bold" panose="020F0704030504030204" pitchFamily="34" charset="0"/>
              </a:rPr>
              <a:t>Review revised business case against G2 Business Case</a:t>
            </a:r>
          </a:p>
        </p:txBody>
      </p:sp>
      <p:sp>
        <p:nvSpPr>
          <p:cNvPr id="222" name="Arrow: Down 221">
            <a:extLst>
              <a:ext uri="{FF2B5EF4-FFF2-40B4-BE49-F238E27FC236}">
                <a16:creationId xmlns:a16="http://schemas.microsoft.com/office/drawing/2014/main" id="{EB23D947-4A2B-4D13-A733-D804B8259E11}"/>
              </a:ext>
            </a:extLst>
          </p:cNvPr>
          <p:cNvSpPr/>
          <p:nvPr/>
        </p:nvSpPr>
        <p:spPr>
          <a:xfrm rot="10800000">
            <a:off x="5352256" y="2993306"/>
            <a:ext cx="218406" cy="260919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500">
                <a:solidFill>
                  <a:schemeClr val="bg2"/>
                </a:solidFill>
                <a:latin typeface="Arial Rounded MT Bold" panose="020F0704030504030204" pitchFamily="34" charset="0"/>
              </a:rPr>
              <a:t>Commercial Alignment and confirm G2 Business Cas</a:t>
            </a:r>
          </a:p>
        </p:txBody>
      </p:sp>
      <p:sp>
        <p:nvSpPr>
          <p:cNvPr id="84" name="Oval 83">
            <a:extLst>
              <a:ext uri="{FF2B5EF4-FFF2-40B4-BE49-F238E27FC236}">
                <a16:creationId xmlns:a16="http://schemas.microsoft.com/office/drawing/2014/main" id="{BDD4A1D7-6805-4463-A584-CA0F2242544C}"/>
              </a:ext>
            </a:extLst>
          </p:cNvPr>
          <p:cNvSpPr/>
          <p:nvPr/>
        </p:nvSpPr>
        <p:spPr>
          <a:xfrm>
            <a:off x="8678834" y="714432"/>
            <a:ext cx="1755454" cy="801801"/>
          </a:xfrm>
          <a:prstGeom prst="ellipse">
            <a:avLst/>
          </a:prstGeom>
          <a:solidFill>
            <a:srgbClr val="CA005D"/>
          </a:solidFill>
          <a:ln w="19050" cap="flat" cmpd="sng" algn="ctr">
            <a:solidFill>
              <a:srgbClr val="CA005D"/>
            </a:solidFill>
            <a:prstDash val="solid"/>
            <a:miter lim="800000"/>
          </a:ln>
          <a:effectLst/>
        </p:spPr>
        <p:txBody>
          <a:bodyPr rtlCol="0" anchor="ctr"/>
          <a:lstStyle/>
          <a:p>
            <a:pPr algn="ctr">
              <a:defRPr/>
            </a:pPr>
            <a:r>
              <a:rPr lang="en-GB" sz="800" b="1" kern="0">
                <a:solidFill>
                  <a:srgbClr val="FFFFFF"/>
                </a:solidFill>
                <a:latin typeface="Lato" panose="020F0502020204030203"/>
              </a:rPr>
              <a:t>SCOPE LOCK</a:t>
            </a:r>
          </a:p>
          <a:p>
            <a:pPr algn="ctr">
              <a:defRPr/>
            </a:pPr>
            <a:r>
              <a:rPr lang="en-GB" sz="800" b="1" kern="0">
                <a:solidFill>
                  <a:srgbClr val="FFFFFF"/>
                </a:solidFill>
                <a:latin typeface="Lato" panose="020F0502020204030203"/>
              </a:rPr>
              <a:t>CR/PRs after low level design sign off will require C Suite review</a:t>
            </a:r>
          </a:p>
        </p:txBody>
      </p:sp>
      <p:sp>
        <p:nvSpPr>
          <p:cNvPr id="4" name="Graphic 71" descr="Lock">
            <a:extLst>
              <a:ext uri="{FF2B5EF4-FFF2-40B4-BE49-F238E27FC236}">
                <a16:creationId xmlns:a16="http://schemas.microsoft.com/office/drawing/2014/main" id="{AE8E6EB1-82BC-47E6-8B81-C58EB0D9B286}"/>
              </a:ext>
            </a:extLst>
          </p:cNvPr>
          <p:cNvSpPr/>
          <p:nvPr/>
        </p:nvSpPr>
        <p:spPr>
          <a:xfrm>
            <a:off x="6612695" y="2472558"/>
            <a:ext cx="134729" cy="175628"/>
          </a:xfrm>
          <a:custGeom>
            <a:avLst/>
            <a:gdLst>
              <a:gd name="connsiteX0" fmla="*/ 72176 w 134729"/>
              <a:gd name="connsiteY0" fmla="*/ 138819 h 175628"/>
              <a:gd name="connsiteX1" fmla="*/ 72176 w 134729"/>
              <a:gd name="connsiteY1" fmla="*/ 151570 h 175628"/>
              <a:gd name="connsiteX2" fmla="*/ 62553 w 134729"/>
              <a:gd name="connsiteY2" fmla="*/ 151570 h 175628"/>
              <a:gd name="connsiteX3" fmla="*/ 62553 w 134729"/>
              <a:gd name="connsiteY3" fmla="*/ 138819 h 175628"/>
              <a:gd name="connsiteX4" fmla="*/ 52929 w 134729"/>
              <a:gd name="connsiteY4" fmla="*/ 125106 h 175628"/>
              <a:gd name="connsiteX5" fmla="*/ 67365 w 134729"/>
              <a:gd name="connsiteY5" fmla="*/ 110670 h 175628"/>
              <a:gd name="connsiteX6" fmla="*/ 81800 w 134729"/>
              <a:gd name="connsiteY6" fmla="*/ 125106 h 175628"/>
              <a:gd name="connsiteX7" fmla="*/ 72176 w 134729"/>
              <a:gd name="connsiteY7" fmla="*/ 138819 h 175628"/>
              <a:gd name="connsiteX8" fmla="*/ 31276 w 134729"/>
              <a:gd name="connsiteY8" fmla="*/ 50523 h 175628"/>
              <a:gd name="connsiteX9" fmla="*/ 67365 w 134729"/>
              <a:gd name="connsiteY9" fmla="*/ 14435 h 175628"/>
              <a:gd name="connsiteX10" fmla="*/ 103453 w 134729"/>
              <a:gd name="connsiteY10" fmla="*/ 50523 h 175628"/>
              <a:gd name="connsiteX11" fmla="*/ 103453 w 134729"/>
              <a:gd name="connsiteY11" fmla="*/ 77229 h 175628"/>
              <a:gd name="connsiteX12" fmla="*/ 67365 w 134729"/>
              <a:gd name="connsiteY12" fmla="*/ 74582 h 175628"/>
              <a:gd name="connsiteX13" fmla="*/ 31276 w 134729"/>
              <a:gd name="connsiteY13" fmla="*/ 77229 h 175628"/>
              <a:gd name="connsiteX14" fmla="*/ 31276 w 134729"/>
              <a:gd name="connsiteY14" fmla="*/ 50523 h 175628"/>
              <a:gd name="connsiteX15" fmla="*/ 117888 w 134729"/>
              <a:gd name="connsiteY15" fmla="*/ 78191 h 175628"/>
              <a:gd name="connsiteX16" fmla="*/ 117888 w 134729"/>
              <a:gd name="connsiteY16" fmla="*/ 50523 h 175628"/>
              <a:gd name="connsiteX17" fmla="*/ 67365 w 134729"/>
              <a:gd name="connsiteY17" fmla="*/ 0 h 175628"/>
              <a:gd name="connsiteX18" fmla="*/ 16841 w 134729"/>
              <a:gd name="connsiteY18" fmla="*/ 50523 h 175628"/>
              <a:gd name="connsiteX19" fmla="*/ 16841 w 134729"/>
              <a:gd name="connsiteY19" fmla="*/ 78191 h 175628"/>
              <a:gd name="connsiteX20" fmla="*/ 0 w 134729"/>
              <a:gd name="connsiteY20" fmla="*/ 79394 h 175628"/>
              <a:gd name="connsiteX21" fmla="*/ 0 w 134729"/>
              <a:gd name="connsiteY21" fmla="*/ 170817 h 175628"/>
              <a:gd name="connsiteX22" fmla="*/ 67365 w 134729"/>
              <a:gd name="connsiteY22" fmla="*/ 175629 h 175628"/>
              <a:gd name="connsiteX23" fmla="*/ 134729 w 134729"/>
              <a:gd name="connsiteY23" fmla="*/ 170817 h 175628"/>
              <a:gd name="connsiteX24" fmla="*/ 134729 w 134729"/>
              <a:gd name="connsiteY24" fmla="*/ 79394 h 175628"/>
              <a:gd name="connsiteX25" fmla="*/ 117888 w 134729"/>
              <a:gd name="connsiteY25" fmla="*/ 78191 h 17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 h="175628">
                <a:moveTo>
                  <a:pt x="72176" y="138819"/>
                </a:moveTo>
                <a:lnTo>
                  <a:pt x="72176" y="151570"/>
                </a:lnTo>
                <a:lnTo>
                  <a:pt x="62553" y="151570"/>
                </a:lnTo>
                <a:lnTo>
                  <a:pt x="62553" y="138819"/>
                </a:lnTo>
                <a:cubicBezTo>
                  <a:pt x="57019" y="136894"/>
                  <a:pt x="52929" y="131601"/>
                  <a:pt x="52929" y="125106"/>
                </a:cubicBezTo>
                <a:cubicBezTo>
                  <a:pt x="52929" y="117166"/>
                  <a:pt x="59425" y="110670"/>
                  <a:pt x="67365" y="110670"/>
                </a:cubicBezTo>
                <a:cubicBezTo>
                  <a:pt x="75304" y="110670"/>
                  <a:pt x="81800" y="117166"/>
                  <a:pt x="81800" y="125106"/>
                </a:cubicBezTo>
                <a:cubicBezTo>
                  <a:pt x="81800" y="131361"/>
                  <a:pt x="77710" y="136654"/>
                  <a:pt x="72176" y="138819"/>
                </a:cubicBezTo>
                <a:close/>
                <a:moveTo>
                  <a:pt x="31276" y="50523"/>
                </a:moveTo>
                <a:cubicBezTo>
                  <a:pt x="31276" y="30555"/>
                  <a:pt x="47396" y="14435"/>
                  <a:pt x="67365" y="14435"/>
                </a:cubicBezTo>
                <a:cubicBezTo>
                  <a:pt x="87333" y="14435"/>
                  <a:pt x="103453" y="30555"/>
                  <a:pt x="103453" y="50523"/>
                </a:cubicBezTo>
                <a:lnTo>
                  <a:pt x="103453" y="77229"/>
                </a:lnTo>
                <a:lnTo>
                  <a:pt x="67365" y="74582"/>
                </a:lnTo>
                <a:lnTo>
                  <a:pt x="31276" y="77229"/>
                </a:lnTo>
                <a:lnTo>
                  <a:pt x="31276" y="50523"/>
                </a:lnTo>
                <a:close/>
                <a:moveTo>
                  <a:pt x="117888" y="78191"/>
                </a:moveTo>
                <a:lnTo>
                  <a:pt x="117888" y="50523"/>
                </a:lnTo>
                <a:cubicBezTo>
                  <a:pt x="117888" y="22615"/>
                  <a:pt x="95273" y="0"/>
                  <a:pt x="67365" y="0"/>
                </a:cubicBezTo>
                <a:cubicBezTo>
                  <a:pt x="39456" y="0"/>
                  <a:pt x="16841" y="22615"/>
                  <a:pt x="16841" y="50523"/>
                </a:cubicBezTo>
                <a:lnTo>
                  <a:pt x="16841" y="78191"/>
                </a:lnTo>
                <a:lnTo>
                  <a:pt x="0" y="79394"/>
                </a:lnTo>
                <a:lnTo>
                  <a:pt x="0" y="170817"/>
                </a:lnTo>
                <a:lnTo>
                  <a:pt x="67365" y="175629"/>
                </a:lnTo>
                <a:lnTo>
                  <a:pt x="134729" y="170817"/>
                </a:lnTo>
                <a:lnTo>
                  <a:pt x="134729" y="79394"/>
                </a:lnTo>
                <a:lnTo>
                  <a:pt x="117888" y="78191"/>
                </a:lnTo>
                <a:close/>
              </a:path>
            </a:pathLst>
          </a:custGeom>
          <a:solidFill>
            <a:srgbClr val="CA005D"/>
          </a:solidFill>
          <a:ln w="2381" cap="flat">
            <a:noFill/>
            <a:prstDash val="solid"/>
            <a:miter/>
          </a:ln>
        </p:spPr>
        <p:txBody>
          <a:bodyPr rtlCol="0" anchor="ctr"/>
          <a:lstStyle/>
          <a:p>
            <a:endParaRPr lang="en-GB"/>
          </a:p>
        </p:txBody>
      </p:sp>
      <p:sp>
        <p:nvSpPr>
          <p:cNvPr id="59" name="Oval 58">
            <a:extLst>
              <a:ext uri="{FF2B5EF4-FFF2-40B4-BE49-F238E27FC236}">
                <a16:creationId xmlns:a16="http://schemas.microsoft.com/office/drawing/2014/main" id="{80174C57-B7C5-49D4-B6D1-EAA180EF3F68}"/>
              </a:ext>
            </a:extLst>
          </p:cNvPr>
          <p:cNvSpPr/>
          <p:nvPr/>
        </p:nvSpPr>
        <p:spPr>
          <a:xfrm>
            <a:off x="3057553" y="2174066"/>
            <a:ext cx="333205" cy="290699"/>
          </a:xfrm>
          <a:prstGeom prst="ellipse">
            <a:avLst/>
          </a:prstGeom>
          <a:solidFill>
            <a:schemeClr val="tx2"/>
          </a:solidFill>
          <a:ln w="3175" cap="flat" cmpd="sng" algn="ctr">
            <a:noFill/>
            <a:prstDash val="solid"/>
          </a:ln>
          <a:effectLst/>
        </p:spPr>
        <p:txBody>
          <a:bodyPr lIns="0" tIns="0" rIns="0" bIns="0" rtlCol="0" anchor="ctr"/>
          <a:lstStyle/>
          <a:p>
            <a:pPr algn="ctr">
              <a:defRPr/>
            </a:pPr>
            <a:r>
              <a:rPr lang="en-GB" sz="675" kern="0">
                <a:solidFill>
                  <a:srgbClr val="FFFFFF"/>
                </a:solidFill>
                <a:latin typeface="Arial Rounded MT Bold"/>
                <a:cs typeface="Arial" panose="020B0604020202020204" pitchFamily="34" charset="0"/>
              </a:rPr>
              <a:t>0</a:t>
            </a:r>
          </a:p>
        </p:txBody>
      </p:sp>
      <p:cxnSp>
        <p:nvCxnSpPr>
          <p:cNvPr id="86" name="Straight Connector 85">
            <a:extLst>
              <a:ext uri="{FF2B5EF4-FFF2-40B4-BE49-F238E27FC236}">
                <a16:creationId xmlns:a16="http://schemas.microsoft.com/office/drawing/2014/main" id="{DE512855-9F5F-4FB1-820F-5EE90E814E65}"/>
              </a:ext>
            </a:extLst>
          </p:cNvPr>
          <p:cNvCxnSpPr>
            <a:cxnSpLocks/>
            <a:stCxn id="84" idx="3"/>
            <a:endCxn id="4" idx="10"/>
          </p:cNvCxnSpPr>
          <p:nvPr/>
        </p:nvCxnSpPr>
        <p:spPr>
          <a:xfrm flipH="1">
            <a:off x="6716148" y="1398811"/>
            <a:ext cx="2219767" cy="1124270"/>
          </a:xfrm>
          <a:prstGeom prst="line">
            <a:avLst/>
          </a:prstGeom>
          <a:noFill/>
          <a:ln w="28575" cap="flat" cmpd="sng" algn="ctr">
            <a:solidFill>
              <a:srgbClr val="CA005D"/>
            </a:solidFill>
            <a:prstDash val="solid"/>
            <a:round/>
            <a:headEnd type="none" w="med" len="med"/>
            <a:tailEnd type="arrow" w="med" len="med"/>
          </a:ln>
          <a:effectLst/>
        </p:spPr>
      </p:cxnSp>
      <p:sp>
        <p:nvSpPr>
          <p:cNvPr id="61" name="Oval 60">
            <a:extLst>
              <a:ext uri="{FF2B5EF4-FFF2-40B4-BE49-F238E27FC236}">
                <a16:creationId xmlns:a16="http://schemas.microsoft.com/office/drawing/2014/main" id="{EE6C1A7C-E0E2-4C0B-A56C-DBE3469E309C}"/>
              </a:ext>
            </a:extLst>
          </p:cNvPr>
          <p:cNvSpPr/>
          <p:nvPr/>
        </p:nvSpPr>
        <p:spPr>
          <a:xfrm>
            <a:off x="2466083" y="5593979"/>
            <a:ext cx="492010" cy="465057"/>
          </a:xfrm>
          <a:prstGeom prst="ellipse">
            <a:avLst/>
          </a:prstGeom>
          <a:solidFill>
            <a:schemeClr val="tx2"/>
          </a:solidFill>
          <a:ln w="3175" cap="flat" cmpd="sng" algn="ctr">
            <a:noFill/>
            <a:prstDash val="solid"/>
          </a:ln>
          <a:effectLst/>
        </p:spPr>
        <p:txBody>
          <a:bodyPr lIns="0" tIns="0" rIns="0" bIns="0" rtlCol="0" anchor="ctr"/>
          <a:lstStyle/>
          <a:p>
            <a:pPr algn="ctr"/>
            <a:endParaRPr lang="en-GB" sz="1000" kern="0">
              <a:solidFill>
                <a:schemeClr val="bg2"/>
              </a:solidFill>
              <a:latin typeface="Arial Rounded MT Bold"/>
              <a:cs typeface="Arial" panose="020B0604020202020204" pitchFamily="34" charset="0"/>
            </a:endParaRPr>
          </a:p>
        </p:txBody>
      </p:sp>
      <p:sp>
        <p:nvSpPr>
          <p:cNvPr id="62" name="TextBox 61">
            <a:extLst>
              <a:ext uri="{FF2B5EF4-FFF2-40B4-BE49-F238E27FC236}">
                <a16:creationId xmlns:a16="http://schemas.microsoft.com/office/drawing/2014/main" id="{538D3E10-9321-464B-948F-9D3A5D2072B2}"/>
              </a:ext>
            </a:extLst>
          </p:cNvPr>
          <p:cNvSpPr txBox="1"/>
          <p:nvPr/>
        </p:nvSpPr>
        <p:spPr>
          <a:xfrm>
            <a:off x="2373513" y="5650306"/>
            <a:ext cx="677766" cy="369332"/>
          </a:xfrm>
          <a:prstGeom prst="rect">
            <a:avLst/>
          </a:prstGeom>
          <a:noFill/>
        </p:spPr>
        <p:txBody>
          <a:bodyPr wrap="square" rtlCol="0">
            <a:spAutoFit/>
          </a:bodyPr>
          <a:lstStyle/>
          <a:p>
            <a:pPr algn="ctr"/>
            <a:r>
              <a:rPr lang="en-GB" sz="600">
                <a:solidFill>
                  <a:schemeClr val="bg2"/>
                </a:solidFill>
                <a:latin typeface="Lato" panose="020F0502020204030203"/>
                <a:cs typeface="Latha" panose="020B0502040204020203" pitchFamily="34" charset="0"/>
              </a:rPr>
              <a:t>Opportunity captured CFDA</a:t>
            </a:r>
          </a:p>
        </p:txBody>
      </p:sp>
      <p:sp>
        <p:nvSpPr>
          <p:cNvPr id="65" name="Oval 64">
            <a:extLst>
              <a:ext uri="{FF2B5EF4-FFF2-40B4-BE49-F238E27FC236}">
                <a16:creationId xmlns:a16="http://schemas.microsoft.com/office/drawing/2014/main" id="{6F5EC0B7-2FFF-49E3-8AC5-D91F82AB22E1}"/>
              </a:ext>
            </a:extLst>
          </p:cNvPr>
          <p:cNvSpPr/>
          <p:nvPr/>
        </p:nvSpPr>
        <p:spPr>
          <a:xfrm>
            <a:off x="3637325" y="5590622"/>
            <a:ext cx="492010" cy="465057"/>
          </a:xfrm>
          <a:prstGeom prst="ellipse">
            <a:avLst/>
          </a:prstGeom>
          <a:solidFill>
            <a:schemeClr val="tx2"/>
          </a:solidFill>
          <a:ln w="3175" cap="flat" cmpd="sng" algn="ctr">
            <a:noFill/>
            <a:prstDash val="solid"/>
          </a:ln>
          <a:effectLst/>
        </p:spPr>
        <p:txBody>
          <a:bodyPr lIns="0" tIns="0" rIns="0" bIns="0" rtlCol="0" anchor="ctr"/>
          <a:lstStyle/>
          <a:p>
            <a:pPr algn="ctr"/>
            <a:endParaRPr lang="en-GB" sz="1000" kern="0">
              <a:solidFill>
                <a:schemeClr val="bg2"/>
              </a:solidFill>
              <a:latin typeface="Arial Rounded MT Bold"/>
              <a:cs typeface="Arial" panose="020B0604020202020204" pitchFamily="34" charset="0"/>
            </a:endParaRPr>
          </a:p>
        </p:txBody>
      </p:sp>
      <p:sp>
        <p:nvSpPr>
          <p:cNvPr id="66" name="TextBox 65">
            <a:extLst>
              <a:ext uri="{FF2B5EF4-FFF2-40B4-BE49-F238E27FC236}">
                <a16:creationId xmlns:a16="http://schemas.microsoft.com/office/drawing/2014/main" id="{AD891867-104C-4332-9054-A914E2BDC4CC}"/>
              </a:ext>
            </a:extLst>
          </p:cNvPr>
          <p:cNvSpPr txBox="1"/>
          <p:nvPr/>
        </p:nvSpPr>
        <p:spPr>
          <a:xfrm>
            <a:off x="3552919" y="5646949"/>
            <a:ext cx="677766" cy="369332"/>
          </a:xfrm>
          <a:prstGeom prst="rect">
            <a:avLst/>
          </a:prstGeom>
          <a:noFill/>
        </p:spPr>
        <p:txBody>
          <a:bodyPr wrap="square" rtlCol="0">
            <a:spAutoFit/>
          </a:bodyPr>
          <a:lstStyle/>
          <a:p>
            <a:pPr algn="ctr"/>
            <a:r>
              <a:rPr lang="en-GB" sz="600">
                <a:solidFill>
                  <a:schemeClr val="bg2"/>
                </a:solidFill>
                <a:latin typeface="Lato" panose="020F0502020204030203"/>
                <a:cs typeface="Latha" panose="020B0502040204020203" pitchFamily="34" charset="0"/>
              </a:rPr>
              <a:t>Solution approval at CFDA</a:t>
            </a:r>
          </a:p>
        </p:txBody>
      </p:sp>
      <p:sp>
        <p:nvSpPr>
          <p:cNvPr id="67" name="Oval 66">
            <a:extLst>
              <a:ext uri="{FF2B5EF4-FFF2-40B4-BE49-F238E27FC236}">
                <a16:creationId xmlns:a16="http://schemas.microsoft.com/office/drawing/2014/main" id="{7EF7FDAB-36DD-4EF3-8EFB-BA7D14FC822A}"/>
              </a:ext>
            </a:extLst>
          </p:cNvPr>
          <p:cNvSpPr/>
          <p:nvPr/>
        </p:nvSpPr>
        <p:spPr>
          <a:xfrm>
            <a:off x="4647881" y="5587265"/>
            <a:ext cx="492010" cy="465057"/>
          </a:xfrm>
          <a:prstGeom prst="ellipse">
            <a:avLst/>
          </a:prstGeom>
          <a:solidFill>
            <a:schemeClr val="tx2"/>
          </a:solidFill>
          <a:ln w="3175" cap="flat" cmpd="sng" algn="ctr">
            <a:noFill/>
            <a:prstDash val="solid"/>
          </a:ln>
          <a:effectLst/>
        </p:spPr>
        <p:txBody>
          <a:bodyPr lIns="0" tIns="0" rIns="0" bIns="0" rtlCol="0" anchor="ctr"/>
          <a:lstStyle/>
          <a:p>
            <a:pPr algn="ctr"/>
            <a:endParaRPr lang="en-GB" sz="1000" kern="0">
              <a:solidFill>
                <a:schemeClr val="bg2"/>
              </a:solidFill>
              <a:latin typeface="Arial Rounded MT Bold"/>
              <a:cs typeface="Arial" panose="020B0604020202020204" pitchFamily="34" charset="0"/>
            </a:endParaRPr>
          </a:p>
        </p:txBody>
      </p:sp>
      <p:sp>
        <p:nvSpPr>
          <p:cNvPr id="68" name="TextBox 67">
            <a:extLst>
              <a:ext uri="{FF2B5EF4-FFF2-40B4-BE49-F238E27FC236}">
                <a16:creationId xmlns:a16="http://schemas.microsoft.com/office/drawing/2014/main" id="{32EAD326-8D2E-4EF2-A5D5-0B0D79D153AA}"/>
              </a:ext>
            </a:extLst>
          </p:cNvPr>
          <p:cNvSpPr txBox="1"/>
          <p:nvPr/>
        </p:nvSpPr>
        <p:spPr>
          <a:xfrm>
            <a:off x="4563475" y="5643592"/>
            <a:ext cx="677766" cy="369332"/>
          </a:xfrm>
          <a:prstGeom prst="rect">
            <a:avLst/>
          </a:prstGeom>
          <a:noFill/>
        </p:spPr>
        <p:txBody>
          <a:bodyPr wrap="square" rtlCol="0">
            <a:spAutoFit/>
          </a:bodyPr>
          <a:lstStyle/>
          <a:p>
            <a:pPr algn="ctr"/>
            <a:r>
              <a:rPr lang="en-GB" sz="600">
                <a:solidFill>
                  <a:schemeClr val="bg2"/>
                </a:solidFill>
                <a:latin typeface="Lato" panose="020F0502020204030203"/>
                <a:cs typeface="Latha" panose="020B0502040204020203" pitchFamily="34" charset="0"/>
              </a:rPr>
              <a:t>HL solution approval at CFDA</a:t>
            </a:r>
          </a:p>
        </p:txBody>
      </p:sp>
      <p:sp>
        <p:nvSpPr>
          <p:cNvPr id="69" name="Oval 68">
            <a:extLst>
              <a:ext uri="{FF2B5EF4-FFF2-40B4-BE49-F238E27FC236}">
                <a16:creationId xmlns:a16="http://schemas.microsoft.com/office/drawing/2014/main" id="{8F0E171B-7FC9-49C6-9503-5CA1BEB6911E}"/>
              </a:ext>
            </a:extLst>
          </p:cNvPr>
          <p:cNvSpPr/>
          <p:nvPr/>
        </p:nvSpPr>
        <p:spPr>
          <a:xfrm>
            <a:off x="5858907" y="5592043"/>
            <a:ext cx="492010" cy="465057"/>
          </a:xfrm>
          <a:prstGeom prst="ellipse">
            <a:avLst/>
          </a:prstGeom>
          <a:solidFill>
            <a:schemeClr val="tx2"/>
          </a:solidFill>
          <a:ln w="3175" cap="flat" cmpd="sng" algn="ctr">
            <a:noFill/>
            <a:prstDash val="solid"/>
          </a:ln>
          <a:effectLst/>
        </p:spPr>
        <p:txBody>
          <a:bodyPr lIns="0" tIns="0" rIns="0" bIns="0" rtlCol="0" anchor="ctr"/>
          <a:lstStyle/>
          <a:p>
            <a:pPr algn="ctr"/>
            <a:endParaRPr lang="en-GB" sz="1000" kern="0">
              <a:solidFill>
                <a:schemeClr val="bg2"/>
              </a:solidFill>
              <a:latin typeface="Arial Rounded MT Bold"/>
              <a:cs typeface="Arial" panose="020B0604020202020204" pitchFamily="34" charset="0"/>
            </a:endParaRPr>
          </a:p>
        </p:txBody>
      </p:sp>
      <p:sp>
        <p:nvSpPr>
          <p:cNvPr id="70" name="TextBox 69">
            <a:extLst>
              <a:ext uri="{FF2B5EF4-FFF2-40B4-BE49-F238E27FC236}">
                <a16:creationId xmlns:a16="http://schemas.microsoft.com/office/drawing/2014/main" id="{E4A77E24-F55D-4C20-A50C-F0865A7D5937}"/>
              </a:ext>
            </a:extLst>
          </p:cNvPr>
          <p:cNvSpPr txBox="1"/>
          <p:nvPr/>
        </p:nvSpPr>
        <p:spPr>
          <a:xfrm>
            <a:off x="5772578" y="5643592"/>
            <a:ext cx="677766" cy="369332"/>
          </a:xfrm>
          <a:prstGeom prst="rect">
            <a:avLst/>
          </a:prstGeom>
          <a:noFill/>
        </p:spPr>
        <p:txBody>
          <a:bodyPr wrap="square" rtlCol="0">
            <a:spAutoFit/>
          </a:bodyPr>
          <a:lstStyle/>
          <a:p>
            <a:pPr algn="ctr"/>
            <a:r>
              <a:rPr lang="en-GB" sz="600">
                <a:solidFill>
                  <a:schemeClr val="bg2"/>
                </a:solidFill>
                <a:latin typeface="Lato" panose="020F0502020204030203"/>
                <a:cs typeface="Latha" panose="020B0502040204020203" pitchFamily="34" charset="0"/>
              </a:rPr>
              <a:t>LL solution approval at CFDA</a:t>
            </a:r>
          </a:p>
        </p:txBody>
      </p:sp>
      <p:sp>
        <p:nvSpPr>
          <p:cNvPr id="71" name="Oval 70">
            <a:extLst>
              <a:ext uri="{FF2B5EF4-FFF2-40B4-BE49-F238E27FC236}">
                <a16:creationId xmlns:a16="http://schemas.microsoft.com/office/drawing/2014/main" id="{AC19787D-65CF-436E-B9A6-FFECDCE9EC08}"/>
              </a:ext>
            </a:extLst>
          </p:cNvPr>
          <p:cNvSpPr/>
          <p:nvPr/>
        </p:nvSpPr>
        <p:spPr>
          <a:xfrm>
            <a:off x="6970197" y="5594295"/>
            <a:ext cx="492010" cy="465057"/>
          </a:xfrm>
          <a:prstGeom prst="ellipse">
            <a:avLst/>
          </a:prstGeom>
          <a:solidFill>
            <a:schemeClr val="tx2"/>
          </a:solidFill>
          <a:ln w="3175" cap="flat" cmpd="sng" algn="ctr">
            <a:noFill/>
            <a:prstDash val="solid"/>
          </a:ln>
          <a:effectLst/>
        </p:spPr>
        <p:txBody>
          <a:bodyPr lIns="0" tIns="0" rIns="0" bIns="0" rtlCol="0" anchor="ctr"/>
          <a:lstStyle/>
          <a:p>
            <a:pPr algn="ctr"/>
            <a:endParaRPr lang="en-GB" sz="1000" kern="0">
              <a:solidFill>
                <a:schemeClr val="bg2"/>
              </a:solidFill>
              <a:latin typeface="Arial Rounded MT Bold"/>
              <a:cs typeface="Arial" panose="020B0604020202020204" pitchFamily="34" charset="0"/>
            </a:endParaRPr>
          </a:p>
        </p:txBody>
      </p:sp>
      <p:sp>
        <p:nvSpPr>
          <p:cNvPr id="72" name="TextBox 71">
            <a:extLst>
              <a:ext uri="{FF2B5EF4-FFF2-40B4-BE49-F238E27FC236}">
                <a16:creationId xmlns:a16="http://schemas.microsoft.com/office/drawing/2014/main" id="{816200A8-C731-48E8-ACF0-BB2608F82A22}"/>
              </a:ext>
            </a:extLst>
          </p:cNvPr>
          <p:cNvSpPr txBox="1"/>
          <p:nvPr/>
        </p:nvSpPr>
        <p:spPr>
          <a:xfrm>
            <a:off x="6877627" y="5650622"/>
            <a:ext cx="677766" cy="369332"/>
          </a:xfrm>
          <a:prstGeom prst="rect">
            <a:avLst/>
          </a:prstGeom>
          <a:noFill/>
        </p:spPr>
        <p:txBody>
          <a:bodyPr wrap="square" rtlCol="0">
            <a:spAutoFit/>
          </a:bodyPr>
          <a:lstStyle/>
          <a:p>
            <a:pPr algn="ctr"/>
            <a:r>
              <a:rPr lang="en-GB" sz="600">
                <a:solidFill>
                  <a:schemeClr val="bg2"/>
                </a:solidFill>
                <a:latin typeface="Lato" panose="020F0502020204030203"/>
                <a:cs typeface="Latha" panose="020B0502040204020203" pitchFamily="34" charset="0"/>
              </a:rPr>
              <a:t>Solution </a:t>
            </a:r>
          </a:p>
          <a:p>
            <a:pPr algn="ctr"/>
            <a:r>
              <a:rPr lang="en-GB" sz="600">
                <a:solidFill>
                  <a:schemeClr val="bg2"/>
                </a:solidFill>
                <a:latin typeface="Lato" panose="020F0502020204030203"/>
                <a:cs typeface="Latha" panose="020B0502040204020203" pitchFamily="34" charset="0"/>
              </a:rPr>
              <a:t>build approval at CFDA</a:t>
            </a:r>
          </a:p>
        </p:txBody>
      </p:sp>
      <p:sp>
        <p:nvSpPr>
          <p:cNvPr id="73" name="Oval 72">
            <a:extLst>
              <a:ext uri="{FF2B5EF4-FFF2-40B4-BE49-F238E27FC236}">
                <a16:creationId xmlns:a16="http://schemas.microsoft.com/office/drawing/2014/main" id="{5C6F9597-B820-4CC8-AD5C-BFB7FFF68446}"/>
              </a:ext>
            </a:extLst>
          </p:cNvPr>
          <p:cNvSpPr/>
          <p:nvPr/>
        </p:nvSpPr>
        <p:spPr>
          <a:xfrm>
            <a:off x="7953107" y="5601636"/>
            <a:ext cx="492010" cy="465057"/>
          </a:xfrm>
          <a:prstGeom prst="ellipse">
            <a:avLst/>
          </a:prstGeom>
          <a:solidFill>
            <a:schemeClr val="tx2"/>
          </a:solidFill>
          <a:ln w="3175" cap="flat" cmpd="sng" algn="ctr">
            <a:noFill/>
            <a:prstDash val="solid"/>
          </a:ln>
          <a:effectLst/>
        </p:spPr>
        <p:txBody>
          <a:bodyPr lIns="0" tIns="0" rIns="0" bIns="0" rtlCol="0" anchor="ctr"/>
          <a:lstStyle/>
          <a:p>
            <a:pPr algn="ctr"/>
            <a:endParaRPr lang="en-GB" sz="1000" kern="0">
              <a:solidFill>
                <a:schemeClr val="bg2"/>
              </a:solidFill>
              <a:latin typeface="Arial Rounded MT Bold"/>
              <a:cs typeface="Arial" panose="020B0604020202020204" pitchFamily="34" charset="0"/>
            </a:endParaRPr>
          </a:p>
        </p:txBody>
      </p:sp>
      <p:sp>
        <p:nvSpPr>
          <p:cNvPr id="81" name="TextBox 80">
            <a:extLst>
              <a:ext uri="{FF2B5EF4-FFF2-40B4-BE49-F238E27FC236}">
                <a16:creationId xmlns:a16="http://schemas.microsoft.com/office/drawing/2014/main" id="{D74CCB92-713A-4A0C-995B-F569AEE01730}"/>
              </a:ext>
            </a:extLst>
          </p:cNvPr>
          <p:cNvSpPr txBox="1"/>
          <p:nvPr/>
        </p:nvSpPr>
        <p:spPr>
          <a:xfrm>
            <a:off x="7860537" y="5657963"/>
            <a:ext cx="677766" cy="369332"/>
          </a:xfrm>
          <a:prstGeom prst="rect">
            <a:avLst/>
          </a:prstGeom>
          <a:noFill/>
        </p:spPr>
        <p:txBody>
          <a:bodyPr wrap="square" rtlCol="0">
            <a:spAutoFit/>
          </a:bodyPr>
          <a:lstStyle/>
          <a:p>
            <a:pPr algn="ctr"/>
            <a:r>
              <a:rPr lang="en-GB" sz="600">
                <a:solidFill>
                  <a:schemeClr val="bg2"/>
                </a:solidFill>
                <a:latin typeface="Lato" panose="020F0502020204030203"/>
                <a:cs typeface="Latha" panose="020B0502040204020203" pitchFamily="34" charset="0"/>
              </a:rPr>
              <a:t>Solution </a:t>
            </a:r>
          </a:p>
          <a:p>
            <a:pPr algn="ctr"/>
            <a:r>
              <a:rPr lang="en-GB" sz="600">
                <a:solidFill>
                  <a:schemeClr val="bg2"/>
                </a:solidFill>
                <a:latin typeface="Lato" panose="020F0502020204030203"/>
                <a:cs typeface="Latha" panose="020B0502040204020203" pitchFamily="34" charset="0"/>
              </a:rPr>
              <a:t>test approval at CFDA</a:t>
            </a:r>
          </a:p>
        </p:txBody>
      </p:sp>
      <p:sp>
        <p:nvSpPr>
          <p:cNvPr id="85" name="Oval 84">
            <a:extLst>
              <a:ext uri="{FF2B5EF4-FFF2-40B4-BE49-F238E27FC236}">
                <a16:creationId xmlns:a16="http://schemas.microsoft.com/office/drawing/2014/main" id="{27E280CE-8C72-4377-BF7B-36068106953C}"/>
              </a:ext>
            </a:extLst>
          </p:cNvPr>
          <p:cNvSpPr/>
          <p:nvPr/>
        </p:nvSpPr>
        <p:spPr>
          <a:xfrm>
            <a:off x="9016944" y="5605981"/>
            <a:ext cx="492010" cy="465057"/>
          </a:xfrm>
          <a:prstGeom prst="ellipse">
            <a:avLst/>
          </a:prstGeom>
          <a:solidFill>
            <a:schemeClr val="tx2"/>
          </a:solidFill>
          <a:ln w="3175" cap="flat" cmpd="sng" algn="ctr">
            <a:noFill/>
            <a:prstDash val="solid"/>
          </a:ln>
          <a:effectLst/>
        </p:spPr>
        <p:txBody>
          <a:bodyPr lIns="0" tIns="0" rIns="0" bIns="0" rtlCol="0" anchor="ctr"/>
          <a:lstStyle/>
          <a:p>
            <a:pPr algn="ctr"/>
            <a:endParaRPr lang="en-GB" sz="1000" kern="0">
              <a:solidFill>
                <a:schemeClr val="bg2"/>
              </a:solidFill>
              <a:latin typeface="Arial Rounded MT Bold"/>
              <a:cs typeface="Arial" panose="020B0604020202020204" pitchFamily="34" charset="0"/>
            </a:endParaRPr>
          </a:p>
        </p:txBody>
      </p:sp>
      <p:sp>
        <p:nvSpPr>
          <p:cNvPr id="112" name="TextBox 111">
            <a:extLst>
              <a:ext uri="{FF2B5EF4-FFF2-40B4-BE49-F238E27FC236}">
                <a16:creationId xmlns:a16="http://schemas.microsoft.com/office/drawing/2014/main" id="{EBA51457-7E1D-4FF3-AC61-98CCF68F9530}"/>
              </a:ext>
            </a:extLst>
          </p:cNvPr>
          <p:cNvSpPr txBox="1"/>
          <p:nvPr/>
        </p:nvSpPr>
        <p:spPr>
          <a:xfrm>
            <a:off x="8924374" y="5662308"/>
            <a:ext cx="677766" cy="369332"/>
          </a:xfrm>
          <a:prstGeom prst="rect">
            <a:avLst/>
          </a:prstGeom>
          <a:noFill/>
        </p:spPr>
        <p:txBody>
          <a:bodyPr wrap="square" rtlCol="0">
            <a:spAutoFit/>
          </a:bodyPr>
          <a:lstStyle/>
          <a:p>
            <a:pPr algn="ctr"/>
            <a:r>
              <a:rPr lang="en-GB" sz="600">
                <a:solidFill>
                  <a:schemeClr val="bg2"/>
                </a:solidFill>
                <a:latin typeface="Lato" panose="020F0502020204030203"/>
                <a:cs typeface="Latha" panose="020B0502040204020203" pitchFamily="34" charset="0"/>
              </a:rPr>
              <a:t>Solution </a:t>
            </a:r>
          </a:p>
          <a:p>
            <a:pPr algn="ctr"/>
            <a:r>
              <a:rPr lang="en-GB" sz="600">
                <a:solidFill>
                  <a:schemeClr val="bg2"/>
                </a:solidFill>
                <a:latin typeface="Lato" panose="020F0502020204030203"/>
                <a:cs typeface="Latha" panose="020B0502040204020203" pitchFamily="34" charset="0"/>
              </a:rPr>
              <a:t>approval at CFDA</a:t>
            </a:r>
          </a:p>
        </p:txBody>
      </p:sp>
      <p:sp>
        <p:nvSpPr>
          <p:cNvPr id="115" name="Oval 114">
            <a:extLst>
              <a:ext uri="{FF2B5EF4-FFF2-40B4-BE49-F238E27FC236}">
                <a16:creationId xmlns:a16="http://schemas.microsoft.com/office/drawing/2014/main" id="{5F6AB0FA-12B2-4AB2-BCFF-3A64D145462D}"/>
              </a:ext>
            </a:extLst>
          </p:cNvPr>
          <p:cNvSpPr/>
          <p:nvPr/>
        </p:nvSpPr>
        <p:spPr>
          <a:xfrm>
            <a:off x="9324746" y="4799752"/>
            <a:ext cx="1418424" cy="777479"/>
          </a:xfrm>
          <a:prstGeom prst="ellipse">
            <a:avLst/>
          </a:prstGeom>
          <a:solidFill>
            <a:srgbClr val="CA005D"/>
          </a:solidFill>
          <a:ln w="19050" cap="flat" cmpd="sng" algn="ctr">
            <a:solidFill>
              <a:srgbClr val="CA005D"/>
            </a:solidFill>
            <a:prstDash val="solid"/>
            <a:miter lim="800000"/>
          </a:ln>
          <a:effectLst/>
        </p:spPr>
        <p:txBody>
          <a:bodyPr rtlCol="0" anchor="ctr"/>
          <a:lstStyle/>
          <a:p>
            <a:pPr algn="ctr">
              <a:defRPr/>
            </a:pPr>
            <a:endParaRPr lang="en-GB" sz="900" b="1" kern="0">
              <a:solidFill>
                <a:srgbClr val="FFFFFF"/>
              </a:solidFill>
              <a:latin typeface="Calibri" panose="020F0502020204030204"/>
            </a:endParaRPr>
          </a:p>
        </p:txBody>
      </p:sp>
      <p:sp>
        <p:nvSpPr>
          <p:cNvPr id="13" name="Rectangle 12">
            <a:extLst>
              <a:ext uri="{FF2B5EF4-FFF2-40B4-BE49-F238E27FC236}">
                <a16:creationId xmlns:a16="http://schemas.microsoft.com/office/drawing/2014/main" id="{B42D5BD7-51D7-47EA-AEDB-182BE39CC01E}"/>
              </a:ext>
            </a:extLst>
          </p:cNvPr>
          <p:cNvSpPr/>
          <p:nvPr/>
        </p:nvSpPr>
        <p:spPr>
          <a:xfrm>
            <a:off x="9324746" y="4884122"/>
            <a:ext cx="1418424" cy="630942"/>
          </a:xfrm>
          <a:prstGeom prst="rect">
            <a:avLst/>
          </a:prstGeom>
        </p:spPr>
        <p:txBody>
          <a:bodyPr wrap="square">
            <a:spAutoFit/>
          </a:bodyPr>
          <a:lstStyle/>
          <a:p>
            <a:pPr lvl="0" algn="ctr">
              <a:defRPr/>
            </a:pPr>
            <a:r>
              <a:rPr lang="en-GB" sz="700" b="1" kern="0">
                <a:solidFill>
                  <a:srgbClr val="FFFFFF"/>
                </a:solidFill>
                <a:latin typeface="Lato" panose="020F0502020204030203"/>
              </a:rPr>
              <a:t>CFDA provide critical approvals throughout the project lifecycle. CFDA governance activities can be viewed here  </a:t>
            </a:r>
          </a:p>
        </p:txBody>
      </p:sp>
    </p:spTree>
    <p:extLst>
      <p:ext uri="{BB962C8B-B14F-4D97-AF65-F5344CB8AC3E}">
        <p14:creationId xmlns:p14="http://schemas.microsoft.com/office/powerpoint/2010/main" val="74501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13859D-F4C4-C24E-A12A-23CC80AF9AF7}"/>
              </a:ext>
            </a:extLst>
          </p:cNvPr>
          <p:cNvSpPr txBox="1"/>
          <p:nvPr/>
        </p:nvSpPr>
        <p:spPr>
          <a:xfrm>
            <a:off x="20835" y="122777"/>
            <a:ext cx="2770117" cy="584775"/>
          </a:xfrm>
          <a:prstGeom prst="rect">
            <a:avLst/>
          </a:prstGeom>
          <a:noFill/>
        </p:spPr>
        <p:txBody>
          <a:bodyPr wrap="none" rtlCol="0">
            <a:spAutoFit/>
          </a:bodyPr>
          <a:lstStyle/>
          <a:p>
            <a:pPr lvl="0">
              <a:defRPr/>
            </a:pPr>
            <a:r>
              <a:rPr lang="en-US" sz="3200">
                <a:solidFill>
                  <a:srgbClr val="CA005D">
                    <a:lumMod val="75000"/>
                  </a:srgbClr>
                </a:solidFill>
              </a:rPr>
              <a:t>CFDA Members</a:t>
            </a:r>
          </a:p>
        </p:txBody>
      </p:sp>
      <p:grpSp>
        <p:nvGrpSpPr>
          <p:cNvPr id="14" name="Group 13">
            <a:extLst>
              <a:ext uri="{FF2B5EF4-FFF2-40B4-BE49-F238E27FC236}">
                <a16:creationId xmlns:a16="http://schemas.microsoft.com/office/drawing/2014/main" id="{F214D2BA-9921-4DA9-888A-01C533343302}"/>
              </a:ext>
            </a:extLst>
          </p:cNvPr>
          <p:cNvGrpSpPr/>
          <p:nvPr/>
        </p:nvGrpSpPr>
        <p:grpSpPr>
          <a:xfrm>
            <a:off x="246613" y="867696"/>
            <a:ext cx="11564694" cy="5122607"/>
            <a:chOff x="332338" y="540774"/>
            <a:chExt cx="11564694" cy="5122607"/>
          </a:xfrm>
        </p:grpSpPr>
        <p:sp>
          <p:nvSpPr>
            <p:cNvPr id="15" name="Rectangle: Rounded Corners 14">
              <a:extLst>
                <a:ext uri="{FF2B5EF4-FFF2-40B4-BE49-F238E27FC236}">
                  <a16:creationId xmlns:a16="http://schemas.microsoft.com/office/drawing/2014/main" id="{6511210E-A979-44CF-9BCD-2E5E6A5FD369}"/>
                </a:ext>
              </a:extLst>
            </p:cNvPr>
            <p:cNvSpPr/>
            <p:nvPr/>
          </p:nvSpPr>
          <p:spPr>
            <a:xfrm>
              <a:off x="332338" y="540774"/>
              <a:ext cx="11564694" cy="5122607"/>
            </a:xfrm>
            <a:prstGeom prst="roundRect">
              <a:avLst/>
            </a:prstGeom>
            <a:solidFill>
              <a:schemeClr val="accent2">
                <a:lumMod val="60000"/>
                <a:lumOff val="40000"/>
                <a:alpha val="5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bg1"/>
                  </a:solidFill>
                  <a:effectLst/>
                  <a:uLnTx/>
                  <a:uFillTx/>
                  <a:latin typeface="Calibri" panose="020F0502020204030204"/>
                  <a:ea typeface="+mn-ea"/>
                  <a:cs typeface="+mn-cs"/>
                </a:rPr>
                <a:t>Cross Functional Design Authority (System Engineering Governance)</a:t>
              </a:r>
            </a:p>
          </p:txBody>
        </p:sp>
        <p:sp>
          <p:nvSpPr>
            <p:cNvPr id="16" name="Rectangle: Rounded Corners 15">
              <a:extLst>
                <a:ext uri="{FF2B5EF4-FFF2-40B4-BE49-F238E27FC236}">
                  <a16:creationId xmlns:a16="http://schemas.microsoft.com/office/drawing/2014/main" id="{AA7FD963-060E-4134-AC48-753E0A3748A6}"/>
                </a:ext>
              </a:extLst>
            </p:cNvPr>
            <p:cNvSpPr/>
            <p:nvPr/>
          </p:nvSpPr>
          <p:spPr>
            <a:xfrm>
              <a:off x="747251" y="1302221"/>
              <a:ext cx="10697498" cy="2126780"/>
            </a:xfrm>
            <a:prstGeom prst="roundRect">
              <a:avLst/>
            </a:prstGeom>
            <a:solidFill>
              <a:schemeClr val="accent2">
                <a:lumMod val="40000"/>
                <a:lumOff val="60000"/>
                <a:alpha val="5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bg1"/>
                  </a:solidFill>
                  <a:latin typeface="Calibri" panose="020F0502020204030204"/>
                </a:rPr>
                <a:t>DCC CFDA Functional Members</a:t>
              </a:r>
              <a:endParaRPr kumimoji="0" lang="en-GB" sz="14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7" name="Rectangle: Rounded Corners 16">
              <a:extLst>
                <a:ext uri="{FF2B5EF4-FFF2-40B4-BE49-F238E27FC236}">
                  <a16:creationId xmlns:a16="http://schemas.microsoft.com/office/drawing/2014/main" id="{52BC1C45-FC71-45F0-A771-B6EBC6C99380}"/>
                </a:ext>
              </a:extLst>
            </p:cNvPr>
            <p:cNvSpPr/>
            <p:nvPr/>
          </p:nvSpPr>
          <p:spPr>
            <a:xfrm>
              <a:off x="10333055" y="1717398"/>
              <a:ext cx="961695"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Commercial</a:t>
              </a:r>
            </a:p>
          </p:txBody>
        </p:sp>
        <p:sp>
          <p:nvSpPr>
            <p:cNvPr id="18" name="Rectangle: Rounded Corners 17">
              <a:extLst>
                <a:ext uri="{FF2B5EF4-FFF2-40B4-BE49-F238E27FC236}">
                  <a16:creationId xmlns:a16="http://schemas.microsoft.com/office/drawing/2014/main" id="{937736FB-5687-473F-87EA-FD9BA10FEE8B}"/>
                </a:ext>
              </a:extLst>
            </p:cNvPr>
            <p:cNvSpPr/>
            <p:nvPr/>
          </p:nvSpPr>
          <p:spPr>
            <a:xfrm>
              <a:off x="9287638" y="1717398"/>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Regulation</a:t>
              </a:r>
            </a:p>
          </p:txBody>
        </p:sp>
        <p:sp>
          <p:nvSpPr>
            <p:cNvPr id="19" name="Rectangle: Rounded Corners 18">
              <a:extLst>
                <a:ext uri="{FF2B5EF4-FFF2-40B4-BE49-F238E27FC236}">
                  <a16:creationId xmlns:a16="http://schemas.microsoft.com/office/drawing/2014/main" id="{87A21F8D-EC98-4906-A1A4-171BCC7A1EC7}"/>
                </a:ext>
              </a:extLst>
            </p:cNvPr>
            <p:cNvSpPr/>
            <p:nvPr/>
          </p:nvSpPr>
          <p:spPr>
            <a:xfrm>
              <a:off x="7196803" y="1717398"/>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Operations</a:t>
              </a:r>
            </a:p>
            <a:p>
              <a:pPr algn="ctr"/>
              <a:r>
                <a:rPr lang="en-GB" sz="1100" dirty="0"/>
                <a:t>Transition</a:t>
              </a:r>
            </a:p>
            <a:p>
              <a:pPr algn="ctr"/>
              <a:r>
                <a:rPr lang="en-GB" sz="1100" dirty="0"/>
                <a:t>OCAT</a:t>
              </a:r>
            </a:p>
          </p:txBody>
        </p:sp>
        <p:sp>
          <p:nvSpPr>
            <p:cNvPr id="20" name="Rectangle: Rounded Corners 19">
              <a:extLst>
                <a:ext uri="{FF2B5EF4-FFF2-40B4-BE49-F238E27FC236}">
                  <a16:creationId xmlns:a16="http://schemas.microsoft.com/office/drawing/2014/main" id="{35C3B22E-84BB-4C2A-AF7F-62D1C05B8245}"/>
                </a:ext>
              </a:extLst>
            </p:cNvPr>
            <p:cNvSpPr/>
            <p:nvPr/>
          </p:nvSpPr>
          <p:spPr>
            <a:xfrm>
              <a:off x="6151385" y="1717398"/>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Test Assurance</a:t>
              </a:r>
            </a:p>
          </p:txBody>
        </p:sp>
        <p:sp>
          <p:nvSpPr>
            <p:cNvPr id="21" name="Rectangle: Rounded Corners 20">
              <a:extLst>
                <a:ext uri="{FF2B5EF4-FFF2-40B4-BE49-F238E27FC236}">
                  <a16:creationId xmlns:a16="http://schemas.microsoft.com/office/drawing/2014/main" id="{4F03C38A-7C1D-413B-A422-544DC410B84C}"/>
                </a:ext>
              </a:extLst>
            </p:cNvPr>
            <p:cNvSpPr/>
            <p:nvPr/>
          </p:nvSpPr>
          <p:spPr>
            <a:xfrm>
              <a:off x="5105967" y="1717398"/>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Test Architecture</a:t>
              </a:r>
            </a:p>
          </p:txBody>
        </p:sp>
        <p:sp>
          <p:nvSpPr>
            <p:cNvPr id="22" name="Rectangle: Rounded Corners 21">
              <a:extLst>
                <a:ext uri="{FF2B5EF4-FFF2-40B4-BE49-F238E27FC236}">
                  <a16:creationId xmlns:a16="http://schemas.microsoft.com/office/drawing/2014/main" id="{B46F2FA0-3FD2-4E90-98CF-D2E3F8920FCA}"/>
                </a:ext>
              </a:extLst>
            </p:cNvPr>
            <p:cNvSpPr/>
            <p:nvPr/>
          </p:nvSpPr>
          <p:spPr>
            <a:xfrm>
              <a:off x="4060549" y="1717398"/>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Security Architecture</a:t>
              </a:r>
            </a:p>
          </p:txBody>
        </p:sp>
        <p:sp>
          <p:nvSpPr>
            <p:cNvPr id="23" name="Rectangle: Rounded Corners 22">
              <a:extLst>
                <a:ext uri="{FF2B5EF4-FFF2-40B4-BE49-F238E27FC236}">
                  <a16:creationId xmlns:a16="http://schemas.microsoft.com/office/drawing/2014/main" id="{CDC37E0B-5536-409B-85E8-8063D1595BC9}"/>
                </a:ext>
              </a:extLst>
            </p:cNvPr>
            <p:cNvSpPr/>
            <p:nvPr/>
          </p:nvSpPr>
          <p:spPr>
            <a:xfrm>
              <a:off x="3015132" y="1717398"/>
              <a:ext cx="961695"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Service Design</a:t>
              </a:r>
            </a:p>
          </p:txBody>
        </p:sp>
        <p:sp>
          <p:nvSpPr>
            <p:cNvPr id="24" name="Rectangle: Rounded Corners 23">
              <a:extLst>
                <a:ext uri="{FF2B5EF4-FFF2-40B4-BE49-F238E27FC236}">
                  <a16:creationId xmlns:a16="http://schemas.microsoft.com/office/drawing/2014/main" id="{204608A0-3949-43BE-BA06-0787856A5ED1}"/>
                </a:ext>
              </a:extLst>
            </p:cNvPr>
            <p:cNvSpPr/>
            <p:nvPr/>
          </p:nvSpPr>
          <p:spPr>
            <a:xfrm>
              <a:off x="924296" y="1717398"/>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CTO/COO Architecture</a:t>
              </a:r>
            </a:p>
            <a:p>
              <a:pPr algn="ctr"/>
              <a:r>
                <a:rPr lang="en-GB" sz="1100"/>
                <a:t>Teams</a:t>
              </a:r>
            </a:p>
          </p:txBody>
        </p:sp>
        <p:sp>
          <p:nvSpPr>
            <p:cNvPr id="25" name="Rectangle: Rounded Corners 24">
              <a:extLst>
                <a:ext uri="{FF2B5EF4-FFF2-40B4-BE49-F238E27FC236}">
                  <a16:creationId xmlns:a16="http://schemas.microsoft.com/office/drawing/2014/main" id="{4181D963-2797-4B3D-B879-9CC4E6B849A2}"/>
                </a:ext>
              </a:extLst>
            </p:cNvPr>
            <p:cNvSpPr/>
            <p:nvPr/>
          </p:nvSpPr>
          <p:spPr>
            <a:xfrm>
              <a:off x="1969714" y="1717398"/>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Business Analysis</a:t>
              </a:r>
            </a:p>
          </p:txBody>
        </p:sp>
        <p:sp>
          <p:nvSpPr>
            <p:cNvPr id="26" name="Rectangle: Rounded Corners 25">
              <a:extLst>
                <a:ext uri="{FF2B5EF4-FFF2-40B4-BE49-F238E27FC236}">
                  <a16:creationId xmlns:a16="http://schemas.microsoft.com/office/drawing/2014/main" id="{9BBFBDD4-8A0D-4B6F-9FA4-701296F0B005}"/>
                </a:ext>
              </a:extLst>
            </p:cNvPr>
            <p:cNvSpPr/>
            <p:nvPr/>
          </p:nvSpPr>
          <p:spPr>
            <a:xfrm>
              <a:off x="8242221" y="1717398"/>
              <a:ext cx="961695"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Migration Control</a:t>
              </a:r>
            </a:p>
          </p:txBody>
        </p:sp>
        <p:grpSp>
          <p:nvGrpSpPr>
            <p:cNvPr id="27" name="Group 26">
              <a:extLst>
                <a:ext uri="{FF2B5EF4-FFF2-40B4-BE49-F238E27FC236}">
                  <a16:creationId xmlns:a16="http://schemas.microsoft.com/office/drawing/2014/main" id="{9839D13C-11F3-4012-8D2E-232E6CBE8AF9}"/>
                </a:ext>
              </a:extLst>
            </p:cNvPr>
            <p:cNvGrpSpPr/>
            <p:nvPr/>
          </p:nvGrpSpPr>
          <p:grpSpPr>
            <a:xfrm>
              <a:off x="769129" y="3611931"/>
              <a:ext cx="4403285" cy="1327355"/>
              <a:chOff x="-11105536" y="1302219"/>
              <a:chExt cx="4403285" cy="1327355"/>
            </a:xfrm>
          </p:grpSpPr>
          <p:sp>
            <p:nvSpPr>
              <p:cNvPr id="40" name="Rectangle: Rounded Corners 39">
                <a:extLst>
                  <a:ext uri="{FF2B5EF4-FFF2-40B4-BE49-F238E27FC236}">
                    <a16:creationId xmlns:a16="http://schemas.microsoft.com/office/drawing/2014/main" id="{20323881-0F05-4077-901B-F2EEF09CBBA9}"/>
                  </a:ext>
                </a:extLst>
              </p:cNvPr>
              <p:cNvSpPr/>
              <p:nvPr/>
            </p:nvSpPr>
            <p:spPr>
              <a:xfrm>
                <a:off x="-11105536" y="1302219"/>
                <a:ext cx="4403285" cy="1327355"/>
              </a:xfrm>
              <a:prstGeom prst="roundRect">
                <a:avLst/>
              </a:prstGeom>
              <a:solidFill>
                <a:schemeClr val="accent2">
                  <a:lumMod val="40000"/>
                  <a:lumOff val="60000"/>
                  <a:alpha val="5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bg1"/>
                    </a:solidFill>
                    <a:latin typeface="Calibri" panose="020F0502020204030204"/>
                  </a:rPr>
                  <a:t>External Customer Engagement</a:t>
                </a:r>
                <a:endParaRPr kumimoji="0" lang="en-GB" sz="14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41" name="Rectangle: Rounded Corners 40">
                <a:extLst>
                  <a:ext uri="{FF2B5EF4-FFF2-40B4-BE49-F238E27FC236}">
                    <a16:creationId xmlns:a16="http://schemas.microsoft.com/office/drawing/2014/main" id="{8974898C-8DC6-407B-8560-5762FFB1831C}"/>
                  </a:ext>
                </a:extLst>
              </p:cNvPr>
              <p:cNvSpPr/>
              <p:nvPr/>
            </p:nvSpPr>
            <p:spPr>
              <a:xfrm>
                <a:off x="-7792238" y="1717397"/>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TABASC</a:t>
                </a:r>
              </a:p>
            </p:txBody>
          </p:sp>
          <p:sp>
            <p:nvSpPr>
              <p:cNvPr id="52" name="Rectangle: Rounded Corners 51">
                <a:extLst>
                  <a:ext uri="{FF2B5EF4-FFF2-40B4-BE49-F238E27FC236}">
                    <a16:creationId xmlns:a16="http://schemas.microsoft.com/office/drawing/2014/main" id="{F64C7E41-0564-4A05-96F2-0B5A863CD36C}"/>
                  </a:ext>
                </a:extLst>
              </p:cNvPr>
              <p:cNvSpPr/>
              <p:nvPr/>
            </p:nvSpPr>
            <p:spPr>
              <a:xfrm>
                <a:off x="-8837655" y="1717397"/>
                <a:ext cx="961695"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SECAS</a:t>
                </a:r>
              </a:p>
            </p:txBody>
          </p:sp>
          <p:sp>
            <p:nvSpPr>
              <p:cNvPr id="53" name="Rectangle: Rounded Corners 52">
                <a:extLst>
                  <a:ext uri="{FF2B5EF4-FFF2-40B4-BE49-F238E27FC236}">
                    <a16:creationId xmlns:a16="http://schemas.microsoft.com/office/drawing/2014/main" id="{09C1A852-9EB2-4657-93C1-8A82669B27A7}"/>
                  </a:ext>
                </a:extLst>
              </p:cNvPr>
              <p:cNvSpPr/>
              <p:nvPr/>
            </p:nvSpPr>
            <p:spPr>
              <a:xfrm>
                <a:off x="-10928491" y="1717397"/>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DESNZ</a:t>
                </a:r>
              </a:p>
            </p:txBody>
          </p:sp>
          <p:sp>
            <p:nvSpPr>
              <p:cNvPr id="54" name="Rectangle: Rounded Corners 53">
                <a:extLst>
                  <a:ext uri="{FF2B5EF4-FFF2-40B4-BE49-F238E27FC236}">
                    <a16:creationId xmlns:a16="http://schemas.microsoft.com/office/drawing/2014/main" id="{CA703954-5BE4-4444-91E8-83EFADC87928}"/>
                  </a:ext>
                </a:extLst>
              </p:cNvPr>
              <p:cNvSpPr/>
              <p:nvPr/>
            </p:nvSpPr>
            <p:spPr>
              <a:xfrm>
                <a:off x="-9883073" y="1717397"/>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OFGEM</a:t>
                </a:r>
              </a:p>
            </p:txBody>
          </p:sp>
        </p:grpSp>
        <p:grpSp>
          <p:nvGrpSpPr>
            <p:cNvPr id="28" name="Group 27">
              <a:extLst>
                <a:ext uri="{FF2B5EF4-FFF2-40B4-BE49-F238E27FC236}">
                  <a16:creationId xmlns:a16="http://schemas.microsoft.com/office/drawing/2014/main" id="{11499F07-1AFF-47DC-9A6C-019154294A1C}"/>
                </a:ext>
              </a:extLst>
            </p:cNvPr>
            <p:cNvGrpSpPr/>
            <p:nvPr/>
          </p:nvGrpSpPr>
          <p:grpSpPr>
            <a:xfrm>
              <a:off x="8777362" y="3611931"/>
              <a:ext cx="2667387" cy="1327355"/>
              <a:chOff x="-3675025" y="1031255"/>
              <a:chExt cx="2667387" cy="1327355"/>
            </a:xfrm>
          </p:grpSpPr>
          <p:sp>
            <p:nvSpPr>
              <p:cNvPr id="38" name="Rectangle: Rounded Corners 37">
                <a:extLst>
                  <a:ext uri="{FF2B5EF4-FFF2-40B4-BE49-F238E27FC236}">
                    <a16:creationId xmlns:a16="http://schemas.microsoft.com/office/drawing/2014/main" id="{D48C5FD1-46B1-458B-8E3C-4B99FB858A92}"/>
                  </a:ext>
                </a:extLst>
              </p:cNvPr>
              <p:cNvSpPr/>
              <p:nvPr/>
            </p:nvSpPr>
            <p:spPr>
              <a:xfrm>
                <a:off x="-3675025" y="1031255"/>
                <a:ext cx="2667387" cy="1327355"/>
              </a:xfrm>
              <a:prstGeom prst="roundRect">
                <a:avLst/>
              </a:prstGeom>
              <a:solidFill>
                <a:schemeClr val="accent2">
                  <a:lumMod val="40000"/>
                  <a:lumOff val="60000"/>
                  <a:alpha val="5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chemeClr val="bg1"/>
                    </a:solidFill>
                    <a:effectLst/>
                    <a:uLnTx/>
                    <a:uFillTx/>
                    <a:latin typeface="Calibri" panose="020F0502020204030204"/>
                    <a:ea typeface="+mn-ea"/>
                    <a:cs typeface="+mn-cs"/>
                  </a:rPr>
                  <a:t>External Service Providers</a:t>
                </a:r>
              </a:p>
            </p:txBody>
          </p:sp>
          <p:sp>
            <p:nvSpPr>
              <p:cNvPr id="39" name="Rectangle: Rounded Corners 38">
                <a:extLst>
                  <a:ext uri="{FF2B5EF4-FFF2-40B4-BE49-F238E27FC236}">
                    <a16:creationId xmlns:a16="http://schemas.microsoft.com/office/drawing/2014/main" id="{6338762F-D376-4311-916C-C11213100DE4}"/>
                  </a:ext>
                </a:extLst>
              </p:cNvPr>
              <p:cNvSpPr/>
              <p:nvPr/>
            </p:nvSpPr>
            <p:spPr>
              <a:xfrm>
                <a:off x="-2848484" y="1494066"/>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All Service providers </a:t>
                </a:r>
              </a:p>
            </p:txBody>
          </p:sp>
        </p:grpSp>
        <p:grpSp>
          <p:nvGrpSpPr>
            <p:cNvPr id="29" name="Group 28">
              <a:extLst>
                <a:ext uri="{FF2B5EF4-FFF2-40B4-BE49-F238E27FC236}">
                  <a16:creationId xmlns:a16="http://schemas.microsoft.com/office/drawing/2014/main" id="{8B485D72-0BE4-4A0B-9D12-3BFD0C4C591F}"/>
                </a:ext>
              </a:extLst>
            </p:cNvPr>
            <p:cNvGrpSpPr/>
            <p:nvPr/>
          </p:nvGrpSpPr>
          <p:grpSpPr>
            <a:xfrm>
              <a:off x="5256135" y="3611931"/>
              <a:ext cx="3419854" cy="1327355"/>
              <a:chOff x="-7218131" y="1156930"/>
              <a:chExt cx="3419854" cy="1327355"/>
            </a:xfrm>
          </p:grpSpPr>
          <p:sp>
            <p:nvSpPr>
              <p:cNvPr id="34" name="Rectangle: Rounded Corners 33">
                <a:extLst>
                  <a:ext uri="{FF2B5EF4-FFF2-40B4-BE49-F238E27FC236}">
                    <a16:creationId xmlns:a16="http://schemas.microsoft.com/office/drawing/2014/main" id="{02DE7FEC-6055-4B4E-8C7A-BC3B833ECB27}"/>
                  </a:ext>
                </a:extLst>
              </p:cNvPr>
              <p:cNvSpPr/>
              <p:nvPr/>
            </p:nvSpPr>
            <p:spPr>
              <a:xfrm>
                <a:off x="-7218131" y="1156930"/>
                <a:ext cx="3419854" cy="1327355"/>
              </a:xfrm>
              <a:prstGeom prst="roundRect">
                <a:avLst/>
              </a:prstGeom>
              <a:solidFill>
                <a:schemeClr val="accent2">
                  <a:lumMod val="40000"/>
                  <a:lumOff val="60000"/>
                  <a:alpha val="5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chemeClr val="bg1"/>
                    </a:solidFill>
                    <a:effectLst/>
                    <a:uLnTx/>
                    <a:uFillTx/>
                    <a:latin typeface="Calibri" panose="020F0502020204030204"/>
                    <a:ea typeface="+mn-ea"/>
                    <a:cs typeface="+mn-cs"/>
                  </a:rPr>
                  <a:t>Programme &amp; Project</a:t>
                </a:r>
              </a:p>
            </p:txBody>
          </p:sp>
          <p:sp>
            <p:nvSpPr>
              <p:cNvPr id="35" name="Rectangle: Rounded Corners 34">
                <a:extLst>
                  <a:ext uri="{FF2B5EF4-FFF2-40B4-BE49-F238E27FC236}">
                    <a16:creationId xmlns:a16="http://schemas.microsoft.com/office/drawing/2014/main" id="{8A7E485C-CF89-4637-8A59-27035A4E54A7}"/>
                  </a:ext>
                </a:extLst>
              </p:cNvPr>
              <p:cNvSpPr/>
              <p:nvPr/>
            </p:nvSpPr>
            <p:spPr>
              <a:xfrm>
                <a:off x="-7041086" y="1604253"/>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Project Manager</a:t>
                </a:r>
              </a:p>
            </p:txBody>
          </p:sp>
          <p:sp>
            <p:nvSpPr>
              <p:cNvPr id="36" name="Rectangle: Rounded Corners 35">
                <a:extLst>
                  <a:ext uri="{FF2B5EF4-FFF2-40B4-BE49-F238E27FC236}">
                    <a16:creationId xmlns:a16="http://schemas.microsoft.com/office/drawing/2014/main" id="{0D4B5209-A25C-4611-928F-566F5BA4D4EB}"/>
                  </a:ext>
                </a:extLst>
              </p:cNvPr>
              <p:cNvSpPr/>
              <p:nvPr/>
            </p:nvSpPr>
            <p:spPr>
              <a:xfrm>
                <a:off x="-5995668" y="1604253"/>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Delivery Project</a:t>
                </a:r>
              </a:p>
              <a:p>
                <a:pPr algn="ctr"/>
                <a:r>
                  <a:rPr lang="en-GB" sz="1100"/>
                  <a:t>Team </a:t>
                </a:r>
              </a:p>
            </p:txBody>
          </p:sp>
          <p:sp>
            <p:nvSpPr>
              <p:cNvPr id="37" name="Rectangle: Rounded Corners 36">
                <a:extLst>
                  <a:ext uri="{FF2B5EF4-FFF2-40B4-BE49-F238E27FC236}">
                    <a16:creationId xmlns:a16="http://schemas.microsoft.com/office/drawing/2014/main" id="{7BBDAEC7-452F-4AC8-91C5-456CAFE965EE}"/>
                  </a:ext>
                </a:extLst>
              </p:cNvPr>
              <p:cNvSpPr/>
              <p:nvPr/>
            </p:nvSpPr>
            <p:spPr>
              <a:xfrm>
                <a:off x="-4947337" y="1604253"/>
                <a:ext cx="961695"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System Engineering Teams</a:t>
                </a:r>
              </a:p>
            </p:txBody>
          </p:sp>
        </p:grpSp>
        <p:sp>
          <p:nvSpPr>
            <p:cNvPr id="30" name="Rectangle: Rounded Corners 29">
              <a:extLst>
                <a:ext uri="{FF2B5EF4-FFF2-40B4-BE49-F238E27FC236}">
                  <a16:creationId xmlns:a16="http://schemas.microsoft.com/office/drawing/2014/main" id="{8CC3E5DD-46AC-48BE-A71A-859175A88305}"/>
                </a:ext>
              </a:extLst>
            </p:cNvPr>
            <p:cNvSpPr/>
            <p:nvPr/>
          </p:nvSpPr>
          <p:spPr>
            <a:xfrm>
              <a:off x="4069772" y="2540414"/>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Devices</a:t>
              </a:r>
            </a:p>
            <a:p>
              <a:pPr algn="ctr"/>
              <a:r>
                <a:rPr lang="en-GB" sz="1100"/>
                <a:t>Team</a:t>
              </a:r>
            </a:p>
          </p:txBody>
        </p:sp>
        <p:sp>
          <p:nvSpPr>
            <p:cNvPr id="31" name="Rectangle: Rounded Corners 30">
              <a:extLst>
                <a:ext uri="{FF2B5EF4-FFF2-40B4-BE49-F238E27FC236}">
                  <a16:creationId xmlns:a16="http://schemas.microsoft.com/office/drawing/2014/main" id="{520523F0-E2FB-4525-B3E8-7194425427E2}"/>
                </a:ext>
              </a:extLst>
            </p:cNvPr>
            <p:cNvSpPr/>
            <p:nvPr/>
          </p:nvSpPr>
          <p:spPr>
            <a:xfrm>
              <a:off x="5152938" y="2540414"/>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Capacity</a:t>
              </a:r>
            </a:p>
            <a:p>
              <a:pPr algn="ctr"/>
              <a:r>
                <a:rPr lang="en-GB" sz="1100"/>
                <a:t>Team</a:t>
              </a:r>
            </a:p>
          </p:txBody>
        </p:sp>
        <p:sp>
          <p:nvSpPr>
            <p:cNvPr id="32" name="Rectangle: Rounded Corners 31">
              <a:extLst>
                <a:ext uri="{FF2B5EF4-FFF2-40B4-BE49-F238E27FC236}">
                  <a16:creationId xmlns:a16="http://schemas.microsoft.com/office/drawing/2014/main" id="{3696DE7F-D682-4811-87DA-E52CDE61F2F5}"/>
                </a:ext>
              </a:extLst>
            </p:cNvPr>
            <p:cNvSpPr/>
            <p:nvPr/>
          </p:nvSpPr>
          <p:spPr>
            <a:xfrm>
              <a:off x="6178919" y="2527003"/>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BCDR</a:t>
              </a:r>
            </a:p>
            <a:p>
              <a:pPr algn="ctr"/>
              <a:r>
                <a:rPr lang="en-GB" sz="1100"/>
                <a:t>Team</a:t>
              </a:r>
            </a:p>
          </p:txBody>
        </p:sp>
        <p:sp>
          <p:nvSpPr>
            <p:cNvPr id="33" name="Rectangle: Rounded Corners 32">
              <a:extLst>
                <a:ext uri="{FF2B5EF4-FFF2-40B4-BE49-F238E27FC236}">
                  <a16:creationId xmlns:a16="http://schemas.microsoft.com/office/drawing/2014/main" id="{F614EB3C-9E50-425A-87D1-67800785EBB5}"/>
                </a:ext>
              </a:extLst>
            </p:cNvPr>
            <p:cNvSpPr/>
            <p:nvPr/>
          </p:nvSpPr>
          <p:spPr>
            <a:xfrm>
              <a:off x="7209735" y="2533874"/>
              <a:ext cx="961696" cy="640086"/>
            </a:xfrm>
            <a:prstGeom prst="roundRect">
              <a:avLst/>
            </a:prstGeom>
            <a:solidFill>
              <a:srgbClr val="BF1B5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t>Early Life Support</a:t>
              </a:r>
            </a:p>
          </p:txBody>
        </p:sp>
      </p:grpSp>
      <p:sp>
        <p:nvSpPr>
          <p:cNvPr id="2" name="Rectangle: Rounded Corners 1">
            <a:extLst>
              <a:ext uri="{FF2B5EF4-FFF2-40B4-BE49-F238E27FC236}">
                <a16:creationId xmlns:a16="http://schemas.microsoft.com/office/drawing/2014/main" id="{BFE515F7-B2B2-6E22-331C-5F69C547137F}"/>
              </a:ext>
            </a:extLst>
          </p:cNvPr>
          <p:cNvSpPr/>
          <p:nvPr/>
        </p:nvSpPr>
        <p:spPr>
          <a:xfrm>
            <a:off x="1225900" y="5308212"/>
            <a:ext cx="9164096" cy="640086"/>
          </a:xfrm>
          <a:prstGeom prst="roundRect">
            <a:avLst/>
          </a:prstGeom>
          <a:solidFill>
            <a:srgbClr val="A865CD"/>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Technical Management and Systems Engineering </a:t>
            </a:r>
          </a:p>
        </p:txBody>
      </p:sp>
    </p:spTree>
    <p:extLst>
      <p:ext uri="{BB962C8B-B14F-4D97-AF65-F5344CB8AC3E}">
        <p14:creationId xmlns:p14="http://schemas.microsoft.com/office/powerpoint/2010/main" val="47012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DBD3-B2AF-16B9-59E7-A2F32D3507CD}"/>
              </a:ext>
            </a:extLst>
          </p:cNvPr>
          <p:cNvSpPr>
            <a:spLocks noGrp="1"/>
          </p:cNvSpPr>
          <p:nvPr>
            <p:ph type="title"/>
          </p:nvPr>
        </p:nvSpPr>
        <p:spPr/>
        <p:txBody>
          <a:bodyPr/>
          <a:lstStyle/>
          <a:p>
            <a:r>
              <a:rPr lang="en-GB"/>
              <a:t>Some Key Systems Engineering Definitions</a:t>
            </a:r>
          </a:p>
        </p:txBody>
      </p:sp>
      <p:sp>
        <p:nvSpPr>
          <p:cNvPr id="3" name="Content Placeholder 2">
            <a:extLst>
              <a:ext uri="{FF2B5EF4-FFF2-40B4-BE49-F238E27FC236}">
                <a16:creationId xmlns:a16="http://schemas.microsoft.com/office/drawing/2014/main" id="{8C210458-EDAF-AD07-CA04-3074575ED4B1}"/>
              </a:ext>
            </a:extLst>
          </p:cNvPr>
          <p:cNvSpPr>
            <a:spLocks noGrp="1"/>
          </p:cNvSpPr>
          <p:nvPr>
            <p:ph sz="half" idx="1"/>
          </p:nvPr>
        </p:nvSpPr>
        <p:spPr>
          <a:xfrm>
            <a:off x="219457" y="1080000"/>
            <a:ext cx="11894514" cy="4140000"/>
          </a:xfrm>
        </p:spPr>
        <p:txBody>
          <a:bodyPr/>
          <a:lstStyle/>
          <a:p>
            <a:pPr marL="285750" indent="-285750">
              <a:buFont typeface="Arial" panose="020B0604020202020204" pitchFamily="34" charset="0"/>
              <a:buChar char="•"/>
            </a:pPr>
            <a:r>
              <a:rPr lang="en-GB" u="sng"/>
              <a:t>Systems of Interest </a:t>
            </a:r>
            <a:r>
              <a:rPr lang="en-GB" b="0"/>
              <a:t>: The system whose life cycle is under consideration.</a:t>
            </a:r>
          </a:p>
          <a:p>
            <a:pPr marL="285750" indent="-285750">
              <a:buFont typeface="Arial" panose="020B0604020202020204" pitchFamily="34" charset="0"/>
              <a:buChar char="•"/>
            </a:pPr>
            <a:endParaRPr lang="en-GB" b="0"/>
          </a:p>
          <a:p>
            <a:pPr marL="285750" indent="-285750">
              <a:buFont typeface="Arial" panose="020B0604020202020204" pitchFamily="34" charset="0"/>
              <a:buChar char="•"/>
            </a:pPr>
            <a:r>
              <a:rPr lang="en-GB" u="sng"/>
              <a:t>System of Systems </a:t>
            </a:r>
            <a:r>
              <a:rPr lang="en-GB" b="0"/>
              <a:t>: A System of Interest whose system elements are themselves systems; typically, these entail large‐ scale interdisciplinary problems with multiple, heterogeneous, distributed systems.</a:t>
            </a:r>
          </a:p>
          <a:p>
            <a:pPr marL="285750" indent="-285750">
              <a:buFont typeface="Arial" panose="020B0604020202020204" pitchFamily="34" charset="0"/>
              <a:buChar char="•"/>
            </a:pPr>
            <a:endParaRPr lang="en-GB" b="0"/>
          </a:p>
          <a:p>
            <a:pPr marL="285750" indent="-285750">
              <a:buFont typeface="Arial" panose="020B0604020202020204" pitchFamily="34" charset="0"/>
              <a:buChar char="•"/>
            </a:pPr>
            <a:r>
              <a:rPr lang="en-GB" u="sng"/>
              <a:t>Risk Management </a:t>
            </a:r>
            <a:r>
              <a:rPr lang="en-GB" b="0"/>
              <a:t>: a continual process for systematically addressing risk throughout the life cycle of a system, product, or service. It can be applied to risks related to the acquisition, development, maintenance, or operation of a system.</a:t>
            </a:r>
          </a:p>
          <a:p>
            <a:pPr marL="285750" indent="-285750">
              <a:buFont typeface="Arial" panose="020B0604020202020204" pitchFamily="34" charset="0"/>
              <a:buChar char="•"/>
            </a:pPr>
            <a:endParaRPr lang="en-GB" b="0"/>
          </a:p>
          <a:p>
            <a:pPr marL="285750" indent="-285750">
              <a:buFont typeface="Arial" panose="020B0604020202020204" pitchFamily="34" charset="0"/>
              <a:buChar char="•"/>
            </a:pPr>
            <a:r>
              <a:rPr lang="en-GB" u="sng"/>
              <a:t>Human Factors </a:t>
            </a:r>
            <a:r>
              <a:rPr lang="en-GB" b="0"/>
              <a:t>: The systematic application of relevant information about human abilities, characteristics, </a:t>
            </a:r>
            <a:r>
              <a:rPr lang="en-GB" b="0" err="1"/>
              <a:t>behavior</a:t>
            </a:r>
            <a:r>
              <a:rPr lang="en-GB" b="0"/>
              <a:t>, motivation, and performance.</a:t>
            </a:r>
          </a:p>
          <a:p>
            <a:pPr marL="285750" indent="-285750">
              <a:buFont typeface="Arial" panose="020B0604020202020204" pitchFamily="34" charset="0"/>
              <a:buChar char="•"/>
            </a:pPr>
            <a:endParaRPr lang="en-GB" b="0"/>
          </a:p>
          <a:p>
            <a:pPr marL="285750" indent="-285750">
              <a:buFont typeface="Arial" panose="020B0604020202020204" pitchFamily="34" charset="0"/>
              <a:buChar char="•"/>
            </a:pPr>
            <a:r>
              <a:rPr lang="en-GB" u="sng"/>
              <a:t>Verification and Validation </a:t>
            </a:r>
            <a:r>
              <a:rPr lang="en-GB" b="0"/>
              <a:t>: to understand and quantify the cost, schedule, information value, and the uncertainty characteristics inherent among the different choices of methods among inspection, analysis (including simulation), demonstration, and test.</a:t>
            </a:r>
          </a:p>
          <a:p>
            <a:pPr marL="285750" indent="-285750">
              <a:buFont typeface="Arial" panose="020B0604020202020204" pitchFamily="34" charset="0"/>
              <a:buChar char="•"/>
            </a:pPr>
            <a:endParaRPr lang="en-GB" b="0"/>
          </a:p>
          <a:p>
            <a:pPr marL="285750" indent="-285750">
              <a:buFont typeface="Arial" panose="020B0604020202020204" pitchFamily="34" charset="0"/>
              <a:buChar char="•"/>
            </a:pPr>
            <a:r>
              <a:rPr lang="en-GB" u="sng"/>
              <a:t>Integration </a:t>
            </a:r>
            <a:r>
              <a:rPr lang="en-GB" b="0"/>
              <a:t>: the combination of system elements (hardware, software, and operational resources) that compose the </a:t>
            </a:r>
            <a:r>
              <a:rPr lang="en-GB" b="0" err="1"/>
              <a:t>SoI</a:t>
            </a:r>
            <a:r>
              <a:rPr lang="en-GB" b="0"/>
              <a:t> and verifying the correctness of the static and dynamic aspects of interfaces between, and interaction among, the implemented system elements.</a:t>
            </a:r>
          </a:p>
          <a:p>
            <a:pPr marL="285750" indent="-285750">
              <a:buFont typeface="Arial" panose="020B0604020202020204" pitchFamily="34" charset="0"/>
              <a:buChar char="•"/>
            </a:pPr>
            <a:endParaRPr lang="en-GB" sz="1800" b="0"/>
          </a:p>
          <a:p>
            <a:pPr marL="285750" indent="-285750">
              <a:buFont typeface="Arial" panose="020B0604020202020204" pitchFamily="34" charset="0"/>
              <a:buChar char="•"/>
            </a:pPr>
            <a:endParaRPr lang="en-GB" sz="1800" b="0"/>
          </a:p>
          <a:p>
            <a:pPr marL="285750" indent="-285750">
              <a:buFont typeface="Arial" panose="020B0604020202020204" pitchFamily="34" charset="0"/>
              <a:buChar char="•"/>
            </a:pPr>
            <a:endParaRPr lang="en-GB" sz="1800" b="0"/>
          </a:p>
          <a:p>
            <a:pPr marL="285750" indent="-285750">
              <a:buFont typeface="Arial" panose="020B0604020202020204" pitchFamily="34" charset="0"/>
              <a:buChar char="•"/>
            </a:pPr>
            <a:endParaRPr lang="en-GB" sz="1800" b="0"/>
          </a:p>
          <a:p>
            <a:pPr marL="285750" indent="-285750">
              <a:buFont typeface="Arial" panose="020B0604020202020204" pitchFamily="34" charset="0"/>
              <a:buChar char="•"/>
            </a:pPr>
            <a:endParaRPr lang="en-GB"/>
          </a:p>
        </p:txBody>
      </p:sp>
    </p:spTree>
    <p:extLst>
      <p:ext uri="{BB962C8B-B14F-4D97-AF65-F5344CB8AC3E}">
        <p14:creationId xmlns:p14="http://schemas.microsoft.com/office/powerpoint/2010/main" val="159071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F4B26BC-AA77-F6D4-D064-E6F2C15851E5}"/>
              </a:ext>
            </a:extLst>
          </p:cNvPr>
          <p:cNvPicPr>
            <a:picLocks noChangeAspect="1"/>
          </p:cNvPicPr>
          <p:nvPr/>
        </p:nvPicPr>
        <p:blipFill>
          <a:blip r:embed="rId3"/>
          <a:stretch>
            <a:fillRect/>
          </a:stretch>
        </p:blipFill>
        <p:spPr>
          <a:xfrm>
            <a:off x="235130" y="186512"/>
            <a:ext cx="11560230" cy="6201295"/>
          </a:xfrm>
          <a:prstGeom prst="rect">
            <a:avLst/>
          </a:prstGeom>
        </p:spPr>
      </p:pic>
      <p:sp>
        <p:nvSpPr>
          <p:cNvPr id="9" name="Title 1">
            <a:extLst>
              <a:ext uri="{FF2B5EF4-FFF2-40B4-BE49-F238E27FC236}">
                <a16:creationId xmlns:a16="http://schemas.microsoft.com/office/drawing/2014/main" id="{178485CE-6646-E621-A37C-EB533EFF8687}"/>
              </a:ext>
            </a:extLst>
          </p:cNvPr>
          <p:cNvSpPr>
            <a:spLocks noGrp="1"/>
          </p:cNvSpPr>
          <p:nvPr>
            <p:ph type="title"/>
          </p:nvPr>
        </p:nvSpPr>
        <p:spPr>
          <a:xfrm>
            <a:off x="556284" y="1146247"/>
            <a:ext cx="11205267" cy="720000"/>
          </a:xfrm>
        </p:spPr>
        <p:txBody>
          <a:bodyPr/>
          <a:lstStyle/>
          <a:p>
            <a:r>
              <a:rPr lang="en-US" sz="2400" dirty="0">
                <a:solidFill>
                  <a:schemeClr val="tx1"/>
                </a:solidFill>
              </a:rPr>
              <a:t>DCC System Engineering: Vee model aligned with </a:t>
            </a:r>
            <a:r>
              <a:rPr lang="en-US" sz="2400" b="1" dirty="0">
                <a:solidFill>
                  <a:srgbClr val="00B050"/>
                </a:solidFill>
              </a:rPr>
              <a:t>CFDA</a:t>
            </a:r>
            <a:br>
              <a:rPr lang="en-US" dirty="0">
                <a:solidFill>
                  <a:schemeClr val="tx1"/>
                </a:solidFill>
              </a:rPr>
            </a:br>
            <a:endParaRPr lang="en-US" dirty="0">
              <a:solidFill>
                <a:schemeClr val="tx1"/>
              </a:solidFill>
            </a:endParaRPr>
          </a:p>
        </p:txBody>
      </p:sp>
      <p:sp>
        <p:nvSpPr>
          <p:cNvPr id="11" name="TextBox 10">
            <a:extLst>
              <a:ext uri="{FF2B5EF4-FFF2-40B4-BE49-F238E27FC236}">
                <a16:creationId xmlns:a16="http://schemas.microsoft.com/office/drawing/2014/main" id="{C8DFC20E-FA78-7981-535B-86F0819DF1F1}"/>
              </a:ext>
            </a:extLst>
          </p:cNvPr>
          <p:cNvSpPr txBox="1"/>
          <p:nvPr/>
        </p:nvSpPr>
        <p:spPr>
          <a:xfrm>
            <a:off x="8175262" y="5519518"/>
            <a:ext cx="24534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rPr>
              <a:t>Service Provider Activity</a:t>
            </a:r>
          </a:p>
        </p:txBody>
      </p:sp>
      <p:sp>
        <p:nvSpPr>
          <p:cNvPr id="12" name="TextBox 11">
            <a:extLst>
              <a:ext uri="{FF2B5EF4-FFF2-40B4-BE49-F238E27FC236}">
                <a16:creationId xmlns:a16="http://schemas.microsoft.com/office/drawing/2014/main" id="{26D8F0A9-D7A2-10B7-9CCE-05246407E57B}"/>
              </a:ext>
            </a:extLst>
          </p:cNvPr>
          <p:cNvSpPr txBox="1"/>
          <p:nvPr/>
        </p:nvSpPr>
        <p:spPr>
          <a:xfrm>
            <a:off x="9098880" y="4555775"/>
            <a:ext cx="13260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rPr>
              <a:t>DCC Activity</a:t>
            </a:r>
          </a:p>
        </p:txBody>
      </p:sp>
      <p:sp>
        <p:nvSpPr>
          <p:cNvPr id="13" name="Arrow: Down 12">
            <a:extLst>
              <a:ext uri="{FF2B5EF4-FFF2-40B4-BE49-F238E27FC236}">
                <a16:creationId xmlns:a16="http://schemas.microsoft.com/office/drawing/2014/main" id="{13596D85-F70C-7F17-714A-E5F8C0EC805C}"/>
              </a:ext>
            </a:extLst>
          </p:cNvPr>
          <p:cNvSpPr/>
          <p:nvPr/>
        </p:nvSpPr>
        <p:spPr>
          <a:xfrm rot="10800000">
            <a:off x="10424884" y="3278746"/>
            <a:ext cx="125835" cy="1827885"/>
          </a:xfrm>
          <a:prstGeom prst="downArrow">
            <a:avLst/>
          </a:prstGeom>
          <a:solidFill>
            <a:srgbClr val="BF1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656FA7D4-6333-04A6-9D13-8AA4D2E77A98}"/>
              </a:ext>
            </a:extLst>
          </p:cNvPr>
          <p:cNvSpPr txBox="1"/>
          <p:nvPr/>
        </p:nvSpPr>
        <p:spPr>
          <a:xfrm>
            <a:off x="10504702" y="3263113"/>
            <a:ext cx="131332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C00000"/>
                </a:solidFill>
                <a:effectLst/>
                <a:uLnTx/>
                <a:uFillTx/>
                <a:latin typeface="Calibri" panose="020F0502020204030204"/>
                <a:ea typeface="+mn-ea"/>
                <a:cs typeface="+mn-cs"/>
              </a:rPr>
              <a:t>Increasing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C00000"/>
                </a:solidFill>
                <a:effectLst/>
                <a:uLnTx/>
                <a:uFillTx/>
                <a:latin typeface="Calibri" panose="020F0502020204030204"/>
                <a:ea typeface="+mn-ea"/>
                <a:cs typeface="+mn-cs"/>
              </a:rPr>
              <a:t>Integration, Traceability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C00000"/>
                </a:solidFill>
                <a:effectLst/>
                <a:uLnTx/>
                <a:uFillTx/>
                <a:latin typeface="Calibri" panose="020F0502020204030204"/>
                <a:ea typeface="+mn-ea"/>
                <a:cs typeface="+mn-cs"/>
              </a:rPr>
              <a:t>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C00000"/>
                </a:solidFill>
                <a:effectLst/>
                <a:uLnTx/>
                <a:uFillTx/>
                <a:latin typeface="Calibri" panose="020F0502020204030204"/>
                <a:ea typeface="+mn-ea"/>
                <a:cs typeface="+mn-cs"/>
              </a:rPr>
              <a:t>Validation</a:t>
            </a:r>
          </a:p>
        </p:txBody>
      </p:sp>
      <p:sp>
        <p:nvSpPr>
          <p:cNvPr id="15" name="Arrow: Down 14">
            <a:extLst>
              <a:ext uri="{FF2B5EF4-FFF2-40B4-BE49-F238E27FC236}">
                <a16:creationId xmlns:a16="http://schemas.microsoft.com/office/drawing/2014/main" id="{E17BF30F-A93D-6CE7-BD00-C1F91AC26B96}"/>
              </a:ext>
            </a:extLst>
          </p:cNvPr>
          <p:cNvSpPr/>
          <p:nvPr/>
        </p:nvSpPr>
        <p:spPr>
          <a:xfrm>
            <a:off x="556284" y="3454898"/>
            <a:ext cx="125835" cy="1887523"/>
          </a:xfrm>
          <a:prstGeom prst="downArrow">
            <a:avLst/>
          </a:prstGeom>
          <a:solidFill>
            <a:srgbClr val="BF1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93654A65-51B8-57AB-086A-147FAC8AA190}"/>
              </a:ext>
            </a:extLst>
          </p:cNvPr>
          <p:cNvSpPr txBox="1"/>
          <p:nvPr/>
        </p:nvSpPr>
        <p:spPr>
          <a:xfrm>
            <a:off x="691548" y="3418898"/>
            <a:ext cx="1496372"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C00000"/>
                </a:solidFill>
                <a:effectLst/>
                <a:uLnTx/>
                <a:uFillTx/>
                <a:latin typeface="Calibri" panose="020F0502020204030204"/>
                <a:ea typeface="+mn-ea"/>
                <a:cs typeface="+mn-cs"/>
              </a:rPr>
              <a:t>Increasing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C00000"/>
                </a:solidFill>
                <a:effectLst/>
                <a:uLnTx/>
                <a:uFillTx/>
                <a:latin typeface="Calibri" panose="020F0502020204030204"/>
                <a:ea typeface="+mn-ea"/>
                <a:cs typeface="+mn-cs"/>
              </a:rPr>
              <a:t>Detailed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C00000"/>
                </a:solidFill>
                <a:effectLst/>
                <a:uLnTx/>
                <a:uFillTx/>
                <a:latin typeface="Calibri" panose="020F0502020204030204"/>
                <a:ea typeface="+mn-ea"/>
                <a:cs typeface="+mn-cs"/>
              </a:rPr>
              <a:t>Design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C00000"/>
                </a:solidFill>
                <a:effectLst/>
                <a:uLnTx/>
                <a:uFillTx/>
                <a:latin typeface="Calibri" panose="020F0502020204030204"/>
                <a:ea typeface="+mn-ea"/>
                <a:cs typeface="+mn-cs"/>
              </a:rPr>
              <a:t>Requirements</a:t>
            </a:r>
          </a:p>
        </p:txBody>
      </p:sp>
      <p:sp>
        <p:nvSpPr>
          <p:cNvPr id="17" name="TextBox 16">
            <a:extLst>
              <a:ext uri="{FF2B5EF4-FFF2-40B4-BE49-F238E27FC236}">
                <a16:creationId xmlns:a16="http://schemas.microsoft.com/office/drawing/2014/main" id="{BE23FBA3-3BB4-6C8A-BBDB-A2375E759ED4}"/>
              </a:ext>
            </a:extLst>
          </p:cNvPr>
          <p:cNvSpPr txBox="1"/>
          <p:nvPr/>
        </p:nvSpPr>
        <p:spPr>
          <a:xfrm>
            <a:off x="2415585" y="2121096"/>
            <a:ext cx="9108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B050"/>
                </a:solidFill>
                <a:effectLst/>
                <a:uLnTx/>
                <a:uFillTx/>
                <a:latin typeface="Calibri" panose="020F0502020204030204"/>
                <a:ea typeface="+mn-ea"/>
                <a:cs typeface="+mn-cs"/>
              </a:rPr>
              <a:t>Phase 0</a:t>
            </a:r>
          </a:p>
        </p:txBody>
      </p:sp>
      <p:sp>
        <p:nvSpPr>
          <p:cNvPr id="18" name="TextBox 17">
            <a:extLst>
              <a:ext uri="{FF2B5EF4-FFF2-40B4-BE49-F238E27FC236}">
                <a16:creationId xmlns:a16="http://schemas.microsoft.com/office/drawing/2014/main" id="{5FCD2470-C9C6-8534-C02B-39FE55A48A7D}"/>
              </a:ext>
            </a:extLst>
          </p:cNvPr>
          <p:cNvSpPr txBox="1"/>
          <p:nvPr/>
        </p:nvSpPr>
        <p:spPr>
          <a:xfrm>
            <a:off x="3636049" y="3717631"/>
            <a:ext cx="9108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B050"/>
                </a:solidFill>
                <a:effectLst/>
                <a:uLnTx/>
                <a:uFillTx/>
                <a:latin typeface="Calibri" panose="020F0502020204030204"/>
                <a:ea typeface="+mn-ea"/>
                <a:cs typeface="+mn-cs"/>
              </a:rPr>
              <a:t>Phase 1</a:t>
            </a:r>
          </a:p>
        </p:txBody>
      </p:sp>
      <p:sp>
        <p:nvSpPr>
          <p:cNvPr id="19" name="TextBox 18">
            <a:extLst>
              <a:ext uri="{FF2B5EF4-FFF2-40B4-BE49-F238E27FC236}">
                <a16:creationId xmlns:a16="http://schemas.microsoft.com/office/drawing/2014/main" id="{D95D4CE1-D2B6-7338-B25C-D57560B1CCF7}"/>
              </a:ext>
            </a:extLst>
          </p:cNvPr>
          <p:cNvSpPr txBox="1"/>
          <p:nvPr/>
        </p:nvSpPr>
        <p:spPr>
          <a:xfrm>
            <a:off x="4137566" y="4538608"/>
            <a:ext cx="9108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B050"/>
                </a:solidFill>
                <a:effectLst/>
                <a:uLnTx/>
                <a:uFillTx/>
                <a:latin typeface="Calibri" panose="020F0502020204030204"/>
                <a:ea typeface="+mn-ea"/>
                <a:cs typeface="+mn-cs"/>
              </a:rPr>
              <a:t>Phase 2</a:t>
            </a:r>
          </a:p>
        </p:txBody>
      </p:sp>
      <p:sp>
        <p:nvSpPr>
          <p:cNvPr id="20" name="TextBox 19">
            <a:extLst>
              <a:ext uri="{FF2B5EF4-FFF2-40B4-BE49-F238E27FC236}">
                <a16:creationId xmlns:a16="http://schemas.microsoft.com/office/drawing/2014/main" id="{2613EF7A-02B3-92E7-B474-632630635166}"/>
              </a:ext>
            </a:extLst>
          </p:cNvPr>
          <p:cNvSpPr txBox="1"/>
          <p:nvPr/>
        </p:nvSpPr>
        <p:spPr>
          <a:xfrm>
            <a:off x="4793468" y="5342421"/>
            <a:ext cx="102143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B050"/>
                </a:solidFill>
                <a:effectLst/>
                <a:uLnTx/>
                <a:uFillTx/>
                <a:latin typeface="Calibri" panose="020F0502020204030204"/>
                <a:ea typeface="+mn-ea"/>
                <a:cs typeface="+mn-cs"/>
              </a:rPr>
              <a:t>Phase 3a</a:t>
            </a:r>
          </a:p>
        </p:txBody>
      </p:sp>
      <p:sp>
        <p:nvSpPr>
          <p:cNvPr id="21" name="TextBox 20">
            <a:extLst>
              <a:ext uri="{FF2B5EF4-FFF2-40B4-BE49-F238E27FC236}">
                <a16:creationId xmlns:a16="http://schemas.microsoft.com/office/drawing/2014/main" id="{4812318F-0A3A-B39A-D88A-609A7CEBF474}"/>
              </a:ext>
            </a:extLst>
          </p:cNvPr>
          <p:cNvSpPr txBox="1"/>
          <p:nvPr/>
        </p:nvSpPr>
        <p:spPr>
          <a:xfrm>
            <a:off x="7746871" y="4907940"/>
            <a:ext cx="10326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B050"/>
                </a:solidFill>
                <a:effectLst/>
                <a:uLnTx/>
                <a:uFillTx/>
                <a:latin typeface="Calibri" panose="020F0502020204030204"/>
                <a:ea typeface="+mn-ea"/>
                <a:cs typeface="+mn-cs"/>
              </a:rPr>
              <a:t>Phase 3b</a:t>
            </a:r>
          </a:p>
        </p:txBody>
      </p:sp>
      <p:sp>
        <p:nvSpPr>
          <p:cNvPr id="22" name="TextBox 21">
            <a:extLst>
              <a:ext uri="{FF2B5EF4-FFF2-40B4-BE49-F238E27FC236}">
                <a16:creationId xmlns:a16="http://schemas.microsoft.com/office/drawing/2014/main" id="{0C281131-BB36-0AAF-EDC0-03CB83636BEE}"/>
              </a:ext>
            </a:extLst>
          </p:cNvPr>
          <p:cNvSpPr txBox="1"/>
          <p:nvPr/>
        </p:nvSpPr>
        <p:spPr>
          <a:xfrm>
            <a:off x="8860377" y="3160555"/>
            <a:ext cx="10086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B050"/>
                </a:solidFill>
                <a:effectLst/>
                <a:uLnTx/>
                <a:uFillTx/>
                <a:latin typeface="Calibri" panose="020F0502020204030204"/>
                <a:ea typeface="+mn-ea"/>
                <a:cs typeface="+mn-cs"/>
              </a:rPr>
              <a:t>Phase 3c</a:t>
            </a:r>
          </a:p>
        </p:txBody>
      </p:sp>
    </p:spTree>
    <p:extLst>
      <p:ext uri="{BB962C8B-B14F-4D97-AF65-F5344CB8AC3E}">
        <p14:creationId xmlns:p14="http://schemas.microsoft.com/office/powerpoint/2010/main" val="195676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CCCD-3C06-A4AD-BB7D-3E70015415F0}"/>
              </a:ext>
            </a:extLst>
          </p:cNvPr>
          <p:cNvSpPr>
            <a:spLocks noGrp="1"/>
          </p:cNvSpPr>
          <p:nvPr>
            <p:ph type="title"/>
          </p:nvPr>
        </p:nvSpPr>
        <p:spPr/>
        <p:txBody>
          <a:bodyPr/>
          <a:lstStyle/>
          <a:p>
            <a:r>
              <a:rPr lang="en-GB"/>
              <a:t>TEMPLATE VERSIONING </a:t>
            </a:r>
          </a:p>
        </p:txBody>
      </p:sp>
      <p:sp>
        <p:nvSpPr>
          <p:cNvPr id="3" name="Content Placeholder 2">
            <a:extLst>
              <a:ext uri="{FF2B5EF4-FFF2-40B4-BE49-F238E27FC236}">
                <a16:creationId xmlns:a16="http://schemas.microsoft.com/office/drawing/2014/main" id="{217CDFB4-9EC0-400E-88CE-DE1109119BE1}"/>
              </a:ext>
            </a:extLst>
          </p:cNvPr>
          <p:cNvSpPr>
            <a:spLocks noGrp="1"/>
          </p:cNvSpPr>
          <p:nvPr>
            <p:ph sz="half" idx="1"/>
          </p:nvPr>
        </p:nvSpPr>
        <p:spPr>
          <a:xfrm>
            <a:off x="720000" y="1080000"/>
            <a:ext cx="9753070" cy="4140000"/>
          </a:xfrm>
        </p:spPr>
        <p:txBody>
          <a:bodyPr vert="horz" lIns="0" tIns="0" rIns="0" bIns="0" rtlCol="0" anchor="t">
            <a:noAutofit/>
          </a:bodyPr>
          <a:lstStyle/>
          <a:p>
            <a:r>
              <a:rPr lang="en-GB" dirty="0">
                <a:latin typeface="Lato"/>
                <a:ea typeface="Lato"/>
                <a:cs typeface="Lato"/>
              </a:rPr>
              <a:t>This template is reviewed every 6 months and refined to keep it for purpose</a:t>
            </a:r>
          </a:p>
          <a:p>
            <a:r>
              <a:rPr lang="en-GB" dirty="0">
                <a:latin typeface="Lato"/>
                <a:ea typeface="Lato"/>
                <a:cs typeface="Lato"/>
              </a:rPr>
              <a:t>V 1.0 – Released 08/09/23 – Due for review 08/03/24 – Author – Mark Shaw (Technical Management)</a:t>
            </a:r>
          </a:p>
          <a:p>
            <a:r>
              <a:rPr lang="en-GB" dirty="0">
                <a:latin typeface="Lato"/>
                <a:ea typeface="Lato"/>
                <a:cs typeface="Lato"/>
              </a:rPr>
              <a:t>V 2.0 - Released 08/03/24 - Due for review 08/09/24 - Author Mark Shaw (Technical Management)</a:t>
            </a:r>
          </a:p>
          <a:p>
            <a:endParaRPr lang="en-GB" dirty="0">
              <a:ea typeface="Lato"/>
              <a:cs typeface="Lato"/>
            </a:endParaRPr>
          </a:p>
        </p:txBody>
      </p:sp>
    </p:spTree>
    <p:extLst>
      <p:ext uri="{BB962C8B-B14F-4D97-AF65-F5344CB8AC3E}">
        <p14:creationId xmlns:p14="http://schemas.microsoft.com/office/powerpoint/2010/main" val="99848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39D3-672A-B050-ED3A-62CDEDF1ADD9}"/>
              </a:ext>
            </a:extLst>
          </p:cNvPr>
          <p:cNvSpPr>
            <a:spLocks noGrp="1"/>
          </p:cNvSpPr>
          <p:nvPr>
            <p:ph type="title"/>
          </p:nvPr>
        </p:nvSpPr>
        <p:spPr>
          <a:xfrm>
            <a:off x="720000" y="540000"/>
            <a:ext cx="10021688" cy="720000"/>
          </a:xfrm>
        </p:spPr>
        <p:txBody>
          <a:bodyPr/>
          <a:lstStyle/>
          <a:p>
            <a:r>
              <a:rPr lang="en-GB" dirty="0"/>
              <a:t>Support Slide – Please read this information before proceeding</a:t>
            </a:r>
          </a:p>
        </p:txBody>
      </p:sp>
      <p:sp>
        <p:nvSpPr>
          <p:cNvPr id="3" name="Content Placeholder 2">
            <a:extLst>
              <a:ext uri="{FF2B5EF4-FFF2-40B4-BE49-F238E27FC236}">
                <a16:creationId xmlns:a16="http://schemas.microsoft.com/office/drawing/2014/main" id="{A395F0CD-734F-F9E7-7AB3-8FB07014727B}"/>
              </a:ext>
            </a:extLst>
          </p:cNvPr>
          <p:cNvSpPr>
            <a:spLocks noGrp="1"/>
          </p:cNvSpPr>
          <p:nvPr>
            <p:ph sz="half" idx="1"/>
          </p:nvPr>
        </p:nvSpPr>
        <p:spPr>
          <a:xfrm>
            <a:off x="720000" y="1009261"/>
            <a:ext cx="10997079" cy="4140000"/>
          </a:xfrm>
        </p:spPr>
        <p:txBody>
          <a:bodyPr vert="horz" lIns="0" tIns="0" rIns="0" bIns="0" rtlCol="0" anchor="t">
            <a:noAutofit/>
          </a:bodyPr>
          <a:lstStyle/>
          <a:p>
            <a:pPr marL="285750" indent="-285750">
              <a:buFont typeface="Arial" panose="020B0604020202020204" pitchFamily="34" charset="0"/>
              <a:buChar char="•"/>
            </a:pPr>
            <a:r>
              <a:rPr lang="en-GB" sz="1400" b="0" dirty="0">
                <a:latin typeface="Lato"/>
                <a:ea typeface="Lato"/>
                <a:cs typeface="Lato"/>
              </a:rPr>
              <a:t>This deck should be used for ALL CFDA sessions; you will be supported by Technical Management (</a:t>
            </a:r>
            <a:r>
              <a:rPr lang="en-GB" sz="1400" b="0" dirty="0">
                <a:latin typeface="Lato"/>
                <a:ea typeface="Lato"/>
                <a:cs typeface="Lato"/>
                <a:hlinkClick r:id="rId2"/>
              </a:rPr>
              <a:t>smb.tmf@smartdcc.co.uk</a:t>
            </a:r>
            <a:r>
              <a:rPr lang="en-GB" sz="1400" b="0" dirty="0">
                <a:latin typeface="Lato"/>
                <a:ea typeface="Lato"/>
                <a:cs typeface="Lato"/>
              </a:rPr>
              <a:t> – Portal </a:t>
            </a:r>
            <a:r>
              <a:rPr lang="en-GB" sz="1400" b="0" dirty="0">
                <a:latin typeface="Lato"/>
                <a:ea typeface="Lato"/>
                <a:cs typeface="Lato"/>
                <a:hlinkClick r:id="rId3"/>
              </a:rPr>
              <a:t>Home (sharepoint.com)</a:t>
            </a:r>
            <a:r>
              <a:rPr lang="en-GB" sz="1400" b="0" dirty="0">
                <a:latin typeface="Lato"/>
                <a:ea typeface="Lato"/>
                <a:cs typeface="Lato"/>
              </a:rPr>
              <a:t>) to ensure it has been completed to the required quality and completeness as required by CFDA</a:t>
            </a:r>
          </a:p>
          <a:p>
            <a:pPr marL="285750" indent="-285750">
              <a:buFont typeface="Arial" panose="020B0604020202020204" pitchFamily="34" charset="0"/>
              <a:buChar char="•"/>
            </a:pPr>
            <a:r>
              <a:rPr lang="en-GB" sz="1400" b="0" dirty="0">
                <a:latin typeface="Lato"/>
                <a:ea typeface="Lato"/>
                <a:cs typeface="Lato"/>
              </a:rPr>
              <a:t>Systems Engineering mandates a number of Technical Artefacts which will be “tailored” and confirmed for you by the Technical Management Team.</a:t>
            </a:r>
          </a:p>
          <a:p>
            <a:pPr marL="285750" indent="-285750">
              <a:buFont typeface="Arial" panose="020B0604020202020204" pitchFamily="34" charset="0"/>
              <a:buChar char="•"/>
            </a:pPr>
            <a:r>
              <a:rPr lang="en-GB" sz="1400" b="0" dirty="0">
                <a:latin typeface="Lato"/>
                <a:ea typeface="Lato"/>
                <a:cs typeface="Lato"/>
              </a:rPr>
              <a:t>CFDA is an Industry mandated technical governance process and requires mandated technical artefacts. </a:t>
            </a:r>
          </a:p>
          <a:p>
            <a:pPr marL="742939" lvl="1" indent="-285750">
              <a:buFont typeface="Arial" panose="020B0604020202020204" pitchFamily="34" charset="0"/>
              <a:buChar char="•"/>
            </a:pPr>
            <a:r>
              <a:rPr lang="en-GB" sz="1200" dirty="0">
                <a:latin typeface="Lato"/>
                <a:ea typeface="Lato"/>
                <a:cs typeface="Lato"/>
              </a:rPr>
              <a:t>OCAT documentation is not assured or governed by this process, however service driven artefacts such as the Service Catalogue are assured by this process. You will need to request resources at the OCAT Front Door to help provide the required Service artefacts for CFDA. OCAT should be aligned with CFDA and if not please contact one of the Technical Management team.</a:t>
            </a:r>
          </a:p>
          <a:p>
            <a:pPr marL="285750" indent="-285750">
              <a:buFont typeface="Arial" panose="020B0604020202020204" pitchFamily="34" charset="0"/>
              <a:buChar char="•"/>
            </a:pPr>
            <a:r>
              <a:rPr lang="en-GB" sz="1400" b="0" dirty="0">
                <a:latin typeface="Lato"/>
                <a:ea typeface="Lato"/>
                <a:cs typeface="Lato"/>
                <a:hlinkClick r:id="rId4"/>
              </a:rPr>
              <a:t>CFDA</a:t>
            </a:r>
            <a:r>
              <a:rPr lang="en-GB" sz="1400" b="0" dirty="0">
                <a:latin typeface="Lato"/>
                <a:ea typeface="Lato"/>
                <a:cs typeface="Lato"/>
              </a:rPr>
              <a:t> will provide admin support to ensure that all the relevant baseline folders are set up on your behalf. These folders are to be used to hyperlink the relevant artefacts and your evidence that peer reviews have been completed. </a:t>
            </a:r>
          </a:p>
          <a:p>
            <a:pPr marL="285750" indent="-285750">
              <a:buFont typeface="Arial" panose="020B0604020202020204" pitchFamily="34" charset="0"/>
              <a:buChar char="•"/>
            </a:pPr>
            <a:r>
              <a:rPr lang="en-GB" sz="1400" b="0" dirty="0">
                <a:latin typeface="Lato"/>
                <a:ea typeface="Lato"/>
                <a:cs typeface="Lato"/>
              </a:rPr>
              <a:t>The Project/Programme Manager is responsible for ensuring that all information required is available</a:t>
            </a:r>
            <a:endParaRPr lang="en-GB" sz="1400" b="0" dirty="0"/>
          </a:p>
          <a:p>
            <a:pPr marL="285750" indent="-285750">
              <a:buFont typeface="Arial" panose="020B0604020202020204" pitchFamily="34" charset="0"/>
              <a:buChar char="•"/>
            </a:pPr>
            <a:r>
              <a:rPr lang="en-GB" sz="1400" b="0" dirty="0">
                <a:latin typeface="Lato"/>
                <a:ea typeface="Lato"/>
                <a:cs typeface="Lato"/>
              </a:rPr>
              <a:t>Please ensure that you respond to all comments from Technical Management to ensure that comments are addressed prior to any CFDA review</a:t>
            </a:r>
          </a:p>
          <a:p>
            <a:pPr marL="285750" indent="-285750">
              <a:buFont typeface="Arial" panose="020B0604020202020204" pitchFamily="34" charset="0"/>
              <a:buChar char="•"/>
            </a:pPr>
            <a:r>
              <a:rPr lang="en-GB" sz="1400" b="0" dirty="0">
                <a:latin typeface="Lato"/>
                <a:ea typeface="Lato"/>
                <a:cs typeface="Lato"/>
              </a:rPr>
              <a:t>The CFDA Review Matrix slide should provide the functional SME names supporting the project. These SMEs will be invited to the CFDA session. This list will be used on the invites so please make sure it is complete, or you may not achieve approval due to missing functional approval – Please inform </a:t>
            </a:r>
            <a:r>
              <a:rPr lang="en-GB" sz="1400" b="0" dirty="0">
                <a:latin typeface="Lato"/>
                <a:ea typeface="Lato"/>
                <a:cs typeface="Lato"/>
                <a:hlinkClick r:id="rId5"/>
              </a:rPr>
              <a:t>cfda@smartdcc.co.uk</a:t>
            </a:r>
            <a:r>
              <a:rPr lang="en-GB" sz="1400" b="0" dirty="0">
                <a:latin typeface="Lato"/>
                <a:ea typeface="Lato"/>
                <a:cs typeface="Lato"/>
              </a:rPr>
              <a:t> if you require 3</a:t>
            </a:r>
            <a:r>
              <a:rPr lang="en-GB" sz="1400" b="0" baseline="30000" dirty="0">
                <a:latin typeface="Lato"/>
                <a:ea typeface="Lato"/>
                <a:cs typeface="Lato"/>
              </a:rPr>
              <a:t>rd</a:t>
            </a:r>
            <a:r>
              <a:rPr lang="en-GB" sz="1400" b="0" dirty="0">
                <a:latin typeface="Lato"/>
                <a:ea typeface="Lato"/>
                <a:cs typeface="Lato"/>
              </a:rPr>
              <a:t> party attendance such as DESNZ etc </a:t>
            </a:r>
          </a:p>
          <a:p>
            <a:pPr marL="285750" indent="-285750">
              <a:buFont typeface="Arial" panose="020B0604020202020204" pitchFamily="34" charset="0"/>
              <a:buChar char="•"/>
            </a:pPr>
            <a:r>
              <a:rPr lang="en-GB" sz="1400" b="0" dirty="0">
                <a:latin typeface="Lato"/>
                <a:ea typeface="Lato"/>
                <a:cs typeface="Lato"/>
              </a:rPr>
              <a:t>It is recommended that at least 1 dry run is completed prior to the formal CFDA session</a:t>
            </a:r>
          </a:p>
          <a:p>
            <a:pPr marL="285750" indent="-285750">
              <a:buFont typeface="Arial" panose="020B0604020202020204" pitchFamily="34" charset="0"/>
              <a:buChar char="•"/>
            </a:pPr>
            <a:r>
              <a:rPr lang="en-GB" sz="1400" b="0" dirty="0">
                <a:latin typeface="Lato"/>
                <a:ea typeface="Lato"/>
                <a:cs typeface="Lato"/>
              </a:rPr>
              <a:t>Good preparation will pay dividends when submitting to CFDA – Please factor in plenty of time for dry runs. Technical Management are happy to support, guide and feedback as and when you request it – Please engage … we do not charge </a:t>
            </a:r>
            <a:r>
              <a:rPr lang="en-GB" sz="1400" b="0" dirty="0">
                <a:latin typeface="Lato"/>
                <a:ea typeface="Lato"/>
                <a:cs typeface="Lato"/>
                <a:sym typeface="Wingdings" panose="05000000000000000000" pitchFamily="2" charset="2"/>
              </a:rPr>
              <a:t> </a:t>
            </a:r>
            <a:endParaRPr lang="en-GB" sz="1400" b="0" dirty="0">
              <a:latin typeface="Lato"/>
              <a:ea typeface="Lato"/>
              <a:cs typeface="Lato"/>
            </a:endParaRPr>
          </a:p>
          <a:p>
            <a:pPr marL="285750" indent="-285750">
              <a:buFont typeface="Arial" panose="020B0604020202020204" pitchFamily="34" charset="0"/>
              <a:buChar char="•"/>
            </a:pPr>
            <a:r>
              <a:rPr lang="en-GB" sz="1400" b="0" dirty="0">
                <a:latin typeface="Lato"/>
                <a:ea typeface="Lato"/>
                <a:cs typeface="Lato"/>
              </a:rPr>
              <a:t>Please refer to the </a:t>
            </a:r>
            <a:r>
              <a:rPr lang="en-GB" sz="1400" b="0" dirty="0">
                <a:latin typeface="Lato"/>
                <a:ea typeface="Lato"/>
                <a:cs typeface="Lato"/>
                <a:hlinkClick r:id="rId6"/>
              </a:rPr>
              <a:t>CFDA Terms of Reference </a:t>
            </a:r>
            <a:r>
              <a:rPr lang="en-GB" sz="1400" b="0" dirty="0">
                <a:latin typeface="Lato"/>
                <a:ea typeface="Lato"/>
                <a:cs typeface="Lato"/>
              </a:rPr>
              <a:t>for more detailed information</a:t>
            </a:r>
          </a:p>
          <a:p>
            <a:pPr marL="285750" indent="-2857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3286763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62AF-0C5E-40EE-8067-841D8E10D7C8}"/>
              </a:ext>
            </a:extLst>
          </p:cNvPr>
          <p:cNvSpPr>
            <a:spLocks noGrp="1"/>
          </p:cNvSpPr>
          <p:nvPr>
            <p:ph type="title"/>
          </p:nvPr>
        </p:nvSpPr>
        <p:spPr/>
        <p:txBody>
          <a:bodyPr/>
          <a:lstStyle/>
          <a:p>
            <a:r>
              <a:rPr lang="en-GB"/>
              <a:t>Agenda</a:t>
            </a:r>
          </a:p>
        </p:txBody>
      </p:sp>
      <p:sp>
        <p:nvSpPr>
          <p:cNvPr id="4" name="Content Placeholder 3">
            <a:extLst>
              <a:ext uri="{FF2B5EF4-FFF2-40B4-BE49-F238E27FC236}">
                <a16:creationId xmlns:a16="http://schemas.microsoft.com/office/drawing/2014/main" id="{A9AF7706-4B20-4B1B-8729-5F0BD9F26E59}"/>
              </a:ext>
            </a:extLst>
          </p:cNvPr>
          <p:cNvSpPr>
            <a:spLocks noGrp="1"/>
          </p:cNvSpPr>
          <p:nvPr>
            <p:ph sz="half" idx="1"/>
          </p:nvPr>
        </p:nvSpPr>
        <p:spPr>
          <a:xfrm>
            <a:off x="720000" y="1515935"/>
            <a:ext cx="9000000" cy="3247451"/>
          </a:xfrm>
        </p:spPr>
        <p:txBody>
          <a:bodyPr vert="horz" lIns="0" tIns="0" rIns="0" bIns="0" rtlCol="0" anchor="t">
            <a:noAutofit/>
          </a:bodyPr>
          <a:lstStyle/>
          <a:p>
            <a:pPr marL="742950" indent="-742950">
              <a:buFont typeface="+mj-lt"/>
              <a:buAutoNum type="arabicPeriod"/>
            </a:pPr>
            <a:r>
              <a:rPr lang="en-GB" sz="2000" dirty="0">
                <a:latin typeface="Lato"/>
              </a:rPr>
              <a:t>CFDA review objective and outcome</a:t>
            </a:r>
            <a:endParaRPr lang="en-US" sz="2000" dirty="0"/>
          </a:p>
          <a:p>
            <a:pPr marL="742950" indent="-742950">
              <a:buFont typeface="+mj-lt"/>
              <a:buAutoNum type="arabicPeriod"/>
            </a:pPr>
            <a:r>
              <a:rPr lang="en-GB" sz="2000" dirty="0">
                <a:latin typeface="Lato"/>
              </a:rPr>
              <a:t>Project Overview</a:t>
            </a:r>
          </a:p>
          <a:p>
            <a:pPr marL="742950" indent="-742950">
              <a:buFont typeface="+mj-lt"/>
              <a:buAutoNum type="arabicPeriod"/>
            </a:pPr>
            <a:r>
              <a:rPr lang="en-GB" sz="2000" dirty="0">
                <a:latin typeface="Lato"/>
              </a:rPr>
              <a:t>Systems Engineering Management Plan (SEMP)</a:t>
            </a:r>
          </a:p>
          <a:p>
            <a:pPr marL="742950" indent="-742950">
              <a:buFont typeface="+mj-lt"/>
              <a:buAutoNum type="arabicPeriod"/>
            </a:pPr>
            <a:r>
              <a:rPr lang="en-GB" sz="2000" dirty="0">
                <a:latin typeface="Lato"/>
              </a:rPr>
              <a:t>Review Matrix</a:t>
            </a:r>
          </a:p>
          <a:p>
            <a:pPr marL="742950" indent="-742950">
              <a:buFont typeface="+mj-lt"/>
              <a:buAutoNum type="arabicPeriod"/>
            </a:pPr>
            <a:r>
              <a:rPr lang="en-GB" sz="2000" dirty="0">
                <a:latin typeface="Lato"/>
              </a:rPr>
              <a:t>Phase Slides</a:t>
            </a:r>
            <a:endParaRPr lang="en-GB" sz="2000" dirty="0"/>
          </a:p>
          <a:p>
            <a:pPr marL="742950" indent="-742950">
              <a:buFont typeface="+mj-lt"/>
              <a:buAutoNum type="arabicPeriod"/>
            </a:pPr>
            <a:r>
              <a:rPr lang="en-GB" sz="2000" dirty="0">
                <a:latin typeface="Lato"/>
              </a:rPr>
              <a:t>CFDA Decision</a:t>
            </a:r>
          </a:p>
        </p:txBody>
      </p:sp>
    </p:spTree>
    <p:extLst>
      <p:ext uri="{BB962C8B-B14F-4D97-AF65-F5344CB8AC3E}">
        <p14:creationId xmlns:p14="http://schemas.microsoft.com/office/powerpoint/2010/main" val="709843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mart DCC">
  <a:themeElements>
    <a:clrScheme name="DCC 2020">
      <a:dk1>
        <a:srgbClr val="000000"/>
      </a:dk1>
      <a:lt1>
        <a:srgbClr val="FFFFFF"/>
      </a:lt1>
      <a:dk2>
        <a:srgbClr val="5C2071"/>
      </a:dk2>
      <a:lt2>
        <a:srgbClr val="FFFFFF"/>
      </a:lt2>
      <a:accent1>
        <a:srgbClr val="1F1449"/>
      </a:accent1>
      <a:accent2>
        <a:srgbClr val="5C2071"/>
      </a:accent2>
      <a:accent3>
        <a:srgbClr val="861889"/>
      </a:accent3>
      <a:accent4>
        <a:srgbClr val="CA005D"/>
      </a:accent4>
      <a:accent5>
        <a:srgbClr val="505153"/>
      </a:accent5>
      <a:accent6>
        <a:srgbClr val="9CA299"/>
      </a:accent6>
      <a:hlink>
        <a:srgbClr val="861889"/>
      </a:hlink>
      <a:folHlink>
        <a:srgbClr val="C9005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F1B58"/>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mart DCC">
  <a:themeElements>
    <a:clrScheme name="DCC 2020">
      <a:dk1>
        <a:srgbClr val="000000"/>
      </a:dk1>
      <a:lt1>
        <a:srgbClr val="FFFFFF"/>
      </a:lt1>
      <a:dk2>
        <a:srgbClr val="5C2071"/>
      </a:dk2>
      <a:lt2>
        <a:srgbClr val="FFFFFF"/>
      </a:lt2>
      <a:accent1>
        <a:srgbClr val="1F1449"/>
      </a:accent1>
      <a:accent2>
        <a:srgbClr val="5C2071"/>
      </a:accent2>
      <a:accent3>
        <a:srgbClr val="861889"/>
      </a:accent3>
      <a:accent4>
        <a:srgbClr val="CA005D"/>
      </a:accent4>
      <a:accent5>
        <a:srgbClr val="505153"/>
      </a:accent5>
      <a:accent6>
        <a:srgbClr val="9CA299"/>
      </a:accent6>
      <a:hlink>
        <a:srgbClr val="861889"/>
      </a:hlink>
      <a:folHlink>
        <a:srgbClr val="C9005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F1B58"/>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mart DCC">
  <a:themeElements>
    <a:clrScheme name="DCC 2020">
      <a:dk1>
        <a:srgbClr val="000000"/>
      </a:dk1>
      <a:lt1>
        <a:srgbClr val="FFFFFF"/>
      </a:lt1>
      <a:dk2>
        <a:srgbClr val="5C2071"/>
      </a:dk2>
      <a:lt2>
        <a:srgbClr val="FFFFFF"/>
      </a:lt2>
      <a:accent1>
        <a:srgbClr val="1F1449"/>
      </a:accent1>
      <a:accent2>
        <a:srgbClr val="5C2071"/>
      </a:accent2>
      <a:accent3>
        <a:srgbClr val="861889"/>
      </a:accent3>
      <a:accent4>
        <a:srgbClr val="CA005D"/>
      </a:accent4>
      <a:accent5>
        <a:srgbClr val="505153"/>
      </a:accent5>
      <a:accent6>
        <a:srgbClr val="9CA299"/>
      </a:accent6>
      <a:hlink>
        <a:srgbClr val="861889"/>
      </a:hlink>
      <a:folHlink>
        <a:srgbClr val="C9005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F1B58"/>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mart DCC 2019">
  <a:themeElements>
    <a:clrScheme name="Custom 66">
      <a:dk1>
        <a:srgbClr val="000000"/>
      </a:dk1>
      <a:lt1>
        <a:srgbClr val="FFFFFF"/>
      </a:lt1>
      <a:dk2>
        <a:srgbClr val="919191"/>
      </a:dk2>
      <a:lt2>
        <a:srgbClr val="008899"/>
      </a:lt2>
      <a:accent1>
        <a:srgbClr val="008899"/>
      </a:accent1>
      <a:accent2>
        <a:srgbClr val="77AA99"/>
      </a:accent2>
      <a:accent3>
        <a:srgbClr val="002266"/>
      </a:accent3>
      <a:accent4>
        <a:srgbClr val="00AA99"/>
      </a:accent4>
      <a:accent5>
        <a:srgbClr val="FF901F"/>
      </a:accent5>
      <a:accent6>
        <a:srgbClr val="993399"/>
      </a:accent6>
      <a:hlink>
        <a:srgbClr val="337722"/>
      </a:hlink>
      <a:folHlink>
        <a:srgbClr val="2F539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theme>
</file>

<file path=ppt/theme/theme5.xml><?xml version="1.0" encoding="utf-8"?>
<a:theme xmlns:a="http://schemas.openxmlformats.org/drawingml/2006/main" name="3_Smart DCC">
  <a:themeElements>
    <a:clrScheme name="DCC 2020">
      <a:dk1>
        <a:srgbClr val="000000"/>
      </a:dk1>
      <a:lt1>
        <a:srgbClr val="FFFFFF"/>
      </a:lt1>
      <a:dk2>
        <a:srgbClr val="5C2071"/>
      </a:dk2>
      <a:lt2>
        <a:srgbClr val="FFFFFF"/>
      </a:lt2>
      <a:accent1>
        <a:srgbClr val="1F1449"/>
      </a:accent1>
      <a:accent2>
        <a:srgbClr val="5C2071"/>
      </a:accent2>
      <a:accent3>
        <a:srgbClr val="861889"/>
      </a:accent3>
      <a:accent4>
        <a:srgbClr val="CA005D"/>
      </a:accent4>
      <a:accent5>
        <a:srgbClr val="505153"/>
      </a:accent5>
      <a:accent6>
        <a:srgbClr val="9CA299"/>
      </a:accent6>
      <a:hlink>
        <a:srgbClr val="861889"/>
      </a:hlink>
      <a:folHlink>
        <a:srgbClr val="C9005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F1B58"/>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Smart DCC">
  <a:themeElements>
    <a:clrScheme name="DCC 2020">
      <a:dk1>
        <a:srgbClr val="000000"/>
      </a:dk1>
      <a:lt1>
        <a:srgbClr val="FFFFFF"/>
      </a:lt1>
      <a:dk2>
        <a:srgbClr val="5C2071"/>
      </a:dk2>
      <a:lt2>
        <a:srgbClr val="FFFFFF"/>
      </a:lt2>
      <a:accent1>
        <a:srgbClr val="1F1449"/>
      </a:accent1>
      <a:accent2>
        <a:srgbClr val="5C2071"/>
      </a:accent2>
      <a:accent3>
        <a:srgbClr val="861889"/>
      </a:accent3>
      <a:accent4>
        <a:srgbClr val="CA005D"/>
      </a:accent4>
      <a:accent5>
        <a:srgbClr val="505153"/>
      </a:accent5>
      <a:accent6>
        <a:srgbClr val="9CA299"/>
      </a:accent6>
      <a:hlink>
        <a:srgbClr val="861889"/>
      </a:hlink>
      <a:folHlink>
        <a:srgbClr val="C9005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F1B58"/>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92B00EFDEEAE479DC6E4BBBC4DC642" ma:contentTypeVersion="19" ma:contentTypeDescription="Create a new document." ma:contentTypeScope="" ma:versionID="822298219d83d5be6cd81aee0ef0c95a">
  <xsd:schema xmlns:xsd="http://www.w3.org/2001/XMLSchema" xmlns:xs="http://www.w3.org/2001/XMLSchema" xmlns:p="http://schemas.microsoft.com/office/2006/metadata/properties" xmlns:ns2="3c0a2fa5-e9f3-4543-9ec7-7ffbc7bae490" xmlns:ns3="caadc02b-7cc9-4736-8b89-7694a3a12b48" xmlns:ns4="d7916470-bd19-409f-9659-46df29f638c0" xmlns:ns5="af099861-8497-4a35-8ea8-f127fb0f0918" targetNamespace="http://schemas.microsoft.com/office/2006/metadata/properties" ma:root="true" ma:fieldsID="603f0bdcf58e13a403e05a3fac0f26bc" ns2:_="" ns3:_="" ns4:_="" ns5:_="">
    <xsd:import namespace="3c0a2fa5-e9f3-4543-9ec7-7ffbc7bae490"/>
    <xsd:import namespace="caadc02b-7cc9-4736-8b89-7694a3a12b48"/>
    <xsd:import namespace="d7916470-bd19-409f-9659-46df29f638c0"/>
    <xsd:import namespace="af099861-8497-4a35-8ea8-f127fb0f0918"/>
    <xsd:element name="properties">
      <xsd:complexType>
        <xsd:sequence>
          <xsd:element name="documentManagement">
            <xsd:complexType>
              <xsd:all>
                <xsd:element ref="ns2:MediaServiceMetadata" minOccurs="0"/>
                <xsd:element ref="ns2:MediaServiceFastMetadata" minOccurs="0"/>
                <xsd:element ref="ns3:MediaServiceAutoKeyPoints" minOccurs="0"/>
                <xsd:element ref="ns3:MediaServiceKeyPoints" minOccurs="0"/>
                <xsd:element ref="ns4:SharedWithUsers" minOccurs="0"/>
                <xsd:element ref="ns4:SharedWithDetail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lcf76f155ced4ddcb4097134ff3c332f" minOccurs="0"/>
                <xsd:element ref="ns5:TaxCatchAll" minOccurs="0"/>
                <xsd:element ref="ns3:_Flow_SignoffStatus" minOccurs="0"/>
                <xsd:element ref="ns3:MediaServiceObjectDetectorVersions" minOccurs="0"/>
                <xsd:element ref="ns3:MediaServiceSearchProperties" minOccurs="0"/>
                <xsd:element ref="ns3:Author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0a2fa5-e9f3-4543-9ec7-7ffbc7bae4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aadc02b-7cc9-4736-8b89-7694a3a12b48" elementFormDefault="qualified">
    <xsd:import namespace="http://schemas.microsoft.com/office/2006/documentManagement/types"/>
    <xsd:import namespace="http://schemas.microsoft.com/office/infopath/2007/PartnerControls"/>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e1c6c84-f403-4bbd-88d7-452781fd505b" ma:termSetId="09814cd3-568e-fe90-9814-8d621ff8fb84" ma:anchorId="fba54fb3-c3e1-fe81-a776-ca4b69148c4d" ma:open="true" ma:isKeyword="false">
      <xsd:complexType>
        <xsd:sequence>
          <xsd:element ref="pc:Terms" minOccurs="0" maxOccurs="1"/>
        </xsd:sequence>
      </xsd:complexType>
    </xsd:element>
    <xsd:element name="_Flow_SignoffStatus" ma:index="23" nillable="true" ma:displayName="Sign-off status" ma:internalName="Sign_x002d_off_x0020_status">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Author0" ma:index="26" nillable="true" ma:displayName="Author" ma:format="Dropdown" ma:list="UserInfo" ma:SharePointGroup="0" ma:internalName="Author0">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7916470-bd19-409f-9659-46df29f638c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099861-8497-4a35-8ea8-f127fb0f0918"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c2c0db83-f235-4be5-ac6e-6034821925d3}" ma:internalName="TaxCatchAll" ma:showField="CatchAllData" ma:web="d7916470-bd19-409f-9659-46df29f638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aadc02b-7cc9-4736-8b89-7694a3a12b48">
      <Terms xmlns="http://schemas.microsoft.com/office/infopath/2007/PartnerControls"/>
    </lcf76f155ced4ddcb4097134ff3c332f>
    <TaxCatchAll xmlns="af099861-8497-4a35-8ea8-f127fb0f0918" xsi:nil="true"/>
    <_Flow_SignoffStatus xmlns="caadc02b-7cc9-4736-8b89-7694a3a12b48" xsi:nil="true"/>
    <Author0 xmlns="caadc02b-7cc9-4736-8b89-7694a3a12b48">
      <UserInfo>
        <DisplayName/>
        <AccountId xsi:nil="true"/>
        <AccountType/>
      </UserInfo>
    </Author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490D34-75C5-4C1A-9AA1-F92E33B8BB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0a2fa5-e9f3-4543-9ec7-7ffbc7bae490"/>
    <ds:schemaRef ds:uri="caadc02b-7cc9-4736-8b89-7694a3a12b48"/>
    <ds:schemaRef ds:uri="d7916470-bd19-409f-9659-46df29f638c0"/>
    <ds:schemaRef ds:uri="af099861-8497-4a35-8ea8-f127fb0f09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1B2B10-FFFE-4A21-B0A8-E39175640131}">
  <ds:schemaRef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af099861-8497-4a35-8ea8-f127fb0f0918"/>
    <ds:schemaRef ds:uri="d7916470-bd19-409f-9659-46df29f638c0"/>
    <ds:schemaRef ds:uri="http://schemas.microsoft.com/office/2006/documentManagement/types"/>
    <ds:schemaRef ds:uri="caadc02b-7cc9-4736-8b89-7694a3a12b48"/>
    <ds:schemaRef ds:uri="3c0a2fa5-e9f3-4543-9ec7-7ffbc7bae490"/>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FE3B40A-157F-4E5D-A905-6966D6EC17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277</TotalTime>
  <Words>7517</Words>
  <Application>Microsoft Office PowerPoint</Application>
  <PresentationFormat>Widescreen</PresentationFormat>
  <Paragraphs>1084</Paragraphs>
  <Slides>48</Slides>
  <Notes>29</Notes>
  <HiddenSlides>11</HiddenSlides>
  <MMClips>0</MMClips>
  <ScaleCrop>false</ScaleCrop>
  <HeadingPairs>
    <vt:vector size="4" baseType="variant">
      <vt:variant>
        <vt:lpstr>Theme</vt:lpstr>
      </vt:variant>
      <vt:variant>
        <vt:i4>6</vt:i4>
      </vt:variant>
      <vt:variant>
        <vt:lpstr>Slide Titles</vt:lpstr>
      </vt:variant>
      <vt:variant>
        <vt:i4>48</vt:i4>
      </vt:variant>
    </vt:vector>
  </HeadingPairs>
  <TitlesOfParts>
    <vt:vector size="54" baseType="lpstr">
      <vt:lpstr>Smart DCC</vt:lpstr>
      <vt:lpstr>1_Smart DCC</vt:lpstr>
      <vt:lpstr>2_Smart DCC</vt:lpstr>
      <vt:lpstr>Smart DCC 2019</vt:lpstr>
      <vt:lpstr>3_Smart DCC</vt:lpstr>
      <vt:lpstr>4_Smart DCC</vt:lpstr>
      <vt:lpstr>Cross Functional Design Authority (CFDA)  DSMS Re-procurement (incorporating FSM DCC395)  Phase 3a Contract to Market   </vt:lpstr>
      <vt:lpstr>Instructions</vt:lpstr>
      <vt:lpstr>Context</vt:lpstr>
      <vt:lpstr>PowerPoint Presentation</vt:lpstr>
      <vt:lpstr>Some Key Systems Engineering Definitions</vt:lpstr>
      <vt:lpstr>DCC System Engineering: Vee model aligned with CFDA </vt:lpstr>
      <vt:lpstr>TEMPLATE VERSIONING </vt:lpstr>
      <vt:lpstr>Support Slide – Please read this information before proceeding</vt:lpstr>
      <vt:lpstr>Agenda</vt:lpstr>
      <vt:lpstr>Phase 0 - CFDA review objective and outcome </vt:lpstr>
      <vt:lpstr>Phase 1 - CFDA review objective and outcome </vt:lpstr>
      <vt:lpstr>Phase 2 - CFDA review objective and outcome</vt:lpstr>
      <vt:lpstr>Phase 3a – Design - CFDA review objective and outcome</vt:lpstr>
      <vt:lpstr>Phase 3b – Build - CFDA review objective and outcome</vt:lpstr>
      <vt:lpstr>Phase 3c – Test - CFDA review objective and outcome</vt:lpstr>
      <vt:lpstr>Project Overview (1) - Future Service Management Problem and Approach </vt:lpstr>
      <vt:lpstr>Project Overview (2) - Project Scope</vt:lpstr>
      <vt:lpstr>FSM Plan on a page – 13/9/24</vt:lpstr>
      <vt:lpstr>Resource Profile</vt:lpstr>
      <vt:lpstr>Systems Engineering Management Plan</vt:lpstr>
      <vt:lpstr>CFDA Review Matrix  Please highlight below who your nominated reviewer is from each team per Phase   </vt:lpstr>
      <vt:lpstr>CFDA Artefact Status</vt:lpstr>
      <vt:lpstr>Phase 3a Design</vt:lpstr>
      <vt:lpstr>Work Off Items Outstanding From Phase 2</vt:lpstr>
      <vt:lpstr>Architectural Decisions, Design Risk and Techncial Debt</vt:lpstr>
      <vt:lpstr>Change Requests Post Phase 2</vt:lpstr>
      <vt:lpstr>Detailed Design – Requirement and RVTM </vt:lpstr>
      <vt:lpstr>Detailed Design – System Elements  </vt:lpstr>
      <vt:lpstr>Detailed Design – Interface Control Documentation </vt:lpstr>
      <vt:lpstr>Detailed Design – Data Model </vt:lpstr>
      <vt:lpstr>Detailed Design – Data Governance </vt:lpstr>
      <vt:lpstr>Detailed Design – Technical Performance Measures  </vt:lpstr>
      <vt:lpstr>Detailed Design – Business Processes (service design) </vt:lpstr>
      <vt:lpstr>Detailed Design – Security Compliance/detail design</vt:lpstr>
      <vt:lpstr>Detailed Design – BCDR</vt:lpstr>
      <vt:lpstr>Detailed Design – Infrastructure and Software Development</vt:lpstr>
      <vt:lpstr>Detailed Design – Validation</vt:lpstr>
      <vt:lpstr>External Documentation Checklist Identify the list of any external documentation program/project needs to prepare/update at this phase</vt:lpstr>
      <vt:lpstr>System Engineering Management Plan Overview</vt:lpstr>
      <vt:lpstr>Work Off Items identified &amp; Carried Forward to Phase 3b Build </vt:lpstr>
      <vt:lpstr>Risk Profile</vt:lpstr>
      <vt:lpstr>Risks and issues – Identified for Phase 3</vt:lpstr>
      <vt:lpstr>Work off items</vt:lpstr>
      <vt:lpstr>CFDA Decision</vt:lpstr>
      <vt:lpstr>Thank you.  Smart DCC cfda@smartdcc.co.uk smb.tmf@smartdcc.co.uk </vt:lpstr>
      <vt:lpstr>CFDA High level Governance Activities Overview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Functional Design Authority Target Operating Model</dc:title>
  <dc:creator>David.Kent2@smartdcc.co.uk</dc:creator>
  <cp:lastModifiedBy>Jha, Navneet (DCC)</cp:lastModifiedBy>
  <cp:revision>114</cp:revision>
  <dcterms:created xsi:type="dcterms:W3CDTF">2020-11-02T09:17:26Z</dcterms:created>
  <dcterms:modified xsi:type="dcterms:W3CDTF">2024-10-21T15:27:59Z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0x0101004D92B00EFDEEAE479DC6E4BBBC4DC642</vt:lpwstr>
  </property>
  <property fmtid="{D5CDD505-2E9C-101B-9397-08002B2CF9AE}" pid="3" name="MSIP_Label_8695d87b-5c0c-40dd-b863-c1b002c088a8_Enabled">
    <vt:lpwstr>true</vt:lpwstr>
  </property>
  <property fmtid="{D5CDD505-2E9C-101B-9397-08002B2CF9AE}" pid="4" name="MSIP_Label_8695d87b-5c0c-40dd-b863-c1b002c088a8_SetDate">
    <vt:lpwstr>2023-06-23T09:19:04Z</vt:lpwstr>
  </property>
  <property fmtid="{D5CDD505-2E9C-101B-9397-08002B2CF9AE}" pid="5" name="MSIP_Label_8695d87b-5c0c-40dd-b863-c1b002c088a8_Method">
    <vt:lpwstr>Privileged</vt:lpwstr>
  </property>
  <property fmtid="{D5CDD505-2E9C-101B-9397-08002B2CF9AE}" pid="6" name="MSIP_Label_8695d87b-5c0c-40dd-b863-c1b002c088a8_Name">
    <vt:lpwstr>DCC Confidential - UK Only</vt:lpwstr>
  </property>
  <property fmtid="{D5CDD505-2E9C-101B-9397-08002B2CF9AE}" pid="7" name="MSIP_Label_8695d87b-5c0c-40dd-b863-c1b002c088a8_SiteId">
    <vt:lpwstr>d77ea84a-f7fd-4928-b8a3-64763b0a7710</vt:lpwstr>
  </property>
  <property fmtid="{D5CDD505-2E9C-101B-9397-08002B2CF9AE}" pid="8" name="MSIP_Label_8695d87b-5c0c-40dd-b863-c1b002c088a8_ActionId">
    <vt:lpwstr>71238f31-5c9c-419e-ae14-e1ed445658a2</vt:lpwstr>
  </property>
  <property fmtid="{D5CDD505-2E9C-101B-9397-08002B2CF9AE}" pid="9" name="MSIP_Label_8695d87b-5c0c-40dd-b863-c1b002c088a8_ContentBits">
    <vt:lpwstr>3</vt:lpwstr>
  </property>
  <property fmtid="{D5CDD505-2E9C-101B-9397-08002B2CF9AE}" pid="10" name="ClassificationContentMarkingFooterLocations">
    <vt:lpwstr>Smart DCC:9\1_Smart DCC:9\2_Smart DCC:9\Smart DCC 2019:5</vt:lpwstr>
  </property>
  <property fmtid="{D5CDD505-2E9C-101B-9397-08002B2CF9AE}" pid="11" name="ClassificationContentMarkingFooterText">
    <vt:lpwstr>DCC Confidential - UK Only</vt:lpwstr>
  </property>
  <property fmtid="{D5CDD505-2E9C-101B-9397-08002B2CF9AE}" pid="12" name="ClassificationContentMarkingHeaderLocations">
    <vt:lpwstr>Smart DCC:8\1_Smart DCC:8\2_Smart DCC:8\Smart DCC 2019:4</vt:lpwstr>
  </property>
  <property fmtid="{D5CDD505-2E9C-101B-9397-08002B2CF9AE}" pid="13" name="ClassificationContentMarkingHeaderText">
    <vt:lpwstr>DCC Confidential - UK Only</vt:lpwstr>
  </property>
  <property fmtid="{D5CDD505-2E9C-101B-9397-08002B2CF9AE}" pid="14" name="MediaServiceImageTags">
    <vt:lpwstr/>
  </property>
</Properties>
</file>