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73a35e2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a73a35e2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3a35e2e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3a35e2e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73a35e2e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73a35e2e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73a35e2e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a73a35e2e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3a35e2e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3a35e2e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73a35e2e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73a35e2e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73a35e2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73a35e2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73a35e2e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73a35e2e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3a35e2e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3a35e2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3a35e2e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3a35e2e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73a35e2e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73a35e2e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73a35e2e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73a35e2e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26563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Montserrat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326563" y="2740750"/>
            <a:ext cx="852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None/>
              <a:defRPr sz="1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None/>
              <a:defRPr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None/>
              <a:defRPr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None/>
              <a:defRPr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None/>
              <a:defRPr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None/>
              <a:defRPr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None/>
              <a:defRPr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None/>
              <a:defRPr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None/>
              <a:defRPr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68701"/>
            <a:ext cx="2701500" cy="57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iobhanlgorman/Sourdough-Bakes" TargetMode="External"/><Relationship Id="rId10" Type="http://schemas.openxmlformats.org/officeDocument/2006/relationships/hyperlink" Target="https://elainebroche-dev.github.io/ms1-thrive/" TargetMode="External"/><Relationship Id="rId13" Type="http://schemas.openxmlformats.org/officeDocument/2006/relationships/hyperlink" Target="https://github.com/emmahewson/mp1_batala_bangor" TargetMode="External"/><Relationship Id="rId12" Type="http://schemas.openxmlformats.org/officeDocument/2006/relationships/hyperlink" Target="https://emmahewson.github.io/mp1_batala_bangor/index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elainebroche-dev/ms1-thrive" TargetMode="External"/><Relationship Id="rId4" Type="http://schemas.openxmlformats.org/officeDocument/2006/relationships/hyperlink" Target="https://elainebroche-dev.github.io/ms1-thrive/" TargetMode="External"/><Relationship Id="rId9" Type="http://schemas.openxmlformats.org/officeDocument/2006/relationships/hyperlink" Target="https://github.com/elainebroche-dev/ms1-thrive" TargetMode="External"/><Relationship Id="rId5" Type="http://schemas.openxmlformats.org/officeDocument/2006/relationships/hyperlink" Target="https://github.com/siobhanlgorman/Sourdough-Bakes" TargetMode="External"/><Relationship Id="rId6" Type="http://schemas.openxmlformats.org/officeDocument/2006/relationships/hyperlink" Target="https://siobhanlgorman.github.io/Sourdough-Bakes/about.html" TargetMode="External"/><Relationship Id="rId7" Type="http://schemas.openxmlformats.org/officeDocument/2006/relationships/hyperlink" Target="https://github.com/4n4ru/CI_MS1_BodelschwingherHof" TargetMode="External"/><Relationship Id="rId8" Type="http://schemas.openxmlformats.org/officeDocument/2006/relationships/hyperlink" Target="https://4n4ru.github.io/CI_MS1_BodelschwingherHof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ode-Institute-Solutions/readme-template/blob/master/README.md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375600" y="4400775"/>
            <a:ext cx="8656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26B73"/>
                </a:solidFill>
                <a:latin typeface="Montserrat"/>
                <a:ea typeface="Montserrat"/>
                <a:cs typeface="Montserrat"/>
                <a:sym typeface="Montserrat"/>
              </a:rPr>
              <a:t>README</a:t>
            </a:r>
            <a:endParaRPr sz="1600">
              <a:solidFill>
                <a:srgbClr val="445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923" y="46382"/>
            <a:ext cx="1455300" cy="751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4"/>
          <p:cNvCxnSpPr/>
          <p:nvPr/>
        </p:nvCxnSpPr>
        <p:spPr>
          <a:xfrm>
            <a:off x="427675" y="4797325"/>
            <a:ext cx="306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42694" y="2495500"/>
            <a:ext cx="9058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/>
          <p:nvPr/>
        </p:nvSpPr>
        <p:spPr>
          <a:xfrm rot="21026">
            <a:off x="1315207" y="2446449"/>
            <a:ext cx="98102" cy="98102"/>
          </a:xfrm>
          <a:prstGeom prst="ellipse">
            <a:avLst/>
          </a:prstGeom>
          <a:solidFill>
            <a:srgbClr val="4452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264526" y="2075750"/>
            <a:ext cx="839400" cy="839400"/>
          </a:xfrm>
          <a:prstGeom prst="ellipse">
            <a:avLst/>
          </a:prstGeom>
          <a:noFill/>
          <a:ln cap="flat" cmpd="sng" w="19050">
            <a:solidFill>
              <a:srgbClr val="D449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475" y="917075"/>
            <a:ext cx="5901600" cy="30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391607"/>
            <a:ext cx="1455300" cy="7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937950" y="264700"/>
            <a:ext cx="726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Future Features</a:t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75" y="2571750"/>
            <a:ext cx="7008524" cy="159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628775" y="1246350"/>
            <a:ext cx="3901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Features you did not add yet</a:t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You ran out of time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You weren’t sure if it was viable 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Weren’t comfortable implementing 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391607"/>
            <a:ext cx="1455300" cy="7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937950" y="264700"/>
            <a:ext cx="726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984225" y="1154450"/>
            <a:ext cx="5241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As you can see the README is a crucial part of your projects and writing a well-documented README is a skill. By the time you graduate you will be comfortable with markdown and writing good software documentation. 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README should be started with your project and never as an afterthought. This way you can add any bugs that crop up and ideas you may have a long the way. </a:t>
            </a:r>
            <a:b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README is your direct line of communication to the Assessor within this course and to a potential client/collaborator in your career as a developer. This is a powerful tool for communicating your ideas and process and should be treated with the utmost importance. 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-7151" y="214307"/>
            <a:ext cx="39600" cy="214500"/>
          </a:xfrm>
          <a:prstGeom prst="rect">
            <a:avLst/>
          </a:prstGeom>
          <a:solidFill>
            <a:srgbClr val="4452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-7150" y="4322100"/>
            <a:ext cx="1657800" cy="8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697425" y="556050"/>
            <a:ext cx="77154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44526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examples</a:t>
            </a:r>
            <a:endParaRPr b="0" i="0" sz="1800" u="none" cap="none" strike="noStrike">
              <a:solidFill>
                <a:srgbClr val="4452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97514" y="1752275"/>
            <a:ext cx="25305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Thrive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73350" y="3291325"/>
            <a:ext cx="25305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Bodelschwinger Hof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497972" y="175227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Repository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786222" y="175227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Deployed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497972" y="245872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Repository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786222" y="245872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Deployed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573897" y="329132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Repository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862147" y="329132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Deployed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601297" y="175227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Repository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889547" y="175227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Deployed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3601297" y="245872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1"/>
              </a:rPr>
              <a:t>Repository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832147" y="245872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2"/>
              </a:rPr>
              <a:t>Deployed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779739" y="2458725"/>
            <a:ext cx="25305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Batala Bangor Website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647222" y="2458725"/>
            <a:ext cx="19398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3"/>
              </a:rPr>
              <a:t>Repository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391607"/>
            <a:ext cx="1455300" cy="7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497500" y="199900"/>
            <a:ext cx="414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README.md </a:t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82275" y="759550"/>
            <a:ext cx="4710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WHY make it?</a:t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 README is often the first item a visitor will see when visiting your repository. README files typically include information on: What the project does. Why the project is useful.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Credit your sources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Explain the design and development process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Demonstrate your testing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Show your thought process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392875" y="759550"/>
            <a:ext cx="3714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 is it?</a:t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 simple words, we can describe a README file as a guide that gives users a detailed description of a project you have worked on.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Displayed when your github repo is viewed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 crucial part of the development process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34775" y="2806413"/>
            <a:ext cx="334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How is it made?</a:t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Markdown language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.md file extension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Created and lives in your project folder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614975" y="2575575"/>
            <a:ext cx="321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 is required in it?</a:t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UX with user stories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Manual testing 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Crediting sources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Knows bugs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Future features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391607"/>
            <a:ext cx="1455300" cy="7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937950" y="262775"/>
            <a:ext cx="726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README Sections</a:t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3525"/>
            <a:ext cx="2605699" cy="271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800" y="1213525"/>
            <a:ext cx="2605700" cy="1615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3800" y="2879500"/>
            <a:ext cx="2605700" cy="18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253050" y="1186175"/>
            <a:ext cx="2637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Important readme sections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List of features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UX/UI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Citation of</a:t>
            </a: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000" u="sng"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sources(code, images, text)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Future features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Known Bugs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7151" y="214307"/>
            <a:ext cx="39600" cy="214500"/>
          </a:xfrm>
          <a:prstGeom prst="rect">
            <a:avLst/>
          </a:prstGeom>
          <a:solidFill>
            <a:srgbClr val="4452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7825" y="287475"/>
            <a:ext cx="54054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4A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README CI TEMPLATE</a:t>
            </a:r>
            <a:endParaRPr sz="2000">
              <a:solidFill>
                <a:srgbClr val="4A4A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40925" y="1796775"/>
            <a:ext cx="44598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CI README Template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-"/>
            </a:pPr>
            <a:r>
              <a:rPr lang="en">
                <a:solidFill>
                  <a:srgbClr val="4A4A4F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Click on </a:t>
            </a:r>
            <a:r>
              <a:rPr b="1" lang="en">
                <a:solidFill>
                  <a:srgbClr val="4A4A4F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Raw </a:t>
            </a:r>
            <a:r>
              <a:rPr lang="en">
                <a:solidFill>
                  <a:srgbClr val="4A4A4F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to reveal the code</a:t>
            </a:r>
            <a:endParaRPr>
              <a:solidFill>
                <a:srgbClr val="4A4A4F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F"/>
              </a:buClr>
              <a:buSzPts val="1300"/>
              <a:buFont typeface="Montserrat"/>
              <a:buChar char="-"/>
            </a:pPr>
            <a:r>
              <a:rPr lang="en">
                <a:solidFill>
                  <a:srgbClr val="4A4A4F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Paste code to your Workspace and fill in with project specific information</a:t>
            </a:r>
            <a:endParaRPr>
              <a:solidFill>
                <a:srgbClr val="4A4A4F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7400" y="4277625"/>
            <a:ext cx="1702200" cy="86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85950"/>
            <a:ext cx="4038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 rot="-5400000">
            <a:off x="5861600" y="2037250"/>
            <a:ext cx="437100" cy="34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391607"/>
            <a:ext cx="1455300" cy="7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937950" y="298850"/>
            <a:ext cx="72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List of Features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973" y="699050"/>
            <a:ext cx="3226544" cy="413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3874450" y="2064888"/>
            <a:ext cx="779400" cy="44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B40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874450" y="2127438"/>
            <a:ext cx="5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</a:rPr>
              <a:t>Feature</a:t>
            </a:r>
            <a:endParaRPr b="1" sz="900">
              <a:solidFill>
                <a:srgbClr val="595959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874450" y="3495938"/>
            <a:ext cx="779400" cy="44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B40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964450" y="3558488"/>
            <a:ext cx="5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</a:rPr>
              <a:t>Image</a:t>
            </a:r>
            <a:endParaRPr b="1" sz="900">
              <a:solidFill>
                <a:srgbClr val="595959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0800000">
            <a:off x="7603525" y="2308638"/>
            <a:ext cx="779400" cy="44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B40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7783525" y="2371188"/>
            <a:ext cx="5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</a:rPr>
              <a:t>About</a:t>
            </a:r>
            <a:endParaRPr b="1" sz="900">
              <a:solidFill>
                <a:srgbClr val="595959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16750" y="1416388"/>
            <a:ext cx="2982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Structure of features section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Feature name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 description about the feature and how it works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Screenshot image of the feature 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391607"/>
            <a:ext cx="1455300" cy="7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937950" y="298850"/>
            <a:ext cx="72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UX/UI Section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93750" y="2513525"/>
            <a:ext cx="3448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sections you should have here 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Site Goals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Design choices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 stories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Wireframes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Anything else you want to add that relates to UX/UI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85325" y="874575"/>
            <a:ext cx="389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This section is for showing your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site goals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design thought process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planning and wireframe design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425" y="804775"/>
            <a:ext cx="5034499" cy="29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391607"/>
            <a:ext cx="1455300" cy="7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937950" y="264700"/>
            <a:ext cx="726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Writing the Testing Section</a:t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75" y="1020450"/>
            <a:ext cx="3505025" cy="251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94775" y="953450"/>
            <a:ext cx="438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testing section should be used to</a:t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show the assessor you have tested your site well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show that your site is responsive on multiple devices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test user stories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show that your code passes validation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list any unfixed bugs in your code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391607"/>
            <a:ext cx="1455300" cy="7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937950" y="264700"/>
            <a:ext cx="726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950" y="3188450"/>
            <a:ext cx="3746699" cy="117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13300" y="1149300"/>
            <a:ext cx="374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Why have the deployment section</a:t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829100" y="1149300"/>
            <a:ext cx="35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 to have in the deployment section</a:t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138900" y="1602800"/>
            <a:ext cx="269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Show the assessor you know how to deploy your project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Show future collaborators and clients how to use your software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Have a record for your future self as a reminder of how to deploy on the platform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246550" y="1582225"/>
            <a:ext cx="269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Detailed list of steps taken to deploy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Deploying to Github Pages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Cloning/forking the Github repo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391607"/>
            <a:ext cx="1455300" cy="751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937950" y="264700"/>
            <a:ext cx="726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Citation of Sources</a:t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600" y="1207274"/>
            <a:ext cx="5954975" cy="29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68000" y="1035925"/>
            <a:ext cx="36696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Crediting Sources</a:t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Always credit ALL sources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Code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Link to relevant site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Authors name/pseudonym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Link to actual content 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