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6f9610e6e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6f9610e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1b1d06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e1b1d06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</a:t>
            </a:r>
            <a:r>
              <a:rPr lang="en"/>
              <a:t>Introduces</a:t>
            </a:r>
            <a:r>
              <a:rPr lang="en"/>
              <a:t>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1b1d06d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e1b1d06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Introduces Dev 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6f9610e6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6f9610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Discusses secondary and </a:t>
            </a:r>
            <a:r>
              <a:rPr lang="en"/>
              <a:t>tertiary</a:t>
            </a:r>
            <a:r>
              <a:rPr lang="en"/>
              <a:t> features in this slide. Introduces DEV 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6f9610e6e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6f9610e6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opens the link to the deployed project (Mention deployment process via github pages)and exhibits responsiveness, additional features and user experience.1 minute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6f9610e6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6f9610e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D96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None/>
              <a:defRPr sz="2100">
                <a:solidFill>
                  <a:srgbClr val="20212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FD96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D96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8" name="Google Shape;18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Roboto"/>
              <a:buNone/>
              <a:defRPr sz="30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evebenton6.github.io/h1-scubed-preventhub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teveBenton6/h1-scubed-preventhub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0150" y="389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Prevent Awareness Website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70050" y="1952700"/>
            <a:ext cx="23697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</a:rPr>
              <a:t>ScubedPreventHub</a:t>
            </a:r>
            <a:endParaRPr sz="2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Dev1- Steve Benton</a:t>
            </a:r>
            <a:b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Dev2- Suba Suresh</a:t>
            </a:r>
            <a:b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Dev3 - Suraj Rajendran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00" y="3758250"/>
            <a:ext cx="2935550" cy="9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0372"/>
            <a:ext cx="5241901" cy="3289638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878150" y="658625"/>
            <a:ext cx="57834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Known Issues To Resolve:</a:t>
            </a:r>
            <a:endParaRPr b="1"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Footer not sticking to bottom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Hover color for footer social Media links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Checking all Alt Descriptions for Accessibility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Finalise ReadMe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Validate Content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 Image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strike="sngStrike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External Links Open In new Tabs - Fixed</a:t>
            </a:r>
            <a:endParaRPr sz="1800" strike="sngStrike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strike="sngStrike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In Menu For Current Page - Fixed</a:t>
            </a:r>
            <a:endParaRPr sz="1800" strike="sngStrike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strike="sngStrike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Cancel Button on Contact Us - Fixed</a:t>
            </a:r>
            <a:endParaRPr sz="1800" strike="sngStrike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 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Ideation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build a site to inform and support the </a:t>
            </a:r>
            <a:r>
              <a:rPr lang="en" sz="1600"/>
              <a:t>community</a:t>
            </a:r>
            <a:r>
              <a:rPr lang="en" sz="1600"/>
              <a:t> in Prevent to mitigate Radicalisation and </a:t>
            </a:r>
            <a:r>
              <a:rPr lang="en" sz="1600"/>
              <a:t>Extremism.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Aimed at general public with tailored content for Educators, Community Leaders and Parents.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D966"/>
                </a:highlight>
              </a:endParaRPr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3324050" y="1304875"/>
            <a:ext cx="2628900" cy="4614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UX Design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3434313" y="1887200"/>
            <a:ext cx="2478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Stories </a:t>
            </a:r>
            <a:r>
              <a:rPr lang="en" sz="1000"/>
              <a:t>in GitHub, MoSCoW</a:t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Intuitive UI </a:t>
            </a:r>
            <a:r>
              <a:rPr lang="en" sz="1200"/>
              <a:t>- header menu bar.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Responsivity - </a:t>
            </a:r>
            <a:r>
              <a:rPr lang="en" sz="1200"/>
              <a:t>Bootstrap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Accessibility - </a:t>
            </a:r>
            <a:r>
              <a:rPr lang="en" sz="1200"/>
              <a:t>alt text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Interactivity - </a:t>
            </a:r>
            <a:r>
              <a:rPr lang="en" sz="1200"/>
              <a:t>links and forms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6" name="Google Shape;8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7" name="Google Shape;8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6212500" y="1304875"/>
            <a:ext cx="2628900" cy="4614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Technologies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Languages &amp; Frameworks: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Balsamic Wireframing tool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Version Control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 5.3 front end toolkit.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Font Awesome Images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4294967295" type="title"/>
          </p:nvPr>
        </p:nvSpPr>
        <p:spPr>
          <a:xfrm>
            <a:off x="3243600" y="232700"/>
            <a:ext cx="34368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Design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75" y="1085175"/>
            <a:ext cx="2381724" cy="185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300" y="3067300"/>
            <a:ext cx="2381725" cy="186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700" y="3067300"/>
            <a:ext cx="2381725" cy="186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2600" y="1085175"/>
            <a:ext cx="2357801" cy="183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3243588" y="232700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5" y="1002200"/>
            <a:ext cx="8096850" cy="37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4294967295" type="subTitle"/>
          </p:nvPr>
        </p:nvSpPr>
        <p:spPr>
          <a:xfrm>
            <a:off x="1210650" y="2704100"/>
            <a:ext cx="2835000" cy="148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Number of User Stories</a:t>
            </a:r>
            <a:r>
              <a:rPr lang="en" sz="1600"/>
              <a:t> - 17</a:t>
            </a:r>
            <a:br>
              <a:rPr lang="en" sz="1600"/>
            </a:br>
            <a:r>
              <a:rPr b="1" lang="en" sz="1600"/>
              <a:t>Assigned Tasks</a:t>
            </a:r>
            <a:r>
              <a:rPr lang="en" sz="1600"/>
              <a:t> - 15</a:t>
            </a:r>
            <a:br>
              <a:rPr lang="en" sz="1600"/>
            </a:b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MoSCoW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/>
              <a:t>Prioritisation</a:t>
            </a:r>
            <a:br>
              <a:rPr lang="en" sz="1600"/>
            </a:br>
            <a:r>
              <a:rPr b="1" lang="en" sz="1600"/>
              <a:t>AGILE (MVP)</a:t>
            </a:r>
            <a:r>
              <a:rPr lang="en" sz="1600"/>
              <a:t> - 8</a:t>
            </a:r>
            <a:br>
              <a:rPr lang="en"/>
            </a:br>
            <a:r>
              <a:rPr b="1" lang="en" sz="1600"/>
              <a:t>Project Backlog</a:t>
            </a:r>
            <a:r>
              <a:rPr lang="en" sz="1600"/>
              <a:t> - 2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Features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302825" y="105410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About Us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908025" y="1461613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Case Studies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5" y="1585700"/>
            <a:ext cx="3695875" cy="264200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425" y="1940999"/>
            <a:ext cx="3877601" cy="2759225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576800" y="133935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973400" y="178348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Contact Us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24" y="1846225"/>
            <a:ext cx="3363825" cy="247555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325" y="2310400"/>
            <a:ext cx="3465795" cy="247555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34500" y="751700"/>
            <a:ext cx="36333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</a:t>
            </a:r>
            <a:r>
              <a:rPr lang="en"/>
              <a:t>Project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5350" y="27036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Link: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https://stevebenton6.github.io/h1-scubed-preventhub/</a:t>
            </a:r>
            <a:endParaRPr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000" y="804750"/>
            <a:ext cx="3695176" cy="2318975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Testing</a:t>
            </a:r>
            <a:br>
              <a:rPr lang="en"/>
            </a:br>
            <a:r>
              <a:rPr lang="en"/>
              <a:t>&amp; Version Control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25350" y="28933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GitHub Repository: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https://github.com/SteveBenton6/h1-scubed-preventhub</a:t>
            </a:r>
            <a:endParaRPr sz="1200" u="sng">
              <a:solidFill>
                <a:srgbClr val="666666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675" y="829850"/>
            <a:ext cx="3595226" cy="225625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&amp; Outcomes</a:t>
            </a:r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Happy with </a:t>
            </a:r>
            <a:r>
              <a:rPr lang="en" sz="1500"/>
              <a:t>initial</a:t>
            </a:r>
            <a:r>
              <a:rPr lang="en" sz="1500"/>
              <a:t> product (given code merging challenges)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Need to be better able to manage code merging activities and use better best practice - to refocus time on user stories, coding and README.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0" name="Google Shape;150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1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Code merging challenges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Solved problems and created initial site through good team collaboration.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Jointly solved many problems - technology and content.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Small fixes to complete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4" name="Google Shape;154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6203475" y="1304875"/>
            <a:ext cx="2641500" cy="4614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Summary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Good group dynamic when we got going.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Good team satisfaction.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applied much of what we had learned so far </a:t>
            </a:r>
            <a:r>
              <a:rPr lang="en" sz="1200"/>
              <a:t>- user stories, wireframe, bootstrap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positive experience.</a:t>
            </a:r>
            <a:endParaRPr sz="1600"/>
          </a:p>
        </p:txBody>
      </p: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428350" y="1284775"/>
            <a:ext cx="2632500" cy="5016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</a:rPr>
              <a:t>Outcomes</a:t>
            </a:r>
            <a:endParaRPr sz="1500">
              <a:solidFill>
                <a:srgbClr val="202124"/>
              </a:solidFill>
            </a:endParaRPr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3324075" y="1304875"/>
            <a:ext cx="2628900" cy="4614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</a:rPr>
              <a:t>Development Problems</a:t>
            </a:r>
            <a:endParaRPr sz="15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