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B713A-7AFB-4E54-BA64-E751F9E12278}" v="3" dt="2025-02-16T16:31:55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U" userId="f255e80118a6a692" providerId="LiveId" clId="{1BDB713A-7AFB-4E54-BA64-E751F9E12278}"/>
    <pc:docChg chg="custSel addSld modSld">
      <pc:chgData name="Rajesh U" userId="f255e80118a6a692" providerId="LiveId" clId="{1BDB713A-7AFB-4E54-BA64-E751F9E12278}" dt="2025-02-16T16:33:03.716" v="36" actId="1036"/>
      <pc:docMkLst>
        <pc:docMk/>
      </pc:docMkLst>
      <pc:sldChg chg="modSp mod">
        <pc:chgData name="Rajesh U" userId="f255e80118a6a692" providerId="LiveId" clId="{1BDB713A-7AFB-4E54-BA64-E751F9E12278}" dt="2025-02-16T16:24:21.494" v="10" actId="20577"/>
        <pc:sldMkLst>
          <pc:docMk/>
          <pc:sldMk cId="953325580" sldId="256"/>
        </pc:sldMkLst>
        <pc:spChg chg="mod">
          <ac:chgData name="Rajesh U" userId="f255e80118a6a692" providerId="LiveId" clId="{1BDB713A-7AFB-4E54-BA64-E751F9E12278}" dt="2025-02-16T16:24:21.494" v="10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jesh U" userId="f255e80118a6a692" providerId="LiveId" clId="{1BDB713A-7AFB-4E54-BA64-E751F9E12278}" dt="2025-02-16T16:24:12.786" v="2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 mod">
        <pc:chgData name="Rajesh U" userId="f255e80118a6a692" providerId="LiveId" clId="{1BDB713A-7AFB-4E54-BA64-E751F9E12278}" dt="2025-02-16T16:32:55.567" v="32" actId="14100"/>
        <pc:sldMkLst>
          <pc:docMk/>
          <pc:sldMk cId="2083715239" sldId="2146847060"/>
        </pc:sldMkLst>
        <pc:picChg chg="add mod modCrop">
          <ac:chgData name="Rajesh U" userId="f255e80118a6a692" providerId="LiveId" clId="{1BDB713A-7AFB-4E54-BA64-E751F9E12278}" dt="2025-02-16T16:32:55.567" v="32" actId="14100"/>
          <ac:picMkLst>
            <pc:docMk/>
            <pc:sldMk cId="2083715239" sldId="2146847060"/>
            <ac:picMk id="4" creationId="{6DD629A7-1270-9137-595C-716981D74BCC}"/>
          </ac:picMkLst>
        </pc:picChg>
        <pc:picChg chg="add del mod">
          <ac:chgData name="Rajesh U" userId="f255e80118a6a692" providerId="LiveId" clId="{1BDB713A-7AFB-4E54-BA64-E751F9E12278}" dt="2025-02-16T16:31:38.373" v="19" actId="478"/>
          <ac:picMkLst>
            <pc:docMk/>
            <pc:sldMk cId="2083715239" sldId="2146847060"/>
            <ac:picMk id="6" creationId="{81F39533-5C5A-6DE2-D9C9-87BF0FD8BC71}"/>
          </ac:picMkLst>
        </pc:picChg>
        <pc:picChg chg="del">
          <ac:chgData name="Rajesh U" userId="f255e80118a6a692" providerId="LiveId" clId="{1BDB713A-7AFB-4E54-BA64-E751F9E12278}" dt="2025-02-16T16:24:48.382" v="13" actId="478"/>
          <ac:picMkLst>
            <pc:docMk/>
            <pc:sldMk cId="2083715239" sldId="2146847060"/>
            <ac:picMk id="7" creationId="{375605F6-BD7B-BF5D-AC1A-9A9D0211660F}"/>
          </ac:picMkLst>
        </pc:picChg>
        <pc:picChg chg="del">
          <ac:chgData name="Rajesh U" userId="f255e80118a6a692" providerId="LiveId" clId="{1BDB713A-7AFB-4E54-BA64-E751F9E12278}" dt="2025-02-16T16:24:45.440" v="12" actId="478"/>
          <ac:picMkLst>
            <pc:docMk/>
            <pc:sldMk cId="2083715239" sldId="2146847060"/>
            <ac:picMk id="9" creationId="{DA42C3FF-797B-5C52-9D43-1816B2575467}"/>
          </ac:picMkLst>
        </pc:picChg>
        <pc:picChg chg="add mod">
          <ac:chgData name="Rajesh U" userId="f255e80118a6a692" providerId="LiveId" clId="{1BDB713A-7AFB-4E54-BA64-E751F9E12278}" dt="2025-02-16T16:32:38.622" v="28" actId="1076"/>
          <ac:picMkLst>
            <pc:docMk/>
            <pc:sldMk cId="2083715239" sldId="2146847060"/>
            <ac:picMk id="10" creationId="{08514232-98E1-E9CE-2707-C0CEDEFEA83A}"/>
          </ac:picMkLst>
        </pc:picChg>
      </pc:sldChg>
      <pc:sldChg chg="modSp add mod">
        <pc:chgData name="Rajesh U" userId="f255e80118a6a692" providerId="LiveId" clId="{1BDB713A-7AFB-4E54-BA64-E751F9E12278}" dt="2025-02-16T16:33:03.716" v="36" actId="1036"/>
        <pc:sldMkLst>
          <pc:docMk/>
          <pc:sldMk cId="4290497395" sldId="2146847064"/>
        </pc:sldMkLst>
        <pc:picChg chg="mod">
          <ac:chgData name="Rajesh U" userId="f255e80118a6a692" providerId="LiveId" clId="{1BDB713A-7AFB-4E54-BA64-E751F9E12278}" dt="2025-02-16T16:33:03.716" v="36" actId="1036"/>
          <ac:picMkLst>
            <pc:docMk/>
            <pc:sldMk cId="4290497395" sldId="2146847064"/>
            <ac:picMk id="9" creationId="{8E74B134-5C30-73F6-8CDE-EA25491F27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TITLE:SECURE DATA Hiding in images using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56" y="4350391"/>
            <a:ext cx="865635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U. RAJESH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U. RAJESH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Aeronautical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 CSE(Cyber Security)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4904"/>
            <a:ext cx="11029615" cy="3740150"/>
          </a:xfrm>
        </p:spPr>
        <p:txBody>
          <a:bodyPr>
            <a:normAutofit/>
          </a:bodyPr>
          <a:lstStyle/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 </a:t>
            </a:r>
          </a:p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</a:t>
            </a:r>
          </a:p>
          <a:p>
            <a:r>
              <a:rPr lang="en-US" sz="2000" dirty="0"/>
              <a:t>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https://github.com/rajesh-1819/steganography-aicte.git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E71CD-59BA-7359-B51D-EB691BC0A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7796" y="2441505"/>
            <a:ext cx="1069640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security by making detection even more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steganography with cryptographic techniques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concept beyond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 communications with embedded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for Android/iOS for real-world use.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5451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increasing need for secure communication, traditional encryption methods often attract attention, making data vulnerable to interception. This project aims to </a:t>
            </a:r>
            <a:r>
              <a:rPr lang="en-US" sz="2800" b="1" dirty="0"/>
              <a:t>conceal sensitive information within images using steganography</a:t>
            </a:r>
            <a:r>
              <a:rPr lang="en-US" sz="2800" dirty="0"/>
              <a:t>, ensuring that the existence of the hidden data remains undetectable to unauthorized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5D2DAB-827A-862F-43AE-C7CC5D5C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89" y="1843950"/>
            <a:ext cx="106234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– for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 and decoding messages by manipulating pixel values in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– for code hosting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5CD08-2AD5-4711-1B62-D15E6580C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239" y="1690064"/>
            <a:ext cx="91135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Communication: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remain undetectable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authorized users can retrieve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integrity of the original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Implementation: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and decryption with minimal computational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transfer, watermarking, and digital forensics.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F9B2D-8352-27D2-425C-E14776FF5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913" y="2644170"/>
            <a:ext cx="95301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transmission of classified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 confidential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sensitive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data protection against cyber threats.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29A7-1270-9137-595C-716981D7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140"/>
          <a:stretch/>
        </p:blipFill>
        <p:spPr>
          <a:xfrm>
            <a:off x="6191512" y="1232453"/>
            <a:ext cx="5558851" cy="5054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14232-98E1-E9CE-2707-C0CEDEFE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7" y="1232452"/>
            <a:ext cx="5026410" cy="50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F8FE-4205-BDD3-8C15-7F35EBD8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ABA5-C784-E340-8138-A30D9E1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B1C17-AF66-FE75-574F-27F989A0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4585252"/>
            <a:ext cx="9145276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B134-5C30-73F6-8CDE-EA25491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223283"/>
            <a:ext cx="915480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1384-4FCF-C1A9-9F49-5AC24083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FCAC-E016-CDA4-1835-02838D3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74EED-E64F-E0DC-D32E-C1ADD14F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77" y="1466576"/>
            <a:ext cx="9221487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FAB3F-AD98-36F3-C31C-12B966BE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76" y="3858140"/>
            <a:ext cx="92214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9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588</TotalTime>
  <Words>434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TITLE:SECURE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Rajesh U</cp:lastModifiedBy>
  <cp:revision>29</cp:revision>
  <dcterms:created xsi:type="dcterms:W3CDTF">2021-05-26T16:50:10Z</dcterms:created>
  <dcterms:modified xsi:type="dcterms:W3CDTF">2025-02-16T16:33:06Z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