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3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B713A-7AFB-4E54-BA64-E751F9E12278}" v="3" dt="2025-02-16T16:31:55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esh-1819/steganography-aicte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TITLE:SECURE DATA Hiding in images using </a:t>
            </a:r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6756" y="4350391"/>
            <a:ext cx="865635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U. RAJESH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U. RAJESH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Institute of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Aeronautical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Engineering, CSE(Cyber Security)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04904"/>
            <a:ext cx="11029615" cy="3740150"/>
          </a:xfrm>
        </p:spPr>
        <p:txBody>
          <a:bodyPr>
            <a:normAutofit/>
          </a:bodyPr>
          <a:lstStyle/>
          <a:p>
            <a:r>
              <a:rPr lang="en-US" sz="2000" dirty="0"/>
              <a:t>Steganography provides an </a:t>
            </a:r>
            <a:r>
              <a:rPr lang="en-US" sz="2000" b="1" dirty="0"/>
              <a:t>effective and covert method of secure communication</a:t>
            </a:r>
            <a:r>
              <a:rPr lang="en-US" sz="2000" dirty="0"/>
              <a:t>. Unlike traditional encryption, it does not attract unwanted attention. The implementation of this technique using Python and OpenCV showcases its </a:t>
            </a:r>
            <a:r>
              <a:rPr lang="en-US" sz="2000" b="1" dirty="0"/>
              <a:t>feasibility, security, and practicality</a:t>
            </a:r>
            <a:r>
              <a:rPr lang="en-US" sz="2000" dirty="0"/>
              <a:t> in modern cybersecurity and data protection. </a:t>
            </a:r>
          </a:p>
          <a:p>
            <a:r>
              <a:rPr lang="en-US" sz="2000" dirty="0"/>
              <a:t>Steganography provides an </a:t>
            </a:r>
            <a:r>
              <a:rPr lang="en-US" sz="2000" b="1" dirty="0"/>
              <a:t>effective and covert method of secure communication</a:t>
            </a:r>
            <a:r>
              <a:rPr lang="en-US" sz="2000" dirty="0"/>
              <a:t>. Unlike traditional encryption, it does not attract unwanted attention.</a:t>
            </a:r>
          </a:p>
          <a:p>
            <a:r>
              <a:rPr lang="en-US" sz="2000" dirty="0"/>
              <a:t> The implementation of this technique using Python and OpenCV showcases its </a:t>
            </a:r>
            <a:r>
              <a:rPr lang="en-US" sz="2000" b="1" dirty="0"/>
              <a:t>feasibility, security, and practicality</a:t>
            </a:r>
            <a:r>
              <a:rPr lang="en-US" sz="2000" dirty="0"/>
              <a:t> in modern cybersecurity and data protection.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https://github.com/rajesh-1819/steganography-aicte.git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3E71CD-59BA-7359-B51D-EB691BC0A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7796" y="2441505"/>
            <a:ext cx="1069640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Steganography: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security by making detection even more challenging.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Encryption: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 steganography with cryptographic techniques for double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&amp; Audio Steganography: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the concept beyond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Steganography: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cloud communications with embedded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Integration: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for Android/iOS for real-world use.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5451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increasing need for secure communication, traditional encryption methods often attract attention, making data vulnerable to interception. This project aims to </a:t>
            </a:r>
            <a:r>
              <a:rPr lang="en-US" sz="2800" b="1" dirty="0"/>
              <a:t>conceal sensitive information within images using steganography</a:t>
            </a:r>
            <a:r>
              <a:rPr lang="en-US" sz="2800" dirty="0"/>
              <a:t>, ensuring that the existence of the hidden data remains undetectable to unauthorized users.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5D2DAB-827A-862F-43AE-C7CC5D5C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89" y="1843950"/>
            <a:ext cx="1062342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 –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 – for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Image-based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Encoding and decoding messages by manipulating pixel values in an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Platform: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– for code hosting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15CD08-2AD5-4711-1B62-D15E6580C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8239" y="1690064"/>
            <a:ext cx="911352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Communication: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 remain undetectable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authorized users can retrieve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Distortion: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the integrity of the original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Implementation: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encryption and decryption with minimal computational overhead.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message transfer, watermarking, and digital forensics.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4F9B2D-8352-27D2-425C-E14776FF5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0913" y="2644170"/>
            <a:ext cx="953017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transmission of classified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Safeguard confidential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Experts: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sensitive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data protection against cyber threats.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629A7-1270-9137-595C-716981D7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140"/>
          <a:stretch/>
        </p:blipFill>
        <p:spPr>
          <a:xfrm>
            <a:off x="6191512" y="1232453"/>
            <a:ext cx="5558851" cy="5054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14232-98E1-E9CE-2707-C0CEDEFE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47" y="1232452"/>
            <a:ext cx="5026410" cy="50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FF8FE-4205-BDD3-8C15-7F35EBD89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ABA5-C784-E340-8138-A30D9E1D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AAFA10-B828-DBE8-B35E-19329AEF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439" y="3230408"/>
            <a:ext cx="1064428" cy="4500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B1C17-AF66-FE75-574F-27F989A0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17"/>
          <a:stretch/>
        </p:blipFill>
        <p:spPr>
          <a:xfrm>
            <a:off x="3322664" y="1284017"/>
            <a:ext cx="8869336" cy="1933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2A71EC-4FA0-ECD7-D13C-E4721886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3496"/>
            <a:ext cx="9009072" cy="1933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3C610-F399-97DF-0D11-D73E2F0F4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5" y="1396761"/>
            <a:ext cx="3037076" cy="1708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2377E6-CF81-4724-8EA0-6A1941FF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924" y="3883496"/>
            <a:ext cx="3037076" cy="1708355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8F3983BF-3065-D847-9BA8-50546E443EBE}"/>
              </a:ext>
            </a:extLst>
          </p:cNvPr>
          <p:cNvSpPr txBox="1">
            <a:spLocks/>
          </p:cNvSpPr>
          <p:nvPr/>
        </p:nvSpPr>
        <p:spPr>
          <a:xfrm>
            <a:off x="9587317" y="5655637"/>
            <a:ext cx="2172290" cy="50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encryptedImage.png</a:t>
            </a:r>
          </a:p>
        </p:txBody>
      </p:sp>
    </p:spTree>
    <p:extLst>
      <p:ext uri="{BB962C8B-B14F-4D97-AF65-F5344CB8AC3E}">
        <p14:creationId xmlns:p14="http://schemas.microsoft.com/office/powerpoint/2010/main" val="429049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1384-4FCF-C1A9-9F49-5AC24083A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FCAC-E016-CDA4-1835-02838D3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FAB3F-AD98-36F3-C31C-12B966BE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66" y="1832695"/>
            <a:ext cx="92214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9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604</TotalTime>
  <Words>440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TITLE:SECURE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Rajesh U</cp:lastModifiedBy>
  <cp:revision>32</cp:revision>
  <dcterms:created xsi:type="dcterms:W3CDTF">2021-05-26T16:50:10Z</dcterms:created>
  <dcterms:modified xsi:type="dcterms:W3CDTF">2025-02-20T18:28:06Z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