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5" r:id="rId15"/>
    <p:sldId id="270" r:id="rId16"/>
    <p:sldId id="271" r:id="rId17"/>
    <p:sldId id="272" r:id="rId18"/>
    <p:sldId id="273" r:id="rId19"/>
    <p:sldId id="274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0" autoAdjust="0"/>
    <p:restoredTop sz="94723" autoAdjust="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7265-D2F8-4F34-9FBB-44A5960C6225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8AF0BC-C856-4787-9067-C2ABBBF9D7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7265-D2F8-4F34-9FBB-44A5960C6225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F0BC-C856-4787-9067-C2ABBBF9D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7265-D2F8-4F34-9FBB-44A5960C6225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F0BC-C856-4787-9067-C2ABBBF9D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E3F7265-D2F8-4F34-9FBB-44A5960C6225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618AF0BC-C856-4787-9067-C2ABBBF9D7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7265-D2F8-4F34-9FBB-44A5960C6225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F0BC-C856-4787-9067-C2ABBBF9D7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7265-D2F8-4F34-9FBB-44A5960C6225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F0BC-C856-4787-9067-C2ABBBF9D7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F0BC-C856-4787-9067-C2ABBBF9D7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7265-D2F8-4F34-9FBB-44A5960C6225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7265-D2F8-4F34-9FBB-44A5960C6225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F0BC-C856-4787-9067-C2ABBBF9D7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7265-D2F8-4F34-9FBB-44A5960C6225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F0BC-C856-4787-9067-C2ABBBF9D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E3F7265-D2F8-4F34-9FBB-44A5960C6225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18AF0BC-C856-4787-9067-C2ABBBF9D7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7265-D2F8-4F34-9FBB-44A5960C6225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8AF0BC-C856-4787-9067-C2ABBBF9D7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E3F7265-D2F8-4F34-9FBB-44A5960C6225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618AF0BC-C856-4787-9067-C2ABBBF9D7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wedge/>
  </p:transition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Rajesh.J</a:t>
            </a:r>
            <a:endParaRPr lang="en-US" sz="2400" dirty="0" smtClean="0"/>
          </a:p>
          <a:p>
            <a:r>
              <a:rPr lang="en-US" sz="2400" dirty="0" smtClean="0"/>
              <a:t>rajesh112j@gmail.com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Housing Sales Price 	Project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Preparing the X,Y variables for  applying in model</a:t>
            </a:r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 smtClean="0"/>
              <a:t>Splitting the independent variables and the Target variables in x &amp; y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seprating</a:t>
            </a:r>
            <a:r>
              <a:rPr lang="en-US" dirty="0" smtClean="0"/>
              <a:t> input and output from </a:t>
            </a:r>
            <a:r>
              <a:rPr lang="en-US" dirty="0" err="1" smtClean="0"/>
              <a:t>df_newtrain</a:t>
            </a:r>
            <a:endParaRPr lang="en-US" dirty="0" smtClean="0"/>
          </a:p>
          <a:p>
            <a:r>
              <a:rPr lang="en-US" dirty="0" smtClean="0"/>
              <a:t>x=</a:t>
            </a:r>
            <a:r>
              <a:rPr lang="en-US" dirty="0" err="1" smtClean="0"/>
              <a:t>df_newtrain.drop</a:t>
            </a:r>
            <a:r>
              <a:rPr lang="en-US" dirty="0" smtClean="0"/>
              <a:t>(columns=["</a:t>
            </a:r>
            <a:r>
              <a:rPr lang="en-US" dirty="0" err="1" smtClean="0"/>
              <a:t>SalePrice</a:t>
            </a:r>
            <a:r>
              <a:rPr lang="en-US" dirty="0" smtClean="0"/>
              <a:t>"])</a:t>
            </a:r>
          </a:p>
          <a:p>
            <a:r>
              <a:rPr lang="en-US" dirty="0" smtClean="0"/>
              <a:t>y=</a:t>
            </a:r>
            <a:r>
              <a:rPr lang="en-US" dirty="0" err="1" smtClean="0"/>
              <a:t>df_newtrain</a:t>
            </a:r>
            <a:r>
              <a:rPr lang="en-US" dirty="0" smtClean="0"/>
              <a:t>[["</a:t>
            </a:r>
            <a:r>
              <a:rPr lang="en-US" dirty="0" err="1" smtClean="0"/>
              <a:t>SalePrice</a:t>
            </a:r>
            <a:r>
              <a:rPr lang="en-US" dirty="0" smtClean="0"/>
              <a:t>"]]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b="1" smtClean="0"/>
              <a:t/>
            </a:r>
            <a:br>
              <a:rPr b="1" smtClean="0"/>
            </a:br>
            <a:r>
              <a:rPr b="1" smtClean="0"/>
              <a:t>Feature Selection</a:t>
            </a:r>
            <a:endParaRPr lang="en-US" b="1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0034" y="1857364"/>
            <a:ext cx="8229600" cy="4572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maximum_accuracy</a:t>
            </a:r>
            <a:r>
              <a:rPr lang="en-US" dirty="0" smtClean="0"/>
              <a:t>=0</a:t>
            </a:r>
          </a:p>
          <a:p>
            <a:r>
              <a:rPr lang="en-US" dirty="0" err="1" smtClean="0"/>
              <a:t>maximum_randomstate</a:t>
            </a:r>
            <a:r>
              <a:rPr lang="en-US" dirty="0" smtClean="0"/>
              <a:t>=0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range(1,200):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x_train,x_test,y_train,y_test</a:t>
            </a:r>
            <a:r>
              <a:rPr lang="en-US" dirty="0" smtClean="0"/>
              <a:t> = </a:t>
            </a:r>
            <a:r>
              <a:rPr lang="en-US" dirty="0" err="1" smtClean="0"/>
              <a:t>train_test_split</a:t>
            </a:r>
            <a:r>
              <a:rPr lang="en-US" dirty="0" smtClean="0"/>
              <a:t>(</a:t>
            </a:r>
            <a:r>
              <a:rPr lang="en-US" dirty="0" err="1" smtClean="0"/>
              <a:t>x,y,test_size</a:t>
            </a:r>
            <a:r>
              <a:rPr lang="en-US" dirty="0" smtClean="0"/>
              <a:t>=0.20,random_state=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lr</a:t>
            </a:r>
            <a:r>
              <a:rPr lang="en-US" dirty="0" smtClean="0"/>
              <a:t>=</a:t>
            </a:r>
            <a:r>
              <a:rPr lang="en-US" dirty="0" err="1" smtClean="0"/>
              <a:t>LinearRegression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lr.fit(</a:t>
            </a:r>
            <a:r>
              <a:rPr lang="en-US" dirty="0" err="1" smtClean="0"/>
              <a:t>x_train,y_train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pred</a:t>
            </a:r>
            <a:r>
              <a:rPr lang="en-US" dirty="0" smtClean="0"/>
              <a:t>=</a:t>
            </a:r>
            <a:r>
              <a:rPr lang="en-US" dirty="0" err="1" smtClean="0"/>
              <a:t>lr.predict</a:t>
            </a:r>
            <a:r>
              <a:rPr lang="en-US" dirty="0" smtClean="0"/>
              <a:t>(</a:t>
            </a:r>
            <a:r>
              <a:rPr lang="en-US" dirty="0" err="1" smtClean="0"/>
              <a:t>x_test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 #  acc=</a:t>
            </a:r>
            <a:r>
              <a:rPr lang="en-US" dirty="0" err="1" smtClean="0"/>
              <a:t>accuracy_score</a:t>
            </a:r>
            <a:r>
              <a:rPr lang="en-US" dirty="0" smtClean="0"/>
              <a:t>(</a:t>
            </a:r>
            <a:r>
              <a:rPr lang="en-US" dirty="0" err="1" smtClean="0"/>
              <a:t>y_test,pred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acc=(r2_score(</a:t>
            </a:r>
            <a:r>
              <a:rPr lang="en-US" dirty="0" err="1" smtClean="0"/>
              <a:t>y_test,pred</a:t>
            </a:r>
            <a:r>
              <a:rPr lang="en-US" dirty="0" smtClean="0"/>
              <a:t>))</a:t>
            </a:r>
          </a:p>
          <a:p>
            <a:r>
              <a:rPr lang="en-US" dirty="0" smtClean="0"/>
              <a:t>    if acc&gt;</a:t>
            </a:r>
            <a:r>
              <a:rPr lang="en-US" dirty="0" err="1" smtClean="0"/>
              <a:t>maximum_accuracy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maximum_accuracy</a:t>
            </a:r>
            <a:r>
              <a:rPr lang="en-US" dirty="0" smtClean="0"/>
              <a:t>=acc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maximum_randomstate</a:t>
            </a:r>
            <a:r>
              <a:rPr lang="en-US" dirty="0" smtClean="0"/>
              <a:t>=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print("Best accuracy is  "  ,</a:t>
            </a:r>
            <a:r>
              <a:rPr lang="en-US" dirty="0" err="1" smtClean="0"/>
              <a:t>maximum_accuracy</a:t>
            </a:r>
            <a:r>
              <a:rPr lang="en-US" dirty="0" smtClean="0"/>
              <a:t> , "  at </a:t>
            </a:r>
            <a:r>
              <a:rPr lang="en-US" dirty="0" err="1" smtClean="0"/>
              <a:t>random_state</a:t>
            </a:r>
            <a:r>
              <a:rPr lang="en-US" dirty="0" smtClean="0"/>
              <a:t>:", </a:t>
            </a:r>
            <a:r>
              <a:rPr lang="en-US" dirty="0" err="1" smtClean="0"/>
              <a:t>maximum_randomstate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0034" y="928670"/>
            <a:ext cx="8229600" cy="1219200"/>
          </a:xfrm>
        </p:spPr>
        <p:txBody>
          <a:bodyPr>
            <a:normAutofit fontScale="90000"/>
          </a:bodyPr>
          <a:lstStyle/>
          <a:p>
            <a:r>
              <a:rPr b="1" smtClean="0"/>
              <a:t>Checking for the best random state for better accuracy</a:t>
            </a:r>
            <a:br>
              <a:rPr b="1" smtClean="0"/>
            </a:b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sklearn.preprocessing</a:t>
            </a:r>
            <a:r>
              <a:rPr lang="en-US" dirty="0" smtClean="0"/>
              <a:t> import </a:t>
            </a:r>
            <a:r>
              <a:rPr lang="en-US" dirty="0" err="1" smtClean="0"/>
              <a:t>StandardScaler</a:t>
            </a:r>
            <a:endParaRPr lang="en-US" dirty="0" smtClean="0"/>
          </a:p>
          <a:p>
            <a:r>
              <a:rPr lang="en-US" dirty="0" smtClean="0"/>
              <a:t>scalar= </a:t>
            </a:r>
            <a:r>
              <a:rPr lang="en-US" dirty="0" err="1" smtClean="0"/>
              <a:t>StandardScaler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scalar.fit(</a:t>
            </a:r>
            <a:r>
              <a:rPr lang="en-US" dirty="0" err="1" smtClean="0"/>
              <a:t>x_train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x_train</a:t>
            </a:r>
            <a:r>
              <a:rPr lang="en-US" dirty="0" smtClean="0"/>
              <a:t> = </a:t>
            </a:r>
            <a:r>
              <a:rPr lang="en-US" dirty="0" err="1" smtClean="0"/>
              <a:t>scalar.transform</a:t>
            </a:r>
            <a:r>
              <a:rPr lang="en-US" dirty="0" smtClean="0"/>
              <a:t>(</a:t>
            </a:r>
            <a:r>
              <a:rPr lang="en-US" dirty="0" err="1" smtClean="0"/>
              <a:t>x_train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x_test</a:t>
            </a:r>
            <a:r>
              <a:rPr lang="en-US" dirty="0" smtClean="0"/>
              <a:t> = </a:t>
            </a:r>
            <a:r>
              <a:rPr lang="en-US" dirty="0" err="1" smtClean="0"/>
              <a:t>scalar.transform</a:t>
            </a:r>
            <a:r>
              <a:rPr lang="en-US" dirty="0" smtClean="0"/>
              <a:t>(</a:t>
            </a:r>
            <a:r>
              <a:rPr lang="en-US" dirty="0" err="1" smtClean="0"/>
              <a:t>x_test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x_t</a:t>
            </a:r>
            <a:r>
              <a:rPr lang="en-US" dirty="0" smtClean="0"/>
              <a:t> = </a:t>
            </a:r>
            <a:r>
              <a:rPr lang="en-US" dirty="0" err="1" smtClean="0"/>
              <a:t>scalar.transform</a:t>
            </a:r>
            <a:r>
              <a:rPr lang="en-US" dirty="0" smtClean="0"/>
              <a:t>(x)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x_t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x_test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b="1" smtClean="0"/>
              <a:t>standardisation</a:t>
            </a:r>
            <a:br>
              <a:rPr b="1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35590" y="3244334"/>
            <a:ext cx="1872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Model Building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38768"/>
          </a:xfrm>
        </p:spPr>
        <p:txBody>
          <a:bodyPr>
            <a:normAutofit/>
          </a:bodyPr>
          <a:lstStyle/>
          <a:p>
            <a:r>
              <a:rPr lang="en-US" b="1" dirty="0" smtClean="0"/>
              <a:t>Tried with 3 to 4 models for better accuracy.</a:t>
            </a:r>
          </a:p>
          <a:p>
            <a:r>
              <a:rPr lang="en-US" b="1" dirty="0" err="1" smtClean="0"/>
              <a:t>LinearRegression</a:t>
            </a:r>
            <a:endParaRPr lang="en-US" b="1" dirty="0" smtClean="0"/>
          </a:p>
          <a:p>
            <a:r>
              <a:rPr lang="en-US" b="1" dirty="0" smtClean="0"/>
              <a:t>Lasso</a:t>
            </a:r>
          </a:p>
          <a:p>
            <a:r>
              <a:rPr lang="en-US" b="1" dirty="0" smtClean="0"/>
              <a:t>Ridge</a:t>
            </a:r>
          </a:p>
          <a:p>
            <a:r>
              <a:rPr lang="en-US" b="1" dirty="0" err="1" smtClean="0"/>
              <a:t>RandomForestRegressor</a:t>
            </a:r>
            <a:endParaRPr lang="en-US" b="1" dirty="0" smtClean="0"/>
          </a:p>
          <a:p>
            <a:r>
              <a:rPr lang="en-US" b="1" dirty="0" err="1" smtClean="0"/>
              <a:t>GradiantBoostingRegressor</a:t>
            </a:r>
            <a:endParaRPr lang="en-US" b="1" dirty="0" smtClean="0"/>
          </a:p>
          <a:p>
            <a:r>
              <a:rPr lang="en-US" b="1" dirty="0" err="1" smtClean="0"/>
              <a:t>AdaBoostRegressor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b="1" smtClean="0"/>
              <a:t>Model Building</a:t>
            </a:r>
            <a:br>
              <a:rPr b="1" smtClean="0"/>
            </a:b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gbr</a:t>
            </a:r>
            <a:r>
              <a:rPr lang="en-US" dirty="0" smtClean="0"/>
              <a:t>=</a:t>
            </a:r>
            <a:r>
              <a:rPr lang="en-US" dirty="0" err="1" smtClean="0"/>
              <a:t>GradientBoostingRegressor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gbr.fit(</a:t>
            </a:r>
            <a:r>
              <a:rPr lang="en-US" dirty="0" err="1" smtClean="0"/>
              <a:t>x_train,y_train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pred</a:t>
            </a:r>
            <a:r>
              <a:rPr lang="en-US" dirty="0" smtClean="0"/>
              <a:t>=</a:t>
            </a:r>
            <a:r>
              <a:rPr lang="en-US" dirty="0" err="1" smtClean="0"/>
              <a:t>gbr.predict</a:t>
            </a:r>
            <a:r>
              <a:rPr lang="en-US" dirty="0" smtClean="0"/>
              <a:t>(</a:t>
            </a:r>
            <a:r>
              <a:rPr lang="en-US" dirty="0" err="1" smtClean="0"/>
              <a:t>x_test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gbr.score</a:t>
            </a:r>
            <a:r>
              <a:rPr lang="en-US" dirty="0" smtClean="0"/>
              <a:t>(</a:t>
            </a:r>
            <a:r>
              <a:rPr lang="en-US" dirty="0" err="1" smtClean="0"/>
              <a:t>x_train,y_train</a:t>
            </a:r>
            <a:r>
              <a:rPr lang="en-US" dirty="0" smtClean="0"/>
              <a:t>)</a:t>
            </a:r>
          </a:p>
          <a:p>
            <a:r>
              <a:rPr lang="en-US" dirty="0" smtClean="0"/>
              <a:t>#print("Coefficient : ",</a:t>
            </a:r>
            <a:r>
              <a:rPr lang="en-US" dirty="0" err="1" smtClean="0"/>
              <a:t>rf.coef</a:t>
            </a:r>
            <a:r>
              <a:rPr lang="en-US" dirty="0" smtClean="0"/>
              <a:t>_)</a:t>
            </a:r>
          </a:p>
          <a:p>
            <a:r>
              <a:rPr lang="en-US" dirty="0" smtClean="0"/>
              <a:t># print("Intercept   : ",</a:t>
            </a:r>
            <a:r>
              <a:rPr lang="en-US" dirty="0" err="1" smtClean="0"/>
              <a:t>rf.intercept</a:t>
            </a:r>
            <a:r>
              <a:rPr lang="en-US" dirty="0" smtClean="0"/>
              <a:t>_)</a:t>
            </a:r>
          </a:p>
          <a:p>
            <a:r>
              <a:rPr lang="en-US" dirty="0" smtClean="0"/>
              <a:t>print("Score       : ",</a:t>
            </a:r>
            <a:r>
              <a:rPr lang="en-US" dirty="0" err="1" smtClean="0"/>
              <a:t>gbr.score</a:t>
            </a:r>
            <a:r>
              <a:rPr lang="en-US" dirty="0" smtClean="0"/>
              <a:t>(</a:t>
            </a:r>
            <a:r>
              <a:rPr lang="en-US" dirty="0" err="1" smtClean="0"/>
              <a:t>x_train,y_train</a:t>
            </a:r>
            <a:r>
              <a:rPr lang="en-US" dirty="0" smtClean="0"/>
              <a:t>))</a:t>
            </a:r>
          </a:p>
          <a:p>
            <a:r>
              <a:rPr lang="en-US" dirty="0" smtClean="0"/>
              <a:t>print(' ')</a:t>
            </a:r>
          </a:p>
          <a:p>
            <a:r>
              <a:rPr lang="en-US" dirty="0" smtClean="0"/>
              <a:t>print("error")</a:t>
            </a:r>
          </a:p>
          <a:p>
            <a:r>
              <a:rPr lang="en-US" dirty="0" smtClean="0"/>
              <a:t>print("Mean absolute error    :",</a:t>
            </a:r>
            <a:r>
              <a:rPr lang="en-US" dirty="0" err="1" smtClean="0"/>
              <a:t>mean_absolute_error</a:t>
            </a:r>
            <a:r>
              <a:rPr lang="en-US" dirty="0" smtClean="0"/>
              <a:t>(</a:t>
            </a:r>
            <a:r>
              <a:rPr lang="en-US" dirty="0" err="1" smtClean="0"/>
              <a:t>y_test,pred</a:t>
            </a:r>
            <a:r>
              <a:rPr lang="en-US" dirty="0" smtClean="0"/>
              <a:t>))</a:t>
            </a:r>
          </a:p>
          <a:p>
            <a:r>
              <a:rPr lang="en-US" dirty="0" smtClean="0"/>
              <a:t>print("Mean squared error     :",</a:t>
            </a:r>
            <a:r>
              <a:rPr lang="en-US" dirty="0" err="1" smtClean="0"/>
              <a:t>mean_squared_error</a:t>
            </a:r>
            <a:r>
              <a:rPr lang="en-US" dirty="0" smtClean="0"/>
              <a:t>(</a:t>
            </a:r>
            <a:r>
              <a:rPr lang="en-US" dirty="0" err="1" smtClean="0"/>
              <a:t>y_test,pred</a:t>
            </a:r>
            <a:r>
              <a:rPr lang="en-US" dirty="0" smtClean="0"/>
              <a:t>))</a:t>
            </a:r>
          </a:p>
          <a:p>
            <a:r>
              <a:rPr lang="en-US" dirty="0" smtClean="0"/>
              <a:t>print("Root mean squared error:",</a:t>
            </a:r>
            <a:r>
              <a:rPr lang="en-US" dirty="0" err="1" smtClean="0"/>
              <a:t>np.sqrt</a:t>
            </a:r>
            <a:r>
              <a:rPr lang="en-US" dirty="0" smtClean="0"/>
              <a:t>(</a:t>
            </a:r>
            <a:r>
              <a:rPr lang="en-US" dirty="0" err="1" smtClean="0"/>
              <a:t>mean_squared_error</a:t>
            </a:r>
            <a:r>
              <a:rPr lang="en-US" dirty="0" smtClean="0"/>
              <a:t>(</a:t>
            </a:r>
            <a:r>
              <a:rPr lang="en-US" dirty="0" err="1" smtClean="0"/>
              <a:t>y_test,pred</a:t>
            </a:r>
            <a:r>
              <a:rPr lang="en-US" dirty="0" smtClean="0"/>
              <a:t>)))</a:t>
            </a:r>
          </a:p>
          <a:p>
            <a:r>
              <a:rPr lang="en-US" dirty="0" smtClean="0"/>
              <a:t>print(' ')</a:t>
            </a:r>
          </a:p>
          <a:p>
            <a:r>
              <a:rPr lang="en-US" dirty="0" smtClean="0"/>
              <a:t>#r2 score ------&gt; coefficient of determination</a:t>
            </a:r>
          </a:p>
          <a:p>
            <a:r>
              <a:rPr lang="en-US" dirty="0" smtClean="0"/>
              <a:t>#i.e. change coming in y whenever x is being changed.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sklearn.metrics</a:t>
            </a:r>
            <a:r>
              <a:rPr lang="en-US" dirty="0" smtClean="0"/>
              <a:t> import r2_score</a:t>
            </a:r>
          </a:p>
          <a:p>
            <a:r>
              <a:rPr lang="en-US" dirty="0" smtClean="0"/>
              <a:t>print("r2 score : ",r2_score(</a:t>
            </a:r>
            <a:r>
              <a:rPr lang="en-US" dirty="0" err="1" smtClean="0"/>
              <a:t>y_test,pred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smtClean="0"/>
              <a:t>Sample Code</a:t>
            </a:r>
            <a:endParaRPr lang="en-US" b="1" dirty="0"/>
          </a:p>
        </p:txBody>
      </p:sp>
    </p:spTree>
  </p:cSld>
  <p:clrMapOvr>
    <a:masterClrMapping/>
  </p:clrMapOvr>
  <p:transition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getting high accuracy with </a:t>
            </a:r>
            <a:r>
              <a:rPr lang="en-US" dirty="0" err="1" smtClean="0"/>
              <a:t>GradiantBoosting</a:t>
            </a:r>
            <a:r>
              <a:rPr lang="en-US" dirty="0" smtClean="0"/>
              <a:t> </a:t>
            </a:r>
            <a:r>
              <a:rPr lang="en-US" dirty="0" err="1" smtClean="0"/>
              <a:t>Regressor</a:t>
            </a:r>
            <a:r>
              <a:rPr lang="en-US" dirty="0" smtClean="0"/>
              <a:t>  </a:t>
            </a:r>
            <a:r>
              <a:rPr lang="en-US" b="1" dirty="0" smtClean="0"/>
              <a:t>(90%) </a:t>
            </a:r>
            <a:r>
              <a:rPr lang="en-US" dirty="0" smtClean="0"/>
              <a:t>which is best score .</a:t>
            </a:r>
          </a:p>
          <a:p>
            <a:r>
              <a:rPr lang="en-US" dirty="0" smtClean="0"/>
              <a:t>But </a:t>
            </a:r>
            <a:r>
              <a:rPr lang="en-US" dirty="0" smtClean="0"/>
              <a:t>it can be due to </a:t>
            </a:r>
            <a:r>
              <a:rPr lang="en-US" dirty="0" err="1" smtClean="0"/>
              <a:t>overfitting</a:t>
            </a:r>
            <a:r>
              <a:rPr lang="en-US" dirty="0" smtClean="0"/>
              <a:t> also so we will check </a:t>
            </a:r>
            <a:r>
              <a:rPr lang="en-US" dirty="0" err="1" smtClean="0"/>
              <a:t>Cross_validation</a:t>
            </a:r>
            <a:r>
              <a:rPr lang="en-US" dirty="0" smtClean="0"/>
              <a:t> scores.</a:t>
            </a:r>
          </a:p>
          <a:p>
            <a:r>
              <a:rPr lang="en-US" dirty="0" smtClean="0"/>
              <a:t>Sample code:</a:t>
            </a:r>
          </a:p>
          <a:p>
            <a:r>
              <a:rPr lang="en-US" dirty="0" err="1" smtClean="0"/>
              <a:t>scr</a:t>
            </a:r>
            <a:r>
              <a:rPr lang="en-US" dirty="0" smtClean="0"/>
              <a:t>=</a:t>
            </a:r>
            <a:r>
              <a:rPr lang="en-US" dirty="0" err="1" smtClean="0"/>
              <a:t>cross_val_score</a:t>
            </a:r>
            <a:r>
              <a:rPr lang="en-US" dirty="0" smtClean="0"/>
              <a:t>(</a:t>
            </a:r>
            <a:r>
              <a:rPr lang="en-US" dirty="0" err="1" smtClean="0"/>
              <a:t>gbr,x,y,cv</a:t>
            </a:r>
            <a:r>
              <a:rPr lang="en-US" dirty="0" smtClean="0"/>
              <a:t>=5,scoring='r2')</a:t>
            </a:r>
          </a:p>
          <a:p>
            <a:r>
              <a:rPr lang="en-US" dirty="0" smtClean="0"/>
              <a:t>print("Cross Validation Score of </a:t>
            </a:r>
            <a:r>
              <a:rPr lang="en-US" dirty="0" err="1" smtClean="0"/>
              <a:t>GradientBoostingRegressor</a:t>
            </a:r>
            <a:r>
              <a:rPr lang="en-US" dirty="0" smtClean="0"/>
              <a:t> Model is : ", </a:t>
            </a:r>
            <a:r>
              <a:rPr lang="en-US" dirty="0" err="1" smtClean="0"/>
              <a:t>scr.mean</a:t>
            </a:r>
            <a:r>
              <a:rPr lang="en-US" dirty="0" smtClean="0"/>
              <a:t>())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smtClean="0"/>
              <a:t>CrossValidation</a:t>
            </a:r>
            <a:endParaRPr lang="en-US" b="1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MODEL	Accuracy    </a:t>
            </a:r>
            <a:r>
              <a:rPr lang="en-US" dirty="0" err="1" smtClean="0"/>
              <a:t>Crossvalidation</a:t>
            </a:r>
            <a:endParaRPr lang="en-US" dirty="0" smtClean="0"/>
          </a:p>
          <a:p>
            <a:r>
              <a:rPr lang="en-US" dirty="0" smtClean="0"/>
              <a:t>LINEAR       0.87</a:t>
            </a:r>
            <a:r>
              <a:rPr lang="en-US" dirty="0" smtClean="0"/>
              <a:t>		    </a:t>
            </a:r>
            <a:r>
              <a:rPr lang="en-US" dirty="0" smtClean="0"/>
              <a:t>0.69</a:t>
            </a:r>
            <a:r>
              <a:rPr lang="en-US" dirty="0" smtClean="0"/>
              <a:t>	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RIDGE</a:t>
            </a:r>
            <a:r>
              <a:rPr lang="en-US" dirty="0" smtClean="0"/>
              <a:t>      </a:t>
            </a:r>
            <a:r>
              <a:rPr lang="en-US" dirty="0" smtClean="0"/>
              <a:t>	 0.87		    </a:t>
            </a:r>
            <a:r>
              <a:rPr lang="en-US" dirty="0" smtClean="0"/>
              <a:t>0.69</a:t>
            </a:r>
            <a:r>
              <a:rPr lang="en-US" dirty="0" smtClean="0"/>
              <a:t>		        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LASSO         0.87                    0.75</a:t>
            </a:r>
            <a:endParaRPr lang="en-US" dirty="0" smtClean="0"/>
          </a:p>
          <a:p>
            <a:r>
              <a:rPr lang="en-US" dirty="0" smtClean="0"/>
              <a:t>RF	            </a:t>
            </a:r>
            <a:r>
              <a:rPr lang="en-US" dirty="0" smtClean="0"/>
              <a:t> 0.88</a:t>
            </a:r>
            <a:r>
              <a:rPr lang="en-US" dirty="0" smtClean="0"/>
              <a:t>		    </a:t>
            </a:r>
            <a:r>
              <a:rPr lang="en-US" dirty="0" smtClean="0"/>
              <a:t>0.84 </a:t>
            </a:r>
            <a:r>
              <a:rPr lang="en-US" dirty="0" smtClean="0"/>
              <a:t>		        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GBR</a:t>
            </a:r>
            <a:r>
              <a:rPr lang="en-US" dirty="0" smtClean="0"/>
              <a:t>	           </a:t>
            </a:r>
            <a:r>
              <a:rPr lang="en-US" dirty="0" smtClean="0"/>
              <a:t>  0.90</a:t>
            </a:r>
            <a:r>
              <a:rPr lang="en-US" dirty="0" smtClean="0"/>
              <a:t>		    </a:t>
            </a:r>
            <a:r>
              <a:rPr lang="en-US" dirty="0" smtClean="0"/>
              <a:t>0.86</a:t>
            </a:r>
            <a:r>
              <a:rPr lang="en-US" dirty="0" smtClean="0"/>
              <a:t>		        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AdB</a:t>
            </a:r>
            <a:r>
              <a:rPr lang="en-US" dirty="0" smtClean="0"/>
              <a:t>              0.82                    0.79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Random Forest </a:t>
            </a:r>
            <a:r>
              <a:rPr lang="en-US" dirty="0" err="1" smtClean="0"/>
              <a:t>Regressor</a:t>
            </a:r>
            <a:r>
              <a:rPr lang="en-US" dirty="0" smtClean="0"/>
              <a:t> and </a:t>
            </a:r>
            <a:r>
              <a:rPr lang="en-US" dirty="0" err="1" smtClean="0"/>
              <a:t>Gradiant</a:t>
            </a:r>
            <a:r>
              <a:rPr lang="en-US" dirty="0" smtClean="0"/>
              <a:t> Boosting </a:t>
            </a:r>
            <a:r>
              <a:rPr lang="en-US" dirty="0" err="1" smtClean="0"/>
              <a:t>Regressor</a:t>
            </a:r>
            <a:r>
              <a:rPr lang="en-US" dirty="0" smtClean="0"/>
              <a:t> </a:t>
            </a:r>
            <a:r>
              <a:rPr lang="en-US" dirty="0" smtClean="0"/>
              <a:t>has the minimum difference between Accuracy and Cross validation so we will use this model for further steps.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mtClean="0"/>
              <a:t>Model selection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Code:</a:t>
            </a:r>
          </a:p>
          <a:p>
            <a:r>
              <a:rPr lang="en-US" dirty="0" smtClean="0"/>
              <a:t>parameters = {'</a:t>
            </a:r>
            <a:r>
              <a:rPr lang="en-US" dirty="0" err="1" smtClean="0"/>
              <a:t>learning_rate</a:t>
            </a:r>
            <a:r>
              <a:rPr lang="en-US" dirty="0" smtClean="0"/>
              <a:t>': [0.01,0.02,0.03,0.04],</a:t>
            </a:r>
          </a:p>
          <a:p>
            <a:r>
              <a:rPr lang="en-US" dirty="0" smtClean="0"/>
              <a:t>                  'subsample'    : [0.9, 0.5, 0.2, 0.1],</a:t>
            </a:r>
          </a:p>
          <a:p>
            <a:r>
              <a:rPr lang="en-US" dirty="0" smtClean="0"/>
              <a:t>                  '</a:t>
            </a:r>
            <a:r>
              <a:rPr lang="en-US" dirty="0" err="1" smtClean="0"/>
              <a:t>n_estimators</a:t>
            </a:r>
            <a:r>
              <a:rPr lang="en-US" dirty="0" smtClean="0"/>
              <a:t>' : [100,500,1000, 1500]} </a:t>
            </a:r>
            <a:endParaRPr lang="en-US" dirty="0" smtClean="0"/>
          </a:p>
          <a:p>
            <a:r>
              <a:rPr lang="en-US" dirty="0" err="1" smtClean="0"/>
              <a:t>gcv</a:t>
            </a:r>
            <a:r>
              <a:rPr lang="en-US" dirty="0" smtClean="0"/>
              <a:t>=</a:t>
            </a:r>
            <a:r>
              <a:rPr lang="en-US" dirty="0" err="1" smtClean="0"/>
              <a:t>GridSearchCV</a:t>
            </a:r>
            <a:r>
              <a:rPr lang="en-US" dirty="0" smtClean="0"/>
              <a:t>(</a:t>
            </a:r>
            <a:r>
              <a:rPr lang="en-US" dirty="0" err="1" smtClean="0"/>
              <a:t>GradientBoostingRegressor</a:t>
            </a:r>
            <a:r>
              <a:rPr lang="en-US" dirty="0" smtClean="0"/>
              <a:t>(), </a:t>
            </a:r>
            <a:r>
              <a:rPr lang="en-US" dirty="0" err="1" smtClean="0"/>
              <a:t>parameters,cv</a:t>
            </a:r>
            <a:r>
              <a:rPr lang="en-US" dirty="0" smtClean="0"/>
              <a:t>=5,scoring="r2") #</a:t>
            </a:r>
            <a:r>
              <a:rPr lang="en-US" dirty="0" smtClean="0"/>
              <a:t>Tuning</a:t>
            </a:r>
          </a:p>
          <a:p>
            <a:r>
              <a:rPr lang="en-US" dirty="0" smtClean="0"/>
              <a:t>gcv.fit(</a:t>
            </a:r>
            <a:r>
              <a:rPr lang="en-US" dirty="0" err="1" smtClean="0"/>
              <a:t>x_train,y_train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gcv.best_params</a:t>
            </a:r>
            <a:r>
              <a:rPr lang="en-US" dirty="0" smtClean="0"/>
              <a:t>_</a:t>
            </a:r>
          </a:p>
          <a:p>
            <a:r>
              <a:rPr lang="en-US" dirty="0" smtClean="0"/>
              <a:t>mod2=</a:t>
            </a:r>
            <a:r>
              <a:rPr lang="en-US" dirty="0" err="1" smtClean="0"/>
              <a:t>GradientBoostingRegressor</a:t>
            </a:r>
            <a:r>
              <a:rPr lang="en-US" dirty="0" smtClean="0"/>
              <a:t>(</a:t>
            </a:r>
            <a:r>
              <a:rPr lang="en-US" dirty="0" err="1" smtClean="0"/>
              <a:t>learning_rate</a:t>
            </a:r>
            <a:r>
              <a:rPr lang="en-US" dirty="0" smtClean="0"/>
              <a:t>=0.04,n_estimators=100,subsample= 0.1,random_state=</a:t>
            </a:r>
            <a:r>
              <a:rPr lang="en-US" dirty="0" err="1" smtClean="0"/>
              <a:t>maximum_randomstate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mod2.fit(</a:t>
            </a:r>
            <a:r>
              <a:rPr lang="en-US" dirty="0" err="1" smtClean="0"/>
              <a:t>x_train,y_train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pred</a:t>
            </a:r>
            <a:r>
              <a:rPr lang="en-US" dirty="0" smtClean="0"/>
              <a:t>=mod2.predict(</a:t>
            </a:r>
            <a:r>
              <a:rPr lang="en-US" dirty="0" err="1" smtClean="0"/>
              <a:t>x_test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print(r2_score(</a:t>
            </a:r>
            <a:r>
              <a:rPr lang="en-US" dirty="0" err="1" smtClean="0"/>
              <a:t>y_test,pred</a:t>
            </a:r>
            <a:r>
              <a:rPr lang="en-US" dirty="0" smtClean="0"/>
              <a:t>)*100)</a:t>
            </a:r>
          </a:p>
          <a:p>
            <a:endParaRPr lang="en-US" dirty="0" smtClean="0"/>
          </a:p>
          <a:p>
            <a:r>
              <a:rPr lang="en-US" dirty="0" smtClean="0"/>
              <a:t>Passing </a:t>
            </a:r>
            <a:r>
              <a:rPr lang="en-US" dirty="0" smtClean="0"/>
              <a:t>this best parameters in model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smtClean="0"/>
              <a:t>Hyper parameter Tuning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mod=</a:t>
            </a:r>
            <a:r>
              <a:rPr lang="en-US" dirty="0" err="1" smtClean="0"/>
              <a:t>RandomForestClassifier</a:t>
            </a:r>
            <a:r>
              <a:rPr lang="en-US" dirty="0" smtClean="0"/>
              <a:t>(criterion='</a:t>
            </a:r>
            <a:r>
              <a:rPr lang="en-US" dirty="0" err="1" smtClean="0"/>
              <a:t>gini',max_depth</a:t>
            </a:r>
            <a:r>
              <a:rPr lang="en-US" dirty="0" smtClean="0"/>
              <a:t>=14,random_state=128)</a:t>
            </a:r>
          </a:p>
          <a:p>
            <a:r>
              <a:rPr lang="en-US" dirty="0" smtClean="0"/>
              <a:t>mod.fit(</a:t>
            </a:r>
            <a:r>
              <a:rPr lang="en-US" dirty="0" err="1" smtClean="0"/>
              <a:t>x_train,y_train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pred</a:t>
            </a:r>
            <a:r>
              <a:rPr lang="en-US" dirty="0" smtClean="0"/>
              <a:t>=</a:t>
            </a:r>
            <a:r>
              <a:rPr lang="en-US" dirty="0" err="1" smtClean="0"/>
              <a:t>mod.predict</a:t>
            </a:r>
            <a:r>
              <a:rPr lang="en-US" dirty="0" smtClean="0"/>
              <a:t>(</a:t>
            </a:r>
            <a:r>
              <a:rPr lang="en-US" dirty="0" err="1" smtClean="0"/>
              <a:t>x_test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accuracy_score</a:t>
            </a:r>
            <a:r>
              <a:rPr lang="en-US" dirty="0" smtClean="0"/>
              <a:t>(</a:t>
            </a:r>
            <a:r>
              <a:rPr lang="en-US" dirty="0" err="1" smtClean="0"/>
              <a:t>y_test,pred</a:t>
            </a:r>
            <a:r>
              <a:rPr lang="en-US" dirty="0" smtClean="0"/>
              <a:t>)*100)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</a:t>
            </a:r>
            <a:r>
              <a:rPr b="1" smtClean="0"/>
              <a:t>inal model</a:t>
            </a:r>
            <a:endParaRPr lang="en-US" b="1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joblib</a:t>
            </a:r>
            <a:endParaRPr lang="en-US" dirty="0" smtClean="0"/>
          </a:p>
          <a:p>
            <a:r>
              <a:rPr lang="en-US" dirty="0" err="1" smtClean="0"/>
              <a:t>joblib.dump</a:t>
            </a:r>
            <a:r>
              <a:rPr lang="en-US" dirty="0" smtClean="0"/>
              <a:t>(mod2,"House_Sales_price.pkl</a:t>
            </a:r>
            <a:r>
              <a:rPr lang="en-US" dirty="0" smtClean="0"/>
              <a:t>")</a:t>
            </a:r>
          </a:p>
          <a:p>
            <a:endParaRPr lang="en-US" dirty="0" smtClean="0"/>
          </a:p>
          <a:p>
            <a:r>
              <a:rPr lang="en-US" dirty="0" smtClean="0"/>
              <a:t>model=</a:t>
            </a:r>
            <a:r>
              <a:rPr lang="en-US" dirty="0" err="1" smtClean="0"/>
              <a:t>joblib.load</a:t>
            </a:r>
            <a:r>
              <a:rPr lang="en-US" dirty="0" smtClean="0"/>
              <a:t>(" House_Sales_price.pkl ")</a:t>
            </a:r>
            <a:endParaRPr lang="en-US" dirty="0" smtClean="0"/>
          </a:p>
          <a:p>
            <a:r>
              <a:rPr lang="en-US" dirty="0" smtClean="0"/>
              <a:t>prediction=</a:t>
            </a:r>
            <a:r>
              <a:rPr lang="en-US" dirty="0" err="1" smtClean="0"/>
              <a:t>model.predict</a:t>
            </a:r>
            <a:r>
              <a:rPr lang="en-US" dirty="0" smtClean="0"/>
              <a:t>(</a:t>
            </a:r>
            <a:r>
              <a:rPr lang="en-US" dirty="0" err="1" smtClean="0"/>
              <a:t>x_test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print(</a:t>
            </a:r>
            <a:r>
              <a:rPr lang="en-US" dirty="0" smtClean="0"/>
              <a:t>r2</a:t>
            </a:r>
            <a:r>
              <a:rPr lang="en-US" dirty="0" smtClean="0"/>
              <a:t>_score(</a:t>
            </a:r>
            <a:r>
              <a:rPr lang="en-US" dirty="0" err="1" smtClean="0"/>
              <a:t>y_test,prediction</a:t>
            </a:r>
            <a:r>
              <a:rPr lang="en-US" dirty="0" smtClean="0"/>
              <a:t>)*100) prediction=</a:t>
            </a:r>
            <a:r>
              <a:rPr lang="en-US" dirty="0" err="1" smtClean="0"/>
              <a:t>pd.DataFrame</a:t>
            </a:r>
            <a:r>
              <a:rPr lang="en-US" dirty="0" smtClean="0"/>
              <a:t>(prediction) #Converting into </a:t>
            </a:r>
            <a:r>
              <a:rPr lang="en-US" dirty="0" err="1" smtClean="0"/>
              <a:t>Dataframe</a:t>
            </a:r>
            <a:endParaRPr lang="en-US" dirty="0" smtClean="0"/>
          </a:p>
          <a:p>
            <a:r>
              <a:rPr lang="en-US" dirty="0" err="1" smtClean="0"/>
              <a:t>prediction.to_csv</a:t>
            </a:r>
            <a:r>
              <a:rPr lang="en-US" dirty="0" smtClean="0"/>
              <a:t>('Results.csv') #Saving the predictions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b="1" smtClean="0"/>
              <a:t>Saving &amp; Loading the model</a:t>
            </a:r>
            <a:br>
              <a:rPr b="1" smtClean="0"/>
            </a:b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785926"/>
            <a:ext cx="8229600" cy="4572000"/>
          </a:xfrm>
        </p:spPr>
        <p:txBody>
          <a:bodyPr/>
          <a:lstStyle/>
          <a:p>
            <a:r>
              <a:rPr lang="en-US" b="1" dirty="0" err="1" smtClean="0"/>
              <a:t>Librirary</a:t>
            </a:r>
            <a:r>
              <a:rPr lang="en-US" b="1" dirty="0" smtClean="0"/>
              <a:t> Initialization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b="1" dirty="0" smtClean="0"/>
              <a:t>Loading the dataset</a:t>
            </a:r>
          </a:p>
          <a:p>
            <a:endParaRPr lang="en-US" b="1" dirty="0" smtClean="0"/>
          </a:p>
          <a:p>
            <a:r>
              <a:rPr lang="en-US" b="1" dirty="0" smtClean="0"/>
              <a:t>EDA</a:t>
            </a:r>
          </a:p>
          <a:p>
            <a:endParaRPr lang="en-US" b="1" dirty="0" smtClean="0"/>
          </a:p>
          <a:p>
            <a:r>
              <a:rPr lang="en-US" b="1" dirty="0" err="1" smtClean="0"/>
              <a:t>Univariate</a:t>
            </a:r>
            <a:r>
              <a:rPr lang="en-US" b="1" dirty="0" smtClean="0"/>
              <a:t> analysis</a:t>
            </a:r>
          </a:p>
          <a:p>
            <a:endParaRPr lang="en-US" b="1" dirty="0" smtClean="0"/>
          </a:p>
          <a:p>
            <a:r>
              <a:rPr lang="en-US" b="1" dirty="0" err="1" smtClean="0"/>
              <a:t>Bivariate</a:t>
            </a:r>
            <a:r>
              <a:rPr lang="en-US" b="1" dirty="0" smtClean="0"/>
              <a:t> analysis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7829576" cy="1085872"/>
          </a:xfrm>
        </p:spPr>
        <p:txBody>
          <a:bodyPr>
            <a:normAutofit fontScale="90000"/>
          </a:bodyPr>
          <a:lstStyle/>
          <a:p>
            <a:pPr algn="ctr"/>
            <a:r>
              <a:rPr sz="4000" b="1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Sequntial</a:t>
            </a:r>
            <a:r>
              <a:rPr sz="4000" b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process involved in this project</a:t>
            </a:r>
            <a:br>
              <a:rPr sz="4000" b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sz="4000" b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df_newtest</a:t>
            </a:r>
            <a:r>
              <a:rPr lang="en-US" dirty="0" smtClean="0"/>
              <a:t>=</a:t>
            </a:r>
            <a:r>
              <a:rPr lang="en-US" dirty="0" err="1" smtClean="0"/>
              <a:t>x_test</a:t>
            </a:r>
            <a:r>
              <a:rPr lang="en-US" dirty="0" smtClean="0"/>
              <a:t> mod=</a:t>
            </a:r>
            <a:r>
              <a:rPr lang="en-US" dirty="0" err="1" smtClean="0"/>
              <a:t>RandomForestRegressor</a:t>
            </a:r>
            <a:r>
              <a:rPr lang="en-US" dirty="0" smtClean="0"/>
              <a:t>(bootstrap= True, criterion='</a:t>
            </a:r>
            <a:r>
              <a:rPr lang="en-US" dirty="0" err="1" smtClean="0"/>
              <a:t>mae',random_state</a:t>
            </a:r>
            <a:r>
              <a:rPr lang="en-US" dirty="0" smtClean="0"/>
              <a:t>=</a:t>
            </a:r>
            <a:r>
              <a:rPr lang="en-US" dirty="0" err="1" smtClean="0"/>
              <a:t>maximum_randomstate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mod.fit(</a:t>
            </a:r>
            <a:r>
              <a:rPr lang="en-US" dirty="0" err="1" smtClean="0"/>
              <a:t>x_train,y_train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pred</a:t>
            </a:r>
            <a:r>
              <a:rPr lang="en-US" dirty="0" smtClean="0"/>
              <a:t>=</a:t>
            </a:r>
            <a:r>
              <a:rPr lang="en-US" dirty="0" err="1" smtClean="0"/>
              <a:t>mod.predict</a:t>
            </a:r>
            <a:r>
              <a:rPr lang="en-US" dirty="0" smtClean="0"/>
              <a:t>(</a:t>
            </a:r>
            <a:r>
              <a:rPr lang="en-US" dirty="0" err="1" smtClean="0"/>
              <a:t>x_test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print(r2_score(</a:t>
            </a:r>
            <a:r>
              <a:rPr lang="en-US" dirty="0" err="1" smtClean="0"/>
              <a:t>y_test,pred</a:t>
            </a:r>
            <a:r>
              <a:rPr lang="en-US" dirty="0" smtClean="0"/>
              <a:t>)*100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b="1" smtClean="0"/>
              <a:t>Testing with the 2nd Dataset (Housing price_test</a:t>
            </a:r>
            <a:r>
              <a:rPr b="1" smtClean="0"/>
              <a:t>)</a:t>
            </a:r>
            <a:endParaRPr lang="en-US" dirty="0"/>
          </a:p>
        </p:txBody>
      </p:sp>
    </p:spTree>
  </p:cSld>
  <p:clrMapOvr>
    <a:masterClrMapping/>
  </p:clrMapOvr>
  <p:transition>
    <p:wedg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Hence </a:t>
            </a:r>
            <a:r>
              <a:rPr lang="en-US" dirty="0" smtClean="0"/>
              <a:t>we have got Best accuracy with </a:t>
            </a:r>
            <a:r>
              <a:rPr lang="en-US" dirty="0" err="1" smtClean="0"/>
              <a:t>GradientBoostingRegressor</a:t>
            </a:r>
            <a:r>
              <a:rPr lang="en-US" dirty="0" smtClean="0"/>
              <a:t> model in Hyper Tuning. We have saved and loaded that for checking purpose and predicted in above steps.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b="1" smtClean="0"/>
              <a:t>Conclution &amp; Observation:</a:t>
            </a:r>
            <a:br>
              <a:rPr b="1" smtClean="0"/>
            </a:br>
            <a:endParaRPr lang="en-US" dirty="0"/>
          </a:p>
        </p:txBody>
      </p:sp>
    </p:spTree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Outliers and </a:t>
            </a:r>
            <a:r>
              <a:rPr lang="en-US" b="1" dirty="0" err="1" smtClean="0"/>
              <a:t>skewness</a:t>
            </a:r>
            <a:endParaRPr lang="en-US" b="1" dirty="0" smtClean="0"/>
          </a:p>
          <a:p>
            <a:endParaRPr lang="en-US" dirty="0" smtClean="0"/>
          </a:p>
          <a:p>
            <a:r>
              <a:rPr lang="en-US" b="1" dirty="0" smtClean="0"/>
              <a:t>Checking for the best random state for better accuracy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err="1" smtClean="0"/>
              <a:t>train_test_split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err="1" smtClean="0"/>
              <a:t>Standardisation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r>
              <a:rPr lang="en-US" b="1" dirty="0" smtClean="0"/>
              <a:t>Model Building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sz="4000" b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Steps continuied</a:t>
            </a:r>
            <a:br>
              <a:rPr sz="4000" b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sz="4000" b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Cross validation method</a:t>
            </a:r>
          </a:p>
          <a:p>
            <a:endParaRPr lang="en-US" b="1" dirty="0" smtClean="0"/>
          </a:p>
          <a:p>
            <a:r>
              <a:rPr lang="en-US" b="1" dirty="0" smtClean="0"/>
              <a:t>Hyper parameter Tuning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b="1" dirty="0" smtClean="0"/>
              <a:t>Saving the model</a:t>
            </a:r>
          </a:p>
          <a:p>
            <a:endParaRPr lang="en-US" b="1" dirty="0" smtClean="0"/>
          </a:p>
          <a:p>
            <a:r>
              <a:rPr lang="en-US" b="1" dirty="0" smtClean="0"/>
              <a:t>Loading the saved model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sz="4400" b="1" smtClean="0">
                <a:solidFill>
                  <a:schemeClr val="tx1"/>
                </a:solidFill>
              </a:rPr>
              <a:t>Steps continuied</a:t>
            </a:r>
            <a:br>
              <a:rPr sz="4400" b="1" smtClean="0">
                <a:solidFill>
                  <a:schemeClr val="tx1"/>
                </a:solidFill>
              </a:rPr>
            </a:b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Loading of Dataset as in the form of CSV format.</a:t>
            </a:r>
          </a:p>
          <a:p>
            <a:endParaRPr lang="en-US" dirty="0" smtClean="0"/>
          </a:p>
          <a:p>
            <a:r>
              <a:rPr lang="en-US" dirty="0" err="1" smtClean="0"/>
              <a:t>Analysing</a:t>
            </a:r>
            <a:r>
              <a:rPr lang="en-US" dirty="0" smtClean="0"/>
              <a:t> the </a:t>
            </a:r>
            <a:r>
              <a:rPr lang="en-US" dirty="0" err="1" smtClean="0"/>
              <a:t>datatypes</a:t>
            </a:r>
            <a:r>
              <a:rPr lang="en-US" dirty="0" smtClean="0"/>
              <a:t> of columns.</a:t>
            </a:r>
          </a:p>
          <a:p>
            <a:endParaRPr lang="en-US" dirty="0" smtClean="0"/>
          </a:p>
          <a:p>
            <a:r>
              <a:rPr lang="en-US" dirty="0" smtClean="0"/>
              <a:t>Identifying the Number of Rows and Columns.</a:t>
            </a:r>
          </a:p>
          <a:p>
            <a:endParaRPr lang="en-US" dirty="0" smtClean="0"/>
          </a:p>
          <a:p>
            <a:r>
              <a:rPr lang="en-US" dirty="0" smtClean="0"/>
              <a:t>Checking null values.</a:t>
            </a:r>
          </a:p>
          <a:p>
            <a:r>
              <a:rPr lang="en-US" dirty="0" smtClean="0"/>
              <a:t>Cleaning the null values and replacing null with respective data.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	Preprocessing of Dataset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Univariate</a:t>
            </a:r>
            <a:r>
              <a:rPr lang="en-US" dirty="0" smtClean="0"/>
              <a:t> </a:t>
            </a:r>
            <a:r>
              <a:rPr lang="en-US" dirty="0" smtClean="0"/>
              <a:t>analysis using Dist plot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Univariate</a:t>
            </a:r>
            <a:r>
              <a:rPr lang="en-US" dirty="0" smtClean="0"/>
              <a:t> analysis using </a:t>
            </a:r>
            <a:r>
              <a:rPr lang="en-US" dirty="0" smtClean="0"/>
              <a:t>Count plot ,</a:t>
            </a:r>
            <a:r>
              <a:rPr lang="en-US" dirty="0" err="1" smtClean="0"/>
              <a:t>Barplot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Univariate</a:t>
            </a:r>
            <a:r>
              <a:rPr lang="en-US" dirty="0" smtClean="0"/>
              <a:t> analysis using </a:t>
            </a:r>
            <a:r>
              <a:rPr lang="en-US" dirty="0" smtClean="0"/>
              <a:t>Cat </a:t>
            </a:r>
            <a:r>
              <a:rPr lang="en-US" dirty="0" smtClean="0"/>
              <a:t>plot </a:t>
            </a:r>
            <a:r>
              <a:rPr lang="en-US" dirty="0" smtClean="0"/>
              <a:t>,Histogram.</a:t>
            </a:r>
            <a:endParaRPr lang="en-US" dirty="0" smtClean="0"/>
          </a:p>
          <a:p>
            <a:r>
              <a:rPr lang="en-US" dirty="0" err="1" smtClean="0"/>
              <a:t>Univariate</a:t>
            </a:r>
            <a:r>
              <a:rPr lang="en-US" dirty="0" smtClean="0"/>
              <a:t> analysis using </a:t>
            </a:r>
            <a:r>
              <a:rPr lang="en-US" dirty="0" smtClean="0"/>
              <a:t>Swarm plot</a:t>
            </a:r>
            <a:endParaRPr lang="en-US" dirty="0" smtClean="0"/>
          </a:p>
          <a:p>
            <a:r>
              <a:rPr lang="en-US" dirty="0" err="1" smtClean="0"/>
              <a:t>Univariate</a:t>
            </a:r>
            <a:r>
              <a:rPr lang="en-US" dirty="0" smtClean="0"/>
              <a:t> analysis using </a:t>
            </a:r>
            <a:r>
              <a:rPr lang="en-US" dirty="0" smtClean="0"/>
              <a:t>Lm plot and Strip plot</a:t>
            </a:r>
            <a:endParaRPr lang="en-US" dirty="0" smtClean="0"/>
          </a:p>
          <a:p>
            <a:r>
              <a:rPr lang="en-US" dirty="0" err="1" smtClean="0"/>
              <a:t>Bivariate</a:t>
            </a:r>
            <a:r>
              <a:rPr lang="en-US" dirty="0" smtClean="0"/>
              <a:t> analysis using scatter </a:t>
            </a:r>
            <a:r>
              <a:rPr lang="en-US" dirty="0" smtClean="0"/>
              <a:t>plot and Heat map.</a:t>
            </a:r>
            <a:endParaRPr lang="en-US" dirty="0" smtClean="0"/>
          </a:p>
          <a:p>
            <a:r>
              <a:rPr lang="en-US" dirty="0" err="1" smtClean="0"/>
              <a:t>df.describe</a:t>
            </a:r>
            <a:r>
              <a:rPr lang="en-US" dirty="0" smtClean="0"/>
              <a:t>() used for identifying mean</a:t>
            </a:r>
            <a:r>
              <a:rPr lang="en-US" dirty="0" smtClean="0"/>
              <a:t>, median, standard </a:t>
            </a:r>
            <a:r>
              <a:rPr lang="en-US" dirty="0" smtClean="0"/>
              <a:t>deviation</a:t>
            </a:r>
            <a:r>
              <a:rPr lang="en-US" dirty="0" smtClean="0"/>
              <a:t>, min, max, row </a:t>
            </a:r>
            <a:r>
              <a:rPr lang="en-US" dirty="0" smtClean="0"/>
              <a:t>counts </a:t>
            </a:r>
            <a:r>
              <a:rPr lang="en-US" dirty="0" smtClean="0"/>
              <a:t>for </a:t>
            </a:r>
            <a:r>
              <a:rPr lang="en-US" dirty="0" smtClean="0"/>
              <a:t>all columns.</a:t>
            </a:r>
          </a:p>
          <a:p>
            <a:r>
              <a:rPr lang="en-US" dirty="0" smtClean="0"/>
              <a:t>Helps in identifying Outliers.</a:t>
            </a:r>
          </a:p>
          <a:p>
            <a:r>
              <a:rPr lang="en-US" dirty="0" smtClean="0"/>
              <a:t>Used  box plot for identifying outliers.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mtClean="0"/>
              <a:t>EDA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0034" y="1928802"/>
            <a:ext cx="8229600" cy="4572000"/>
          </a:xfrm>
        </p:spPr>
        <p:txBody>
          <a:bodyPr>
            <a:normAutofit/>
          </a:bodyPr>
          <a:lstStyle/>
          <a:p>
            <a:r>
              <a:rPr lang="en-US" sz="2800" b="1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Removal of unwanted columns which may affect model accuracy.</a:t>
            </a:r>
          </a:p>
          <a:p>
            <a:r>
              <a:rPr lang="en-US" sz="2800" b="1" spc="-10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df_concat</a:t>
            </a:r>
            <a:r>
              <a:rPr lang="en-US" sz="2800" b="1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 = </a:t>
            </a:r>
            <a:r>
              <a:rPr lang="en-US" sz="2800" b="1" spc="-10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df_concat.drop</a:t>
            </a:r>
            <a:r>
              <a:rPr lang="en-US" sz="2800" b="1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(['</a:t>
            </a:r>
            <a:r>
              <a:rPr lang="en-US" sz="2800" b="1" spc="-10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Alley','Street','Utilities','PoolQC','Fence','MiscFeature','Id</a:t>
            </a:r>
            <a:r>
              <a:rPr lang="en-US" sz="2800" b="1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'],axis='columns') </a:t>
            </a:r>
            <a:endParaRPr lang="en-US" sz="2800" b="1" spc="-100" dirty="0" smtClean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latin typeface="+mj-lt"/>
              <a:ea typeface="+mj-ea"/>
              <a:cs typeface="+mj-cs"/>
            </a:endParaRPr>
          </a:p>
          <a:p>
            <a:r>
              <a:rPr lang="en-US" dirty="0" smtClean="0"/>
              <a:t>For removal of outlier used </a:t>
            </a:r>
            <a:r>
              <a:rPr lang="en-US" dirty="0" err="1" smtClean="0"/>
              <a:t>Zscore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Skewness</a:t>
            </a:r>
            <a:r>
              <a:rPr lang="en-US" dirty="0" smtClean="0"/>
              <a:t> removal Power Transform is used.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219200"/>
          </a:xfrm>
        </p:spPr>
        <p:txBody>
          <a:bodyPr>
            <a:noAutofit/>
          </a:bodyPr>
          <a:lstStyle/>
          <a:p>
            <a:pPr algn="ctr"/>
            <a:r>
              <a:rPr sz="4000" b="1" smtClean="0"/>
              <a:t>Removal of outliers,skewness,unwanted columns</a:t>
            </a:r>
            <a:endParaRPr lang="en-US" sz="4000" b="1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Checked for correlation with </a:t>
            </a:r>
            <a:r>
              <a:rPr lang="en-US" dirty="0" err="1" smtClean="0"/>
              <a:t>Heatmap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can notice that </a:t>
            </a:r>
            <a:r>
              <a:rPr lang="en-US" dirty="0" err="1" smtClean="0"/>
              <a:t>KitchenAbvGr</a:t>
            </a:r>
            <a:r>
              <a:rPr lang="en-US" dirty="0" smtClean="0"/>
              <a:t> is some what negatively correlated with </a:t>
            </a:r>
            <a:r>
              <a:rPr lang="en-US" dirty="0" smtClean="0"/>
              <a:t>Sale Price </a:t>
            </a:r>
            <a:r>
              <a:rPr lang="en-US" dirty="0" smtClean="0"/>
              <a:t>column  when compared with other columns.</a:t>
            </a:r>
          </a:p>
          <a:p>
            <a:r>
              <a:rPr lang="en-US" dirty="0" smtClean="0"/>
              <a:t>Most of the columns are positively correlated with </a:t>
            </a:r>
            <a:r>
              <a:rPr lang="en-US" dirty="0" smtClean="0"/>
              <a:t>sales price </a:t>
            </a:r>
            <a:r>
              <a:rPr lang="en-US" dirty="0" smtClean="0"/>
              <a:t>columns like:</a:t>
            </a:r>
          </a:p>
          <a:p>
            <a:r>
              <a:rPr lang="en-US" dirty="0" err="1" smtClean="0"/>
              <a:t>OverallQual</a:t>
            </a:r>
            <a:r>
              <a:rPr lang="en-US" dirty="0" smtClean="0"/>
              <a:t>, </a:t>
            </a:r>
            <a:r>
              <a:rPr lang="en-US" dirty="0" err="1" smtClean="0"/>
              <a:t>YearBlt</a:t>
            </a:r>
            <a:r>
              <a:rPr lang="en-US" dirty="0" smtClean="0"/>
              <a:t>, </a:t>
            </a:r>
            <a:r>
              <a:rPr lang="en-US" dirty="0" err="1" smtClean="0"/>
              <a:t>YearRemodelAdd</a:t>
            </a:r>
            <a:r>
              <a:rPr lang="en-US" dirty="0" smtClean="0"/>
              <a:t>, </a:t>
            </a:r>
            <a:r>
              <a:rPr lang="en-US" dirty="0" err="1" smtClean="0"/>
              <a:t>FullBath</a:t>
            </a:r>
            <a:r>
              <a:rPr lang="en-US" dirty="0" smtClean="0"/>
              <a:t>, </a:t>
            </a:r>
            <a:r>
              <a:rPr lang="en-US" dirty="0" err="1" smtClean="0"/>
              <a:t>GarageCars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mtClean="0"/>
              <a:t>Correlation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Trying to reduce </a:t>
            </a:r>
            <a:r>
              <a:rPr lang="en-US" dirty="0" err="1" smtClean="0"/>
              <a:t>skewness</a:t>
            </a:r>
            <a:r>
              <a:rPr lang="en-US" dirty="0" smtClean="0"/>
              <a:t> with the help of Power Transform method, so that it can handle zeros too.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sklearn.preprocessing</a:t>
            </a:r>
            <a:r>
              <a:rPr lang="en-US" dirty="0" smtClean="0"/>
              <a:t> import </a:t>
            </a:r>
            <a:r>
              <a:rPr lang="en-US" dirty="0" err="1" smtClean="0"/>
              <a:t>power_transform</a:t>
            </a:r>
            <a:endParaRPr lang="en-US" dirty="0" smtClean="0"/>
          </a:p>
          <a:p>
            <a:r>
              <a:rPr lang="en-US" dirty="0" err="1" smtClean="0"/>
              <a:t>df_skew</a:t>
            </a:r>
            <a:r>
              <a:rPr lang="en-US" dirty="0" smtClean="0"/>
              <a:t>=</a:t>
            </a:r>
            <a:r>
              <a:rPr lang="en-US" dirty="0" err="1" smtClean="0"/>
              <a:t>power_transform</a:t>
            </a:r>
            <a:r>
              <a:rPr lang="en-US" dirty="0" smtClean="0"/>
              <a:t>(x)</a:t>
            </a:r>
          </a:p>
          <a:p>
            <a:r>
              <a:rPr lang="en-US" dirty="0" err="1" smtClean="0"/>
              <a:t>df_skew</a:t>
            </a:r>
            <a:r>
              <a:rPr lang="en-US" dirty="0" smtClean="0"/>
              <a:t>=</a:t>
            </a:r>
            <a:r>
              <a:rPr lang="en-US" dirty="0" err="1" smtClean="0"/>
              <a:t>pd.DataFrame</a:t>
            </a:r>
            <a:r>
              <a:rPr lang="en-US" dirty="0" smtClean="0"/>
              <a:t>(</a:t>
            </a:r>
            <a:r>
              <a:rPr lang="en-US" dirty="0" err="1" smtClean="0"/>
              <a:t>df_skew,columns</a:t>
            </a:r>
            <a:r>
              <a:rPr lang="en-US" dirty="0" smtClean="0"/>
              <a:t>=</a:t>
            </a:r>
            <a:r>
              <a:rPr lang="en-US" dirty="0" err="1" smtClean="0"/>
              <a:t>x.columns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mtClean="0"/>
              <a:t>skewness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167</TotalTime>
  <Words>780</Words>
  <Application>Microsoft Office PowerPoint</Application>
  <PresentationFormat>On-screen Show (4:3)</PresentationFormat>
  <Paragraphs>174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Paper</vt:lpstr>
      <vt:lpstr>Housing Sales Price  Project</vt:lpstr>
      <vt:lpstr>Sequntial process involved in this project </vt:lpstr>
      <vt:lpstr>Steps continuied </vt:lpstr>
      <vt:lpstr>Steps continuied </vt:lpstr>
      <vt:lpstr> Preprocessing of Dataset</vt:lpstr>
      <vt:lpstr>EDA</vt:lpstr>
      <vt:lpstr>Removal of outliers,skewness,unwanted columns</vt:lpstr>
      <vt:lpstr>Correlation</vt:lpstr>
      <vt:lpstr>skewness</vt:lpstr>
      <vt:lpstr> Feature Selection</vt:lpstr>
      <vt:lpstr>Checking for the best random state for better accuracy </vt:lpstr>
      <vt:lpstr>standardisation </vt:lpstr>
      <vt:lpstr>Model Building </vt:lpstr>
      <vt:lpstr>Sample Code</vt:lpstr>
      <vt:lpstr>CrossValidation</vt:lpstr>
      <vt:lpstr>Model selection</vt:lpstr>
      <vt:lpstr>Hyper parameter Tuning</vt:lpstr>
      <vt:lpstr>Final model</vt:lpstr>
      <vt:lpstr>Saving &amp; Loading the model </vt:lpstr>
      <vt:lpstr>Testing with the 2nd Dataset (Housing price_test)</vt:lpstr>
      <vt:lpstr>Conclution &amp; Observation: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Credit Defaulter Project</dc:title>
  <dc:creator>jeeves training</dc:creator>
  <cp:lastModifiedBy>jeeves training</cp:lastModifiedBy>
  <cp:revision>30</cp:revision>
  <dcterms:created xsi:type="dcterms:W3CDTF">2021-05-04T02:31:38Z</dcterms:created>
  <dcterms:modified xsi:type="dcterms:W3CDTF">2021-07-09T01:22:22Z</dcterms:modified>
</cp:coreProperties>
</file>