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3F7265-D2F8-4F34-9FBB-44A5960C6225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618AF0BC-C856-4787-9067-C2ABBBF9D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edge/>
  </p:transition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Rajesh.J</a:t>
            </a:r>
            <a:endParaRPr lang="en-US" sz="2400" dirty="0" smtClean="0"/>
          </a:p>
          <a:p>
            <a:r>
              <a:rPr lang="en-US" sz="2400" dirty="0" smtClean="0"/>
              <a:t>rajesh112j@gmail.com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Micro Credit Defaulter Project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to reduce </a:t>
            </a:r>
            <a:r>
              <a:rPr lang="en-US" dirty="0" err="1" smtClean="0"/>
              <a:t>skewness</a:t>
            </a:r>
            <a:r>
              <a:rPr lang="en-US" dirty="0" smtClean="0"/>
              <a:t> with the help of Power Transform method, so that it can handle zeros too.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power_transform</a:t>
            </a:r>
            <a:endParaRPr lang="en-US" dirty="0" smtClean="0"/>
          </a:p>
          <a:p>
            <a:r>
              <a:rPr lang="en-US" dirty="0" smtClean="0"/>
              <a:t>df_new2=</a:t>
            </a:r>
            <a:r>
              <a:rPr lang="en-US" dirty="0" err="1" smtClean="0"/>
              <a:t>power_transform</a:t>
            </a:r>
            <a:r>
              <a:rPr lang="en-US" dirty="0" smtClean="0"/>
              <a:t>(</a:t>
            </a:r>
            <a:r>
              <a:rPr lang="en-US" dirty="0" err="1" smtClean="0"/>
              <a:t>df_new</a:t>
            </a:r>
            <a:r>
              <a:rPr lang="en-US" dirty="0" smtClean="0"/>
              <a:t>)</a:t>
            </a:r>
          </a:p>
          <a:p>
            <a:r>
              <a:rPr lang="en-US" dirty="0" smtClean="0"/>
              <a:t>df_new2=</a:t>
            </a:r>
            <a:r>
              <a:rPr lang="en-US" dirty="0" err="1" smtClean="0"/>
              <a:t>pd.DataFrame</a:t>
            </a:r>
            <a:r>
              <a:rPr lang="en-US" dirty="0" smtClean="0"/>
              <a:t>(df_new2,columns=</a:t>
            </a:r>
            <a:r>
              <a:rPr lang="en-US" dirty="0" err="1" smtClean="0"/>
              <a:t>df_new.columns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skewness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#Splitting the independent variables and the Target variables in x &amp; y</a:t>
            </a:r>
          </a:p>
          <a:p>
            <a:r>
              <a:rPr lang="en-US" dirty="0" smtClean="0"/>
              <a:t>x=</a:t>
            </a:r>
            <a:r>
              <a:rPr lang="en-US" dirty="0" err="1" smtClean="0"/>
              <a:t>df_new.drop</a:t>
            </a:r>
            <a:r>
              <a:rPr lang="en-US" dirty="0" smtClean="0"/>
              <a:t>("</a:t>
            </a:r>
            <a:r>
              <a:rPr lang="en-US" dirty="0" err="1" smtClean="0"/>
              <a:t>label",axis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y=</a:t>
            </a:r>
            <a:r>
              <a:rPr lang="en-US" dirty="0" err="1" smtClean="0"/>
              <a:t>df_new</a:t>
            </a:r>
            <a:r>
              <a:rPr lang="en-US" dirty="0" smtClean="0"/>
              <a:t>["label"]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Preparing the X,Y variables for  applying in model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857364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maxAccu</a:t>
            </a:r>
            <a:r>
              <a:rPr lang="en-US" b="1" dirty="0" smtClean="0"/>
              <a:t>=</a:t>
            </a:r>
            <a:r>
              <a:rPr lang="en-US" dirty="0" smtClean="0"/>
              <a:t>0maxRS</a:t>
            </a:r>
            <a:r>
              <a:rPr lang="en-US" b="1" dirty="0" smtClean="0"/>
              <a:t>=</a:t>
            </a:r>
            <a:r>
              <a:rPr lang="en-US" dirty="0" smtClean="0"/>
              <a:t>0</a:t>
            </a:r>
            <a:r>
              <a:rPr lang="en-US" b="1" dirty="0" smtClean="0"/>
              <a:t>for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range(1,200): </a:t>
            </a:r>
            <a:r>
              <a:rPr lang="en-US" dirty="0" err="1" smtClean="0"/>
              <a:t>x_train,x_test,y_train,y_test</a:t>
            </a:r>
            <a:r>
              <a:rPr lang="en-US" dirty="0" smtClean="0"/>
              <a:t> </a:t>
            </a:r>
            <a:r>
              <a:rPr lang="en-US" b="1" dirty="0" smtClean="0"/>
              <a:t>=</a:t>
            </a:r>
            <a:r>
              <a:rPr lang="en-US" dirty="0" smtClean="0"/>
              <a:t> </a:t>
            </a:r>
            <a:r>
              <a:rPr lang="en-US" dirty="0" err="1" smtClean="0"/>
              <a:t>train_test_split</a:t>
            </a:r>
            <a:r>
              <a:rPr lang="en-US" dirty="0" smtClean="0"/>
              <a:t>(</a:t>
            </a:r>
            <a:r>
              <a:rPr lang="en-US" dirty="0" err="1" smtClean="0"/>
              <a:t>x,y,test_size</a:t>
            </a:r>
            <a:r>
              <a:rPr lang="en-US" b="1" dirty="0" smtClean="0"/>
              <a:t>=</a:t>
            </a:r>
            <a:r>
              <a:rPr lang="en-US" dirty="0" smtClean="0"/>
              <a:t>0.33,random_state</a:t>
            </a:r>
            <a:r>
              <a:rPr lang="en-US" b="1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lr</a:t>
            </a:r>
            <a:r>
              <a:rPr lang="en-US" b="1" dirty="0" smtClean="0"/>
              <a:t>=</a:t>
            </a:r>
            <a:r>
              <a:rPr lang="en-US" dirty="0" err="1" smtClean="0"/>
              <a:t>LogisticRegression</a:t>
            </a:r>
            <a:r>
              <a:rPr lang="en-US" dirty="0" smtClean="0"/>
              <a:t>() lr.fit(</a:t>
            </a:r>
            <a:r>
              <a:rPr lang="en-US" dirty="0" err="1" smtClean="0"/>
              <a:t>x_train,y_train</a:t>
            </a:r>
            <a:r>
              <a:rPr lang="en-US" dirty="0" smtClean="0"/>
              <a:t>) </a:t>
            </a:r>
            <a:r>
              <a:rPr lang="en-US" dirty="0" err="1" smtClean="0"/>
              <a:t>pred</a:t>
            </a:r>
            <a:r>
              <a:rPr lang="en-US" b="1" dirty="0" smtClean="0"/>
              <a:t>=</a:t>
            </a:r>
            <a:r>
              <a:rPr lang="en-US" dirty="0" err="1" smtClean="0"/>
              <a:t>lr.predict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 acc</a:t>
            </a:r>
            <a:r>
              <a:rPr lang="en-US" b="1" dirty="0" smtClean="0"/>
              <a:t>=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 </a:t>
            </a:r>
            <a:r>
              <a:rPr lang="en-US" b="1" dirty="0" smtClean="0"/>
              <a:t>if</a:t>
            </a:r>
            <a:r>
              <a:rPr lang="en-US" dirty="0" smtClean="0"/>
              <a:t> acc</a:t>
            </a:r>
            <a:r>
              <a:rPr lang="en-US" b="1" dirty="0" smtClean="0"/>
              <a:t>&gt;</a:t>
            </a:r>
            <a:r>
              <a:rPr lang="en-US" dirty="0" err="1" smtClean="0"/>
              <a:t>maxAccu</a:t>
            </a:r>
            <a:r>
              <a:rPr lang="en-US" dirty="0" smtClean="0"/>
              <a:t>: </a:t>
            </a:r>
            <a:r>
              <a:rPr lang="en-US" dirty="0" err="1" smtClean="0"/>
              <a:t>maxAccu</a:t>
            </a:r>
            <a:r>
              <a:rPr lang="en-US" b="1" dirty="0" smtClean="0"/>
              <a:t>=</a:t>
            </a:r>
            <a:r>
              <a:rPr lang="en-US" dirty="0" smtClean="0"/>
              <a:t>acc </a:t>
            </a:r>
            <a:r>
              <a:rPr lang="en-US" dirty="0" err="1" smtClean="0"/>
              <a:t>maxRS</a:t>
            </a:r>
            <a:r>
              <a:rPr lang="en-US" b="1" dirty="0" smtClean="0"/>
              <a:t>=</a:t>
            </a:r>
            <a:r>
              <a:rPr lang="en-US" dirty="0" err="1" smtClean="0"/>
              <a:t>iprint</a:t>
            </a:r>
            <a:r>
              <a:rPr lang="en-US" dirty="0" smtClean="0"/>
              <a:t>("Best accuracy is " ,</a:t>
            </a:r>
            <a:r>
              <a:rPr lang="en-US" dirty="0" err="1" smtClean="0"/>
              <a:t>maxAccu</a:t>
            </a:r>
            <a:r>
              <a:rPr lang="en-US" dirty="0" smtClean="0"/>
              <a:t> , " at </a:t>
            </a:r>
            <a:r>
              <a:rPr lang="en-US" dirty="0" err="1" smtClean="0"/>
              <a:t>random_state</a:t>
            </a:r>
            <a:r>
              <a:rPr lang="en-US" dirty="0" smtClean="0"/>
              <a:t>:", </a:t>
            </a:r>
            <a:r>
              <a:rPr lang="en-US" dirty="0" err="1" smtClean="0"/>
              <a:t>maxRS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219200"/>
          </a:xfrm>
        </p:spPr>
        <p:txBody>
          <a:bodyPr>
            <a:normAutofit fontScale="90000"/>
          </a:bodyPr>
          <a:lstStyle/>
          <a:p>
            <a:r>
              <a:rPr b="1" smtClean="0"/>
              <a:t>Checking for the best random state for better accuracy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dirty="0" err="1" smtClean="0"/>
              <a:t>sklearn.preprocessing</a:t>
            </a:r>
            <a:r>
              <a:rPr lang="en-US" dirty="0" smtClean="0"/>
              <a:t> import </a:t>
            </a:r>
            <a:r>
              <a:rPr lang="en-US" dirty="0" err="1" smtClean="0"/>
              <a:t>StandardScaler</a:t>
            </a:r>
            <a:endParaRPr lang="en-US" dirty="0" smtClean="0"/>
          </a:p>
          <a:p>
            <a:r>
              <a:rPr lang="en-US" dirty="0" smtClean="0"/>
              <a:t>scalar= </a:t>
            </a:r>
            <a:r>
              <a:rPr lang="en-US" dirty="0" err="1" smtClean="0"/>
              <a:t>StandardScaler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scalar.fit(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x_train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</a:t>
            </a:r>
            <a:r>
              <a:rPr lang="en-US" dirty="0" err="1" smtClean="0"/>
              <a:t>x_train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x_test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x_t</a:t>
            </a:r>
            <a:r>
              <a:rPr lang="en-US" dirty="0" smtClean="0"/>
              <a:t> = </a:t>
            </a:r>
            <a:r>
              <a:rPr lang="en-US" dirty="0" err="1" smtClean="0"/>
              <a:t>scalar.transform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x_t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standardisation</a:t>
            </a:r>
            <a:br>
              <a:rPr b="1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5590" y="3244334"/>
            <a:ext cx="1872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Model Building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2387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Tried with 3 to 4 models for better accuracy.</a:t>
            </a:r>
          </a:p>
          <a:p>
            <a:r>
              <a:rPr lang="en-US" b="1" dirty="0" err="1" smtClean="0"/>
              <a:t>LogisticRegression</a:t>
            </a:r>
            <a:endParaRPr lang="en-US" b="1" dirty="0" smtClean="0"/>
          </a:p>
          <a:p>
            <a:r>
              <a:rPr lang="en-US" b="1" dirty="0" err="1" smtClean="0"/>
              <a:t>DecisionTreeClassifier</a:t>
            </a:r>
            <a:endParaRPr lang="en-US" b="1" dirty="0" smtClean="0"/>
          </a:p>
          <a:p>
            <a:r>
              <a:rPr lang="en-US" b="1" dirty="0" err="1" smtClean="0"/>
              <a:t>RandomForestClassifier</a:t>
            </a:r>
            <a:endParaRPr lang="en-US" b="1" dirty="0" smtClean="0"/>
          </a:p>
          <a:p>
            <a:r>
              <a:rPr lang="en-US" b="1" dirty="0" smtClean="0"/>
              <a:t>SVC</a:t>
            </a:r>
          </a:p>
          <a:p>
            <a:r>
              <a:rPr lang="en-US" b="1" dirty="0" smtClean="0"/>
              <a:t>Sample Code:</a:t>
            </a:r>
          </a:p>
          <a:p>
            <a:r>
              <a:rPr lang="en-US" dirty="0" smtClean="0"/>
              <a:t>from sklearn.svm import SVC</a:t>
            </a:r>
          </a:p>
          <a:p>
            <a:r>
              <a:rPr lang="en-US" dirty="0" smtClean="0"/>
              <a:t>svc=SVC()</a:t>
            </a:r>
          </a:p>
          <a:p>
            <a:r>
              <a:rPr lang="en-US" dirty="0" smtClean="0"/>
              <a:t>svc.fit(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predsv</a:t>
            </a:r>
            <a:r>
              <a:rPr lang="en-US" dirty="0" smtClean="0"/>
              <a:t>=</a:t>
            </a:r>
            <a:r>
              <a:rPr lang="en-US" dirty="0" err="1" smtClean="0"/>
              <a:t>svc.predict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y_test,predsv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confusion_matrix</a:t>
            </a:r>
            <a:r>
              <a:rPr lang="en-US" dirty="0" smtClean="0"/>
              <a:t>(</a:t>
            </a:r>
            <a:r>
              <a:rPr lang="en-US" dirty="0" err="1" smtClean="0"/>
              <a:t>y_test,predsv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classification_report</a:t>
            </a:r>
            <a:r>
              <a:rPr lang="en-US" dirty="0" smtClean="0"/>
              <a:t>(</a:t>
            </a:r>
            <a:r>
              <a:rPr lang="en-US" dirty="0" err="1" smtClean="0"/>
              <a:t>y_test,predsv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Model Building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getting high accuracy with </a:t>
            </a:r>
            <a:r>
              <a:rPr lang="en-US" dirty="0" err="1" smtClean="0"/>
              <a:t>RandomForestClassifier</a:t>
            </a:r>
            <a:r>
              <a:rPr lang="en-US" dirty="0" smtClean="0"/>
              <a:t>(91%) but it can be due to </a:t>
            </a:r>
            <a:r>
              <a:rPr lang="en-US" dirty="0" err="1" smtClean="0"/>
              <a:t>overfitting</a:t>
            </a:r>
            <a:r>
              <a:rPr lang="en-US" dirty="0" smtClean="0"/>
              <a:t> also so we will check </a:t>
            </a:r>
            <a:r>
              <a:rPr lang="en-US" dirty="0" err="1" smtClean="0"/>
              <a:t>Cross_validation</a:t>
            </a:r>
            <a:r>
              <a:rPr lang="en-US" dirty="0" smtClean="0"/>
              <a:t> scores.</a:t>
            </a:r>
          </a:p>
          <a:p>
            <a:r>
              <a:rPr lang="en-US" dirty="0" smtClean="0"/>
              <a:t>Sample code: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cross_val_score</a:t>
            </a:r>
            <a:endParaRPr lang="en-US" dirty="0" smtClean="0"/>
          </a:p>
          <a:p>
            <a:r>
              <a:rPr lang="en-US" dirty="0" err="1" smtClean="0"/>
              <a:t>scr</a:t>
            </a:r>
            <a:r>
              <a:rPr lang="en-US" dirty="0" smtClean="0"/>
              <a:t>=</a:t>
            </a:r>
            <a:r>
              <a:rPr lang="en-US" dirty="0" err="1" smtClean="0"/>
              <a:t>cross_val_score</a:t>
            </a:r>
            <a:r>
              <a:rPr lang="en-US" dirty="0" smtClean="0"/>
              <a:t>(</a:t>
            </a:r>
            <a:r>
              <a:rPr lang="en-US" dirty="0" err="1" smtClean="0"/>
              <a:t>svc,x,y,cv</a:t>
            </a:r>
            <a:r>
              <a:rPr lang="en-US" dirty="0" smtClean="0"/>
              <a:t>=5)</a:t>
            </a:r>
          </a:p>
          <a:p>
            <a:r>
              <a:rPr lang="en-US" dirty="0" smtClean="0"/>
              <a:t>print("Cross Validation Score of SVC Model is : ", </a:t>
            </a:r>
            <a:r>
              <a:rPr lang="en-US" dirty="0" err="1" smtClean="0"/>
              <a:t>scr.mean</a:t>
            </a:r>
            <a:r>
              <a:rPr lang="en-US" dirty="0" smtClean="0"/>
              <a:t>())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mtClean="0"/>
              <a:t>CrossValidation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	Accuracy    </a:t>
            </a:r>
            <a:r>
              <a:rPr lang="en-US" dirty="0" err="1" smtClean="0"/>
              <a:t>Crossvalidation</a:t>
            </a:r>
            <a:r>
              <a:rPr lang="en-US" dirty="0" smtClean="0"/>
              <a:t>    Difference</a:t>
            </a:r>
          </a:p>
          <a:p>
            <a:r>
              <a:rPr lang="en-US" dirty="0" smtClean="0"/>
              <a:t>LR	            0.88		    0.86		        0.02</a:t>
            </a:r>
          </a:p>
          <a:p>
            <a:r>
              <a:rPr lang="en-US" dirty="0" smtClean="0"/>
              <a:t>DT	        	 0.87		    0.86		        0.01</a:t>
            </a:r>
          </a:p>
          <a:p>
            <a:r>
              <a:rPr lang="en-US" dirty="0" smtClean="0"/>
              <a:t>RF	            0.91		    0.91 		        0</a:t>
            </a:r>
          </a:p>
          <a:p>
            <a:r>
              <a:rPr lang="en-US" dirty="0" smtClean="0"/>
              <a:t>SCV	            0.88		    0.87		        0.01</a:t>
            </a:r>
          </a:p>
          <a:p>
            <a:endParaRPr lang="en-US" dirty="0" smtClean="0"/>
          </a:p>
          <a:p>
            <a:r>
              <a:rPr lang="en-US" dirty="0" smtClean="0"/>
              <a:t>Random Forest Classifier has the minimum difference between Accuracy and Cross validation so we will use this model for further steps.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Model selection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sklearn.model_selection</a:t>
            </a:r>
            <a:r>
              <a:rPr lang="en-US" dirty="0" smtClean="0"/>
              <a:t> import </a:t>
            </a:r>
            <a:r>
              <a:rPr lang="en-US" dirty="0" err="1" smtClean="0"/>
              <a:t>GridSearchCV</a:t>
            </a:r>
            <a:endParaRPr lang="en-US" dirty="0" smtClean="0"/>
          </a:p>
          <a:p>
            <a:r>
              <a:rPr lang="en-US" dirty="0" smtClean="0"/>
              <a:t>parameters={'</a:t>
            </a:r>
            <a:r>
              <a:rPr lang="en-US" dirty="0" err="1" smtClean="0"/>
              <a:t>max_depth</a:t>
            </a:r>
            <a:r>
              <a:rPr lang="en-US" dirty="0" smtClean="0"/>
              <a:t>': </a:t>
            </a:r>
            <a:r>
              <a:rPr lang="en-US" dirty="0" err="1" smtClean="0"/>
              <a:t>np.arange</a:t>
            </a:r>
            <a:r>
              <a:rPr lang="en-US" dirty="0" smtClean="0"/>
              <a:t>(2,15),</a:t>
            </a:r>
          </a:p>
          <a:p>
            <a:r>
              <a:rPr lang="en-US" dirty="0" smtClean="0"/>
              <a:t>            'criterion': ['</a:t>
            </a:r>
            <a:r>
              <a:rPr lang="en-US" dirty="0" err="1" smtClean="0"/>
              <a:t>gini','entropy</a:t>
            </a:r>
            <a:r>
              <a:rPr lang="en-US" dirty="0" smtClean="0"/>
              <a:t>']}</a:t>
            </a:r>
          </a:p>
          <a:p>
            <a:r>
              <a:rPr lang="en-US" dirty="0" err="1" smtClean="0"/>
              <a:t>gcv</a:t>
            </a:r>
            <a:r>
              <a:rPr lang="en-US" dirty="0" smtClean="0"/>
              <a:t>=</a:t>
            </a:r>
            <a:r>
              <a:rPr lang="en-US" dirty="0" err="1" smtClean="0"/>
              <a:t>GridSearchCV</a:t>
            </a:r>
            <a:r>
              <a:rPr lang="en-US" dirty="0" smtClean="0"/>
              <a:t>(</a:t>
            </a:r>
            <a:r>
              <a:rPr lang="en-US" dirty="0" err="1" smtClean="0"/>
              <a:t>RandomForestClassifier</a:t>
            </a:r>
            <a:r>
              <a:rPr lang="en-US" dirty="0" smtClean="0"/>
              <a:t>(),</a:t>
            </a:r>
            <a:r>
              <a:rPr lang="en-US" dirty="0" err="1" smtClean="0"/>
              <a:t>parameters,cv</a:t>
            </a:r>
            <a:r>
              <a:rPr lang="en-US" dirty="0" smtClean="0"/>
              <a:t>=5)</a:t>
            </a:r>
          </a:p>
          <a:p>
            <a:r>
              <a:rPr lang="en-US" dirty="0" smtClean="0"/>
              <a:t>gcv.fit(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gcv.best_params</a:t>
            </a:r>
            <a:r>
              <a:rPr lang="en-US" dirty="0" smtClean="0"/>
              <a:t>_</a:t>
            </a:r>
          </a:p>
          <a:p>
            <a:r>
              <a:rPr lang="en-US" dirty="0" smtClean="0"/>
              <a:t>Passing this best parameters in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mtClean="0"/>
              <a:t>Hyper parameter Tuning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mod=</a:t>
            </a:r>
            <a:r>
              <a:rPr lang="en-US" dirty="0" err="1" smtClean="0"/>
              <a:t>RandomForestClassifier</a:t>
            </a:r>
            <a:r>
              <a:rPr lang="en-US" dirty="0" smtClean="0"/>
              <a:t>(criterion='</a:t>
            </a:r>
            <a:r>
              <a:rPr lang="en-US" dirty="0" err="1" smtClean="0"/>
              <a:t>gini',max_depth</a:t>
            </a:r>
            <a:r>
              <a:rPr lang="en-US" dirty="0" smtClean="0"/>
              <a:t>=14,random_state=128)</a:t>
            </a:r>
          </a:p>
          <a:p>
            <a:r>
              <a:rPr lang="en-US" dirty="0" smtClean="0"/>
              <a:t>mod.fit(</a:t>
            </a:r>
            <a:r>
              <a:rPr lang="en-US" dirty="0" err="1" smtClean="0"/>
              <a:t>x_train,y_train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pred</a:t>
            </a:r>
            <a:r>
              <a:rPr lang="en-US" dirty="0" smtClean="0"/>
              <a:t>=</a:t>
            </a:r>
            <a:r>
              <a:rPr lang="en-US" dirty="0" err="1" smtClean="0"/>
              <a:t>mod.predict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</a:t>
            </a:r>
            <a:r>
              <a:rPr lang="en-US" dirty="0" smtClean="0"/>
              <a:t>)*100)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</a:t>
            </a:r>
            <a:r>
              <a:rPr b="1" smtClean="0"/>
              <a:t>inal model</a:t>
            </a:r>
            <a:endParaRPr lang="en-US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joblib</a:t>
            </a:r>
            <a:endParaRPr lang="en-US" dirty="0" smtClean="0"/>
          </a:p>
          <a:p>
            <a:r>
              <a:rPr lang="en-US" dirty="0" err="1" smtClean="0"/>
              <a:t>joblib.dump</a:t>
            </a:r>
            <a:r>
              <a:rPr lang="en-US" dirty="0" smtClean="0"/>
              <a:t>(</a:t>
            </a:r>
            <a:r>
              <a:rPr lang="en-US" dirty="0" err="1" smtClean="0"/>
              <a:t>mod,"CREDIT</a:t>
            </a:r>
            <a:r>
              <a:rPr lang="en-US" dirty="0" smtClean="0"/>
              <a:t> DEFAULTER.pkl")</a:t>
            </a:r>
          </a:p>
          <a:p>
            <a:endParaRPr lang="en-US" dirty="0" smtClean="0"/>
          </a:p>
          <a:p>
            <a:r>
              <a:rPr lang="en-US" dirty="0" smtClean="0"/>
              <a:t>model=</a:t>
            </a:r>
            <a:r>
              <a:rPr lang="en-US" dirty="0" err="1" smtClean="0"/>
              <a:t>joblib.load</a:t>
            </a:r>
            <a:r>
              <a:rPr lang="en-US" dirty="0" smtClean="0"/>
              <a:t>("CREDIT DEFAULTER.pkl")</a:t>
            </a:r>
          </a:p>
          <a:p>
            <a:r>
              <a:rPr lang="en-US" dirty="0" smtClean="0"/>
              <a:t>prediction=</a:t>
            </a:r>
            <a:r>
              <a:rPr lang="en-US" dirty="0" err="1" smtClean="0"/>
              <a:t>model.predict</a:t>
            </a:r>
            <a:r>
              <a:rPr lang="en-US" dirty="0" smtClean="0"/>
              <a:t>(</a:t>
            </a:r>
            <a:r>
              <a:rPr lang="en-US" dirty="0" err="1" smtClean="0"/>
              <a:t>x_test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accuracy_score</a:t>
            </a:r>
            <a:r>
              <a:rPr lang="en-US" dirty="0" smtClean="0"/>
              <a:t>(</a:t>
            </a:r>
            <a:r>
              <a:rPr lang="en-US" dirty="0" err="1" smtClean="0"/>
              <a:t>y_test,prediction</a:t>
            </a:r>
            <a:r>
              <a:rPr lang="en-US" dirty="0" smtClean="0"/>
              <a:t>)*100) prediction=</a:t>
            </a:r>
            <a:r>
              <a:rPr lang="en-US" dirty="0" err="1" smtClean="0"/>
              <a:t>pd.DataFrame</a:t>
            </a:r>
            <a:r>
              <a:rPr lang="en-US" dirty="0" smtClean="0"/>
              <a:t>(prediction) #Converting into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err="1" smtClean="0"/>
              <a:t>prediction.to_csv</a:t>
            </a:r>
            <a:r>
              <a:rPr lang="en-US" dirty="0" smtClean="0"/>
              <a:t>('Results.csv') #Saving the predictions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smtClean="0"/>
              <a:t>Saving &amp; Loading the model</a:t>
            </a:r>
            <a:br>
              <a:rPr b="1" smtClean="0"/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572000"/>
          </a:xfrm>
        </p:spPr>
        <p:txBody>
          <a:bodyPr/>
          <a:lstStyle/>
          <a:p>
            <a:r>
              <a:rPr lang="en-US" b="1" dirty="0" err="1" smtClean="0"/>
              <a:t>Librirary</a:t>
            </a:r>
            <a:r>
              <a:rPr lang="en-US" b="1" dirty="0" smtClean="0"/>
              <a:t> Initialization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Loading the dataset</a:t>
            </a:r>
          </a:p>
          <a:p>
            <a:endParaRPr lang="en-US" b="1" dirty="0" smtClean="0"/>
          </a:p>
          <a:p>
            <a:r>
              <a:rPr lang="en-US" b="1" dirty="0" smtClean="0"/>
              <a:t>EDA</a:t>
            </a:r>
          </a:p>
          <a:p>
            <a:endParaRPr lang="en-US" b="1" dirty="0" smtClean="0"/>
          </a:p>
          <a:p>
            <a:r>
              <a:rPr lang="en-US" b="1" dirty="0" err="1" smtClean="0"/>
              <a:t>Univariate</a:t>
            </a:r>
            <a:r>
              <a:rPr lang="en-US" b="1" dirty="0" smtClean="0"/>
              <a:t> analysis</a:t>
            </a:r>
          </a:p>
          <a:p>
            <a:endParaRPr lang="en-US" b="1" dirty="0" smtClean="0"/>
          </a:p>
          <a:p>
            <a:r>
              <a:rPr lang="en-US" b="1" dirty="0" err="1" smtClean="0"/>
              <a:t>Bivariate</a:t>
            </a:r>
            <a:r>
              <a:rPr lang="en-US" b="1" dirty="0" smtClean="0"/>
              <a:t> analysis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7829576" cy="1085872"/>
          </a:xfrm>
        </p:spPr>
        <p:txBody>
          <a:bodyPr>
            <a:normAutofit fontScale="90000"/>
          </a:bodyPr>
          <a:lstStyle/>
          <a:p>
            <a:pPr algn="ctr"/>
            <a:r>
              <a:rPr sz="4000" b="1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Sequntial</a:t>
            </a:r>
            <a: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process involved in this project</a:t>
            </a:r>
            <a:b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40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Outliers and </a:t>
            </a:r>
            <a:r>
              <a:rPr lang="en-US" b="1" dirty="0" err="1" smtClean="0"/>
              <a:t>skewness</a:t>
            </a:r>
            <a:endParaRPr lang="en-US" b="1" dirty="0" smtClean="0"/>
          </a:p>
          <a:p>
            <a:endParaRPr lang="en-US" dirty="0" smtClean="0"/>
          </a:p>
          <a:p>
            <a:r>
              <a:rPr lang="en-US" b="1" dirty="0" smtClean="0"/>
              <a:t>Checking for the best random state for better accuracy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/>
              <a:t>train_test_split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Standardisation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Model Building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Steps continuied</a:t>
            </a:r>
            <a:br>
              <a:rPr sz="4000" b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sz="4000" b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Cross validation method</a:t>
            </a:r>
          </a:p>
          <a:p>
            <a:endParaRPr lang="en-US" b="1" dirty="0" smtClean="0"/>
          </a:p>
          <a:p>
            <a:r>
              <a:rPr lang="en-US" b="1" dirty="0" smtClean="0"/>
              <a:t>Hyper parameter Tuning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Saving the model</a:t>
            </a:r>
          </a:p>
          <a:p>
            <a:endParaRPr lang="en-US" b="1" dirty="0" smtClean="0"/>
          </a:p>
          <a:p>
            <a:r>
              <a:rPr lang="en-US" b="1" dirty="0" smtClean="0"/>
              <a:t>Loading the saved model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sz="4400" b="1" smtClean="0">
                <a:solidFill>
                  <a:schemeClr val="tx1"/>
                </a:solidFill>
              </a:rPr>
              <a:t>Steps continuied</a:t>
            </a:r>
            <a:br>
              <a:rPr sz="4400" b="1" smtClean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Loading of Dataset as in the form of CSV format.</a:t>
            </a:r>
          </a:p>
          <a:p>
            <a:endParaRPr lang="en-US" dirty="0" smtClean="0"/>
          </a:p>
          <a:p>
            <a:r>
              <a:rPr lang="en-US" dirty="0" err="1" smtClean="0"/>
              <a:t>Analysing</a:t>
            </a:r>
            <a:r>
              <a:rPr lang="en-US" dirty="0" smtClean="0"/>
              <a:t> the </a:t>
            </a:r>
            <a:r>
              <a:rPr lang="en-US" dirty="0" err="1" smtClean="0"/>
              <a:t>datatypes</a:t>
            </a:r>
            <a:r>
              <a:rPr lang="en-US" dirty="0" smtClean="0"/>
              <a:t> of columns.</a:t>
            </a:r>
          </a:p>
          <a:p>
            <a:endParaRPr lang="en-US" dirty="0" smtClean="0"/>
          </a:p>
          <a:p>
            <a:r>
              <a:rPr lang="en-US" dirty="0" smtClean="0"/>
              <a:t>Identifying the Number of Rows and Columns.</a:t>
            </a:r>
          </a:p>
          <a:p>
            <a:endParaRPr lang="en-US" dirty="0" smtClean="0"/>
          </a:p>
          <a:p>
            <a:r>
              <a:rPr lang="en-US" dirty="0" smtClean="0"/>
              <a:t>Checking null values.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	Preprocessing of Dataset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the value counts to be imbalanced of the ‘label’ column(</a:t>
            </a:r>
            <a:r>
              <a:rPr lang="en-US" dirty="0" err="1" smtClean="0"/>
              <a:t>catogory</a:t>
            </a:r>
            <a:r>
              <a:rPr lang="en-US" dirty="0" smtClean="0"/>
              <a:t> 1=183431, </a:t>
            </a:r>
            <a:r>
              <a:rPr lang="en-US" dirty="0" err="1" smtClean="0"/>
              <a:t>catogory</a:t>
            </a:r>
            <a:r>
              <a:rPr lang="en-US" dirty="0" smtClean="0"/>
              <a:t> 0=26162)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using Dist plot.</a:t>
            </a:r>
          </a:p>
          <a:p>
            <a:r>
              <a:rPr lang="en-US" dirty="0" err="1" smtClean="0"/>
              <a:t>Bivariate</a:t>
            </a:r>
            <a:r>
              <a:rPr lang="en-US" dirty="0" smtClean="0"/>
              <a:t> analysis using scatter plot.</a:t>
            </a:r>
          </a:p>
          <a:p>
            <a:r>
              <a:rPr lang="en-US" dirty="0" err="1" smtClean="0"/>
              <a:t>df.describe</a:t>
            </a:r>
            <a:r>
              <a:rPr lang="en-US" dirty="0" smtClean="0"/>
              <a:t>() used for identifying </a:t>
            </a:r>
            <a:r>
              <a:rPr lang="en-US" dirty="0" err="1" smtClean="0"/>
              <a:t>mean,median,standard</a:t>
            </a:r>
            <a:r>
              <a:rPr lang="en-US" dirty="0" smtClean="0"/>
              <a:t> </a:t>
            </a:r>
            <a:r>
              <a:rPr lang="en-US" dirty="0" err="1" smtClean="0"/>
              <a:t>deviation,min,max,row</a:t>
            </a:r>
            <a:r>
              <a:rPr lang="en-US" dirty="0" smtClean="0"/>
              <a:t> counts </a:t>
            </a:r>
            <a:r>
              <a:rPr lang="en-US" dirty="0" err="1" smtClean="0"/>
              <a:t>fo</a:t>
            </a:r>
            <a:r>
              <a:rPr lang="en-US" dirty="0" smtClean="0"/>
              <a:t> all columns.</a:t>
            </a:r>
          </a:p>
          <a:p>
            <a:r>
              <a:rPr lang="en-US" dirty="0" smtClean="0"/>
              <a:t>Helps in identifying Outliers.</a:t>
            </a:r>
          </a:p>
          <a:p>
            <a:r>
              <a:rPr lang="en-US" dirty="0" smtClean="0"/>
              <a:t>Used  box plot for identifying outliers.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EDA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72000"/>
          </a:xfrm>
        </p:spPr>
        <p:txBody>
          <a:bodyPr>
            <a:normAutofit/>
          </a:bodyPr>
          <a:lstStyle/>
          <a:p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Removal of unwanted columns which may affect model accuracy.</a:t>
            </a:r>
          </a:p>
          <a:p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df_new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=</a:t>
            </a:r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df.drop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(columns=["</a:t>
            </a:r>
            <a:r>
              <a:rPr lang="en-US" sz="2800" b="1" spc="-100" dirty="0" err="1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pcircle","pdate","msisdn","Unnamed</a:t>
            </a:r>
            <a:r>
              <a:rPr lang="en-US" sz="2800" b="1" spc="-10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rPr>
              <a:t>: 0"],axis=1)</a:t>
            </a:r>
          </a:p>
          <a:p>
            <a:r>
              <a:rPr lang="en-US" dirty="0" smtClean="0"/>
              <a:t>Since not normally distributed tried with IQR for outliers.</a:t>
            </a:r>
          </a:p>
          <a:p>
            <a:r>
              <a:rPr lang="en-US" dirty="0" smtClean="0"/>
              <a:t>After IQR(56628, 33) </a:t>
            </a:r>
          </a:p>
          <a:p>
            <a:r>
              <a:rPr lang="en-US" dirty="0" err="1" smtClean="0"/>
              <a:t>Befor</a:t>
            </a:r>
            <a:r>
              <a:rPr lang="en-US" dirty="0" smtClean="0"/>
              <a:t> IQR(209593, 33).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sz="4000" b="1" smtClean="0"/>
              <a:t>Removal of outliers,skewness,unwanted columns</a:t>
            </a:r>
            <a:endParaRPr lang="en-US" sz="40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doing IQR we came to know that there is lot of rows missing. so we cannot proceed with this.</a:t>
            </a:r>
          </a:p>
          <a:p>
            <a:r>
              <a:rPr lang="en-US" dirty="0" smtClean="0"/>
              <a:t>Also tried with Z score for outliers:</a:t>
            </a:r>
          </a:p>
          <a:p>
            <a:r>
              <a:rPr lang="en-US" dirty="0" smtClean="0"/>
              <a:t>from </a:t>
            </a:r>
            <a:r>
              <a:rPr lang="en-US" dirty="0" err="1" smtClean="0"/>
              <a:t>scipy.stats</a:t>
            </a:r>
            <a:r>
              <a:rPr lang="en-US" dirty="0" smtClean="0"/>
              <a:t> import </a:t>
            </a:r>
            <a:r>
              <a:rPr lang="en-US" dirty="0" err="1" smtClean="0"/>
              <a:t>zscore</a:t>
            </a:r>
            <a:endParaRPr lang="en-US" dirty="0" smtClean="0"/>
          </a:p>
          <a:p>
            <a:r>
              <a:rPr lang="en-US" dirty="0" smtClean="0"/>
              <a:t>z=np.abs(</a:t>
            </a:r>
            <a:r>
              <a:rPr lang="en-US" dirty="0" err="1" smtClean="0"/>
              <a:t>zscore</a:t>
            </a:r>
            <a:r>
              <a:rPr lang="en-US" dirty="0" smtClean="0"/>
              <a:t>(</a:t>
            </a:r>
            <a:r>
              <a:rPr lang="en-US" dirty="0" err="1" smtClean="0"/>
              <a:t>df_new</a:t>
            </a:r>
            <a:r>
              <a:rPr lang="en-US" dirty="0" smtClean="0"/>
              <a:t>))</a:t>
            </a:r>
          </a:p>
          <a:p>
            <a:r>
              <a:rPr lang="en-US" dirty="0" smtClean="0"/>
              <a:t>df_new2=</a:t>
            </a:r>
            <a:r>
              <a:rPr lang="en-US" dirty="0" err="1" smtClean="0"/>
              <a:t>df_new</a:t>
            </a:r>
            <a:r>
              <a:rPr lang="en-US" dirty="0" smtClean="0"/>
              <a:t>[(z&lt;3).all(axis=1)]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zscore</a:t>
            </a:r>
            <a:r>
              <a:rPr lang="en-US" dirty="0" smtClean="0"/>
              <a:t>:(161465, 33)</a:t>
            </a:r>
          </a:p>
          <a:p>
            <a:r>
              <a:rPr lang="en-US" dirty="0" smtClean="0"/>
              <a:t>Before </a:t>
            </a:r>
            <a:r>
              <a:rPr lang="en-US" dirty="0" err="1" smtClean="0"/>
              <a:t>Zscore</a:t>
            </a:r>
            <a:r>
              <a:rPr lang="en-US" dirty="0" smtClean="0"/>
              <a:t>:(209593, 37)</a:t>
            </a:r>
          </a:p>
          <a:p>
            <a:r>
              <a:rPr lang="en-US" dirty="0" smtClean="0"/>
              <a:t>Data loss is big for up to 22%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Z Score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for correlation with </a:t>
            </a:r>
            <a:r>
              <a:rPr lang="en-US" dirty="0" err="1" smtClean="0"/>
              <a:t>Heatmap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cnt_loans90             0.004733</a:t>
            </a:r>
          </a:p>
          <a:p>
            <a:r>
              <a:rPr lang="en-US" dirty="0" smtClean="0"/>
              <a:t>cnt_da_rech30           0.003827</a:t>
            </a:r>
          </a:p>
          <a:p>
            <a:r>
              <a:rPr lang="en-US" dirty="0" err="1" smtClean="0"/>
              <a:t>last_rech_date_ma</a:t>
            </a:r>
            <a:r>
              <a:rPr lang="en-US" dirty="0" smtClean="0"/>
              <a:t>       0.003728</a:t>
            </a:r>
          </a:p>
          <a:p>
            <a:r>
              <a:rPr lang="en-US" dirty="0" smtClean="0"/>
              <a:t>cnt_da_rech90           0.002999</a:t>
            </a:r>
          </a:p>
          <a:p>
            <a:r>
              <a:rPr lang="en-US" dirty="0" err="1" smtClean="0"/>
              <a:t>last_rech_date_da</a:t>
            </a:r>
            <a:r>
              <a:rPr lang="en-US" dirty="0" smtClean="0"/>
              <a:t>       0.001711</a:t>
            </a:r>
          </a:p>
          <a:p>
            <a:r>
              <a:rPr lang="en-US" dirty="0" smtClean="0"/>
              <a:t>fr_ma_rech30            0.001330</a:t>
            </a:r>
          </a:p>
          <a:p>
            <a:r>
              <a:rPr lang="en-US" dirty="0" smtClean="0"/>
              <a:t>these columns are very less </a:t>
            </a:r>
            <a:r>
              <a:rPr lang="en-US" dirty="0" err="1" smtClean="0"/>
              <a:t>coreelated</a:t>
            </a:r>
            <a:r>
              <a:rPr lang="en-US" dirty="0" smtClean="0"/>
              <a:t> with output column.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122</TotalTime>
  <Words>591</Words>
  <Application>Microsoft Office PowerPoint</Application>
  <PresentationFormat>On-screen Show (4:3)</PresentationFormat>
  <Paragraphs>143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Micro Credit Defaulter Project</vt:lpstr>
      <vt:lpstr>Sequntial process involved in this project </vt:lpstr>
      <vt:lpstr>Steps continuied </vt:lpstr>
      <vt:lpstr>Steps continuied </vt:lpstr>
      <vt:lpstr> Preprocessing of Dataset</vt:lpstr>
      <vt:lpstr>EDA</vt:lpstr>
      <vt:lpstr>Removal of outliers,skewness,unwanted columns</vt:lpstr>
      <vt:lpstr>Z Score</vt:lpstr>
      <vt:lpstr>Slide 9</vt:lpstr>
      <vt:lpstr>skewness</vt:lpstr>
      <vt:lpstr>Preparing the X,Y variables for  applying in model</vt:lpstr>
      <vt:lpstr>Checking for the best random state for better accuracy </vt:lpstr>
      <vt:lpstr>standardisation </vt:lpstr>
      <vt:lpstr>Model Building </vt:lpstr>
      <vt:lpstr>CrossValidation</vt:lpstr>
      <vt:lpstr>Model selection</vt:lpstr>
      <vt:lpstr>Hyper parameter Tuning</vt:lpstr>
      <vt:lpstr>Final model</vt:lpstr>
      <vt:lpstr>Saving &amp; Loading the model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Defaulter Project</dc:title>
  <dc:creator>jeeves training</dc:creator>
  <cp:lastModifiedBy>jeeves training</cp:lastModifiedBy>
  <cp:revision>16</cp:revision>
  <dcterms:created xsi:type="dcterms:W3CDTF">2021-05-04T02:31:38Z</dcterms:created>
  <dcterms:modified xsi:type="dcterms:W3CDTF">2021-07-08T19:08:56Z</dcterms:modified>
</cp:coreProperties>
</file>