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XP">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rgbClr val="0A5C8E"/>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solidFill>
                <a:prstClr val="white"/>
              </a:solidFill>
            </a:endParaRPr>
          </a:p>
        </p:txBody>
      </p:sp>
      <p:pic>
        <p:nvPicPr>
          <p:cNvPr id="14" name="Picture 2" descr="D:\Design files\Xpanxion-UST Global Group_White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67200" y="1905001"/>
            <a:ext cx="3354136" cy="9925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a:xfrm>
            <a:off x="3126488" y="1121964"/>
            <a:ext cx="5929309" cy="261610"/>
          </a:xfrm>
          <a:prstGeom prst="rect">
            <a:avLst/>
          </a:prstGeom>
          <a:noFill/>
        </p:spPr>
        <p:txBody>
          <a:bodyPr wrap="square" rtlCol="0">
            <a:spAutoFit/>
          </a:bodyPr>
          <a:lstStyle/>
          <a:p>
            <a:pPr algn="ctr"/>
            <a:r>
              <a:rPr lang="en-US" sz="1100" dirty="0" smtClean="0">
                <a:solidFill>
                  <a:srgbClr val="4B9FD6"/>
                </a:solidFill>
                <a:latin typeface="Open Sans" panose="020B0606030504020204" pitchFamily="34" charset="0"/>
                <a:ea typeface="Open Sans" panose="020B0606030504020204" pitchFamily="34" charset="0"/>
                <a:cs typeface="Open Sans" panose="020B0606030504020204" pitchFamily="34" charset="0"/>
              </a:rPr>
              <a:t>THINK RURAL . LEVERAGE GLOBAL</a:t>
            </a:r>
            <a:endParaRPr lang="en-US" sz="1100" dirty="0">
              <a:solidFill>
                <a:srgbClr val="4B9FD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 Placeholder 15"/>
          <p:cNvSpPr>
            <a:spLocks noGrp="1"/>
          </p:cNvSpPr>
          <p:nvPr>
            <p:ph type="body" sz="quarter" idx="10" hasCustomPrompt="1"/>
          </p:nvPr>
        </p:nvSpPr>
        <p:spPr>
          <a:xfrm>
            <a:off x="3352800" y="5238583"/>
            <a:ext cx="5501331" cy="628817"/>
          </a:xfrm>
          <a:prstGeom prst="rect">
            <a:avLst/>
          </a:prstGeom>
        </p:spPr>
        <p:txBody>
          <a:bodyPr/>
          <a:lstStyle>
            <a:lvl1pPr marL="0" indent="0" algn="ctr">
              <a:buNone/>
              <a:defRPr lang="en-US" sz="2400" kern="1200" baseline="0" dirty="0">
                <a:solidFill>
                  <a:schemeClr val="bg1"/>
                </a:solidFill>
                <a:latin typeface="Segoe UI Light" panose="020B0502040204020203" pitchFamily="34" charset="0"/>
                <a:ea typeface="Open Sans Light" panose="020B0306030504020204" pitchFamily="34" charset="0"/>
                <a:cs typeface="Open Sans Light" panose="020B03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title</a:t>
            </a:r>
            <a:endParaRPr lang="en-US" dirty="0"/>
          </a:p>
        </p:txBody>
      </p:sp>
      <p:sp>
        <p:nvSpPr>
          <p:cNvPr id="21" name="Text Placeholder 17"/>
          <p:cNvSpPr>
            <a:spLocks noGrp="1"/>
          </p:cNvSpPr>
          <p:nvPr>
            <p:ph type="body" sz="quarter" idx="11" hasCustomPrompt="1"/>
          </p:nvPr>
        </p:nvSpPr>
        <p:spPr>
          <a:xfrm>
            <a:off x="3454402" y="6066366"/>
            <a:ext cx="5319711" cy="309035"/>
          </a:xfrm>
          <a:prstGeom prst="rect">
            <a:avLst/>
          </a:prstGeom>
        </p:spPr>
        <p:txBody>
          <a:bodyPr/>
          <a:lstStyle>
            <a:lvl1pPr marL="0" indent="0" algn="ctr">
              <a:buNone/>
              <a:defRPr lang="en-US" sz="1200" kern="1200" baseline="0" dirty="0">
                <a:solidFill>
                  <a:srgbClr val="5393BE"/>
                </a:solidFill>
                <a:latin typeface="Segoe UI Light" panose="020B0502040204020203" pitchFamily="34" charset="0"/>
                <a:ea typeface="Open Sans Light" panose="020B0306030504020204" pitchFamily="34" charset="0"/>
                <a:cs typeface="Open Sans Light" panose="020B03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date</a:t>
            </a:r>
          </a:p>
        </p:txBody>
      </p:sp>
      <p:sp>
        <p:nvSpPr>
          <p:cNvPr id="22" name="Picture Placeholder 19"/>
          <p:cNvSpPr>
            <a:spLocks noGrp="1"/>
          </p:cNvSpPr>
          <p:nvPr>
            <p:ph type="pic" sz="quarter" idx="12" hasCustomPrompt="1"/>
          </p:nvPr>
        </p:nvSpPr>
        <p:spPr>
          <a:xfrm>
            <a:off x="4165600" y="3327400"/>
            <a:ext cx="3860800" cy="1219200"/>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US" sz="1600" kern="1200" baseline="0" dirty="0">
                <a:solidFill>
                  <a:srgbClr val="5393BE"/>
                </a:solidFill>
                <a:latin typeface="Segoe UI Light" panose="020B0502040204020203" pitchFamily="34" charset="0"/>
                <a:ea typeface="Open Sans Light" panose="020B0306030504020204" pitchFamily="34" charset="0"/>
                <a:cs typeface="Open Sans Light" panose="020B0306030504020204" pitchFamily="34" charset="0"/>
              </a:defRPr>
            </a:lvl1pPr>
          </a:lstStyle>
          <a:p>
            <a:pPr lvl="0"/>
            <a:r>
              <a:rPr lang="en-US" dirty="0" smtClean="0"/>
              <a:t>Click to add Logo</a:t>
            </a:r>
          </a:p>
        </p:txBody>
      </p:sp>
    </p:spTree>
    <p:extLst>
      <p:ext uri="{BB962C8B-B14F-4D97-AF65-F5344CB8AC3E}">
        <p14:creationId xmlns:p14="http://schemas.microsoft.com/office/powerpoint/2010/main" val="156612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XP">
    <p:spTree>
      <p:nvGrpSpPr>
        <p:cNvPr id="1" name=""/>
        <p:cNvGrpSpPr/>
        <p:nvPr/>
      </p:nvGrpSpPr>
      <p:grpSpPr>
        <a:xfrm>
          <a:off x="0" y="0"/>
          <a:ext cx="0" cy="0"/>
          <a:chOff x="0" y="0"/>
          <a:chExt cx="0" cy="0"/>
        </a:xfrm>
      </p:grpSpPr>
      <p:sp>
        <p:nvSpPr>
          <p:cNvPr id="15" name="Rectangle 14"/>
          <p:cNvSpPr/>
          <p:nvPr userDrawn="1"/>
        </p:nvSpPr>
        <p:spPr>
          <a:xfrm>
            <a:off x="0" y="304801"/>
            <a:ext cx="101600" cy="455507"/>
          </a:xfrm>
          <a:prstGeom prst="rect">
            <a:avLst/>
          </a:prstGeom>
          <a:solidFill>
            <a:srgbClr val="F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Title 4"/>
          <p:cNvSpPr>
            <a:spLocks noGrp="1"/>
          </p:cNvSpPr>
          <p:nvPr>
            <p:ph type="title" hasCustomPrompt="1"/>
          </p:nvPr>
        </p:nvSpPr>
        <p:spPr>
          <a:xfrm>
            <a:off x="118533" y="331893"/>
            <a:ext cx="11501120" cy="411056"/>
          </a:xfrm>
          <a:prstGeom prst="rect">
            <a:avLst/>
          </a:prstGeom>
        </p:spPr>
        <p:txBody>
          <a:bodyPr tIns="45720" anchor="ctr"/>
          <a:lstStyle>
            <a:lvl1pPr>
              <a:defRPr baseline="0">
                <a:solidFill>
                  <a:srgbClr val="0D76B7"/>
                </a:solidFill>
              </a:defRPr>
            </a:lvl1pPr>
          </a:lstStyle>
          <a:p>
            <a:r>
              <a:rPr lang="en-US" dirty="0" smtClean="0"/>
              <a:t>Click to add title</a:t>
            </a:r>
            <a:endParaRPr lang="en-US" dirty="0"/>
          </a:p>
        </p:txBody>
      </p:sp>
    </p:spTree>
    <p:extLst>
      <p:ext uri="{BB962C8B-B14F-4D97-AF65-F5344CB8AC3E}">
        <p14:creationId xmlns:p14="http://schemas.microsoft.com/office/powerpoint/2010/main" val="261963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4" name="Rectangle 3"/>
          <p:cNvSpPr/>
          <p:nvPr userDrawn="1"/>
        </p:nvSpPr>
        <p:spPr>
          <a:xfrm>
            <a:off x="1" y="-77391"/>
            <a:ext cx="12192000" cy="7012781"/>
          </a:xfrm>
          <a:prstGeom prst="rect">
            <a:avLst/>
          </a:prstGeom>
          <a:solidFill>
            <a:srgbClr val="0A5C8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6" name="Picture 5" descr="D:\Design files\Xpanxion-UST Global Group_White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3202" y="6302019"/>
            <a:ext cx="1621367" cy="4797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3502780" y="2717800"/>
            <a:ext cx="5186440" cy="707886"/>
          </a:xfrm>
          <a:prstGeom prst="rect">
            <a:avLst/>
          </a:prstGeom>
          <a:noFill/>
        </p:spPr>
        <p:txBody>
          <a:bodyPr wrap="square" rtlCol="0">
            <a:spAutoFit/>
          </a:bodyPr>
          <a:lstStyle/>
          <a:p>
            <a:pPr algn="ctr"/>
            <a:r>
              <a:rPr lang="en-US" sz="4000" dirty="0" smtClean="0">
                <a:solidFill>
                  <a:srgbClr val="1F497D">
                    <a:lumMod val="40000"/>
                    <a:lumOff val="60000"/>
                  </a:srgbClr>
                </a:solidFill>
                <a:latin typeface="Open Sans Light"/>
                <a:cs typeface="Arial" panose="020B0604020202020204" pitchFamily="34" charset="0"/>
              </a:rPr>
              <a:t>Thank You  </a:t>
            </a:r>
            <a:endParaRPr lang="en-US" sz="4000" dirty="0">
              <a:solidFill>
                <a:srgbClr val="1F497D">
                  <a:lumMod val="40000"/>
                  <a:lumOff val="60000"/>
                </a:srgbClr>
              </a:solidFill>
              <a:latin typeface="Open Sans Light"/>
              <a:cs typeface="Arial" panose="020B0604020202020204" pitchFamily="34" charset="0"/>
            </a:endParaRPr>
          </a:p>
        </p:txBody>
      </p:sp>
      <p:sp>
        <p:nvSpPr>
          <p:cNvPr id="8" name="TextBox 7"/>
          <p:cNvSpPr txBox="1"/>
          <p:nvPr userDrawn="1"/>
        </p:nvSpPr>
        <p:spPr>
          <a:xfrm>
            <a:off x="203200" y="6550300"/>
            <a:ext cx="1964976" cy="231501"/>
          </a:xfrm>
          <a:prstGeom prst="rect">
            <a:avLst/>
          </a:prstGeom>
        </p:spPr>
        <p:txBody>
          <a:bodyPr vert="horz" lIns="91440" tIns="45720" rIns="91440" bIns="45720" rtlCol="0" anchor="ctr"/>
          <a:lstStyle>
            <a:defPPr>
              <a:defRPr lang="en-US"/>
            </a:defPPr>
            <a:lvl1pPr>
              <a:defRPr sz="700">
                <a:solidFill>
                  <a:schemeClr val="bg1">
                    <a:lumMod val="50000"/>
                  </a:schemeClr>
                </a:solidFill>
                <a:latin typeface="Open Sans"/>
                <a:ea typeface="Open Sans" panose="020B0606030504020204" pitchFamily="34" charset="0"/>
                <a:cs typeface="Open Sans" panose="020B0606030504020204" pitchFamily="34" charset="0"/>
              </a:defRPr>
            </a:lvl1pPr>
          </a:lstStyle>
          <a:p>
            <a:r>
              <a:rPr lang="en-US" sz="700" dirty="0" smtClean="0">
                <a:solidFill>
                  <a:srgbClr val="1F497D">
                    <a:lumMod val="60000"/>
                    <a:lumOff val="40000"/>
                  </a:srgbClr>
                </a:solidFill>
              </a:rPr>
              <a:t>Xpanxion. All rights reserved. </a:t>
            </a:r>
          </a:p>
        </p:txBody>
      </p:sp>
    </p:spTree>
    <p:extLst>
      <p:ext uri="{BB962C8B-B14F-4D97-AF65-F5344CB8AC3E}">
        <p14:creationId xmlns:p14="http://schemas.microsoft.com/office/powerpoint/2010/main" val="45351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631893C-93B0-448A-A8A5-C1E2E120F29E}" type="datetimeFigureOut">
              <a:rPr lang="en-US" smtClean="0"/>
              <a:t>4/25/2018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12FD9C52-5FC1-431F-A75A-B99E41274B2E}" type="slidenum">
              <a:rPr lang="en-US" smtClean="0"/>
              <a:t>‹#›</a:t>
            </a:fld>
            <a:endParaRPr lang="en-US"/>
          </a:p>
        </p:txBody>
      </p:sp>
    </p:spTree>
    <p:extLst>
      <p:ext uri="{BB962C8B-B14F-4D97-AF65-F5344CB8AC3E}">
        <p14:creationId xmlns:p14="http://schemas.microsoft.com/office/powerpoint/2010/main" val="61092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Blue XP">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2500"/>
          <a:stretch/>
        </p:blipFill>
        <p:spPr>
          <a:xfrm>
            <a:off x="0" y="1"/>
            <a:ext cx="9448800" cy="6858000"/>
          </a:xfrm>
          <a:prstGeom prst="rect">
            <a:avLst/>
          </a:prstGeom>
        </p:spPr>
      </p:pic>
      <p:sp>
        <p:nvSpPr>
          <p:cNvPr id="8" name="Rectangle 7"/>
          <p:cNvSpPr/>
          <p:nvPr userDrawn="1"/>
        </p:nvSpPr>
        <p:spPr>
          <a:xfrm>
            <a:off x="6150592" y="0"/>
            <a:ext cx="6041408" cy="6858000"/>
          </a:xfrm>
          <a:prstGeom prst="rect">
            <a:avLst/>
          </a:prstGeom>
          <a:solidFill>
            <a:srgbClr val="0F65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12" name="Picture 11" descr="D:\Design files\Xpanxion-UST Global Group_White 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363202" y="6302019"/>
            <a:ext cx="1621367" cy="4797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5965027" y="0"/>
            <a:ext cx="185567" cy="6858000"/>
          </a:xfrm>
          <a:prstGeom prst="rect">
            <a:avLst/>
          </a:prstGeom>
          <a:solidFill>
            <a:srgbClr val="0F6599">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solidFill>
                <a:prstClr val="white"/>
              </a:solidFill>
            </a:endParaRPr>
          </a:p>
        </p:txBody>
      </p:sp>
      <p:sp>
        <p:nvSpPr>
          <p:cNvPr id="9" name="Text Placeholder 15"/>
          <p:cNvSpPr>
            <a:spLocks noGrp="1"/>
          </p:cNvSpPr>
          <p:nvPr>
            <p:ph type="body" sz="quarter" idx="10" hasCustomPrompt="1"/>
          </p:nvPr>
        </p:nvSpPr>
        <p:spPr>
          <a:xfrm>
            <a:off x="6420631" y="2771577"/>
            <a:ext cx="5501331" cy="628817"/>
          </a:xfrm>
          <a:prstGeom prst="rect">
            <a:avLst/>
          </a:prstGeom>
        </p:spPr>
        <p:txBody>
          <a:bodyPr/>
          <a:lstStyle>
            <a:lvl1pPr marL="0" indent="0" algn="ctr">
              <a:buNone/>
              <a:defRPr lang="en-US" sz="2400" kern="1200" baseline="0" dirty="0">
                <a:solidFill>
                  <a:schemeClr val="bg1"/>
                </a:solidFill>
                <a:latin typeface="Segoe UI Light" panose="020B0502040204020203" pitchFamily="34" charset="0"/>
                <a:ea typeface="Open Sans Light" panose="020B0306030504020204" pitchFamily="34" charset="0"/>
                <a:cs typeface="Open Sans Light" panose="020B03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title</a:t>
            </a:r>
            <a:endParaRPr lang="en-US" dirty="0"/>
          </a:p>
        </p:txBody>
      </p:sp>
    </p:spTree>
    <p:extLst>
      <p:ext uri="{BB962C8B-B14F-4D97-AF65-F5344CB8AC3E}">
        <p14:creationId xmlns:p14="http://schemas.microsoft.com/office/powerpoint/2010/main" val="105434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Blue New XP">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8856" r="18856"/>
          <a:stretch/>
        </p:blipFill>
        <p:spPr>
          <a:xfrm>
            <a:off x="-2031999" y="0"/>
            <a:ext cx="10776241" cy="6858000"/>
          </a:xfrm>
          <a:prstGeom prst="rect">
            <a:avLst/>
          </a:prstGeom>
        </p:spPr>
      </p:pic>
      <p:sp>
        <p:nvSpPr>
          <p:cNvPr id="8" name="Rectangle 7"/>
          <p:cNvSpPr/>
          <p:nvPr userDrawn="1"/>
        </p:nvSpPr>
        <p:spPr>
          <a:xfrm>
            <a:off x="6150592" y="0"/>
            <a:ext cx="6041408" cy="6858000"/>
          </a:xfrm>
          <a:prstGeom prst="rect">
            <a:avLst/>
          </a:prstGeom>
          <a:solidFill>
            <a:srgbClr val="0F65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12" name="Picture 11" descr="D:\Design files\Xpanxion-UST Global Group_White 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363202" y="6302019"/>
            <a:ext cx="1621367" cy="4797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5965027" y="0"/>
            <a:ext cx="185567" cy="6858000"/>
          </a:xfrm>
          <a:prstGeom prst="rect">
            <a:avLst/>
          </a:prstGeom>
          <a:solidFill>
            <a:srgbClr val="0F6599">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solidFill>
                <a:prstClr val="white"/>
              </a:solidFill>
            </a:endParaRPr>
          </a:p>
        </p:txBody>
      </p:sp>
      <p:sp>
        <p:nvSpPr>
          <p:cNvPr id="9" name="Text Placeholder 15"/>
          <p:cNvSpPr>
            <a:spLocks noGrp="1"/>
          </p:cNvSpPr>
          <p:nvPr>
            <p:ph type="body" sz="quarter" idx="10" hasCustomPrompt="1"/>
          </p:nvPr>
        </p:nvSpPr>
        <p:spPr>
          <a:xfrm>
            <a:off x="6420631" y="2771577"/>
            <a:ext cx="5501331" cy="628817"/>
          </a:xfrm>
          <a:prstGeom prst="rect">
            <a:avLst/>
          </a:prstGeom>
        </p:spPr>
        <p:txBody>
          <a:bodyPr/>
          <a:lstStyle>
            <a:lvl1pPr marL="0" indent="0" algn="ctr">
              <a:buNone/>
              <a:defRPr lang="en-US" sz="2400" kern="1200" baseline="0" dirty="0">
                <a:solidFill>
                  <a:schemeClr val="bg1"/>
                </a:solidFill>
                <a:latin typeface="Segoe UI Light" panose="020B0502040204020203" pitchFamily="34" charset="0"/>
                <a:ea typeface="Open Sans Light" panose="020B0306030504020204" pitchFamily="34" charset="0"/>
                <a:cs typeface="Open Sans Light" panose="020B03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title</a:t>
            </a:r>
            <a:endParaRPr lang="en-US" dirty="0"/>
          </a:p>
        </p:txBody>
      </p:sp>
    </p:spTree>
    <p:extLst>
      <p:ext uri="{BB962C8B-B14F-4D97-AF65-F5344CB8AC3E}">
        <p14:creationId xmlns:p14="http://schemas.microsoft.com/office/powerpoint/2010/main" val="52928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Red XP">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b="3508"/>
          <a:stretch/>
        </p:blipFill>
        <p:spPr>
          <a:xfrm>
            <a:off x="0" y="0"/>
            <a:ext cx="7399133" cy="6858000"/>
          </a:xfrm>
          <a:prstGeom prst="rect">
            <a:avLst/>
          </a:prstGeom>
          <a:noFill/>
          <a:ln>
            <a:noFill/>
          </a:ln>
        </p:spPr>
      </p:pic>
      <p:sp>
        <p:nvSpPr>
          <p:cNvPr id="8" name="Rectangle 7"/>
          <p:cNvSpPr/>
          <p:nvPr userDrawn="1"/>
        </p:nvSpPr>
        <p:spPr>
          <a:xfrm>
            <a:off x="6150592" y="0"/>
            <a:ext cx="6041408" cy="6858000"/>
          </a:xfrm>
          <a:prstGeom prst="rect">
            <a:avLst/>
          </a:prstGeom>
          <a:solidFill>
            <a:srgbClr val="8D050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12" name="Picture 11" descr="D:\Design files\Xpanxion-UST Global Group_White 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363202" y="6302019"/>
            <a:ext cx="1621367" cy="4797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5965027" y="0"/>
            <a:ext cx="185567" cy="6858000"/>
          </a:xfrm>
          <a:prstGeom prst="rect">
            <a:avLst/>
          </a:prstGeom>
          <a:solidFill>
            <a:srgbClr val="B40000">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solidFill>
                <a:prstClr val="white"/>
              </a:solidFill>
            </a:endParaRPr>
          </a:p>
        </p:txBody>
      </p:sp>
      <p:sp>
        <p:nvSpPr>
          <p:cNvPr id="9" name="Text Placeholder 15"/>
          <p:cNvSpPr>
            <a:spLocks noGrp="1"/>
          </p:cNvSpPr>
          <p:nvPr>
            <p:ph type="body" sz="quarter" idx="10" hasCustomPrompt="1"/>
          </p:nvPr>
        </p:nvSpPr>
        <p:spPr>
          <a:xfrm>
            <a:off x="6420631" y="2771577"/>
            <a:ext cx="5501331" cy="628817"/>
          </a:xfrm>
          <a:prstGeom prst="rect">
            <a:avLst/>
          </a:prstGeom>
        </p:spPr>
        <p:txBody>
          <a:bodyPr/>
          <a:lstStyle>
            <a:lvl1pPr marL="0" indent="0" algn="ctr">
              <a:buNone/>
              <a:defRPr lang="en-US" sz="2400" kern="1200" baseline="0" dirty="0">
                <a:solidFill>
                  <a:schemeClr val="bg1"/>
                </a:solidFill>
                <a:latin typeface="Segoe UI Light" panose="020B0502040204020203" pitchFamily="34" charset="0"/>
                <a:ea typeface="Open Sans Light" panose="020B0306030504020204" pitchFamily="34" charset="0"/>
                <a:cs typeface="Open Sans Light" panose="020B03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title</a:t>
            </a:r>
            <a:endParaRPr lang="en-US" dirty="0"/>
          </a:p>
        </p:txBody>
      </p:sp>
    </p:spTree>
    <p:extLst>
      <p:ext uri="{BB962C8B-B14F-4D97-AF65-F5344CB8AC3E}">
        <p14:creationId xmlns:p14="http://schemas.microsoft.com/office/powerpoint/2010/main" val="298622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Green XP">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20" y="-4893"/>
            <a:ext cx="6166712" cy="6910932"/>
          </a:xfrm>
          <a:prstGeom prst="rect">
            <a:avLst/>
          </a:prstGeom>
        </p:spPr>
      </p:pic>
      <p:pic>
        <p:nvPicPr>
          <p:cNvPr id="9" name="Picture 2" descr="D:\Design files\Xpanxion-UST Global Group_White 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319604" y="6280149"/>
            <a:ext cx="1641971" cy="4858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125029" y="2998115"/>
            <a:ext cx="6066971" cy="646331"/>
          </a:xfrm>
          <a:prstGeom prst="rect">
            <a:avLst/>
          </a:prstGeom>
          <a:noFill/>
        </p:spPr>
        <p:txBody>
          <a:bodyPr wrap="square" rtlCol="0">
            <a:spAutoFit/>
          </a:bodyPr>
          <a:lstStyle/>
          <a:p>
            <a:pPr algn="ctr"/>
            <a:r>
              <a:rPr lang="en-US" sz="3600" dirty="0">
                <a:solidFill>
                  <a:prstClr val="white"/>
                </a:solidFill>
                <a:latin typeface="Open Sans Light"/>
                <a:cs typeface="Arial" panose="020B0604020202020204" pitchFamily="34" charset="0"/>
              </a:rPr>
              <a:t>Case Study </a:t>
            </a:r>
          </a:p>
        </p:txBody>
      </p:sp>
      <p:sp>
        <p:nvSpPr>
          <p:cNvPr id="4" name="Rectangle 3"/>
          <p:cNvSpPr/>
          <p:nvPr userDrawn="1"/>
        </p:nvSpPr>
        <p:spPr>
          <a:xfrm>
            <a:off x="6150592" y="0"/>
            <a:ext cx="6041408" cy="6906040"/>
          </a:xfrm>
          <a:prstGeom prst="rect">
            <a:avLst/>
          </a:prstGeom>
          <a:solidFill>
            <a:srgbClr val="0A7B3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6" name="Picture 5" descr="D:\Design files\Xpanxion-UST Global Group_White 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363202" y="6302019"/>
            <a:ext cx="1621367" cy="4797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5965027" y="-4893"/>
            <a:ext cx="185567" cy="6910932"/>
          </a:xfrm>
          <a:prstGeom prst="rect">
            <a:avLst/>
          </a:prstGeom>
          <a:solidFill>
            <a:srgbClr val="0EA24A">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solidFill>
                <a:prstClr val="white"/>
              </a:solidFill>
            </a:endParaRPr>
          </a:p>
        </p:txBody>
      </p:sp>
      <p:sp>
        <p:nvSpPr>
          <p:cNvPr id="12" name="Text Placeholder 15"/>
          <p:cNvSpPr>
            <a:spLocks noGrp="1"/>
          </p:cNvSpPr>
          <p:nvPr>
            <p:ph type="body" sz="quarter" idx="10" hasCustomPrompt="1"/>
          </p:nvPr>
        </p:nvSpPr>
        <p:spPr>
          <a:xfrm>
            <a:off x="6420631" y="2771577"/>
            <a:ext cx="5501331" cy="628817"/>
          </a:xfrm>
          <a:prstGeom prst="rect">
            <a:avLst/>
          </a:prstGeom>
        </p:spPr>
        <p:txBody>
          <a:bodyPr/>
          <a:lstStyle>
            <a:lvl1pPr marL="0" indent="0" algn="ctr">
              <a:buNone/>
              <a:defRPr lang="en-US" sz="2400" kern="1200" baseline="0" dirty="0">
                <a:solidFill>
                  <a:schemeClr val="bg1"/>
                </a:solidFill>
                <a:latin typeface="Segoe UI Light" panose="020B0502040204020203" pitchFamily="34" charset="0"/>
                <a:ea typeface="Open Sans Light" panose="020B0306030504020204" pitchFamily="34" charset="0"/>
                <a:cs typeface="Open Sans Light" panose="020B03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title</a:t>
            </a:r>
            <a:endParaRPr lang="en-US" dirty="0"/>
          </a:p>
        </p:txBody>
      </p:sp>
    </p:spTree>
    <p:extLst>
      <p:ext uri="{BB962C8B-B14F-4D97-AF65-F5344CB8AC3E}">
        <p14:creationId xmlns:p14="http://schemas.microsoft.com/office/powerpoint/2010/main" val="75734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List XP">
    <p:spTree>
      <p:nvGrpSpPr>
        <p:cNvPr id="1" name=""/>
        <p:cNvGrpSpPr/>
        <p:nvPr/>
      </p:nvGrpSpPr>
      <p:grpSpPr>
        <a:xfrm>
          <a:off x="0" y="0"/>
          <a:ext cx="0" cy="0"/>
          <a:chOff x="0" y="0"/>
          <a:chExt cx="0" cy="0"/>
        </a:xfrm>
      </p:grpSpPr>
      <p:sp>
        <p:nvSpPr>
          <p:cNvPr id="2" name="Rectangle 1"/>
          <p:cNvSpPr/>
          <p:nvPr userDrawn="1"/>
        </p:nvSpPr>
        <p:spPr>
          <a:xfrm>
            <a:off x="0" y="304801"/>
            <a:ext cx="101600" cy="455507"/>
          </a:xfrm>
          <a:prstGeom prst="rect">
            <a:avLst/>
          </a:prstGeom>
          <a:solidFill>
            <a:srgbClr val="F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Title 4"/>
          <p:cNvSpPr>
            <a:spLocks noGrp="1"/>
          </p:cNvSpPr>
          <p:nvPr>
            <p:ph type="title" hasCustomPrompt="1"/>
          </p:nvPr>
        </p:nvSpPr>
        <p:spPr>
          <a:xfrm>
            <a:off x="118533" y="331893"/>
            <a:ext cx="11501120" cy="411056"/>
          </a:xfrm>
          <a:prstGeom prst="rect">
            <a:avLst/>
          </a:prstGeom>
        </p:spPr>
        <p:txBody>
          <a:bodyPr tIns="45720" anchor="ctr"/>
          <a:lstStyle>
            <a:lvl1pPr>
              <a:defRPr baseline="0">
                <a:solidFill>
                  <a:srgbClr val="0D76B7"/>
                </a:solidFill>
              </a:defRPr>
            </a:lvl1pPr>
          </a:lstStyle>
          <a:p>
            <a:r>
              <a:rPr lang="en-US" dirty="0" smtClean="0"/>
              <a:t>Click to add title</a:t>
            </a:r>
            <a:endParaRPr lang="en-US" dirty="0"/>
          </a:p>
        </p:txBody>
      </p:sp>
      <p:sp>
        <p:nvSpPr>
          <p:cNvPr id="4" name="Text Placeholder 3"/>
          <p:cNvSpPr>
            <a:spLocks noGrp="1"/>
          </p:cNvSpPr>
          <p:nvPr>
            <p:ph type="body" sz="quarter" idx="11" hasCustomPrompt="1"/>
          </p:nvPr>
        </p:nvSpPr>
        <p:spPr>
          <a:xfrm>
            <a:off x="203200" y="958429"/>
            <a:ext cx="11416453" cy="1508361"/>
          </a:xfrm>
          <a:prstGeom prst="rect">
            <a:avLst/>
          </a:prstGeom>
        </p:spPr>
        <p:txBody>
          <a:bodyPr/>
          <a:lstStyle>
            <a:lvl1pPr marL="182880" indent="-182880">
              <a:spcBef>
                <a:spcPts val="600"/>
              </a:spcBef>
              <a:defRPr sz="1100" baseline="0">
                <a:solidFill>
                  <a:schemeClr val="tx1">
                    <a:lumMod val="65000"/>
                    <a:lumOff val="35000"/>
                  </a:schemeClr>
                </a:solidFill>
                <a:latin typeface="Segoe UI" panose="020B0502040204020203" pitchFamily="34" charset="0"/>
                <a:cs typeface="Segoe UI" panose="020B0502040204020203" pitchFamily="34" charset="0"/>
              </a:defRPr>
            </a:lvl1pPr>
            <a:lvl2pPr marL="548640" indent="-182880">
              <a:spcBef>
                <a:spcPts val="600"/>
              </a:spcBef>
              <a:buSzPct val="80000"/>
              <a:buFont typeface="Courier New" panose="02070309020205020404" pitchFamily="49" charset="0"/>
              <a:buChar char="o"/>
              <a:defRPr sz="1100">
                <a:solidFill>
                  <a:schemeClr val="tx1">
                    <a:lumMod val="65000"/>
                    <a:lumOff val="35000"/>
                  </a:schemeClr>
                </a:solidFill>
                <a:latin typeface="Segoe UI" panose="020B0502040204020203" pitchFamily="34" charset="0"/>
                <a:cs typeface="Segoe UI" panose="020B0502040204020203" pitchFamily="34" charset="0"/>
              </a:defRPr>
            </a:lvl2pPr>
            <a:lvl3pPr marL="914400" indent="-182880">
              <a:spcBef>
                <a:spcPts val="600"/>
              </a:spcBef>
              <a:buFont typeface="Segoe UI" panose="020B0502040204020203" pitchFamily="34" charset="0"/>
              <a:buChar char="-"/>
              <a:defRPr sz="1100">
                <a:solidFill>
                  <a:schemeClr val="tx1">
                    <a:lumMod val="65000"/>
                    <a:lumOff val="35000"/>
                  </a:schemeClr>
                </a:solidFill>
                <a:latin typeface="Segoe UI" panose="020B0502040204020203" pitchFamily="34" charset="0"/>
                <a:cs typeface="Segoe UI" panose="020B0502040204020203" pitchFamily="34" charset="0"/>
              </a:defRPr>
            </a:lvl3pPr>
            <a:lvl4pPr marL="1371600" indent="0">
              <a:buNone/>
              <a:defRPr sz="1400">
                <a:solidFill>
                  <a:schemeClr val="tx1">
                    <a:lumMod val="65000"/>
                    <a:lumOff val="35000"/>
                  </a:schemeClr>
                </a:solidFill>
                <a:latin typeface="Segoe UI" panose="020B0502040204020203" pitchFamily="34" charset="0"/>
                <a:cs typeface="Segoe UI" panose="020B0502040204020203" pitchFamily="34" charset="0"/>
              </a:defRPr>
            </a:lvl4pPr>
            <a:lvl5pPr>
              <a:defRPr sz="1400">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dirty="0" smtClean="0"/>
              <a:t>First level</a:t>
            </a:r>
          </a:p>
          <a:p>
            <a:pPr lvl="1"/>
            <a:r>
              <a:rPr lang="en-US" dirty="0" smtClean="0"/>
              <a:t>Second level</a:t>
            </a:r>
          </a:p>
          <a:p>
            <a:pPr lvl="2"/>
            <a:r>
              <a:rPr lang="en-US" dirty="0" smtClean="0"/>
              <a:t>Third level</a:t>
            </a:r>
          </a:p>
        </p:txBody>
      </p:sp>
      <p:sp>
        <p:nvSpPr>
          <p:cNvPr id="7" name="Text Placeholder 3"/>
          <p:cNvSpPr>
            <a:spLocks noGrp="1"/>
          </p:cNvSpPr>
          <p:nvPr>
            <p:ph type="body" sz="quarter" idx="12" hasCustomPrompt="1"/>
          </p:nvPr>
        </p:nvSpPr>
        <p:spPr>
          <a:xfrm>
            <a:off x="203200" y="3038241"/>
            <a:ext cx="11416453" cy="1508361"/>
          </a:xfrm>
          <a:prstGeom prst="rect">
            <a:avLst/>
          </a:prstGeom>
        </p:spPr>
        <p:txBody>
          <a:bodyPr/>
          <a:lstStyle>
            <a:lvl1pPr marL="91440" indent="-182880">
              <a:spcBef>
                <a:spcPts val="600"/>
              </a:spcBef>
              <a:buFont typeface="+mj-lt"/>
              <a:buAutoNum type="arabicPeriod"/>
              <a:defRPr sz="1100" baseline="0">
                <a:solidFill>
                  <a:schemeClr val="tx1">
                    <a:lumMod val="65000"/>
                    <a:lumOff val="35000"/>
                  </a:schemeClr>
                </a:solidFill>
                <a:latin typeface="Segoe UI" panose="020B0502040204020203" pitchFamily="34" charset="0"/>
                <a:cs typeface="Segoe UI" panose="020B0502040204020203" pitchFamily="34" charset="0"/>
              </a:defRPr>
            </a:lvl1pPr>
            <a:lvl2pPr marL="548640" indent="-182880">
              <a:spcBef>
                <a:spcPts val="600"/>
              </a:spcBef>
              <a:buSzPct val="100000"/>
              <a:buFont typeface="+mj-lt"/>
              <a:buAutoNum type="alphaLcPeriod"/>
              <a:defRPr sz="1100">
                <a:solidFill>
                  <a:schemeClr val="tx1">
                    <a:lumMod val="65000"/>
                    <a:lumOff val="35000"/>
                  </a:schemeClr>
                </a:solidFill>
                <a:latin typeface="Segoe UI" panose="020B0502040204020203" pitchFamily="34" charset="0"/>
                <a:cs typeface="Segoe UI" panose="020B0502040204020203" pitchFamily="34" charset="0"/>
              </a:defRPr>
            </a:lvl2pPr>
            <a:lvl3pPr marL="914400" indent="-182880">
              <a:spcBef>
                <a:spcPts val="600"/>
              </a:spcBef>
              <a:buSzPct val="100000"/>
              <a:buFont typeface="+mj-lt"/>
              <a:buAutoNum type="romanLcPeriod"/>
              <a:defRPr sz="1100">
                <a:solidFill>
                  <a:schemeClr val="tx1">
                    <a:lumMod val="65000"/>
                    <a:lumOff val="35000"/>
                  </a:schemeClr>
                </a:solidFill>
                <a:latin typeface="Segoe UI" panose="020B0502040204020203" pitchFamily="34" charset="0"/>
                <a:cs typeface="Segoe UI" panose="020B0502040204020203" pitchFamily="34" charset="0"/>
              </a:defRPr>
            </a:lvl3pPr>
            <a:lvl4pPr marL="1371600" indent="0">
              <a:buNone/>
              <a:defRPr sz="1400">
                <a:solidFill>
                  <a:schemeClr val="tx1">
                    <a:lumMod val="65000"/>
                    <a:lumOff val="35000"/>
                  </a:schemeClr>
                </a:solidFill>
                <a:latin typeface="Segoe UI" panose="020B0502040204020203" pitchFamily="34" charset="0"/>
                <a:cs typeface="Segoe UI" panose="020B0502040204020203" pitchFamily="34" charset="0"/>
              </a:defRPr>
            </a:lvl4pPr>
            <a:lvl5pPr>
              <a:defRPr sz="1400">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758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XP">
    <p:spTree>
      <p:nvGrpSpPr>
        <p:cNvPr id="1" name=""/>
        <p:cNvGrpSpPr/>
        <p:nvPr/>
      </p:nvGrpSpPr>
      <p:grpSpPr>
        <a:xfrm>
          <a:off x="0" y="0"/>
          <a:ext cx="0" cy="0"/>
          <a:chOff x="0" y="0"/>
          <a:chExt cx="0" cy="0"/>
        </a:xfrm>
      </p:grpSpPr>
      <p:sp>
        <p:nvSpPr>
          <p:cNvPr id="6" name="Rectangle 5"/>
          <p:cNvSpPr/>
          <p:nvPr userDrawn="1"/>
        </p:nvSpPr>
        <p:spPr>
          <a:xfrm>
            <a:off x="0" y="304801"/>
            <a:ext cx="101600" cy="455507"/>
          </a:xfrm>
          <a:prstGeom prst="rect">
            <a:avLst/>
          </a:prstGeom>
          <a:solidFill>
            <a:srgbClr val="F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 name="Title 4"/>
          <p:cNvSpPr>
            <a:spLocks noGrp="1"/>
          </p:cNvSpPr>
          <p:nvPr>
            <p:ph type="title" hasCustomPrompt="1"/>
          </p:nvPr>
        </p:nvSpPr>
        <p:spPr>
          <a:xfrm>
            <a:off x="118533" y="331893"/>
            <a:ext cx="11501120" cy="411056"/>
          </a:xfrm>
          <a:prstGeom prst="rect">
            <a:avLst/>
          </a:prstGeom>
        </p:spPr>
        <p:txBody>
          <a:bodyPr tIns="45720" anchor="ctr"/>
          <a:lstStyle>
            <a:lvl1pPr>
              <a:defRPr baseline="0">
                <a:solidFill>
                  <a:srgbClr val="0D76B7"/>
                </a:solidFill>
              </a:defRPr>
            </a:lvl1pPr>
          </a:lstStyle>
          <a:p>
            <a:r>
              <a:rPr lang="en-US" dirty="0" smtClean="0"/>
              <a:t>Click to add title</a:t>
            </a:r>
            <a:endParaRPr lang="en-US" dirty="0"/>
          </a:p>
        </p:txBody>
      </p:sp>
      <p:sp>
        <p:nvSpPr>
          <p:cNvPr id="8" name="Text Placeholder 3"/>
          <p:cNvSpPr>
            <a:spLocks noGrp="1"/>
          </p:cNvSpPr>
          <p:nvPr>
            <p:ph type="body" sz="quarter" idx="11" hasCustomPrompt="1"/>
          </p:nvPr>
        </p:nvSpPr>
        <p:spPr>
          <a:xfrm>
            <a:off x="369147" y="990600"/>
            <a:ext cx="11416453" cy="3759200"/>
          </a:xfrm>
          <a:prstGeom prst="rect">
            <a:avLst/>
          </a:prstGeom>
        </p:spPr>
        <p:txBody>
          <a:bodyPr/>
          <a:lstStyle>
            <a:lvl1pPr marL="0" indent="0">
              <a:spcBef>
                <a:spcPts val="600"/>
              </a:spcBef>
              <a:buNone/>
              <a:defRPr lang="en-US" sz="1100" baseline="0" dirty="0" smtClean="0">
                <a:solidFill>
                  <a:schemeClr val="tx1">
                    <a:lumMod val="65000"/>
                    <a:lumOff val="35000"/>
                  </a:schemeClr>
                </a:solidFill>
                <a:latin typeface="Segoe UI" panose="020B0502040204020203" pitchFamily="34" charset="0"/>
                <a:cs typeface="Segoe UI" panose="020B0502040204020203" pitchFamily="34" charset="0"/>
              </a:defRPr>
            </a:lvl1pPr>
            <a:lvl2pPr marL="365760" indent="0">
              <a:spcBef>
                <a:spcPts val="600"/>
              </a:spcBef>
              <a:buSzPct val="80000"/>
              <a:buFont typeface="Courier New" panose="02070309020205020404" pitchFamily="49" charset="0"/>
              <a:buNone/>
              <a:defRPr sz="1400">
                <a:solidFill>
                  <a:schemeClr val="tx1">
                    <a:lumMod val="65000"/>
                    <a:lumOff val="35000"/>
                  </a:schemeClr>
                </a:solidFill>
                <a:latin typeface="Segoe UI" panose="020B0502040204020203" pitchFamily="34" charset="0"/>
                <a:cs typeface="Segoe UI" panose="020B0502040204020203" pitchFamily="34" charset="0"/>
              </a:defRPr>
            </a:lvl2pPr>
            <a:lvl3pPr marL="731520" indent="0">
              <a:spcBef>
                <a:spcPts val="600"/>
              </a:spcBef>
              <a:buFont typeface="Segoe UI" panose="020B0502040204020203" pitchFamily="34" charset="0"/>
              <a:buNone/>
              <a:defRPr sz="1400">
                <a:solidFill>
                  <a:schemeClr val="tx1">
                    <a:lumMod val="65000"/>
                    <a:lumOff val="35000"/>
                  </a:schemeClr>
                </a:solidFill>
                <a:latin typeface="Segoe UI" panose="020B0502040204020203" pitchFamily="34" charset="0"/>
                <a:cs typeface="Segoe UI" panose="020B0502040204020203" pitchFamily="34" charset="0"/>
              </a:defRPr>
            </a:lvl3pPr>
            <a:lvl4pPr marL="1371600" indent="0">
              <a:buNone/>
              <a:defRPr sz="1400">
                <a:solidFill>
                  <a:schemeClr val="tx1">
                    <a:lumMod val="65000"/>
                    <a:lumOff val="35000"/>
                  </a:schemeClr>
                </a:solidFill>
                <a:latin typeface="Segoe UI" panose="020B0502040204020203" pitchFamily="34" charset="0"/>
                <a:cs typeface="Segoe UI" panose="020B0502040204020203" pitchFamily="34" charset="0"/>
              </a:defRPr>
            </a:lvl4pPr>
            <a:lvl5pPr>
              <a:defRPr sz="1400">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dirty="0" smtClean="0"/>
              <a:t>Click to add content</a:t>
            </a:r>
          </a:p>
        </p:txBody>
      </p:sp>
    </p:spTree>
    <p:extLst>
      <p:ext uri="{BB962C8B-B14F-4D97-AF65-F5344CB8AC3E}">
        <p14:creationId xmlns:p14="http://schemas.microsoft.com/office/powerpoint/2010/main" val="367841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XP">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609600" y="5115554"/>
            <a:ext cx="8432800" cy="345439"/>
          </a:xfrm>
          <a:prstGeom prst="rect">
            <a:avLst/>
          </a:prstGeom>
        </p:spPr>
        <p:txBody>
          <a:bodyPr/>
          <a:lstStyle>
            <a:lvl1pPr marL="0" indent="0" algn="ctr">
              <a:buNone/>
              <a:defRPr lang="en-US" sz="1200" kern="1200" dirty="0">
                <a:solidFill>
                  <a:srgbClr val="0A5C8E"/>
                </a:solidFill>
                <a:latin typeface="Segoe UI" panose="020B0502040204020203" pitchFamily="34" charset="0"/>
                <a:ea typeface="Open Sans" panose="020B0606030504020204"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Text</a:t>
            </a:r>
            <a:endParaRPr lang="en-US" dirty="0"/>
          </a:p>
        </p:txBody>
      </p:sp>
      <p:sp>
        <p:nvSpPr>
          <p:cNvPr id="15" name="Rectangle 14"/>
          <p:cNvSpPr/>
          <p:nvPr userDrawn="1"/>
        </p:nvSpPr>
        <p:spPr>
          <a:xfrm>
            <a:off x="0" y="304801"/>
            <a:ext cx="101600" cy="455507"/>
          </a:xfrm>
          <a:prstGeom prst="rect">
            <a:avLst/>
          </a:prstGeom>
          <a:solidFill>
            <a:srgbClr val="F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Title 4"/>
          <p:cNvSpPr>
            <a:spLocks noGrp="1"/>
          </p:cNvSpPr>
          <p:nvPr>
            <p:ph type="title" hasCustomPrompt="1"/>
          </p:nvPr>
        </p:nvSpPr>
        <p:spPr>
          <a:xfrm>
            <a:off x="118533" y="331893"/>
            <a:ext cx="11501120" cy="411056"/>
          </a:xfrm>
          <a:prstGeom prst="rect">
            <a:avLst/>
          </a:prstGeom>
        </p:spPr>
        <p:txBody>
          <a:bodyPr tIns="45720" anchor="ctr"/>
          <a:lstStyle>
            <a:lvl1pPr>
              <a:defRPr baseline="0">
                <a:solidFill>
                  <a:srgbClr val="0D76B7"/>
                </a:solidFill>
              </a:defRPr>
            </a:lvl1pPr>
          </a:lstStyle>
          <a:p>
            <a:r>
              <a:rPr lang="en-US" dirty="0" smtClean="0"/>
              <a:t>Click to add title</a:t>
            </a:r>
            <a:endParaRPr lang="en-US" dirty="0"/>
          </a:p>
        </p:txBody>
      </p:sp>
      <p:sp>
        <p:nvSpPr>
          <p:cNvPr id="22" name="Content Placeholder 2"/>
          <p:cNvSpPr>
            <a:spLocks noGrp="1"/>
          </p:cNvSpPr>
          <p:nvPr>
            <p:ph sz="half" idx="1" hasCustomPrompt="1"/>
          </p:nvPr>
        </p:nvSpPr>
        <p:spPr>
          <a:xfrm>
            <a:off x="609600" y="1252593"/>
            <a:ext cx="8432800" cy="3862961"/>
          </a:xfrm>
          <a:prstGeom prst="rect">
            <a:avLst/>
          </a:prstGeom>
        </p:spPr>
        <p:txBody>
          <a:bodyPr/>
          <a:lstStyle>
            <a:lvl1pPr marL="0" indent="0" algn="ctr">
              <a:buNone/>
              <a:defRPr>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smtClean="0"/>
              <a:t>Click to add</a:t>
            </a:r>
            <a:endParaRPr lang="en-US" dirty="0"/>
          </a:p>
        </p:txBody>
      </p:sp>
    </p:spTree>
    <p:extLst>
      <p:ext uri="{BB962C8B-B14F-4D97-AF65-F5344CB8AC3E}">
        <p14:creationId xmlns:p14="http://schemas.microsoft.com/office/powerpoint/2010/main" val="30083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Note XP">
    <p:spTree>
      <p:nvGrpSpPr>
        <p:cNvPr id="1" name=""/>
        <p:cNvGrpSpPr/>
        <p:nvPr/>
      </p:nvGrpSpPr>
      <p:grpSpPr>
        <a:xfrm>
          <a:off x="0" y="0"/>
          <a:ext cx="0" cy="0"/>
          <a:chOff x="0" y="0"/>
          <a:chExt cx="0" cy="0"/>
        </a:xfrm>
      </p:grpSpPr>
      <p:sp>
        <p:nvSpPr>
          <p:cNvPr id="3" name="Rectangle 2"/>
          <p:cNvSpPr/>
          <p:nvPr userDrawn="1"/>
        </p:nvSpPr>
        <p:spPr>
          <a:xfrm>
            <a:off x="9753600" y="3"/>
            <a:ext cx="2438400" cy="6857999"/>
          </a:xfrm>
          <a:prstGeom prst="rect">
            <a:avLst/>
          </a:prstGeom>
          <a:solidFill>
            <a:srgbClr val="0A5C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6" name="Picture 5" descr="D:\Design files\Xpanxion-UST Global Group_White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71202" y="6452342"/>
            <a:ext cx="1113367" cy="32945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0" y="304801"/>
            <a:ext cx="101600" cy="455507"/>
          </a:xfrm>
          <a:prstGeom prst="rect">
            <a:avLst/>
          </a:prstGeom>
          <a:solidFill>
            <a:srgbClr val="F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Title 4"/>
          <p:cNvSpPr>
            <a:spLocks noGrp="1"/>
          </p:cNvSpPr>
          <p:nvPr>
            <p:ph type="title" hasCustomPrompt="1"/>
          </p:nvPr>
        </p:nvSpPr>
        <p:spPr>
          <a:xfrm>
            <a:off x="118533" y="331893"/>
            <a:ext cx="9533467" cy="411056"/>
          </a:xfrm>
          <a:prstGeom prst="rect">
            <a:avLst/>
          </a:prstGeom>
        </p:spPr>
        <p:txBody>
          <a:bodyPr tIns="45720" anchor="ctr"/>
          <a:lstStyle>
            <a:lvl1pPr>
              <a:defRPr baseline="0">
                <a:solidFill>
                  <a:srgbClr val="0D76B7"/>
                </a:solidFill>
              </a:defRPr>
            </a:lvl1pPr>
          </a:lstStyle>
          <a:p>
            <a:r>
              <a:rPr lang="en-US" dirty="0" smtClean="0"/>
              <a:t>Click to add title</a:t>
            </a:r>
            <a:endParaRPr lang="en-US" dirty="0"/>
          </a:p>
        </p:txBody>
      </p:sp>
      <p:sp>
        <p:nvSpPr>
          <p:cNvPr id="17" name="Text Placeholder 3"/>
          <p:cNvSpPr>
            <a:spLocks noGrp="1"/>
          </p:cNvSpPr>
          <p:nvPr>
            <p:ph type="body" sz="quarter" idx="12" hasCustomPrompt="1"/>
          </p:nvPr>
        </p:nvSpPr>
        <p:spPr>
          <a:xfrm>
            <a:off x="519955" y="990600"/>
            <a:ext cx="4052045" cy="5181600"/>
          </a:xfrm>
          <a:prstGeom prst="rect">
            <a:avLst/>
          </a:prstGeom>
          <a:solidFill>
            <a:srgbClr val="F9F9F9"/>
          </a:solidFill>
          <a:ln>
            <a:solidFill>
              <a:schemeClr val="bg1">
                <a:lumMod val="85000"/>
              </a:schemeClr>
            </a:solidFill>
          </a:ln>
        </p:spPr>
        <p:txBody>
          <a:bodyPr/>
          <a:lstStyle>
            <a:lvl1pPr marL="0" marR="0" indent="0" algn="l" defTabSz="914400" rtl="0" eaLnBrk="1" fontAlgn="auto" latinLnBrk="0" hangingPunct="1">
              <a:lnSpc>
                <a:spcPts val="1700"/>
              </a:lnSpc>
              <a:spcBef>
                <a:spcPts val="600"/>
              </a:spcBef>
              <a:spcAft>
                <a:spcPts val="0"/>
              </a:spcAft>
              <a:buClrTx/>
              <a:buSzTx/>
              <a:buFont typeface="Arial" panose="020B0604020202020204" pitchFamily="34" charset="0"/>
              <a:buNone/>
              <a:tabLst/>
              <a:defRPr lang="en-US" sz="1200" baseline="0" dirty="0" smtClean="0">
                <a:solidFill>
                  <a:schemeClr val="tx1">
                    <a:lumMod val="65000"/>
                    <a:lumOff val="35000"/>
                  </a:schemeClr>
                </a:solidFill>
                <a:latin typeface="Segoe UI" panose="020B0502040204020203" pitchFamily="34" charset="0"/>
                <a:cs typeface="Segoe UI" panose="020B0502040204020203" pitchFamily="34" charset="0"/>
              </a:defRPr>
            </a:lvl1pPr>
            <a:lvl2pPr marL="365760" indent="0">
              <a:spcBef>
                <a:spcPts val="600"/>
              </a:spcBef>
              <a:buSzPct val="80000"/>
              <a:buFont typeface="Courier New" panose="02070309020205020404" pitchFamily="49" charset="0"/>
              <a:buNone/>
              <a:defRPr sz="1400">
                <a:solidFill>
                  <a:schemeClr val="tx1">
                    <a:lumMod val="65000"/>
                    <a:lumOff val="35000"/>
                  </a:schemeClr>
                </a:solidFill>
                <a:latin typeface="Segoe UI" panose="020B0502040204020203" pitchFamily="34" charset="0"/>
                <a:cs typeface="Segoe UI" panose="020B0502040204020203" pitchFamily="34" charset="0"/>
              </a:defRPr>
            </a:lvl2pPr>
            <a:lvl3pPr marL="731520" indent="0">
              <a:spcBef>
                <a:spcPts val="600"/>
              </a:spcBef>
              <a:buFont typeface="Segoe UI" panose="020B0502040204020203" pitchFamily="34" charset="0"/>
              <a:buNone/>
              <a:defRPr sz="1400">
                <a:solidFill>
                  <a:schemeClr val="tx1">
                    <a:lumMod val="65000"/>
                    <a:lumOff val="35000"/>
                  </a:schemeClr>
                </a:solidFill>
                <a:latin typeface="Segoe UI" panose="020B0502040204020203" pitchFamily="34" charset="0"/>
                <a:cs typeface="Segoe UI" panose="020B0502040204020203" pitchFamily="34" charset="0"/>
              </a:defRPr>
            </a:lvl3pPr>
            <a:lvl4pPr marL="1371600" indent="0">
              <a:buNone/>
              <a:defRPr sz="1400">
                <a:solidFill>
                  <a:schemeClr val="tx1">
                    <a:lumMod val="65000"/>
                    <a:lumOff val="35000"/>
                  </a:schemeClr>
                </a:solidFill>
                <a:latin typeface="Segoe UI" panose="020B0502040204020203" pitchFamily="34" charset="0"/>
                <a:cs typeface="Segoe UI" panose="020B0502040204020203" pitchFamily="34" charset="0"/>
              </a:defRPr>
            </a:lvl4pPr>
            <a:lvl5pPr>
              <a:defRPr sz="1400">
                <a:solidFill>
                  <a:schemeClr val="tx1">
                    <a:lumMod val="65000"/>
                    <a:lumOff val="35000"/>
                  </a:schemeClr>
                </a:solidFill>
                <a:latin typeface="Segoe UI" panose="020B0502040204020203" pitchFamily="34" charset="0"/>
                <a:cs typeface="Segoe UI" panose="020B0502040204020203" pitchFamily="34" charset="0"/>
              </a:defRPr>
            </a:lvl5pPr>
          </a:lstStyle>
          <a:p>
            <a:pPr marL="0" marR="0" lvl="0" indent="0" algn="l" defTabSz="914400" rtl="0" eaLnBrk="1" fontAlgn="auto" latinLnBrk="0" hangingPunct="1">
              <a:lnSpc>
                <a:spcPts val="1700"/>
              </a:lnSpc>
              <a:spcBef>
                <a:spcPts val="600"/>
              </a:spcBef>
              <a:spcAft>
                <a:spcPts val="0"/>
              </a:spcAft>
              <a:buClrTx/>
              <a:buSzTx/>
              <a:buFont typeface="Arial" panose="020B0604020202020204" pitchFamily="34" charset="0"/>
              <a:buNone/>
              <a:tabLst/>
              <a:defRPr/>
            </a:pPr>
            <a:r>
              <a:rPr lang="en-US" dirty="0" smtClean="0"/>
              <a:t>Click to add column content. Click to add column content. </a:t>
            </a:r>
          </a:p>
          <a:p>
            <a:pPr marL="0" marR="0" lvl="0" indent="0" algn="l" defTabSz="914400" rtl="0" eaLnBrk="1" fontAlgn="auto" latinLnBrk="0" hangingPunct="1">
              <a:lnSpc>
                <a:spcPts val="1700"/>
              </a:lnSpc>
              <a:spcBef>
                <a:spcPts val="600"/>
              </a:spcBef>
              <a:spcAft>
                <a:spcPts val="0"/>
              </a:spcAft>
              <a:buClrTx/>
              <a:buSzTx/>
              <a:buFont typeface="Arial" panose="020B0604020202020204" pitchFamily="34" charset="0"/>
              <a:buNone/>
              <a:tabLst/>
              <a:defRPr/>
            </a:pPr>
            <a:r>
              <a:rPr lang="en-US" dirty="0" smtClean="0"/>
              <a:t>Click to add column content. Click to add column content. Click to add column content. </a:t>
            </a:r>
          </a:p>
        </p:txBody>
      </p:sp>
      <p:sp>
        <p:nvSpPr>
          <p:cNvPr id="22" name="Text Placeholder 3"/>
          <p:cNvSpPr>
            <a:spLocks noGrp="1"/>
          </p:cNvSpPr>
          <p:nvPr>
            <p:ph type="body" sz="quarter" idx="13" hasCustomPrompt="1"/>
          </p:nvPr>
        </p:nvSpPr>
        <p:spPr>
          <a:xfrm>
            <a:off x="5091955" y="990600"/>
            <a:ext cx="4052045" cy="5181600"/>
          </a:xfrm>
          <a:prstGeom prst="rect">
            <a:avLst/>
          </a:prstGeom>
          <a:solidFill>
            <a:srgbClr val="F9F9F9"/>
          </a:solidFill>
          <a:ln>
            <a:solidFill>
              <a:schemeClr val="bg1">
                <a:lumMod val="85000"/>
              </a:schemeClr>
            </a:solidFill>
          </a:ln>
        </p:spPr>
        <p:txBody>
          <a:bodyPr/>
          <a:lstStyle>
            <a:lvl1pPr marL="0" marR="0" indent="0" algn="l" defTabSz="914400" rtl="0" eaLnBrk="1" fontAlgn="auto" latinLnBrk="0" hangingPunct="1">
              <a:lnSpc>
                <a:spcPts val="1700"/>
              </a:lnSpc>
              <a:spcBef>
                <a:spcPts val="600"/>
              </a:spcBef>
              <a:spcAft>
                <a:spcPts val="0"/>
              </a:spcAft>
              <a:buClrTx/>
              <a:buSzTx/>
              <a:buFont typeface="Arial" panose="020B0604020202020204" pitchFamily="34" charset="0"/>
              <a:buNone/>
              <a:tabLst/>
              <a:defRPr lang="en-US" sz="1200" baseline="0">
                <a:solidFill>
                  <a:schemeClr val="tx1">
                    <a:lumMod val="65000"/>
                    <a:lumOff val="35000"/>
                  </a:schemeClr>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ts val="1700"/>
              </a:lnSpc>
              <a:spcBef>
                <a:spcPts val="600"/>
              </a:spcBef>
              <a:spcAft>
                <a:spcPts val="0"/>
              </a:spcAft>
              <a:buClrTx/>
              <a:buSzTx/>
              <a:buFont typeface="Arial" panose="020B0604020202020204" pitchFamily="34" charset="0"/>
              <a:buNone/>
              <a:tabLst/>
              <a:defRPr/>
            </a:pPr>
            <a:r>
              <a:rPr lang="en-US" dirty="0" smtClean="0"/>
              <a:t>Click to add column content. Click to add column content. </a:t>
            </a:r>
          </a:p>
          <a:p>
            <a:pPr marL="0" marR="0" lvl="0" indent="0" algn="l" defTabSz="914400" rtl="0" eaLnBrk="1" fontAlgn="auto" latinLnBrk="0" hangingPunct="1">
              <a:lnSpc>
                <a:spcPts val="1700"/>
              </a:lnSpc>
              <a:spcBef>
                <a:spcPts val="600"/>
              </a:spcBef>
              <a:spcAft>
                <a:spcPts val="0"/>
              </a:spcAft>
              <a:buClrTx/>
              <a:buSzTx/>
              <a:buFont typeface="Arial" panose="020B0604020202020204" pitchFamily="34" charset="0"/>
              <a:buNone/>
              <a:tabLst/>
              <a:defRPr/>
            </a:pPr>
            <a:r>
              <a:rPr lang="en-US" dirty="0" smtClean="0"/>
              <a:t>Click to add column content. Click to add column content. Click to add column content. </a:t>
            </a:r>
          </a:p>
        </p:txBody>
      </p:sp>
    </p:spTree>
    <p:extLst>
      <p:ext uri="{BB962C8B-B14F-4D97-AF65-F5344CB8AC3E}">
        <p14:creationId xmlns:p14="http://schemas.microsoft.com/office/powerpoint/2010/main" val="141558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gs>
            <a:gs pos="100000">
              <a:srgbClr val="DADAD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TextBox 10"/>
          <p:cNvSpPr txBox="1"/>
          <p:nvPr userDrawn="1"/>
        </p:nvSpPr>
        <p:spPr>
          <a:xfrm>
            <a:off x="101600" y="6508401"/>
            <a:ext cx="2066576" cy="231501"/>
          </a:xfrm>
          <a:prstGeom prst="rect">
            <a:avLst/>
          </a:prstGeom>
        </p:spPr>
        <p:txBody>
          <a:bodyPr vert="horz" lIns="91440" tIns="45720" rIns="91440" bIns="45720" rtlCol="0" anchor="ctr"/>
          <a:lstStyle>
            <a:defPPr>
              <a:defRPr lang="en-US"/>
            </a:defPPr>
            <a:lvl1pPr>
              <a:defRPr sz="700">
                <a:solidFill>
                  <a:schemeClr val="bg1">
                    <a:lumMod val="50000"/>
                  </a:schemeClr>
                </a:solidFill>
                <a:latin typeface="Open Sans"/>
                <a:ea typeface="Open Sans" panose="020B0606030504020204" pitchFamily="34" charset="0"/>
                <a:cs typeface="Open Sans" panose="020B0606030504020204" pitchFamily="34" charset="0"/>
              </a:defRPr>
            </a:lvl1pPr>
          </a:lstStyle>
          <a:p>
            <a:r>
              <a:rPr lang="en-US" sz="700" dirty="0" smtClean="0">
                <a:solidFill>
                  <a:prstClr val="white">
                    <a:lumMod val="50000"/>
                  </a:prstClr>
                </a:solidFill>
              </a:rPr>
              <a:t>Xpanxion. All rights reserved. </a:t>
            </a:r>
          </a:p>
        </p:txBody>
      </p:sp>
      <p:sp>
        <p:nvSpPr>
          <p:cNvPr id="15" name="Rectangle 14"/>
          <p:cNvSpPr/>
          <p:nvPr userDrawn="1"/>
        </p:nvSpPr>
        <p:spPr>
          <a:xfrm>
            <a:off x="-1" y="6805943"/>
            <a:ext cx="3066105" cy="60959"/>
          </a:xfrm>
          <a:prstGeom prst="rect">
            <a:avLst/>
          </a:prstGeom>
          <a:solidFill>
            <a:srgbClr val="C0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Rectangle 15"/>
          <p:cNvSpPr/>
          <p:nvPr userDrawn="1"/>
        </p:nvSpPr>
        <p:spPr>
          <a:xfrm>
            <a:off x="3066105" y="6805943"/>
            <a:ext cx="3078176" cy="60959"/>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ectangle 16"/>
          <p:cNvSpPr/>
          <p:nvPr userDrawn="1"/>
        </p:nvSpPr>
        <p:spPr>
          <a:xfrm>
            <a:off x="6144281" y="6805943"/>
            <a:ext cx="3078176" cy="60959"/>
          </a:xfrm>
          <a:prstGeom prst="rect">
            <a:avLst/>
          </a:prstGeom>
          <a:solidFill>
            <a:srgbClr val="0F6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ectangle 17"/>
          <p:cNvSpPr/>
          <p:nvPr userDrawn="1"/>
        </p:nvSpPr>
        <p:spPr>
          <a:xfrm>
            <a:off x="9222457" y="6805943"/>
            <a:ext cx="2976579" cy="60959"/>
          </a:xfrm>
          <a:prstGeom prst="rect">
            <a:avLst/>
          </a:prstGeom>
          <a:solidFill>
            <a:srgbClr val="0F8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pic>
        <p:nvPicPr>
          <p:cNvPr id="19" name="Picture 3" descr="D:\Design files\Xpanxion-UST Global Group-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708067" y="314235"/>
            <a:ext cx="1219200" cy="3641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userDrawn="1"/>
        </p:nvSpPr>
        <p:spPr>
          <a:xfrm>
            <a:off x="11684000" y="6526048"/>
            <a:ext cx="272832" cy="200055"/>
          </a:xfrm>
          <a:prstGeom prst="rect">
            <a:avLst/>
          </a:prstGeom>
          <a:noFill/>
        </p:spPr>
        <p:txBody>
          <a:bodyPr wrap="none" rtlCol="0">
            <a:spAutoFit/>
          </a:bodyPr>
          <a:lstStyle/>
          <a:p>
            <a:fld id="{74485CD0-94D6-4AB2-99D6-DB0D8BBA0360}" type="slidenum">
              <a:rPr lang="en-US" sz="700" smtClean="0">
                <a:solidFill>
                  <a:prstClr val="white">
                    <a:lumMod val="50000"/>
                  </a:prstClr>
                </a:solidFill>
                <a:latin typeface="Open Sans"/>
                <a:ea typeface="Open Sans" panose="020B0606030504020204" pitchFamily="34" charset="0"/>
                <a:cs typeface="Open Sans" panose="020B0606030504020204" pitchFamily="34" charset="0"/>
              </a:rPr>
              <a:pPr/>
              <a:t>‹#›</a:t>
            </a:fld>
            <a:endParaRPr lang="en-US" sz="700" dirty="0">
              <a:solidFill>
                <a:prstClr val="white">
                  <a:lumMod val="50000"/>
                </a:prstClr>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42382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914400" rtl="0" eaLnBrk="1" latinLnBrk="0" hangingPunct="1">
        <a:spcBef>
          <a:spcPct val="0"/>
        </a:spcBef>
        <a:buNone/>
        <a:defRPr lang="en-US" sz="1800" kern="1200" dirty="0">
          <a:solidFill>
            <a:srgbClr val="0A5C8E"/>
          </a:solidFill>
          <a:latin typeface="Segoe UI" panose="020B0502040204020203" pitchFamily="34" charset="0"/>
          <a:ea typeface="Open Sans" panose="020B0606030504020204" pitchFamily="34" charset="0"/>
          <a:cs typeface="Segoe UI"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49">
          <p15:clr>
            <a:srgbClr val="F26B43"/>
          </p15:clr>
        </p15:guide>
        <p15:guide id="4294967295" pos="2880">
          <p15:clr>
            <a:srgbClr val="F26B43"/>
          </p15:clr>
        </p15:guide>
        <p15:guide id="4294967295" orient="horz" pos="2698">
          <p15:clr>
            <a:srgbClr val="F26B43"/>
          </p15:clr>
        </p15:guide>
        <p15:guide id="4294967295" orient="horz" pos="2822">
          <p15:clr>
            <a:srgbClr val="F26B43"/>
          </p15:clr>
        </p15:guide>
        <p15:guide id="4294967295" orient="horz" pos="2918">
          <p15:clr>
            <a:srgbClr val="F26B43"/>
          </p15:clr>
        </p15:guide>
        <p15:guide id="4294967295" pos="240">
          <p15:clr>
            <a:srgbClr val="F26B43"/>
          </p15:clr>
        </p15:guide>
        <p15:guide id="4294967295" orient="horz" pos="5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martinfowler.com/articles/consumerDrivenContract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QA Essentials: Consumer Driven Contracts</a:t>
            </a:r>
            <a:endParaRPr lang="en-US" dirty="0"/>
          </a:p>
        </p:txBody>
      </p:sp>
      <p:sp>
        <p:nvSpPr>
          <p:cNvPr id="5" name="Text Placeholder 4"/>
          <p:cNvSpPr>
            <a:spLocks noGrp="1"/>
          </p:cNvSpPr>
          <p:nvPr>
            <p:ph type="body" sz="quarter" idx="11"/>
          </p:nvPr>
        </p:nvSpPr>
        <p:spPr/>
        <p:txBody>
          <a:bodyPr/>
          <a:lstStyle/>
          <a:p>
            <a:r>
              <a:rPr lang="en-US" dirty="0" smtClean="0"/>
              <a:t>Rajesh Iyer</a:t>
            </a:r>
            <a:endParaRPr lang="en-US" dirty="0"/>
          </a:p>
        </p:txBody>
      </p:sp>
      <p:sp>
        <p:nvSpPr>
          <p:cNvPr id="6" name="Picture Placeholder 5"/>
          <p:cNvSpPr>
            <a:spLocks noGrp="1"/>
          </p:cNvSpPr>
          <p:nvPr>
            <p:ph type="pic" sz="quarter" idx="12"/>
          </p:nvPr>
        </p:nvSpPr>
        <p:spPr/>
      </p:sp>
    </p:spTree>
    <p:extLst>
      <p:ext uri="{BB962C8B-B14F-4D97-AF65-F5344CB8AC3E}">
        <p14:creationId xmlns:p14="http://schemas.microsoft.com/office/powerpoint/2010/main" val="216338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Text Placeholder 3"/>
          <p:cNvSpPr>
            <a:spLocks noGrp="1"/>
          </p:cNvSpPr>
          <p:nvPr>
            <p:ph type="body" sz="quarter" idx="11"/>
          </p:nvPr>
        </p:nvSpPr>
        <p:spPr/>
        <p:txBody>
          <a:bodyPr/>
          <a:lstStyle/>
          <a:p>
            <a:pPr marL="171450" indent="-171450">
              <a:buFont typeface="Arial" panose="020B0604020202020204" pitchFamily="34" charset="0"/>
              <a:buChar char="•"/>
            </a:pPr>
            <a:r>
              <a:rPr lang="en-US" sz="2000" dirty="0" smtClean="0"/>
              <a:t>Problem statement</a:t>
            </a:r>
          </a:p>
          <a:p>
            <a:pPr marL="171450" indent="-171450">
              <a:buFont typeface="Arial" panose="020B0604020202020204" pitchFamily="34" charset="0"/>
              <a:buChar char="•"/>
            </a:pPr>
            <a:r>
              <a:rPr lang="en-US" sz="2000" dirty="0" smtClean="0"/>
              <a:t>Solution</a:t>
            </a:r>
          </a:p>
          <a:p>
            <a:pPr marL="537210" lvl="1" indent="-171450">
              <a:buFont typeface="Arial" panose="020B0604020202020204" pitchFamily="34" charset="0"/>
              <a:buChar char="•"/>
            </a:pPr>
            <a:r>
              <a:rPr lang="en-US" sz="2000" dirty="0" smtClean="0"/>
              <a:t>Proposed Solution</a:t>
            </a:r>
          </a:p>
          <a:p>
            <a:pPr marL="537210" lvl="1" indent="-171450">
              <a:buFont typeface="Arial" panose="020B0604020202020204" pitchFamily="34" charset="0"/>
              <a:buChar char="•"/>
            </a:pPr>
            <a:r>
              <a:rPr lang="en-US" sz="2000" dirty="0" smtClean="0"/>
              <a:t>Technology Stack</a:t>
            </a:r>
          </a:p>
          <a:p>
            <a:pPr marL="537210" lvl="1" indent="-171450">
              <a:buFont typeface="Arial" panose="020B0604020202020204" pitchFamily="34" charset="0"/>
              <a:buChar char="•"/>
            </a:pPr>
            <a:r>
              <a:rPr lang="en-US" sz="2000" dirty="0" smtClean="0"/>
              <a:t>Architecture</a:t>
            </a:r>
          </a:p>
          <a:p>
            <a:pPr marL="171450" indent="-171450">
              <a:buFont typeface="Arial" panose="020B0604020202020204" pitchFamily="34" charset="0"/>
              <a:buChar char="•"/>
            </a:pPr>
            <a:r>
              <a:rPr lang="en-US" sz="2000" dirty="0" smtClean="0"/>
              <a:t>Benefits</a:t>
            </a:r>
          </a:p>
        </p:txBody>
      </p:sp>
    </p:spTree>
    <p:extLst>
      <p:ext uri="{BB962C8B-B14F-4D97-AF65-F5344CB8AC3E}">
        <p14:creationId xmlns:p14="http://schemas.microsoft.com/office/powerpoint/2010/main" val="14040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 Placeholder 2"/>
          <p:cNvSpPr>
            <a:spLocks noGrp="1"/>
          </p:cNvSpPr>
          <p:nvPr>
            <p:ph type="body" sz="quarter" idx="11"/>
          </p:nvPr>
        </p:nvSpPr>
        <p:spPr/>
        <p:txBody>
          <a:bodyPr/>
          <a:lstStyle/>
          <a:p>
            <a:pPr marL="171450" indent="-171450">
              <a:buFont typeface="Arial" panose="020B0604020202020204" pitchFamily="34" charset="0"/>
              <a:buChar char="•"/>
            </a:pPr>
            <a:r>
              <a:rPr lang="en-US" sz="1200" dirty="0" smtClean="0"/>
              <a:t>In Anthem, there are 3 Portal Teams:</a:t>
            </a:r>
          </a:p>
          <a:p>
            <a:pPr marL="594360" lvl="1" indent="-228600">
              <a:buFont typeface="+mj-lt"/>
              <a:buAutoNum type="arabicPeriod"/>
            </a:pPr>
            <a:r>
              <a:rPr lang="en-US" sz="1200" dirty="0" smtClean="0"/>
              <a:t>Broker Portal</a:t>
            </a:r>
          </a:p>
          <a:p>
            <a:pPr marL="594360" lvl="1" indent="-228600">
              <a:buFont typeface="+mj-lt"/>
              <a:buAutoNum type="arabicPeriod"/>
            </a:pPr>
            <a:r>
              <a:rPr lang="en-US" sz="1200" dirty="0" smtClean="0"/>
              <a:t>Shoppers Portal</a:t>
            </a:r>
          </a:p>
          <a:p>
            <a:pPr marL="594360" lvl="1" indent="-228600">
              <a:buFont typeface="+mj-lt"/>
              <a:buAutoNum type="arabicPeriod"/>
            </a:pPr>
            <a:r>
              <a:rPr lang="en-US" sz="1200" dirty="0" smtClean="0"/>
              <a:t>Consumer Portal</a:t>
            </a:r>
          </a:p>
          <a:p>
            <a:pPr marL="171450" lvl="1" indent="-171450">
              <a:buFont typeface="Arial" panose="020B0604020202020204" pitchFamily="34" charset="0"/>
              <a:buChar char="•"/>
            </a:pPr>
            <a:r>
              <a:rPr lang="en-US" sz="1200" dirty="0"/>
              <a:t>There is another </a:t>
            </a:r>
            <a:r>
              <a:rPr lang="en-US" sz="1200" dirty="0" smtClean="0"/>
              <a:t>team whose primary objective is to provide </a:t>
            </a:r>
            <a:r>
              <a:rPr lang="en-US" sz="1200" dirty="0" err="1" smtClean="0"/>
              <a:t>RestFUL</a:t>
            </a:r>
            <a:r>
              <a:rPr lang="en-US" sz="1200" dirty="0" smtClean="0"/>
              <a:t> APIs for all the above Portals called the SOA Services team.</a:t>
            </a:r>
          </a:p>
          <a:p>
            <a:pPr marL="171450" lvl="1" indent="-171450">
              <a:buFont typeface="Arial" panose="020B0604020202020204" pitchFamily="34" charset="0"/>
              <a:buChar char="•"/>
            </a:pPr>
            <a:r>
              <a:rPr lang="en-US" sz="1200" dirty="0" smtClean="0"/>
              <a:t>The Challenge with the teams were that, there were times when the Portal teams would push their code to production, however, due to a change in the SOA services team’s REST Services, their entire code would be gone for a toss. </a:t>
            </a:r>
          </a:p>
          <a:p>
            <a:pPr marL="171450" lvl="1" indent="-171450">
              <a:buFont typeface="Arial" panose="020B0604020202020204" pitchFamily="34" charset="0"/>
              <a:buChar char="•"/>
            </a:pPr>
            <a:r>
              <a:rPr lang="en-US" sz="1200" dirty="0" smtClean="0"/>
              <a:t>This is one of the biggest challenges facing  the Portal teams which is for over 5 years and there is no concrete solutions to this problem.</a:t>
            </a:r>
          </a:p>
          <a:p>
            <a:pPr marL="0" lvl="1"/>
            <a:endParaRPr lang="en-US" sz="1200" dirty="0"/>
          </a:p>
          <a:p>
            <a:pPr marL="0" lvl="1"/>
            <a:endParaRPr lang="en-US" sz="1200" dirty="0"/>
          </a:p>
        </p:txBody>
      </p:sp>
    </p:spTree>
    <p:extLst>
      <p:ext uri="{BB962C8B-B14F-4D97-AF65-F5344CB8AC3E}">
        <p14:creationId xmlns:p14="http://schemas.microsoft.com/office/powerpoint/2010/main" val="131898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Proposed Solution</a:t>
            </a:r>
            <a:endParaRPr lang="en-US" dirty="0"/>
          </a:p>
        </p:txBody>
      </p:sp>
      <p:sp>
        <p:nvSpPr>
          <p:cNvPr id="3" name="Text Placeholder 2"/>
          <p:cNvSpPr>
            <a:spLocks noGrp="1"/>
          </p:cNvSpPr>
          <p:nvPr>
            <p:ph type="body" sz="quarter" idx="11"/>
          </p:nvPr>
        </p:nvSpPr>
        <p:spPr/>
        <p:txBody>
          <a:bodyPr/>
          <a:lstStyle/>
          <a:p>
            <a:pPr marL="171450" indent="-171450">
              <a:buFont typeface="Arial" panose="020B0604020202020204" pitchFamily="34" charset="0"/>
              <a:buChar char="•"/>
            </a:pPr>
            <a:r>
              <a:rPr lang="en-US" sz="1600" dirty="0" smtClean="0"/>
              <a:t>Martin Fowler has written an article on Consumer </a:t>
            </a:r>
            <a:r>
              <a:rPr lang="en-US" sz="1600" dirty="0"/>
              <a:t>Driven Contracts: </a:t>
            </a:r>
            <a:r>
              <a:rPr lang="en-US" sz="1600" dirty="0">
                <a:hlinkClick r:id="rId2"/>
              </a:rPr>
              <a:t>https://</a:t>
            </a:r>
            <a:r>
              <a:rPr lang="en-US" sz="1600" dirty="0" smtClean="0">
                <a:hlinkClick r:id="rId2"/>
              </a:rPr>
              <a:t>martinfowler.com/articles/consumerDrivenContracts.html</a:t>
            </a:r>
            <a:endParaRPr lang="en-US" sz="1600" dirty="0" smtClean="0"/>
          </a:p>
          <a:p>
            <a:pPr marL="171450" indent="-171450">
              <a:buFont typeface="Arial" panose="020B0604020202020204" pitchFamily="34" charset="0"/>
              <a:buChar char="•"/>
            </a:pPr>
            <a:r>
              <a:rPr lang="en-US" sz="1600" dirty="0" smtClean="0"/>
              <a:t>The objective this contract is creating a binding for the consumer with the producer about some of the aspects of REST Services that should be honored in order to ensure that the consumers do not get surprises during the production release</a:t>
            </a:r>
          </a:p>
          <a:p>
            <a:pPr marL="171450" indent="-171450">
              <a:buFont typeface="Arial" panose="020B0604020202020204" pitchFamily="34" charset="0"/>
              <a:buChar char="•"/>
            </a:pPr>
            <a:r>
              <a:rPr lang="en-US" sz="1600" dirty="0" smtClean="0"/>
              <a:t>This integrated with Test Automation and DevOps ensures:</a:t>
            </a:r>
          </a:p>
          <a:p>
            <a:pPr marL="537210" lvl="1" indent="-171450">
              <a:buFont typeface="Arial" panose="020B0604020202020204" pitchFamily="34" charset="0"/>
              <a:buChar char="•"/>
            </a:pPr>
            <a:r>
              <a:rPr lang="en-US" sz="1600" dirty="0" smtClean="0"/>
              <a:t>Proactive Notifications about breach of contracts</a:t>
            </a:r>
          </a:p>
          <a:p>
            <a:pPr marL="537210" lvl="1" indent="-171450">
              <a:buFont typeface="Arial" panose="020B0604020202020204" pitchFamily="34" charset="0"/>
              <a:buChar char="•"/>
            </a:pPr>
            <a:r>
              <a:rPr lang="en-US" sz="1600" dirty="0" smtClean="0"/>
              <a:t>Provides better collaboration between the Consumers and Providers</a:t>
            </a:r>
          </a:p>
          <a:p>
            <a:pPr marL="537210" lvl="1" indent="-171450">
              <a:buFont typeface="Arial" panose="020B0604020202020204" pitchFamily="34" charset="0"/>
              <a:buChar char="•"/>
            </a:pPr>
            <a:r>
              <a:rPr lang="en-US" sz="1600" dirty="0" smtClean="0"/>
              <a:t>Allows both Consumers as well as Providers to take into consideration each other’s needs while designing their solutions</a:t>
            </a:r>
            <a:endParaRPr lang="en-US" sz="1600" dirty="0"/>
          </a:p>
        </p:txBody>
      </p:sp>
    </p:spTree>
    <p:extLst>
      <p:ext uri="{BB962C8B-B14F-4D97-AF65-F5344CB8AC3E}">
        <p14:creationId xmlns:p14="http://schemas.microsoft.com/office/powerpoint/2010/main" val="2447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Architecture</a:t>
            </a:r>
            <a:endParaRPr lang="en-US" dirty="0"/>
          </a:p>
        </p:txBody>
      </p:sp>
      <p:sp>
        <p:nvSpPr>
          <p:cNvPr id="5" name="Oval 4"/>
          <p:cNvSpPr/>
          <p:nvPr/>
        </p:nvSpPr>
        <p:spPr>
          <a:xfrm>
            <a:off x="6748053" y="371224"/>
            <a:ext cx="1444337" cy="144433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Pact Broker</a:t>
            </a:r>
            <a:endParaRPr lang="en-US" dirty="0"/>
          </a:p>
        </p:txBody>
      </p:sp>
      <p:sp>
        <p:nvSpPr>
          <p:cNvPr id="6" name="Flowchart: Multidocument 5"/>
          <p:cNvSpPr/>
          <p:nvPr/>
        </p:nvSpPr>
        <p:spPr>
          <a:xfrm>
            <a:off x="2296391" y="3586699"/>
            <a:ext cx="1101437" cy="1122218"/>
          </a:xfrm>
          <a:prstGeom prst="flowChartMultidocumen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Consumer Contracts</a:t>
            </a:r>
            <a:endParaRPr lang="en-US" sz="1400" dirty="0">
              <a:solidFill>
                <a:schemeClr val="tx1"/>
              </a:solidFill>
            </a:endParaRPr>
          </a:p>
        </p:txBody>
      </p:sp>
      <p:sp>
        <p:nvSpPr>
          <p:cNvPr id="7" name="Flowchart: Multidocument 6"/>
          <p:cNvSpPr/>
          <p:nvPr/>
        </p:nvSpPr>
        <p:spPr>
          <a:xfrm>
            <a:off x="7772400" y="3675081"/>
            <a:ext cx="1111827" cy="1080654"/>
          </a:xfrm>
          <a:prstGeom prst="flowChartMultidocumen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Provider Contracts</a:t>
            </a:r>
            <a:endParaRPr lang="en-US" sz="1400" dirty="0">
              <a:solidFill>
                <a:schemeClr val="tx1"/>
              </a:solidFill>
            </a:endParaRPr>
          </a:p>
        </p:txBody>
      </p:sp>
      <p:grpSp>
        <p:nvGrpSpPr>
          <p:cNvPr id="26" name="Group 25"/>
          <p:cNvGrpSpPr/>
          <p:nvPr/>
        </p:nvGrpSpPr>
        <p:grpSpPr>
          <a:xfrm>
            <a:off x="4854733" y="3217714"/>
            <a:ext cx="2044830" cy="1962151"/>
            <a:chOff x="4854733" y="3217714"/>
            <a:chExt cx="2044830" cy="1962151"/>
          </a:xfrm>
          <a:solidFill>
            <a:srgbClr val="00B050"/>
          </a:solidFill>
        </p:grpSpPr>
        <p:sp>
          <p:nvSpPr>
            <p:cNvPr id="8" name="Curved Left Arrow 7"/>
            <p:cNvSpPr/>
            <p:nvPr/>
          </p:nvSpPr>
          <p:spPr>
            <a:xfrm>
              <a:off x="5912426" y="3361456"/>
              <a:ext cx="987137" cy="1818409"/>
            </a:xfrm>
            <a:prstGeom prst="curvedLef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p:cNvSpPr/>
            <p:nvPr/>
          </p:nvSpPr>
          <p:spPr>
            <a:xfrm rot="11072943">
              <a:off x="4854733" y="3217714"/>
              <a:ext cx="987137" cy="1818409"/>
            </a:xfrm>
            <a:prstGeom prst="curvedLef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5049978" y="3771903"/>
              <a:ext cx="1698075" cy="646331"/>
            </a:xfrm>
            <a:prstGeom prst="rect">
              <a:avLst/>
            </a:prstGeom>
            <a:grpFill/>
          </p:spPr>
          <p:txBody>
            <a:bodyPr wrap="square" rtlCol="0">
              <a:spAutoFit/>
            </a:bodyPr>
            <a:lstStyle/>
            <a:p>
              <a:pPr algn="ctr"/>
              <a:r>
                <a:rPr lang="en-US" dirty="0" smtClean="0"/>
                <a:t>Continuous Integration</a:t>
              </a:r>
              <a:endParaRPr lang="en-US" dirty="0"/>
            </a:p>
          </p:txBody>
        </p:sp>
      </p:grpSp>
      <p:sp>
        <p:nvSpPr>
          <p:cNvPr id="11" name="Rounded Rectangle 10"/>
          <p:cNvSpPr/>
          <p:nvPr/>
        </p:nvSpPr>
        <p:spPr>
          <a:xfrm>
            <a:off x="7585363" y="2469732"/>
            <a:ext cx="1174173" cy="69449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Application Build</a:t>
            </a:r>
            <a:endParaRPr lang="en-US" sz="1400" dirty="0"/>
          </a:p>
        </p:txBody>
      </p:sp>
      <p:sp>
        <p:nvSpPr>
          <p:cNvPr id="13" name="TextBox 12"/>
          <p:cNvSpPr txBox="1"/>
          <p:nvPr/>
        </p:nvSpPr>
        <p:spPr>
          <a:xfrm>
            <a:off x="9922695" y="2973509"/>
            <a:ext cx="1517074" cy="830997"/>
          </a:xfrm>
          <a:prstGeom prst="rect">
            <a:avLst/>
          </a:prstGeom>
          <a:noFill/>
        </p:spPr>
        <p:txBody>
          <a:bodyPr wrap="square" rtlCol="0">
            <a:spAutoFit/>
          </a:bodyPr>
          <a:lstStyle/>
          <a:p>
            <a:r>
              <a:rPr lang="en-US" sz="1200" dirty="0" smtClean="0"/>
              <a:t>Swagger Documentation Validation with the Contracts</a:t>
            </a:r>
            <a:endParaRPr lang="en-US" sz="1200" dirty="0"/>
          </a:p>
        </p:txBody>
      </p:sp>
      <p:cxnSp>
        <p:nvCxnSpPr>
          <p:cNvPr id="16" name="Elbow Connector 15"/>
          <p:cNvCxnSpPr>
            <a:stCxn id="11" idx="3"/>
            <a:endCxn id="7" idx="3"/>
          </p:cNvCxnSpPr>
          <p:nvPr/>
        </p:nvCxnSpPr>
        <p:spPr>
          <a:xfrm>
            <a:off x="8759536" y="2816982"/>
            <a:ext cx="124691" cy="1398426"/>
          </a:xfrm>
          <a:prstGeom prst="bentConnector3">
            <a:avLst>
              <a:gd name="adj1" fmla="val 94764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a:endCxn id="8" idx="4"/>
          </p:cNvCxnSpPr>
          <p:nvPr/>
        </p:nvCxnSpPr>
        <p:spPr>
          <a:xfrm flipH="1" flipV="1">
            <a:off x="6899563" y="4208964"/>
            <a:ext cx="872837" cy="644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6" idx="3"/>
          </p:cNvCxnSpPr>
          <p:nvPr/>
        </p:nvCxnSpPr>
        <p:spPr>
          <a:xfrm flipH="1" flipV="1">
            <a:off x="3397828" y="4147808"/>
            <a:ext cx="1453567" cy="1466"/>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0"/>
            <a:endCxn id="5" idx="2"/>
          </p:cNvCxnSpPr>
          <p:nvPr/>
        </p:nvCxnSpPr>
        <p:spPr>
          <a:xfrm rot="10800000" flipH="1">
            <a:off x="5912425" y="1093394"/>
            <a:ext cx="835627" cy="2391455"/>
          </a:xfrm>
          <a:prstGeom prst="bentConnector3">
            <a:avLst>
              <a:gd name="adj1" fmla="val -27357"/>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19429" y="2076225"/>
            <a:ext cx="1215734" cy="523220"/>
          </a:xfrm>
          <a:prstGeom prst="rect">
            <a:avLst/>
          </a:prstGeom>
          <a:noFill/>
        </p:spPr>
        <p:txBody>
          <a:bodyPr wrap="square" rtlCol="0">
            <a:spAutoFit/>
          </a:bodyPr>
          <a:lstStyle/>
          <a:p>
            <a:r>
              <a:rPr lang="en-US" sz="1400" dirty="0" smtClean="0"/>
              <a:t>Contracts Reporting</a:t>
            </a:r>
            <a:endParaRPr lang="en-US" sz="1400" dirty="0"/>
          </a:p>
        </p:txBody>
      </p:sp>
    </p:spTree>
    <p:extLst>
      <p:ext uri="{BB962C8B-B14F-4D97-AF65-F5344CB8AC3E}">
        <p14:creationId xmlns:p14="http://schemas.microsoft.com/office/powerpoint/2010/main" val="226585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Text Placeholder 2"/>
          <p:cNvSpPr>
            <a:spLocks noGrp="1"/>
          </p:cNvSpPr>
          <p:nvPr>
            <p:ph type="body" sz="quarter" idx="11"/>
          </p:nvPr>
        </p:nvSpPr>
        <p:spPr/>
        <p:txBody>
          <a:bodyPr/>
          <a:lstStyle/>
          <a:p>
            <a:pPr marL="228600" indent="-228600">
              <a:buFont typeface="+mj-lt"/>
              <a:buAutoNum type="arabicPeriod"/>
            </a:pPr>
            <a:r>
              <a:rPr lang="en-US" sz="1600" dirty="0" smtClean="0"/>
              <a:t>Ruby On Rails</a:t>
            </a:r>
          </a:p>
          <a:p>
            <a:pPr marL="228600" indent="-228600">
              <a:buFont typeface="+mj-lt"/>
              <a:buAutoNum type="arabicPeriod"/>
            </a:pPr>
            <a:r>
              <a:rPr lang="en-US" sz="1600" dirty="0" smtClean="0"/>
              <a:t>Swagger Documentation</a:t>
            </a:r>
          </a:p>
          <a:p>
            <a:pPr marL="228600" indent="-228600">
              <a:buFont typeface="+mj-lt"/>
              <a:buAutoNum type="arabicPeriod"/>
            </a:pPr>
            <a:r>
              <a:rPr lang="en-US" sz="1600" dirty="0" err="1" smtClean="0"/>
              <a:t>NodeJS</a:t>
            </a:r>
            <a:endParaRPr lang="en-US" sz="1600" dirty="0" smtClean="0"/>
          </a:p>
          <a:p>
            <a:pPr marL="228600" indent="-228600">
              <a:buFont typeface="+mj-lt"/>
              <a:buAutoNum type="arabicPeriod"/>
            </a:pPr>
            <a:r>
              <a:rPr lang="en-US" sz="1600" dirty="0" smtClean="0"/>
              <a:t>Pact</a:t>
            </a:r>
          </a:p>
        </p:txBody>
      </p:sp>
    </p:spTree>
    <p:extLst>
      <p:ext uri="{BB962C8B-B14F-4D97-AF65-F5344CB8AC3E}">
        <p14:creationId xmlns:p14="http://schemas.microsoft.com/office/powerpoint/2010/main" val="38363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Text Placeholder 2"/>
          <p:cNvSpPr>
            <a:spLocks noGrp="1"/>
          </p:cNvSpPr>
          <p:nvPr>
            <p:ph type="body" sz="quarter" idx="11"/>
          </p:nvPr>
        </p:nvSpPr>
        <p:spPr/>
        <p:txBody>
          <a:bodyPr/>
          <a:lstStyle/>
          <a:p>
            <a:pPr marL="228600" indent="-228600">
              <a:buFont typeface="+mj-lt"/>
              <a:buAutoNum type="arabicPeriod"/>
            </a:pPr>
            <a:r>
              <a:rPr lang="en-US" sz="1400" dirty="0" smtClean="0"/>
              <a:t>Anthem is enjoying a weekly release without any issues with the SOA services</a:t>
            </a:r>
          </a:p>
          <a:p>
            <a:pPr marL="228600" indent="-228600">
              <a:buFont typeface="+mj-lt"/>
              <a:buAutoNum type="arabicPeriod"/>
            </a:pPr>
            <a:r>
              <a:rPr lang="en-US" sz="1400" dirty="0" smtClean="0"/>
              <a:t>The Enrollment on their Portals have increased substantially: 200% in </a:t>
            </a:r>
            <a:r>
              <a:rPr lang="en-US" sz="1400" dirty="0" err="1"/>
              <a:t>m</a:t>
            </a:r>
            <a:r>
              <a:rPr lang="en-US" sz="1400" dirty="0" err="1" smtClean="0"/>
              <a:t>producer</a:t>
            </a:r>
            <a:r>
              <a:rPr lang="en-US" sz="1400" dirty="0" smtClean="0"/>
              <a:t> Application due to the continuous deployment</a:t>
            </a:r>
          </a:p>
          <a:p>
            <a:pPr marL="228600" indent="-228600">
              <a:buFont typeface="+mj-lt"/>
              <a:buAutoNum type="arabicPeriod"/>
            </a:pPr>
            <a:r>
              <a:rPr lang="en-US" sz="1400" dirty="0" smtClean="0"/>
              <a:t>The Collaboration of the SOA teams with the Portal teams have increased.</a:t>
            </a:r>
          </a:p>
          <a:p>
            <a:pPr marL="228600" indent="-228600">
              <a:buFont typeface="+mj-lt"/>
              <a:buAutoNum type="arabicPeriod"/>
            </a:pPr>
            <a:endParaRPr lang="en-US" dirty="0"/>
          </a:p>
        </p:txBody>
      </p:sp>
    </p:spTree>
    <p:extLst>
      <p:ext uri="{BB962C8B-B14F-4D97-AF65-F5344CB8AC3E}">
        <p14:creationId xmlns:p14="http://schemas.microsoft.com/office/powerpoint/2010/main" val="896374818"/>
      </p:ext>
    </p:extLst>
  </p:cSld>
  <p:clrMapOvr>
    <a:masterClrMapping/>
  </p:clrMapOvr>
</p:sld>
</file>

<file path=ppt/theme/theme1.xml><?xml version="1.0" encoding="utf-8"?>
<a:theme xmlns:a="http://schemas.openxmlformats.org/drawingml/2006/main" name="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307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Open Sans</vt:lpstr>
      <vt:lpstr>Open Sans Light</vt:lpstr>
      <vt:lpstr>Segoe UI</vt:lpstr>
      <vt:lpstr>Segoe UI Light</vt:lpstr>
      <vt:lpstr>Background</vt:lpstr>
      <vt:lpstr>PowerPoint Presentation</vt:lpstr>
      <vt:lpstr>Agenda</vt:lpstr>
      <vt:lpstr>Problem Statement</vt:lpstr>
      <vt:lpstr>Solution: Proposed Solution</vt:lpstr>
      <vt:lpstr>Solution: Architecture</vt:lpstr>
      <vt:lpstr>Technology Stack</vt:lpstr>
      <vt:lpstr>Benefits</vt:lpstr>
    </vt:vector>
  </TitlesOfParts>
  <Company>WellPoint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Iyer, Rajesh</dc:creator>
  <cp:lastModifiedBy>Iyer, Rajesh</cp:lastModifiedBy>
  <cp:revision>5</cp:revision>
  <dcterms:created xsi:type="dcterms:W3CDTF">2018-04-25T05:48:11Z</dcterms:created>
  <dcterms:modified xsi:type="dcterms:W3CDTF">2018-04-25T06:44:40Z</dcterms:modified>
</cp:coreProperties>
</file>