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-1590840" y="-430560"/>
            <a:ext cx="6388560" cy="6388560"/>
          </a:xfrm>
          <a:prstGeom prst="chord">
            <a:avLst>
              <a:gd name="adj1" fmla="val 14385217"/>
              <a:gd name="adj2" fmla="val 720831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49640" y="784080"/>
            <a:ext cx="537120" cy="132480"/>
          </a:xfrm>
          <a:custGeom>
            <a:avLst/>
            <a:gdLst/>
            <a:ahLst/>
            <a:rect l="l" t="t" r="r" b="b"/>
            <a:pathLst>
              <a:path w="1079292" h="269823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b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515520" y="604440"/>
            <a:ext cx="534960" cy="537120"/>
          </a:xfrm>
          <a:custGeom>
            <a:avLst/>
            <a:gdLst/>
            <a:ahLst/>
            <a:rect l="l" t="t" r="r" b="b"/>
            <a:pathLst>
              <a:path w="6321665" h="6350000">
                <a:moveTo>
                  <a:pt x="3160833" y="0"/>
                </a:moveTo>
                <a:lnTo>
                  <a:pt x="3160833" y="0"/>
                </a:lnTo>
                <a:cubicBezTo>
                  <a:pt x="4908795" y="7817"/>
                  <a:pt x="6321666" y="1427021"/>
                  <a:pt x="6321666" y="3175000"/>
                </a:cubicBezTo>
                <a:cubicBezTo>
                  <a:pt x="6321666" y="4922979"/>
                  <a:pt x="4908795" y="6342183"/>
                  <a:pt x="3160833" y="6350000"/>
                </a:cubicBezTo>
                <a:cubicBezTo>
                  <a:pt x="1412871" y="6342183"/>
                  <a:pt x="0" y="4922979"/>
                  <a:pt x="0" y="3175000"/>
                </a:cubicBezTo>
                <a:cubicBezTo>
                  <a:pt x="0" y="1427021"/>
                  <a:pt x="1412871" y="7817"/>
                  <a:pt x="3160833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2"/>
          <p:cNvSpPr/>
          <p:nvPr/>
        </p:nvSpPr>
        <p:spPr>
          <a:xfrm>
            <a:off x="6549480" y="869040"/>
            <a:ext cx="1808280" cy="1808280"/>
          </a:xfrm>
          <a:custGeom>
            <a:avLst/>
            <a:gdLst/>
            <a:ahLst/>
            <a:rect l="l" t="t" r="r" b="b"/>
            <a:pathLst>
              <a:path w="1708150" h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3"/>
          <p:cNvSpPr/>
          <p:nvPr/>
        </p:nvSpPr>
        <p:spPr>
          <a:xfrm>
            <a:off x="5817600" y="2205720"/>
            <a:ext cx="1464480" cy="731520"/>
          </a:xfrm>
          <a:custGeom>
            <a:avLst/>
            <a:gdLst/>
            <a:ahLst/>
            <a:rect l="l" t="t" r="r" b="b"/>
            <a:pathLst>
              <a:path w="2934342" h="1468410">
                <a:moveTo>
                  <a:pt x="2934342" y="0"/>
                </a:moveTo>
                <a:cubicBezTo>
                  <a:pt x="2934342" y="811099"/>
                  <a:pt x="2277030" y="1468411"/>
                  <a:pt x="1465931" y="1468411"/>
                </a:cubicBezTo>
                <a:cubicBezTo>
                  <a:pt x="654832" y="1468411"/>
                  <a:pt x="0" y="811099"/>
                  <a:pt x="0" y="0"/>
                </a:cubicBezTo>
                <a:lnTo>
                  <a:pt x="2934342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TextShape 4"/>
          <p:cNvSpPr txBox="1"/>
          <p:nvPr/>
        </p:nvSpPr>
        <p:spPr>
          <a:xfrm>
            <a:off x="697320" y="806040"/>
            <a:ext cx="171360" cy="13392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IN" sz="1400" spc="-1" strike="noStrike">
                <a:ln w="0">
                  <a:noFill/>
                </a:ln>
                <a:solidFill>
                  <a:srgbClr val="f5f5ef"/>
                </a:solidFill>
                <a:latin typeface="Georgia"/>
                <a:ea typeface="Arial"/>
              </a:rPr>
              <a:t>”</a:t>
            </a:r>
            <a:endParaRPr b="0" lang="en-US" sz="1400" spc="-1" strike="noStrike">
              <a:ln w="0">
                <a:noFill/>
              </a:ln>
              <a:solidFill>
                <a:srgbClr val="f5f5ef"/>
              </a:solidFill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1283040"/>
            <a:ext cx="5027400" cy="23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5000" spc="-1" strike="noStrike">
                <a:solidFill>
                  <a:srgbClr val="363739"/>
                </a:solidFill>
                <a:latin typeface="Times new roman"/>
                <a:ea typeface="Barlow"/>
              </a:rPr>
              <a:t>USER </a:t>
            </a:r>
            <a:br/>
            <a:r>
              <a:rPr b="1" lang="en" sz="5000" spc="-1" strike="noStrike">
                <a:solidFill>
                  <a:srgbClr val="363739"/>
                </a:solidFill>
                <a:latin typeface="Times new roman"/>
                <a:ea typeface="Barlow"/>
              </a:rPr>
              <a:t>MANAGEMENT SYSTEM</a:t>
            </a:r>
            <a:endParaRPr b="0" lang="en-US" sz="5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14640" y="4788360"/>
            <a:ext cx="397080" cy="20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01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133960" y="3409920"/>
            <a:ext cx="1216800" cy="1216800"/>
          </a:xfrm>
          <a:custGeom>
            <a:avLst/>
            <a:gdLst/>
            <a:ahLst/>
            <a:rect l="l" t="t" r="r" b="b"/>
            <a:pathLst>
              <a:path w="2438400" h="2438393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4"/>
          <p:cNvSpPr/>
          <p:nvPr/>
        </p:nvSpPr>
        <p:spPr>
          <a:xfrm>
            <a:off x="7441560" y="1384200"/>
            <a:ext cx="1397880" cy="698040"/>
          </a:xfrm>
          <a:custGeom>
            <a:avLst/>
            <a:gdLst/>
            <a:ahLst/>
            <a:rect l="l" t="t" r="r" b="b"/>
            <a:pathLst>
              <a:path w="2800464" h="1401415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5"/>
          <p:cNvSpPr/>
          <p:nvPr/>
        </p:nvSpPr>
        <p:spPr>
          <a:xfrm>
            <a:off x="5688000" y="72000"/>
            <a:ext cx="3381840" cy="137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BATCH – 91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GREEN TEAM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_1"/>
          <p:cNvSpPr/>
          <p:nvPr/>
        </p:nvSpPr>
        <p:spPr>
          <a:xfrm>
            <a:off x="516600" y="514440"/>
            <a:ext cx="64774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 </a:t>
            </a: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SCREENSHOTS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91" name="CustomShape 2_1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B31CB7-FB11-44C5-A1D9-F7A5C186B8AB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92" name="CustomShape 3_1"/>
          <p:cNvSpPr/>
          <p:nvPr/>
        </p:nvSpPr>
        <p:spPr>
          <a:xfrm>
            <a:off x="2846520" y="2550600"/>
            <a:ext cx="2106360" cy="21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_0"/>
          <p:cNvSpPr/>
          <p:nvPr/>
        </p:nvSpPr>
        <p:spPr>
          <a:xfrm>
            <a:off x="516600" y="1742760"/>
            <a:ext cx="676656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_0"/>
          <p:cNvSpPr/>
          <p:nvPr/>
        </p:nvSpPr>
        <p:spPr>
          <a:xfrm>
            <a:off x="7344000" y="262800"/>
            <a:ext cx="1135080" cy="1135080"/>
          </a:xfrm>
          <a:custGeom>
            <a:avLst/>
            <a:gdLst/>
            <a:ahLst/>
            <a:rect l="l" t="t" r="r" b="b"/>
            <a:pathLst>
              <a:path w="2274977" h="2274971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_0"/>
          <p:cNvSpPr/>
          <p:nvPr/>
        </p:nvSpPr>
        <p:spPr>
          <a:xfrm>
            <a:off x="6958440" y="432000"/>
            <a:ext cx="1103760" cy="273960"/>
          </a:xfrm>
          <a:custGeom>
            <a:avLst/>
            <a:gdLst/>
            <a:ahLst/>
            <a:rect l="l" t="t" r="r" b="b"/>
            <a:pathLst>
              <a:path w="2212339" h="553085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TextShape 11_0"/>
          <p:cNvSpPr/>
          <p:nvPr/>
        </p:nvSpPr>
        <p:spPr>
          <a:xfrm>
            <a:off x="1008000" y="15840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12_0"/>
          <p:cNvSpPr/>
          <p:nvPr/>
        </p:nvSpPr>
        <p:spPr>
          <a:xfrm>
            <a:off x="1008000" y="22194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TextShape 13_0"/>
          <p:cNvSpPr/>
          <p:nvPr/>
        </p:nvSpPr>
        <p:spPr>
          <a:xfrm>
            <a:off x="1002240" y="29394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TextShape 14_0"/>
          <p:cNvSpPr/>
          <p:nvPr/>
        </p:nvSpPr>
        <p:spPr>
          <a:xfrm>
            <a:off x="1008000" y="35874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00" name="" descr=""/>
          <p:cNvPicPr/>
          <p:nvPr/>
        </p:nvPicPr>
        <p:blipFill>
          <a:blip r:embed="rId1"/>
          <a:srcRect l="0" t="0" r="10526" b="0"/>
          <a:stretch/>
        </p:blipFill>
        <p:spPr>
          <a:xfrm>
            <a:off x="0" y="1371600"/>
            <a:ext cx="3885120" cy="3753000"/>
          </a:xfrm>
          <a:prstGeom prst="rect">
            <a:avLst/>
          </a:prstGeom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2"/>
          <a:stretch/>
        </p:blipFill>
        <p:spPr>
          <a:xfrm>
            <a:off x="4114800" y="1371600"/>
            <a:ext cx="4973040" cy="37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b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1"/>
          <p:cNvGrpSpPr/>
          <p:nvPr/>
        </p:nvGrpSpPr>
        <p:grpSpPr>
          <a:xfrm>
            <a:off x="-768600" y="-48240"/>
            <a:ext cx="5222880" cy="5222880"/>
            <a:chOff x="-768600" y="-48240"/>
            <a:chExt cx="5222880" cy="5222880"/>
          </a:xfrm>
        </p:grpSpPr>
        <p:sp>
          <p:nvSpPr>
            <p:cNvPr id="303" name="CustomShape 2"/>
            <p:cNvSpPr/>
            <p:nvPr/>
          </p:nvSpPr>
          <p:spPr>
            <a:xfrm>
              <a:off x="-768600" y="-48240"/>
              <a:ext cx="5222880" cy="5222880"/>
            </a:xfrm>
            <a:custGeom>
              <a:avLst/>
              <a:gdLst/>
              <a:ahLst/>
              <a:rect l="l" t="t" r="r" b="b"/>
              <a:pathLst>
                <a:path w="10450808" h="10450808">
                  <a:moveTo>
                    <a:pt x="10450808" y="10450808"/>
                  </a:moveTo>
                  <a:lnTo>
                    <a:pt x="0" y="10450808"/>
                  </a:lnTo>
                  <a:lnTo>
                    <a:pt x="0" y="0"/>
                  </a:lnTo>
                  <a:lnTo>
                    <a:pt x="10450808" y="0"/>
                  </a:lnTo>
                  <a:lnTo>
                    <a:pt x="10450808" y="10450808"/>
                  </a:lnTo>
                  <a:close/>
                  <a:moveTo>
                    <a:pt x="14495" y="10436313"/>
                  </a:moveTo>
                  <a:lnTo>
                    <a:pt x="10436313" y="10436313"/>
                  </a:lnTo>
                  <a:lnTo>
                    <a:pt x="10436313" y="14495"/>
                  </a:lnTo>
                  <a:lnTo>
                    <a:pt x="14495" y="14495"/>
                  </a:lnTo>
                  <a:lnTo>
                    <a:pt x="14495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4" name="CustomShape 3"/>
            <p:cNvSpPr/>
            <p:nvPr/>
          </p:nvSpPr>
          <p:spPr>
            <a:xfrm>
              <a:off x="-765000" y="469548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5" name="CustomShape 4"/>
            <p:cNvSpPr/>
            <p:nvPr/>
          </p:nvSpPr>
          <p:spPr>
            <a:xfrm>
              <a:off x="-765000" y="422136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5"/>
            <p:cNvSpPr/>
            <p:nvPr/>
          </p:nvSpPr>
          <p:spPr>
            <a:xfrm>
              <a:off x="-765000" y="374688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CustomShape 6"/>
            <p:cNvSpPr/>
            <p:nvPr/>
          </p:nvSpPr>
          <p:spPr>
            <a:xfrm>
              <a:off x="-765000" y="327240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CustomShape 7"/>
            <p:cNvSpPr/>
            <p:nvPr/>
          </p:nvSpPr>
          <p:spPr>
            <a:xfrm>
              <a:off x="-765000" y="279792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CustomShape 8"/>
            <p:cNvSpPr/>
            <p:nvPr/>
          </p:nvSpPr>
          <p:spPr>
            <a:xfrm>
              <a:off x="-765000" y="232380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CustomShape 9"/>
            <p:cNvSpPr/>
            <p:nvPr/>
          </p:nvSpPr>
          <p:spPr>
            <a:xfrm>
              <a:off x="-765000" y="184932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1" name="CustomShape 10"/>
            <p:cNvSpPr/>
            <p:nvPr/>
          </p:nvSpPr>
          <p:spPr>
            <a:xfrm>
              <a:off x="-765000" y="137484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2" name="CustomShape 11"/>
            <p:cNvSpPr/>
            <p:nvPr/>
          </p:nvSpPr>
          <p:spPr>
            <a:xfrm>
              <a:off x="-765000" y="90036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CustomShape 12"/>
            <p:cNvSpPr/>
            <p:nvPr/>
          </p:nvSpPr>
          <p:spPr>
            <a:xfrm>
              <a:off x="-765000" y="426240"/>
              <a:ext cx="5215680" cy="4680"/>
            </a:xfrm>
            <a:custGeom>
              <a:avLst/>
              <a:gdLst/>
              <a:ahLst/>
              <a:rect l="l" t="t" r="r" b="b"/>
              <a:pathLst>
                <a:path w="10436313" h="14494">
                  <a:moveTo>
                    <a:pt x="0" y="0"/>
                  </a:moveTo>
                  <a:lnTo>
                    <a:pt x="10436313" y="0"/>
                  </a:lnTo>
                  <a:lnTo>
                    <a:pt x="10436313" y="14495"/>
                  </a:lnTo>
                  <a:lnTo>
                    <a:pt x="0" y="14495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CustomShape 13"/>
            <p:cNvSpPr/>
            <p:nvPr/>
          </p:nvSpPr>
          <p:spPr>
            <a:xfrm>
              <a:off x="397512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CustomShape 14"/>
            <p:cNvSpPr/>
            <p:nvPr/>
          </p:nvSpPr>
          <p:spPr>
            <a:xfrm>
              <a:off x="350100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CustomShape 15"/>
            <p:cNvSpPr/>
            <p:nvPr/>
          </p:nvSpPr>
          <p:spPr>
            <a:xfrm>
              <a:off x="302652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CustomShape 16"/>
            <p:cNvSpPr/>
            <p:nvPr/>
          </p:nvSpPr>
          <p:spPr>
            <a:xfrm>
              <a:off x="255204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CustomShape 17"/>
            <p:cNvSpPr/>
            <p:nvPr/>
          </p:nvSpPr>
          <p:spPr>
            <a:xfrm>
              <a:off x="207756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CustomShape 18"/>
            <p:cNvSpPr/>
            <p:nvPr/>
          </p:nvSpPr>
          <p:spPr>
            <a:xfrm>
              <a:off x="160344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CustomShape 19"/>
            <p:cNvSpPr/>
            <p:nvPr/>
          </p:nvSpPr>
          <p:spPr>
            <a:xfrm>
              <a:off x="112896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CustomShape 20"/>
            <p:cNvSpPr/>
            <p:nvPr/>
          </p:nvSpPr>
          <p:spPr>
            <a:xfrm>
              <a:off x="65448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CustomShape 21"/>
            <p:cNvSpPr/>
            <p:nvPr/>
          </p:nvSpPr>
          <p:spPr>
            <a:xfrm>
              <a:off x="18036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CustomShape 22"/>
            <p:cNvSpPr/>
            <p:nvPr/>
          </p:nvSpPr>
          <p:spPr>
            <a:xfrm>
              <a:off x="-294120" y="-44640"/>
              <a:ext cx="4680" cy="5215680"/>
            </a:xfrm>
            <a:custGeom>
              <a:avLst/>
              <a:gdLst/>
              <a:ahLst/>
              <a:rect l="l" t="t" r="r" b="b"/>
              <a:pathLst>
                <a:path w="14494" h="10436313">
                  <a:moveTo>
                    <a:pt x="0" y="0"/>
                  </a:moveTo>
                  <a:lnTo>
                    <a:pt x="14495" y="0"/>
                  </a:lnTo>
                  <a:lnTo>
                    <a:pt x="14495" y="10436313"/>
                  </a:lnTo>
                  <a:lnTo>
                    <a:pt x="0" y="10436313"/>
                  </a:ln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24" name="Group 23"/>
          <p:cNvGrpSpPr/>
          <p:nvPr/>
        </p:nvGrpSpPr>
        <p:grpSpPr>
          <a:xfrm>
            <a:off x="2022120" y="1913400"/>
            <a:ext cx="5096880" cy="2285640"/>
            <a:chOff x="2022120" y="1913400"/>
            <a:chExt cx="5096880" cy="2285640"/>
          </a:xfrm>
        </p:grpSpPr>
        <p:sp>
          <p:nvSpPr>
            <p:cNvPr id="325" name="CustomShape 24"/>
            <p:cNvSpPr/>
            <p:nvPr/>
          </p:nvSpPr>
          <p:spPr>
            <a:xfrm>
              <a:off x="2022120" y="1913400"/>
              <a:ext cx="5096880" cy="2285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" sz="7500" spc="-1" strike="noStrike">
                  <a:solidFill>
                    <a:srgbClr val="363739"/>
                  </a:solidFill>
                  <a:latin typeface="Barlow"/>
                  <a:ea typeface="Barlow"/>
                </a:rPr>
                <a:t>Thank you!</a:t>
              </a:r>
              <a:endParaRPr b="0" lang="en-US" sz="7500" spc="-1" strike="noStrike">
                <a:latin typeface="Arial"/>
              </a:endParaRPr>
            </a:p>
          </p:txBody>
        </p:sp>
        <p:sp>
          <p:nvSpPr>
            <p:cNvPr id="326" name="CustomShape 25"/>
            <p:cNvSpPr/>
            <p:nvPr/>
          </p:nvSpPr>
          <p:spPr>
            <a:xfrm>
              <a:off x="2022120" y="3068280"/>
              <a:ext cx="5096880" cy="338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7" name="CustomShape 26"/>
          <p:cNvSpPr/>
          <p:nvPr/>
        </p:nvSpPr>
        <p:spPr>
          <a:xfrm>
            <a:off x="244440" y="379440"/>
            <a:ext cx="537120" cy="132480"/>
          </a:xfrm>
          <a:custGeom>
            <a:avLst/>
            <a:gdLst/>
            <a:ahLst/>
            <a:rect l="l" t="t" r="r" b="b"/>
            <a:pathLst>
              <a:path w="1079292" h="269823">
                <a:moveTo>
                  <a:pt x="134912" y="0"/>
                </a:moveTo>
                <a:cubicBezTo>
                  <a:pt x="60373" y="0"/>
                  <a:pt x="0" y="60373"/>
                  <a:pt x="0" y="134912"/>
                </a:cubicBezTo>
                <a:cubicBezTo>
                  <a:pt x="0" y="209450"/>
                  <a:pt x="60373" y="269823"/>
                  <a:pt x="134912" y="269823"/>
                </a:cubicBezTo>
                <a:cubicBezTo>
                  <a:pt x="209450" y="269823"/>
                  <a:pt x="269823" y="209450"/>
                  <a:pt x="269823" y="134912"/>
                </a:cubicBezTo>
                <a:cubicBezTo>
                  <a:pt x="269823" y="60373"/>
                  <a:pt x="209450" y="0"/>
                  <a:pt x="134912" y="0"/>
                </a:cubicBezTo>
                <a:close/>
                <a:moveTo>
                  <a:pt x="944381" y="0"/>
                </a:moveTo>
                <a:cubicBezTo>
                  <a:pt x="869842" y="0"/>
                  <a:pt x="809469" y="60373"/>
                  <a:pt x="809469" y="134912"/>
                </a:cubicBezTo>
                <a:cubicBezTo>
                  <a:pt x="809469" y="209450"/>
                  <a:pt x="869842" y="269823"/>
                  <a:pt x="944381" y="269823"/>
                </a:cubicBezTo>
                <a:cubicBezTo>
                  <a:pt x="1018919" y="269823"/>
                  <a:pt x="1079292" y="209450"/>
                  <a:pt x="1079292" y="134912"/>
                </a:cubicBezTo>
                <a:cubicBezTo>
                  <a:pt x="1079292" y="60373"/>
                  <a:pt x="1018919" y="0"/>
                  <a:pt x="944381" y="0"/>
                </a:cubicBezTo>
                <a:close/>
                <a:moveTo>
                  <a:pt x="539646" y="0"/>
                </a:moveTo>
                <a:cubicBezTo>
                  <a:pt x="465107" y="0"/>
                  <a:pt x="404735" y="60373"/>
                  <a:pt x="404735" y="134912"/>
                </a:cubicBezTo>
                <a:cubicBezTo>
                  <a:pt x="404735" y="209450"/>
                  <a:pt x="465107" y="269823"/>
                  <a:pt x="539646" y="269823"/>
                </a:cubicBezTo>
                <a:cubicBezTo>
                  <a:pt x="614185" y="269823"/>
                  <a:pt x="674558" y="209450"/>
                  <a:pt x="674558" y="134912"/>
                </a:cubicBezTo>
                <a:cubicBezTo>
                  <a:pt x="674558" y="60373"/>
                  <a:pt x="614185" y="0"/>
                  <a:pt x="539646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27"/>
          <p:cNvSpPr/>
          <p:nvPr/>
        </p:nvSpPr>
        <p:spPr>
          <a:xfrm rot="5400000">
            <a:off x="1412640" y="3399120"/>
            <a:ext cx="1216800" cy="1216800"/>
          </a:xfrm>
          <a:custGeom>
            <a:avLst/>
            <a:gdLst/>
            <a:ahLst/>
            <a:rect l="l" t="t" r="r" b="b"/>
            <a:pathLst>
              <a:path w="2438400" h="2438393">
                <a:moveTo>
                  <a:pt x="2438400" y="1085807"/>
                </a:moveTo>
                <a:lnTo>
                  <a:pt x="2438400" y="1085807"/>
                </a:lnTo>
                <a:lnTo>
                  <a:pt x="2438400" y="0"/>
                </a:lnTo>
                <a:lnTo>
                  <a:pt x="2438400" y="0"/>
                </a:lnTo>
                <a:cubicBezTo>
                  <a:pt x="1091702" y="0"/>
                  <a:pt x="0" y="1091696"/>
                  <a:pt x="0" y="2438394"/>
                </a:cubicBezTo>
                <a:lnTo>
                  <a:pt x="1085820" y="2438394"/>
                </a:lnTo>
                <a:cubicBezTo>
                  <a:pt x="1085820" y="1691384"/>
                  <a:pt x="1691396" y="1085807"/>
                  <a:pt x="2438400" y="1085807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8"/>
          <p:cNvSpPr/>
          <p:nvPr/>
        </p:nvSpPr>
        <p:spPr>
          <a:xfrm>
            <a:off x="7446240" y="514440"/>
            <a:ext cx="1397880" cy="698040"/>
          </a:xfrm>
          <a:custGeom>
            <a:avLst/>
            <a:gdLst/>
            <a:ahLst/>
            <a:rect l="l" t="t" r="r" b="b"/>
            <a:pathLst>
              <a:path w="2800464" h="1401415">
                <a:moveTo>
                  <a:pt x="2800465" y="0"/>
                </a:moveTo>
                <a:cubicBezTo>
                  <a:pt x="2800465" y="774093"/>
                  <a:pt x="2173142" y="1401416"/>
                  <a:pt x="1399049" y="1401416"/>
                </a:cubicBezTo>
                <a:cubicBezTo>
                  <a:pt x="624956" y="1401416"/>
                  <a:pt x="0" y="774093"/>
                  <a:pt x="0" y="0"/>
                </a:cubicBezTo>
                <a:lnTo>
                  <a:pt x="2800465" y="0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9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85C6AD6-5465-4A68-8885-AD3CBA1DFA06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b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85EAF7-D73F-4001-BE7A-4B1696F3D111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04000" y="1296000"/>
            <a:ext cx="4781880" cy="352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Deepak Kasumurthy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Puliyanda Nancy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Priyana Poonacha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Rajesh Ravindrareddy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Rishab Bajpai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Riya Tyagi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Rushikesh Bhattad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1512000" y="360000"/>
            <a:ext cx="5469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</a:t>
            </a: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TEAM MEMBERS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fbc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_0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42D5675-F195-4A7C-BCB2-50F29954AFEB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05" name="CustomShape 2_0"/>
          <p:cNvSpPr/>
          <p:nvPr/>
        </p:nvSpPr>
        <p:spPr>
          <a:xfrm>
            <a:off x="504000" y="1296000"/>
            <a:ext cx="7421040" cy="352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Deepak Kasumurthy – (FrontEnd tools) 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Puliyanda Nancy – (FrontEnd tools)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Priyana Poonacha - (FrontEnd tools)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Rajesh Ravindrareddy – Backend (Java)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Rishab Bajpai – Backend(Java)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Riya Tyagi – (JavaScript and Configuration)</a:t>
            </a:r>
            <a:endParaRPr b="0" lang="en-US" sz="2200" spc="-1" strike="noStrike">
              <a:latin typeface="Arial"/>
            </a:endParaRPr>
          </a:p>
          <a:p>
            <a:pPr marL="432000" indent="-3218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Rushikesh Bhattad – (JavaScript and Configuration)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6" name="CustomShape 3_0"/>
          <p:cNvSpPr/>
          <p:nvPr/>
        </p:nvSpPr>
        <p:spPr>
          <a:xfrm>
            <a:off x="1512000" y="360000"/>
            <a:ext cx="5469840" cy="71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ROLES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7905240" y="648000"/>
            <a:ext cx="732960" cy="65232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1CF6501-6F7D-48C3-BC4D-F45BC97F79CB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432000" y="288000"/>
            <a:ext cx="64774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4100" spc="-1" strike="noStrike">
                <a:solidFill>
                  <a:srgbClr val="363739"/>
                </a:solidFill>
                <a:latin typeface="Barlow"/>
                <a:ea typeface="Barlow"/>
              </a:rPr>
              <a:t>CONTENTS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1512000" y="2381040"/>
            <a:ext cx="391932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5"/>
          <p:cNvSpPr/>
          <p:nvPr/>
        </p:nvSpPr>
        <p:spPr>
          <a:xfrm>
            <a:off x="1368000" y="2453760"/>
            <a:ext cx="39193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 </a:t>
            </a: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TOOLS AND TECHNOLOGIES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2" name="CustomShape 6"/>
          <p:cNvSpPr/>
          <p:nvPr/>
        </p:nvSpPr>
        <p:spPr>
          <a:xfrm>
            <a:off x="1478880" y="4248000"/>
            <a:ext cx="391932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SCREENSHOTS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3" name="CustomShape 7"/>
          <p:cNvSpPr/>
          <p:nvPr/>
        </p:nvSpPr>
        <p:spPr>
          <a:xfrm>
            <a:off x="7750080" y="262080"/>
            <a:ext cx="672120" cy="6721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8"/>
          <p:cNvSpPr/>
          <p:nvPr/>
        </p:nvSpPr>
        <p:spPr>
          <a:xfrm>
            <a:off x="432000" y="1512000"/>
            <a:ext cx="609480" cy="502200"/>
          </a:xfrm>
          <a:custGeom>
            <a:avLst/>
            <a:gdLst/>
            <a:ahLst/>
            <a:rect l="l" t="t" r="r" b="b"/>
            <a:pathLst>
              <a:path w="1708150" h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TextShape 9"/>
          <p:cNvSpPr/>
          <p:nvPr/>
        </p:nvSpPr>
        <p:spPr>
          <a:xfrm>
            <a:off x="1368000" y="1584000"/>
            <a:ext cx="345420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SCOPE AND PURPOSE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6" name="CustomShape 10"/>
          <p:cNvSpPr/>
          <p:nvPr/>
        </p:nvSpPr>
        <p:spPr>
          <a:xfrm>
            <a:off x="468720" y="3384000"/>
            <a:ext cx="609480" cy="502200"/>
          </a:xfrm>
          <a:custGeom>
            <a:avLst/>
            <a:gdLst/>
            <a:ahLst/>
            <a:rect l="l" t="t" r="r" b="b"/>
            <a:pathLst>
              <a:path w="1708150" h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11"/>
          <p:cNvSpPr/>
          <p:nvPr/>
        </p:nvSpPr>
        <p:spPr>
          <a:xfrm>
            <a:off x="468720" y="2448000"/>
            <a:ext cx="609480" cy="502200"/>
          </a:xfrm>
          <a:custGeom>
            <a:avLst/>
            <a:gdLst/>
            <a:ahLst/>
            <a:rect l="l" t="t" r="r" b="b"/>
            <a:pathLst>
              <a:path w="1708150" h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12"/>
          <p:cNvSpPr/>
          <p:nvPr/>
        </p:nvSpPr>
        <p:spPr>
          <a:xfrm>
            <a:off x="468720" y="4248000"/>
            <a:ext cx="609480" cy="502200"/>
          </a:xfrm>
          <a:custGeom>
            <a:avLst/>
            <a:gdLst/>
            <a:ahLst/>
            <a:rect l="l" t="t" r="r" b="b"/>
            <a:pathLst>
              <a:path w="1708150" h="1708150">
                <a:moveTo>
                  <a:pt x="853440" y="1708150"/>
                </a:moveTo>
                <a:cubicBezTo>
                  <a:pt x="383540" y="1708150"/>
                  <a:pt x="0" y="1324610"/>
                  <a:pt x="0" y="853440"/>
                </a:cubicBezTo>
                <a:cubicBezTo>
                  <a:pt x="0" y="383540"/>
                  <a:pt x="383540" y="0"/>
                  <a:pt x="853440" y="0"/>
                </a:cubicBezTo>
                <a:cubicBezTo>
                  <a:pt x="1324610" y="0"/>
                  <a:pt x="1706880" y="383540"/>
                  <a:pt x="1706880" y="853440"/>
                </a:cubicBezTo>
                <a:cubicBezTo>
                  <a:pt x="1708150" y="1324610"/>
                  <a:pt x="1324610" y="1708150"/>
                  <a:pt x="853440" y="1708150"/>
                </a:cubicBezTo>
                <a:close/>
                <a:moveTo>
                  <a:pt x="853440" y="469900"/>
                </a:moveTo>
                <a:cubicBezTo>
                  <a:pt x="642620" y="469900"/>
                  <a:pt x="469900" y="642620"/>
                  <a:pt x="469900" y="853440"/>
                </a:cubicBezTo>
                <a:cubicBezTo>
                  <a:pt x="469900" y="1064260"/>
                  <a:pt x="642620" y="1236980"/>
                  <a:pt x="853440" y="1236980"/>
                </a:cubicBezTo>
                <a:cubicBezTo>
                  <a:pt x="1064260" y="1236980"/>
                  <a:pt x="1236980" y="1064260"/>
                  <a:pt x="1236980" y="853440"/>
                </a:cubicBezTo>
                <a:cubicBezTo>
                  <a:pt x="1236980" y="642620"/>
                  <a:pt x="1065530" y="469900"/>
                  <a:pt x="853440" y="46990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TextShape 13"/>
          <p:cNvSpPr/>
          <p:nvPr/>
        </p:nvSpPr>
        <p:spPr>
          <a:xfrm>
            <a:off x="1362240" y="3456000"/>
            <a:ext cx="331596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WORKFLOW DIAGRAM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516600" y="514440"/>
            <a:ext cx="64774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 </a:t>
            </a: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SCOPE AND PURPOSE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21" name="CustomShape 2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3DA106-5BB6-426C-8B0B-C85ED2D26819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846520" y="2550600"/>
            <a:ext cx="2106360" cy="21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516600" y="1742760"/>
            <a:ext cx="676656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5"/>
          <p:cNvSpPr/>
          <p:nvPr/>
        </p:nvSpPr>
        <p:spPr>
          <a:xfrm>
            <a:off x="7344000" y="262800"/>
            <a:ext cx="1135080" cy="1135080"/>
          </a:xfrm>
          <a:custGeom>
            <a:avLst/>
            <a:gdLst/>
            <a:ahLst/>
            <a:rect l="l" t="t" r="r" b="b"/>
            <a:pathLst>
              <a:path w="2274977" h="2274971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CustomShape 6"/>
          <p:cNvSpPr/>
          <p:nvPr/>
        </p:nvSpPr>
        <p:spPr>
          <a:xfrm>
            <a:off x="6768000" y="432000"/>
            <a:ext cx="1103760" cy="273960"/>
          </a:xfrm>
          <a:custGeom>
            <a:avLst/>
            <a:gdLst/>
            <a:ahLst/>
            <a:rect l="l" t="t" r="r" b="b"/>
            <a:pathLst>
              <a:path w="2212339" h="553085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7"/>
          <p:cNvSpPr/>
          <p:nvPr/>
        </p:nvSpPr>
        <p:spPr>
          <a:xfrm>
            <a:off x="478080" y="167076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8"/>
          <p:cNvSpPr/>
          <p:nvPr/>
        </p:nvSpPr>
        <p:spPr>
          <a:xfrm>
            <a:off x="478080" y="273600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9"/>
          <p:cNvSpPr/>
          <p:nvPr/>
        </p:nvSpPr>
        <p:spPr>
          <a:xfrm>
            <a:off x="478080" y="375876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TextShape 10"/>
          <p:cNvSpPr/>
          <p:nvPr/>
        </p:nvSpPr>
        <p:spPr>
          <a:xfrm>
            <a:off x="808200" y="1577880"/>
            <a:ext cx="783000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 management is an important part of any web application where manager can create an account and manage the users profile.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TextShape 11"/>
          <p:cNvSpPr/>
          <p:nvPr/>
        </p:nvSpPr>
        <p:spPr>
          <a:xfrm>
            <a:off x="812880" y="2592000"/>
            <a:ext cx="7681320" cy="6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User management system provides functionality to manage personal profiles and users.  This Procedure does not include physical access to VU computing equipment and IT controlled areas.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1" name="TextShape 12"/>
          <p:cNvSpPr/>
          <p:nvPr/>
        </p:nvSpPr>
        <p:spPr>
          <a:xfrm>
            <a:off x="792000" y="3744000"/>
            <a:ext cx="8082360" cy="9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We will implement functionality to manage user operations like user registration, user view, user modification login, password reset and edit profile.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2" name="CustomShape 8_0"/>
          <p:cNvSpPr/>
          <p:nvPr/>
        </p:nvSpPr>
        <p:spPr>
          <a:xfrm>
            <a:off x="478440" y="273600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16600" y="514440"/>
            <a:ext cx="64774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 </a:t>
            </a: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TECHNOLOGIES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2D0F5B-B04E-43C7-BEAB-058C66BEED88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2846520" y="2550600"/>
            <a:ext cx="2106360" cy="21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516600" y="1742760"/>
            <a:ext cx="676656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5"/>
          <p:cNvSpPr/>
          <p:nvPr/>
        </p:nvSpPr>
        <p:spPr>
          <a:xfrm>
            <a:off x="7344000" y="262800"/>
            <a:ext cx="1135080" cy="1135080"/>
          </a:xfrm>
          <a:custGeom>
            <a:avLst/>
            <a:gdLst/>
            <a:ahLst/>
            <a:rect l="l" t="t" r="r" b="b"/>
            <a:pathLst>
              <a:path w="2274977" h="2274971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6"/>
          <p:cNvSpPr/>
          <p:nvPr/>
        </p:nvSpPr>
        <p:spPr>
          <a:xfrm>
            <a:off x="6958440" y="432000"/>
            <a:ext cx="1103760" cy="273960"/>
          </a:xfrm>
          <a:custGeom>
            <a:avLst/>
            <a:gdLst/>
            <a:ahLst/>
            <a:rect l="l" t="t" r="r" b="b"/>
            <a:pathLst>
              <a:path w="2212339" h="553085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7"/>
          <p:cNvSpPr/>
          <p:nvPr/>
        </p:nvSpPr>
        <p:spPr>
          <a:xfrm>
            <a:off x="478080" y="136800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8"/>
          <p:cNvSpPr/>
          <p:nvPr/>
        </p:nvSpPr>
        <p:spPr>
          <a:xfrm>
            <a:off x="478080" y="193644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9"/>
          <p:cNvSpPr/>
          <p:nvPr/>
        </p:nvSpPr>
        <p:spPr>
          <a:xfrm>
            <a:off x="478080" y="311076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0"/>
          <p:cNvSpPr/>
          <p:nvPr/>
        </p:nvSpPr>
        <p:spPr>
          <a:xfrm>
            <a:off x="478080" y="252000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11"/>
          <p:cNvSpPr/>
          <p:nvPr/>
        </p:nvSpPr>
        <p:spPr>
          <a:xfrm>
            <a:off x="473400" y="368676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TextShape 12"/>
          <p:cNvSpPr/>
          <p:nvPr/>
        </p:nvSpPr>
        <p:spPr>
          <a:xfrm>
            <a:off x="864000" y="13680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MY 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5" name="TextShape 13"/>
          <p:cNvSpPr/>
          <p:nvPr/>
        </p:nvSpPr>
        <p:spPr>
          <a:xfrm>
            <a:off x="864000" y="18720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JAVA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6" name="TextShape 14"/>
          <p:cNvSpPr/>
          <p:nvPr/>
        </p:nvSpPr>
        <p:spPr>
          <a:xfrm>
            <a:off x="864000" y="2448000"/>
            <a:ext cx="32382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SPRING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7" name="TextShape 15"/>
          <p:cNvSpPr/>
          <p:nvPr/>
        </p:nvSpPr>
        <p:spPr>
          <a:xfrm>
            <a:off x="858240" y="3024000"/>
            <a:ext cx="302796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MAVEN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8" name="TextShape 16"/>
          <p:cNvSpPr/>
          <p:nvPr/>
        </p:nvSpPr>
        <p:spPr>
          <a:xfrm>
            <a:off x="872280" y="3600000"/>
            <a:ext cx="294192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9" name="TextShape 17"/>
          <p:cNvSpPr/>
          <p:nvPr/>
        </p:nvSpPr>
        <p:spPr>
          <a:xfrm>
            <a:off x="872280" y="4667400"/>
            <a:ext cx="294192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JAVASCRIPT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0" name="TextShape 18"/>
          <p:cNvSpPr/>
          <p:nvPr/>
        </p:nvSpPr>
        <p:spPr>
          <a:xfrm>
            <a:off x="872280" y="4176000"/>
            <a:ext cx="294192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CSS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19"/>
          <p:cNvSpPr/>
          <p:nvPr/>
        </p:nvSpPr>
        <p:spPr>
          <a:xfrm>
            <a:off x="478080" y="476676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0"/>
          <p:cNvSpPr/>
          <p:nvPr/>
        </p:nvSpPr>
        <p:spPr>
          <a:xfrm>
            <a:off x="478080" y="417600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_2"/>
          <p:cNvSpPr/>
          <p:nvPr/>
        </p:nvSpPr>
        <p:spPr>
          <a:xfrm>
            <a:off x="516600" y="514440"/>
            <a:ext cx="64774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 </a:t>
            </a: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TECHNOLOGIES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54" name="CustomShape 2_2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01412DA-1AAE-4614-8A79-FDB93A146E42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55" name="CustomShape 3_2"/>
          <p:cNvSpPr/>
          <p:nvPr/>
        </p:nvSpPr>
        <p:spPr>
          <a:xfrm>
            <a:off x="2846520" y="2550600"/>
            <a:ext cx="2106360" cy="21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4_1"/>
          <p:cNvSpPr/>
          <p:nvPr/>
        </p:nvSpPr>
        <p:spPr>
          <a:xfrm>
            <a:off x="516600" y="1742760"/>
            <a:ext cx="676656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5_1"/>
          <p:cNvSpPr/>
          <p:nvPr/>
        </p:nvSpPr>
        <p:spPr>
          <a:xfrm>
            <a:off x="7344000" y="262800"/>
            <a:ext cx="1135080" cy="1135080"/>
          </a:xfrm>
          <a:custGeom>
            <a:avLst/>
            <a:gdLst/>
            <a:ahLst/>
            <a:rect l="l" t="t" r="r" b="b"/>
            <a:pathLst>
              <a:path w="2274977" h="2274971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6_1"/>
          <p:cNvSpPr/>
          <p:nvPr/>
        </p:nvSpPr>
        <p:spPr>
          <a:xfrm>
            <a:off x="6958440" y="432000"/>
            <a:ext cx="1103760" cy="273960"/>
          </a:xfrm>
          <a:custGeom>
            <a:avLst/>
            <a:gdLst/>
            <a:ahLst/>
            <a:rect l="l" t="t" r="r" b="b"/>
            <a:pathLst>
              <a:path w="2212339" h="553085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7_0"/>
          <p:cNvSpPr/>
          <p:nvPr/>
        </p:nvSpPr>
        <p:spPr>
          <a:xfrm>
            <a:off x="478080" y="136800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8_1"/>
          <p:cNvSpPr/>
          <p:nvPr/>
        </p:nvSpPr>
        <p:spPr>
          <a:xfrm>
            <a:off x="478080" y="193644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9_0"/>
          <p:cNvSpPr/>
          <p:nvPr/>
        </p:nvSpPr>
        <p:spPr>
          <a:xfrm>
            <a:off x="478080" y="311076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10_0"/>
          <p:cNvSpPr/>
          <p:nvPr/>
        </p:nvSpPr>
        <p:spPr>
          <a:xfrm>
            <a:off x="478080" y="252000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1_0"/>
          <p:cNvSpPr/>
          <p:nvPr/>
        </p:nvSpPr>
        <p:spPr>
          <a:xfrm>
            <a:off x="473400" y="368676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TextShape 12_1"/>
          <p:cNvSpPr/>
          <p:nvPr/>
        </p:nvSpPr>
        <p:spPr>
          <a:xfrm>
            <a:off x="864000" y="13680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MY 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5" name="TextShape 13_1"/>
          <p:cNvSpPr/>
          <p:nvPr/>
        </p:nvSpPr>
        <p:spPr>
          <a:xfrm>
            <a:off x="864000" y="18720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JAVA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6" name="TextShape 14_1"/>
          <p:cNvSpPr/>
          <p:nvPr/>
        </p:nvSpPr>
        <p:spPr>
          <a:xfrm>
            <a:off x="864000" y="2448000"/>
            <a:ext cx="3238200" cy="50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SPRING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7" name="TextShape 15_0"/>
          <p:cNvSpPr/>
          <p:nvPr/>
        </p:nvSpPr>
        <p:spPr>
          <a:xfrm>
            <a:off x="858240" y="3024000"/>
            <a:ext cx="302796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MAVEN FRAMEWORK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8" name="TextShape 16_0"/>
          <p:cNvSpPr/>
          <p:nvPr/>
        </p:nvSpPr>
        <p:spPr>
          <a:xfrm>
            <a:off x="872280" y="3600000"/>
            <a:ext cx="294192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HTML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69" name="TextShape 17_0"/>
          <p:cNvSpPr/>
          <p:nvPr/>
        </p:nvSpPr>
        <p:spPr>
          <a:xfrm>
            <a:off x="872280" y="4667400"/>
            <a:ext cx="294192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JAVASCRIPT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" name="TextShape 18_0"/>
          <p:cNvSpPr/>
          <p:nvPr/>
        </p:nvSpPr>
        <p:spPr>
          <a:xfrm>
            <a:off x="872280" y="4176000"/>
            <a:ext cx="294192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2000" spc="-1" strike="noStrike">
                <a:solidFill>
                  <a:srgbClr val="363739"/>
                </a:solidFill>
                <a:latin typeface="Times new roman"/>
                <a:ea typeface="Barlow Medium"/>
              </a:rPr>
              <a:t>CSS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1" name="CustomShape 19_0"/>
          <p:cNvSpPr/>
          <p:nvPr/>
        </p:nvSpPr>
        <p:spPr>
          <a:xfrm>
            <a:off x="478080" y="476676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20_0"/>
          <p:cNvSpPr/>
          <p:nvPr/>
        </p:nvSpPr>
        <p:spPr>
          <a:xfrm>
            <a:off x="478080" y="4176000"/>
            <a:ext cx="240120" cy="2714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7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01160" cy="514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528000" y="0"/>
            <a:ext cx="5613480" cy="51458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1BCC92C-3F56-4D5B-B0B1-85CA10919FAA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76" name="TextShape 3"/>
          <p:cNvSpPr/>
          <p:nvPr/>
        </p:nvSpPr>
        <p:spPr>
          <a:xfrm>
            <a:off x="72000" y="1656000"/>
            <a:ext cx="3311280" cy="14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WORKFLOW DIAGRAM</a:t>
            </a:r>
            <a:endParaRPr b="0" lang="en-US" sz="3500" spc="-1" strike="noStrike">
              <a:latin typeface="Arial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3515400" y="0"/>
            <a:ext cx="5626080" cy="51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16600" y="514440"/>
            <a:ext cx="6477480" cy="7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 </a:t>
            </a:r>
            <a:r>
              <a:rPr b="1" lang="en" sz="3500" spc="-1" strike="noStrike">
                <a:solidFill>
                  <a:srgbClr val="000000"/>
                </a:solidFill>
                <a:latin typeface="TiMES NEW ROMAN"/>
                <a:ea typeface="Barlow"/>
              </a:rPr>
              <a:t>SCREENSHOTS 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8376120" y="4749840"/>
            <a:ext cx="546120" cy="1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AEAA773-5D5B-4303-97C6-85236A284665}" type="slidenum">
              <a:rPr b="1" lang="en" sz="1100" spc="-1" strike="noStrike">
                <a:solidFill>
                  <a:srgbClr val="363739"/>
                </a:solidFill>
                <a:latin typeface="Barlow"/>
                <a:ea typeface="Barlow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2846520" y="2550600"/>
            <a:ext cx="2106360" cy="21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CustomShape 4"/>
          <p:cNvSpPr/>
          <p:nvPr/>
        </p:nvSpPr>
        <p:spPr>
          <a:xfrm>
            <a:off x="516600" y="1742760"/>
            <a:ext cx="6766560" cy="46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5"/>
          <p:cNvSpPr/>
          <p:nvPr/>
        </p:nvSpPr>
        <p:spPr>
          <a:xfrm>
            <a:off x="7344000" y="262800"/>
            <a:ext cx="1135080" cy="1135080"/>
          </a:xfrm>
          <a:custGeom>
            <a:avLst/>
            <a:gdLst/>
            <a:ahLst/>
            <a:rect l="l" t="t" r="r" b="b"/>
            <a:pathLst>
              <a:path w="2274977" h="2274971">
                <a:moveTo>
                  <a:pt x="2274977" y="1013036"/>
                </a:moveTo>
                <a:lnTo>
                  <a:pt x="2274977" y="1013036"/>
                </a:lnTo>
                <a:lnTo>
                  <a:pt x="2274977" y="0"/>
                </a:lnTo>
                <a:lnTo>
                  <a:pt x="2274977" y="0"/>
                </a:lnTo>
                <a:cubicBezTo>
                  <a:pt x="1018536" y="0"/>
                  <a:pt x="0" y="1018530"/>
                  <a:pt x="0" y="2274971"/>
                </a:cubicBezTo>
                <a:lnTo>
                  <a:pt x="1013047" y="2274971"/>
                </a:lnTo>
                <a:cubicBezTo>
                  <a:pt x="1013047" y="1578027"/>
                  <a:pt x="1578038" y="1013036"/>
                  <a:pt x="2274977" y="1013036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6"/>
          <p:cNvSpPr/>
          <p:nvPr/>
        </p:nvSpPr>
        <p:spPr>
          <a:xfrm>
            <a:off x="6958440" y="432000"/>
            <a:ext cx="1103760" cy="273960"/>
          </a:xfrm>
          <a:custGeom>
            <a:avLst/>
            <a:gdLst/>
            <a:ahLst/>
            <a:rect l="l" t="t" r="r" b="b"/>
            <a:pathLst>
              <a:path w="2212339" h="553085">
                <a:moveTo>
                  <a:pt x="276542" y="0"/>
                </a:moveTo>
                <a:cubicBezTo>
                  <a:pt x="123753" y="0"/>
                  <a:pt x="0" y="123753"/>
                  <a:pt x="0" y="276543"/>
                </a:cubicBezTo>
                <a:cubicBezTo>
                  <a:pt x="0" y="429332"/>
                  <a:pt x="123753" y="553085"/>
                  <a:pt x="276542" y="553085"/>
                </a:cubicBezTo>
                <a:cubicBezTo>
                  <a:pt x="429332" y="553085"/>
                  <a:pt x="553085" y="429332"/>
                  <a:pt x="553085" y="276543"/>
                </a:cubicBezTo>
                <a:cubicBezTo>
                  <a:pt x="553085" y="123753"/>
                  <a:pt x="429332" y="0"/>
                  <a:pt x="276542" y="0"/>
                </a:cubicBezTo>
                <a:close/>
                <a:moveTo>
                  <a:pt x="1935797" y="0"/>
                </a:moveTo>
                <a:cubicBezTo>
                  <a:pt x="1783007" y="0"/>
                  <a:pt x="1659254" y="123753"/>
                  <a:pt x="1659254" y="276543"/>
                </a:cubicBezTo>
                <a:cubicBezTo>
                  <a:pt x="1659254" y="429332"/>
                  <a:pt x="1783007" y="553085"/>
                  <a:pt x="1935797" y="553085"/>
                </a:cubicBezTo>
                <a:cubicBezTo>
                  <a:pt x="2088586" y="553085"/>
                  <a:pt x="2212339" y="429332"/>
                  <a:pt x="2212339" y="276543"/>
                </a:cubicBezTo>
                <a:cubicBezTo>
                  <a:pt x="2212339" y="123753"/>
                  <a:pt x="2088586" y="0"/>
                  <a:pt x="1935797" y="0"/>
                </a:cubicBezTo>
                <a:close/>
                <a:moveTo>
                  <a:pt x="1106170" y="0"/>
                </a:moveTo>
                <a:cubicBezTo>
                  <a:pt x="953380" y="0"/>
                  <a:pt x="829627" y="123753"/>
                  <a:pt x="829627" y="276543"/>
                </a:cubicBezTo>
                <a:cubicBezTo>
                  <a:pt x="829627" y="429332"/>
                  <a:pt x="953380" y="553085"/>
                  <a:pt x="1106170" y="553085"/>
                </a:cubicBezTo>
                <a:cubicBezTo>
                  <a:pt x="1258959" y="553085"/>
                  <a:pt x="1382712" y="429332"/>
                  <a:pt x="1382712" y="276543"/>
                </a:cubicBezTo>
                <a:cubicBezTo>
                  <a:pt x="1382712" y="123753"/>
                  <a:pt x="1258959" y="0"/>
                  <a:pt x="1106170" y="0"/>
                </a:cubicBez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TextShape 11"/>
          <p:cNvSpPr/>
          <p:nvPr/>
        </p:nvSpPr>
        <p:spPr>
          <a:xfrm>
            <a:off x="1008000" y="15840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12"/>
          <p:cNvSpPr/>
          <p:nvPr/>
        </p:nvSpPr>
        <p:spPr>
          <a:xfrm>
            <a:off x="1008000" y="22194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TextShape 13"/>
          <p:cNvSpPr/>
          <p:nvPr/>
        </p:nvSpPr>
        <p:spPr>
          <a:xfrm>
            <a:off x="1002240" y="29394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TextShape 14"/>
          <p:cNvSpPr/>
          <p:nvPr/>
        </p:nvSpPr>
        <p:spPr>
          <a:xfrm>
            <a:off x="1008000" y="3587400"/>
            <a:ext cx="288396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228600" y="1371600"/>
            <a:ext cx="3885480" cy="3656880"/>
          </a:xfrm>
          <a:prstGeom prst="rect">
            <a:avLst/>
          </a:prstGeom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2"/>
          <a:stretch/>
        </p:blipFill>
        <p:spPr>
          <a:xfrm>
            <a:off x="4343400" y="1371600"/>
            <a:ext cx="483696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88888"/>
      </a:dk2>
      <a:lt2>
        <a:srgbClr val="f5f5ef"/>
      </a:lt2>
      <a:accent1>
        <a:srgbClr val="efbc49"/>
      </a:accent1>
      <a:accent2>
        <a:srgbClr val="d8a530"/>
      </a:accent2>
      <a:accent3>
        <a:srgbClr val="ab8540"/>
      </a:accent3>
      <a:accent4>
        <a:srgbClr val="494f56"/>
      </a:accent4>
      <a:accent5>
        <a:srgbClr val="888888"/>
      </a:accent5>
      <a:accent6>
        <a:srgbClr val="b1b1b2"/>
      </a:accent6>
      <a:hlink>
        <a:srgbClr val="363739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Application>LibreOffice/7.1.8.1$Windows_X86_64 LibreOffice_project/e1f30c802c3269a1d052614453f260e49458c82c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2022-03-04T11:21:43Z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