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305" r:id="rId10"/>
    <p:sldId id="306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B7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8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36343-F9FD-43FC-8E92-C76AB197F4DB}" type="datetimeFigureOut">
              <a:rPr lang="en-IN" smtClean="0"/>
              <a:t>21-06-2016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2420A-6740-4532-B24F-6CCD4E0BA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2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6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5400"/>
            <a:ext cx="9144000" cy="5168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4095" y="2054977"/>
            <a:ext cx="6763526" cy="18745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045" y="2361302"/>
            <a:ext cx="527305" cy="1261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5700" y="2349555"/>
            <a:ext cx="384557" cy="1261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700" y="2339133"/>
            <a:ext cx="5700650" cy="690393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700" y="3247253"/>
            <a:ext cx="5700650" cy="435251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57200" y="4610100"/>
            <a:ext cx="8686800" cy="533400"/>
          </a:xfrm>
          <a:custGeom>
            <a:avLst/>
            <a:gdLst>
              <a:gd name="connsiteX0" fmla="*/ 0 w 8686800"/>
              <a:gd name="connsiteY0" fmla="*/ 0 h 520700"/>
              <a:gd name="connsiteX1" fmla="*/ 8686800 w 8686800"/>
              <a:gd name="connsiteY1" fmla="*/ 0 h 520700"/>
              <a:gd name="connsiteX2" fmla="*/ 8686800 w 8686800"/>
              <a:gd name="connsiteY2" fmla="*/ 520700 h 520700"/>
              <a:gd name="connsiteX3" fmla="*/ 0 w 8686800"/>
              <a:gd name="connsiteY3" fmla="*/ 520700 h 520700"/>
              <a:gd name="connsiteX4" fmla="*/ 0 w 8686800"/>
              <a:gd name="connsiteY4" fmla="*/ 0 h 520700"/>
              <a:gd name="connsiteX0" fmla="*/ 215900 w 8686800"/>
              <a:gd name="connsiteY0" fmla="*/ 0 h 533400"/>
              <a:gd name="connsiteX1" fmla="*/ 8686800 w 8686800"/>
              <a:gd name="connsiteY1" fmla="*/ 12700 h 533400"/>
              <a:gd name="connsiteX2" fmla="*/ 8686800 w 8686800"/>
              <a:gd name="connsiteY2" fmla="*/ 533400 h 533400"/>
              <a:gd name="connsiteX3" fmla="*/ 0 w 8686800"/>
              <a:gd name="connsiteY3" fmla="*/ 533400 h 533400"/>
              <a:gd name="connsiteX4" fmla="*/ 215900 w 8686800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0" h="533400">
                <a:moveTo>
                  <a:pt x="215900" y="0"/>
                </a:moveTo>
                <a:lnTo>
                  <a:pt x="8686800" y="12700"/>
                </a:lnTo>
                <a:lnTo>
                  <a:pt x="8686800" y="533400"/>
                </a:lnTo>
                <a:lnTo>
                  <a:pt x="0" y="533400"/>
                </a:lnTo>
                <a:lnTo>
                  <a:pt x="215900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91281" y="4767263"/>
            <a:ext cx="872539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4DF288E4-7260-4BC0-9CB0-8B11D65B28D6}" type="datetime1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150" y="4767263"/>
            <a:ext cx="30861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875" y="4767263"/>
            <a:ext cx="655551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F54A601B-1D17-4B57-8D12-00B96ACAA03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63" y="316614"/>
            <a:ext cx="1077139" cy="5519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117" y="274406"/>
            <a:ext cx="1100011" cy="3048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3250" y="352326"/>
            <a:ext cx="818182" cy="1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3A69-D56B-45A7-8B21-6D0FB29EF10C}" type="datetime1">
              <a:rPr lang="en-IN" smtClean="0"/>
              <a:t>21-06-2016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0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C2A-45D4-4D19-810A-1FDBD39AFB42}" type="datetime1">
              <a:rPr lang="en-IN" smtClean="0"/>
              <a:t>21-06-2016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0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9F88-C39B-42CB-A2F8-1ACAD71951F6}" type="datetime1">
              <a:rPr lang="en-IN" smtClean="0"/>
              <a:t>21-06-2016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55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0FF4-9384-4FE2-9AC4-199EB18CA3D5}" type="datetime1">
              <a:rPr lang="en-IN" smtClean="0"/>
              <a:t>21-06-2016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6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98AF-BB63-45D5-B987-5232BD031C40}" type="datetime1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85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8153-61A5-49B8-92B6-68F7CA884FBC}" type="datetime1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44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724" y="267471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54724" y="619462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5048851"/>
            <a:ext cx="9144000" cy="9464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" name="Flowchart: Off-page Connector 21"/>
          <p:cNvSpPr/>
          <p:nvPr userDrawn="1"/>
        </p:nvSpPr>
        <p:spPr>
          <a:xfrm rot="5400000">
            <a:off x="8798358" y="94649"/>
            <a:ext cx="288035" cy="403249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311" y="152256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909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 userDrawn="1"/>
        </p:nvGrpSpPr>
        <p:grpSpPr>
          <a:xfrm>
            <a:off x="0" y="5048851"/>
            <a:ext cx="9144000" cy="9464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5623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43790" y="406017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r">
              <a:defRPr sz="20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367790" y="758008"/>
            <a:ext cx="4114800" cy="20074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r">
              <a:buNone/>
              <a:defRPr sz="105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0" name="Flowchart: Off-page Connector 9"/>
          <p:cNvSpPr/>
          <p:nvPr userDrawn="1"/>
        </p:nvSpPr>
        <p:spPr>
          <a:xfrm rot="5400000">
            <a:off x="8798358" y="94649"/>
            <a:ext cx="288035" cy="403249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311" y="152256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 userDrawn="1"/>
        </p:nvSpPr>
        <p:spPr>
          <a:xfrm>
            <a:off x="3438525" y="4813872"/>
            <a:ext cx="5705475" cy="320453"/>
          </a:xfrm>
          <a:custGeom>
            <a:avLst/>
            <a:gdLst>
              <a:gd name="connsiteX0" fmla="*/ 0 w 8686800"/>
              <a:gd name="connsiteY0" fmla="*/ 0 h 520700"/>
              <a:gd name="connsiteX1" fmla="*/ 8686800 w 8686800"/>
              <a:gd name="connsiteY1" fmla="*/ 0 h 520700"/>
              <a:gd name="connsiteX2" fmla="*/ 8686800 w 8686800"/>
              <a:gd name="connsiteY2" fmla="*/ 520700 h 520700"/>
              <a:gd name="connsiteX3" fmla="*/ 0 w 8686800"/>
              <a:gd name="connsiteY3" fmla="*/ 520700 h 520700"/>
              <a:gd name="connsiteX4" fmla="*/ 0 w 8686800"/>
              <a:gd name="connsiteY4" fmla="*/ 0 h 520700"/>
              <a:gd name="connsiteX0" fmla="*/ 215900 w 8686800"/>
              <a:gd name="connsiteY0" fmla="*/ 0 h 533400"/>
              <a:gd name="connsiteX1" fmla="*/ 8686800 w 8686800"/>
              <a:gd name="connsiteY1" fmla="*/ 12700 h 533400"/>
              <a:gd name="connsiteX2" fmla="*/ 8686800 w 8686800"/>
              <a:gd name="connsiteY2" fmla="*/ 533400 h 533400"/>
              <a:gd name="connsiteX3" fmla="*/ 0 w 8686800"/>
              <a:gd name="connsiteY3" fmla="*/ 533400 h 533400"/>
              <a:gd name="connsiteX4" fmla="*/ 215900 w 8686800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0" h="533400">
                <a:moveTo>
                  <a:pt x="215900" y="0"/>
                </a:moveTo>
                <a:lnTo>
                  <a:pt x="8686800" y="12700"/>
                </a:lnTo>
                <a:lnTo>
                  <a:pt x="8686800" y="533400"/>
                </a:lnTo>
                <a:lnTo>
                  <a:pt x="0" y="533400"/>
                </a:lnTo>
                <a:lnTo>
                  <a:pt x="2159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14"/>
          <p:cNvSpPr/>
          <p:nvPr userDrawn="1"/>
        </p:nvSpPr>
        <p:spPr>
          <a:xfrm>
            <a:off x="4064000" y="4727225"/>
            <a:ext cx="5080000" cy="400751"/>
          </a:xfrm>
          <a:custGeom>
            <a:avLst/>
            <a:gdLst>
              <a:gd name="connsiteX0" fmla="*/ 0 w 8686800"/>
              <a:gd name="connsiteY0" fmla="*/ 0 h 520700"/>
              <a:gd name="connsiteX1" fmla="*/ 8686800 w 8686800"/>
              <a:gd name="connsiteY1" fmla="*/ 0 h 520700"/>
              <a:gd name="connsiteX2" fmla="*/ 8686800 w 8686800"/>
              <a:gd name="connsiteY2" fmla="*/ 520700 h 520700"/>
              <a:gd name="connsiteX3" fmla="*/ 0 w 8686800"/>
              <a:gd name="connsiteY3" fmla="*/ 520700 h 520700"/>
              <a:gd name="connsiteX4" fmla="*/ 0 w 8686800"/>
              <a:gd name="connsiteY4" fmla="*/ 0 h 520700"/>
              <a:gd name="connsiteX0" fmla="*/ 215900 w 8686800"/>
              <a:gd name="connsiteY0" fmla="*/ 0 h 533400"/>
              <a:gd name="connsiteX1" fmla="*/ 8686800 w 8686800"/>
              <a:gd name="connsiteY1" fmla="*/ 12700 h 533400"/>
              <a:gd name="connsiteX2" fmla="*/ 8686800 w 8686800"/>
              <a:gd name="connsiteY2" fmla="*/ 533400 h 533400"/>
              <a:gd name="connsiteX3" fmla="*/ 0 w 8686800"/>
              <a:gd name="connsiteY3" fmla="*/ 533400 h 533400"/>
              <a:gd name="connsiteX4" fmla="*/ 215900 w 8686800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0" h="533400">
                <a:moveTo>
                  <a:pt x="215900" y="0"/>
                </a:moveTo>
                <a:lnTo>
                  <a:pt x="8686800" y="12700"/>
                </a:lnTo>
                <a:lnTo>
                  <a:pt x="8686800" y="533400"/>
                </a:lnTo>
                <a:lnTo>
                  <a:pt x="0" y="533400"/>
                </a:lnTo>
                <a:lnTo>
                  <a:pt x="215900" y="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938"/>
            <a:ext cx="9144000" cy="1338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0921"/>
            <a:ext cx="7886700" cy="3101801"/>
          </a:xfrm>
        </p:spPr>
        <p:txBody>
          <a:bodyPr/>
          <a:lstStyle>
            <a:lvl1pPr marL="171450" indent="-171450">
              <a:buClr>
                <a:srgbClr val="0E2B72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4642" y="4767263"/>
            <a:ext cx="793217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88F216-553E-4EBE-B9D4-1D5B59D246CA}" type="datetime1">
              <a:rPr lang="en-IN" smtClean="0"/>
              <a:t>21-06-2016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31428" y="4767263"/>
            <a:ext cx="280554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www.zensar.com  |  © </a:t>
            </a:r>
            <a:r>
              <a:rPr lang="en-IN" dirty="0" err="1" smtClean="0"/>
              <a:t>Zensar</a:t>
            </a:r>
            <a:r>
              <a:rPr lang="en-IN" dirty="0" smtClean="0"/>
              <a:t> Technologies 2016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8788" y="4767263"/>
            <a:ext cx="49252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4A601B-1D17-4B57-8D12-00B96ACAA03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33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54724" y="267471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54724" y="619462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952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oter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5048851"/>
            <a:ext cx="9144000" cy="94649"/>
            <a:chOff x="0" y="2573904"/>
            <a:chExt cx="8767278" cy="44695"/>
          </a:xfrm>
        </p:grpSpPr>
        <p:grpSp>
          <p:nvGrpSpPr>
            <p:cNvPr id="9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" name="Flowchart: Off-page Connector 17"/>
          <p:cNvSpPr/>
          <p:nvPr userDrawn="1"/>
        </p:nvSpPr>
        <p:spPr>
          <a:xfrm rot="5400000">
            <a:off x="8798358" y="94649"/>
            <a:ext cx="288035" cy="403249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311" y="152256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54724" y="267471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54724" y="619462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8" name="Flowchart: Off-page Connector 7"/>
          <p:cNvSpPr/>
          <p:nvPr userDrawn="1"/>
        </p:nvSpPr>
        <p:spPr>
          <a:xfrm rot="5400000">
            <a:off x="8798358" y="94649"/>
            <a:ext cx="288035" cy="403249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311" y="152256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Off-page Connector 9"/>
          <p:cNvSpPr/>
          <p:nvPr userDrawn="1"/>
        </p:nvSpPr>
        <p:spPr>
          <a:xfrm rot="5400000">
            <a:off x="8798358" y="94649"/>
            <a:ext cx="288035" cy="403249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7311" y="152256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 userDrawn="1"/>
        </p:nvSpPr>
        <p:spPr>
          <a:xfrm>
            <a:off x="3438525" y="4879780"/>
            <a:ext cx="5705475" cy="264837"/>
          </a:xfrm>
          <a:custGeom>
            <a:avLst/>
            <a:gdLst>
              <a:gd name="connsiteX0" fmla="*/ 0 w 8686800"/>
              <a:gd name="connsiteY0" fmla="*/ 0 h 520700"/>
              <a:gd name="connsiteX1" fmla="*/ 8686800 w 8686800"/>
              <a:gd name="connsiteY1" fmla="*/ 0 h 520700"/>
              <a:gd name="connsiteX2" fmla="*/ 8686800 w 8686800"/>
              <a:gd name="connsiteY2" fmla="*/ 520700 h 520700"/>
              <a:gd name="connsiteX3" fmla="*/ 0 w 8686800"/>
              <a:gd name="connsiteY3" fmla="*/ 520700 h 520700"/>
              <a:gd name="connsiteX4" fmla="*/ 0 w 8686800"/>
              <a:gd name="connsiteY4" fmla="*/ 0 h 520700"/>
              <a:gd name="connsiteX0" fmla="*/ 215900 w 8686800"/>
              <a:gd name="connsiteY0" fmla="*/ 0 h 533400"/>
              <a:gd name="connsiteX1" fmla="*/ 8686800 w 8686800"/>
              <a:gd name="connsiteY1" fmla="*/ 12700 h 533400"/>
              <a:gd name="connsiteX2" fmla="*/ 8686800 w 8686800"/>
              <a:gd name="connsiteY2" fmla="*/ 533400 h 533400"/>
              <a:gd name="connsiteX3" fmla="*/ 0 w 8686800"/>
              <a:gd name="connsiteY3" fmla="*/ 533400 h 533400"/>
              <a:gd name="connsiteX4" fmla="*/ 215900 w 8686800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0" h="533400">
                <a:moveTo>
                  <a:pt x="215900" y="0"/>
                </a:moveTo>
                <a:lnTo>
                  <a:pt x="8686800" y="12700"/>
                </a:lnTo>
                <a:lnTo>
                  <a:pt x="8686800" y="533400"/>
                </a:lnTo>
                <a:lnTo>
                  <a:pt x="0" y="533400"/>
                </a:lnTo>
                <a:lnTo>
                  <a:pt x="2159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770"/>
            <a:ext cx="9144000" cy="50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336"/>
            <a:ext cx="7886700" cy="46378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4642" y="4920768"/>
            <a:ext cx="793217" cy="1700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63020A-9481-4A82-A9D9-33388560BB99}" type="datetime1">
              <a:rPr lang="en-IN" smtClean="0"/>
              <a:t>21-06-2016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31428" y="4920768"/>
            <a:ext cx="2805545" cy="1700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www.zensar.com  |  © </a:t>
            </a:r>
            <a:r>
              <a:rPr lang="en-IN" dirty="0" err="1" smtClean="0"/>
              <a:t>Zensar</a:t>
            </a:r>
            <a:r>
              <a:rPr lang="en-IN" dirty="0" smtClean="0"/>
              <a:t> Technologies 2016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8788" y="4920768"/>
            <a:ext cx="492525" cy="1700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4A601B-1D17-4B57-8D12-00B96ACAA03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987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 userDrawn="1"/>
        </p:nvSpPr>
        <p:spPr>
          <a:xfrm>
            <a:off x="3438525" y="4879780"/>
            <a:ext cx="5705475" cy="264837"/>
          </a:xfrm>
          <a:custGeom>
            <a:avLst/>
            <a:gdLst>
              <a:gd name="connsiteX0" fmla="*/ 0 w 8686800"/>
              <a:gd name="connsiteY0" fmla="*/ 0 h 520700"/>
              <a:gd name="connsiteX1" fmla="*/ 8686800 w 8686800"/>
              <a:gd name="connsiteY1" fmla="*/ 0 h 520700"/>
              <a:gd name="connsiteX2" fmla="*/ 8686800 w 8686800"/>
              <a:gd name="connsiteY2" fmla="*/ 520700 h 520700"/>
              <a:gd name="connsiteX3" fmla="*/ 0 w 8686800"/>
              <a:gd name="connsiteY3" fmla="*/ 520700 h 520700"/>
              <a:gd name="connsiteX4" fmla="*/ 0 w 8686800"/>
              <a:gd name="connsiteY4" fmla="*/ 0 h 520700"/>
              <a:gd name="connsiteX0" fmla="*/ 215900 w 8686800"/>
              <a:gd name="connsiteY0" fmla="*/ 0 h 533400"/>
              <a:gd name="connsiteX1" fmla="*/ 8686800 w 8686800"/>
              <a:gd name="connsiteY1" fmla="*/ 12700 h 533400"/>
              <a:gd name="connsiteX2" fmla="*/ 8686800 w 8686800"/>
              <a:gd name="connsiteY2" fmla="*/ 533400 h 533400"/>
              <a:gd name="connsiteX3" fmla="*/ 0 w 8686800"/>
              <a:gd name="connsiteY3" fmla="*/ 533400 h 533400"/>
              <a:gd name="connsiteX4" fmla="*/ 215900 w 8686800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0" h="533400">
                <a:moveTo>
                  <a:pt x="215900" y="0"/>
                </a:moveTo>
                <a:lnTo>
                  <a:pt x="8686800" y="12700"/>
                </a:lnTo>
                <a:lnTo>
                  <a:pt x="8686800" y="533400"/>
                </a:lnTo>
                <a:lnTo>
                  <a:pt x="0" y="533400"/>
                </a:lnTo>
                <a:lnTo>
                  <a:pt x="21590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770"/>
            <a:ext cx="9144000" cy="50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336"/>
            <a:ext cx="7886700" cy="46378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660400"/>
            <a:ext cx="7886700" cy="4063999"/>
          </a:xfrm>
        </p:spPr>
        <p:txBody>
          <a:bodyPr/>
          <a:lstStyle>
            <a:lvl1pPr marL="171450" indent="-171450">
              <a:buClr>
                <a:srgbClr val="0E2B72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4642" y="4920768"/>
            <a:ext cx="793217" cy="1700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DC8D3F-6626-4E47-A495-B4EA5B3FAADB}" type="datetime1">
              <a:rPr lang="en-IN" smtClean="0"/>
              <a:t>21-06-2016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31428" y="4920768"/>
            <a:ext cx="2805545" cy="1700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www.zensar.com  |  © </a:t>
            </a:r>
            <a:r>
              <a:rPr lang="en-IN" dirty="0" err="1" smtClean="0"/>
              <a:t>Zensar</a:t>
            </a:r>
            <a:r>
              <a:rPr lang="en-IN" dirty="0" smtClean="0"/>
              <a:t> Technologies 2016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8788" y="4920768"/>
            <a:ext cx="492525" cy="1700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4A601B-1D17-4B57-8D12-00B96ACAA03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69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 userDrawn="1"/>
        </p:nvSpPr>
        <p:spPr>
          <a:xfrm>
            <a:off x="3438525" y="4813872"/>
            <a:ext cx="5705475" cy="320453"/>
          </a:xfrm>
          <a:custGeom>
            <a:avLst/>
            <a:gdLst>
              <a:gd name="connsiteX0" fmla="*/ 0 w 8686800"/>
              <a:gd name="connsiteY0" fmla="*/ 0 h 520700"/>
              <a:gd name="connsiteX1" fmla="*/ 8686800 w 8686800"/>
              <a:gd name="connsiteY1" fmla="*/ 0 h 520700"/>
              <a:gd name="connsiteX2" fmla="*/ 8686800 w 8686800"/>
              <a:gd name="connsiteY2" fmla="*/ 520700 h 520700"/>
              <a:gd name="connsiteX3" fmla="*/ 0 w 8686800"/>
              <a:gd name="connsiteY3" fmla="*/ 520700 h 520700"/>
              <a:gd name="connsiteX4" fmla="*/ 0 w 8686800"/>
              <a:gd name="connsiteY4" fmla="*/ 0 h 520700"/>
              <a:gd name="connsiteX0" fmla="*/ 215900 w 8686800"/>
              <a:gd name="connsiteY0" fmla="*/ 0 h 533400"/>
              <a:gd name="connsiteX1" fmla="*/ 8686800 w 8686800"/>
              <a:gd name="connsiteY1" fmla="*/ 12700 h 533400"/>
              <a:gd name="connsiteX2" fmla="*/ 8686800 w 8686800"/>
              <a:gd name="connsiteY2" fmla="*/ 533400 h 533400"/>
              <a:gd name="connsiteX3" fmla="*/ 0 w 8686800"/>
              <a:gd name="connsiteY3" fmla="*/ 533400 h 533400"/>
              <a:gd name="connsiteX4" fmla="*/ 215900 w 8686800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6800" h="533400">
                <a:moveTo>
                  <a:pt x="215900" y="0"/>
                </a:moveTo>
                <a:lnTo>
                  <a:pt x="8686800" y="12700"/>
                </a:lnTo>
                <a:lnTo>
                  <a:pt x="8686800" y="533400"/>
                </a:lnTo>
                <a:lnTo>
                  <a:pt x="0" y="533400"/>
                </a:lnTo>
                <a:lnTo>
                  <a:pt x="2159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909" b="19005"/>
          <a:stretch/>
        </p:blipFill>
        <p:spPr>
          <a:xfrm>
            <a:off x="0" y="-12700"/>
            <a:ext cx="9144000" cy="114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970"/>
            <a:ext cx="6369050" cy="71165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3953"/>
            <a:ext cx="7886700" cy="3078770"/>
          </a:xfrm>
        </p:spPr>
        <p:txBody>
          <a:bodyPr/>
          <a:lstStyle>
            <a:lvl1pPr marL="171450" indent="-171450">
              <a:buClr>
                <a:srgbClr val="0E2B72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36897" y="4877514"/>
            <a:ext cx="721106" cy="205743"/>
          </a:xfrm>
        </p:spPr>
        <p:txBody>
          <a:bodyPr/>
          <a:lstStyle/>
          <a:p>
            <a:fld id="{46F8417B-B3E0-4FEC-A1E2-E9560EE37B99}" type="datetime1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1153" y="4877514"/>
            <a:ext cx="2550495" cy="205743"/>
          </a:xfrm>
        </p:spPr>
        <p:txBody>
          <a:bodyPr/>
          <a:lstStyle/>
          <a:p>
            <a:r>
              <a:rPr lang="en-IN" dirty="0" smtClean="0"/>
              <a:t>www.zensar.com  |  © </a:t>
            </a:r>
            <a:r>
              <a:rPr lang="en-IN" dirty="0" err="1" smtClean="0"/>
              <a:t>Zensar</a:t>
            </a:r>
            <a:r>
              <a:rPr lang="en-IN" dirty="0" smtClean="0"/>
              <a:t> Technologies 2016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9428" y="4877514"/>
            <a:ext cx="407045" cy="205743"/>
          </a:xfrm>
        </p:spPr>
        <p:txBody>
          <a:bodyPr/>
          <a:lstStyle/>
          <a:p>
            <a:fld id="{F54A601B-1D17-4B57-8D12-00B96ACAA03B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1970" y="133537"/>
            <a:ext cx="1365384" cy="6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8B45-20CE-45A8-BBAB-45C497018300}" type="datetime1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17"/>
          <p:cNvSpPr/>
          <p:nvPr userDrawn="1"/>
        </p:nvSpPr>
        <p:spPr>
          <a:xfrm>
            <a:off x="-9524" y="0"/>
            <a:ext cx="3743324" cy="5143500"/>
          </a:xfrm>
          <a:custGeom>
            <a:avLst/>
            <a:gdLst>
              <a:gd name="connsiteX0" fmla="*/ 0 w 4013200"/>
              <a:gd name="connsiteY0" fmla="*/ 0 h 6413500"/>
              <a:gd name="connsiteX1" fmla="*/ 4013200 w 4013200"/>
              <a:gd name="connsiteY1" fmla="*/ 0 h 6413500"/>
              <a:gd name="connsiteX2" fmla="*/ 4013200 w 4013200"/>
              <a:gd name="connsiteY2" fmla="*/ 6413500 h 6413500"/>
              <a:gd name="connsiteX3" fmla="*/ 0 w 4013200"/>
              <a:gd name="connsiteY3" fmla="*/ 6413500 h 6413500"/>
              <a:gd name="connsiteX4" fmla="*/ 0 w 4013200"/>
              <a:gd name="connsiteY4" fmla="*/ 0 h 6413500"/>
              <a:gd name="connsiteX0" fmla="*/ 0 w 4013200"/>
              <a:gd name="connsiteY0" fmla="*/ 0 h 6413500"/>
              <a:gd name="connsiteX1" fmla="*/ 2857500 w 4013200"/>
              <a:gd name="connsiteY1" fmla="*/ 12700 h 6413500"/>
              <a:gd name="connsiteX2" fmla="*/ 4013200 w 4013200"/>
              <a:gd name="connsiteY2" fmla="*/ 6413500 h 6413500"/>
              <a:gd name="connsiteX3" fmla="*/ 0 w 4013200"/>
              <a:gd name="connsiteY3" fmla="*/ 6413500 h 6413500"/>
              <a:gd name="connsiteX4" fmla="*/ 0 w 4013200"/>
              <a:gd name="connsiteY4" fmla="*/ 0 h 6413500"/>
              <a:gd name="connsiteX0" fmla="*/ 0 w 4013200"/>
              <a:gd name="connsiteY0" fmla="*/ 0 h 6413500"/>
              <a:gd name="connsiteX1" fmla="*/ 2870200 w 4013200"/>
              <a:gd name="connsiteY1" fmla="*/ 12700 h 6413500"/>
              <a:gd name="connsiteX2" fmla="*/ 4013200 w 4013200"/>
              <a:gd name="connsiteY2" fmla="*/ 6413500 h 6413500"/>
              <a:gd name="connsiteX3" fmla="*/ 0 w 4013200"/>
              <a:gd name="connsiteY3" fmla="*/ 6413500 h 6413500"/>
              <a:gd name="connsiteX4" fmla="*/ 0 w 4013200"/>
              <a:gd name="connsiteY4" fmla="*/ 0 h 6413500"/>
              <a:gd name="connsiteX0" fmla="*/ 0 w 4013200"/>
              <a:gd name="connsiteY0" fmla="*/ 25400 h 6438900"/>
              <a:gd name="connsiteX1" fmla="*/ 2882900 w 4013200"/>
              <a:gd name="connsiteY1" fmla="*/ 0 h 6438900"/>
              <a:gd name="connsiteX2" fmla="*/ 4013200 w 4013200"/>
              <a:gd name="connsiteY2" fmla="*/ 6438900 h 6438900"/>
              <a:gd name="connsiteX3" fmla="*/ 0 w 4013200"/>
              <a:gd name="connsiteY3" fmla="*/ 6438900 h 6438900"/>
              <a:gd name="connsiteX4" fmla="*/ 0 w 4013200"/>
              <a:gd name="connsiteY4" fmla="*/ 25400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6438900">
                <a:moveTo>
                  <a:pt x="0" y="25400"/>
                </a:moveTo>
                <a:lnTo>
                  <a:pt x="2882900" y="0"/>
                </a:lnTo>
                <a:lnTo>
                  <a:pt x="4013200" y="6438900"/>
                </a:lnTo>
                <a:lnTo>
                  <a:pt x="0" y="6438900"/>
                </a:lnTo>
                <a:lnTo>
                  <a:pt x="0" y="25400"/>
                </a:lnTo>
                <a:close/>
              </a:path>
            </a:pathLst>
          </a:custGeom>
          <a:solidFill>
            <a:srgbClr val="0E2B7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09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82644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6AED-44A0-4181-93A4-F75BC15DFA5B}" type="datetime1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17"/>
          <p:cNvSpPr/>
          <p:nvPr userDrawn="1"/>
        </p:nvSpPr>
        <p:spPr>
          <a:xfrm>
            <a:off x="-9524" y="0"/>
            <a:ext cx="3743324" cy="5143500"/>
          </a:xfrm>
          <a:custGeom>
            <a:avLst/>
            <a:gdLst>
              <a:gd name="connsiteX0" fmla="*/ 0 w 4013200"/>
              <a:gd name="connsiteY0" fmla="*/ 0 h 6413500"/>
              <a:gd name="connsiteX1" fmla="*/ 4013200 w 4013200"/>
              <a:gd name="connsiteY1" fmla="*/ 0 h 6413500"/>
              <a:gd name="connsiteX2" fmla="*/ 4013200 w 4013200"/>
              <a:gd name="connsiteY2" fmla="*/ 6413500 h 6413500"/>
              <a:gd name="connsiteX3" fmla="*/ 0 w 4013200"/>
              <a:gd name="connsiteY3" fmla="*/ 6413500 h 6413500"/>
              <a:gd name="connsiteX4" fmla="*/ 0 w 4013200"/>
              <a:gd name="connsiteY4" fmla="*/ 0 h 6413500"/>
              <a:gd name="connsiteX0" fmla="*/ 0 w 4013200"/>
              <a:gd name="connsiteY0" fmla="*/ 0 h 6413500"/>
              <a:gd name="connsiteX1" fmla="*/ 2857500 w 4013200"/>
              <a:gd name="connsiteY1" fmla="*/ 12700 h 6413500"/>
              <a:gd name="connsiteX2" fmla="*/ 4013200 w 4013200"/>
              <a:gd name="connsiteY2" fmla="*/ 6413500 h 6413500"/>
              <a:gd name="connsiteX3" fmla="*/ 0 w 4013200"/>
              <a:gd name="connsiteY3" fmla="*/ 6413500 h 6413500"/>
              <a:gd name="connsiteX4" fmla="*/ 0 w 4013200"/>
              <a:gd name="connsiteY4" fmla="*/ 0 h 6413500"/>
              <a:gd name="connsiteX0" fmla="*/ 0 w 4013200"/>
              <a:gd name="connsiteY0" fmla="*/ 0 h 6413500"/>
              <a:gd name="connsiteX1" fmla="*/ 2870200 w 4013200"/>
              <a:gd name="connsiteY1" fmla="*/ 12700 h 6413500"/>
              <a:gd name="connsiteX2" fmla="*/ 4013200 w 4013200"/>
              <a:gd name="connsiteY2" fmla="*/ 6413500 h 6413500"/>
              <a:gd name="connsiteX3" fmla="*/ 0 w 4013200"/>
              <a:gd name="connsiteY3" fmla="*/ 6413500 h 6413500"/>
              <a:gd name="connsiteX4" fmla="*/ 0 w 4013200"/>
              <a:gd name="connsiteY4" fmla="*/ 0 h 6413500"/>
              <a:gd name="connsiteX0" fmla="*/ 0 w 4013200"/>
              <a:gd name="connsiteY0" fmla="*/ 25400 h 6438900"/>
              <a:gd name="connsiteX1" fmla="*/ 2882900 w 4013200"/>
              <a:gd name="connsiteY1" fmla="*/ 0 h 6438900"/>
              <a:gd name="connsiteX2" fmla="*/ 4013200 w 4013200"/>
              <a:gd name="connsiteY2" fmla="*/ 6438900 h 6438900"/>
              <a:gd name="connsiteX3" fmla="*/ 0 w 4013200"/>
              <a:gd name="connsiteY3" fmla="*/ 6438900 h 6438900"/>
              <a:gd name="connsiteX4" fmla="*/ 0 w 4013200"/>
              <a:gd name="connsiteY4" fmla="*/ 25400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6438900">
                <a:moveTo>
                  <a:pt x="0" y="25400"/>
                </a:moveTo>
                <a:lnTo>
                  <a:pt x="2882900" y="0"/>
                </a:lnTo>
                <a:lnTo>
                  <a:pt x="4013200" y="6438900"/>
                </a:lnTo>
                <a:lnTo>
                  <a:pt x="0" y="6438900"/>
                </a:lnTo>
                <a:lnTo>
                  <a:pt x="0" y="25400"/>
                </a:lnTo>
                <a:close/>
              </a:path>
            </a:pathLst>
          </a:custGeom>
          <a:solidFill>
            <a:srgbClr val="0E2B7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B9B7-8B81-462A-BED8-2154EAD10FD9}" type="datetime1">
              <a:rPr lang="en-IN" smtClean="0"/>
              <a:t>21-06-2016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37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33A7-6943-488A-AC7A-847F17781A36}" type="datetime1">
              <a:rPr lang="en-IN" smtClean="0"/>
              <a:t>21-06-2016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9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8C86-40D0-4D4E-A057-143E9D908E66}" type="datetime1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601B-1D17-4B57-8D12-00B96ACAA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78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8" r:id="rId3"/>
    <p:sldLayoutId id="2147483708" r:id="rId4"/>
    <p:sldLayoutId id="2147483696" r:id="rId5"/>
    <p:sldLayoutId id="2147483687" r:id="rId6"/>
    <p:sldLayoutId id="214748369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9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AD6-A3B4-40A2-9CA3-14F0AC0010E8}" type="datetime1">
              <a:rPr lang="en-IN" smtClean="0"/>
              <a:t>21-06-2016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Take Great Steps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E746-A230-4B58-85B5-D99AF51F7A51}" type="datetime1">
              <a:rPr lang="en-IN" smtClean="0"/>
              <a:t>21-06-2016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577608" y="1265497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07449" y="1564675"/>
            <a:ext cx="1785817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7608" y="1871760"/>
            <a:ext cx="2506133" cy="829901"/>
            <a:chOff x="625692" y="1885638"/>
            <a:chExt cx="2506133" cy="829901"/>
          </a:xfrm>
        </p:grpSpPr>
        <p:sp>
          <p:nvSpPr>
            <p:cNvPr id="29" name="Footer Text"/>
            <p:cNvSpPr txBox="1"/>
            <p:nvPr/>
          </p:nvSpPr>
          <p:spPr>
            <a:xfrm>
              <a:off x="625692" y="2099986"/>
              <a:ext cx="250613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the a passages lorem ipsum available, but the majority have suffered  of the alteration in some form  The humour randomized words.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692" y="1885638"/>
              <a:ext cx="103233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  <a:latin typeface="+mj-lt"/>
                </a:rPr>
                <a:t>Keyword Here</a:t>
              </a:r>
              <a:endParaRPr lang="en-US" sz="12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34" name="Text Placeholder 3"/>
          <p:cNvSpPr txBox="1">
            <a:spLocks/>
          </p:cNvSpPr>
          <p:nvPr/>
        </p:nvSpPr>
        <p:spPr>
          <a:xfrm>
            <a:off x="3305101" y="1265497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006367" y="1564675"/>
            <a:ext cx="1785817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305101" y="1871760"/>
            <a:ext cx="2506133" cy="829901"/>
            <a:chOff x="625692" y="1885638"/>
            <a:chExt cx="2506133" cy="829901"/>
          </a:xfrm>
        </p:grpSpPr>
        <p:sp>
          <p:nvSpPr>
            <p:cNvPr id="37" name="Footer Text"/>
            <p:cNvSpPr txBox="1"/>
            <p:nvPr/>
          </p:nvSpPr>
          <p:spPr>
            <a:xfrm>
              <a:off x="625692" y="2099986"/>
              <a:ext cx="250613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the a passages lorem ipsum available, but the majority have suffered  of the alteration in some form  The humour randomized words.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5692" y="1885638"/>
              <a:ext cx="103233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  <a:latin typeface="+mj-lt"/>
                </a:rPr>
                <a:t>Keyword Here</a:t>
              </a:r>
              <a:endParaRPr lang="en-US" sz="1200" b="1" dirty="0">
                <a:solidFill>
                  <a:schemeClr val="accent2"/>
                </a:solidFill>
                <a:latin typeface="+mj-lt"/>
              </a:endParaRPr>
            </a:p>
          </p:txBody>
        </p:sp>
      </p:grpSp>
      <p:sp>
        <p:nvSpPr>
          <p:cNvPr id="39" name="Text Placeholder 3"/>
          <p:cNvSpPr txBox="1">
            <a:spLocks/>
          </p:cNvSpPr>
          <p:nvPr/>
        </p:nvSpPr>
        <p:spPr>
          <a:xfrm>
            <a:off x="5964091" y="1265497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64091" y="1871760"/>
            <a:ext cx="2506133" cy="829901"/>
            <a:chOff x="625692" y="1885638"/>
            <a:chExt cx="2506133" cy="829901"/>
          </a:xfrm>
        </p:grpSpPr>
        <p:sp>
          <p:nvSpPr>
            <p:cNvPr id="42" name="Footer Text"/>
            <p:cNvSpPr txBox="1"/>
            <p:nvPr/>
          </p:nvSpPr>
          <p:spPr>
            <a:xfrm>
              <a:off x="625692" y="2099986"/>
              <a:ext cx="250613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the a passages lorem ipsum available, but the majority have suffered  of the alteration in some form  The humour randomized words.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5692" y="1885638"/>
              <a:ext cx="103233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accent3"/>
                  </a:solidFill>
                  <a:latin typeface="+mj-lt"/>
                </a:rPr>
                <a:t>Keyword Here</a:t>
              </a:r>
              <a:endParaRPr lang="en-US" sz="1200" b="1" dirty="0">
                <a:solidFill>
                  <a:schemeClr val="accent3"/>
                </a:solidFill>
                <a:latin typeface="+mj-lt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6684407" y="1564675"/>
            <a:ext cx="1785817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6581316" y="1564674"/>
            <a:ext cx="1888910" cy="1540235"/>
          </a:xfrm>
          <a:prstGeom prst="bentConnector3">
            <a:avLst>
              <a:gd name="adj1" fmla="val -6981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3"/>
          <p:cNvSpPr txBox="1">
            <a:spLocks/>
          </p:cNvSpPr>
          <p:nvPr/>
        </p:nvSpPr>
        <p:spPr>
          <a:xfrm>
            <a:off x="577608" y="2806189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77608" y="3412452"/>
            <a:ext cx="2506133" cy="829901"/>
            <a:chOff x="625692" y="1885638"/>
            <a:chExt cx="2506133" cy="829901"/>
          </a:xfrm>
        </p:grpSpPr>
        <p:sp>
          <p:nvSpPr>
            <p:cNvPr id="58" name="Footer Text"/>
            <p:cNvSpPr txBox="1"/>
            <p:nvPr/>
          </p:nvSpPr>
          <p:spPr>
            <a:xfrm>
              <a:off x="625692" y="2099986"/>
              <a:ext cx="250613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the a passages lorem ipsum available, but the majority have suffered  of the alteration in some form  The humour randomized words.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5692" y="1885638"/>
              <a:ext cx="103233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accent6"/>
                  </a:solidFill>
                  <a:latin typeface="+mj-lt"/>
                </a:rPr>
                <a:t>Keyword Here</a:t>
              </a:r>
              <a:endParaRPr lang="en-US" sz="1200" b="1" dirty="0">
                <a:solidFill>
                  <a:schemeClr val="accent6"/>
                </a:solidFill>
                <a:latin typeface="+mj-lt"/>
              </a:endParaRPr>
            </a:p>
          </p:txBody>
        </p:sp>
      </p:grpSp>
      <p:sp>
        <p:nvSpPr>
          <p:cNvPr id="60" name="Text Placeholder 3"/>
          <p:cNvSpPr txBox="1">
            <a:spLocks/>
          </p:cNvSpPr>
          <p:nvPr/>
        </p:nvSpPr>
        <p:spPr>
          <a:xfrm>
            <a:off x="3305101" y="2806189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305101" y="3412452"/>
            <a:ext cx="2506133" cy="829901"/>
            <a:chOff x="625692" y="1885638"/>
            <a:chExt cx="2506133" cy="829901"/>
          </a:xfrm>
        </p:grpSpPr>
        <p:sp>
          <p:nvSpPr>
            <p:cNvPr id="62" name="Footer Text"/>
            <p:cNvSpPr txBox="1"/>
            <p:nvPr/>
          </p:nvSpPr>
          <p:spPr>
            <a:xfrm>
              <a:off x="625692" y="2099986"/>
              <a:ext cx="250613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the a passages lorem ipsum available, but the majority have suffered  of the alteration in some form  The humour randomized words.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5692" y="1885638"/>
              <a:ext cx="103233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accent5"/>
                  </a:solidFill>
                  <a:latin typeface="+mj-lt"/>
                </a:rPr>
                <a:t>Keyword Here</a:t>
              </a:r>
              <a:endParaRPr lang="en-US" sz="1200" b="1" dirty="0">
                <a:solidFill>
                  <a:schemeClr val="accent5"/>
                </a:solidFill>
                <a:latin typeface="+mj-lt"/>
              </a:endParaRPr>
            </a:p>
          </p:txBody>
        </p:sp>
      </p:grpSp>
      <p:sp>
        <p:nvSpPr>
          <p:cNvPr id="64" name="Text Placeholder 3"/>
          <p:cNvSpPr txBox="1">
            <a:spLocks/>
          </p:cNvSpPr>
          <p:nvPr/>
        </p:nvSpPr>
        <p:spPr>
          <a:xfrm>
            <a:off x="5964091" y="2806189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964091" y="3412452"/>
            <a:ext cx="2506133" cy="829901"/>
            <a:chOff x="625692" y="1885638"/>
            <a:chExt cx="2506133" cy="829901"/>
          </a:xfrm>
        </p:grpSpPr>
        <p:sp>
          <p:nvSpPr>
            <p:cNvPr id="66" name="Footer Text"/>
            <p:cNvSpPr txBox="1"/>
            <p:nvPr/>
          </p:nvSpPr>
          <p:spPr>
            <a:xfrm>
              <a:off x="625692" y="2099986"/>
              <a:ext cx="250613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the a passages lorem ipsum available, but the majority have suffered  of the alteration in some form  The humour randomized words.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5692" y="1885638"/>
              <a:ext cx="103233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accent4"/>
                  </a:solidFill>
                  <a:latin typeface="+mj-lt"/>
                </a:rPr>
                <a:t>Keyword Here</a:t>
              </a:r>
              <a:endParaRPr lang="en-US" sz="1200" b="1" dirty="0">
                <a:solidFill>
                  <a:schemeClr val="accent4"/>
                </a:solidFill>
                <a:latin typeface="+mj-lt"/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>
          <a:xfrm flipH="1">
            <a:off x="3968267" y="3104909"/>
            <a:ext cx="1785817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269349" y="3104909"/>
            <a:ext cx="1785817" cy="0"/>
          </a:xfrm>
          <a:prstGeom prst="line">
            <a:avLst/>
          </a:prstGeom>
          <a:ln w="19050" cap="rnd">
            <a:solidFill>
              <a:schemeClr val="accent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180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39" grpId="0"/>
      <p:bldP spid="56" grpId="0"/>
      <p:bldP spid="60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D249-C662-48EE-B897-711C67200507}" type="datetime1">
              <a:rPr lang="en-IN" smtClean="0"/>
              <a:t>21-06-2016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9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552450" y="660400"/>
            <a:ext cx="7886700" cy="4063999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B879-61E1-44F7-BA1D-B6BC0FE3B3DD}" type="datetime1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9893-118B-48C6-BF17-F994C9C43D94}" type="datetime1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7D58-9952-4A45-823E-1B39025F2181}" type="datetime1">
              <a:rPr lang="en-IN" smtClean="0"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www.zensar.com  |  © Zensar Technologies 2016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5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ADE8-6049-42F2-A74C-910EFBE954C8}" type="datetime1">
              <a:rPr lang="en-IN" smtClean="0"/>
              <a:t>21-06-2016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174D-C74B-40D7-B712-CE38E5F39067}" type="datetime1">
              <a:rPr lang="en-IN" smtClean="0"/>
              <a:t>21-06-2016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www.zensar.com  |  © Zensar Technologies 2016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B1D6-2FF9-4177-95FC-9F6F204F1092}" type="datetime1">
              <a:rPr lang="en-IN" smtClean="0"/>
              <a:t>21-06-2016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601B-1D17-4B57-8D12-00B96ACAA03B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1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Iconic List Sample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2970-1C24-4CF0-93EC-3C1BFE781E37}" type="datetime1">
              <a:rPr lang="en-IN" smtClean="0"/>
              <a:t>21-06-2016</a:t>
            </a:fld>
            <a:endParaRPr lang="en-IN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www.zensar.com  |  © Zensar Technologies 2016</a:t>
            </a:r>
            <a:endParaRPr lang="en-IN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136B7D2-B98C-44FD-8D04-7EC62A56497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769938" y="1571438"/>
            <a:ext cx="2621652" cy="672788"/>
            <a:chOff x="885153" y="1438589"/>
            <a:chExt cx="2621652" cy="672788"/>
          </a:xfrm>
        </p:grpSpPr>
        <p:sp>
          <p:nvSpPr>
            <p:cNvPr id="7" name="TextBox 6"/>
            <p:cNvSpPr txBox="1"/>
            <p:nvPr/>
          </p:nvSpPr>
          <p:spPr>
            <a:xfrm>
              <a:off x="1759595" y="1438589"/>
              <a:ext cx="1747210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chemeClr val="accent1"/>
                  </a:solidFill>
                  <a:latin typeface="+mj-lt"/>
                </a:rPr>
                <a:t>Worldwide Business</a:t>
              </a:r>
              <a:endParaRPr lang="en-US" sz="14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5153" y="1649712"/>
              <a:ext cx="2621652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r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available, but the majority suffered alteration some form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3463333" y="1571438"/>
            <a:ext cx="723797" cy="703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grpSp>
        <p:nvGrpSpPr>
          <p:cNvPr id="4" name="Group 39"/>
          <p:cNvGrpSpPr/>
          <p:nvPr/>
        </p:nvGrpSpPr>
        <p:grpSpPr>
          <a:xfrm>
            <a:off x="769938" y="2588364"/>
            <a:ext cx="2621653" cy="665419"/>
            <a:chOff x="885153" y="2455515"/>
            <a:chExt cx="2621653" cy="665419"/>
          </a:xfrm>
        </p:grpSpPr>
        <p:sp>
          <p:nvSpPr>
            <p:cNvPr id="29" name="TextBox 28"/>
            <p:cNvSpPr txBox="1"/>
            <p:nvPr/>
          </p:nvSpPr>
          <p:spPr>
            <a:xfrm>
              <a:off x="1876551" y="2455515"/>
              <a:ext cx="163025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chemeClr val="accent3"/>
                  </a:solidFill>
                </a:rPr>
                <a:t>Business To Go</a:t>
              </a:r>
              <a:endParaRPr 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5153" y="2659269"/>
              <a:ext cx="26216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r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available, but the majority suffered alteration some form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1" name="Oval 30"/>
          <p:cNvSpPr/>
          <p:nvPr/>
        </p:nvSpPr>
        <p:spPr>
          <a:xfrm>
            <a:off x="3463333" y="2578127"/>
            <a:ext cx="723797" cy="7030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5" name="Group 40"/>
          <p:cNvGrpSpPr/>
          <p:nvPr/>
        </p:nvGrpSpPr>
        <p:grpSpPr>
          <a:xfrm>
            <a:off x="769938" y="3596486"/>
            <a:ext cx="2621653" cy="674944"/>
            <a:chOff x="885152" y="3463637"/>
            <a:chExt cx="2621653" cy="674944"/>
          </a:xfrm>
        </p:grpSpPr>
        <p:sp>
          <p:nvSpPr>
            <p:cNvPr id="34" name="TextBox 33"/>
            <p:cNvSpPr txBox="1"/>
            <p:nvPr/>
          </p:nvSpPr>
          <p:spPr>
            <a:xfrm>
              <a:off x="1935862" y="3463637"/>
              <a:ext cx="157094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chemeClr val="accent5"/>
                  </a:solidFill>
                </a:rPr>
                <a:t>Creative Solutions</a:t>
              </a:r>
              <a:endParaRPr 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5152" y="3676916"/>
              <a:ext cx="26216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algn="r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available, but the majority suffered alteration some form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3463333" y="3586249"/>
            <a:ext cx="723797" cy="7030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32"/>
          <p:cNvGrpSpPr/>
          <p:nvPr/>
        </p:nvGrpSpPr>
        <p:grpSpPr>
          <a:xfrm>
            <a:off x="5724139" y="1580241"/>
            <a:ext cx="2649923" cy="665418"/>
            <a:chOff x="5638262" y="1447392"/>
            <a:chExt cx="2649923" cy="665418"/>
          </a:xfrm>
        </p:grpSpPr>
        <p:sp>
          <p:nvSpPr>
            <p:cNvPr id="57" name="TextBox 56"/>
            <p:cNvSpPr txBox="1"/>
            <p:nvPr/>
          </p:nvSpPr>
          <p:spPr>
            <a:xfrm>
              <a:off x="5638263" y="1447392"/>
              <a:ext cx="167488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+mj-lt"/>
                </a:rPr>
                <a:t>Market Assessment</a:t>
              </a:r>
              <a:endParaRPr lang="en-US" sz="14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38262" y="1651145"/>
              <a:ext cx="264992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available, but the majority suffered alteration some form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4917642" y="1570004"/>
            <a:ext cx="723797" cy="7030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grpSp>
        <p:nvGrpSpPr>
          <p:cNvPr id="10" name="Group 36"/>
          <p:cNvGrpSpPr/>
          <p:nvPr/>
        </p:nvGrpSpPr>
        <p:grpSpPr>
          <a:xfrm>
            <a:off x="5724139" y="2555756"/>
            <a:ext cx="2649923" cy="698027"/>
            <a:chOff x="5638262" y="2422907"/>
            <a:chExt cx="2649923" cy="698027"/>
          </a:xfrm>
        </p:grpSpPr>
        <p:sp>
          <p:nvSpPr>
            <p:cNvPr id="61" name="TextBox 60"/>
            <p:cNvSpPr txBox="1"/>
            <p:nvPr/>
          </p:nvSpPr>
          <p:spPr>
            <a:xfrm>
              <a:off x="5638263" y="2422907"/>
              <a:ext cx="1670329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400" b="1" dirty="0" smtClean="0">
                  <a:solidFill>
                    <a:schemeClr val="accent4"/>
                  </a:solidFill>
                </a:rPr>
                <a:t>Regulatory Support</a:t>
              </a:r>
              <a:endParaRPr 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38262" y="2659269"/>
              <a:ext cx="264992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available, but the majority suffered alteration some form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3" name="Oval 62"/>
          <p:cNvSpPr/>
          <p:nvPr/>
        </p:nvSpPr>
        <p:spPr>
          <a:xfrm>
            <a:off x="4917642" y="2578128"/>
            <a:ext cx="723797" cy="7030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4">
                  <a:lumMod val="50000"/>
                </a:schemeClr>
              </a:solidFill>
              <a:latin typeface="FontAwesome" pitchFamily="2" charset="0"/>
            </a:endParaRPr>
          </a:p>
        </p:txBody>
      </p:sp>
      <p:grpSp>
        <p:nvGrpSpPr>
          <p:cNvPr id="11" name="Group 37"/>
          <p:cNvGrpSpPr/>
          <p:nvPr/>
        </p:nvGrpSpPr>
        <p:grpSpPr>
          <a:xfrm>
            <a:off x="5724139" y="3586961"/>
            <a:ext cx="2649923" cy="665419"/>
            <a:chOff x="5638262" y="3454112"/>
            <a:chExt cx="2649923" cy="665419"/>
          </a:xfrm>
        </p:grpSpPr>
        <p:sp>
          <p:nvSpPr>
            <p:cNvPr id="65" name="TextBox 64"/>
            <p:cNvSpPr txBox="1"/>
            <p:nvPr/>
          </p:nvSpPr>
          <p:spPr>
            <a:xfrm>
              <a:off x="5638263" y="3454112"/>
              <a:ext cx="1881925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</a:rPr>
                <a:t>Program Management</a:t>
              </a:r>
              <a:endParaRPr 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38262" y="3657866"/>
              <a:ext cx="264992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available, but the majority suffered alteration some form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7" name="Oval 66"/>
          <p:cNvSpPr/>
          <p:nvPr/>
        </p:nvSpPr>
        <p:spPr>
          <a:xfrm>
            <a:off x="4917642" y="3586249"/>
            <a:ext cx="723797" cy="7030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572000" y="1521208"/>
            <a:ext cx="0" cy="27461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56"/>
          <p:cNvSpPr>
            <a:spLocks noEditPoints="1"/>
          </p:cNvSpPr>
          <p:nvPr/>
        </p:nvSpPr>
        <p:spPr bwMode="auto">
          <a:xfrm>
            <a:off x="5106719" y="2756845"/>
            <a:ext cx="345642" cy="345642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/>
          <p:cNvSpPr>
            <a:spLocks noEditPoints="1"/>
          </p:cNvSpPr>
          <p:nvPr/>
        </p:nvSpPr>
        <p:spPr bwMode="auto">
          <a:xfrm>
            <a:off x="3640046" y="1737790"/>
            <a:ext cx="370370" cy="37037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245"/>
          <p:cNvSpPr>
            <a:spLocks/>
          </p:cNvSpPr>
          <p:nvPr/>
        </p:nvSpPr>
        <p:spPr bwMode="auto">
          <a:xfrm>
            <a:off x="3659425" y="2763859"/>
            <a:ext cx="331612" cy="33161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44"/>
          <p:cNvSpPr>
            <a:spLocks noEditPoints="1"/>
          </p:cNvSpPr>
          <p:nvPr/>
        </p:nvSpPr>
        <p:spPr bwMode="auto">
          <a:xfrm>
            <a:off x="3676911" y="3721100"/>
            <a:ext cx="296640" cy="433374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217"/>
          <p:cNvSpPr>
            <a:spLocks noEditPoints="1"/>
          </p:cNvSpPr>
          <p:nvPr/>
        </p:nvSpPr>
        <p:spPr bwMode="auto">
          <a:xfrm>
            <a:off x="5090100" y="1779462"/>
            <a:ext cx="378880" cy="284161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135"/>
          <p:cNvSpPr>
            <a:spLocks noEditPoints="1"/>
          </p:cNvSpPr>
          <p:nvPr/>
        </p:nvSpPr>
        <p:spPr bwMode="auto">
          <a:xfrm>
            <a:off x="5127860" y="3795708"/>
            <a:ext cx="303361" cy="28416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421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6" grpId="0" animBg="1"/>
      <p:bldP spid="59" grpId="0" animBg="1"/>
      <p:bldP spid="63" grpId="0" animBg="1"/>
      <p:bldP spid="67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399</Words>
  <Application>Microsoft Office PowerPoint</Application>
  <PresentationFormat>On-screen Show (16:9)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Iconic List Sample</vt:lpstr>
      <vt:lpstr>Take Great Steps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Parihar</dc:creator>
  <cp:lastModifiedBy>Sanjyot Khare</cp:lastModifiedBy>
  <cp:revision>23</cp:revision>
  <dcterms:created xsi:type="dcterms:W3CDTF">2016-03-29T10:19:42Z</dcterms:created>
  <dcterms:modified xsi:type="dcterms:W3CDTF">2016-06-21T12:24:59Z</dcterms:modified>
</cp:coreProperties>
</file>