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70" r:id="rId7"/>
    <p:sldId id="264" r:id="rId8"/>
    <p:sldId id="262" r:id="rId9"/>
    <p:sldId id="269" r:id="rId10"/>
    <p:sldId id="263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16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8T10:35:56.0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59C04-3C91-4060-BBC3-CDDBAD1D3553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BA020-3CFA-44BE-9FD6-D1FE30C0DF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441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5F80-0BCF-4D69-BA69-EEC659BF4D0F}" type="datetime1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RAJESH REDDY JUNNUTHULA || UST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E1728-B3F2-4D26-B13E-3459A90CE3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854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BA9DE-E0B3-498A-91B5-A674567842F4}" type="datetime1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RAJESH REDDY JUNNUTHULA || UST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E1728-B3F2-4D26-B13E-3459A90CE3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974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1639-1B89-4B07-A71C-57E4C7F31375}" type="datetime1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RAJESH REDDY JUNNUTHULA || UST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E1728-B3F2-4D26-B13E-3459A90CE3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867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030F-0983-47AD-9C33-649DF80089D3}" type="datetime1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RAJESH REDDY JUNNUTHULA || UST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E1728-B3F2-4D26-B13E-3459A90CE3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372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0573-0A2E-4A4E-B61F-287F553A5BBF}" type="datetime1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RAJESH REDDY JUNNUTHULA || UST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E1728-B3F2-4D26-B13E-3459A90CE3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344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5546-ADB5-46AF-A832-F15746AFB698}" type="datetime1">
              <a:rPr lang="en-IN" smtClean="0"/>
              <a:t>19-08-2024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RAJESH REDDY JUNNUTHULA || UST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E1728-B3F2-4D26-B13E-3459A90CE3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4827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91CF-B969-4874-A996-13FA0586321A}" type="datetime1">
              <a:rPr lang="en-IN" smtClean="0"/>
              <a:t>19-08-2024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RAJESH REDDY JUNNUTHULA || UST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E1728-B3F2-4D26-B13E-3459A90CE3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617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AA63E-CF1F-4EBA-9C05-1412D4EB44A0}" type="datetime1">
              <a:rPr lang="en-IN" smtClean="0"/>
              <a:t>19-08-2024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RAJESH REDDY JUNNUTHULA || UST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E1728-B3F2-4D26-B13E-3459A90CE3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94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87D3-78D9-44E7-8645-1FD3EF8ECFD8}" type="datetime1">
              <a:rPr lang="en-IN" smtClean="0"/>
              <a:t>19-08-2024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RAJESH REDDY JUNNUTHULA || UST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E1728-B3F2-4D26-B13E-3459A90CE3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1713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8EF4-EB46-483D-B9D8-DBEF39A2EE09}" type="datetime1">
              <a:rPr lang="en-IN" smtClean="0"/>
              <a:t>19-08-2024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RAJESH REDDY JUNNUTHULA || UST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E1728-B3F2-4D26-B13E-3459A90CE3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820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2618-8452-4A43-B209-91ADD3ED50F9}" type="datetime1">
              <a:rPr lang="en-IN" smtClean="0"/>
              <a:t>19-08-2024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RAJESH REDDY JUNNUTHULA || UST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E1728-B3F2-4D26-B13E-3459A90CE3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182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FD308447-01C4-4363-B204-4C83854D49F5}" type="datetime1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r>
              <a:rPr lang="en-IN"/>
              <a:t>RAJESH REDDY JUNNUTHULA || UST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17E1728-B3F2-4D26-B13E-3459A90CE3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3966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guides/gs/authenticating-ldap" TargetMode="External"/><Relationship Id="rId2" Type="http://schemas.openxmlformats.org/officeDocument/2006/relationships/hyperlink" Target="https://www.youtube.com/watch?v=0FwOcZNjjQ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hyperlink" Target="https://www.geeksforgeeks.org/lightweight-directory-access-protocol-ldap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400F9-08B4-108E-DA08-3CB49B1684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LDAP</a:t>
            </a:r>
            <a:endParaRPr lang="en-IN" sz="9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3FDAF1-DF1D-7E58-DE88-1524AA2A13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LIGHTWEIGHT DIRECTORY ACCESS PROTOCOL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6AF3668-9A2D-C7D3-F290-E5921C898530}"/>
                  </a:ext>
                </a:extLst>
              </p14:cNvPr>
              <p14:cNvContentPartPr/>
              <p14:nvPr/>
            </p14:nvContentPartPr>
            <p14:xfrm>
              <a:off x="6564758" y="2033802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6AF3668-9A2D-C7D3-F290-E5921C8985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58638" y="2027682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D5CABF-45C4-1209-ECF3-4ED4A80A3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RAJESH REDDY JUNNUTHULA || UST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44D8C-C333-87F4-2B6F-910FEF20E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E1728-B3F2-4D26-B13E-3459A90CE32E}" type="slidenum">
              <a:rPr lang="en-IN" smtClean="0"/>
              <a:t>1</a:t>
            </a:fld>
            <a:endParaRPr lang="en-IN"/>
          </a:p>
        </p:txBody>
      </p:sp>
      <p:pic>
        <p:nvPicPr>
          <p:cNvPr id="8" name="Picture 7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64BAD50D-E9A4-C320-670E-EC15722C9B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4443" y="136525"/>
            <a:ext cx="993169" cy="73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892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2C2739C-7B0E-307F-755C-41CF7F14FC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8" t="33641" r="45398" b="34058"/>
          <a:stretch/>
        </p:blipFill>
        <p:spPr>
          <a:xfrm>
            <a:off x="922962" y="2024009"/>
            <a:ext cx="10346076" cy="363714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8990E7B-2811-3619-56D6-76E680980568}"/>
              </a:ext>
            </a:extLst>
          </p:cNvPr>
          <p:cNvSpPr txBox="1">
            <a:spLocks/>
          </p:cNvSpPr>
          <p:nvPr/>
        </p:nvSpPr>
        <p:spPr>
          <a:xfrm>
            <a:off x="838200" y="806914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CLIENT SERVER INTERACTION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5C315-C013-807F-05F4-6BF11A3C5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RAJESH REDDY JUNNUTHULA || UST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D7C80-3438-17F3-5144-1053E588E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E1728-B3F2-4D26-B13E-3459A90CE32E}" type="slidenum">
              <a:rPr lang="en-IN" smtClean="0"/>
              <a:t>10</a:t>
            </a:fld>
            <a:endParaRPr lang="en-IN"/>
          </a:p>
        </p:txBody>
      </p:sp>
      <p:pic>
        <p:nvPicPr>
          <p:cNvPr id="7" name="Picture 6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29DA2084-D6A7-C9CA-895B-6AC40C7764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4443" y="136525"/>
            <a:ext cx="993169" cy="73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90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473EE-0D2B-B6AA-BB9F-8F90FE340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7187"/>
            <a:ext cx="10515600" cy="1325563"/>
          </a:xfrm>
        </p:spPr>
        <p:txBody>
          <a:bodyPr/>
          <a:lstStyle/>
          <a:p>
            <a:r>
              <a:rPr lang="en-US" dirty="0"/>
              <a:t>ADVANTAGES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6A011-F1BE-692F-2A98-90B27C56E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94137"/>
            <a:ext cx="10515600" cy="4351338"/>
          </a:xfrm>
        </p:spPr>
        <p:txBody>
          <a:bodyPr/>
          <a:lstStyle/>
          <a:p>
            <a:r>
              <a:rPr lang="en-US" dirty="0"/>
              <a:t>Data present in LDAP is available to many clients and libraries.</a:t>
            </a:r>
          </a:p>
          <a:p>
            <a:r>
              <a:rPr lang="en-US" dirty="0"/>
              <a:t>LDAP support many types of application.</a:t>
            </a:r>
          </a:p>
          <a:p>
            <a:r>
              <a:rPr lang="en-US" dirty="0"/>
              <a:t>LDAP is very general and has basic security.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841901-4E5A-9B7F-376E-F1E466B24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RAJESH REDDY JUNNUTHULA || UST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DB476F-77A2-2340-4398-23CBFC662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E1728-B3F2-4D26-B13E-3459A90CE32E}" type="slidenum">
              <a:rPr lang="en-IN" smtClean="0"/>
              <a:t>11</a:t>
            </a:fld>
            <a:endParaRPr lang="en-IN"/>
          </a:p>
        </p:txBody>
      </p:sp>
      <p:pic>
        <p:nvPicPr>
          <p:cNvPr id="6" name="Picture 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DB02DD74-2903-0C43-AA3A-84BFEE98F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4443" y="136525"/>
            <a:ext cx="993169" cy="73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387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7AE92-8A22-0293-DC08-405B85B9C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94B31-2D85-2298-240C-4663137C2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does not handle well relational database.</a:t>
            </a:r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8581570-C831-C74E-74EF-4E02A51E8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2643188"/>
            <a:ext cx="5715000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65201B-9934-37FD-96FE-BFCCA077F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RAJESH REDDY JUNNUTHULA || UST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40DFD3-16CB-B140-E1CF-3B39229C8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E1728-B3F2-4D26-B13E-3459A90CE32E}" type="slidenum">
              <a:rPr lang="en-IN" smtClean="0"/>
              <a:t>12</a:t>
            </a:fld>
            <a:endParaRPr lang="en-IN"/>
          </a:p>
        </p:txBody>
      </p:sp>
      <p:pic>
        <p:nvPicPr>
          <p:cNvPr id="6" name="Picture 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9345F8C4-7D6B-EF60-D287-B8C6074074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4443" y="136525"/>
            <a:ext cx="993169" cy="73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991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C4091-729F-1CB4-802E-B414D934A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4BC8B-037B-ADA9-F965-827FBFD85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What is LDAP and Active Directory ? How LDAP works and what is the structure of LDAP/AD? (youtube.com)</a:t>
            </a:r>
            <a:endParaRPr lang="en-US" dirty="0"/>
          </a:p>
          <a:p>
            <a:r>
              <a:rPr lang="en-IN" dirty="0">
                <a:hlinkClick r:id="rId3"/>
              </a:rPr>
              <a:t>https://spring.io/guides/gs/authenticating-ldap</a:t>
            </a:r>
            <a:endParaRPr lang="en-US" dirty="0"/>
          </a:p>
          <a:p>
            <a:r>
              <a:rPr lang="en-US" dirty="0">
                <a:hlinkClick r:id="rId4"/>
              </a:rPr>
              <a:t>Lightweight Directory Access Protocol (LDAP) – </a:t>
            </a:r>
            <a:r>
              <a:rPr lang="en-US" dirty="0" err="1">
                <a:hlinkClick r:id="rId4"/>
              </a:rPr>
              <a:t>GeeksforGeeks</a:t>
            </a:r>
            <a:endParaRPr lang="en-US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188D36-5ADD-0D5F-B553-3EB0EBB25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RAJESH REDDY JUNNUTHULA || UST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BB7A3B-F5C1-B069-3E4A-0E385183A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E1728-B3F2-4D26-B13E-3459A90CE32E}" type="slidenum">
              <a:rPr lang="en-IN" smtClean="0"/>
              <a:t>13</a:t>
            </a:fld>
            <a:endParaRPr lang="en-IN"/>
          </a:p>
        </p:txBody>
      </p:sp>
      <p:pic>
        <p:nvPicPr>
          <p:cNvPr id="6" name="Picture 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EE3B01C7-B57A-8134-94FF-824B8CF86E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4443" y="136525"/>
            <a:ext cx="993169" cy="73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025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6B713-8D15-5DF4-0919-A1007E500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17B849-D69B-503F-D73B-E60A45B76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RAJESH REDDY JUNNUTHULA || UST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C0E20A-ECEE-04F3-4F4E-117534BE4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E1728-B3F2-4D26-B13E-3459A90CE32E}" type="slidenum">
              <a:rPr lang="en-IN" smtClean="0"/>
              <a:t>14</a:t>
            </a:fld>
            <a:endParaRPr lang="en-IN"/>
          </a:p>
        </p:txBody>
      </p:sp>
      <p:pic>
        <p:nvPicPr>
          <p:cNvPr id="6" name="Picture 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AF8DE8C6-6C1E-BF2A-FDC2-0D4498951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4443" y="136525"/>
            <a:ext cx="993169" cy="73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351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C1DCD-C7F4-6478-044E-6D4564669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C7498-2A5C-4FE9-EDBE-513F36AA2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IS LDAP USED</a:t>
            </a:r>
          </a:p>
          <a:p>
            <a:r>
              <a:rPr lang="en-US" dirty="0"/>
              <a:t>WHAT IS DIRECTORY</a:t>
            </a:r>
          </a:p>
          <a:p>
            <a:r>
              <a:rPr lang="en-US" dirty="0"/>
              <a:t>LDAP STRUCTURE </a:t>
            </a:r>
          </a:p>
          <a:p>
            <a:r>
              <a:rPr lang="en-US" dirty="0"/>
              <a:t>CLIENT – SERVER INTERACTION</a:t>
            </a:r>
          </a:p>
          <a:p>
            <a:r>
              <a:rPr lang="en-US" dirty="0"/>
              <a:t>LDAP ADVANTAGES</a:t>
            </a:r>
          </a:p>
          <a:p>
            <a:r>
              <a:rPr lang="en-US" dirty="0"/>
              <a:t>LDAP DISADVANTAGES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1CF7A2-5417-A57D-C4A6-FE34DD05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RAJESH REDDY JUNNUTHULA || UST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B89584-6306-E328-B8B0-97F3381F2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E1728-B3F2-4D26-B13E-3459A90CE32E}" type="slidenum">
              <a:rPr lang="en-IN" smtClean="0"/>
              <a:t>2</a:t>
            </a:fld>
            <a:endParaRPr lang="en-IN"/>
          </a:p>
        </p:txBody>
      </p:sp>
      <p:pic>
        <p:nvPicPr>
          <p:cNvPr id="6" name="Picture 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E312BE6D-A174-8D45-86D1-218F80BB1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4443" y="136525"/>
            <a:ext cx="993169" cy="73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056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7E106-8075-B2C7-8844-E5F80DF1B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7736"/>
            <a:ext cx="10515600" cy="1325563"/>
          </a:xfrm>
        </p:spPr>
        <p:txBody>
          <a:bodyPr/>
          <a:lstStyle/>
          <a:p>
            <a:r>
              <a:rPr lang="en-US" dirty="0"/>
              <a:t>WHY LDAP 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2C17F-3B19-7E3C-4AA3-216953FF9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088" y="2822218"/>
            <a:ext cx="10515600" cy="4351338"/>
          </a:xfrm>
        </p:spPr>
        <p:txBody>
          <a:bodyPr/>
          <a:lstStyle/>
          <a:p>
            <a:r>
              <a:rPr lang="en-US" dirty="0"/>
              <a:t>To access information from directories</a:t>
            </a:r>
          </a:p>
          <a:p>
            <a:r>
              <a:rPr lang="en-US" dirty="0"/>
              <a:t>Functional model of LDAP is simpler due to this it omits duplicate</a:t>
            </a:r>
          </a:p>
          <a:p>
            <a:r>
              <a:rPr lang="en-US" dirty="0"/>
              <a:t>It is easier to understand and implement</a:t>
            </a:r>
          </a:p>
          <a:p>
            <a:r>
              <a:rPr lang="en-US" dirty="0"/>
              <a:t>It uses strings to represent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B6B634-9792-AA4C-C89E-6A87B94E3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RAJESH REDDY JUNNUTHULA || UST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F58DA5-114C-7387-AC63-9129B19D5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E1728-B3F2-4D26-B13E-3459A90CE32E}" type="slidenum">
              <a:rPr lang="en-IN" smtClean="0"/>
              <a:t>3</a:t>
            </a:fld>
            <a:endParaRPr lang="en-IN"/>
          </a:p>
        </p:txBody>
      </p:sp>
      <p:pic>
        <p:nvPicPr>
          <p:cNvPr id="6" name="Picture 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29E2A7D3-B7E9-8E3F-D911-6F0D4FF8A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4443" y="136525"/>
            <a:ext cx="993169" cy="73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296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8CBC4-66A6-46F8-1B1C-68B7C9827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559"/>
            <a:ext cx="10515600" cy="1325563"/>
          </a:xfrm>
        </p:spPr>
        <p:txBody>
          <a:bodyPr/>
          <a:lstStyle/>
          <a:p>
            <a:r>
              <a:rPr lang="en-US" dirty="0"/>
              <a:t>WHAT IS DIRECTORY 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4EA96-9B89-372C-5901-13FBFA626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0573"/>
            <a:ext cx="10515600" cy="4351338"/>
          </a:xfrm>
        </p:spPr>
        <p:txBody>
          <a:bodyPr/>
          <a:lstStyle/>
          <a:p>
            <a:r>
              <a:rPr lang="en-US" dirty="0"/>
              <a:t>Directories are set of object with similar attributes, organized in a logical and hierarchical manner. 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B74287-1F85-AA89-D2A7-971C6D625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RAJESH REDDY JUNNUTHULA || UST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1CD463-143A-2B2B-5B0B-47AD128DE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E1728-B3F2-4D26-B13E-3459A90CE32E}" type="slidenum">
              <a:rPr lang="en-IN" smtClean="0"/>
              <a:t>4</a:t>
            </a:fld>
            <a:endParaRPr lang="en-IN"/>
          </a:p>
        </p:txBody>
      </p:sp>
      <p:pic>
        <p:nvPicPr>
          <p:cNvPr id="6" name="Picture 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4EC9AB79-2F60-E4F5-68E0-D7E7DD47A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4443" y="136525"/>
            <a:ext cx="993169" cy="73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102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01570E7-EF4D-CC7D-AF41-88F025B52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217" y="844479"/>
            <a:ext cx="7500135" cy="5000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2374BB5-F7CC-9FF9-443D-4FAC101F1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RAJESH REDDY JUNNUTHULA || UST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15E9A5-0BBB-D62B-B81F-81A6CC77B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E1728-B3F2-4D26-B13E-3459A90CE32E}" type="slidenum">
              <a:rPr lang="en-IN" smtClean="0"/>
              <a:t>5</a:t>
            </a:fld>
            <a:endParaRPr lang="en-IN"/>
          </a:p>
        </p:txBody>
      </p:sp>
      <p:pic>
        <p:nvPicPr>
          <p:cNvPr id="4" name="Picture 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5542B5F6-0A77-223B-9895-B87E943416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4443" y="136525"/>
            <a:ext cx="993169" cy="73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456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D10BB-FEC3-6C7A-7AC8-9A3599453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  <a:endParaRPr lang="en-IN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9D1B939-C4FD-FFC7-C599-3AD2019B20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52" t="21087" r="42177" b="48449"/>
          <a:stretch/>
        </p:blipFill>
        <p:spPr>
          <a:xfrm>
            <a:off x="838200" y="2060548"/>
            <a:ext cx="10639674" cy="3187754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5ED1E-F0AD-078B-42D5-575DC3E62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RAJESH REDDY JUNNUTHULA || UST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A06D0-83B9-90C6-0FE2-D5C6F2F8C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E1728-B3F2-4D26-B13E-3459A90CE32E}" type="slidenum">
              <a:rPr lang="en-IN" smtClean="0"/>
              <a:t>6</a:t>
            </a:fld>
            <a:endParaRPr lang="en-IN"/>
          </a:p>
        </p:txBody>
      </p:sp>
      <p:pic>
        <p:nvPicPr>
          <p:cNvPr id="8" name="Picture 7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C24644B5-3C07-E416-B887-750B72B1AC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4443" y="136525"/>
            <a:ext cx="993169" cy="73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785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55DA2-A063-206E-E3AF-EF0BCFEE5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539" y="136525"/>
            <a:ext cx="10515600" cy="1325563"/>
          </a:xfrm>
        </p:spPr>
        <p:txBody>
          <a:bodyPr/>
          <a:lstStyle/>
          <a:p>
            <a:r>
              <a:rPr lang="en-US" dirty="0"/>
              <a:t>STRUCTURE</a:t>
            </a:r>
            <a:endParaRPr lang="en-IN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88A7802-129F-0404-0293-F0C4C704D7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2" t="23448" r="40482" b="27204"/>
          <a:stretch/>
        </p:blipFill>
        <p:spPr>
          <a:xfrm>
            <a:off x="222604" y="1322797"/>
            <a:ext cx="11805008" cy="4913617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90415C-78EF-4FC9-00CB-B0420D906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RAJESH REDDY JUNNUTHULA || UST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EB340-85CC-D966-D53B-C03427689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E1728-B3F2-4D26-B13E-3459A90CE32E}" type="slidenum">
              <a:rPr lang="en-IN" smtClean="0"/>
              <a:t>7</a:t>
            </a:fld>
            <a:endParaRPr lang="en-IN"/>
          </a:p>
        </p:txBody>
      </p:sp>
      <p:pic>
        <p:nvPicPr>
          <p:cNvPr id="8" name="Picture 7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3510AD90-60BF-FEF9-690A-CC7CEB65EF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4443" y="136525"/>
            <a:ext cx="993169" cy="73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775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C9CA8-8D19-91E2-34FA-68034AE4B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55E37-983C-B6B5-EEAC-21480C56A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dn</a:t>
            </a:r>
            <a:r>
              <a:rPr lang="en-IN" dirty="0"/>
              <a:t>: </a:t>
            </a:r>
            <a:r>
              <a:rPr lang="en-IN" dirty="0" err="1"/>
              <a:t>uid</a:t>
            </a:r>
            <a:r>
              <a:rPr lang="en-IN" dirty="0"/>
              <a:t>=jsmith1,ou=</a:t>
            </a:r>
            <a:r>
              <a:rPr lang="en-IN" dirty="0" err="1"/>
              <a:t>People,dc</a:t>
            </a:r>
            <a:r>
              <a:rPr lang="en-IN" dirty="0"/>
              <a:t>=</a:t>
            </a:r>
            <a:r>
              <a:rPr lang="en-IN" dirty="0" err="1"/>
              <a:t>example,dc</a:t>
            </a:r>
            <a:r>
              <a:rPr lang="en-IN" dirty="0"/>
              <a:t>=com</a:t>
            </a:r>
          </a:p>
          <a:p>
            <a:r>
              <a:rPr lang="en-IN" dirty="0" err="1"/>
              <a:t>objectClass</a:t>
            </a:r>
            <a:r>
              <a:rPr lang="en-IN" dirty="0"/>
              <a:t>: </a:t>
            </a:r>
            <a:r>
              <a:rPr lang="en-IN" dirty="0" err="1"/>
              <a:t>inetOrgPerson</a:t>
            </a:r>
            <a:endParaRPr lang="en-IN" dirty="0"/>
          </a:p>
          <a:p>
            <a:r>
              <a:rPr lang="en-IN" dirty="0" err="1"/>
              <a:t>cn</a:t>
            </a:r>
            <a:r>
              <a:rPr lang="en-IN" dirty="0"/>
              <a:t>: John Smith</a:t>
            </a:r>
          </a:p>
          <a:p>
            <a:r>
              <a:rPr lang="en-IN" dirty="0" err="1"/>
              <a:t>sn</a:t>
            </a:r>
            <a:r>
              <a:rPr lang="en-IN" dirty="0"/>
              <a:t>: Smith</a:t>
            </a:r>
          </a:p>
          <a:p>
            <a:r>
              <a:rPr lang="en-IN" dirty="0" err="1"/>
              <a:t>uid</a:t>
            </a:r>
            <a:r>
              <a:rPr lang="en-IN" dirty="0"/>
              <a:t>: jsmith1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39252-B973-5FB7-B6B7-1A00B023F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RAJESH REDDY JUNNUTHULA || UST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D6E89-394C-2160-27A9-29ACB127B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E1728-B3F2-4D26-B13E-3459A90CE32E}" type="slidenum">
              <a:rPr lang="en-IN" smtClean="0"/>
              <a:t>8</a:t>
            </a:fld>
            <a:endParaRPr lang="en-IN"/>
          </a:p>
        </p:txBody>
      </p:sp>
      <p:pic>
        <p:nvPicPr>
          <p:cNvPr id="7" name="Picture 6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1D16AD71-A288-F9FA-C64E-EEEFCF258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4443" y="136525"/>
            <a:ext cx="993169" cy="73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424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F4A63203-FA67-AA7C-8B86-06AC4AC4C4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9" t="30412" r="48257" b="29738"/>
          <a:stretch/>
        </p:blipFill>
        <p:spPr>
          <a:xfrm>
            <a:off x="904125" y="986317"/>
            <a:ext cx="10061338" cy="469529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04C3C-B615-74C1-8C98-8E57A625A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RAJESH REDDY JUNNUTHULA || UST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86EA3C-EEE7-2F3C-EBE3-2F499B29A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E1728-B3F2-4D26-B13E-3459A90CE32E}" type="slidenum">
              <a:rPr lang="en-IN" smtClean="0"/>
              <a:t>9</a:t>
            </a:fld>
            <a:endParaRPr lang="en-IN"/>
          </a:p>
        </p:txBody>
      </p:sp>
      <p:pic>
        <p:nvPicPr>
          <p:cNvPr id="6" name="Picture 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8DB15F08-2F9A-E5B3-B633-514B8A0F53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4443" y="136525"/>
            <a:ext cx="993169" cy="73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528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210</TotalTime>
  <Words>282</Words>
  <Application>Microsoft Office PowerPoint</Application>
  <PresentationFormat>Widescreen</PresentationFormat>
  <Paragraphs>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LDAP</vt:lpstr>
      <vt:lpstr>AGENDA</vt:lpstr>
      <vt:lpstr>WHY LDAP ?</vt:lpstr>
      <vt:lpstr>WHAT IS DIRECTORY ?</vt:lpstr>
      <vt:lpstr>PowerPoint Presentation</vt:lpstr>
      <vt:lpstr>STRUCTURE</vt:lpstr>
      <vt:lpstr>STRUCTURE</vt:lpstr>
      <vt:lpstr>PowerPoint Presentation</vt:lpstr>
      <vt:lpstr>PowerPoint Presentation</vt:lpstr>
      <vt:lpstr>PowerPoint Presentation</vt:lpstr>
      <vt:lpstr>ADVANTAGES</vt:lpstr>
      <vt:lpstr>DISADVANTAGES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Rajesh Reddy Junnuthula(UST,IN)</dc:creator>
  <cp:lastModifiedBy>Rajesh Reddy Junnuthula(UST,IN)</cp:lastModifiedBy>
  <cp:revision>3</cp:revision>
  <dcterms:created xsi:type="dcterms:W3CDTF">2024-08-18T10:33:57Z</dcterms:created>
  <dcterms:modified xsi:type="dcterms:W3CDTF">2024-08-19T05:57:06Z</dcterms:modified>
</cp:coreProperties>
</file>