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61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59A183-EF9C-4141-9F99-B7CC05AB52F1}" v="2" dt="2022-03-01T00:57:46.364"/>
    <p1510:client id="{349C3815-F241-E9D9-3DEA-D2BDC9CCB4E3}" v="2" dt="2022-03-01T03:18:00.273"/>
    <p1510:client id="{48753048-F374-47EA-B41C-F97C5AD7DACA}" v="217" dt="2022-02-28T20:55:00.963"/>
    <p1510:client id="{C84B0752-2944-48F9-9BB4-AE854A9497F9}" v="624" dt="2022-03-01T02:28:36.225"/>
    <p1510:client id="{EBCB6249-578A-77D7-1009-8EEF05D180C6}" v="165" dt="2022-03-01T03:43:36.78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1111" autoAdjust="0"/>
  </p:normalViewPr>
  <p:slideViewPr>
    <p:cSldViewPr snapToGrid="0">
      <p:cViewPr varScale="1">
        <p:scale>
          <a:sx n="58" d="100"/>
          <a:sy n="58" d="100"/>
        </p:scale>
        <p:origin x="161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9252EB-6D38-4481-93E9-09418627E6A4}" type="datetimeFigureOut">
              <a:t>3/1/2022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2856E8-9CDB-40A9-A753-326B39920A4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309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2856E8-9CDB-40A9-A753-326B39920A42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004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[a]</a:t>
            </a:r>
            <a:r>
              <a:rPr lang="en-US"/>
              <a:t> R. Nath, D. </a:t>
            </a:r>
            <a:r>
              <a:rPr lang="en-US" err="1"/>
              <a:t>Tullsen</a:t>
            </a:r>
            <a:r>
              <a:rPr lang="en-US"/>
              <a:t>, Chapter 18 - Accurately modeling GPGPU frequency scaling with the CRISP performance model, In Emerging Trends in Computer Science and Applied Computing, Advances in GPU Research and Practice</a:t>
            </a:r>
          </a:p>
          <a:p>
            <a:r>
              <a:rPr lang="en-US">
                <a:cs typeface="Calibri"/>
              </a:rPr>
              <a:t>Image credits - </a:t>
            </a:r>
            <a:r>
              <a:rPr lang="en-US"/>
              <a:t>https://upload.wikimedia.org/wikipedia/commons/thumb/1/1c/SMP_-_Symmetric_Multiprocessor_System.svg/880px-SMP_-_Symmetric_Multiprocessor_System.svg.png</a:t>
            </a:r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2856E8-9CDB-40A9-A753-326B39920A42}" type="slidenum"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5793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ea typeface="+mn-lt"/>
                <a:cs typeface="+mn-lt"/>
              </a:rPr>
              <a:t>Identify parameters to quantify power variability via profiling + those that can be treated as constants during analysis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ea typeface="+mn-lt"/>
                <a:cs typeface="+mn-lt"/>
              </a:rPr>
              <a:t>Identify data parallel workloads and patterns in ML workloads that tend to exhibit such variations</a:t>
            </a:r>
          </a:p>
          <a:p>
            <a:endParaRPr lang="en-US" dirty="0"/>
          </a:p>
          <a:p>
            <a:r>
              <a:rPr lang="en-US" dirty="0">
                <a:ea typeface="+mn-lt"/>
                <a:cs typeface="+mn-lt"/>
              </a:rPr>
              <a:t>Power-aware scheduling to navigate the power-performance tradeoff problem in GPUs: </a:t>
            </a:r>
          </a:p>
          <a:p>
            <a:pPr lvl="1"/>
            <a:r>
              <a:rPr lang="en-US" dirty="0">
                <a:ea typeface="+mn-lt"/>
                <a:cs typeface="+mn-lt"/>
              </a:rPr>
              <a:t>Higher power draw than CPU, susceptible to intra/inter-device variations</a:t>
            </a:r>
          </a:p>
          <a:p>
            <a:pPr lvl="1"/>
            <a:r>
              <a:rPr lang="en-US" dirty="0">
                <a:ea typeface="+mn-lt"/>
                <a:cs typeface="+mn-lt"/>
              </a:rPr>
              <a:t>Use of multi-GPU clusters with high BW interconnects ↑, susceptibility to inter-device variations ↑, due to spatial locality</a:t>
            </a:r>
            <a:endParaRPr lang="en-US" dirty="0">
              <a:cs typeface="Calibri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2856E8-9CDB-40A9-A753-326B39920A4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9583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D703F182-7C31-4765-9571-4A188D34D03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cs typeface="Calibri Light"/>
              </a:rPr>
              <a:t>GPU power variability in ML Systems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>
              <a:solidFill>
                <a:srgbClr val="FFFFFF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 descr="Chart, scatter chart&#10;&#10;Description automatically generated">
            <a:extLst>
              <a:ext uri="{FF2B5EF4-FFF2-40B4-BE49-F238E27FC236}">
                <a16:creationId xmlns:a16="http://schemas.microsoft.com/office/drawing/2014/main" id="{7234FA11-099B-4C40-8086-E8E4D7916F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144889" y="643466"/>
            <a:ext cx="7902222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739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3693D-1FC0-4999-B5CB-451454675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Prior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3F273-A358-4C16-AC60-C7934962EB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689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Focus mainly on CPUs</a:t>
            </a:r>
          </a:p>
          <a:p>
            <a:endParaRPr lang="en-US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</a:rPr>
              <a:t>Studies often at device level rather than system level</a:t>
            </a:r>
          </a:p>
          <a:p>
            <a:endParaRPr lang="en-US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</a:rPr>
              <a:t>Proposed solutions assume symmetry in operation of all participating nodes</a:t>
            </a:r>
          </a:p>
          <a:p>
            <a:pPr lvl="1"/>
            <a:r>
              <a:rPr lang="en-US">
                <a:ea typeface="+mn-lt"/>
                <a:cs typeface="+mn-lt"/>
              </a:rPr>
              <a:t>unlike real world systems</a:t>
            </a:r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8CE0722B-AD81-4577-8ED6-5C7E7089FE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4262" y="2081212"/>
            <a:ext cx="4191000" cy="269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686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87851-6CD8-44FA-A44B-5A9CE442C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8485"/>
          </a:xfrm>
        </p:spPr>
        <p:txBody>
          <a:bodyPr>
            <a:normAutofit fontScale="90000"/>
          </a:bodyPr>
          <a:lstStyle/>
          <a:p>
            <a:r>
              <a:rPr lang="en-US" dirty="0">
                <a:cs typeface="Calibri Light"/>
              </a:rPr>
              <a:t>Plan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543393-1FE2-4E49-9E34-191D48B7F2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5122"/>
            <a:ext cx="10134600" cy="492690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ea typeface="+mn-lt"/>
                <a:cs typeface="+mn-lt"/>
              </a:rPr>
              <a:t>Profiling: Factors that affect variability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ea typeface="+mn-lt"/>
                <a:cs typeface="+mn-lt"/>
              </a:rPr>
              <a:t>Characterization: ML [Systems + Workloads]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ea typeface="+mn-lt"/>
                <a:cs typeface="+mn-lt"/>
              </a:rPr>
              <a:t>Mitigation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165789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01E72-D408-485F-939A-0A1892F96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Expected output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31701-6A3A-4CE5-86B0-9435A2DF8B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Profiling</a:t>
            </a:r>
          </a:p>
          <a:p>
            <a:pPr lvl="1"/>
            <a:r>
              <a:rPr lang="en-US" dirty="0"/>
              <a:t>Analysis model for variability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Characterization</a:t>
            </a:r>
          </a:p>
          <a:p>
            <a:pPr lvl="1"/>
            <a:r>
              <a:rPr lang="en-US" dirty="0"/>
              <a:t>Data collection and analysis of </a:t>
            </a:r>
            <a:r>
              <a:rPr lang="en-US" i="1" dirty="0" err="1"/>
              <a:t>stressmark</a:t>
            </a:r>
            <a:r>
              <a:rPr lang="en-US" i="1" dirty="0"/>
              <a:t> </a:t>
            </a:r>
            <a:r>
              <a:rPr lang="en-US" dirty="0"/>
              <a:t>for ML workloads</a:t>
            </a:r>
            <a:endParaRPr lang="en-US" i="1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Mitigation</a:t>
            </a:r>
          </a:p>
          <a:p>
            <a:pPr lvl="1"/>
            <a:r>
              <a:rPr lang="en-US" dirty="0"/>
              <a:t>Techniques to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5309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231</Words>
  <Application>Microsoft Office PowerPoint</Application>
  <PresentationFormat>Widescreen</PresentationFormat>
  <Paragraphs>31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GPU power variability in ML Systems</vt:lpstr>
      <vt:lpstr>PowerPoint Presentation</vt:lpstr>
      <vt:lpstr>Prior Work</vt:lpstr>
      <vt:lpstr>Plan</vt:lpstr>
      <vt:lpstr>Expected output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Rajesh Shashi Kumar</dc:creator>
  <cp:lastModifiedBy>Rajesh Shashi Kumar</cp:lastModifiedBy>
  <cp:revision>2</cp:revision>
  <dcterms:created xsi:type="dcterms:W3CDTF">2022-02-28T20:33:59Z</dcterms:created>
  <dcterms:modified xsi:type="dcterms:W3CDTF">2022-03-01T14:42:13Z</dcterms:modified>
</cp:coreProperties>
</file>