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69" r:id="rId5"/>
    <p:sldId id="270" r:id="rId6"/>
    <p:sldId id="271" r:id="rId7"/>
    <p:sldId id="272" r:id="rId8"/>
    <p:sldId id="273" r:id="rId9"/>
    <p:sldId id="274" r:id="rId10"/>
    <p:sldId id="275" r:id="rId11"/>
    <p:sldId id="276" r:id="rId12"/>
    <p:sldId id="277" r:id="rId13"/>
    <p:sldId id="278"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8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0240A-05D7-45C7-8664-771E82762028}" v="49" dt="2024-07-09T15:45:19.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91" autoAdjust="0"/>
  </p:normalViewPr>
  <p:slideViewPr>
    <p:cSldViewPr snapToGrid="0">
      <p:cViewPr>
        <p:scale>
          <a:sx n="75" d="100"/>
          <a:sy n="75" d="100"/>
        </p:scale>
        <p:origin x="974" y="-12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KEY   D LUFFY" userId="fc723e65e43a6888" providerId="LiveId" clId="{5AC0240A-05D7-45C7-8664-771E82762028}"/>
    <pc:docChg chg="undo redo custSel addSld modSld">
      <pc:chgData name="MONKEY   D LUFFY" userId="fc723e65e43a6888" providerId="LiveId" clId="{5AC0240A-05D7-45C7-8664-771E82762028}" dt="2024-07-09T15:52:18.488" v="326" actId="1076"/>
      <pc:docMkLst>
        <pc:docMk/>
      </pc:docMkLst>
      <pc:sldChg chg="addSp delSp modSp mod">
        <pc:chgData name="MONKEY   D LUFFY" userId="fc723e65e43a6888" providerId="LiveId" clId="{5AC0240A-05D7-45C7-8664-771E82762028}" dt="2024-07-09T15:52:18.488" v="326" actId="1076"/>
        <pc:sldMkLst>
          <pc:docMk/>
          <pc:sldMk cId="73780732" sldId="269"/>
        </pc:sldMkLst>
        <pc:spChg chg="mod">
          <ac:chgData name="MONKEY   D LUFFY" userId="fc723e65e43a6888" providerId="LiveId" clId="{5AC0240A-05D7-45C7-8664-771E82762028}" dt="2024-07-09T15:52:18.488" v="326" actId="1076"/>
          <ac:spMkLst>
            <pc:docMk/>
            <pc:sldMk cId="73780732" sldId="269"/>
            <ac:spMk id="2" creationId="{D9F882FA-AD38-8A63-6933-D9ABA7992006}"/>
          </ac:spMkLst>
        </pc:spChg>
        <pc:spChg chg="add mod">
          <ac:chgData name="MONKEY   D LUFFY" userId="fc723e65e43a6888" providerId="LiveId" clId="{5AC0240A-05D7-45C7-8664-771E82762028}" dt="2024-07-09T15:46:53.195" v="306" actId="1076"/>
          <ac:spMkLst>
            <pc:docMk/>
            <pc:sldMk cId="73780732" sldId="269"/>
            <ac:spMk id="6" creationId="{BBEAF4D1-B030-E7C1-389A-DF5002482CDE}"/>
          </ac:spMkLst>
        </pc:spChg>
        <pc:picChg chg="add mod">
          <ac:chgData name="MONKEY   D LUFFY" userId="fc723e65e43a6888" providerId="LiveId" clId="{5AC0240A-05D7-45C7-8664-771E82762028}" dt="2024-07-09T15:46:35.482" v="304" actId="1076"/>
          <ac:picMkLst>
            <pc:docMk/>
            <pc:sldMk cId="73780732" sldId="269"/>
            <ac:picMk id="5" creationId="{6321C181-453B-E222-8844-3412C5F2DB24}"/>
          </ac:picMkLst>
        </pc:picChg>
        <pc:picChg chg="add del mod">
          <ac:chgData name="MONKEY   D LUFFY" userId="fc723e65e43a6888" providerId="LiveId" clId="{5AC0240A-05D7-45C7-8664-771E82762028}" dt="2024-07-09T15:25:01.796" v="251" actId="21"/>
          <ac:picMkLst>
            <pc:docMk/>
            <pc:sldMk cId="73780732" sldId="269"/>
            <ac:picMk id="9218" creationId="{13EB0C7D-6895-C9A0-5371-6C412F89F1D9}"/>
          </ac:picMkLst>
        </pc:picChg>
        <pc:picChg chg="add del mod">
          <ac:chgData name="MONKEY   D LUFFY" userId="fc723e65e43a6888" providerId="LiveId" clId="{5AC0240A-05D7-45C7-8664-771E82762028}" dt="2024-07-09T15:25:07.095" v="252" actId="21"/>
          <ac:picMkLst>
            <pc:docMk/>
            <pc:sldMk cId="73780732" sldId="269"/>
            <ac:picMk id="9220" creationId="{0B0AC724-37E1-48BB-87AD-18ECAD071A06}"/>
          </ac:picMkLst>
        </pc:picChg>
        <pc:picChg chg="add mod">
          <ac:chgData name="MONKEY   D LUFFY" userId="fc723e65e43a6888" providerId="LiveId" clId="{5AC0240A-05D7-45C7-8664-771E82762028}" dt="2024-07-09T15:26:13.624" v="258" actId="1076"/>
          <ac:picMkLst>
            <pc:docMk/>
            <pc:sldMk cId="73780732" sldId="269"/>
            <ac:picMk id="9222" creationId="{2010D10A-58F0-492A-4405-0B2DD02CC82C}"/>
          </ac:picMkLst>
        </pc:picChg>
        <pc:picChg chg="add del mod">
          <ac:chgData name="MONKEY   D LUFFY" userId="fc723e65e43a6888" providerId="LiveId" clId="{5AC0240A-05D7-45C7-8664-771E82762028}" dt="2024-07-09T15:29:50.773" v="271" actId="21"/>
          <ac:picMkLst>
            <pc:docMk/>
            <pc:sldMk cId="73780732" sldId="269"/>
            <ac:picMk id="9224" creationId="{2FFE9E1C-ECD7-D0F4-9B19-325B0A3240F4}"/>
          </ac:picMkLst>
        </pc:picChg>
      </pc:sldChg>
      <pc:sldChg chg="modSp mod">
        <pc:chgData name="MONKEY   D LUFFY" userId="fc723e65e43a6888" providerId="LiveId" clId="{5AC0240A-05D7-45C7-8664-771E82762028}" dt="2024-07-09T15:47:25.405" v="307" actId="12"/>
        <pc:sldMkLst>
          <pc:docMk/>
          <pc:sldMk cId="1360040725" sldId="270"/>
        </pc:sldMkLst>
        <pc:spChg chg="mod">
          <ac:chgData name="MONKEY   D LUFFY" userId="fc723e65e43a6888" providerId="LiveId" clId="{5AC0240A-05D7-45C7-8664-771E82762028}" dt="2024-07-09T15:47:25.405" v="307" actId="12"/>
          <ac:spMkLst>
            <pc:docMk/>
            <pc:sldMk cId="1360040725" sldId="270"/>
            <ac:spMk id="3" creationId="{3F8D960C-9F33-47E9-33C1-1CDB0F5B8596}"/>
          </ac:spMkLst>
        </pc:spChg>
      </pc:sldChg>
      <pc:sldChg chg="modSp mod">
        <pc:chgData name="MONKEY   D LUFFY" userId="fc723e65e43a6888" providerId="LiveId" clId="{5AC0240A-05D7-45C7-8664-771E82762028}" dt="2024-07-09T15:49:54.276" v="323" actId="5793"/>
        <pc:sldMkLst>
          <pc:docMk/>
          <pc:sldMk cId="2446169875" sldId="272"/>
        </pc:sldMkLst>
        <pc:spChg chg="mod">
          <ac:chgData name="MONKEY   D LUFFY" userId="fc723e65e43a6888" providerId="LiveId" clId="{5AC0240A-05D7-45C7-8664-771E82762028}" dt="2024-07-09T15:49:54.276" v="323" actId="5793"/>
          <ac:spMkLst>
            <pc:docMk/>
            <pc:sldMk cId="2446169875" sldId="272"/>
            <ac:spMk id="3" creationId="{F3F2349E-1260-5F7A-7B4D-1625DE679DD5}"/>
          </ac:spMkLst>
        </pc:spChg>
      </pc:sldChg>
      <pc:sldChg chg="addSp delSp modSp mod">
        <pc:chgData name="MONKEY   D LUFFY" userId="fc723e65e43a6888" providerId="LiveId" clId="{5AC0240A-05D7-45C7-8664-771E82762028}" dt="2024-07-09T15:49:52.280" v="321" actId="368"/>
        <pc:sldMkLst>
          <pc:docMk/>
          <pc:sldMk cId="2851731465" sldId="278"/>
        </pc:sldMkLst>
        <pc:spChg chg="del mod">
          <ac:chgData name="MONKEY   D LUFFY" userId="fc723e65e43a6888" providerId="LiveId" clId="{5AC0240A-05D7-45C7-8664-771E82762028}" dt="2024-07-09T15:03:19.057" v="53" actId="21"/>
          <ac:spMkLst>
            <pc:docMk/>
            <pc:sldMk cId="2851731465" sldId="278"/>
            <ac:spMk id="8" creationId="{3F336BF5-6C8F-E287-55CE-EBA60625211C}"/>
          </ac:spMkLst>
        </pc:spChg>
        <pc:spChg chg="add mod">
          <ac:chgData name="MONKEY   D LUFFY" userId="fc723e65e43a6888" providerId="LiveId" clId="{5AC0240A-05D7-45C7-8664-771E82762028}" dt="2024-07-09T15:00:22.036" v="8" actId="1076"/>
          <ac:spMkLst>
            <pc:docMk/>
            <pc:sldMk cId="2851731465" sldId="278"/>
            <ac:spMk id="10" creationId="{64357E88-9CD5-A93B-C426-765CDCBB0104}"/>
          </ac:spMkLst>
        </pc:spChg>
        <pc:spChg chg="add del mod">
          <ac:chgData name="MONKEY   D LUFFY" userId="fc723e65e43a6888" providerId="LiveId" clId="{5AC0240A-05D7-45C7-8664-771E82762028}" dt="2024-07-09T15:01:26.823" v="18" actId="21"/>
          <ac:spMkLst>
            <pc:docMk/>
            <pc:sldMk cId="2851731465" sldId="278"/>
            <ac:spMk id="11" creationId="{F24E2E66-DA34-8C60-6020-E61BDCAC6BC3}"/>
          </ac:spMkLst>
        </pc:spChg>
        <pc:spChg chg="add">
          <ac:chgData name="MONKEY   D LUFFY" userId="fc723e65e43a6888" providerId="LiveId" clId="{5AC0240A-05D7-45C7-8664-771E82762028}" dt="2024-07-09T15:00:42.060" v="11"/>
          <ac:spMkLst>
            <pc:docMk/>
            <pc:sldMk cId="2851731465" sldId="278"/>
            <ac:spMk id="12" creationId="{8CC57AB6-FB70-3DE2-FCF9-99FE75C31CCA}"/>
          </ac:spMkLst>
        </pc:spChg>
        <pc:spChg chg="add mod">
          <ac:chgData name="MONKEY   D LUFFY" userId="fc723e65e43a6888" providerId="LiveId" clId="{5AC0240A-05D7-45C7-8664-771E82762028}" dt="2024-07-09T15:02:22.342" v="45"/>
          <ac:spMkLst>
            <pc:docMk/>
            <pc:sldMk cId="2851731465" sldId="278"/>
            <ac:spMk id="13" creationId="{F3C72D87-6539-7A99-DCEA-CB2E88AB7571}"/>
          </ac:spMkLst>
        </pc:spChg>
        <pc:spChg chg="add mod">
          <ac:chgData name="MONKEY   D LUFFY" userId="fc723e65e43a6888" providerId="LiveId" clId="{5AC0240A-05D7-45C7-8664-771E82762028}" dt="2024-07-09T15:02:34.734" v="46"/>
          <ac:spMkLst>
            <pc:docMk/>
            <pc:sldMk cId="2851731465" sldId="278"/>
            <ac:spMk id="14" creationId="{8CBC82DE-4ECC-5AE3-FC02-6D6E55A84C95}"/>
          </ac:spMkLst>
        </pc:spChg>
        <pc:spChg chg="add mod">
          <ac:chgData name="MONKEY   D LUFFY" userId="fc723e65e43a6888" providerId="LiveId" clId="{5AC0240A-05D7-45C7-8664-771E82762028}" dt="2024-07-09T15:49:52.280" v="321" actId="368"/>
          <ac:spMkLst>
            <pc:docMk/>
            <pc:sldMk cId="2851731465" sldId="278"/>
            <ac:spMk id="15" creationId="{E887E8CD-8351-2F69-AB4B-FBCB43448343}"/>
          </ac:spMkLst>
        </pc:spChg>
        <pc:spChg chg="add del mod">
          <ac:chgData name="MONKEY   D LUFFY" userId="fc723e65e43a6888" providerId="LiveId" clId="{5AC0240A-05D7-45C7-8664-771E82762028}" dt="2024-07-09T15:04:55.423" v="62" actId="21"/>
          <ac:spMkLst>
            <pc:docMk/>
            <pc:sldMk cId="2851731465" sldId="278"/>
            <ac:spMk id="16" creationId="{D2B00B30-9CB3-6A8F-7AD5-683291D2A3A9}"/>
          </ac:spMkLst>
        </pc:spChg>
      </pc:sldChg>
      <pc:sldChg chg="modSp new mod">
        <pc:chgData name="MONKEY   D LUFFY" userId="fc723e65e43a6888" providerId="LiveId" clId="{5AC0240A-05D7-45C7-8664-771E82762028}" dt="2024-07-09T15:16:28.635" v="88" actId="12"/>
        <pc:sldMkLst>
          <pc:docMk/>
          <pc:sldMk cId="2944717324" sldId="279"/>
        </pc:sldMkLst>
        <pc:spChg chg="mod">
          <ac:chgData name="MONKEY   D LUFFY" userId="fc723e65e43a6888" providerId="LiveId" clId="{5AC0240A-05D7-45C7-8664-771E82762028}" dt="2024-07-09T15:14:55.414" v="82" actId="1076"/>
          <ac:spMkLst>
            <pc:docMk/>
            <pc:sldMk cId="2944717324" sldId="279"/>
            <ac:spMk id="2" creationId="{2604537D-0EFB-C4D9-4B8E-228BB40D1591}"/>
          </ac:spMkLst>
        </pc:spChg>
        <pc:spChg chg="mod">
          <ac:chgData name="MONKEY   D LUFFY" userId="fc723e65e43a6888" providerId="LiveId" clId="{5AC0240A-05D7-45C7-8664-771E82762028}" dt="2024-07-09T15:16:28.635" v="88" actId="12"/>
          <ac:spMkLst>
            <pc:docMk/>
            <pc:sldMk cId="2944717324" sldId="279"/>
            <ac:spMk id="3" creationId="{60E775FC-85CD-346F-E570-B0F68ED2287E}"/>
          </ac:spMkLst>
        </pc:spChg>
      </pc:sldChg>
      <pc:sldChg chg="addSp delSp modSp new mod">
        <pc:chgData name="MONKEY   D LUFFY" userId="fc723e65e43a6888" providerId="LiveId" clId="{5AC0240A-05D7-45C7-8664-771E82762028}" dt="2024-07-09T15:23:28.997" v="244" actId="20577"/>
        <pc:sldMkLst>
          <pc:docMk/>
          <pc:sldMk cId="442344408" sldId="280"/>
        </pc:sldMkLst>
        <pc:spChg chg="del">
          <ac:chgData name="MONKEY   D LUFFY" userId="fc723e65e43a6888" providerId="LiveId" clId="{5AC0240A-05D7-45C7-8664-771E82762028}" dt="2024-07-09T15:16:39.577" v="90" actId="21"/>
          <ac:spMkLst>
            <pc:docMk/>
            <pc:sldMk cId="442344408" sldId="280"/>
            <ac:spMk id="2" creationId="{48785C32-762C-BA0C-19EC-E3E92E485F5B}"/>
          </ac:spMkLst>
        </pc:spChg>
        <pc:spChg chg="del">
          <ac:chgData name="MONKEY   D LUFFY" userId="fc723e65e43a6888" providerId="LiveId" clId="{5AC0240A-05D7-45C7-8664-771E82762028}" dt="2024-07-09T15:16:46.114" v="91" actId="21"/>
          <ac:spMkLst>
            <pc:docMk/>
            <pc:sldMk cId="442344408" sldId="280"/>
            <ac:spMk id="3" creationId="{94EB271D-B89F-FC41-CEA8-6B172012DD5F}"/>
          </ac:spMkLst>
        </pc:spChg>
        <pc:spChg chg="add mod">
          <ac:chgData name="MONKEY   D LUFFY" userId="fc723e65e43a6888" providerId="LiveId" clId="{5AC0240A-05D7-45C7-8664-771E82762028}" dt="2024-07-09T15:20:25.519" v="143" actId="1076"/>
          <ac:spMkLst>
            <pc:docMk/>
            <pc:sldMk cId="442344408" sldId="280"/>
            <ac:spMk id="4" creationId="{5AE99A51-95CD-0D95-D2C8-D5642ED4BF9F}"/>
          </ac:spMkLst>
        </pc:spChg>
        <pc:spChg chg="add mod">
          <ac:chgData name="MONKEY   D LUFFY" userId="fc723e65e43a6888" providerId="LiveId" clId="{5AC0240A-05D7-45C7-8664-771E82762028}" dt="2024-07-09T15:23:28.997" v="244" actId="20577"/>
          <ac:spMkLst>
            <pc:docMk/>
            <pc:sldMk cId="442344408" sldId="280"/>
            <ac:spMk id="5" creationId="{087A88BC-EB99-76FC-88D3-DD5CFEE6F6E7}"/>
          </ac:spMkLst>
        </pc:spChg>
        <pc:picChg chg="add del mod">
          <ac:chgData name="MONKEY   D LUFFY" userId="fc723e65e43a6888" providerId="LiveId" clId="{5AC0240A-05D7-45C7-8664-771E82762028}" dt="2024-07-09T15:18:13.958" v="100" actId="21"/>
          <ac:picMkLst>
            <pc:docMk/>
            <pc:sldMk cId="442344408" sldId="280"/>
            <ac:picMk id="8194" creationId="{29AF3587-9A5A-5754-23EB-DB2D6D6B987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2EB3A6-08F9-4620-96BB-0C59FDA56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D717414-ECF7-48A5-9775-6A5AD38BEC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5E7C94-16A4-4054-B652-7DD2A812D30D}" type="datetimeFigureOut">
              <a:rPr lang="en-US" smtClean="0"/>
              <a:t>7/9/2024</a:t>
            </a:fld>
            <a:endParaRPr lang="en-US" dirty="0"/>
          </a:p>
        </p:txBody>
      </p:sp>
      <p:sp>
        <p:nvSpPr>
          <p:cNvPr id="4" name="Footer Placeholder 3">
            <a:extLst>
              <a:ext uri="{FF2B5EF4-FFF2-40B4-BE49-F238E27FC236}">
                <a16:creationId xmlns:a16="http://schemas.microsoft.com/office/drawing/2014/main" id="{6CACCEB4-8612-47D3-8652-8C9DFFA35D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3FDD38-4641-4FC3-8E55-8E63F15635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8AF883-18B4-4A93-BDB7-2847AFC7C0AB}" type="slidenum">
              <a:rPr lang="en-US" smtClean="0"/>
              <a:t>‹#›</a:t>
            </a:fld>
            <a:endParaRPr lang="en-US" dirty="0"/>
          </a:p>
        </p:txBody>
      </p:sp>
    </p:spTree>
    <p:extLst>
      <p:ext uri="{BB962C8B-B14F-4D97-AF65-F5344CB8AC3E}">
        <p14:creationId xmlns:p14="http://schemas.microsoft.com/office/powerpoint/2010/main" val="4086235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5ED17-416B-4083-A6B3-B23D2AC2171C}"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F9531-3326-4057-9EBA-1F5D68C6F04A}" type="slidenum">
              <a:rPr lang="en-US" smtClean="0"/>
              <a:t>‹#›</a:t>
            </a:fld>
            <a:endParaRPr lang="en-US" dirty="0"/>
          </a:p>
        </p:txBody>
      </p:sp>
    </p:spTree>
    <p:extLst>
      <p:ext uri="{BB962C8B-B14F-4D97-AF65-F5344CB8AC3E}">
        <p14:creationId xmlns:p14="http://schemas.microsoft.com/office/powerpoint/2010/main" val="283025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BD312742-FF8F-405A-9B03-FA3BE36135F5}"/>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3"/>
            <a:stretch>
              <a:fillRect/>
            </a:stretch>
          </a:blipFill>
        </p:spPr>
      </p:pic>
      <p:cxnSp>
        <p:nvCxnSpPr>
          <p:cNvPr id="12" name="Straight Connector 11">
            <a:extLst>
              <a:ext uri="{FF2B5EF4-FFF2-40B4-BE49-F238E27FC236}">
                <a16:creationId xmlns:a16="http://schemas.microsoft.com/office/drawing/2014/main" id="{DE6CBEFB-EC04-49F8-8F48-F1917A4878D8}"/>
              </a:ext>
              <a:ext uri="{C183D7F6-B498-43B3-948B-1728B52AA6E4}">
                <adec:decorative xmlns:adec="http://schemas.microsoft.com/office/drawing/2017/decorative" val="1"/>
              </a:ext>
            </a:extLst>
          </p:cNvPr>
          <p:cNvCxnSpPr>
            <a:cxnSpLocks/>
          </p:cNvCxnSpPr>
          <p:nvPr userDrawn="1"/>
        </p:nvCxnSpPr>
        <p:spPr>
          <a:xfrm>
            <a:off x="264688" y="3087962"/>
            <a:ext cx="3710924" cy="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2FAAAC-FBB6-8F4A-030F-19D18391A8F9}"/>
              </a:ext>
            </a:extLst>
          </p:cNvPr>
          <p:cNvSpPr>
            <a:spLocks noGrp="1"/>
          </p:cNvSpPr>
          <p:nvPr>
            <p:ph type="title" hasCustomPrompt="1"/>
          </p:nvPr>
        </p:nvSpPr>
        <p:spPr>
          <a:xfrm>
            <a:off x="264687" y="1757763"/>
            <a:ext cx="3869565" cy="1325563"/>
          </a:xfrm>
        </p:spPr>
        <p:txBody>
          <a:bodyPr anchor="b">
            <a:normAutofit/>
          </a:bodyPr>
          <a:lstStyle>
            <a:lvl1pPr>
              <a:defRPr sz="2600" cap="all" baseline="0">
                <a:solidFill>
                  <a:schemeClr val="accent5">
                    <a:lumMod val="60000"/>
                    <a:lumOff val="40000"/>
                  </a:schemeClr>
                </a:solidFill>
              </a:defRPr>
            </a:lvl1pPr>
          </a:lstStyle>
          <a:p>
            <a:r>
              <a:rPr lang="en-US" dirty="0"/>
              <a:t>Click to add title</a:t>
            </a:r>
          </a:p>
        </p:txBody>
      </p:sp>
      <p:sp>
        <p:nvSpPr>
          <p:cNvPr id="6" name="Text Placeholder 5">
            <a:extLst>
              <a:ext uri="{FF2B5EF4-FFF2-40B4-BE49-F238E27FC236}">
                <a16:creationId xmlns:a16="http://schemas.microsoft.com/office/drawing/2014/main" id="{C311E625-1490-4C4A-B412-A646D14EFB3D}"/>
              </a:ext>
            </a:extLst>
          </p:cNvPr>
          <p:cNvSpPr>
            <a:spLocks noGrp="1"/>
          </p:cNvSpPr>
          <p:nvPr>
            <p:ph type="body" sz="quarter" idx="11" hasCustomPrompt="1"/>
          </p:nvPr>
        </p:nvSpPr>
        <p:spPr>
          <a:xfrm>
            <a:off x="265113" y="3249336"/>
            <a:ext cx="3869565" cy="3119582"/>
          </a:xfrm>
        </p:spPr>
        <p:txBody>
          <a:bodyPr>
            <a:normAutofit/>
          </a:bodyPr>
          <a:lstStyle>
            <a:lvl1pPr marL="0" indent="0">
              <a:lnSpc>
                <a:spcPct val="100000"/>
              </a:lnSpc>
              <a:spcBef>
                <a:spcPts val="1200"/>
              </a:spcBef>
              <a:buNone/>
              <a:defRPr sz="1300">
                <a:solidFill>
                  <a:schemeClr val="bg1"/>
                </a:solidFill>
                <a:latin typeface="+mn-lt"/>
                <a:cs typeface="Segoe UI Light" panose="020B0502040204020203" pitchFamily="34" charset="0"/>
              </a:defRPr>
            </a:lvl1pPr>
            <a:lvl2pPr>
              <a:defRPr sz="1600">
                <a:solidFill>
                  <a:schemeClr val="accent5">
                    <a:lumMod val="60000"/>
                    <a:lumOff val="40000"/>
                  </a:schemeClr>
                </a:solidFill>
                <a:latin typeface="Segoe UI Light" panose="020B0502040204020203" pitchFamily="34" charset="0"/>
                <a:cs typeface="Segoe UI Light" panose="020B0502040204020203" pitchFamily="34" charset="0"/>
              </a:defRPr>
            </a:lvl2pPr>
            <a:lvl3pPr>
              <a:defRPr sz="1600">
                <a:solidFill>
                  <a:schemeClr val="accent5">
                    <a:lumMod val="60000"/>
                    <a:lumOff val="40000"/>
                  </a:schemeClr>
                </a:solidFill>
                <a:latin typeface="Segoe UI Light" panose="020B0502040204020203" pitchFamily="34" charset="0"/>
                <a:cs typeface="Segoe UI Light" panose="020B0502040204020203" pitchFamily="34" charset="0"/>
              </a:defRPr>
            </a:lvl3pPr>
            <a:lvl4pPr>
              <a:defRPr sz="1600">
                <a:solidFill>
                  <a:schemeClr val="accent5">
                    <a:lumMod val="60000"/>
                    <a:lumOff val="40000"/>
                  </a:schemeClr>
                </a:solidFill>
                <a:latin typeface="Segoe UI Light" panose="020B0502040204020203" pitchFamily="34" charset="0"/>
                <a:cs typeface="Segoe UI Light" panose="020B0502040204020203" pitchFamily="34" charset="0"/>
              </a:defRPr>
            </a:lvl4pPr>
            <a:lvl5pPr marL="1828800" indent="0">
              <a:buNone/>
              <a:defRPr sz="1600">
                <a:solidFill>
                  <a:schemeClr val="accent5">
                    <a:lumMod val="60000"/>
                    <a:lumOff val="40000"/>
                  </a:schemeClr>
                </a:solidFill>
                <a:latin typeface="Segoe UI Light" panose="020B0502040204020203" pitchFamily="34" charset="0"/>
                <a:cs typeface="Segoe UI Light" panose="020B0502040204020203" pitchFamily="34" charset="0"/>
              </a:defRPr>
            </a:lvl5pPr>
          </a:lstStyle>
          <a:p>
            <a:pPr lvl="0"/>
            <a:r>
              <a:rPr lang="en-US" dirty="0"/>
              <a:t>Click to add text</a:t>
            </a:r>
          </a:p>
        </p:txBody>
      </p:sp>
      <p:sp>
        <p:nvSpPr>
          <p:cNvPr id="3" name="Content Placeholder 2">
            <a:extLst>
              <a:ext uri="{FF2B5EF4-FFF2-40B4-BE49-F238E27FC236}">
                <a16:creationId xmlns:a16="http://schemas.microsoft.com/office/drawing/2014/main" id="{56C99CAA-A7DB-4CAA-AF35-1334EC3BE7E7}"/>
              </a:ext>
            </a:extLst>
          </p:cNvPr>
          <p:cNvSpPr>
            <a:spLocks noGrp="1"/>
          </p:cNvSpPr>
          <p:nvPr>
            <p:ph sz="quarter" idx="12" hasCustomPrompt="1"/>
          </p:nvPr>
        </p:nvSpPr>
        <p:spPr>
          <a:xfrm>
            <a:off x="4313239" y="-1"/>
            <a:ext cx="7878762" cy="6858001"/>
          </a:xfrm>
        </p:spPr>
        <p:txBody>
          <a:bodyPr anchor="t"/>
          <a:lstStyle>
            <a:lvl1pPr marL="0" indent="0" algn="ctr">
              <a:buNone/>
              <a:defRPr>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Click to add content</a:t>
            </a:r>
          </a:p>
        </p:txBody>
      </p:sp>
    </p:spTree>
    <p:extLst>
      <p:ext uri="{BB962C8B-B14F-4D97-AF65-F5344CB8AC3E}">
        <p14:creationId xmlns:p14="http://schemas.microsoft.com/office/powerpoint/2010/main" val="11208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4BBC-F386-4C51-801D-CF55F338F87F}"/>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181EA36-CB65-4957-AC4D-117C8B55F58E}"/>
              </a:ext>
            </a:extLst>
          </p:cNvPr>
          <p:cNvSpPr>
            <a:spLocks noGrp="1"/>
          </p:cNvSpPr>
          <p:nvPr>
            <p:ph sz="half" idx="1" hasCustomPrompt="1"/>
          </p:nvPr>
        </p:nvSpPr>
        <p:spPr>
          <a:xfrm>
            <a:off x="838200" y="1825625"/>
            <a:ext cx="5181600" cy="435133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191E4BF-C484-4876-8267-5595D143311C}"/>
              </a:ext>
            </a:extLst>
          </p:cNvPr>
          <p:cNvSpPr>
            <a:spLocks noGrp="1"/>
          </p:cNvSpPr>
          <p:nvPr>
            <p:ph sz="half" idx="2" hasCustomPrompt="1"/>
          </p:nvPr>
        </p:nvSpPr>
        <p:spPr>
          <a:xfrm>
            <a:off x="6172200" y="1825625"/>
            <a:ext cx="5181600" cy="435133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E481A05-B3B3-484A-B9A2-C693BFC1850D}"/>
              </a:ext>
            </a:extLst>
          </p:cNvPr>
          <p:cNvSpPr>
            <a:spLocks noGrp="1"/>
          </p:cNvSpPr>
          <p:nvPr>
            <p:ph type="dt" sz="half" idx="10"/>
          </p:nvPr>
        </p:nvSpPr>
        <p:spPr/>
        <p:txBody>
          <a:bodyPr/>
          <a:lstStyle/>
          <a:p>
            <a:fld id="{9A6BF23A-3D24-42D3-8F1A-75A13C888DEA}" type="datetimeFigureOut">
              <a:rPr lang="en-US" smtClean="0"/>
              <a:t>7/9/2024</a:t>
            </a:fld>
            <a:endParaRPr lang="en-US" dirty="0"/>
          </a:p>
        </p:txBody>
      </p:sp>
      <p:sp>
        <p:nvSpPr>
          <p:cNvPr id="6" name="Footer Placeholder 5">
            <a:extLst>
              <a:ext uri="{FF2B5EF4-FFF2-40B4-BE49-F238E27FC236}">
                <a16:creationId xmlns:a16="http://schemas.microsoft.com/office/drawing/2014/main" id="{C4A2926F-1DF1-4A3A-B966-52626B39B8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9902F3-1A49-445A-A094-55BF9A3AAF1A}"/>
              </a:ext>
            </a:extLst>
          </p:cNvPr>
          <p:cNvSpPr>
            <a:spLocks noGrp="1"/>
          </p:cNvSpPr>
          <p:nvPr>
            <p:ph type="sldNum" sz="quarter" idx="12"/>
          </p:nvPr>
        </p:nvSpPr>
        <p:spPr/>
        <p:txBody>
          <a:bodyPr/>
          <a:lstStyle/>
          <a:p>
            <a:fld id="{8A717781-12D9-4CDB-9AAE-83636CBD66D6}" type="slidenum">
              <a:rPr lang="en-US" smtClean="0"/>
              <a:t>‹#›</a:t>
            </a:fld>
            <a:endParaRPr lang="en-US" dirty="0"/>
          </a:p>
        </p:txBody>
      </p:sp>
    </p:spTree>
    <p:extLst>
      <p:ext uri="{BB962C8B-B14F-4D97-AF65-F5344CB8AC3E}">
        <p14:creationId xmlns:p14="http://schemas.microsoft.com/office/powerpoint/2010/main" val="32665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405-2652-4BEF-A9E4-BCBF252A1AC2}"/>
              </a:ext>
            </a:extLst>
          </p:cNvPr>
          <p:cNvSpPr>
            <a:spLocks noGrp="1"/>
          </p:cNvSpPr>
          <p:nvPr>
            <p:ph type="title" hasCustomPrompt="1"/>
          </p:nvPr>
        </p:nvSpPr>
        <p:spPr>
          <a:xfrm>
            <a:off x="839788" y="365125"/>
            <a:ext cx="10515600" cy="1325563"/>
          </a:xfrm>
        </p:spPr>
        <p:txBody>
          <a:bodyPr/>
          <a:lstStyle/>
          <a:p>
            <a:r>
              <a:rPr lang="en-US" dirty="0"/>
              <a:t>Click to add title</a:t>
            </a:r>
          </a:p>
        </p:txBody>
      </p:sp>
      <p:sp>
        <p:nvSpPr>
          <p:cNvPr id="3" name="Text Placeholder 2">
            <a:extLst>
              <a:ext uri="{FF2B5EF4-FFF2-40B4-BE49-F238E27FC236}">
                <a16:creationId xmlns:a16="http://schemas.microsoft.com/office/drawing/2014/main" id="{F8998658-AC9F-419A-9D28-703117D9C164}"/>
              </a:ext>
            </a:extLst>
          </p:cNvPr>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997BF43B-ACB8-4022-9478-4B58FB2AC89A}"/>
              </a:ext>
            </a:extLst>
          </p:cNvPr>
          <p:cNvSpPr>
            <a:spLocks noGrp="1"/>
          </p:cNvSpPr>
          <p:nvPr>
            <p:ph sz="half" idx="2" hasCustomPrompt="1"/>
          </p:nvPr>
        </p:nvSpPr>
        <p:spPr>
          <a:xfrm>
            <a:off x="839788" y="2505075"/>
            <a:ext cx="5157787" cy="368458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B47381A-DF82-4E57-86F2-79DDC1FDB83A}"/>
              </a:ext>
            </a:extLst>
          </p:cNvPr>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295A9D4-5434-4053-BEF7-D8D6112F6842}"/>
              </a:ext>
            </a:extLst>
          </p:cNvPr>
          <p:cNvSpPr>
            <a:spLocks noGrp="1"/>
          </p:cNvSpPr>
          <p:nvPr>
            <p:ph sz="quarter" idx="4" hasCustomPrompt="1"/>
          </p:nvPr>
        </p:nvSpPr>
        <p:spPr>
          <a:xfrm>
            <a:off x="6172200" y="2505075"/>
            <a:ext cx="5183188" cy="368458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A2203A2-768C-4C32-B8C9-5731FBE96FE5}"/>
              </a:ext>
            </a:extLst>
          </p:cNvPr>
          <p:cNvSpPr>
            <a:spLocks noGrp="1"/>
          </p:cNvSpPr>
          <p:nvPr>
            <p:ph type="dt" sz="half" idx="10"/>
          </p:nvPr>
        </p:nvSpPr>
        <p:spPr/>
        <p:txBody>
          <a:bodyPr/>
          <a:lstStyle/>
          <a:p>
            <a:fld id="{9A6BF23A-3D24-42D3-8F1A-75A13C888DEA}" type="datetimeFigureOut">
              <a:rPr lang="en-US" smtClean="0"/>
              <a:t>7/9/2024</a:t>
            </a:fld>
            <a:endParaRPr lang="en-US" dirty="0"/>
          </a:p>
        </p:txBody>
      </p:sp>
      <p:sp>
        <p:nvSpPr>
          <p:cNvPr id="8" name="Footer Placeholder 7">
            <a:extLst>
              <a:ext uri="{FF2B5EF4-FFF2-40B4-BE49-F238E27FC236}">
                <a16:creationId xmlns:a16="http://schemas.microsoft.com/office/drawing/2014/main" id="{217F5DD0-FF5E-4C8E-BF51-AAA6F15FFC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B89CD3-37F2-4CFC-B1A1-898657145547}"/>
              </a:ext>
            </a:extLst>
          </p:cNvPr>
          <p:cNvSpPr>
            <a:spLocks noGrp="1"/>
          </p:cNvSpPr>
          <p:nvPr>
            <p:ph type="sldNum" sz="quarter" idx="12"/>
          </p:nvPr>
        </p:nvSpPr>
        <p:spPr/>
        <p:txBody>
          <a:bodyPr/>
          <a:lstStyle/>
          <a:p>
            <a:fld id="{8A717781-12D9-4CDB-9AAE-83636CBD66D6}" type="slidenum">
              <a:rPr lang="en-US" smtClean="0"/>
              <a:t>‹#›</a:t>
            </a:fld>
            <a:endParaRPr lang="en-US" dirty="0"/>
          </a:p>
        </p:txBody>
      </p:sp>
    </p:spTree>
    <p:extLst>
      <p:ext uri="{BB962C8B-B14F-4D97-AF65-F5344CB8AC3E}">
        <p14:creationId xmlns:p14="http://schemas.microsoft.com/office/powerpoint/2010/main" val="3784505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C925-8B44-44C6-A649-F0FB17E738AE}"/>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9B5067D9-9E44-4E2F-BB85-39F25AF8A996}"/>
              </a:ext>
            </a:extLst>
          </p:cNvPr>
          <p:cNvSpPr>
            <a:spLocks noGrp="1"/>
          </p:cNvSpPr>
          <p:nvPr>
            <p:ph type="dt" sz="half" idx="10"/>
          </p:nvPr>
        </p:nvSpPr>
        <p:spPr/>
        <p:txBody>
          <a:bodyPr/>
          <a:lstStyle/>
          <a:p>
            <a:fld id="{9A6BF23A-3D24-42D3-8F1A-75A13C888DEA}" type="datetimeFigureOut">
              <a:rPr lang="en-US" smtClean="0"/>
              <a:t>7/9/2024</a:t>
            </a:fld>
            <a:endParaRPr lang="en-US" dirty="0"/>
          </a:p>
        </p:txBody>
      </p:sp>
      <p:sp>
        <p:nvSpPr>
          <p:cNvPr id="4" name="Footer Placeholder 3">
            <a:extLst>
              <a:ext uri="{FF2B5EF4-FFF2-40B4-BE49-F238E27FC236}">
                <a16:creationId xmlns:a16="http://schemas.microsoft.com/office/drawing/2014/main" id="{D0695C9A-F3D4-4CAF-BD9C-9A781B281D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3D576E-E81F-4A82-BCA1-6B1E01BA5B42}"/>
              </a:ext>
            </a:extLst>
          </p:cNvPr>
          <p:cNvSpPr>
            <a:spLocks noGrp="1"/>
          </p:cNvSpPr>
          <p:nvPr>
            <p:ph type="sldNum" sz="quarter" idx="12"/>
          </p:nvPr>
        </p:nvSpPr>
        <p:spPr/>
        <p:txBody>
          <a:bodyPr/>
          <a:lstStyle/>
          <a:p>
            <a:fld id="{8A717781-12D9-4CDB-9AAE-83636CBD66D6}" type="slidenum">
              <a:rPr lang="en-US" smtClean="0"/>
              <a:t>‹#›</a:t>
            </a:fld>
            <a:endParaRPr lang="en-US" dirty="0"/>
          </a:p>
        </p:txBody>
      </p:sp>
    </p:spTree>
    <p:extLst>
      <p:ext uri="{BB962C8B-B14F-4D97-AF65-F5344CB8AC3E}">
        <p14:creationId xmlns:p14="http://schemas.microsoft.com/office/powerpoint/2010/main" val="19980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60874-81B9-450F-B82A-8EB5D1206CDC}"/>
              </a:ext>
            </a:extLst>
          </p:cNvPr>
          <p:cNvSpPr>
            <a:spLocks noGrp="1"/>
          </p:cNvSpPr>
          <p:nvPr>
            <p:ph type="dt" sz="half" idx="10"/>
          </p:nvPr>
        </p:nvSpPr>
        <p:spPr/>
        <p:txBody>
          <a:bodyPr/>
          <a:lstStyle/>
          <a:p>
            <a:fld id="{9A6BF23A-3D24-42D3-8F1A-75A13C888DEA}" type="datetimeFigureOut">
              <a:rPr lang="en-US" smtClean="0"/>
              <a:t>7/9/2024</a:t>
            </a:fld>
            <a:endParaRPr lang="en-US" dirty="0"/>
          </a:p>
        </p:txBody>
      </p:sp>
      <p:sp>
        <p:nvSpPr>
          <p:cNvPr id="3" name="Footer Placeholder 2">
            <a:extLst>
              <a:ext uri="{FF2B5EF4-FFF2-40B4-BE49-F238E27FC236}">
                <a16:creationId xmlns:a16="http://schemas.microsoft.com/office/drawing/2014/main" id="{3CF7C3AE-3A6B-4C8B-B32A-82D82E5967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DF9F8A-E694-41C4-963B-E3E4EC703FD4}"/>
              </a:ext>
            </a:extLst>
          </p:cNvPr>
          <p:cNvSpPr>
            <a:spLocks noGrp="1"/>
          </p:cNvSpPr>
          <p:nvPr>
            <p:ph type="sldNum" sz="quarter" idx="12"/>
          </p:nvPr>
        </p:nvSpPr>
        <p:spPr/>
        <p:txBody>
          <a:bodyPr/>
          <a:lstStyle/>
          <a:p>
            <a:fld id="{8A717781-12D9-4CDB-9AAE-83636CBD66D6}" type="slidenum">
              <a:rPr lang="en-US" smtClean="0"/>
              <a:t>‹#›</a:t>
            </a:fld>
            <a:endParaRPr lang="en-US" dirty="0"/>
          </a:p>
        </p:txBody>
      </p:sp>
    </p:spTree>
    <p:extLst>
      <p:ext uri="{BB962C8B-B14F-4D97-AF65-F5344CB8AC3E}">
        <p14:creationId xmlns:p14="http://schemas.microsoft.com/office/powerpoint/2010/main" val="205189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eature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13500" y="0"/>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858078" y="1122363"/>
            <a:ext cx="9144000" cy="495232"/>
          </a:xfrm>
        </p:spPr>
        <p:txBody>
          <a:bodyPr anchor="t">
            <a:normAutofit/>
          </a:bodyPr>
          <a:lstStyle>
            <a:lvl1pPr algn="l">
              <a:defRPr sz="2600" baseline="0">
                <a:solidFill>
                  <a:schemeClr val="accent5">
                    <a:lumMod val="60000"/>
                    <a:lumOff val="40000"/>
                  </a:schemeClr>
                </a:solidFill>
                <a:latin typeface="+mj-lt"/>
                <a:cs typeface="Segoe UI Light" panose="020B0502040204020203" pitchFamily="34" charset="0"/>
              </a:defRPr>
            </a:lvl1pPr>
          </a:lstStyle>
          <a:p>
            <a:r>
              <a:rPr lang="en-US" dirty="0"/>
              <a:t>Click to add title</a:t>
            </a:r>
          </a:p>
        </p:txBody>
      </p:sp>
      <p:sp>
        <p:nvSpPr>
          <p:cNvPr id="3" name="Subtitle 2">
            <a:extLst>
              <a:ext uri="{FF2B5EF4-FFF2-40B4-BE49-F238E27FC236}">
                <a16:creationId xmlns:a16="http://schemas.microsoft.com/office/drawing/2014/main" id="{A3BFFD68-E7DA-43A0-A762-8DE3799F6144}"/>
              </a:ext>
            </a:extLst>
          </p:cNvPr>
          <p:cNvSpPr>
            <a:spLocks noGrp="1"/>
          </p:cNvSpPr>
          <p:nvPr>
            <p:ph type="subTitle" idx="1" hasCustomPrompt="1"/>
          </p:nvPr>
        </p:nvSpPr>
        <p:spPr>
          <a:xfrm>
            <a:off x="858078" y="1714005"/>
            <a:ext cx="3762374" cy="4021205"/>
          </a:xfrm>
        </p:spPr>
        <p:txBody>
          <a:bodyPr>
            <a:normAutofit/>
          </a:bodyPr>
          <a:lstStyle>
            <a:lvl1pPr marL="0" indent="0" algn="l">
              <a:lnSpc>
                <a:spcPct val="150000"/>
              </a:lnSpc>
              <a:buNone/>
              <a:defRPr sz="1300">
                <a:solidFill>
                  <a:schemeClr val="bg1"/>
                </a:solidFill>
                <a:latin typeface="+mn-lt"/>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5" name="Content Placeholder 4">
            <a:extLst>
              <a:ext uri="{FF2B5EF4-FFF2-40B4-BE49-F238E27FC236}">
                <a16:creationId xmlns:a16="http://schemas.microsoft.com/office/drawing/2014/main" id="{839E3AC2-C313-4622-BEB7-E061BBC002FE}"/>
              </a:ext>
            </a:extLst>
          </p:cNvPr>
          <p:cNvSpPr>
            <a:spLocks noGrp="1"/>
          </p:cNvSpPr>
          <p:nvPr>
            <p:ph sz="quarter" idx="10" hasCustomPrompt="1"/>
          </p:nvPr>
        </p:nvSpPr>
        <p:spPr>
          <a:xfrm>
            <a:off x="4241801" y="1"/>
            <a:ext cx="7950200" cy="6858000"/>
          </a:xfrm>
        </p:spPr>
        <p:txBody>
          <a:bodyPr anchor="t"/>
          <a:lstStyle>
            <a:lvl1pPr marL="0" indent="0" algn="ctr">
              <a:buNone/>
              <a:defRPr>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Click to add content</a:t>
            </a:r>
          </a:p>
        </p:txBody>
      </p:sp>
    </p:spTree>
    <p:extLst>
      <p:ext uri="{BB962C8B-B14F-4D97-AF65-F5344CB8AC3E}">
        <p14:creationId xmlns:p14="http://schemas.microsoft.com/office/powerpoint/2010/main" val="70071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ature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13500" y="0"/>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858078" y="1122363"/>
            <a:ext cx="9144000" cy="495232"/>
          </a:xfrm>
        </p:spPr>
        <p:txBody>
          <a:bodyPr anchor="t">
            <a:normAutofit/>
          </a:bodyPr>
          <a:lstStyle>
            <a:lvl1pPr algn="l">
              <a:defRPr sz="2600" baseline="0">
                <a:solidFill>
                  <a:schemeClr val="accent5">
                    <a:lumMod val="60000"/>
                    <a:lumOff val="40000"/>
                  </a:schemeClr>
                </a:solidFill>
                <a:latin typeface="+mj-lt"/>
                <a:cs typeface="Segoe UI Light" panose="020B0502040204020203" pitchFamily="34" charset="0"/>
              </a:defRPr>
            </a:lvl1pPr>
          </a:lstStyle>
          <a:p>
            <a:r>
              <a:rPr lang="en-US" dirty="0"/>
              <a:t>Click to add title</a:t>
            </a:r>
          </a:p>
        </p:txBody>
      </p:sp>
      <p:sp>
        <p:nvSpPr>
          <p:cNvPr id="5" name="Content Placeholder 4">
            <a:extLst>
              <a:ext uri="{FF2B5EF4-FFF2-40B4-BE49-F238E27FC236}">
                <a16:creationId xmlns:a16="http://schemas.microsoft.com/office/drawing/2014/main" id="{587D0D4D-5033-4F54-A571-DC5A16E04AFE}"/>
              </a:ext>
            </a:extLst>
          </p:cNvPr>
          <p:cNvSpPr>
            <a:spLocks noGrp="1"/>
          </p:cNvSpPr>
          <p:nvPr>
            <p:ph sz="quarter" idx="10" hasCustomPrompt="1"/>
          </p:nvPr>
        </p:nvSpPr>
        <p:spPr>
          <a:xfrm>
            <a:off x="1447800" y="0"/>
            <a:ext cx="10744200" cy="6858000"/>
          </a:xfrm>
        </p:spPr>
        <p:txBody>
          <a:bodyPr anchor="t"/>
          <a:lstStyle>
            <a:lvl1pPr marL="0" indent="0" algn="ctr">
              <a:buNone/>
              <a:defRPr>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Click to add content</a:t>
            </a:r>
          </a:p>
        </p:txBody>
      </p:sp>
      <p:sp>
        <p:nvSpPr>
          <p:cNvPr id="3" name="Subtitle 2">
            <a:extLst>
              <a:ext uri="{FF2B5EF4-FFF2-40B4-BE49-F238E27FC236}">
                <a16:creationId xmlns:a16="http://schemas.microsoft.com/office/drawing/2014/main" id="{A3BFFD68-E7DA-43A0-A762-8DE3799F6144}"/>
              </a:ext>
            </a:extLst>
          </p:cNvPr>
          <p:cNvSpPr>
            <a:spLocks noGrp="1"/>
          </p:cNvSpPr>
          <p:nvPr>
            <p:ph type="subTitle" idx="1" hasCustomPrompt="1"/>
          </p:nvPr>
        </p:nvSpPr>
        <p:spPr>
          <a:xfrm>
            <a:off x="858078" y="1714005"/>
            <a:ext cx="3762374" cy="4021205"/>
          </a:xfrm>
        </p:spPr>
        <p:txBody>
          <a:bodyPr>
            <a:normAutofit/>
          </a:bodyPr>
          <a:lstStyle>
            <a:lvl1pPr marL="0" indent="0" algn="l">
              <a:lnSpc>
                <a:spcPct val="150000"/>
              </a:lnSpc>
              <a:buNone/>
              <a:defRPr sz="1300">
                <a:solidFill>
                  <a:schemeClr val="bg1"/>
                </a:solidFill>
                <a:latin typeface="+mn-lt"/>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355281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atures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13500" y="0"/>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858078" y="1122363"/>
            <a:ext cx="9144000" cy="495232"/>
          </a:xfrm>
        </p:spPr>
        <p:txBody>
          <a:bodyPr anchor="t">
            <a:normAutofit/>
          </a:bodyPr>
          <a:lstStyle>
            <a:lvl1pPr algn="l">
              <a:defRPr sz="2600">
                <a:solidFill>
                  <a:schemeClr val="accent5">
                    <a:lumMod val="60000"/>
                    <a:lumOff val="40000"/>
                  </a:schemeClr>
                </a:solidFill>
                <a:latin typeface="+mj-lt"/>
                <a:cs typeface="Segoe UI Light" panose="020B0502040204020203" pitchFamily="34" charset="0"/>
              </a:defRPr>
            </a:lvl1pPr>
          </a:lstStyle>
          <a:p>
            <a:r>
              <a:rPr lang="en-US" dirty="0"/>
              <a:t>Click to add title</a:t>
            </a:r>
          </a:p>
        </p:txBody>
      </p:sp>
      <p:sp>
        <p:nvSpPr>
          <p:cNvPr id="3" name="Subtitle 2">
            <a:extLst>
              <a:ext uri="{FF2B5EF4-FFF2-40B4-BE49-F238E27FC236}">
                <a16:creationId xmlns:a16="http://schemas.microsoft.com/office/drawing/2014/main" id="{A3BFFD68-E7DA-43A0-A762-8DE3799F6144}"/>
              </a:ext>
            </a:extLst>
          </p:cNvPr>
          <p:cNvSpPr>
            <a:spLocks noGrp="1"/>
          </p:cNvSpPr>
          <p:nvPr>
            <p:ph type="subTitle" idx="1" hasCustomPrompt="1"/>
          </p:nvPr>
        </p:nvSpPr>
        <p:spPr>
          <a:xfrm>
            <a:off x="858078" y="1714005"/>
            <a:ext cx="3762374" cy="4021205"/>
          </a:xfrm>
        </p:spPr>
        <p:txBody>
          <a:bodyPr>
            <a:normAutofit/>
          </a:bodyPr>
          <a:lstStyle>
            <a:lvl1pPr marL="0" indent="0" algn="l">
              <a:lnSpc>
                <a:spcPct val="150000"/>
              </a:lnSpc>
              <a:buNone/>
              <a:defRPr sz="1300">
                <a:solidFill>
                  <a:schemeClr val="bg1"/>
                </a:solidFill>
                <a:latin typeface="+mn-lt"/>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5" name="Content Placeholder 4">
            <a:extLst>
              <a:ext uri="{FF2B5EF4-FFF2-40B4-BE49-F238E27FC236}">
                <a16:creationId xmlns:a16="http://schemas.microsoft.com/office/drawing/2014/main" id="{4ED1092B-C226-4B9A-9139-E2E3DD6C06FF}"/>
              </a:ext>
            </a:extLst>
          </p:cNvPr>
          <p:cNvSpPr>
            <a:spLocks noGrp="1"/>
          </p:cNvSpPr>
          <p:nvPr>
            <p:ph sz="quarter" idx="10" hasCustomPrompt="1"/>
          </p:nvPr>
        </p:nvSpPr>
        <p:spPr>
          <a:xfrm>
            <a:off x="3715512" y="0"/>
            <a:ext cx="8476488" cy="6858000"/>
          </a:xfrm>
        </p:spPr>
        <p:txBody>
          <a:bodyPr anchor="t"/>
          <a:lstStyle>
            <a:lvl1pPr marL="0" indent="0" algn="ctr">
              <a:buNone/>
              <a:defRPr>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Click to add content</a:t>
            </a:r>
          </a:p>
        </p:txBody>
      </p:sp>
      <p:cxnSp>
        <p:nvCxnSpPr>
          <p:cNvPr id="4" name="Straight Connector 3">
            <a:extLst>
              <a:ext uri="{FF2B5EF4-FFF2-40B4-BE49-F238E27FC236}">
                <a16:creationId xmlns:a16="http://schemas.microsoft.com/office/drawing/2014/main" id="{A1D20867-E364-EE5B-CF18-E5F5AFAE4052}"/>
              </a:ext>
              <a:ext uri="{C183D7F6-B498-43B3-948B-1728B52AA6E4}">
                <adec:decorative xmlns:adec="http://schemas.microsoft.com/office/drawing/2017/decorative" val="1"/>
              </a:ext>
            </a:extLst>
          </p:cNvPr>
          <p:cNvCxnSpPr>
            <a:cxnSpLocks/>
          </p:cNvCxnSpPr>
          <p:nvPr userDrawn="1"/>
        </p:nvCxnSpPr>
        <p:spPr>
          <a:xfrm>
            <a:off x="950645" y="1654320"/>
            <a:ext cx="4374230" cy="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43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47460" y="0"/>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F0238177-DDC2-4FAB-B0FD-73A9AE90CD60}"/>
              </a:ext>
            </a:extLst>
          </p:cNvPr>
          <p:cNvSpPr>
            <a:spLocks noGrp="1"/>
          </p:cNvSpPr>
          <p:nvPr>
            <p:ph sz="quarter" idx="10" hasCustomPrompt="1"/>
          </p:nvPr>
        </p:nvSpPr>
        <p:spPr>
          <a:xfrm>
            <a:off x="990600" y="0"/>
            <a:ext cx="10617200" cy="6858000"/>
          </a:xfrm>
        </p:spPr>
        <p:txBody>
          <a:bodyPr anchor="t"/>
          <a:lstStyle>
            <a:lvl1pPr marL="0" indent="0" algn="ctr">
              <a:buNone/>
              <a:defRPr>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Click to add content</a:t>
            </a:r>
          </a:p>
        </p:txBody>
      </p:sp>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649896" y="1542874"/>
            <a:ext cx="3995530" cy="425074"/>
          </a:xfrm>
        </p:spPr>
        <p:txBody>
          <a:bodyPr anchor="t">
            <a:normAutofit/>
          </a:bodyPr>
          <a:lstStyle>
            <a:lvl1pPr algn="l">
              <a:defRPr sz="2600">
                <a:solidFill>
                  <a:schemeClr val="accent5">
                    <a:lumMod val="60000"/>
                    <a:lumOff val="40000"/>
                  </a:schemeClr>
                </a:solidFill>
                <a:latin typeface="+mj-lt"/>
                <a:cs typeface="Segoe UI Light" panose="020B0502040204020203" pitchFamily="34" charset="0"/>
              </a:defRPr>
            </a:lvl1pPr>
          </a:lstStyle>
          <a:p>
            <a:r>
              <a:rPr lang="en-US" dirty="0"/>
              <a:t>Click to add title</a:t>
            </a:r>
          </a:p>
        </p:txBody>
      </p:sp>
      <p:sp>
        <p:nvSpPr>
          <p:cNvPr id="3" name="Subtitle 2">
            <a:extLst>
              <a:ext uri="{FF2B5EF4-FFF2-40B4-BE49-F238E27FC236}">
                <a16:creationId xmlns:a16="http://schemas.microsoft.com/office/drawing/2014/main" id="{A3BFFD68-E7DA-43A0-A762-8DE3799F6144}"/>
              </a:ext>
            </a:extLst>
          </p:cNvPr>
          <p:cNvSpPr>
            <a:spLocks noGrp="1"/>
          </p:cNvSpPr>
          <p:nvPr>
            <p:ph type="subTitle" idx="1" hasCustomPrompt="1"/>
          </p:nvPr>
        </p:nvSpPr>
        <p:spPr>
          <a:xfrm>
            <a:off x="9929192" y="3528391"/>
            <a:ext cx="2057400" cy="586409"/>
          </a:xfrm>
        </p:spPr>
        <p:txBody>
          <a:bodyPr>
            <a:normAutofit/>
          </a:bodyPr>
          <a:lstStyle>
            <a:lvl1pPr marL="0" indent="0" algn="l">
              <a:lnSpc>
                <a:spcPct val="150000"/>
              </a:lnSpc>
              <a:spcBef>
                <a:spcPts val="1000"/>
              </a:spcBef>
              <a:buNone/>
              <a:defRPr sz="2600" cap="all" baseline="0">
                <a:solidFill>
                  <a:schemeClr val="accent5">
                    <a:lumMod val="60000"/>
                    <a:lumOff val="40000"/>
                  </a:schemeClr>
                </a:solidFill>
                <a:latin typeface="+mj-lt"/>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add text</a:t>
            </a:r>
          </a:p>
        </p:txBody>
      </p:sp>
    </p:spTree>
    <p:extLst>
      <p:ext uri="{BB962C8B-B14F-4D97-AF65-F5344CB8AC3E}">
        <p14:creationId xmlns:p14="http://schemas.microsoft.com/office/powerpoint/2010/main" val="316022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884C55E0-4986-474A-BC74-1B4E8A2F7D16}"/>
              </a:ext>
            </a:extLst>
          </p:cNvPr>
          <p:cNvSpPr>
            <a:spLocks noGrp="1"/>
          </p:cNvSpPr>
          <p:nvPr>
            <p:ph type="ctrTitle" hasCustomPrompt="1"/>
          </p:nvPr>
        </p:nvSpPr>
        <p:spPr>
          <a:xfrm>
            <a:off x="963827" y="1921433"/>
            <a:ext cx="9144000" cy="495232"/>
          </a:xfrm>
        </p:spPr>
        <p:txBody>
          <a:bodyPr anchor="t">
            <a:normAutofit/>
          </a:bodyPr>
          <a:lstStyle>
            <a:lvl1pPr algn="l">
              <a:defRPr sz="2600">
                <a:solidFill>
                  <a:srgbClr val="408E93"/>
                </a:solidFill>
                <a:latin typeface="+mj-lt"/>
                <a:cs typeface="Segoe UI Light" panose="020B0502040204020203" pitchFamily="34" charset="0"/>
              </a:defRPr>
            </a:lvl1pPr>
          </a:lstStyle>
          <a:p>
            <a:r>
              <a:rPr lang="en-US" dirty="0"/>
              <a:t>Click to add title</a:t>
            </a:r>
          </a:p>
        </p:txBody>
      </p:sp>
      <p:sp>
        <p:nvSpPr>
          <p:cNvPr id="11" name="Subtitle 2">
            <a:extLst>
              <a:ext uri="{FF2B5EF4-FFF2-40B4-BE49-F238E27FC236}">
                <a16:creationId xmlns:a16="http://schemas.microsoft.com/office/drawing/2014/main" id="{34C0FACC-90E6-4A01-8792-8FA91B7D3E15}"/>
              </a:ext>
            </a:extLst>
          </p:cNvPr>
          <p:cNvSpPr>
            <a:spLocks noGrp="1"/>
          </p:cNvSpPr>
          <p:nvPr>
            <p:ph type="subTitle" idx="1" hasCustomPrompt="1"/>
          </p:nvPr>
        </p:nvSpPr>
        <p:spPr>
          <a:xfrm>
            <a:off x="963827" y="2543436"/>
            <a:ext cx="3760738" cy="4021205"/>
          </a:xfrm>
        </p:spPr>
        <p:txBody>
          <a:bodyPr>
            <a:normAutofit/>
          </a:bodyPr>
          <a:lstStyle>
            <a:lvl1pPr marL="0" indent="0" algn="l">
              <a:lnSpc>
                <a:spcPct val="110000"/>
              </a:lnSpc>
              <a:buNone/>
              <a:defRPr sz="1300">
                <a:solidFill>
                  <a:schemeClr val="bg1"/>
                </a:solidFill>
                <a:latin typeface="+mn-lt"/>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14" name="Group 13">
            <a:extLst>
              <a:ext uri="{FF2B5EF4-FFF2-40B4-BE49-F238E27FC236}">
                <a16:creationId xmlns:a16="http://schemas.microsoft.com/office/drawing/2014/main" id="{27E37D6D-34CE-4FE3-A6C6-4FC22C72F7A0}"/>
              </a:ext>
              <a:ext uri="{C183D7F6-B498-43B3-948B-1728B52AA6E4}">
                <adec:decorative xmlns:adec="http://schemas.microsoft.com/office/drawing/2017/decorative" val="1"/>
              </a:ext>
            </a:extLst>
          </p:cNvPr>
          <p:cNvGrpSpPr/>
          <p:nvPr userDrawn="1"/>
        </p:nvGrpSpPr>
        <p:grpSpPr>
          <a:xfrm>
            <a:off x="1013641" y="2259110"/>
            <a:ext cx="5513866" cy="276225"/>
            <a:chOff x="1557338" y="1458610"/>
            <a:chExt cx="5513866" cy="276225"/>
          </a:xfrm>
        </p:grpSpPr>
        <p:cxnSp>
          <p:nvCxnSpPr>
            <p:cNvPr id="15" name="Straight Connector 14">
              <a:extLst>
                <a:ext uri="{FF2B5EF4-FFF2-40B4-BE49-F238E27FC236}">
                  <a16:creationId xmlns:a16="http://schemas.microsoft.com/office/drawing/2014/main" id="{71CBDA1B-9FA8-429D-A07D-655D394A1C71}"/>
                </a:ext>
              </a:extLst>
            </p:cNvPr>
            <p:cNvCxnSpPr/>
            <p:nvPr/>
          </p:nvCxnSpPr>
          <p:spPr>
            <a:xfrm>
              <a:off x="1557338" y="1589020"/>
              <a:ext cx="5362574" cy="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5FBA15E-A7E6-483D-9298-EC007237A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979" y="1458610"/>
              <a:ext cx="276225" cy="276225"/>
            </a:xfrm>
            <a:prstGeom prst="rect">
              <a:avLst/>
            </a:prstGeom>
          </p:spPr>
        </p:pic>
      </p:grpSp>
    </p:spTree>
    <p:extLst>
      <p:ext uri="{BB962C8B-B14F-4D97-AF65-F5344CB8AC3E}">
        <p14:creationId xmlns:p14="http://schemas.microsoft.com/office/powerpoint/2010/main" val="4869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and Tex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 uri="{C183D7F6-B498-43B3-948B-1728B52AA6E4}">
                <adec:decorative xmlns:adec="http://schemas.microsoft.com/office/drawing/2017/decorative" val="1"/>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anchor="t">
            <a:normAutofit/>
          </a:bodyPr>
          <a:lstStyle>
            <a:lvl1pPr algn="l">
              <a:defRPr sz="2600">
                <a:solidFill>
                  <a:srgbClr val="408E93"/>
                </a:solidFill>
                <a:latin typeface="+mj-lt"/>
                <a:cs typeface="Segoe UI Light" panose="020B0502040204020203" pitchFamily="34" charset="0"/>
              </a:defRPr>
            </a:lvl1pPr>
          </a:lstStyle>
          <a:p>
            <a:r>
              <a:rPr lang="en-US" dirty="0"/>
              <a:t>Click to add title</a:t>
            </a:r>
          </a:p>
        </p:txBody>
      </p:sp>
      <p:sp>
        <p:nvSpPr>
          <p:cNvPr id="3" name="Subtitle 2">
            <a:extLst>
              <a:ext uri="{FF2B5EF4-FFF2-40B4-BE49-F238E27FC236}">
                <a16:creationId xmlns:a16="http://schemas.microsoft.com/office/drawing/2014/main" id="{A3BFFD68-E7DA-43A0-A762-8DE3799F6144}"/>
              </a:ext>
            </a:extLst>
          </p:cNvPr>
          <p:cNvSpPr>
            <a:spLocks noGrp="1"/>
          </p:cNvSpPr>
          <p:nvPr>
            <p:ph type="subTitle" idx="1" hasCustomPrompt="1"/>
          </p:nvPr>
        </p:nvSpPr>
        <p:spPr>
          <a:xfrm>
            <a:off x="1524000" y="1711415"/>
            <a:ext cx="9144000" cy="4021205"/>
          </a:xfrm>
        </p:spPr>
        <p:txBody>
          <a:bodyPr>
            <a:normAutofit/>
          </a:bodyPr>
          <a:lstStyle>
            <a:lvl1pPr marL="0" indent="0" algn="l">
              <a:buNone/>
              <a:defRPr sz="1300">
                <a:solidFill>
                  <a:schemeClr val="bg1"/>
                </a:solidFill>
                <a:latin typeface="+mn-lt"/>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169705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2A5-4A94-4AD1-8E4A-1EA129F986FD}"/>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11FE6721-7958-497F-BDBF-202EA49F193D}"/>
              </a:ext>
            </a:extLst>
          </p:cNvPr>
          <p:cNvSpPr>
            <a:spLocks noGrp="1"/>
          </p:cNvSpPr>
          <p:nvPr>
            <p:ph idx="1" hasCustomPrompt="1"/>
          </p:nvPr>
        </p:nvSpPr>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3C0A16-F783-4588-B672-5058DF08C081}"/>
              </a:ext>
            </a:extLst>
          </p:cNvPr>
          <p:cNvSpPr>
            <a:spLocks noGrp="1"/>
          </p:cNvSpPr>
          <p:nvPr>
            <p:ph type="dt" sz="half" idx="10"/>
          </p:nvPr>
        </p:nvSpPr>
        <p:spPr/>
        <p:txBody>
          <a:bodyPr/>
          <a:lstStyle/>
          <a:p>
            <a:fld id="{9A6BF23A-3D24-42D3-8F1A-75A13C888DEA}" type="datetimeFigureOut">
              <a:rPr lang="en-US" smtClean="0"/>
              <a:t>7/9/2024</a:t>
            </a:fld>
            <a:endParaRPr lang="en-US" dirty="0"/>
          </a:p>
        </p:txBody>
      </p:sp>
      <p:sp>
        <p:nvSpPr>
          <p:cNvPr id="5" name="Footer Placeholder 4">
            <a:extLst>
              <a:ext uri="{FF2B5EF4-FFF2-40B4-BE49-F238E27FC236}">
                <a16:creationId xmlns:a16="http://schemas.microsoft.com/office/drawing/2014/main" id="{BD350778-6411-40BC-969D-A8D237EDD2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8D5302-3190-447A-93C9-69054625D96A}"/>
              </a:ext>
            </a:extLst>
          </p:cNvPr>
          <p:cNvSpPr>
            <a:spLocks noGrp="1"/>
          </p:cNvSpPr>
          <p:nvPr>
            <p:ph type="sldNum" sz="quarter" idx="12"/>
          </p:nvPr>
        </p:nvSpPr>
        <p:spPr/>
        <p:txBody>
          <a:bodyPr/>
          <a:lstStyle/>
          <a:p>
            <a:fld id="{8A717781-12D9-4CDB-9AAE-83636CBD66D6}" type="slidenum">
              <a:rPr lang="en-US" smtClean="0"/>
              <a:t>‹#›</a:t>
            </a:fld>
            <a:endParaRPr lang="en-US" dirty="0"/>
          </a:p>
        </p:txBody>
      </p:sp>
    </p:spTree>
    <p:extLst>
      <p:ext uri="{BB962C8B-B14F-4D97-AF65-F5344CB8AC3E}">
        <p14:creationId xmlns:p14="http://schemas.microsoft.com/office/powerpoint/2010/main" val="167634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5D5-7F7F-4923-B13A-FB14C9079802}"/>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add title</a:t>
            </a:r>
          </a:p>
        </p:txBody>
      </p:sp>
      <p:sp>
        <p:nvSpPr>
          <p:cNvPr id="3" name="Text Placeholder 2">
            <a:extLst>
              <a:ext uri="{FF2B5EF4-FFF2-40B4-BE49-F238E27FC236}">
                <a16:creationId xmlns:a16="http://schemas.microsoft.com/office/drawing/2014/main" id="{D7DA3E33-C1C5-4903-B6A0-5DCA0E5DAF74}"/>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92CEEB41-7B20-4E9D-854C-61E519F596A9}"/>
              </a:ext>
            </a:extLst>
          </p:cNvPr>
          <p:cNvSpPr>
            <a:spLocks noGrp="1"/>
          </p:cNvSpPr>
          <p:nvPr>
            <p:ph type="dt" sz="half" idx="10"/>
          </p:nvPr>
        </p:nvSpPr>
        <p:spPr/>
        <p:txBody>
          <a:bodyPr/>
          <a:lstStyle/>
          <a:p>
            <a:fld id="{9A6BF23A-3D24-42D3-8F1A-75A13C888DEA}" type="datetimeFigureOut">
              <a:rPr lang="en-US" smtClean="0"/>
              <a:t>7/9/2024</a:t>
            </a:fld>
            <a:endParaRPr lang="en-US" dirty="0"/>
          </a:p>
        </p:txBody>
      </p:sp>
      <p:sp>
        <p:nvSpPr>
          <p:cNvPr id="5" name="Footer Placeholder 4">
            <a:extLst>
              <a:ext uri="{FF2B5EF4-FFF2-40B4-BE49-F238E27FC236}">
                <a16:creationId xmlns:a16="http://schemas.microsoft.com/office/drawing/2014/main" id="{B15B4E84-AF49-469B-BA25-009B696C4D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771073-1660-4665-AD08-B1F6EEEC6D09}"/>
              </a:ext>
            </a:extLst>
          </p:cNvPr>
          <p:cNvSpPr>
            <a:spLocks noGrp="1"/>
          </p:cNvSpPr>
          <p:nvPr>
            <p:ph type="sldNum" sz="quarter" idx="12"/>
          </p:nvPr>
        </p:nvSpPr>
        <p:spPr/>
        <p:txBody>
          <a:bodyPr/>
          <a:lstStyle/>
          <a:p>
            <a:fld id="{8A717781-12D9-4CDB-9AAE-83636CBD66D6}" type="slidenum">
              <a:rPr lang="en-US" smtClean="0"/>
              <a:t>‹#›</a:t>
            </a:fld>
            <a:endParaRPr lang="en-US" dirty="0"/>
          </a:p>
        </p:txBody>
      </p:sp>
    </p:spTree>
    <p:extLst>
      <p:ext uri="{BB962C8B-B14F-4D97-AF65-F5344CB8AC3E}">
        <p14:creationId xmlns:p14="http://schemas.microsoft.com/office/powerpoint/2010/main" val="423182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9A825-7557-4500-8CCD-1373C95FF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4F931-B635-4B85-BE10-74008338E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59AE95C-FC17-478C-AA9E-710213A4F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BF23A-3D24-42D3-8F1A-75A13C888DEA}" type="datetimeFigureOut">
              <a:rPr lang="en-US" smtClean="0"/>
              <a:t>7/9/2024</a:t>
            </a:fld>
            <a:endParaRPr lang="en-US" dirty="0"/>
          </a:p>
        </p:txBody>
      </p:sp>
      <p:sp>
        <p:nvSpPr>
          <p:cNvPr id="5" name="Footer Placeholder 4">
            <a:extLst>
              <a:ext uri="{FF2B5EF4-FFF2-40B4-BE49-F238E27FC236}">
                <a16:creationId xmlns:a16="http://schemas.microsoft.com/office/drawing/2014/main" id="{15D4E31F-5B11-490E-AD3F-BE92E0F2D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FBDD7FA-F9F4-4DC4-9791-ACD49568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17781-12D9-4CDB-9AAE-83636CBD66D6}" type="slidenum">
              <a:rPr lang="en-US" smtClean="0"/>
              <a:t>‹#›</a:t>
            </a:fld>
            <a:endParaRPr lang="en-US" dirty="0"/>
          </a:p>
        </p:txBody>
      </p:sp>
    </p:spTree>
    <p:extLst>
      <p:ext uri="{BB962C8B-B14F-4D97-AF65-F5344CB8AC3E}">
        <p14:creationId xmlns:p14="http://schemas.microsoft.com/office/powerpoint/2010/main" val="103424815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5" r:id="rId3"/>
    <p:sldLayoutId id="2147483666" r:id="rId4"/>
    <p:sldLayoutId id="2147483664" r:id="rId5"/>
    <p:sldLayoutId id="2147483661" r:id="rId6"/>
    <p:sldLayoutId id="2147483662" r:id="rId7"/>
    <p:sldLayoutId id="2147483650" r:id="rId8"/>
    <p:sldLayoutId id="2147483651" r:id="rId9"/>
    <p:sldLayoutId id="2147483652" r:id="rId10"/>
    <p:sldLayoutId id="2147483653" r:id="rId11"/>
    <p:sldLayoutId id="2147483654" r:id="rId12"/>
    <p:sldLayoutId id="2147483655" r:id="rId13"/>
  </p:sldLayoutIdLst>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82FA-AD38-8A63-6933-D9ABA7992006}"/>
              </a:ext>
            </a:extLst>
          </p:cNvPr>
          <p:cNvSpPr>
            <a:spLocks noGrp="1"/>
          </p:cNvSpPr>
          <p:nvPr>
            <p:ph type="ctrTitle"/>
          </p:nvPr>
        </p:nvSpPr>
        <p:spPr>
          <a:xfrm>
            <a:off x="631830" y="3328596"/>
            <a:ext cx="7680291" cy="1974447"/>
          </a:xfrm>
        </p:spPr>
        <p:txBody>
          <a:bodyPr>
            <a:noAutofit/>
          </a:bodyPr>
          <a:lstStyle/>
          <a:p>
            <a:r>
              <a:rPr lang="en-IN" sz="6000" dirty="0">
                <a:latin typeface="Bodoni MT Black" panose="02070A03080606020203" pitchFamily="18" charset="0"/>
              </a:rPr>
              <a:t>rock paper scissor game…</a:t>
            </a:r>
          </a:p>
        </p:txBody>
      </p:sp>
      <p:pic>
        <p:nvPicPr>
          <p:cNvPr id="9218" name="Picture 2">
            <a:extLst>
              <a:ext uri="{FF2B5EF4-FFF2-40B4-BE49-F238E27FC236}">
                <a16:creationId xmlns:a16="http://schemas.microsoft.com/office/drawing/2014/main" id="{13EB0C7D-6895-C9A0-5371-6C412F89F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85" y="437156"/>
            <a:ext cx="7529563" cy="21050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r. M.G.R. Educational and Research Institute Logo">
            <a:extLst>
              <a:ext uri="{FF2B5EF4-FFF2-40B4-BE49-F238E27FC236}">
                <a16:creationId xmlns:a16="http://schemas.microsoft.com/office/drawing/2014/main" id="{2010D10A-58F0-492A-4405-0B2DD02C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2" y="155802"/>
            <a:ext cx="1974448" cy="1974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21C181-453B-E222-8844-3412C5F2DB24}"/>
              </a:ext>
            </a:extLst>
          </p:cNvPr>
          <p:cNvPicPr>
            <a:picLocks noChangeAspect="1"/>
          </p:cNvPicPr>
          <p:nvPr/>
        </p:nvPicPr>
        <p:blipFill>
          <a:blip r:embed="rId4"/>
          <a:stretch>
            <a:fillRect/>
          </a:stretch>
        </p:blipFill>
        <p:spPr>
          <a:xfrm>
            <a:off x="8484841" y="2542181"/>
            <a:ext cx="2959548" cy="29183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BBEAF4D1-B030-E7C1-389A-DF5002482CDE}"/>
              </a:ext>
            </a:extLst>
          </p:cNvPr>
          <p:cNvSpPr txBox="1"/>
          <p:nvPr/>
        </p:nvSpPr>
        <p:spPr>
          <a:xfrm>
            <a:off x="9425940" y="4846320"/>
            <a:ext cx="1254760" cy="253916"/>
          </a:xfrm>
          <a:prstGeom prst="rect">
            <a:avLst/>
          </a:prstGeom>
          <a:noFill/>
        </p:spPr>
        <p:txBody>
          <a:bodyPr wrap="square" rtlCol="0">
            <a:spAutoFit/>
          </a:bodyPr>
          <a:lstStyle/>
          <a:p>
            <a:r>
              <a:rPr lang="en-IN" sz="1050" dirty="0">
                <a:latin typeface="Bahnschrift SemiBold SemiConden" panose="020B0502040204020203" pitchFamily="34" charset="0"/>
              </a:rPr>
              <a:t>CREATED BY AD1</a:t>
            </a:r>
          </a:p>
        </p:txBody>
      </p:sp>
    </p:spTree>
    <p:extLst>
      <p:ext uri="{BB962C8B-B14F-4D97-AF65-F5344CB8AC3E}">
        <p14:creationId xmlns:p14="http://schemas.microsoft.com/office/powerpoint/2010/main" val="7378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32991F-1F93-A270-70B7-EF5B900B13D2}"/>
              </a:ext>
            </a:extLst>
          </p:cNvPr>
          <p:cNvSpPr txBox="1"/>
          <p:nvPr/>
        </p:nvSpPr>
        <p:spPr>
          <a:xfrm>
            <a:off x="251208" y="482321"/>
            <a:ext cx="3858567" cy="523220"/>
          </a:xfrm>
          <a:prstGeom prst="rect">
            <a:avLst/>
          </a:prstGeom>
          <a:noFill/>
        </p:spPr>
        <p:txBody>
          <a:bodyPr wrap="square" rtlCol="0">
            <a:spAutoFit/>
          </a:bodyPr>
          <a:lstStyle/>
          <a:p>
            <a:r>
              <a:rPr lang="en-IN" sz="2800" b="1" dirty="0">
                <a:solidFill>
                  <a:schemeClr val="accent3">
                    <a:lumMod val="20000"/>
                    <a:lumOff val="80000"/>
                  </a:schemeClr>
                </a:solidFill>
                <a:latin typeface="Algerian" panose="04020705040A02060702" pitchFamily="82" charset="0"/>
              </a:rPr>
              <a:t>Array Usage</a:t>
            </a:r>
            <a:r>
              <a:rPr lang="en-IN" sz="2800" dirty="0">
                <a:solidFill>
                  <a:schemeClr val="accent3">
                    <a:lumMod val="20000"/>
                    <a:lumOff val="80000"/>
                  </a:schemeClr>
                </a:solidFill>
                <a:latin typeface="Algerian" panose="04020705040A02060702" pitchFamily="82" charset="0"/>
              </a:rPr>
              <a:t>:</a:t>
            </a:r>
          </a:p>
        </p:txBody>
      </p:sp>
      <p:sp>
        <p:nvSpPr>
          <p:cNvPr id="5" name="Rectangle 1">
            <a:extLst>
              <a:ext uri="{FF2B5EF4-FFF2-40B4-BE49-F238E27FC236}">
                <a16:creationId xmlns:a16="http://schemas.microsoft.com/office/drawing/2014/main" id="{824CC763-78F5-2245-B40D-631D4239CCA4}"/>
              </a:ext>
            </a:extLst>
          </p:cNvPr>
          <p:cNvSpPr>
            <a:spLocks noGrp="1" noChangeArrowheads="1"/>
          </p:cNvSpPr>
          <p:nvPr>
            <p:ph type="subTitle" idx="1"/>
          </p:nvPr>
        </p:nvSpPr>
        <p:spPr bwMode="auto">
          <a:xfrm>
            <a:off x="1051728" y="1262907"/>
            <a:ext cx="104505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accent4"/>
                </a:solidFill>
                <a:effectLst/>
                <a:latin typeface="Arial Unicode MS"/>
              </a:rPr>
              <a:t>String[] </a:t>
            </a:r>
            <a:r>
              <a:rPr kumimoji="0" lang="en-US" altLang="en-US" sz="2400" b="0" i="0" u="none" strike="noStrike" cap="none" normalizeH="0" baseline="0" dirty="0" err="1">
                <a:ln>
                  <a:noFill/>
                </a:ln>
                <a:solidFill>
                  <a:schemeClr val="accent4"/>
                </a:solidFill>
                <a:effectLst/>
                <a:latin typeface="Arial Unicode MS"/>
              </a:rPr>
              <a:t>availableMoves</a:t>
            </a:r>
            <a:r>
              <a:rPr kumimoji="0" lang="en-US" altLang="en-US" sz="2400" b="0" i="0" u="none" strike="noStrike" cap="none" normalizeH="0" baseline="0" dirty="0">
                <a:ln>
                  <a:noFill/>
                </a:ln>
                <a:solidFill>
                  <a:schemeClr val="accent4"/>
                </a:solidFill>
                <a:effectLst/>
                <a:latin typeface="Arial Unicode MS"/>
              </a:rPr>
              <a:t> = {"Rock", "Paper", "Scissors"}</a:t>
            </a:r>
            <a:r>
              <a:rPr kumimoji="0" lang="en-US" altLang="en-US" sz="2400" b="0" i="0" u="none" strike="noStrike" cap="none" normalizeH="0" baseline="0" dirty="0">
                <a:ln>
                  <a:noFill/>
                </a:ln>
                <a:solidFill>
                  <a:schemeClr val="accent3">
                    <a:lumMod val="20000"/>
                    <a:lumOff val="80000"/>
                  </a:schemeClr>
                </a:solidFill>
                <a:effectLst/>
              </a:rPr>
              <a:t>: Arrays are used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accent3">
                    <a:lumMod val="20000"/>
                    <a:lumOff val="80000"/>
                  </a:schemeClr>
                </a:solidFill>
                <a:effectLst/>
              </a:rPr>
              <a:t>    store and </a:t>
            </a:r>
            <a:r>
              <a:rPr kumimoji="0" lang="en-US" altLang="en-US" sz="2400" b="0" i="0" u="none" strike="noStrike" cap="none" normalizeH="0" baseline="0" dirty="0" err="1">
                <a:ln>
                  <a:noFill/>
                </a:ln>
                <a:solidFill>
                  <a:schemeClr val="accent3">
                    <a:lumMod val="20000"/>
                    <a:lumOff val="80000"/>
                  </a:schemeClr>
                </a:solidFill>
                <a:effectLst/>
              </a:rPr>
              <a:t>accessa</a:t>
            </a:r>
            <a:r>
              <a:rPr kumimoji="0" lang="en-US" altLang="en-US" sz="2400" b="0" i="0" u="none" strike="noStrike" cap="none" normalizeH="0" baseline="0" dirty="0">
                <a:ln>
                  <a:noFill/>
                </a:ln>
                <a:solidFill>
                  <a:schemeClr val="accent3">
                    <a:lumMod val="20000"/>
                    <a:lumOff val="80000"/>
                  </a:schemeClr>
                </a:solidFill>
                <a:effectLst/>
              </a:rPr>
              <a:t> collection of items (in this case, the available moves).</a:t>
            </a:r>
            <a:endParaRPr kumimoji="0" lang="en-US" altLang="en-US" sz="2400" b="0" i="0" u="none" strike="noStrike" cap="none" normalizeH="0" baseline="0" dirty="0">
              <a:ln>
                <a:noFill/>
              </a:ln>
              <a:solidFill>
                <a:schemeClr val="accent3">
                  <a:lumMod val="20000"/>
                  <a:lumOff val="8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accent3">
                  <a:lumMod val="20000"/>
                  <a:lumOff val="80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5640DD94-2BE7-BCC5-13B2-B230377774FB}"/>
              </a:ext>
            </a:extLst>
          </p:cNvPr>
          <p:cNvSpPr txBox="1"/>
          <p:nvPr/>
        </p:nvSpPr>
        <p:spPr>
          <a:xfrm>
            <a:off x="251208" y="2428214"/>
            <a:ext cx="5365819" cy="584775"/>
          </a:xfrm>
          <a:prstGeom prst="rect">
            <a:avLst/>
          </a:prstGeom>
          <a:noFill/>
        </p:spPr>
        <p:txBody>
          <a:bodyPr wrap="square" rtlCol="0">
            <a:spAutoFit/>
          </a:bodyPr>
          <a:lstStyle/>
          <a:p>
            <a:r>
              <a:rPr lang="en-IN" sz="3200" b="1" dirty="0">
                <a:solidFill>
                  <a:schemeClr val="accent3">
                    <a:lumMod val="20000"/>
                    <a:lumOff val="80000"/>
                  </a:schemeClr>
                </a:solidFill>
                <a:latin typeface="Algerian" panose="04020705040A02060702" pitchFamily="82" charset="0"/>
              </a:rPr>
              <a:t>String Comparison</a:t>
            </a:r>
            <a:r>
              <a:rPr lang="en-IN" sz="3200" dirty="0">
                <a:solidFill>
                  <a:schemeClr val="accent3">
                    <a:lumMod val="20000"/>
                    <a:lumOff val="80000"/>
                  </a:schemeClr>
                </a:solidFill>
                <a:latin typeface="Algerian" panose="04020705040A02060702" pitchFamily="82" charset="0"/>
              </a:rPr>
              <a:t>:</a:t>
            </a:r>
          </a:p>
        </p:txBody>
      </p:sp>
      <p:sp>
        <p:nvSpPr>
          <p:cNvPr id="9" name="Rectangle 3">
            <a:extLst>
              <a:ext uri="{FF2B5EF4-FFF2-40B4-BE49-F238E27FC236}">
                <a16:creationId xmlns:a16="http://schemas.microsoft.com/office/drawing/2014/main" id="{AF302F86-7474-185A-10DC-5CAE81D55BBD}"/>
              </a:ext>
            </a:extLst>
          </p:cNvPr>
          <p:cNvSpPr>
            <a:spLocks noChangeArrowheads="1"/>
          </p:cNvSpPr>
          <p:nvPr/>
        </p:nvSpPr>
        <p:spPr bwMode="auto">
          <a:xfrm>
            <a:off x="1145510" y="3101079"/>
            <a:ext cx="107855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accent3">
                    <a:lumMod val="20000"/>
                    <a:lumOff val="80000"/>
                  </a:schemeClr>
                </a:solidFill>
                <a:effectLst/>
                <a:latin typeface="Arial Unicode MS"/>
              </a:rPr>
              <a:t>if-else</a:t>
            </a:r>
            <a:r>
              <a:rPr kumimoji="0" lang="en-US" altLang="en-US" sz="2400" b="0" i="0" u="none" strike="noStrike" cap="none" normalizeH="0" baseline="0" dirty="0">
                <a:ln>
                  <a:noFill/>
                </a:ln>
                <a:solidFill>
                  <a:schemeClr val="accent3">
                    <a:lumMod val="20000"/>
                    <a:lumOff val="80000"/>
                  </a:schemeClr>
                </a:solidFill>
                <a:effectLst/>
              </a:rPr>
              <a:t> statements are used to compare strings </a:t>
            </a:r>
            <a:r>
              <a:rPr kumimoji="0" lang="en-US" altLang="en-US" sz="2400" b="0" i="0" u="none" strike="noStrike" cap="none" normalizeH="0" baseline="0" dirty="0">
                <a:ln>
                  <a:noFill/>
                </a:ln>
                <a:solidFill>
                  <a:schemeClr val="accent4"/>
                </a:solidFill>
                <a:effectLst/>
              </a:rPr>
              <a:t>(</a:t>
            </a:r>
            <a:r>
              <a:rPr kumimoji="0" lang="en-US" altLang="en-US" sz="2400" b="0" i="0" u="none" strike="noStrike" cap="none" normalizeH="0" baseline="0" dirty="0" err="1">
                <a:ln>
                  <a:noFill/>
                </a:ln>
                <a:solidFill>
                  <a:schemeClr val="accent4"/>
                </a:solidFill>
                <a:effectLst/>
                <a:latin typeface="Arial Unicode MS"/>
              </a:rPr>
              <a:t>userMove.equals</a:t>
            </a:r>
            <a:r>
              <a:rPr kumimoji="0" lang="en-US" altLang="en-US" sz="2400" b="0" i="0" u="none" strike="noStrike" cap="none" normalizeH="0" baseline="0" dirty="0">
                <a:ln>
                  <a:noFill/>
                </a:ln>
                <a:solidFill>
                  <a:schemeClr val="accent4"/>
                </a:solidFill>
                <a:effectLst/>
                <a:latin typeface="Arial Unicode MS"/>
              </a:rPr>
              <a:t>("Rock")</a:t>
            </a:r>
            <a:r>
              <a:rPr kumimoji="0" lang="en-US" altLang="en-US" sz="2400" b="0" i="0" u="none" strike="noStrike" cap="none" normalizeH="0" baseline="0" dirty="0">
                <a:ln>
                  <a:noFill/>
                </a:ln>
                <a:solidFill>
                  <a:schemeClr val="accent4"/>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accent4"/>
                </a:solidFill>
                <a:effectLst/>
              </a:rPr>
              <a:t>   </a:t>
            </a:r>
            <a:r>
              <a:rPr kumimoji="0" lang="en-US" altLang="en-US" sz="2400" b="0" i="0" u="none" strike="noStrike" cap="none" normalizeH="0" baseline="0" dirty="0" err="1">
                <a:ln>
                  <a:noFill/>
                </a:ln>
                <a:solidFill>
                  <a:schemeClr val="accent4"/>
                </a:solidFill>
                <a:effectLst/>
                <a:latin typeface="Arial Unicode MS"/>
              </a:rPr>
              <a:t>playAgain.equals</a:t>
            </a:r>
            <a:r>
              <a:rPr kumimoji="0" lang="en-US" altLang="en-US" sz="2400" b="0" i="0" u="none" strike="noStrike" cap="none" normalizeH="0" baseline="0" dirty="0">
                <a:ln>
                  <a:noFill/>
                </a:ln>
                <a:solidFill>
                  <a:schemeClr val="accent4"/>
                </a:solidFill>
                <a:effectLst/>
                <a:latin typeface="Arial Unicode MS"/>
              </a:rPr>
              <a:t>("yes")</a:t>
            </a:r>
            <a:r>
              <a:rPr kumimoji="0" lang="en-US" altLang="en-US" sz="2400" b="0" i="0" u="none" strike="noStrike" cap="none" normalizeH="0" baseline="0" dirty="0">
                <a:ln>
                  <a:noFill/>
                </a:ln>
                <a:solidFill>
                  <a:schemeClr val="accent4"/>
                </a:solidFill>
                <a:effectLst/>
              </a:rPr>
              <a:t>). </a:t>
            </a:r>
            <a:r>
              <a:rPr kumimoji="0" lang="en-US" altLang="en-US" sz="2400" b="0" i="0" u="none" strike="noStrike" cap="none" normalizeH="0" baseline="0" dirty="0">
                <a:ln>
                  <a:noFill/>
                </a:ln>
                <a:solidFill>
                  <a:schemeClr val="accent3">
                    <a:lumMod val="20000"/>
                    <a:lumOff val="80000"/>
                  </a:schemeClr>
                </a:solidFill>
                <a:effectLst/>
              </a:rPr>
              <a:t>String comparison is a fundamental operation in Java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accent3">
                    <a:lumMod val="20000"/>
                    <a:lumOff val="80000"/>
                  </a:schemeClr>
                </a:solidFill>
                <a:effectLst/>
              </a:rPr>
              <a:t>   and is</a:t>
            </a:r>
            <a:r>
              <a:rPr lang="en-US" altLang="en-US" sz="2400" dirty="0">
                <a:solidFill>
                  <a:schemeClr val="accent3">
                    <a:lumMod val="20000"/>
                    <a:lumOff val="80000"/>
                  </a:schemeClr>
                </a:solidFill>
              </a:rPr>
              <a:t> </a:t>
            </a:r>
            <a:r>
              <a:rPr kumimoji="0" lang="en-US" altLang="en-US" sz="2400" b="0" i="0" u="none" strike="noStrike" cap="none" normalizeH="0" baseline="0" dirty="0">
                <a:ln>
                  <a:noFill/>
                </a:ln>
                <a:solidFill>
                  <a:schemeClr val="accent3">
                    <a:lumMod val="20000"/>
                    <a:lumOff val="80000"/>
                  </a:schemeClr>
                </a:solidFill>
                <a:effectLst/>
              </a:rPr>
              <a:t>used here to determine game outcomes and user choices.</a:t>
            </a:r>
            <a:endParaRPr kumimoji="0" lang="en-US" altLang="en-US" sz="2400" b="0" i="0" u="none" strike="noStrike" cap="none" normalizeH="0" baseline="0" dirty="0">
              <a:ln>
                <a:noFill/>
              </a:ln>
              <a:solidFill>
                <a:schemeClr val="accent3">
                  <a:lumMod val="20000"/>
                  <a:lumOff val="8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accent3">
                  <a:lumMod val="20000"/>
                  <a:lumOff val="80000"/>
                </a:schemeClr>
              </a:solidFill>
              <a:effectLst/>
              <a:latin typeface="Arial" panose="020B0604020202020204" pitchFamily="34" charset="0"/>
            </a:endParaRPr>
          </a:p>
        </p:txBody>
      </p:sp>
      <p:sp>
        <p:nvSpPr>
          <p:cNvPr id="10" name="TextBox 9">
            <a:extLst>
              <a:ext uri="{FF2B5EF4-FFF2-40B4-BE49-F238E27FC236}">
                <a16:creationId xmlns:a16="http://schemas.microsoft.com/office/drawing/2014/main" id="{64357E88-9CD5-A93B-C426-765CDCBB0104}"/>
              </a:ext>
            </a:extLst>
          </p:cNvPr>
          <p:cNvSpPr txBox="1"/>
          <p:nvPr/>
        </p:nvSpPr>
        <p:spPr>
          <a:xfrm>
            <a:off x="260909" y="4435663"/>
            <a:ext cx="6310365" cy="646331"/>
          </a:xfrm>
          <a:prstGeom prst="rect">
            <a:avLst/>
          </a:prstGeom>
          <a:noFill/>
        </p:spPr>
        <p:txBody>
          <a:bodyPr wrap="square" rtlCol="0">
            <a:spAutoFit/>
          </a:bodyPr>
          <a:lstStyle/>
          <a:p>
            <a:r>
              <a:rPr lang="en-IN" sz="3600" b="1" dirty="0">
                <a:solidFill>
                  <a:schemeClr val="tx2">
                    <a:lumMod val="20000"/>
                    <a:lumOff val="80000"/>
                  </a:schemeClr>
                </a:solidFill>
                <a:latin typeface="Algerian" panose="04020705040A02060702" pitchFamily="82" charset="0"/>
              </a:rPr>
              <a:t>Output Printing</a:t>
            </a:r>
            <a:r>
              <a:rPr lang="en-IN" sz="3600" dirty="0">
                <a:solidFill>
                  <a:schemeClr val="tx2">
                    <a:lumMod val="20000"/>
                    <a:lumOff val="80000"/>
                  </a:schemeClr>
                </a:solidFill>
                <a:latin typeface="Algerian" panose="04020705040A02060702" pitchFamily="82" charset="0"/>
              </a:rPr>
              <a:t>:</a:t>
            </a:r>
          </a:p>
        </p:txBody>
      </p:sp>
      <p:sp>
        <p:nvSpPr>
          <p:cNvPr id="12" name="Rectangle 4">
            <a:extLst>
              <a:ext uri="{FF2B5EF4-FFF2-40B4-BE49-F238E27FC236}">
                <a16:creationId xmlns:a16="http://schemas.microsoft.com/office/drawing/2014/main" id="{8CC57AB6-FB70-3DE2-FCF9-99FE75C31C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System.out.println()</a:t>
            </a:r>
            <a:r>
              <a:rPr kumimoji="0" lang="en-US" altLang="en-US" sz="800" b="0" i="0" u="none" strike="noStrike" cap="none" normalizeH="0" baseline="0">
                <a:ln>
                  <a:noFill/>
                </a:ln>
                <a:solidFill>
                  <a:schemeClr val="tx1"/>
                </a:solidFill>
                <a:effectLst/>
              </a:rPr>
              <a:t> statements are used to output messages to the console, providing feedback to the user during the game.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F3C72D87-6539-7A99-DCEA-CB2E88AB7571}"/>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System.out.println()</a:t>
            </a:r>
            <a:r>
              <a:rPr kumimoji="0" lang="en-US" altLang="en-US" sz="800" b="0" i="0" u="none" strike="noStrike" cap="none" normalizeH="0" baseline="0">
                <a:ln>
                  <a:noFill/>
                </a:ln>
                <a:solidFill>
                  <a:schemeClr val="tx1"/>
                </a:solidFill>
                <a:effectLst/>
              </a:rPr>
              <a:t> statements are used to output messages to the console, providing feedback to the user during the game.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8CBC82DE-4ECC-5AE3-FC02-6D6E55A84C95}"/>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System.out.println()</a:t>
            </a:r>
            <a:r>
              <a:rPr kumimoji="0" lang="en-US" altLang="en-US" sz="800" b="0" i="0" u="none" strike="noStrike" cap="none" normalizeH="0" baseline="0">
                <a:ln>
                  <a:noFill/>
                </a:ln>
                <a:solidFill>
                  <a:schemeClr val="tx1"/>
                </a:solidFill>
                <a:effectLst/>
              </a:rPr>
              <a:t> statements are used to output messages to the console, providing feedback to the user during the game.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E887E8CD-8351-2F69-AB4B-FBCB43448343}"/>
              </a:ext>
            </a:extLst>
          </p:cNvPr>
          <p:cNvSpPr>
            <a:spLocks noChangeArrowheads="1"/>
          </p:cNvSpPr>
          <p:nvPr/>
        </p:nvSpPr>
        <p:spPr bwMode="auto">
          <a:xfrm>
            <a:off x="1145510" y="5006250"/>
            <a:ext cx="10102381" cy="171770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2">
                  <a:lumMod val="20000"/>
                  <a:lumOff val="80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accent4">
                    <a:lumMod val="75000"/>
                  </a:schemeClr>
                </a:solidFill>
              </a:rPr>
              <a:t> </a:t>
            </a:r>
            <a:r>
              <a:rPr lang="en-US" altLang="en-US" sz="2400" dirty="0" err="1">
                <a:solidFill>
                  <a:schemeClr val="accent4">
                    <a:lumMod val="75000"/>
                  </a:schemeClr>
                </a:solidFill>
              </a:rPr>
              <a:t>System.out.println</a:t>
            </a:r>
            <a:r>
              <a:rPr lang="en-US" altLang="en-US" sz="2400" dirty="0">
                <a:solidFill>
                  <a:schemeClr val="bg1">
                    <a:lumMod val="95000"/>
                  </a:schemeClr>
                </a:solidFill>
              </a:rPr>
              <a:t>() statements are used to output messages to the console,</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lumMod val="95000"/>
                  </a:schemeClr>
                </a:solidFill>
              </a:rPr>
              <a:t>    providing feedback to the user during the game.</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2">
                  <a:lumMod val="20000"/>
                  <a:lumOff val="80000"/>
                </a:schemeClr>
              </a:solidFill>
            </a:endParaRPr>
          </a:p>
        </p:txBody>
      </p:sp>
    </p:spTree>
    <p:extLst>
      <p:ext uri="{BB962C8B-B14F-4D97-AF65-F5344CB8AC3E}">
        <p14:creationId xmlns:p14="http://schemas.microsoft.com/office/powerpoint/2010/main" val="285173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537D-0EFB-C4D9-4B8E-228BB40D1591}"/>
              </a:ext>
            </a:extLst>
          </p:cNvPr>
          <p:cNvSpPr>
            <a:spLocks noGrp="1"/>
          </p:cNvSpPr>
          <p:nvPr>
            <p:ph type="ctrTitle"/>
          </p:nvPr>
        </p:nvSpPr>
        <p:spPr>
          <a:xfrm>
            <a:off x="197617" y="207963"/>
            <a:ext cx="3480079" cy="495232"/>
          </a:xfrm>
        </p:spPr>
        <p:txBody>
          <a:bodyPr>
            <a:noAutofit/>
          </a:bodyPr>
          <a:lstStyle/>
          <a:p>
            <a:r>
              <a:rPr lang="en-IN" sz="4000" b="1" dirty="0">
                <a:latin typeface="Algerian" panose="04020705040A02060702" pitchFamily="82" charset="0"/>
              </a:rPr>
              <a:t>Conclusion:</a:t>
            </a:r>
            <a:br>
              <a:rPr lang="en-IN" sz="4000" b="1" dirty="0">
                <a:latin typeface="Algerian" panose="04020705040A02060702" pitchFamily="82" charset="0"/>
              </a:rPr>
            </a:b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60E775FC-85CD-346F-E570-B0F68ED2287E}"/>
              </a:ext>
            </a:extLst>
          </p:cNvPr>
          <p:cNvSpPr>
            <a:spLocks noGrp="1"/>
          </p:cNvSpPr>
          <p:nvPr>
            <p:ph type="subTitle" idx="1"/>
          </p:nvPr>
        </p:nvSpPr>
        <p:spPr>
          <a:xfrm>
            <a:off x="941196" y="1188900"/>
            <a:ext cx="9144000" cy="4021205"/>
          </a:xfrm>
        </p:spPr>
        <p:txBody>
          <a:bodyPr>
            <a:noAutofit/>
          </a:bodyPr>
          <a:lstStyle/>
          <a:p>
            <a:pPr marL="457200" indent="-457200">
              <a:buFont typeface="Arial" panose="020B0604020202020204" pitchFamily="34" charset="0"/>
              <a:buChar char="•"/>
            </a:pPr>
            <a:r>
              <a:rPr lang="en-US" sz="3200" dirty="0"/>
              <a:t>The Java Rock-Paper-Scissors game demonstrates fundamental programming concepts such as conditional statements, loops, input handling, and output display. It provides an interactive experience where the user can play against the computer, making choices and receiving immediate feedback on the outcome. The game's structure allows for easy understanding and modification, making it suitable for beginners learning Java programming.</a:t>
            </a:r>
          </a:p>
          <a:p>
            <a:endParaRPr lang="en-IN" sz="3200" dirty="0"/>
          </a:p>
        </p:txBody>
      </p:sp>
    </p:spTree>
    <p:extLst>
      <p:ext uri="{BB962C8B-B14F-4D97-AF65-F5344CB8AC3E}">
        <p14:creationId xmlns:p14="http://schemas.microsoft.com/office/powerpoint/2010/main" val="294471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E99A51-95CD-0D95-D2C8-D5642ED4BF9F}"/>
              </a:ext>
            </a:extLst>
          </p:cNvPr>
          <p:cNvSpPr txBox="1"/>
          <p:nvPr/>
        </p:nvSpPr>
        <p:spPr>
          <a:xfrm>
            <a:off x="2190541" y="2220686"/>
            <a:ext cx="9133952" cy="1015663"/>
          </a:xfrm>
          <a:prstGeom prst="rect">
            <a:avLst/>
          </a:prstGeom>
          <a:noFill/>
        </p:spPr>
        <p:txBody>
          <a:bodyPr wrap="square" rtlCol="0">
            <a:spAutoFit/>
          </a:bodyPr>
          <a:lstStyle/>
          <a:p>
            <a:r>
              <a:rPr lang="en-US" sz="6000" dirty="0">
                <a:solidFill>
                  <a:schemeClr val="bg1">
                    <a:lumMod val="95000"/>
                  </a:schemeClr>
                </a:solidFill>
                <a:latin typeface="Engravers MT" panose="02090707080505020304" pitchFamily="18" charset="0"/>
              </a:rPr>
              <a:t>THANK  YOU !...</a:t>
            </a:r>
            <a:endParaRPr lang="en-IN" sz="6000" dirty="0">
              <a:solidFill>
                <a:schemeClr val="bg1">
                  <a:lumMod val="95000"/>
                </a:schemeClr>
              </a:solidFill>
              <a:latin typeface="Engravers MT" panose="02090707080505020304" pitchFamily="18" charset="0"/>
            </a:endParaRPr>
          </a:p>
        </p:txBody>
      </p:sp>
      <p:sp>
        <p:nvSpPr>
          <p:cNvPr id="5" name="TextBox 4">
            <a:extLst>
              <a:ext uri="{FF2B5EF4-FFF2-40B4-BE49-F238E27FC236}">
                <a16:creationId xmlns:a16="http://schemas.microsoft.com/office/drawing/2014/main" id="{087A88BC-EB99-76FC-88D3-DD5CFEE6F6E7}"/>
              </a:ext>
            </a:extLst>
          </p:cNvPr>
          <p:cNvSpPr txBox="1"/>
          <p:nvPr/>
        </p:nvSpPr>
        <p:spPr>
          <a:xfrm>
            <a:off x="7204669" y="4340888"/>
            <a:ext cx="4340888" cy="2092881"/>
          </a:xfrm>
          <a:prstGeom prst="rect">
            <a:avLst/>
          </a:prstGeom>
          <a:noFill/>
        </p:spPr>
        <p:txBody>
          <a:bodyPr wrap="square" rtlCol="0">
            <a:spAutoFit/>
          </a:bodyPr>
          <a:lstStyle/>
          <a:p>
            <a:r>
              <a:rPr lang="en-US" dirty="0">
                <a:solidFill>
                  <a:schemeClr val="accent4">
                    <a:lumMod val="60000"/>
                    <a:lumOff val="40000"/>
                  </a:schemeClr>
                </a:solidFill>
                <a:latin typeface="Engravers MT" panose="02090707080505020304" pitchFamily="18" charset="0"/>
              </a:rPr>
              <a:t>DONE BY;</a:t>
            </a:r>
          </a:p>
          <a:p>
            <a:pPr algn="ctr"/>
            <a:r>
              <a:rPr lang="en-US" sz="2800" dirty="0">
                <a:solidFill>
                  <a:schemeClr val="bg1">
                    <a:lumMod val="95000"/>
                  </a:schemeClr>
                </a:solidFill>
                <a:latin typeface="Bernard MT Condensed" panose="02050806060905020404" pitchFamily="18" charset="0"/>
              </a:rPr>
              <a:t>RAJESH.</a:t>
            </a:r>
          </a:p>
          <a:p>
            <a:pPr algn="ctr"/>
            <a:r>
              <a:rPr lang="en-US" sz="2800" dirty="0">
                <a:solidFill>
                  <a:schemeClr val="bg1">
                    <a:lumMod val="95000"/>
                  </a:schemeClr>
                </a:solidFill>
                <a:latin typeface="Bernard MT Condensed" panose="02050806060905020404" pitchFamily="18" charset="0"/>
              </a:rPr>
              <a:t>SANJAY.</a:t>
            </a:r>
          </a:p>
          <a:p>
            <a:pPr algn="ctr"/>
            <a:r>
              <a:rPr lang="en-US" sz="2800" dirty="0">
                <a:solidFill>
                  <a:schemeClr val="bg1">
                    <a:lumMod val="95000"/>
                  </a:schemeClr>
                </a:solidFill>
                <a:latin typeface="Bernard MT Condensed" panose="02050806060905020404" pitchFamily="18" charset="0"/>
              </a:rPr>
              <a:t>      VASIKARAN.</a:t>
            </a:r>
          </a:p>
          <a:p>
            <a:pPr algn="ctr"/>
            <a:r>
              <a:rPr lang="en-US" sz="2800" dirty="0">
                <a:solidFill>
                  <a:schemeClr val="bg1">
                    <a:lumMod val="95000"/>
                  </a:schemeClr>
                </a:solidFill>
                <a:latin typeface="Bernard MT Condensed" panose="02050806060905020404" pitchFamily="18" charset="0"/>
              </a:rPr>
              <a:t>               HARIS MURUGAN.</a:t>
            </a:r>
            <a:endParaRPr lang="en-IN" sz="2800" dirty="0">
              <a:solidFill>
                <a:schemeClr val="bg1">
                  <a:lumMod val="95000"/>
                </a:schemeClr>
              </a:solidFill>
              <a:latin typeface="Bernard MT Condensed" panose="02050806060905020404" pitchFamily="18" charset="0"/>
            </a:endParaRPr>
          </a:p>
        </p:txBody>
      </p:sp>
    </p:spTree>
    <p:extLst>
      <p:ext uri="{BB962C8B-B14F-4D97-AF65-F5344CB8AC3E}">
        <p14:creationId xmlns:p14="http://schemas.microsoft.com/office/powerpoint/2010/main" val="4423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02F5-08A8-260D-2402-5BD6B72B4F25}"/>
              </a:ext>
            </a:extLst>
          </p:cNvPr>
          <p:cNvSpPr>
            <a:spLocks noGrp="1"/>
          </p:cNvSpPr>
          <p:nvPr>
            <p:ph type="ctrTitle"/>
          </p:nvPr>
        </p:nvSpPr>
        <p:spPr>
          <a:xfrm>
            <a:off x="257908" y="197915"/>
            <a:ext cx="9144000" cy="495232"/>
          </a:xfrm>
        </p:spPr>
        <p:txBody>
          <a:bodyPr>
            <a:noAutofit/>
          </a:bodyPr>
          <a:lstStyle/>
          <a:p>
            <a:r>
              <a:rPr lang="en-US" sz="2800" dirty="0">
                <a:latin typeface="Castellar" panose="020A0402060406010301" pitchFamily="18" charset="0"/>
              </a:rPr>
              <a:t>What is the Rock, Papers, Scissors?</a:t>
            </a:r>
            <a:br>
              <a:rPr lang="en-US" sz="2800" dirty="0">
                <a:latin typeface="Castellar" panose="020A0402060406010301" pitchFamily="18" charset="0"/>
              </a:rPr>
            </a:br>
            <a:endParaRPr lang="en-IN" sz="2800" dirty="0">
              <a:latin typeface="Castellar" panose="020A0402060406010301" pitchFamily="18" charset="0"/>
            </a:endParaRPr>
          </a:p>
        </p:txBody>
      </p:sp>
      <p:sp>
        <p:nvSpPr>
          <p:cNvPr id="3" name="Subtitle 2">
            <a:extLst>
              <a:ext uri="{FF2B5EF4-FFF2-40B4-BE49-F238E27FC236}">
                <a16:creationId xmlns:a16="http://schemas.microsoft.com/office/drawing/2014/main" id="{3F8D960C-9F33-47E9-33C1-1CDB0F5B8596}"/>
              </a:ext>
            </a:extLst>
          </p:cNvPr>
          <p:cNvSpPr>
            <a:spLocks noGrp="1"/>
          </p:cNvSpPr>
          <p:nvPr>
            <p:ph type="subTitle" idx="1"/>
          </p:nvPr>
        </p:nvSpPr>
        <p:spPr>
          <a:xfrm>
            <a:off x="1262742" y="833824"/>
            <a:ext cx="9144000" cy="3316145"/>
          </a:xfrm>
        </p:spPr>
        <p:txBody>
          <a:bodyPr>
            <a:normAutofit/>
          </a:bodyPr>
          <a:lstStyle/>
          <a:p>
            <a:pPr marL="457200" indent="-457200">
              <a:buFont typeface="Arial" panose="020B0604020202020204" pitchFamily="34" charset="0"/>
              <a:buChar char="•"/>
            </a:pPr>
            <a:r>
              <a:rPr lang="en-US" sz="3200" dirty="0"/>
              <a:t>It is a two-player game where both simultaneously choose their move out of available moves i.e. rock, paper, and scissors. Based on their moves and rules, the winner is decided. The rules are that Rock beats scissors but loses to paper, Paper beats rock but loses to scissors, and Scissors beats paper but loses to rock</a:t>
            </a:r>
            <a:endParaRPr lang="en-IN" sz="3200" dirty="0"/>
          </a:p>
        </p:txBody>
      </p:sp>
      <p:pic>
        <p:nvPicPr>
          <p:cNvPr id="1026" name="Picture 2" descr="Rock Paper Scissors (RPS) - Apps on ...">
            <a:extLst>
              <a:ext uri="{FF2B5EF4-FFF2-40B4-BE49-F238E27FC236}">
                <a16:creationId xmlns:a16="http://schemas.microsoft.com/office/drawing/2014/main" id="{F25A86EC-C317-6484-5060-319025C7A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683" y="388105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ck Paper Scissors: The Psychology of ...">
            <a:extLst>
              <a:ext uri="{FF2B5EF4-FFF2-40B4-BE49-F238E27FC236}">
                <a16:creationId xmlns:a16="http://schemas.microsoft.com/office/drawing/2014/main" id="{A3D9E46A-B787-28A1-C37D-F261C3114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387" y="4301260"/>
            <a:ext cx="3167089" cy="172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4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958-E469-E85C-D6FD-D17C5A7D086A}"/>
              </a:ext>
            </a:extLst>
          </p:cNvPr>
          <p:cNvSpPr>
            <a:spLocks noGrp="1"/>
          </p:cNvSpPr>
          <p:nvPr>
            <p:ph type="ctrTitle"/>
          </p:nvPr>
        </p:nvSpPr>
        <p:spPr>
          <a:xfrm>
            <a:off x="177521" y="117528"/>
            <a:ext cx="5449556" cy="495232"/>
          </a:xfrm>
        </p:spPr>
        <p:txBody>
          <a:bodyPr>
            <a:noAutofit/>
          </a:bodyPr>
          <a:lstStyle/>
          <a:p>
            <a:r>
              <a:rPr lang="en-US" sz="3600" dirty="0"/>
              <a:t>Major steps to code the game:</a:t>
            </a:r>
            <a:br>
              <a:rPr lang="en-US" sz="3600" dirty="0"/>
            </a:br>
            <a:endParaRPr lang="en-IN" sz="3600" dirty="0"/>
          </a:p>
        </p:txBody>
      </p:sp>
      <p:sp>
        <p:nvSpPr>
          <p:cNvPr id="3" name="Subtitle 2">
            <a:extLst>
              <a:ext uri="{FF2B5EF4-FFF2-40B4-BE49-F238E27FC236}">
                <a16:creationId xmlns:a16="http://schemas.microsoft.com/office/drawing/2014/main" id="{FD3F8ED1-BF00-4F11-6308-344C9DA9C5DB}"/>
              </a:ext>
            </a:extLst>
          </p:cNvPr>
          <p:cNvSpPr>
            <a:spLocks noGrp="1"/>
          </p:cNvSpPr>
          <p:nvPr>
            <p:ph type="subTitle" idx="1"/>
          </p:nvPr>
        </p:nvSpPr>
        <p:spPr>
          <a:xfrm>
            <a:off x="1423516" y="817112"/>
            <a:ext cx="9144000" cy="2348120"/>
          </a:xfrm>
        </p:spPr>
        <p:txBody>
          <a:bodyPr>
            <a:normAutofit fontScale="92500"/>
          </a:bodyPr>
          <a:lstStyle/>
          <a:p>
            <a:pPr marL="342900" indent="-342900">
              <a:buFont typeface="Arial" panose="020B0604020202020204" pitchFamily="34" charset="0"/>
              <a:buChar char="•"/>
            </a:pPr>
            <a:r>
              <a:rPr lang="en-US" sz="2400" dirty="0"/>
              <a:t>We need to accept a move from the player i.e. rock paper or scissors.</a:t>
            </a:r>
          </a:p>
          <a:p>
            <a:pPr marL="342900" indent="-342900">
              <a:buFont typeface="Arial" panose="020B0604020202020204" pitchFamily="34" charset="0"/>
              <a:buChar char="•"/>
            </a:pPr>
            <a:r>
              <a:rPr lang="en-US" sz="2400" dirty="0"/>
              <a:t>We are also going to need the computer to select a move at random rock paper or scissors to play against the player</a:t>
            </a:r>
          </a:p>
          <a:p>
            <a:pPr marL="342900" indent="-342900">
              <a:buFont typeface="Arial" panose="020B0604020202020204" pitchFamily="34" charset="0"/>
              <a:buChar char="•"/>
            </a:pPr>
            <a:r>
              <a:rPr lang="en-US" sz="2400" dirty="0"/>
              <a:t>Then, once we have those moves, we are going to compare them and print out the winner.</a:t>
            </a:r>
            <a:br>
              <a:rPr lang="en-US" sz="2400" dirty="0"/>
            </a:br>
            <a:endParaRPr lang="en-IN" sz="2400" dirty="0"/>
          </a:p>
        </p:txBody>
      </p:sp>
      <p:pic>
        <p:nvPicPr>
          <p:cNvPr id="2052" name="Picture 4" descr="Best Programming Languages for Game ...">
            <a:extLst>
              <a:ext uri="{FF2B5EF4-FFF2-40B4-BE49-F238E27FC236}">
                <a16:creationId xmlns:a16="http://schemas.microsoft.com/office/drawing/2014/main" id="{A6751527-3079-9323-EE55-55020797E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4" y="3692769"/>
            <a:ext cx="5201749" cy="293898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chine learning concept with robot think with binary code ...">
            <a:extLst>
              <a:ext uri="{FF2B5EF4-FFF2-40B4-BE49-F238E27FC236}">
                <a16:creationId xmlns:a16="http://schemas.microsoft.com/office/drawing/2014/main" id="{62CEB562-F972-2A56-F7D0-32ECB0EF5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259" y="3020054"/>
            <a:ext cx="3145187" cy="373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51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7989-B05A-30E7-D121-8C9F8347E349}"/>
              </a:ext>
            </a:extLst>
          </p:cNvPr>
          <p:cNvSpPr>
            <a:spLocks noGrp="1"/>
          </p:cNvSpPr>
          <p:nvPr>
            <p:ph type="ctrTitle"/>
          </p:nvPr>
        </p:nvSpPr>
        <p:spPr>
          <a:xfrm>
            <a:off x="599552" y="238108"/>
            <a:ext cx="3078145" cy="495232"/>
          </a:xfrm>
        </p:spPr>
        <p:txBody>
          <a:bodyPr>
            <a:noAutofit/>
          </a:bodyPr>
          <a:lstStyle/>
          <a:p>
            <a:r>
              <a:rPr lang="en-US" sz="4400" dirty="0"/>
              <a:t>Algorithm:</a:t>
            </a:r>
            <a:br>
              <a:rPr lang="en-US" sz="4400" dirty="0"/>
            </a:br>
            <a:endParaRPr lang="en-IN" sz="4400" dirty="0"/>
          </a:p>
        </p:txBody>
      </p:sp>
      <p:sp>
        <p:nvSpPr>
          <p:cNvPr id="3" name="Subtitle 2">
            <a:extLst>
              <a:ext uri="{FF2B5EF4-FFF2-40B4-BE49-F238E27FC236}">
                <a16:creationId xmlns:a16="http://schemas.microsoft.com/office/drawing/2014/main" id="{F3F2349E-1260-5F7A-7B4D-1625DE679DD5}"/>
              </a:ext>
            </a:extLst>
          </p:cNvPr>
          <p:cNvSpPr>
            <a:spLocks noGrp="1"/>
          </p:cNvSpPr>
          <p:nvPr>
            <p:ph type="subTitle" idx="1"/>
          </p:nvPr>
        </p:nvSpPr>
        <p:spPr>
          <a:xfrm>
            <a:off x="150725" y="1034981"/>
            <a:ext cx="11706330" cy="5365820"/>
          </a:xfrm>
        </p:spPr>
        <p:txBody>
          <a:bodyPr>
            <a:normAutofit/>
          </a:bodyPr>
          <a:lstStyle/>
          <a:p>
            <a:pPr algn="l">
              <a:buFont typeface="+mj-lt"/>
              <a:buAutoNum type="arabicPeriod"/>
            </a:pPr>
            <a:r>
              <a:rPr lang="en-US" sz="2400" b="1" dirty="0">
                <a:solidFill>
                  <a:schemeClr val="tx2">
                    <a:lumMod val="20000"/>
                    <a:lumOff val="80000"/>
                  </a:schemeClr>
                </a:solidFill>
                <a:latin typeface="Algerian" panose="04020705040A02060702" pitchFamily="82" charset="0"/>
              </a:rPr>
              <a:t>We start with randomized computer input by</a:t>
            </a:r>
          </a:p>
          <a:p>
            <a:pPr marL="742950" lvl="1" indent="-285750" algn="l">
              <a:buFont typeface="+mj-lt"/>
              <a:buAutoNum type="arabicPeriod"/>
            </a:pPr>
            <a:r>
              <a:rPr lang="en-US" dirty="0">
                <a:solidFill>
                  <a:schemeClr val="tx2">
                    <a:lumMod val="20000"/>
                    <a:lumOff val="80000"/>
                  </a:schemeClr>
                </a:solidFill>
              </a:rPr>
              <a:t>first, create an array of strings and we store the moves i.e. rock paper scissors in that. So the length of the array = 3.</a:t>
            </a:r>
          </a:p>
          <a:p>
            <a:pPr marL="742950" lvl="1" indent="-285750" algn="l">
              <a:buFont typeface="+mj-lt"/>
              <a:buAutoNum type="arabicPeriod"/>
            </a:pPr>
            <a:r>
              <a:rPr lang="en-US" dirty="0">
                <a:solidFill>
                  <a:schemeClr val="tx2">
                    <a:lumMod val="20000"/>
                    <a:lumOff val="80000"/>
                  </a:schemeClr>
                </a:solidFill>
              </a:rPr>
              <a:t>the computer move would be the randomized element of that list and for that, we use the Random() function on the indices of the array so that we get the randomized index between [0,2].</a:t>
            </a:r>
          </a:p>
          <a:p>
            <a:pPr marL="742950" lvl="1" indent="-285750" algn="l">
              <a:buFont typeface="+mj-lt"/>
              <a:buAutoNum type="arabicPeriod"/>
            </a:pPr>
            <a:endParaRPr lang="en-US" dirty="0">
              <a:solidFill>
                <a:schemeClr val="tx2">
                  <a:lumMod val="20000"/>
                  <a:lumOff val="80000"/>
                </a:schemeClr>
              </a:solidFill>
            </a:endParaRPr>
          </a:p>
          <a:p>
            <a:pPr algn="l">
              <a:buFont typeface="+mj-lt"/>
              <a:buAutoNum type="arabicPeriod"/>
            </a:pPr>
            <a:r>
              <a:rPr lang="en-US" sz="2800" b="1" dirty="0">
                <a:solidFill>
                  <a:schemeClr val="tx2">
                    <a:lumMod val="20000"/>
                    <a:lumOff val="80000"/>
                  </a:schemeClr>
                </a:solidFill>
                <a:latin typeface="Algerian" panose="04020705040A02060702" pitchFamily="82" charset="0"/>
              </a:rPr>
              <a:t>user move</a:t>
            </a:r>
          </a:p>
          <a:p>
            <a:pPr marL="742950" lvl="1" indent="-285750" algn="l">
              <a:buFont typeface="+mj-lt"/>
              <a:buAutoNum type="arabicPeriod"/>
            </a:pPr>
            <a:r>
              <a:rPr lang="en-US" dirty="0">
                <a:solidFill>
                  <a:schemeClr val="tx2">
                    <a:lumMod val="20000"/>
                    <a:lumOff val="80000"/>
                  </a:schemeClr>
                </a:solidFill>
              </a:rPr>
              <a:t>We take input of the move chosen by the player.</a:t>
            </a:r>
          </a:p>
          <a:p>
            <a:pPr lvl="1" algn="l"/>
            <a:endParaRPr lang="en-US" dirty="0">
              <a:solidFill>
                <a:schemeClr val="tx2">
                  <a:lumMod val="20000"/>
                  <a:lumOff val="80000"/>
                </a:schemeClr>
              </a:solidFill>
            </a:endParaRPr>
          </a:p>
          <a:p>
            <a:pPr algn="l">
              <a:buFont typeface="+mj-lt"/>
              <a:buAutoNum type="arabicPeriod"/>
            </a:pPr>
            <a:r>
              <a:rPr lang="en-US" sz="2800" dirty="0">
                <a:solidFill>
                  <a:schemeClr val="tx2">
                    <a:lumMod val="20000"/>
                    <a:lumOff val="80000"/>
                  </a:schemeClr>
                </a:solidFill>
                <a:latin typeface="Algerian" panose="04020705040A02060702" pitchFamily="82" charset="0"/>
              </a:rPr>
              <a:t>Comparing their moves:</a:t>
            </a:r>
          </a:p>
          <a:p>
            <a:pPr marL="742950" lvl="1" indent="-285750" algn="l">
              <a:buFont typeface="+mj-lt"/>
              <a:buAutoNum type="arabicPeriod"/>
            </a:pPr>
            <a:r>
              <a:rPr lang="en-US" dirty="0">
                <a:solidFill>
                  <a:schemeClr val="tx2">
                    <a:lumMod val="20000"/>
                    <a:lumOff val="80000"/>
                  </a:schemeClr>
                </a:solidFill>
              </a:rPr>
              <a:t>First, we check if there's a tie between them using the equals() function.</a:t>
            </a:r>
          </a:p>
          <a:p>
            <a:pPr marL="742950" lvl="1" indent="-285750" algn="l">
              <a:buFont typeface="+mj-lt"/>
              <a:buAutoNum type="arabicPeriod"/>
            </a:pPr>
            <a:r>
              <a:rPr lang="en-US" dirty="0">
                <a:solidFill>
                  <a:schemeClr val="tx2">
                    <a:lumMod val="20000"/>
                    <a:lumOff val="80000"/>
                  </a:schemeClr>
                </a:solidFill>
              </a:rPr>
              <a:t>Now we check all other possible combinations of rock, paper, and scissors using the if else condition and decide who is the winner.</a:t>
            </a:r>
          </a:p>
          <a:p>
            <a:endParaRPr lang="en-IN" dirty="0">
              <a:solidFill>
                <a:schemeClr val="tx2">
                  <a:lumMod val="20000"/>
                  <a:lumOff val="80000"/>
                </a:schemeClr>
              </a:solidFill>
            </a:endParaRPr>
          </a:p>
        </p:txBody>
      </p:sp>
    </p:spTree>
    <p:extLst>
      <p:ext uri="{BB962C8B-B14F-4D97-AF65-F5344CB8AC3E}">
        <p14:creationId xmlns:p14="http://schemas.microsoft.com/office/powerpoint/2010/main" val="244616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6D14-7358-6CA7-78D9-C7CA87FA7CB9}"/>
              </a:ext>
            </a:extLst>
          </p:cNvPr>
          <p:cNvSpPr>
            <a:spLocks noGrp="1"/>
          </p:cNvSpPr>
          <p:nvPr>
            <p:ph type="ctrTitle"/>
          </p:nvPr>
        </p:nvSpPr>
        <p:spPr>
          <a:xfrm>
            <a:off x="288053" y="147673"/>
            <a:ext cx="9144000" cy="495232"/>
          </a:xfrm>
        </p:spPr>
        <p:txBody>
          <a:bodyPr>
            <a:noAutofit/>
          </a:bodyPr>
          <a:lstStyle/>
          <a:p>
            <a:r>
              <a:rPr lang="en-IN" sz="3200" dirty="0">
                <a:latin typeface="Castellar" panose="020A0402060406010301" pitchFamily="18" charset="0"/>
              </a:rPr>
              <a:t>Rock Paper Scissors code in Java :</a:t>
            </a:r>
            <a:br>
              <a:rPr lang="en-IN" sz="3200" dirty="0">
                <a:latin typeface="Castellar" panose="020A0402060406010301" pitchFamily="18" charset="0"/>
              </a:rPr>
            </a:br>
            <a:endParaRPr lang="en-IN" sz="3200" dirty="0">
              <a:latin typeface="Castellar" panose="020A0402060406010301" pitchFamily="18" charset="0"/>
            </a:endParaRPr>
          </a:p>
        </p:txBody>
      </p:sp>
      <p:pic>
        <p:nvPicPr>
          <p:cNvPr id="5" name="Picture 4">
            <a:extLst>
              <a:ext uri="{FF2B5EF4-FFF2-40B4-BE49-F238E27FC236}">
                <a16:creationId xmlns:a16="http://schemas.microsoft.com/office/drawing/2014/main" id="{21EC742F-F908-1919-B821-3421AA4417FD}"/>
              </a:ext>
            </a:extLst>
          </p:cNvPr>
          <p:cNvPicPr>
            <a:picLocks noChangeAspect="1"/>
          </p:cNvPicPr>
          <p:nvPr/>
        </p:nvPicPr>
        <p:blipFill>
          <a:blip r:embed="rId2"/>
          <a:stretch>
            <a:fillRect/>
          </a:stretch>
        </p:blipFill>
        <p:spPr>
          <a:xfrm>
            <a:off x="482600" y="889000"/>
            <a:ext cx="10474538" cy="5626100"/>
          </a:xfrm>
          <a:prstGeom prst="rect">
            <a:avLst/>
          </a:prstGeom>
        </p:spPr>
      </p:pic>
    </p:spTree>
    <p:extLst>
      <p:ext uri="{BB962C8B-B14F-4D97-AF65-F5344CB8AC3E}">
        <p14:creationId xmlns:p14="http://schemas.microsoft.com/office/powerpoint/2010/main" val="78154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65D8E-07DF-3116-03FD-15D9D908D707}"/>
              </a:ext>
            </a:extLst>
          </p:cNvPr>
          <p:cNvPicPr>
            <a:picLocks noChangeAspect="1"/>
          </p:cNvPicPr>
          <p:nvPr/>
        </p:nvPicPr>
        <p:blipFill>
          <a:blip r:embed="rId2"/>
          <a:stretch>
            <a:fillRect/>
          </a:stretch>
        </p:blipFill>
        <p:spPr>
          <a:xfrm>
            <a:off x="444500" y="749300"/>
            <a:ext cx="11188700" cy="5651500"/>
          </a:xfrm>
          <a:prstGeom prst="rect">
            <a:avLst/>
          </a:prstGeom>
        </p:spPr>
      </p:pic>
    </p:spTree>
    <p:extLst>
      <p:ext uri="{BB962C8B-B14F-4D97-AF65-F5344CB8AC3E}">
        <p14:creationId xmlns:p14="http://schemas.microsoft.com/office/powerpoint/2010/main" val="369620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9925-37C2-7480-2C57-A9A1043CE3C8}"/>
              </a:ext>
            </a:extLst>
          </p:cNvPr>
          <p:cNvSpPr>
            <a:spLocks noGrp="1"/>
          </p:cNvSpPr>
          <p:nvPr>
            <p:ph type="ctrTitle"/>
          </p:nvPr>
        </p:nvSpPr>
        <p:spPr>
          <a:xfrm>
            <a:off x="330200" y="322263"/>
            <a:ext cx="3390900" cy="495232"/>
          </a:xfrm>
        </p:spPr>
        <p:txBody>
          <a:bodyPr>
            <a:noAutofit/>
          </a:bodyPr>
          <a:lstStyle/>
          <a:p>
            <a:r>
              <a:rPr lang="en-US" sz="4000" dirty="0">
                <a:latin typeface="Castellar" panose="020A0402060406010301" pitchFamily="18" charset="0"/>
              </a:rPr>
              <a:t>Out put :</a:t>
            </a:r>
            <a:endParaRPr lang="en-IN" sz="4000" dirty="0">
              <a:latin typeface="Castellar" panose="020A0402060406010301" pitchFamily="18" charset="0"/>
            </a:endParaRPr>
          </a:p>
        </p:txBody>
      </p:sp>
      <p:pic>
        <p:nvPicPr>
          <p:cNvPr id="5" name="Picture 4">
            <a:extLst>
              <a:ext uri="{FF2B5EF4-FFF2-40B4-BE49-F238E27FC236}">
                <a16:creationId xmlns:a16="http://schemas.microsoft.com/office/drawing/2014/main" id="{355B7019-5374-D4A9-6FC5-B031A998459D}"/>
              </a:ext>
            </a:extLst>
          </p:cNvPr>
          <p:cNvPicPr>
            <a:picLocks noChangeAspect="1"/>
          </p:cNvPicPr>
          <p:nvPr/>
        </p:nvPicPr>
        <p:blipFill>
          <a:blip r:embed="rId2"/>
          <a:stretch>
            <a:fillRect/>
          </a:stretch>
        </p:blipFill>
        <p:spPr>
          <a:xfrm>
            <a:off x="838200" y="1241425"/>
            <a:ext cx="7571273" cy="3918155"/>
          </a:xfrm>
          <a:prstGeom prst="rect">
            <a:avLst/>
          </a:prstGeom>
        </p:spPr>
      </p:pic>
      <p:pic>
        <p:nvPicPr>
          <p:cNvPr id="4098" name="Picture 2" descr="Top Java Development Tools and Software ...">
            <a:extLst>
              <a:ext uri="{FF2B5EF4-FFF2-40B4-BE49-F238E27FC236}">
                <a16:creationId xmlns:a16="http://schemas.microsoft.com/office/drawing/2014/main" id="{63EBBBB9-A570-1C17-D63A-C79C8FECB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9525" y="1439862"/>
            <a:ext cx="3292475"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25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AD66-E25D-6723-6D49-954795CFB552}"/>
              </a:ext>
            </a:extLst>
          </p:cNvPr>
          <p:cNvSpPr>
            <a:spLocks noGrp="1"/>
          </p:cNvSpPr>
          <p:nvPr>
            <p:ph type="ctrTitle"/>
          </p:nvPr>
        </p:nvSpPr>
        <p:spPr>
          <a:xfrm>
            <a:off x="127000" y="144463"/>
            <a:ext cx="9144000" cy="495232"/>
          </a:xfrm>
        </p:spPr>
        <p:txBody>
          <a:bodyPr>
            <a:noAutofit/>
          </a:bodyPr>
          <a:lstStyle/>
          <a:p>
            <a:r>
              <a:rPr lang="en-US" sz="3600" dirty="0"/>
              <a:t>Object-Oriented Programming (OOP) Concepts Used</a:t>
            </a:r>
            <a:endParaRPr lang="en-IN" sz="3600" dirty="0"/>
          </a:p>
        </p:txBody>
      </p:sp>
      <p:sp>
        <p:nvSpPr>
          <p:cNvPr id="4" name="Rectangle 1">
            <a:extLst>
              <a:ext uri="{FF2B5EF4-FFF2-40B4-BE49-F238E27FC236}">
                <a16:creationId xmlns:a16="http://schemas.microsoft.com/office/drawing/2014/main" id="{26DBD1C1-B792-A360-0EFA-57B5B054283D}"/>
              </a:ext>
            </a:extLst>
          </p:cNvPr>
          <p:cNvSpPr>
            <a:spLocks noGrp="1" noChangeArrowheads="1"/>
          </p:cNvSpPr>
          <p:nvPr>
            <p:ph type="subTitle" idx="1"/>
          </p:nvPr>
        </p:nvSpPr>
        <p:spPr bwMode="auto">
          <a:xfrm>
            <a:off x="302396" y="1236826"/>
            <a:ext cx="10603944"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2">
                    <a:lumMod val="20000"/>
                    <a:lumOff val="80000"/>
                  </a:schemeClr>
                </a:solidFill>
                <a:effectLst/>
                <a:latin typeface="Algerian" panose="04020705040A02060702" pitchFamily="82" charset="0"/>
              </a:rPr>
              <a:t>Class Declaration</a:t>
            </a:r>
            <a:r>
              <a:rPr kumimoji="0" lang="en-US" altLang="en-US" sz="2800" b="0" i="0" u="none" strike="noStrike" cap="none" normalizeH="0" baseline="0" dirty="0">
                <a:ln>
                  <a:noFill/>
                </a:ln>
                <a:solidFill>
                  <a:schemeClr val="tx2">
                    <a:lumMod val="20000"/>
                    <a:lumOff val="80000"/>
                  </a:schemeClr>
                </a:solidFill>
                <a:effectLst/>
                <a:latin typeface="Algerian" panose="04020705040A02060702" pitchFamily="82"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2">
                  <a:lumMod val="20000"/>
                  <a:lumOff val="80000"/>
                </a:schemeClr>
              </a:solidFill>
              <a:effectLst/>
              <a:latin typeface="Arial Unicode MS"/>
            </a:endParaRPr>
          </a:p>
          <a:p>
            <a:pPr lvl="2" algn="l" eaLnBrk="0" fontAlgn="base" hangingPunct="0">
              <a:lnSpc>
                <a:spcPct val="100000"/>
              </a:lnSpc>
              <a:spcBef>
                <a:spcPct val="0"/>
              </a:spcBef>
              <a:spcAft>
                <a:spcPct val="0"/>
              </a:spcAft>
            </a:pPr>
            <a:r>
              <a:rPr kumimoji="0" lang="en-US" altLang="en-US" sz="2900" b="0" i="0" u="none" strike="noStrike" cap="none" normalizeH="0" baseline="0" dirty="0">
                <a:ln>
                  <a:noFill/>
                </a:ln>
                <a:solidFill>
                  <a:schemeClr val="accent4">
                    <a:lumMod val="60000"/>
                    <a:lumOff val="40000"/>
                  </a:schemeClr>
                </a:solidFill>
                <a:effectLst/>
                <a:latin typeface="Arial Unicode MS"/>
              </a:rPr>
              <a:t>java</a:t>
            </a:r>
          </a:p>
          <a:p>
            <a:pPr lvl="2" algn="l" eaLnBrk="0" fontAlgn="base" hangingPunct="0">
              <a:lnSpc>
                <a:spcPct val="100000"/>
              </a:lnSpc>
              <a:spcBef>
                <a:spcPct val="0"/>
              </a:spcBef>
              <a:spcAft>
                <a:spcPct val="0"/>
              </a:spcAft>
            </a:pPr>
            <a:r>
              <a:rPr kumimoji="0" lang="en-US" altLang="en-US" sz="2900" b="0" i="0" u="none" strike="noStrike" cap="none" normalizeH="0" baseline="0" dirty="0">
                <a:ln>
                  <a:noFill/>
                </a:ln>
                <a:solidFill>
                  <a:schemeClr val="accent4">
                    <a:lumMod val="60000"/>
                    <a:lumOff val="40000"/>
                  </a:schemeClr>
                </a:solidFill>
                <a:effectLst/>
                <a:latin typeface="Arial Unicode MS"/>
              </a:rPr>
              <a:t>public class RockPaperScissors1 { </a:t>
            </a:r>
            <a:endParaRPr kumimoji="0" lang="en-US" altLang="en-US" sz="2900" b="0" i="0" u="none" strike="noStrike" cap="none" normalizeH="0" baseline="0" dirty="0">
              <a:ln>
                <a:noFill/>
              </a:ln>
              <a:solidFill>
                <a:schemeClr val="accent4">
                  <a:lumMod val="60000"/>
                  <a:lumOff val="40000"/>
                </a:schemeClr>
              </a:solidFill>
              <a:effectLst/>
            </a:endParaRPr>
          </a:p>
          <a:p>
            <a:pPr marL="457200" indent="-457200" eaLnBrk="0" fontAlgn="base" hangingPunct="0">
              <a:lnSpc>
                <a:spcPct val="10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2">
                    <a:lumMod val="20000"/>
                    <a:lumOff val="80000"/>
                  </a:schemeClr>
                </a:solidFill>
                <a:effectLst/>
                <a:latin typeface="Arial" panose="020B0604020202020204" pitchFamily="34" charset="0"/>
              </a:rPr>
              <a:t>This declares a class named </a:t>
            </a:r>
            <a:r>
              <a:rPr kumimoji="0" lang="en-US" altLang="en-US" sz="2800" b="0" i="0" u="none" strike="noStrike" cap="none" normalizeH="0" baseline="0" dirty="0">
                <a:ln>
                  <a:noFill/>
                </a:ln>
                <a:solidFill>
                  <a:schemeClr val="tx2">
                    <a:lumMod val="20000"/>
                    <a:lumOff val="80000"/>
                  </a:schemeClr>
                </a:solidFill>
                <a:effectLst/>
                <a:latin typeface="Arial Unicode MS"/>
              </a:rPr>
              <a:t>RockPaperScissors1</a:t>
            </a:r>
            <a:r>
              <a:rPr kumimoji="0" lang="en-US" altLang="en-US" sz="2800" b="0" i="0" u="none" strike="noStrike" cap="none" normalizeH="0" baseline="0" dirty="0">
                <a:ln>
                  <a:noFill/>
                </a:ln>
                <a:solidFill>
                  <a:schemeClr val="tx2">
                    <a:lumMod val="20000"/>
                    <a:lumOff val="80000"/>
                  </a:schemeClr>
                </a:solidFill>
                <a:effectLst/>
              </a:rPr>
              <a:t>.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2">
                    <a:lumMod val="20000"/>
                    <a:lumOff val="80000"/>
                  </a:schemeClr>
                </a:solidFill>
                <a:effectLst/>
              </a:rPr>
              <a:t>	In Java, classes are templates or blueprints for creating objects.</a:t>
            </a:r>
            <a:endParaRPr kumimoji="0" lang="en-US" altLang="en-US" sz="2800" b="0" i="0" u="none" strike="noStrike" cap="none" normalizeH="0" baseline="0" dirty="0">
              <a:ln>
                <a:noFill/>
              </a:ln>
              <a:solidFill>
                <a:schemeClr val="tx2">
                  <a:lumMod val="20000"/>
                  <a:lumOff val="8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2">
                    <a:lumMod val="20000"/>
                    <a:lumOff val="80000"/>
                  </a:schemeClr>
                </a:solidFill>
                <a:effectLst/>
                <a:latin typeface="Algerian" panose="04020705040A02060702" pitchFamily="82" charset="0"/>
              </a:rPr>
              <a:t>Main Method</a:t>
            </a:r>
            <a:r>
              <a:rPr kumimoji="0" lang="en-US" altLang="en-US" sz="2800" b="0" i="0" u="none" strike="noStrike" cap="none" normalizeH="0" baseline="0" dirty="0">
                <a:ln>
                  <a:noFill/>
                </a:ln>
                <a:solidFill>
                  <a:schemeClr val="tx2">
                    <a:lumMod val="20000"/>
                    <a:lumOff val="80000"/>
                  </a:schemeClr>
                </a:solidFill>
                <a:effectLst/>
                <a:latin typeface="Algerian" panose="04020705040A02060702" pitchFamily="82" charset="0"/>
              </a:rPr>
              <a:t>:</a:t>
            </a:r>
          </a:p>
          <a:p>
            <a:pPr lvl="3" algn="l"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accent4">
                    <a:lumMod val="60000"/>
                    <a:lumOff val="40000"/>
                  </a:schemeClr>
                </a:solidFill>
                <a:effectLst/>
                <a:latin typeface="Arial Unicode MS"/>
              </a:rPr>
              <a:t>java</a:t>
            </a:r>
          </a:p>
          <a:p>
            <a:pPr lvl="3" algn="l"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accent4">
                    <a:lumMod val="60000"/>
                    <a:lumOff val="40000"/>
                  </a:schemeClr>
                </a:solidFill>
                <a:effectLst/>
                <a:latin typeface="Arial Unicode MS"/>
              </a:rPr>
              <a:t>public static void main(String[] </a:t>
            </a:r>
            <a:r>
              <a:rPr kumimoji="0" lang="en-US" altLang="en-US" sz="2800" b="0" i="0" u="none" strike="noStrike" cap="none" normalizeH="0" baseline="0" dirty="0" err="1">
                <a:ln>
                  <a:noFill/>
                </a:ln>
                <a:solidFill>
                  <a:schemeClr val="accent4">
                    <a:lumMod val="60000"/>
                    <a:lumOff val="40000"/>
                  </a:schemeClr>
                </a:solidFill>
                <a:effectLst/>
                <a:latin typeface="Arial Unicode MS"/>
              </a:rPr>
              <a:t>args</a:t>
            </a:r>
            <a:r>
              <a:rPr kumimoji="0" lang="en-US" altLang="en-US" sz="2800" b="0" i="0" u="none" strike="noStrike" cap="none" normalizeH="0" baseline="0" dirty="0">
                <a:ln>
                  <a:noFill/>
                </a:ln>
                <a:solidFill>
                  <a:schemeClr val="accent4">
                    <a:lumMod val="60000"/>
                    <a:lumOff val="40000"/>
                  </a:schemeClr>
                </a:solidFill>
                <a:effectLst/>
                <a:latin typeface="Arial Unicode MS"/>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rPr>
              <a:t>This is the entry point of the program </a:t>
            </a:r>
          </a:p>
          <a:p>
            <a:pPr lvl="1"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rPr>
              <a:t>(</a:t>
            </a:r>
            <a:r>
              <a:rPr kumimoji="0" lang="en-US" altLang="en-US" sz="2400" b="0" i="0" u="none" strike="noStrike" cap="none" normalizeH="0" baseline="0" dirty="0">
                <a:ln>
                  <a:noFill/>
                </a:ln>
                <a:solidFill>
                  <a:schemeClr val="tx2">
                    <a:lumMod val="20000"/>
                    <a:lumOff val="80000"/>
                  </a:schemeClr>
                </a:solidFill>
                <a:effectLst/>
                <a:latin typeface="Arial Unicode MS"/>
              </a:rPr>
              <a:t>main</a:t>
            </a:r>
            <a:r>
              <a:rPr kumimoji="0" lang="en-US" altLang="en-US" sz="2400" b="0" i="0" u="none" strike="noStrike" cap="none" normalizeH="0" baseline="0" dirty="0">
                <a:ln>
                  <a:noFill/>
                </a:ln>
                <a:solidFill>
                  <a:schemeClr val="tx2">
                    <a:lumMod val="20000"/>
                    <a:lumOff val="80000"/>
                  </a:schemeClr>
                </a:solidFill>
                <a:effectLst/>
              </a:rPr>
              <a:t> method). It's </a:t>
            </a:r>
            <a:r>
              <a:rPr kumimoji="0" lang="en-US" altLang="en-US" sz="2400" b="0" i="0" u="none" strike="noStrike" cap="none" normalizeH="0" baseline="0" dirty="0">
                <a:ln>
                  <a:noFill/>
                </a:ln>
                <a:solidFill>
                  <a:schemeClr val="tx2">
                    <a:lumMod val="20000"/>
                    <a:lumOff val="80000"/>
                  </a:schemeClr>
                </a:solidFill>
                <a:effectLst/>
                <a:latin typeface="Arial Unicode MS"/>
              </a:rPr>
              <a:t>static</a:t>
            </a:r>
            <a:r>
              <a:rPr kumimoji="0" lang="en-US" altLang="en-US" sz="2400" b="0" i="0" u="none" strike="noStrike" cap="none" normalizeH="0" baseline="0" dirty="0">
                <a:ln>
                  <a:noFill/>
                </a:ln>
                <a:solidFill>
                  <a:schemeClr val="tx2">
                    <a:lumMod val="20000"/>
                    <a:lumOff val="80000"/>
                  </a:schemeClr>
                </a:solidFill>
                <a:effectLst/>
              </a:rPr>
              <a:t> because it belongs to the class itself and not to any specific instance of the class.</a:t>
            </a:r>
            <a:endPar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89948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F52BC0-6245-E94F-D06D-21564DF3B1D9}"/>
              </a:ext>
            </a:extLst>
          </p:cNvPr>
          <p:cNvSpPr>
            <a:spLocks noGrp="1" noChangeArrowheads="1"/>
          </p:cNvSpPr>
          <p:nvPr>
            <p:ph type="subTitle" idx="1"/>
          </p:nvPr>
        </p:nvSpPr>
        <p:spPr bwMode="auto">
          <a:xfrm>
            <a:off x="1034980" y="804122"/>
            <a:ext cx="927630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rPr>
              <a:t>Variables like </a:t>
            </a:r>
            <a:r>
              <a:rPr kumimoji="0" lang="en-US" altLang="en-US" sz="2400" b="0" i="0" u="none" strike="noStrike" cap="none" normalizeH="0" baseline="0" dirty="0" err="1">
                <a:ln>
                  <a:noFill/>
                </a:ln>
                <a:solidFill>
                  <a:schemeClr val="tx2">
                    <a:lumMod val="20000"/>
                    <a:lumOff val="80000"/>
                  </a:schemeClr>
                </a:solidFill>
                <a:effectLst/>
                <a:latin typeface="Arial Unicode MS"/>
              </a:rPr>
              <a:t>availableMoves</a:t>
            </a:r>
            <a:r>
              <a:rPr kumimoji="0" lang="en-US" altLang="en-US" sz="2400" b="0" i="0" u="none" strike="noStrike" cap="none" normalizeH="0" baseline="0" dirty="0">
                <a:ln>
                  <a:noFill/>
                </a:ln>
                <a:solidFill>
                  <a:schemeClr val="tx2">
                    <a:lumMod val="20000"/>
                    <a:lumOff val="80000"/>
                  </a:schemeClr>
                </a:solidFill>
                <a:effectLst/>
              </a:rPr>
              <a:t>, </a:t>
            </a:r>
            <a:r>
              <a:rPr kumimoji="0" lang="en-US" altLang="en-US" sz="2400" b="0" i="0" u="none" strike="noStrike" cap="none" normalizeH="0" baseline="0" dirty="0" err="1">
                <a:ln>
                  <a:noFill/>
                </a:ln>
                <a:solidFill>
                  <a:schemeClr val="tx2">
                    <a:lumMod val="20000"/>
                    <a:lumOff val="80000"/>
                  </a:schemeClr>
                </a:solidFill>
                <a:effectLst/>
                <a:latin typeface="Arial Unicode MS"/>
              </a:rPr>
              <a:t>computerMove</a:t>
            </a:r>
            <a:r>
              <a:rPr kumimoji="0" lang="en-US" altLang="en-US" sz="2400" b="0" i="0" u="none" strike="noStrike" cap="none" normalizeH="0" baseline="0" dirty="0">
                <a:ln>
                  <a:noFill/>
                </a:ln>
                <a:solidFill>
                  <a:schemeClr val="tx2">
                    <a:lumMod val="20000"/>
                    <a:lumOff val="80000"/>
                  </a:schemeClr>
                </a:solidFill>
                <a:effectLst/>
              </a:rPr>
              <a:t>, </a:t>
            </a:r>
            <a:r>
              <a:rPr kumimoji="0" lang="en-US" altLang="en-US" sz="2400" b="0" i="0" u="none" strike="noStrike" cap="none" normalizeH="0" baseline="0" dirty="0" err="1">
                <a:ln>
                  <a:noFill/>
                </a:ln>
                <a:solidFill>
                  <a:schemeClr val="tx2">
                    <a:lumMod val="20000"/>
                    <a:lumOff val="80000"/>
                  </a:schemeClr>
                </a:solidFill>
                <a:effectLst/>
                <a:latin typeface="Arial Unicode MS"/>
              </a:rPr>
              <a:t>userMove</a:t>
            </a:r>
            <a:r>
              <a:rPr kumimoji="0" lang="en-US" altLang="en-US" sz="2400" b="0" i="0" u="none" strike="noStrike" cap="none" normalizeH="0" baseline="0" dirty="0">
                <a:ln>
                  <a:noFill/>
                </a:ln>
                <a:solidFill>
                  <a:schemeClr val="tx2">
                    <a:lumMod val="20000"/>
                    <a:lumOff val="80000"/>
                  </a:schemeClr>
                </a:solidFill>
                <a:effectLst/>
              </a:rPr>
              <a:t>,</a:t>
            </a:r>
          </a:p>
          <a:p>
            <a:pPr lvl="2"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2">
                    <a:lumMod val="20000"/>
                    <a:lumOff val="80000"/>
                  </a:schemeClr>
                </a:solidFill>
                <a:effectLst/>
              </a:rPr>
              <a:t> and </a:t>
            </a:r>
            <a:r>
              <a:rPr kumimoji="0" lang="en-US" altLang="en-US" sz="2400" b="0" i="0" u="none" strike="noStrike" cap="none" normalizeH="0" baseline="0" dirty="0" err="1">
                <a:ln>
                  <a:noFill/>
                </a:ln>
                <a:solidFill>
                  <a:schemeClr val="tx2">
                    <a:lumMod val="20000"/>
                    <a:lumOff val="80000"/>
                  </a:schemeClr>
                </a:solidFill>
                <a:effectLst/>
                <a:latin typeface="Arial Unicode MS"/>
              </a:rPr>
              <a:t>playAgain</a:t>
            </a:r>
            <a:r>
              <a:rPr kumimoji="0" lang="en-US" altLang="en-US" sz="2400" b="0" i="0" u="none" strike="noStrike" cap="none" normalizeH="0" baseline="0" dirty="0">
                <a:ln>
                  <a:noFill/>
                </a:ln>
                <a:solidFill>
                  <a:schemeClr val="tx2">
                    <a:lumMod val="20000"/>
                    <a:lumOff val="80000"/>
                  </a:schemeClr>
                </a:solidFill>
                <a:effectLst/>
              </a:rPr>
              <a:t> are encapsulated within the </a:t>
            </a:r>
            <a:r>
              <a:rPr kumimoji="0" lang="en-US" altLang="en-US" sz="2400" b="0" i="0" u="none" strike="noStrike" cap="none" normalizeH="0" baseline="0" dirty="0">
                <a:ln>
                  <a:noFill/>
                </a:ln>
                <a:solidFill>
                  <a:schemeClr val="tx2">
                    <a:lumMod val="20000"/>
                    <a:lumOff val="80000"/>
                  </a:schemeClr>
                </a:solidFill>
                <a:effectLst/>
                <a:latin typeface="Arial Unicode MS"/>
              </a:rPr>
              <a:t>main</a:t>
            </a:r>
            <a:r>
              <a:rPr kumimoji="0" lang="en-US" altLang="en-US" sz="2400" b="0" i="0" u="none" strike="noStrike" cap="none" normalizeH="0" baseline="0" dirty="0">
                <a:ln>
                  <a:noFill/>
                </a:ln>
                <a:solidFill>
                  <a:schemeClr val="tx2">
                    <a:lumMod val="20000"/>
                    <a:lumOff val="80000"/>
                  </a:schemeClr>
                </a:solidFill>
                <a:effectLst/>
              </a:rPr>
              <a:t> </a:t>
            </a:r>
          </a:p>
          <a:p>
            <a:pPr lvl="2"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2">
                    <a:lumMod val="20000"/>
                    <a:lumOff val="80000"/>
                  </a:schemeClr>
                </a:solidFill>
                <a:effectLst/>
              </a:rPr>
              <a:t>method. Encapsulation helps in bundling the data</a:t>
            </a:r>
          </a:p>
          <a:p>
            <a:pPr lvl="2"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2">
                    <a:lumMod val="20000"/>
                    <a:lumOff val="80000"/>
                  </a:schemeClr>
                </a:solidFill>
                <a:effectLst/>
              </a:rPr>
              <a:t> (variables) and methods (logic) that operate on </a:t>
            </a:r>
          </a:p>
          <a:p>
            <a:pPr lvl="2"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2">
                    <a:lumMod val="20000"/>
                    <a:lumOff val="80000"/>
                  </a:schemeClr>
                </a:solidFill>
                <a:effectLst/>
              </a:rPr>
              <a:t>the data together as a single unit.</a:t>
            </a:r>
            <a:endPar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
        <p:nvSpPr>
          <p:cNvPr id="5" name="Title 1">
            <a:extLst>
              <a:ext uri="{FF2B5EF4-FFF2-40B4-BE49-F238E27FC236}">
                <a16:creationId xmlns:a16="http://schemas.microsoft.com/office/drawing/2014/main" id="{D99A3974-F055-83B6-FAE0-C03805B05622}"/>
              </a:ext>
            </a:extLst>
          </p:cNvPr>
          <p:cNvSpPr>
            <a:spLocks noGrp="1"/>
          </p:cNvSpPr>
          <p:nvPr>
            <p:ph type="ctrTitle"/>
          </p:nvPr>
        </p:nvSpPr>
        <p:spPr>
          <a:xfrm>
            <a:off x="137550" y="375163"/>
            <a:ext cx="3761433" cy="495232"/>
          </a:xfrm>
        </p:spPr>
        <p:txBody>
          <a:bodyPr>
            <a:normAutofit/>
          </a:bodyPr>
          <a:lstStyle/>
          <a:p>
            <a:r>
              <a:rPr lang="en-IN" sz="2800" b="1" dirty="0">
                <a:solidFill>
                  <a:schemeClr val="tx2">
                    <a:lumMod val="20000"/>
                    <a:lumOff val="80000"/>
                  </a:schemeClr>
                </a:solidFill>
                <a:latin typeface="Algerian" panose="04020705040A02060702" pitchFamily="82" charset="0"/>
              </a:rPr>
              <a:t>Encapsulation</a:t>
            </a:r>
            <a:r>
              <a:rPr lang="en-IN" sz="2800" dirty="0">
                <a:solidFill>
                  <a:schemeClr val="tx2">
                    <a:lumMod val="20000"/>
                    <a:lumOff val="80000"/>
                  </a:schemeClr>
                </a:solidFill>
                <a:latin typeface="Algerian" panose="04020705040A02060702" pitchFamily="82" charset="0"/>
              </a:rPr>
              <a:t>:</a:t>
            </a:r>
          </a:p>
        </p:txBody>
      </p:sp>
      <p:sp>
        <p:nvSpPr>
          <p:cNvPr id="9" name="Rectangle 4">
            <a:extLst>
              <a:ext uri="{FF2B5EF4-FFF2-40B4-BE49-F238E27FC236}">
                <a16:creationId xmlns:a16="http://schemas.microsoft.com/office/drawing/2014/main" id="{C793727C-CDDD-B939-A236-F9EB5695BB91}"/>
              </a:ext>
            </a:extLst>
          </p:cNvPr>
          <p:cNvSpPr>
            <a:spLocks noChangeArrowheads="1"/>
          </p:cNvSpPr>
          <p:nvPr/>
        </p:nvSpPr>
        <p:spPr bwMode="auto">
          <a:xfrm>
            <a:off x="1034980" y="3541660"/>
            <a:ext cx="105711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rPr>
              <a:t>The </a:t>
            </a:r>
            <a:r>
              <a:rPr kumimoji="0" lang="en-US" altLang="en-US" sz="2400" b="0" i="0" u="none" strike="noStrike" cap="none" normalizeH="0" baseline="0" dirty="0">
                <a:ln>
                  <a:noFill/>
                </a:ln>
                <a:solidFill>
                  <a:schemeClr val="tx2">
                    <a:lumMod val="20000"/>
                    <a:lumOff val="80000"/>
                  </a:schemeClr>
                </a:solidFill>
                <a:effectLst/>
                <a:latin typeface="Arial Unicode MS"/>
              </a:rPr>
              <a:t>Scanner</a:t>
            </a:r>
            <a:r>
              <a:rPr kumimoji="0" lang="en-US" altLang="en-US" sz="2400" b="0" i="0" u="none" strike="noStrike" cap="none" normalizeH="0" baseline="0" dirty="0">
                <a:ln>
                  <a:noFill/>
                </a:ln>
                <a:solidFill>
                  <a:schemeClr val="tx2">
                    <a:lumMod val="20000"/>
                    <a:lumOff val="80000"/>
                  </a:schemeClr>
                </a:solidFill>
                <a:effectLst/>
              </a:rPr>
              <a:t> class is used to handle user input (</a:t>
            </a:r>
            <a:r>
              <a:rPr kumimoji="0" lang="en-US" altLang="en-US" sz="2400" b="0" i="0" u="none" strike="noStrike" cap="none" normalizeH="0" baseline="0" dirty="0" err="1">
                <a:ln>
                  <a:noFill/>
                </a:ln>
                <a:solidFill>
                  <a:schemeClr val="tx2">
                    <a:lumMod val="20000"/>
                    <a:lumOff val="80000"/>
                  </a:schemeClr>
                </a:solidFill>
                <a:effectLst/>
                <a:latin typeface="Arial Unicode MS"/>
              </a:rPr>
              <a:t>scanner.nextLine</a:t>
            </a:r>
            <a:r>
              <a:rPr kumimoji="0" lang="en-US" altLang="en-US" sz="2400" b="0" i="0" u="none" strike="noStrike" cap="none" normalizeH="0" baseline="0" dirty="0">
                <a:ln>
                  <a:noFill/>
                </a:ln>
                <a:solidFill>
                  <a:schemeClr val="tx2">
                    <a:lumMod val="20000"/>
                    <a:lumOff val="80000"/>
                  </a:schemeClr>
                </a:solidFill>
                <a:effectLst/>
                <a:latin typeface="Arial Unicode MS"/>
              </a:rPr>
              <a:t>()</a:t>
            </a:r>
            <a:r>
              <a:rPr kumimoji="0" lang="en-US" altLang="en-US" sz="2400" b="0" i="0" u="none" strike="noStrike" cap="none" normalizeH="0" baseline="0" dirty="0">
                <a:ln>
                  <a:noFill/>
                </a:ln>
                <a:solidFill>
                  <a:schemeClr val="tx2">
                    <a:lumMod val="20000"/>
                    <a:lumOff val="80000"/>
                  </a:schemeClr>
                </a:solidFill>
                <a:effectLst/>
              </a:rPr>
              <a:t>). This is a</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2">
                    <a:lumMod val="20000"/>
                    <a:lumOff val="80000"/>
                  </a:schemeClr>
                </a:solidFill>
                <a:effectLst/>
              </a:rPr>
              <a:t>     common practice in Java for reading input from the console.</a:t>
            </a:r>
            <a:endPar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
        <p:nvSpPr>
          <p:cNvPr id="10" name="TextBox 9">
            <a:extLst>
              <a:ext uri="{FF2B5EF4-FFF2-40B4-BE49-F238E27FC236}">
                <a16:creationId xmlns:a16="http://schemas.microsoft.com/office/drawing/2014/main" id="{89B07E65-B093-9287-C2A6-CEAC700DC3AC}"/>
              </a:ext>
            </a:extLst>
          </p:cNvPr>
          <p:cNvSpPr txBox="1"/>
          <p:nvPr/>
        </p:nvSpPr>
        <p:spPr>
          <a:xfrm>
            <a:off x="140676" y="2938078"/>
            <a:ext cx="3289611" cy="954107"/>
          </a:xfrm>
          <a:prstGeom prst="rect">
            <a:avLst/>
          </a:prstGeom>
          <a:noFill/>
        </p:spPr>
        <p:txBody>
          <a:bodyPr wrap="square" rtlCol="0">
            <a:spAutoFit/>
          </a:bodyPr>
          <a:lstStyle/>
          <a:p>
            <a:r>
              <a:rPr kumimoji="0" lang="en-US" altLang="en-US" sz="2800" b="1" i="0" u="none" strike="noStrike" cap="none" normalizeH="0" baseline="0" dirty="0">
                <a:ln>
                  <a:noFill/>
                </a:ln>
                <a:solidFill>
                  <a:schemeClr val="tx2">
                    <a:lumMod val="20000"/>
                    <a:lumOff val="80000"/>
                  </a:schemeClr>
                </a:solidFill>
                <a:effectLst/>
                <a:latin typeface="Algerian" panose="04020705040A02060702" pitchFamily="82" charset="0"/>
              </a:rPr>
              <a:t>Input Handling</a:t>
            </a:r>
            <a:r>
              <a:rPr kumimoji="0" lang="en-US" altLang="en-US" sz="2800" b="0" i="0" u="none" strike="noStrike" cap="none" normalizeH="0" baseline="0" dirty="0">
                <a:ln>
                  <a:noFill/>
                </a:ln>
                <a:solidFill>
                  <a:schemeClr val="tx2">
                    <a:lumMod val="20000"/>
                    <a:lumOff val="80000"/>
                  </a:schemeClr>
                </a:solidFill>
                <a:effectLst/>
                <a:latin typeface="Algerian" panose="04020705040A02060702" pitchFamily="82" charset="0"/>
              </a:rPr>
              <a:t>:</a:t>
            </a:r>
          </a:p>
          <a:p>
            <a:endParaRPr lang="en-IN" sz="2800" dirty="0"/>
          </a:p>
        </p:txBody>
      </p:sp>
      <p:sp>
        <p:nvSpPr>
          <p:cNvPr id="11" name="TextBox 10">
            <a:extLst>
              <a:ext uri="{FF2B5EF4-FFF2-40B4-BE49-F238E27FC236}">
                <a16:creationId xmlns:a16="http://schemas.microsoft.com/office/drawing/2014/main" id="{EC534079-B4A3-A910-D5AA-85122959227B}"/>
              </a:ext>
            </a:extLst>
          </p:cNvPr>
          <p:cNvSpPr txBox="1"/>
          <p:nvPr/>
        </p:nvSpPr>
        <p:spPr>
          <a:xfrm>
            <a:off x="140676" y="4741989"/>
            <a:ext cx="7566410" cy="830997"/>
          </a:xfrm>
          <a:prstGeom prst="rect">
            <a:avLst/>
          </a:prstGeom>
          <a:noFill/>
        </p:spPr>
        <p:txBody>
          <a:bodyPr wrap="square" rtlCol="0">
            <a:spAutoFit/>
          </a:bodyPr>
          <a:lstStyle/>
          <a:p>
            <a:r>
              <a:rPr kumimoji="0" lang="en-US" altLang="en-US" sz="2400" b="1" i="0" u="none" strike="noStrike" cap="none" normalizeH="0" baseline="0" dirty="0">
                <a:ln>
                  <a:noFill/>
                </a:ln>
                <a:solidFill>
                  <a:schemeClr val="tx2">
                    <a:lumMod val="20000"/>
                    <a:lumOff val="80000"/>
                  </a:schemeClr>
                </a:solidFill>
                <a:effectLst/>
                <a:latin typeface="Algerian" panose="04020705040A02060702" pitchFamily="82" charset="0"/>
              </a:rPr>
              <a:t>Conditional Statements (Control Flow)</a:t>
            </a:r>
            <a:r>
              <a:rPr kumimoji="0" lang="en-US" altLang="en-US" sz="2400" b="0" i="0" u="none" strike="noStrike" cap="none" normalizeH="0" baseline="0" dirty="0">
                <a:ln>
                  <a:noFill/>
                </a:ln>
                <a:solidFill>
                  <a:schemeClr val="tx2">
                    <a:lumMod val="20000"/>
                    <a:lumOff val="80000"/>
                  </a:schemeClr>
                </a:solidFill>
                <a:effectLst/>
                <a:latin typeface="Algerian" panose="04020705040A02060702" pitchFamily="82" charset="0"/>
              </a:rPr>
              <a:t>:</a:t>
            </a:r>
          </a:p>
          <a:p>
            <a:endParaRPr lang="en-IN" sz="2400" dirty="0">
              <a:latin typeface="Algerian" panose="04020705040A02060702" pitchFamily="82" charset="0"/>
            </a:endParaRPr>
          </a:p>
        </p:txBody>
      </p:sp>
      <p:sp>
        <p:nvSpPr>
          <p:cNvPr id="13" name="TextBox 12">
            <a:extLst>
              <a:ext uri="{FF2B5EF4-FFF2-40B4-BE49-F238E27FC236}">
                <a16:creationId xmlns:a16="http://schemas.microsoft.com/office/drawing/2014/main" id="{CFDF573B-7D3B-461A-49A4-5C8232F27D50}"/>
              </a:ext>
            </a:extLst>
          </p:cNvPr>
          <p:cNvSpPr txBox="1"/>
          <p:nvPr/>
        </p:nvSpPr>
        <p:spPr>
          <a:xfrm>
            <a:off x="1034980" y="5222461"/>
            <a:ext cx="9857433" cy="1200329"/>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20000"/>
                    <a:lumOff val="80000"/>
                  </a:schemeClr>
                </a:solidFill>
                <a:effectLst/>
                <a:latin typeface="Arial Unicode MS"/>
              </a:rPr>
              <a:t>while</a:t>
            </a:r>
            <a:r>
              <a:rPr kumimoji="0" lang="en-US" altLang="en-US" sz="2400" b="0" i="0" u="none" strike="noStrike" cap="none" normalizeH="0" baseline="0" dirty="0">
                <a:ln>
                  <a:noFill/>
                </a:ln>
                <a:solidFill>
                  <a:schemeClr val="tx2">
                    <a:lumMod val="20000"/>
                    <a:lumOff val="80000"/>
                  </a:schemeClr>
                </a:solidFill>
                <a:effectLst/>
              </a:rPr>
              <a:t> loops are used for indefinite repetition until a certain condition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2">
                    <a:lumMod val="20000"/>
                    <a:lumOff val="80000"/>
                  </a:schemeClr>
                </a:solidFill>
                <a:effectLst/>
              </a:rPr>
              <a:t>    (</a:t>
            </a:r>
            <a:r>
              <a:rPr kumimoji="0" lang="en-US" altLang="en-US" sz="2400" b="0" i="0" u="none" strike="noStrike" cap="none" normalizeH="0" baseline="0" dirty="0">
                <a:ln>
                  <a:noFill/>
                </a:ln>
                <a:solidFill>
                  <a:schemeClr val="tx2">
                    <a:lumMod val="20000"/>
                    <a:lumOff val="80000"/>
                  </a:schemeClr>
                </a:solidFill>
                <a:effectLst/>
                <a:latin typeface="Arial Unicode MS"/>
              </a:rPr>
              <a:t>break</a:t>
            </a:r>
            <a:r>
              <a:rPr kumimoji="0" lang="en-US" altLang="en-US" sz="2400" b="0" i="0" u="none" strike="noStrike" cap="none" normalizeH="0" baseline="0" dirty="0">
                <a:ln>
                  <a:noFill/>
                </a:ln>
                <a:solidFill>
                  <a:schemeClr val="tx2">
                    <a:lumMod val="20000"/>
                    <a:lumOff val="80000"/>
                  </a:schemeClr>
                </a:solidFill>
                <a:effectLst/>
              </a:rPr>
              <a:t> statement) is met. This helps in implementing the game's flow and</a:t>
            </a:r>
          </a:p>
          <a:p>
            <a:pPr eaLnBrk="0" fontAlgn="base" hangingPunct="0">
              <a:spcBef>
                <a:spcPct val="0"/>
              </a:spcBef>
              <a:spcAft>
                <a:spcPct val="0"/>
              </a:spcAft>
            </a:pPr>
            <a:r>
              <a:rPr lang="en-US" sz="2400" dirty="0">
                <a:solidFill>
                  <a:schemeClr val="tx2">
                    <a:lumMod val="20000"/>
                    <a:lumOff val="80000"/>
                  </a:schemeClr>
                </a:solidFill>
              </a:rPr>
              <a:t>    </a:t>
            </a:r>
            <a:r>
              <a:rPr kumimoji="0" lang="en-US" altLang="en-US" sz="2400" b="0" i="0" u="none" strike="noStrike" cap="none" normalizeH="0" baseline="0" dirty="0">
                <a:ln>
                  <a:noFill/>
                </a:ln>
                <a:solidFill>
                  <a:schemeClr val="tx2">
                    <a:lumMod val="20000"/>
                    <a:lumOff val="80000"/>
                  </a:schemeClr>
                </a:solidFill>
                <a:effectLst/>
              </a:rPr>
              <a:t>handling user interactions (</a:t>
            </a:r>
            <a:r>
              <a:rPr kumimoji="0" lang="en-US" altLang="en-US" sz="2400" b="0" i="0" u="none" strike="noStrike" cap="none" normalizeH="0" baseline="0" dirty="0">
                <a:ln>
                  <a:noFill/>
                </a:ln>
                <a:solidFill>
                  <a:schemeClr val="tx2">
                    <a:lumMod val="20000"/>
                    <a:lumOff val="80000"/>
                  </a:schemeClr>
                </a:solidFill>
                <a:effectLst/>
                <a:latin typeface="Arial Unicode MS"/>
              </a:rPr>
              <a:t>while (true)</a:t>
            </a:r>
            <a:r>
              <a:rPr kumimoji="0" lang="en-US" altLang="en-US" sz="2400" b="0" i="0" u="none" strike="noStrike" cap="none" normalizeH="0" baseline="0" dirty="0">
                <a:ln>
                  <a:noFill/>
                </a:ln>
                <a:solidFill>
                  <a:schemeClr val="tx2">
                    <a:lumMod val="20000"/>
                    <a:lumOff val="80000"/>
                  </a:schemeClr>
                </a:solidFill>
                <a:effectLst/>
              </a:rPr>
              <a:t> loops).</a:t>
            </a:r>
            <a:endParaRPr kumimoji="0" lang="en-US" altLang="en-US" sz="24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2449049272"/>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6">
      <a:majorFont>
        <a:latin typeface="Agency FB"/>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01558_3D PowerPoint (Hubble Telescope model)_wac_SL_V2" id="{8FAF1455-86BD-4393-B5F2-CC2B89B27074}" vid="{31F7FC5D-4E2C-4016-A80E-6C79199FF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2B631-D4A2-41D7-AF04-82AE81DB9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B0A49F-C218-4AC3-AC01-E53A81E6540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A43C11-1A92-4339-AF1D-8633DDF2B7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PowerPoint (Hubble Telescope model)</Template>
  <TotalTime>147</TotalTime>
  <Words>775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Agency FB</vt:lpstr>
      <vt:lpstr>Algerian</vt:lpstr>
      <vt:lpstr>Arial</vt:lpstr>
      <vt:lpstr>Arial Unicode MS</vt:lpstr>
      <vt:lpstr>Bahnschrift SemiBold SemiConden</vt:lpstr>
      <vt:lpstr>Bernard MT Condensed</vt:lpstr>
      <vt:lpstr>Bodoni MT Black</vt:lpstr>
      <vt:lpstr>Calibri</vt:lpstr>
      <vt:lpstr>Castellar</vt:lpstr>
      <vt:lpstr>Engravers MT</vt:lpstr>
      <vt:lpstr>Segoe UI Light</vt:lpstr>
      <vt:lpstr>Custom</vt:lpstr>
      <vt:lpstr>rock paper scissor game…</vt:lpstr>
      <vt:lpstr>What is the Rock, Papers, Scissors? </vt:lpstr>
      <vt:lpstr>Major steps to code the game: </vt:lpstr>
      <vt:lpstr>Algorithm: </vt:lpstr>
      <vt:lpstr>Rock Paper Scissors code in Java : </vt:lpstr>
      <vt:lpstr>PowerPoint Presentation</vt:lpstr>
      <vt:lpstr>Out put :</vt:lpstr>
      <vt:lpstr>Object-Oriented Programming (OOP) Concepts Used</vt:lpstr>
      <vt:lpstr>Encapsulation: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MONKEY   D LUFFY</dc:creator>
  <cp:lastModifiedBy>MONKEY   D LUFFY</cp:lastModifiedBy>
  <cp:revision>1</cp:revision>
  <dcterms:created xsi:type="dcterms:W3CDTF">2024-07-09T13:25:06Z</dcterms:created>
  <dcterms:modified xsi:type="dcterms:W3CDTF">2024-07-09T15:52:19Z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