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A673-0BCE-4E6C-94CA-0FA07C99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C26EA-FA9B-4B5D-AD4A-65A7CB4C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465B-6B2D-427E-8C24-25D187D8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AB32-927C-4953-85A7-0BAE1A53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0C50-2EA4-47C3-8F2F-17B319C5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C63B-D880-4CBF-80C3-A1CD4151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CC38-D73B-49D0-BDCC-2186086A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E494-089A-4705-9A94-EF3165C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F565-275F-437A-99FC-8BE8D516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C195-1AF4-4069-9D83-63010D0B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6727-411A-4DF4-9230-38DA4B2D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1301-9A82-44F0-A3D1-5E87B1C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8A00-945C-40EB-9AE9-845D07E7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B739-BD81-482E-937B-2315E8E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F011-94B1-493E-AED0-864808E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E1F6-92BE-4A48-9937-A57EFA0D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B956-1E91-419F-9BEF-F6E4F10B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7C3F-AACB-42E9-AA88-7975E62A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2845-572F-4916-92FA-AFC24C4B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BC2C-C665-4253-8950-4712C4FD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B6BA-FB95-49BE-9639-148F5A78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8027-36C8-4A98-9D0F-98CAD50A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F79F-5BDA-4AEE-8332-7F64B70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C5A7-3B7B-43F3-A68A-06A9BD5A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29CE-E4D4-4AB5-B07C-3E974EE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B7B-379E-41C5-BC74-41E073D8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CC64-8D1E-41A8-B656-14F021F8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F5AE6-EA30-4ABA-9B0C-E7BE6CB1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E1EA-AD31-429A-A902-ED9100D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A18E-A5E2-40DA-BE17-304D4AD6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2CFE-5CAC-4A6E-859E-436B8CB7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EC86-7BBA-4C95-92E7-F15E3F4A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9515-B69A-4B37-9D4C-19D7714F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0085-48A8-4D16-8B2B-DDDD782F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E4B7D-4F93-403F-8737-598D9B6E7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D0CA-2563-406D-9106-42B52E774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008C7-FBF9-405B-8C25-455F7A16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D448-C097-4EF4-936B-EB356780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6A02-7A66-4E64-99D0-80D6D50C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F0F5-94A6-4EBF-9F2E-7659C28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5C924-D424-4922-9F0D-2FD745FC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3752C-6169-4F75-8E3B-076D316C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C7174-E58D-4771-9B66-31BED728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EC356-6E0F-4A14-955A-0DDBB5F3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6777E-8D27-42F1-A8C1-305E5D8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7424-F5CC-4A7F-ACE8-5DE1DA1D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E5B8-99E4-47FD-8401-095875B0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8E22-375D-42F7-8286-C3066024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CF408-0C5D-4DD5-B694-7C967CDB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69A3C-DFA3-4AD7-89C7-F30BAB31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9A53-E836-4122-8007-6A3042FE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987D8-ADA1-4568-BC8C-48FE88E5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534-CF42-4C0E-9DDA-49949A7D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3CFE0-C379-4FA2-AD1D-DFA1A8C4D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8E957-5550-4616-972A-3EFE1BA3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EE55-CBAF-44F0-B186-8724CFDA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19E7-7703-4DB1-A29F-F2119143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3177-591D-476D-86FD-F41FE6FA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847CA-6FC0-4478-B78F-C41C1F4A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5F82B-02DA-482A-B073-2C0ADE52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63FA-0DCB-4691-A1C4-8369FF844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05ED-2361-4E9D-B68B-4B5F6ABFE6F9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2A6C-5550-46AE-B42F-064CBB3D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C803-62EC-439F-AE84-7E7735F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F333-3A82-4D86-81C3-BD0A3245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EC4C-ADB3-4F01-AE4F-1F96F1FF5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73C05-8921-417D-9F84-073CF248F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Jomol James</dc:creator>
  <cp:lastModifiedBy>Jomol James</cp:lastModifiedBy>
  <cp:revision>1</cp:revision>
  <dcterms:created xsi:type="dcterms:W3CDTF">2018-07-15T17:29:30Z</dcterms:created>
  <dcterms:modified xsi:type="dcterms:W3CDTF">2018-07-15T17:29:44Z</dcterms:modified>
</cp:coreProperties>
</file>