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9" r:id="rId6"/>
    <p:sldId id="258" r:id="rId7"/>
    <p:sldId id="259" r:id="rId8"/>
    <p:sldId id="260" r:id="rId9"/>
    <p:sldId id="310" r:id="rId10"/>
    <p:sldId id="311" r:id="rId11"/>
    <p:sldId id="261" r:id="rId12"/>
    <p:sldId id="312" r:id="rId13"/>
    <p:sldId id="313" r:id="rId14"/>
    <p:sldId id="262" r:id="rId15"/>
    <p:sldId id="322" r:id="rId16"/>
    <p:sldId id="323" r:id="rId17"/>
    <p:sldId id="327" r:id="rId18"/>
    <p:sldId id="328" r:id="rId19"/>
    <p:sldId id="331" r:id="rId20"/>
    <p:sldId id="263" r:id="rId21"/>
    <p:sldId id="314" r:id="rId22"/>
    <p:sldId id="316" r:id="rId23"/>
  </p:sldIdLst>
  <p:sldSz cx="9144000" cy="5143500"/>
  <p:notesSz cx="6858000" cy="9144000"/>
  <p:embeddedFontLst>
    <p:embeddedFont>
      <p:font typeface="Roboto" charset="0"/>
      <p:regular r:id="rId27"/>
      <p:bold r:id="rId28"/>
      <p:italic r:id="rId29"/>
      <p:boldItalic r:id="rId30"/>
    </p:embeddedFont>
    <p:embeddedFont>
      <p:font typeface="Proxima Nova" charset="0"/>
      <p:regular r:id="rId31"/>
      <p:bold r:id="rId32"/>
      <p:italic r:id="rId33"/>
      <p:boldItalic r:id="rId34"/>
    </p:embeddedFont>
    <p:embeddedFont>
      <p:font typeface="Roboto Medium" charset="0"/>
      <p:regular r:id="rId35"/>
      <p:bold r:id="rId36"/>
      <p:italic r:id="rId37"/>
      <p:boldItalic r:id="rId38"/>
    </p:embeddedFont>
    <p:embeddedFont>
      <p:font typeface="Amatic SC" charset="0"/>
      <p:regular r:id="rId39"/>
      <p:bold r:id="rId40"/>
    </p:embeddedFont>
    <p:embeddedFont>
      <p:font typeface="Didact Gothic" charset="0"/>
      <p:regular r:id="rId41"/>
    </p:embeddedFont>
    <p:embeddedFont>
      <p:font typeface="Proxima Nova Semibold" charset="0"/>
      <p:regular r:id="rId42"/>
      <p:bold r:id="rId43"/>
      <p:boldItalic r:id="rId44"/>
    </p:embeddedFont>
    <p:embeddedFont>
      <p:font typeface="DM Serif Display"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20.fntdata"/><Relationship Id="rId45" Type="http://schemas.openxmlformats.org/officeDocument/2006/relationships/font" Target="fonts/font19.fntdata"/><Relationship Id="rId44" Type="http://schemas.openxmlformats.org/officeDocument/2006/relationships/font" Target="fonts/font18.fntdata"/><Relationship Id="rId43" Type="http://schemas.openxmlformats.org/officeDocument/2006/relationships/font" Target="fonts/font17.fntdata"/><Relationship Id="rId42" Type="http://schemas.openxmlformats.org/officeDocument/2006/relationships/font" Target="fonts/font16.fntdata"/><Relationship Id="rId41" Type="http://schemas.openxmlformats.org/officeDocument/2006/relationships/font" Target="fonts/font15.fntdata"/><Relationship Id="rId40" Type="http://schemas.openxmlformats.org/officeDocument/2006/relationships/font" Target="fonts/font14.fntdata"/><Relationship Id="rId4" Type="http://schemas.openxmlformats.org/officeDocument/2006/relationships/notesMaster" Target="notesMasters/notesMaster1.xml"/><Relationship Id="rId39" Type="http://schemas.openxmlformats.org/officeDocument/2006/relationships/font" Target="fonts/font13.fntdata"/><Relationship Id="rId38" Type="http://schemas.openxmlformats.org/officeDocument/2006/relationships/font" Target="fonts/font12.fntdata"/><Relationship Id="rId37" Type="http://schemas.openxmlformats.org/officeDocument/2006/relationships/font" Target="fonts/font11.fntdata"/><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95b86cca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f2a75a668_0_30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2a75a668_0_30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6ed1d3ee59_0_100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6ed1d3ee59_0_100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6f1ba423c3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a8ffe7a1c6_0_3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d1d3ee59_0_100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f1bce38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5" Type="http://schemas.openxmlformats.org/officeDocument/2006/relationships/hyperlink" Target="https://slack-redir.net/link?url=https%3A%2F%2Fwww.freepik.com%2F"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0" name="Google Shape;10;p2"/>
          <p:cNvSpPr txBox="1"/>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54" name="Google Shape;54;p11"/>
          <p:cNvSpPr txBox="1"/>
          <p:nvPr>
            <p:ph type="title" hasCustomPrompt="1"/>
          </p:nvPr>
        </p:nvSpPr>
        <p:spPr>
          <a:xfrm>
            <a:off x="1270652" y="1495188"/>
            <a:ext cx="6602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type="subTitle" idx="1"/>
          </p:nvPr>
        </p:nvSpPr>
        <p:spPr>
          <a:xfrm>
            <a:off x="1306633" y="3245115"/>
            <a:ext cx="6530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0"/>
            </a:lvl1pPr>
            <a:lvl2pPr lvl="1" algn="ctr" rtl="0">
              <a:lnSpc>
                <a:spcPct val="100000"/>
              </a:lnSpc>
              <a:spcBef>
                <a:spcPts val="0"/>
              </a:spcBef>
              <a:spcAft>
                <a:spcPts val="0"/>
              </a:spcAft>
              <a:buNone/>
              <a:defRPr b="0"/>
            </a:lvl2pPr>
            <a:lvl3pPr lvl="2" algn="ctr" rtl="0">
              <a:lnSpc>
                <a:spcPct val="100000"/>
              </a:lnSpc>
              <a:spcBef>
                <a:spcPts val="0"/>
              </a:spcBef>
              <a:spcAft>
                <a:spcPts val="0"/>
              </a:spcAft>
              <a:buNone/>
              <a:defRPr b="0"/>
            </a:lvl3pPr>
            <a:lvl4pPr lvl="3" algn="ctr" rtl="0">
              <a:lnSpc>
                <a:spcPct val="100000"/>
              </a:lnSpc>
              <a:spcBef>
                <a:spcPts val="0"/>
              </a:spcBef>
              <a:spcAft>
                <a:spcPts val="0"/>
              </a:spcAft>
              <a:buNone/>
              <a:defRPr b="0"/>
            </a:lvl4pPr>
            <a:lvl5pPr lvl="4" algn="ctr" rtl="0">
              <a:lnSpc>
                <a:spcPct val="100000"/>
              </a:lnSpc>
              <a:spcBef>
                <a:spcPts val="0"/>
              </a:spcBef>
              <a:spcAft>
                <a:spcPts val="0"/>
              </a:spcAft>
              <a:buNone/>
              <a:defRPr b="0"/>
            </a:lvl5pPr>
            <a:lvl6pPr lvl="5" algn="ctr" rtl="0">
              <a:lnSpc>
                <a:spcPct val="100000"/>
              </a:lnSpc>
              <a:spcBef>
                <a:spcPts val="0"/>
              </a:spcBef>
              <a:spcAft>
                <a:spcPts val="0"/>
              </a:spcAft>
              <a:buNone/>
              <a:defRPr b="0"/>
            </a:lvl6pPr>
            <a:lvl7pPr lvl="6" algn="ctr" rtl="0">
              <a:lnSpc>
                <a:spcPct val="100000"/>
              </a:lnSpc>
              <a:spcBef>
                <a:spcPts val="0"/>
              </a:spcBef>
              <a:spcAft>
                <a:spcPts val="0"/>
              </a:spcAft>
              <a:buNone/>
              <a:defRPr b="0"/>
            </a:lvl7pPr>
            <a:lvl8pPr lvl="7" algn="ctr" rtl="0">
              <a:lnSpc>
                <a:spcPct val="100000"/>
              </a:lnSpc>
              <a:spcBef>
                <a:spcPts val="0"/>
              </a:spcBef>
              <a:spcAft>
                <a:spcPts val="0"/>
              </a:spcAft>
              <a:buNone/>
              <a:defRPr b="0"/>
            </a:lvl8pPr>
            <a:lvl9pPr lvl="8" algn="ctr" rtl="0">
              <a:lnSpc>
                <a:spcPct val="100000"/>
              </a:lnSpc>
              <a:spcBef>
                <a:spcPts val="0"/>
              </a:spcBef>
              <a:spcAft>
                <a:spcPts val="0"/>
              </a:spcAft>
              <a:buNone/>
              <a:defRPr b="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59" name="Google Shape;59;p13"/>
          <p:cNvSpPr txBox="1"/>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0" name="Google Shape;60;p13"/>
          <p:cNvSpPr txBox="1"/>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1" name="Google Shape;61;p13"/>
          <p:cNvSpPr txBox="1"/>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6" name="Google Shape;66;p13"/>
          <p:cNvSpPr txBox="1"/>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7" name="Google Shape;67;p13"/>
          <p:cNvSpPr txBox="1"/>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68" name="Google Shape;68;p13"/>
          <p:cNvSpPr txBox="1"/>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9" name="Google Shape;69;p13"/>
          <p:cNvSpPr txBox="1"/>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0" name="Google Shape;70;p13"/>
          <p:cNvSpPr txBox="1"/>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71" name="Google Shape;71;p13"/>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srcRect/>
          <a:stretch>
            <a:fillRect/>
          </a:stretch>
        </p:blipFill>
        <p:spPr>
          <a:xfrm flipH="1">
            <a:off x="0" y="3622"/>
            <a:ext cx="9144001" cy="5136257"/>
          </a:xfrm>
          <a:prstGeom prst="rect">
            <a:avLst/>
          </a:prstGeom>
          <a:noFill/>
          <a:ln>
            <a:noFill/>
          </a:ln>
        </p:spPr>
      </p:pic>
      <p:sp>
        <p:nvSpPr>
          <p:cNvPr id="74" name="Google Shape;74;p14"/>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75" name="Google Shape;75;p14"/>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3 Columns">
  <p:cSld name="TITLE_AND_TWO_COLUMNS_3_1">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79" name="Google Shape;79;p15"/>
          <p:cNvSpPr txBox="1"/>
          <p:nvPr>
            <p:ph type="subTitle" idx="1"/>
          </p:nvPr>
        </p:nvSpPr>
        <p:spPr>
          <a:xfrm>
            <a:off x="6244175"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0" name="Google Shape;80;p15"/>
          <p:cNvSpPr txBox="1"/>
          <p:nvPr>
            <p:ph type="subTitle" idx="2"/>
          </p:nvPr>
        </p:nvSpPr>
        <p:spPr>
          <a:xfrm>
            <a:off x="3491246"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1" name="Google Shape;81;p15"/>
          <p:cNvSpPr txBox="1"/>
          <p:nvPr>
            <p:ph type="subTitle" idx="3"/>
          </p:nvPr>
        </p:nvSpPr>
        <p:spPr>
          <a:xfrm>
            <a:off x="708350" y="3188850"/>
            <a:ext cx="2191200" cy="797100"/>
          </a:xfrm>
          <a:prstGeom prst="rect">
            <a:avLst/>
          </a:prstGeom>
          <a:noFill/>
        </p:spPr>
        <p:txBody>
          <a:bodyPr spcFirstLastPara="1" wrap="square" lIns="91425" tIns="15270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2" name="Google Shape;82;p15"/>
          <p:cNvSpPr txBox="1"/>
          <p:nvPr>
            <p:ph type="subTitle" idx="4"/>
          </p:nvPr>
        </p:nvSpPr>
        <p:spPr>
          <a:xfrm>
            <a:off x="8548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3" name="Google Shape;83;p15"/>
          <p:cNvSpPr txBox="1"/>
          <p:nvPr>
            <p:ph type="subTitle" idx="5"/>
          </p:nvPr>
        </p:nvSpPr>
        <p:spPr>
          <a:xfrm>
            <a:off x="362989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4" name="Google Shape;84;p15"/>
          <p:cNvSpPr txBox="1"/>
          <p:nvPr>
            <p:ph type="subTitle" idx="6"/>
          </p:nvPr>
        </p:nvSpPr>
        <p:spPr>
          <a:xfrm>
            <a:off x="6390150" y="2734335"/>
            <a:ext cx="1899000" cy="4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85" name="Google Shape;85;p15"/>
          <p:cNvSpPr txBox="1"/>
          <p:nvPr>
            <p:ph type="title"/>
          </p:nvPr>
        </p:nvSpPr>
        <p:spPr>
          <a:xfrm>
            <a:off x="707275" y="492275"/>
            <a:ext cx="77295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TITLE_AND_TWO_COLUMNS_2_1">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88" name="Google Shape;88;p16"/>
          <p:cNvSpPr txBox="1"/>
          <p:nvPr>
            <p:ph type="subTitle" idx="1"/>
          </p:nvPr>
        </p:nvSpPr>
        <p:spPr>
          <a:xfrm>
            <a:off x="705425" y="2095772"/>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9" name="Google Shape;89;p16"/>
          <p:cNvSpPr txBox="1"/>
          <p:nvPr>
            <p:ph type="subTitle" idx="2"/>
          </p:nvPr>
        </p:nvSpPr>
        <p:spPr>
          <a:xfrm>
            <a:off x="2269012" y="2101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0" name="Google Shape;90;p16"/>
          <p:cNvSpPr txBox="1"/>
          <p:nvPr>
            <p:ph type="subTitle" idx="3"/>
          </p:nvPr>
        </p:nvSpPr>
        <p:spPr>
          <a:xfrm>
            <a:off x="3832599" y="2093098"/>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1" name="Google Shape;91;p16"/>
          <p:cNvSpPr txBox="1"/>
          <p:nvPr>
            <p:ph type="subTitle" idx="4"/>
          </p:nvPr>
        </p:nvSpPr>
        <p:spPr>
          <a:xfrm>
            <a:off x="5399648"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2" name="Google Shape;92;p16"/>
          <p:cNvSpPr txBox="1"/>
          <p:nvPr>
            <p:ph type="subTitle" idx="5"/>
          </p:nvPr>
        </p:nvSpPr>
        <p:spPr>
          <a:xfrm>
            <a:off x="705300" y="1705872"/>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3" name="Google Shape;93;p16"/>
          <p:cNvSpPr txBox="1"/>
          <p:nvPr>
            <p:ph type="subTitle" idx="6"/>
          </p:nvPr>
        </p:nvSpPr>
        <p:spPr>
          <a:xfrm>
            <a:off x="2269007"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4" name="Google Shape;94;p16"/>
          <p:cNvSpPr txBox="1"/>
          <p:nvPr>
            <p:ph type="subTitle" idx="7"/>
          </p:nvPr>
        </p:nvSpPr>
        <p:spPr>
          <a:xfrm>
            <a:off x="3832591" y="1705863"/>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5" name="Google Shape;95;p16"/>
          <p:cNvSpPr txBox="1"/>
          <p:nvPr>
            <p:ph type="subTitle" idx="8"/>
          </p:nvPr>
        </p:nvSpPr>
        <p:spPr>
          <a:xfrm>
            <a:off x="53961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96" name="Google Shape;96;p16"/>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6"/>
          <p:cNvSpPr txBox="1"/>
          <p:nvPr>
            <p:ph type="subTitle" idx="9"/>
          </p:nvPr>
        </p:nvSpPr>
        <p:spPr>
          <a:xfrm>
            <a:off x="6970150" y="2093347"/>
            <a:ext cx="1468500" cy="4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8" name="Google Shape;98;p16"/>
          <p:cNvSpPr txBox="1"/>
          <p:nvPr>
            <p:ph type="subTitle" idx="13"/>
          </p:nvPr>
        </p:nvSpPr>
        <p:spPr>
          <a:xfrm>
            <a:off x="6966677" y="1705601"/>
            <a:ext cx="14685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_1_1_1_1">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2"/>
          <a:srcRect l="29" r="39"/>
          <a:stretch>
            <a:fillRect/>
          </a:stretch>
        </p:blipFill>
        <p:spPr>
          <a:xfrm>
            <a:off x="0" y="3622"/>
            <a:ext cx="9144000" cy="5136257"/>
          </a:xfrm>
          <a:prstGeom prst="rect">
            <a:avLst/>
          </a:prstGeom>
          <a:noFill/>
          <a:ln>
            <a:noFill/>
          </a:ln>
        </p:spPr>
      </p:pic>
      <p:sp>
        <p:nvSpPr>
          <p:cNvPr id="101" name="Google Shape;101;p17"/>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1_1_1_1_1_1">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04" name="Google Shape;104;p18"/>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ONE_COLUMN_TEXT_2_1_1">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07" name="Google Shape;107;p19"/>
          <p:cNvSpPr txBox="1"/>
          <p:nvPr>
            <p:ph type="subTitle" idx="1"/>
          </p:nvPr>
        </p:nvSpPr>
        <p:spPr>
          <a:xfrm>
            <a:off x="4009725" y="1500688"/>
            <a:ext cx="4526400" cy="16323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300" b="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08" name="Google Shape;108;p19"/>
          <p:cNvSpPr txBox="1"/>
          <p:nvPr>
            <p:ph type="title"/>
          </p:nvPr>
        </p:nvSpPr>
        <p:spPr>
          <a:xfrm>
            <a:off x="6539800" y="3092413"/>
            <a:ext cx="1996200" cy="4299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2300" b="0"/>
            </a:lvl1pPr>
            <a:lvl2pPr lvl="1" algn="r">
              <a:spcBef>
                <a:spcPts val="0"/>
              </a:spcBef>
              <a:spcAft>
                <a:spcPts val="0"/>
              </a:spcAft>
              <a:buNone/>
              <a:defRPr sz="2300" b="0"/>
            </a:lvl2pPr>
            <a:lvl3pPr lvl="2" algn="r">
              <a:spcBef>
                <a:spcPts val="0"/>
              </a:spcBef>
              <a:spcAft>
                <a:spcPts val="0"/>
              </a:spcAft>
              <a:buNone/>
              <a:defRPr sz="2300" b="0"/>
            </a:lvl3pPr>
            <a:lvl4pPr lvl="3" algn="r">
              <a:spcBef>
                <a:spcPts val="0"/>
              </a:spcBef>
              <a:spcAft>
                <a:spcPts val="0"/>
              </a:spcAft>
              <a:buNone/>
              <a:defRPr sz="2300" b="0"/>
            </a:lvl4pPr>
            <a:lvl5pPr lvl="4" algn="r">
              <a:spcBef>
                <a:spcPts val="0"/>
              </a:spcBef>
              <a:spcAft>
                <a:spcPts val="0"/>
              </a:spcAft>
              <a:buNone/>
              <a:defRPr sz="2300" b="0"/>
            </a:lvl5pPr>
            <a:lvl6pPr lvl="5" algn="r">
              <a:spcBef>
                <a:spcPts val="0"/>
              </a:spcBef>
              <a:spcAft>
                <a:spcPts val="0"/>
              </a:spcAft>
              <a:buNone/>
              <a:defRPr sz="2300" b="0"/>
            </a:lvl6pPr>
            <a:lvl7pPr lvl="6" algn="r">
              <a:spcBef>
                <a:spcPts val="0"/>
              </a:spcBef>
              <a:spcAft>
                <a:spcPts val="0"/>
              </a:spcAft>
              <a:buNone/>
              <a:defRPr sz="2300" b="0"/>
            </a:lvl7pPr>
            <a:lvl8pPr lvl="7" algn="r">
              <a:spcBef>
                <a:spcPts val="0"/>
              </a:spcBef>
              <a:spcAft>
                <a:spcPts val="0"/>
              </a:spcAft>
              <a:buNone/>
              <a:defRPr sz="2300" b="0"/>
            </a:lvl8pPr>
            <a:lvl9pPr lvl="8" algn="r">
              <a:spcBef>
                <a:spcPts val="0"/>
              </a:spcBef>
              <a:spcAft>
                <a:spcPts val="0"/>
              </a:spcAft>
              <a:buNone/>
              <a:defRPr sz="2300" b="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ONE_COLUMN_TEXT_1_1_1_1">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11" name="Google Shape;111;p20"/>
          <p:cNvSpPr txBox="1"/>
          <p:nvPr>
            <p:ph type="subTitle" idx="1"/>
          </p:nvPr>
        </p:nvSpPr>
        <p:spPr>
          <a:xfrm>
            <a:off x="696325" y="1440500"/>
            <a:ext cx="3875700" cy="261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800"/>
              <a:buChar char="▴"/>
              <a:defRPr b="0"/>
            </a:lvl1pPr>
            <a:lvl2pPr lvl="1" algn="ctr" rtl="0">
              <a:lnSpc>
                <a:spcPct val="100000"/>
              </a:lnSpc>
              <a:spcBef>
                <a:spcPts val="10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sp>
        <p:nvSpPr>
          <p:cNvPr id="112" name="Google Shape;112;p20"/>
          <p:cNvSpPr txBox="1"/>
          <p:nvPr>
            <p:ph type="title"/>
          </p:nvPr>
        </p:nvSpPr>
        <p:spPr>
          <a:xfrm>
            <a:off x="696325" y="491775"/>
            <a:ext cx="38757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4" name="Google Shape;14;p3"/>
          <p:cNvSpPr txBox="1"/>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15" name="Google Shape;15;p3"/>
          <p:cNvSpPr txBox="1"/>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15" name="Google Shape;115;p21"/>
          <p:cNvSpPr txBox="1"/>
          <p:nvPr>
            <p:ph type="title"/>
          </p:nvPr>
        </p:nvSpPr>
        <p:spPr>
          <a:xfrm>
            <a:off x="696325" y="493500"/>
            <a:ext cx="77514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6" name="Google Shape;116;p21"/>
          <p:cNvSpPr txBox="1"/>
          <p:nvPr>
            <p:ph type="title" idx="2"/>
          </p:nvPr>
        </p:nvSpPr>
        <p:spPr>
          <a:xfrm>
            <a:off x="2108352" y="1605920"/>
            <a:ext cx="2047200" cy="492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17" name="Google Shape;117;p21"/>
          <p:cNvSpPr txBox="1"/>
          <p:nvPr>
            <p:ph type="subTitle" idx="1"/>
          </p:nvPr>
        </p:nvSpPr>
        <p:spPr>
          <a:xfrm>
            <a:off x="2108325" y="2007259"/>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18" name="Google Shape;118;p21"/>
          <p:cNvSpPr txBox="1"/>
          <p:nvPr>
            <p:ph type="title" idx="3"/>
          </p:nvPr>
        </p:nvSpPr>
        <p:spPr>
          <a:xfrm>
            <a:off x="4988537" y="1605912"/>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9" name="Google Shape;119;p21"/>
          <p:cNvSpPr txBox="1"/>
          <p:nvPr>
            <p:ph type="subTitle" idx="4"/>
          </p:nvPr>
        </p:nvSpPr>
        <p:spPr>
          <a:xfrm>
            <a:off x="4988537" y="2007259"/>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0" name="Google Shape;120;p21"/>
          <p:cNvSpPr txBox="1"/>
          <p:nvPr>
            <p:ph type="title" idx="5"/>
          </p:nvPr>
        </p:nvSpPr>
        <p:spPr>
          <a:xfrm>
            <a:off x="2108352" y="3148678"/>
            <a:ext cx="2047200" cy="49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300" b="0">
                <a:solidFill>
                  <a:schemeClr val="accent2"/>
                </a:solidFill>
              </a:defRPr>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p:txBody>
      </p:sp>
      <p:sp>
        <p:nvSpPr>
          <p:cNvPr id="121" name="Google Shape;121;p21"/>
          <p:cNvSpPr txBox="1"/>
          <p:nvPr>
            <p:ph type="subTitle" idx="6"/>
          </p:nvPr>
        </p:nvSpPr>
        <p:spPr>
          <a:xfrm>
            <a:off x="2108325" y="3559111"/>
            <a:ext cx="204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b="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p:txBody>
      </p:sp>
      <p:sp>
        <p:nvSpPr>
          <p:cNvPr id="122" name="Google Shape;122;p21"/>
          <p:cNvSpPr txBox="1"/>
          <p:nvPr>
            <p:ph type="title" idx="7"/>
          </p:nvPr>
        </p:nvSpPr>
        <p:spPr>
          <a:xfrm>
            <a:off x="4988537" y="3145934"/>
            <a:ext cx="2047200" cy="492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300" b="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3" name="Google Shape;123;p21"/>
          <p:cNvSpPr txBox="1"/>
          <p:nvPr>
            <p:ph type="subTitle" idx="8"/>
          </p:nvPr>
        </p:nvSpPr>
        <p:spPr>
          <a:xfrm>
            <a:off x="4988537" y="3559111"/>
            <a:ext cx="204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1_1">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26" name="Google Shape;126;p22"/>
          <p:cNvSpPr txBox="1"/>
          <p:nvPr>
            <p:ph type="subTitle" idx="1"/>
          </p:nvPr>
        </p:nvSpPr>
        <p:spPr>
          <a:xfrm>
            <a:off x="1210650"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7" name="Google Shape;127;p22"/>
          <p:cNvSpPr txBox="1"/>
          <p:nvPr>
            <p:ph type="subTitle" idx="2"/>
          </p:nvPr>
        </p:nvSpPr>
        <p:spPr>
          <a:xfrm>
            <a:off x="3649969" y="3281549"/>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8" name="Google Shape;128;p22"/>
          <p:cNvSpPr txBox="1"/>
          <p:nvPr>
            <p:ph type="subTitle" idx="3"/>
          </p:nvPr>
        </p:nvSpPr>
        <p:spPr>
          <a:xfrm>
            <a:off x="6089288" y="3281540"/>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29" name="Google Shape;129;p22"/>
          <p:cNvSpPr txBox="1"/>
          <p:nvPr>
            <p:ph type="subTitle" idx="4"/>
          </p:nvPr>
        </p:nvSpPr>
        <p:spPr>
          <a:xfrm>
            <a:off x="1210650"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0" name="Google Shape;130;p22"/>
          <p:cNvSpPr txBox="1"/>
          <p:nvPr>
            <p:ph type="subTitle" idx="5"/>
          </p:nvPr>
        </p:nvSpPr>
        <p:spPr>
          <a:xfrm>
            <a:off x="3649969"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1" name="Google Shape;131;p22"/>
          <p:cNvSpPr txBox="1"/>
          <p:nvPr>
            <p:ph type="subTitle" idx="6"/>
          </p:nvPr>
        </p:nvSpPr>
        <p:spPr>
          <a:xfrm>
            <a:off x="6089288" y="1634775"/>
            <a:ext cx="18483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accent2"/>
                </a:solidFill>
                <a:latin typeface="DM Serif Display"/>
                <a:ea typeface="DM Serif Display"/>
                <a:cs typeface="DM Serif Display"/>
                <a:sym typeface="DM Serif Display"/>
              </a:defRPr>
            </a:lvl9pPr>
          </a:lstStyle>
          <a:p/>
        </p:txBody>
      </p:sp>
      <p:sp>
        <p:nvSpPr>
          <p:cNvPr id="132" name="Google Shape;132;p22"/>
          <p:cNvSpPr txBox="1"/>
          <p:nvPr>
            <p:ph type="title"/>
          </p:nvPr>
        </p:nvSpPr>
        <p:spPr>
          <a:xfrm>
            <a:off x="696325" y="491775"/>
            <a:ext cx="77514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3" name="Google Shape;133;p22"/>
          <p:cNvSpPr txBox="1"/>
          <p:nvPr>
            <p:ph type="subTitle" idx="7"/>
          </p:nvPr>
        </p:nvSpPr>
        <p:spPr>
          <a:xfrm>
            <a:off x="1260043"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4" name="Google Shape;134;p22"/>
          <p:cNvSpPr txBox="1"/>
          <p:nvPr>
            <p:ph type="subTitle" idx="8"/>
          </p:nvPr>
        </p:nvSpPr>
        <p:spPr>
          <a:xfrm>
            <a:off x="3701381" y="2020275"/>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5" name="Google Shape;135;p22"/>
          <p:cNvSpPr txBox="1"/>
          <p:nvPr>
            <p:ph type="subTitle" idx="9"/>
          </p:nvPr>
        </p:nvSpPr>
        <p:spPr>
          <a:xfrm>
            <a:off x="6142720" y="2020266"/>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6" name="Google Shape;136;p22"/>
          <p:cNvSpPr txBox="1"/>
          <p:nvPr>
            <p:ph type="subTitle" idx="13"/>
          </p:nvPr>
        </p:nvSpPr>
        <p:spPr>
          <a:xfrm>
            <a:off x="1260043"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7" name="Google Shape;137;p22"/>
          <p:cNvSpPr txBox="1"/>
          <p:nvPr>
            <p:ph type="subTitle" idx="14"/>
          </p:nvPr>
        </p:nvSpPr>
        <p:spPr>
          <a:xfrm>
            <a:off x="3701381" y="3673200"/>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8" name="Google Shape;138;p22"/>
          <p:cNvSpPr txBox="1"/>
          <p:nvPr>
            <p:ph type="subTitle" idx="15"/>
          </p:nvPr>
        </p:nvSpPr>
        <p:spPr>
          <a:xfrm>
            <a:off x="6142720" y="3673194"/>
            <a:ext cx="1741200" cy="76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
    <p:bg>
      <p:bgPr>
        <a:blipFill>
          <a:blip r:embed="rId2"/>
          <a:stretch>
            <a:fillRect/>
          </a:stretch>
        </a:blipFill>
        <a:effectLst/>
      </p:bgPr>
    </p:bg>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srcRect t="59" b="59"/>
          <a:stretch>
            <a:fillRect/>
          </a:stretch>
        </p:blipFill>
        <p:spPr>
          <a:xfrm>
            <a:off x="0" y="3622"/>
            <a:ext cx="9144001" cy="5136258"/>
          </a:xfrm>
          <a:prstGeom prst="rect">
            <a:avLst/>
          </a:prstGeom>
          <a:noFill/>
          <a:ln>
            <a:noFill/>
          </a:ln>
        </p:spPr>
      </p:pic>
      <p:sp>
        <p:nvSpPr>
          <p:cNvPr id="141" name="Google Shape;141;p23"/>
          <p:cNvSpPr txBox="1"/>
          <p:nvPr>
            <p:ph type="title"/>
          </p:nvPr>
        </p:nvSpPr>
        <p:spPr>
          <a:xfrm>
            <a:off x="4849800" y="1657650"/>
            <a:ext cx="3593400" cy="66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3"/>
          <p:cNvSpPr txBox="1"/>
          <p:nvPr>
            <p:ph type="subTitle" idx="1"/>
          </p:nvPr>
        </p:nvSpPr>
        <p:spPr>
          <a:xfrm>
            <a:off x="4849800" y="2310750"/>
            <a:ext cx="3191400" cy="117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3">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45" name="Google Shape;145;p24"/>
          <p:cNvSpPr txBox="1"/>
          <p:nvPr>
            <p:ph type="title"/>
          </p:nvPr>
        </p:nvSpPr>
        <p:spPr>
          <a:xfrm>
            <a:off x="700800" y="1657650"/>
            <a:ext cx="3589200" cy="66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24"/>
          <p:cNvSpPr txBox="1"/>
          <p:nvPr>
            <p:ph type="subTitle" idx="1"/>
          </p:nvPr>
        </p:nvSpPr>
        <p:spPr>
          <a:xfrm>
            <a:off x="1098600" y="2310750"/>
            <a:ext cx="3191400" cy="117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49" name="Google Shape;149;p25"/>
          <p:cNvSpPr txBox="1"/>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50" name="Google Shape;150;p25"/>
          <p:cNvSpPr txBox="1"/>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51" name="Shape 151"/>
        <p:cNvGrpSpPr/>
        <p:nvPr/>
      </p:nvGrpSpPr>
      <p:grpSpPr>
        <a:xfrm>
          <a:off x="0" y="0"/>
          <a:ext cx="0" cy="0"/>
          <a:chOff x="0" y="0"/>
          <a:chExt cx="0" cy="0"/>
        </a:xfrm>
      </p:grpSpPr>
      <p:pic>
        <p:nvPicPr>
          <p:cNvPr id="152" name="Google Shape;152;p2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53" name="Google Shape;153;p26"/>
          <p:cNvSpPr txBox="1"/>
          <p:nvPr>
            <p:ph type="title" hasCustomPrompt="1"/>
          </p:nvPr>
        </p:nvSpPr>
        <p:spPr>
          <a:xfrm>
            <a:off x="859100"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26"/>
          <p:cNvSpPr txBox="1"/>
          <p:nvPr>
            <p:ph type="subTitle" idx="1"/>
          </p:nvPr>
        </p:nvSpPr>
        <p:spPr>
          <a:xfrm>
            <a:off x="1165648" y="2966388"/>
            <a:ext cx="2971200" cy="40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0"/>
            </a:lvl1pPr>
            <a:lvl2pPr lvl="1" algn="ctr" rtl="0">
              <a:spcBef>
                <a:spcPts val="1600"/>
              </a:spcBef>
              <a:spcAft>
                <a:spcPts val="0"/>
              </a:spcAft>
              <a:buNone/>
              <a:defRPr b="0"/>
            </a:lvl2pPr>
            <a:lvl3pPr lvl="2" algn="ctr" rtl="0">
              <a:spcBef>
                <a:spcPts val="1600"/>
              </a:spcBef>
              <a:spcAft>
                <a:spcPts val="0"/>
              </a:spcAft>
              <a:buNone/>
              <a:defRPr b="0"/>
            </a:lvl3pPr>
            <a:lvl4pPr lvl="3" algn="ctr" rtl="0">
              <a:spcBef>
                <a:spcPts val="1600"/>
              </a:spcBef>
              <a:spcAft>
                <a:spcPts val="0"/>
              </a:spcAft>
              <a:buNone/>
              <a:defRPr b="0"/>
            </a:lvl4pPr>
            <a:lvl5pPr lvl="4" algn="ctr" rtl="0">
              <a:spcBef>
                <a:spcPts val="1600"/>
              </a:spcBef>
              <a:spcAft>
                <a:spcPts val="0"/>
              </a:spcAft>
              <a:buNone/>
              <a:defRPr b="0"/>
            </a:lvl5pPr>
            <a:lvl6pPr lvl="5" algn="ctr" rtl="0">
              <a:spcBef>
                <a:spcPts val="1600"/>
              </a:spcBef>
              <a:spcAft>
                <a:spcPts val="0"/>
              </a:spcAft>
              <a:buNone/>
              <a:defRPr b="0"/>
            </a:lvl6pPr>
            <a:lvl7pPr lvl="6" algn="ctr" rtl="0">
              <a:spcBef>
                <a:spcPts val="1600"/>
              </a:spcBef>
              <a:spcAft>
                <a:spcPts val="0"/>
              </a:spcAft>
              <a:buNone/>
              <a:defRPr b="0"/>
            </a:lvl7pPr>
            <a:lvl8pPr lvl="7" algn="ctr" rtl="0">
              <a:spcBef>
                <a:spcPts val="1600"/>
              </a:spcBef>
              <a:spcAft>
                <a:spcPts val="0"/>
              </a:spcAft>
              <a:buNone/>
              <a:defRPr b="0"/>
            </a:lvl8pPr>
            <a:lvl9pPr lvl="8" algn="ctr" rtl="0">
              <a:spcBef>
                <a:spcPts val="1600"/>
              </a:spcBef>
              <a:spcAft>
                <a:spcPts val="1600"/>
              </a:spcAft>
              <a:buNone/>
              <a:defRPr b="0"/>
            </a:lvl9pPr>
          </a:lstStyle>
          <a:p/>
        </p:txBody>
      </p:sp>
      <p:sp>
        <p:nvSpPr>
          <p:cNvPr id="155" name="Google Shape;155;p26"/>
          <p:cNvSpPr txBox="1"/>
          <p:nvPr>
            <p:ph type="title" idx="2" hasCustomPrompt="1"/>
          </p:nvPr>
        </p:nvSpPr>
        <p:spPr>
          <a:xfrm flipH="1">
            <a:off x="4709925" y="2078713"/>
            <a:ext cx="3584400" cy="10332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8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26"/>
          <p:cNvSpPr txBox="1"/>
          <p:nvPr>
            <p:ph type="subTitle" idx="3"/>
          </p:nvPr>
        </p:nvSpPr>
        <p:spPr>
          <a:xfrm flipH="1">
            <a:off x="5016577" y="2966388"/>
            <a:ext cx="2971200" cy="403200"/>
          </a:xfrm>
          <a:prstGeom prst="rect">
            <a:avLst/>
          </a:prstGeom>
        </p:spPr>
        <p:txBody>
          <a:bodyPr spcFirstLastPara="1" wrap="square" lIns="91425" tIns="91425" rIns="91425" bIns="91425" anchor="t" anchorCtr="0">
            <a:noAutofit/>
          </a:bodyPr>
          <a:lstStyle>
            <a:lvl1pPr marR="182880" lvl="0" algn="ctr" rtl="0">
              <a:lnSpc>
                <a:spcPct val="100000"/>
              </a:lnSpc>
              <a:spcBef>
                <a:spcPts val="0"/>
              </a:spcBef>
              <a:spcAft>
                <a:spcPts val="0"/>
              </a:spcAft>
              <a:buNone/>
              <a:defRPr b="0"/>
            </a:lvl1pPr>
            <a:lvl2pPr marR="182880" lvl="1" algn="ctr" rtl="0">
              <a:lnSpc>
                <a:spcPct val="100000"/>
              </a:lnSpc>
              <a:spcBef>
                <a:spcPts val="0"/>
              </a:spcBef>
              <a:spcAft>
                <a:spcPts val="0"/>
              </a:spcAft>
              <a:buNone/>
              <a:defRPr b="0"/>
            </a:lvl2pPr>
            <a:lvl3pPr marR="182880" lvl="2" algn="ctr" rtl="0">
              <a:lnSpc>
                <a:spcPct val="100000"/>
              </a:lnSpc>
              <a:spcBef>
                <a:spcPts val="0"/>
              </a:spcBef>
              <a:spcAft>
                <a:spcPts val="0"/>
              </a:spcAft>
              <a:buNone/>
              <a:defRPr b="0"/>
            </a:lvl3pPr>
            <a:lvl4pPr marR="182880" lvl="3" algn="ctr" rtl="0">
              <a:lnSpc>
                <a:spcPct val="100000"/>
              </a:lnSpc>
              <a:spcBef>
                <a:spcPts val="0"/>
              </a:spcBef>
              <a:spcAft>
                <a:spcPts val="0"/>
              </a:spcAft>
              <a:buNone/>
              <a:defRPr b="0"/>
            </a:lvl4pPr>
            <a:lvl5pPr marR="182880" lvl="4" algn="ctr" rtl="0">
              <a:lnSpc>
                <a:spcPct val="100000"/>
              </a:lnSpc>
              <a:spcBef>
                <a:spcPts val="0"/>
              </a:spcBef>
              <a:spcAft>
                <a:spcPts val="0"/>
              </a:spcAft>
              <a:buNone/>
              <a:defRPr b="0"/>
            </a:lvl5pPr>
            <a:lvl6pPr marR="182880" lvl="5" algn="ctr" rtl="0">
              <a:lnSpc>
                <a:spcPct val="100000"/>
              </a:lnSpc>
              <a:spcBef>
                <a:spcPts val="0"/>
              </a:spcBef>
              <a:spcAft>
                <a:spcPts val="0"/>
              </a:spcAft>
              <a:buNone/>
              <a:defRPr b="0"/>
            </a:lvl6pPr>
            <a:lvl7pPr marR="182880" lvl="6" algn="ctr" rtl="0">
              <a:lnSpc>
                <a:spcPct val="100000"/>
              </a:lnSpc>
              <a:spcBef>
                <a:spcPts val="0"/>
              </a:spcBef>
              <a:spcAft>
                <a:spcPts val="0"/>
              </a:spcAft>
              <a:buNone/>
              <a:defRPr b="0"/>
            </a:lvl7pPr>
            <a:lvl8pPr marR="182880" lvl="7" algn="ctr" rtl="0">
              <a:lnSpc>
                <a:spcPct val="100000"/>
              </a:lnSpc>
              <a:spcBef>
                <a:spcPts val="0"/>
              </a:spcBef>
              <a:spcAft>
                <a:spcPts val="0"/>
              </a:spcAft>
              <a:buNone/>
              <a:defRPr b="0"/>
            </a:lvl8pPr>
            <a:lvl9pPr marR="182880" lvl="8" algn="ctr" rtl="0">
              <a:lnSpc>
                <a:spcPct val="100000"/>
              </a:lnSpc>
              <a:spcBef>
                <a:spcPts val="0"/>
              </a:spcBef>
              <a:spcAft>
                <a:spcPts val="0"/>
              </a:spcAft>
              <a:buNone/>
              <a:defRPr b="0"/>
            </a:lvl9pPr>
          </a:lstStyle>
          <a:p/>
        </p:txBody>
      </p:sp>
      <p:sp>
        <p:nvSpPr>
          <p:cNvPr id="157" name="Google Shape;157;p26"/>
          <p:cNvSpPr txBox="1"/>
          <p:nvPr>
            <p:ph type="title" idx="4"/>
          </p:nvPr>
        </p:nvSpPr>
        <p:spPr>
          <a:xfrm>
            <a:off x="690400" y="492275"/>
            <a:ext cx="77634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_1_2_2_1">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60" name="Google Shape;160;p27"/>
          <p:cNvSpPr txBox="1"/>
          <p:nvPr>
            <p:ph type="subTitle" idx="1"/>
          </p:nvPr>
        </p:nvSpPr>
        <p:spPr>
          <a:xfrm>
            <a:off x="767525" y="3966838"/>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1" name="Google Shape;161;p27"/>
          <p:cNvSpPr txBox="1"/>
          <p:nvPr>
            <p:ph type="subTitle" idx="2"/>
          </p:nvPr>
        </p:nvSpPr>
        <p:spPr>
          <a:xfrm>
            <a:off x="2698062" y="3974125"/>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2" name="Google Shape;162;p27"/>
          <p:cNvSpPr txBox="1"/>
          <p:nvPr>
            <p:ph type="subTitle" idx="3"/>
          </p:nvPr>
        </p:nvSpPr>
        <p:spPr>
          <a:xfrm>
            <a:off x="4628600" y="3963341"/>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3" name="Google Shape;163;p27"/>
          <p:cNvSpPr txBox="1"/>
          <p:nvPr>
            <p:ph type="subTitle" idx="4"/>
          </p:nvPr>
        </p:nvSpPr>
        <p:spPr>
          <a:xfrm>
            <a:off x="6563412" y="3963667"/>
            <a:ext cx="1813200" cy="61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4" name="Google Shape;164;p27"/>
          <p:cNvSpPr txBox="1"/>
          <p:nvPr>
            <p:ph type="subTitle" idx="5"/>
          </p:nvPr>
        </p:nvSpPr>
        <p:spPr>
          <a:xfrm>
            <a:off x="767375" y="3556661"/>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5" name="Google Shape;165;p27"/>
          <p:cNvSpPr txBox="1"/>
          <p:nvPr>
            <p:ph type="subTitle" idx="6"/>
          </p:nvPr>
        </p:nvSpPr>
        <p:spPr>
          <a:xfrm>
            <a:off x="2698062"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6" name="Google Shape;166;p27"/>
          <p:cNvSpPr txBox="1"/>
          <p:nvPr>
            <p:ph type="subTitle" idx="7"/>
          </p:nvPr>
        </p:nvSpPr>
        <p:spPr>
          <a:xfrm>
            <a:off x="4628600" y="3556650"/>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7" name="Google Shape;167;p27"/>
          <p:cNvSpPr txBox="1"/>
          <p:nvPr>
            <p:ph type="subTitle" idx="8"/>
          </p:nvPr>
        </p:nvSpPr>
        <p:spPr>
          <a:xfrm>
            <a:off x="6559137" y="3556325"/>
            <a:ext cx="1813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p:txBody>
      </p:sp>
      <p:sp>
        <p:nvSpPr>
          <p:cNvPr id="168" name="Google Shape;168;p27"/>
          <p:cNvSpPr txBox="1"/>
          <p:nvPr>
            <p:ph type="title"/>
          </p:nvPr>
        </p:nvSpPr>
        <p:spPr>
          <a:xfrm>
            <a:off x="685351" y="489150"/>
            <a:ext cx="7768800" cy="718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27"/>
          <p:cNvSpPr txBox="1"/>
          <p:nvPr>
            <p:ph type="title" idx="9" hasCustomPrompt="1"/>
          </p:nvPr>
        </p:nvSpPr>
        <p:spPr>
          <a:xfrm>
            <a:off x="114387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27"/>
          <p:cNvSpPr txBox="1"/>
          <p:nvPr>
            <p:ph type="title" idx="13" hasCustomPrompt="1"/>
          </p:nvPr>
        </p:nvSpPr>
        <p:spPr>
          <a:xfrm>
            <a:off x="307455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1" name="Google Shape;171;p27"/>
          <p:cNvSpPr txBox="1"/>
          <p:nvPr>
            <p:ph type="title" idx="14" hasCustomPrompt="1"/>
          </p:nvPr>
        </p:nvSpPr>
        <p:spPr>
          <a:xfrm>
            <a:off x="5005225"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2" name="Google Shape;172;p27"/>
          <p:cNvSpPr txBox="1"/>
          <p:nvPr>
            <p:ph type="title" idx="15" hasCustomPrompt="1"/>
          </p:nvPr>
        </p:nvSpPr>
        <p:spPr>
          <a:xfrm>
            <a:off x="6935900" y="2928925"/>
            <a:ext cx="1060200" cy="504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90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SECTION_TITLE_AND_DESCRIPTION_1_1">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75" name="Google Shape;175;p28"/>
          <p:cNvSpPr txBox="1"/>
          <p:nvPr>
            <p:ph type="title"/>
          </p:nvPr>
        </p:nvSpPr>
        <p:spPr>
          <a:xfrm>
            <a:off x="2638500" y="1149300"/>
            <a:ext cx="3867000" cy="81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200"/>
              <a:buNone/>
              <a:defRPr sz="5500" b="0"/>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p:txBody>
      </p:sp>
      <p:sp>
        <p:nvSpPr>
          <p:cNvPr id="176" name="Google Shape;176;p28"/>
          <p:cNvSpPr txBox="1"/>
          <p:nvPr>
            <p:ph type="subTitle" idx="1"/>
          </p:nvPr>
        </p:nvSpPr>
        <p:spPr>
          <a:xfrm>
            <a:off x="2638500" y="2063251"/>
            <a:ext cx="38670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p:txBody>
      </p:sp>
      <p:sp>
        <p:nvSpPr>
          <p:cNvPr id="177" name="Google Shape;177;p28"/>
          <p:cNvSpPr txBox="1"/>
          <p:nvPr/>
        </p:nvSpPr>
        <p:spPr>
          <a:xfrm>
            <a:off x="2656250" y="3751825"/>
            <a:ext cx="3831300" cy="517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dk1"/>
                </a:solidFill>
                <a:latin typeface="Didact Gothic"/>
                <a:ea typeface="Didact Gothic"/>
                <a:cs typeface="Didact Gothic"/>
                <a:sym typeface="Didact Gothic"/>
              </a:rPr>
              <a:t>CREDITS: This presentation template was created by </a:t>
            </a:r>
            <a:r>
              <a:rPr lang="en-GB" sz="1000" b="1">
                <a:solidFill>
                  <a:schemeClr val="dk1"/>
                </a:solidFill>
                <a:uFill>
                  <a:noFill/>
                </a:uFill>
                <a:latin typeface="Didact Gothic"/>
                <a:ea typeface="Didact Gothic"/>
                <a:cs typeface="Didact Gothic"/>
                <a:sym typeface="Didact Gothic"/>
                <a:hlinkClick r:id="rId3"/>
              </a:rPr>
              <a:t>Slidesgo</a:t>
            </a:r>
            <a:r>
              <a:rPr lang="en-GB" sz="1000">
                <a:solidFill>
                  <a:schemeClr val="dk1"/>
                </a:solidFill>
                <a:latin typeface="Didact Gothic"/>
                <a:ea typeface="Didact Gothic"/>
                <a:cs typeface="Didact Gothic"/>
                <a:sym typeface="Didact Gothic"/>
              </a:rPr>
              <a:t>, including icons by </a:t>
            </a:r>
            <a:r>
              <a:rPr lang="en-GB" sz="1000" b="1">
                <a:solidFill>
                  <a:schemeClr val="dk1"/>
                </a:solidFill>
                <a:uFill>
                  <a:noFill/>
                </a:uFill>
                <a:latin typeface="Didact Gothic"/>
                <a:ea typeface="Didact Gothic"/>
                <a:cs typeface="Didact Gothic"/>
                <a:sym typeface="Didact Gothic"/>
                <a:hlinkClick r:id="rId4"/>
              </a:rPr>
              <a:t>Flaticon</a:t>
            </a:r>
            <a:r>
              <a:rPr lang="en-GB" sz="1000">
                <a:solidFill>
                  <a:schemeClr val="dk1"/>
                </a:solidFill>
                <a:latin typeface="Didact Gothic"/>
                <a:ea typeface="Didact Gothic"/>
                <a:cs typeface="Didact Gothic"/>
                <a:sym typeface="Didact Gothic"/>
              </a:rPr>
              <a:t>, infographics &amp; images by </a:t>
            </a:r>
            <a:r>
              <a:rPr lang="en-GB" sz="1000" b="1">
                <a:solidFill>
                  <a:schemeClr val="dk1"/>
                </a:solidFill>
                <a:uFill>
                  <a:noFill/>
                </a:uFill>
                <a:latin typeface="Didact Gothic"/>
                <a:ea typeface="Didact Gothic"/>
                <a:cs typeface="Didact Gothic"/>
                <a:sym typeface="Didact Gothic"/>
                <a:hlinkClick r:id="rId5"/>
              </a:rPr>
              <a:t>Freepik</a:t>
            </a:r>
            <a:r>
              <a:rPr lang="en-GB" sz="1000">
                <a:solidFill>
                  <a:schemeClr val="dk1"/>
                </a:solidFill>
                <a:latin typeface="Didact Gothic"/>
                <a:ea typeface="Didact Gothic"/>
                <a:cs typeface="Didact Gothic"/>
                <a:sym typeface="Didact Gothic"/>
              </a:rPr>
              <a:t> </a:t>
            </a:r>
            <a:endParaRPr sz="1000" b="1">
              <a:solidFill>
                <a:schemeClr val="dk1"/>
              </a:solidFill>
              <a:latin typeface="Didact Gothic"/>
              <a:ea typeface="Didact Gothic"/>
              <a:cs typeface="Didact Gothic"/>
              <a:sym typeface="Didact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78" name="Shape 1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2"/>
          <a:srcRect l="59" r="59"/>
          <a:stretch>
            <a:fillRect/>
          </a:stretch>
        </p:blipFill>
        <p:spPr>
          <a:xfrm>
            <a:off x="0" y="572"/>
            <a:ext cx="9144001" cy="51423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9" name="Google Shape;19;p4"/>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p:txBody>
      </p:sp>
      <p:sp>
        <p:nvSpPr>
          <p:cNvPr id="20" name="Google Shape;20;p4"/>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81" name="Shape 181"/>
        <p:cNvGrpSpPr/>
        <p:nvPr/>
      </p:nvGrpSpPr>
      <p:grpSpPr>
        <a:xfrm>
          <a:off x="0" y="0"/>
          <a:ext cx="0" cy="0"/>
          <a:chOff x="0" y="0"/>
          <a:chExt cx="0" cy="0"/>
        </a:xfrm>
      </p:grpSpPr>
      <p:pic>
        <p:nvPicPr>
          <p:cNvPr id="182" name="Google Shape;182;p31"/>
          <p:cNvPicPr preferRelativeResize="0"/>
          <p:nvPr/>
        </p:nvPicPr>
        <p:blipFill rotWithShape="1">
          <a:blip r:embed="rId2"/>
          <a:srcRect/>
          <a:stretch>
            <a:fillRect/>
          </a:stretch>
        </p:blipFill>
        <p:spPr>
          <a:xfrm>
            <a:off x="0" y="3622"/>
            <a:ext cx="9144001" cy="513625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83" name="Shape 183"/>
        <p:cNvGrpSpPr/>
        <p:nvPr/>
      </p:nvGrpSpPr>
      <p:grpSpPr>
        <a:xfrm>
          <a:off x="0" y="0"/>
          <a:ext cx="0" cy="0"/>
          <a:chOff x="0" y="0"/>
          <a:chExt cx="0" cy="0"/>
        </a:xfrm>
      </p:grpSpPr>
      <p:pic>
        <p:nvPicPr>
          <p:cNvPr id="184" name="Google Shape;184;p32"/>
          <p:cNvPicPr preferRelativeResize="0"/>
          <p:nvPr/>
        </p:nvPicPr>
        <p:blipFill rotWithShape="1">
          <a:blip r:embed="rId2"/>
          <a:srcRect t="59" b="59"/>
          <a:stretch>
            <a:fillRect/>
          </a:stretch>
        </p:blipFill>
        <p:spPr>
          <a:xfrm>
            <a:off x="0" y="3622"/>
            <a:ext cx="9144001" cy="51362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24" name="Google Shape;24;p5"/>
          <p:cNvSpPr txBox="1"/>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5"/>
          <p:cNvSpPr txBox="1"/>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7" name="Google Shape;27;p5"/>
          <p:cNvSpPr txBox="1"/>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8" name="Google Shape;28;p5"/>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31" name="Google Shape;31;p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srcRect/>
          <a:stretch>
            <a:fillRect/>
          </a:stretch>
        </p:blipFill>
        <p:spPr>
          <a:xfrm flipH="1">
            <a:off x="0" y="572"/>
            <a:ext cx="9144001" cy="5142357"/>
          </a:xfrm>
          <a:prstGeom prst="rect">
            <a:avLst/>
          </a:prstGeom>
          <a:noFill/>
          <a:ln>
            <a:noFill/>
          </a:ln>
        </p:spPr>
      </p:pic>
      <p:sp>
        <p:nvSpPr>
          <p:cNvPr id="34" name="Google Shape;34;p7"/>
          <p:cNvSpPr txBox="1"/>
          <p:nvPr>
            <p:ph type="title"/>
          </p:nvPr>
        </p:nvSpPr>
        <p:spPr>
          <a:xfrm>
            <a:off x="5044200" y="1165900"/>
            <a:ext cx="2934300" cy="65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type="body" idx="1"/>
          </p:nvPr>
        </p:nvSpPr>
        <p:spPr>
          <a:xfrm>
            <a:off x="5044200" y="1815900"/>
            <a:ext cx="2934300" cy="21495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b="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srcRect l="59" r="59"/>
          <a:stretch>
            <a:fillRect/>
          </a:stretch>
        </p:blipFill>
        <p:spPr>
          <a:xfrm>
            <a:off x="0" y="572"/>
            <a:ext cx="9144001" cy="5142357"/>
          </a:xfrm>
          <a:prstGeom prst="rect">
            <a:avLst/>
          </a:prstGeom>
          <a:noFill/>
          <a:ln>
            <a:noFill/>
          </a:ln>
        </p:spPr>
      </p:pic>
      <p:sp>
        <p:nvSpPr>
          <p:cNvPr id="38" name="Google Shape;38;p8"/>
          <p:cNvSpPr txBox="1"/>
          <p:nvPr>
            <p:ph type="title"/>
          </p:nvPr>
        </p:nvSpPr>
        <p:spPr>
          <a:xfrm>
            <a:off x="1874200" y="1271850"/>
            <a:ext cx="5395500" cy="25998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None/>
              <a:defRPr sz="8000" b="0"/>
            </a:lvl1pPr>
            <a:lvl2pPr lvl="1" algn="ctr" rtl="0">
              <a:lnSpc>
                <a:spcPct val="90000"/>
              </a:lnSpc>
              <a:spcBef>
                <a:spcPts val="0"/>
              </a:spcBef>
              <a:spcAft>
                <a:spcPts val="0"/>
              </a:spcAft>
              <a:buNone/>
              <a:defRPr sz="8000" b="0"/>
            </a:lvl2pPr>
            <a:lvl3pPr lvl="2" algn="ctr" rtl="0">
              <a:lnSpc>
                <a:spcPct val="90000"/>
              </a:lnSpc>
              <a:spcBef>
                <a:spcPts val="0"/>
              </a:spcBef>
              <a:spcAft>
                <a:spcPts val="0"/>
              </a:spcAft>
              <a:buNone/>
              <a:defRPr sz="8000" b="0"/>
            </a:lvl3pPr>
            <a:lvl4pPr lvl="3" algn="ctr" rtl="0">
              <a:lnSpc>
                <a:spcPct val="90000"/>
              </a:lnSpc>
              <a:spcBef>
                <a:spcPts val="0"/>
              </a:spcBef>
              <a:spcAft>
                <a:spcPts val="0"/>
              </a:spcAft>
              <a:buNone/>
              <a:defRPr sz="8000" b="0"/>
            </a:lvl4pPr>
            <a:lvl5pPr lvl="4" algn="ctr" rtl="0">
              <a:lnSpc>
                <a:spcPct val="90000"/>
              </a:lnSpc>
              <a:spcBef>
                <a:spcPts val="0"/>
              </a:spcBef>
              <a:spcAft>
                <a:spcPts val="0"/>
              </a:spcAft>
              <a:buNone/>
              <a:defRPr sz="8000" b="0"/>
            </a:lvl5pPr>
            <a:lvl6pPr lvl="5" algn="ctr" rtl="0">
              <a:lnSpc>
                <a:spcPct val="90000"/>
              </a:lnSpc>
              <a:spcBef>
                <a:spcPts val="0"/>
              </a:spcBef>
              <a:spcAft>
                <a:spcPts val="0"/>
              </a:spcAft>
              <a:buNone/>
              <a:defRPr sz="8000" b="0"/>
            </a:lvl6pPr>
            <a:lvl7pPr lvl="6" algn="ctr" rtl="0">
              <a:lnSpc>
                <a:spcPct val="90000"/>
              </a:lnSpc>
              <a:spcBef>
                <a:spcPts val="0"/>
              </a:spcBef>
              <a:spcAft>
                <a:spcPts val="0"/>
              </a:spcAft>
              <a:buNone/>
              <a:defRPr sz="8000" b="0"/>
            </a:lvl7pPr>
            <a:lvl8pPr lvl="7" algn="ctr" rtl="0">
              <a:lnSpc>
                <a:spcPct val="90000"/>
              </a:lnSpc>
              <a:spcBef>
                <a:spcPts val="0"/>
              </a:spcBef>
              <a:spcAft>
                <a:spcPts val="0"/>
              </a:spcAft>
              <a:buNone/>
              <a:defRPr sz="8000" b="0"/>
            </a:lvl8pPr>
            <a:lvl9pPr lvl="8" algn="ctr" rtl="0">
              <a:lnSpc>
                <a:spcPct val="90000"/>
              </a:lnSpc>
              <a:spcBef>
                <a:spcPts val="0"/>
              </a:spcBef>
              <a:spcAft>
                <a:spcPts val="0"/>
              </a:spcAft>
              <a:buNone/>
              <a:defRPr sz="8000" b="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srcRect l="89" r="99"/>
          <a:stretch>
            <a:fillRect/>
          </a:stretch>
        </p:blipFill>
        <p:spPr>
          <a:xfrm>
            <a:off x="0" y="572"/>
            <a:ext cx="9144000" cy="5142357"/>
          </a:xfrm>
          <a:prstGeom prst="rect">
            <a:avLst/>
          </a:prstGeom>
          <a:noFill/>
          <a:ln>
            <a:noFill/>
          </a:ln>
        </p:spPr>
      </p:pic>
      <p:sp>
        <p:nvSpPr>
          <p:cNvPr id="41" name="Google Shape;41;p9"/>
          <p:cNvSpPr txBox="1"/>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700800" y="696095"/>
            <a:ext cx="2214000" cy="18648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grpSp>
        <p:nvGrpSpPr>
          <p:cNvPr id="45" name="Google Shape;45;p10"/>
          <p:cNvGrpSpPr/>
          <p:nvPr/>
        </p:nvGrpSpPr>
        <p:grpSpPr>
          <a:xfrm rot="-314594">
            <a:off x="697904" y="3638848"/>
            <a:ext cx="5417927" cy="4501663"/>
            <a:chOff x="-3" y="3778988"/>
            <a:chExt cx="4902105" cy="4073075"/>
          </a:xfrm>
        </p:grpSpPr>
        <p:sp>
          <p:nvSpPr>
            <p:cNvPr id="46" name="Google Shape;46;p10"/>
            <p:cNvSpPr/>
            <p:nvPr/>
          </p:nvSpPr>
          <p:spPr>
            <a:xfrm rot="10800000" flipH="1">
              <a:off x="-3" y="3778988"/>
              <a:ext cx="4902105" cy="4073075"/>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47" name="Google Shape;47;p10"/>
            <p:cNvSpPr/>
            <p:nvPr/>
          </p:nvSpPr>
          <p:spPr>
            <a:xfrm rot="-1634205" flipH="1">
              <a:off x="825795" y="4207100"/>
              <a:ext cx="1121555" cy="64135"/>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10"/>
          <p:cNvGrpSpPr/>
          <p:nvPr/>
        </p:nvGrpSpPr>
        <p:grpSpPr>
          <a:xfrm rot="899893">
            <a:off x="-1263539" y="-763369"/>
            <a:ext cx="5750159" cy="6398115"/>
            <a:chOff x="-2725550" y="-834739"/>
            <a:chExt cx="5203067" cy="5789374"/>
          </a:xfrm>
        </p:grpSpPr>
        <p:sp>
          <p:nvSpPr>
            <p:cNvPr id="49" name="Google Shape;49;p10"/>
            <p:cNvSpPr/>
            <p:nvPr/>
          </p:nvSpPr>
          <p:spPr>
            <a:xfrm rot="-6300050" flipH="1">
              <a:off x="-2575178" y="23471"/>
              <a:ext cx="4902323" cy="4072953"/>
            </a:xfrm>
            <a:custGeom>
              <a:avLst/>
              <a:gdLst/>
              <a:ahLst/>
              <a:cxnLst/>
              <a:rect l="l" t="t" r="r" b="b"/>
              <a:pathLst>
                <a:path w="175624" h="162923" extrusionOk="0">
                  <a:moveTo>
                    <a:pt x="0" y="1462"/>
                  </a:moveTo>
                  <a:lnTo>
                    <a:pt x="0" y="115835"/>
                  </a:lnTo>
                  <a:lnTo>
                    <a:pt x="81560" y="162923"/>
                  </a:lnTo>
                  <a:lnTo>
                    <a:pt x="175624" y="0"/>
                  </a:lnTo>
                  <a:close/>
                </a:path>
              </a:pathLst>
            </a:custGeom>
            <a:gradFill>
              <a:gsLst>
                <a:gs pos="0">
                  <a:schemeClr val="lt1"/>
                </a:gs>
                <a:gs pos="100000">
                  <a:schemeClr val="dk2"/>
                </a:gs>
              </a:gsLst>
              <a:lin ang="5400700" scaled="0"/>
            </a:gradFill>
            <a:ln w="38100" cap="flat" cmpd="sng">
              <a:solidFill>
                <a:schemeClr val="accent2"/>
              </a:solidFill>
              <a:prstDash val="solid"/>
              <a:round/>
              <a:headEnd type="none" w="med" len="med"/>
              <a:tailEnd type="none" w="med" len="med"/>
            </a:ln>
          </p:spPr>
        </p:sp>
        <p:sp>
          <p:nvSpPr>
            <p:cNvPr id="50" name="Google Shape;50;p10"/>
            <p:cNvSpPr/>
            <p:nvPr/>
          </p:nvSpPr>
          <p:spPr>
            <a:xfrm rot="7938030" flipH="1">
              <a:off x="38884" y="2655423"/>
              <a:ext cx="1121514" cy="64133"/>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0"/>
            <p:cNvSpPr/>
            <p:nvPr/>
          </p:nvSpPr>
          <p:spPr>
            <a:xfrm rot="2876940" flipH="1">
              <a:off x="718010" y="759910"/>
              <a:ext cx="1121542" cy="64154"/>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p:txBody>
      </p:sp>
      <p:sp>
        <p:nvSpPr>
          <p:cNvPr id="7" name="Google Shape;7;p1"/>
          <p:cNvSpPr txBox="1"/>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3.jpeg"/><Relationship Id="rId1"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6.jpeg"/><Relationship Id="rId1"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8.jpeg"/><Relationship Id="rId1" Type="http://schemas.openxmlformats.org/officeDocument/2006/relationships/image" Target="../media/image27.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0.jpeg"/><Relationship Id="rId1" Type="http://schemas.openxmlformats.org/officeDocument/2006/relationships/image" Target="../media/image2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35"/>
          <p:cNvSpPr txBox="1"/>
          <p:nvPr>
            <p:ph type="ctrTitle"/>
          </p:nvPr>
        </p:nvSpPr>
        <p:spPr>
          <a:xfrm>
            <a:off x="1092835" y="1390015"/>
            <a:ext cx="6595110" cy="13354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smtClean="0">
                <a:sym typeface="+mn-ea"/>
              </a:rPr>
              <a:t>ANDROID APPLICATION TO ADDRESS CIVIC ISSUES BY HELPING CITIZENS TO GET IN TOUCH WITH LOCAL AUTHORITIES</a:t>
            </a:r>
            <a:endParaRPr lang="en-GB" sz="2400"/>
          </a:p>
        </p:txBody>
      </p:sp>
      <p:sp>
        <p:nvSpPr>
          <p:cNvPr id="194" name="Google Shape;194;p35"/>
          <p:cNvSpPr txBox="1"/>
          <p:nvPr>
            <p:ph type="subTitle" idx="1"/>
          </p:nvPr>
        </p:nvSpPr>
        <p:spPr>
          <a:xfrm>
            <a:off x="27940" y="3123565"/>
            <a:ext cx="4151630" cy="12014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C9B18E"/>
              </a:buClr>
              <a:buFont typeface="Arial" panose="020B0604020202090204" pitchFamily="34" charset="0"/>
            </a:pPr>
            <a:r>
              <a:rPr lang="en-GB" sz="1600" b="1" u="sng" dirty="0" smtClean="0">
                <a:solidFill>
                  <a:schemeClr val="accent2"/>
                </a:solidFill>
                <a:effectLst>
                  <a:outerShdw blurRad="38100" dist="38100" dir="2700000" algn="tl">
                    <a:srgbClr val="000000">
                      <a:alpha val="43137"/>
                    </a:srgbClr>
                  </a:outerShdw>
                </a:effectLst>
                <a:sym typeface="+mn-ea"/>
              </a:rPr>
              <a:t>Team Members:</a:t>
            </a:r>
            <a:endParaRPr lang="en-GB" sz="1600" b="1" u="sng" dirty="0" smtClean="0">
              <a:solidFill>
                <a:schemeClr val="accent2"/>
              </a:solidFill>
              <a:effectLst>
                <a:outerShdw blurRad="38100" dist="38100" dir="2700000" algn="tl">
                  <a:srgbClr val="000000">
                    <a:alpha val="43137"/>
                  </a:srgbClr>
                </a:outerShdw>
              </a:effectLst>
            </a:endParaRPr>
          </a:p>
          <a:p>
            <a:pPr marL="285750" lvl="0" indent="-285750" algn="l" rtl="0">
              <a:spcBef>
                <a:spcPts val="0"/>
              </a:spcBef>
              <a:spcAft>
                <a:spcPts val="0"/>
              </a:spcAft>
              <a:buClr>
                <a:srgbClr val="C9B18E"/>
              </a:buClr>
              <a:buFont typeface="Arial" panose="020B0604020202090204" pitchFamily="34" charset="0"/>
              <a:buChar char="•"/>
            </a:pPr>
            <a:r>
              <a:rPr lang="en-GB" sz="1600" dirty="0" smtClean="0">
                <a:solidFill>
                  <a:schemeClr val="accent2"/>
                </a:solidFill>
                <a:sym typeface="+mn-ea"/>
              </a:rPr>
              <a:t>18B81A05G6-M.Shiva Nandh Reddy</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90204" pitchFamily="34" charset="0"/>
              <a:buChar char="•"/>
            </a:pPr>
            <a:r>
              <a:rPr lang="en-GB" sz="1600" dirty="0" smtClean="0">
                <a:solidFill>
                  <a:schemeClr val="accent2"/>
                </a:solidFill>
                <a:sym typeface="+mn-ea"/>
              </a:rPr>
              <a:t>18B81A05D2-T.Dheeraj Kumar</a:t>
            </a:r>
            <a:endParaRPr lang="en-GB" sz="1600" dirty="0" smtClean="0">
              <a:solidFill>
                <a:schemeClr val="accent2"/>
              </a:solidFill>
            </a:endParaRPr>
          </a:p>
          <a:p>
            <a:pPr marL="285750" lvl="0" indent="-285750" algn="l" rtl="0">
              <a:spcBef>
                <a:spcPts val="0"/>
              </a:spcBef>
              <a:spcAft>
                <a:spcPts val="0"/>
              </a:spcAft>
              <a:buClr>
                <a:srgbClr val="C9B18E"/>
              </a:buClr>
              <a:buFont typeface="Arial" panose="020B0604020202090204" pitchFamily="34" charset="0"/>
              <a:buChar char="•"/>
            </a:pPr>
            <a:r>
              <a:rPr lang="en-GB" sz="1600" dirty="0" smtClean="0">
                <a:solidFill>
                  <a:schemeClr val="accent2"/>
                </a:solidFill>
                <a:sym typeface="+mn-ea"/>
              </a:rPr>
              <a:t>18B81A05F2-R.Rajesh Kumar </a:t>
            </a:r>
            <a:endParaRPr lang="en-GB" sz="1600" dirty="0" smtClean="0">
              <a:solidFill>
                <a:schemeClr val="accent2"/>
              </a:solidFill>
              <a:sym typeface="+mn-ea"/>
            </a:endParaRPr>
          </a:p>
        </p:txBody>
      </p:sp>
      <p:sp>
        <p:nvSpPr>
          <p:cNvPr id="1" name="Google Shape;193;p35"/>
          <p:cNvSpPr txBox="1"/>
          <p:nvPr/>
        </p:nvSpPr>
        <p:spPr>
          <a:xfrm>
            <a:off x="1692910" y="214630"/>
            <a:ext cx="5704840" cy="65913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800" dirty="0" smtClean="0">
                <a:sym typeface="+mn-ea"/>
              </a:rPr>
              <a:t>CVR College Of Engineering</a:t>
            </a:r>
            <a:endParaRPr lang="en-US" altLang="en-GB" sz="2800" dirty="0" smtClean="0">
              <a:sym typeface="+mn-ea"/>
            </a:endParaRPr>
          </a:p>
        </p:txBody>
      </p:sp>
      <p:sp>
        <p:nvSpPr>
          <p:cNvPr id="3" name="Google Shape;194;p35"/>
          <p:cNvSpPr txBox="1"/>
          <p:nvPr/>
        </p:nvSpPr>
        <p:spPr>
          <a:xfrm>
            <a:off x="5034280" y="3367405"/>
            <a:ext cx="4151630" cy="12014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2200" b="0" i="0" u="none" strike="noStrike" cap="none">
                <a:solidFill>
                  <a:schemeClr val="accent2"/>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Supervisor</a:t>
            </a:r>
            <a:r>
              <a:rPr lang="en-GB" sz="1600" b="1" u="sng"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M</a:t>
            </a:r>
            <a:r>
              <a:rPr lang="en-GB" sz="1600" dirty="0" smtClean="0">
                <a:sym typeface="+mn-ea"/>
              </a:rPr>
              <a:t>rs. Meghamala</a:t>
            </a:r>
            <a:endParaRPr lang="en-GB" sz="1600" dirty="0" smtClean="0">
              <a:sym typeface="+mn-ea"/>
            </a:endParaRPr>
          </a:p>
          <a:p>
            <a:pPr marL="0" lvl="0" indent="0" algn="l" rtl="0">
              <a:spcBef>
                <a:spcPts val="0"/>
              </a:spcBef>
              <a:spcAft>
                <a:spcPts val="0"/>
              </a:spcAft>
              <a:buNone/>
            </a:pPr>
            <a:r>
              <a:rPr lang="en-US" altLang="en-GB" sz="1600" b="1" u="sng" dirty="0" smtClean="0">
                <a:effectLst>
                  <a:outerShdw blurRad="38100" dist="38100" dir="2700000" algn="tl">
                    <a:srgbClr val="000000">
                      <a:alpha val="43137"/>
                    </a:srgbClr>
                  </a:outerShdw>
                </a:effectLst>
                <a:sym typeface="+mn-ea"/>
              </a:rPr>
              <a:t>Designation:</a:t>
            </a:r>
            <a:r>
              <a:rPr lang="en-US" altLang="en-GB" sz="1600" dirty="0" smtClean="0">
                <a:effectLst>
                  <a:outerShdw blurRad="38100" dist="38100" dir="2700000" algn="tl">
                    <a:srgbClr val="000000">
                      <a:alpha val="43137"/>
                    </a:srgbClr>
                  </a:outerShdw>
                </a:effectLst>
                <a:sym typeface="+mn-ea"/>
              </a:rPr>
              <a:t> Associate Professor</a:t>
            </a:r>
            <a:endParaRPr lang="en-US" altLang="en-GB" sz="1600" dirty="0" smtClean="0">
              <a:effectLst>
                <a:outerShdw blurRad="38100" dist="38100" dir="2700000" algn="tl">
                  <a:srgbClr val="000000">
                    <a:alpha val="43137"/>
                  </a:srgbClr>
                </a:outerShdw>
              </a:effectLst>
              <a:sym typeface="+mn-ea"/>
            </a:endParaRPr>
          </a:p>
        </p:txBody>
      </p:sp>
      <p:sp>
        <p:nvSpPr>
          <p:cNvPr id="4" name="Google Shape;193;p35"/>
          <p:cNvSpPr txBox="1"/>
          <p:nvPr/>
        </p:nvSpPr>
        <p:spPr>
          <a:xfrm>
            <a:off x="1983105" y="214630"/>
            <a:ext cx="5704840" cy="659130"/>
          </a:xfrm>
          <a:prstGeom prst="rect">
            <a:avLst/>
          </a:prstGeom>
          <a:noFill/>
          <a:ln>
            <a:noFill/>
          </a:ln>
        </p:spPr>
        <p:txBody>
          <a:bodyPr wrap="square" lIns="91425" tIns="91425" rIns="91425" bIns="91425" anchor="b" anchorCtr="0">
            <a:noAutofit/>
            <a:scene3d>
              <a:camera prst="orthographicFront"/>
              <a:lightRig rig="threePt" dir="t"/>
            </a:scene3d>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DM Serif Display"/>
              <a:buNone/>
              <a:defRPr sz="65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endParaRPr lang="en-US" altLang="en-GB" sz="2800" b="1" dirty="0" smtClean="0">
              <a:ln w="9525">
                <a:solidFill>
                  <a:schemeClr val="bg1"/>
                </a:solidFill>
                <a:prstDash val="solid"/>
              </a:ln>
              <a:pattFill prst="pct5">
                <a:fgClr>
                  <a:schemeClr val="bg1"/>
                </a:fgClr>
                <a:bgClr>
                  <a:schemeClr val="bg1"/>
                </a:bgClr>
              </a:pattFill>
              <a:effectLst>
                <a:outerShdw blurRad="12700" dist="38100" dir="2700000" algn="tl" rotWithShape="0">
                  <a:schemeClr val="bg1">
                    <a:lumMod val="50000"/>
                  </a:schemeClr>
                </a:outerShdw>
              </a:effectLst>
              <a:sym typeface="+mn-ea"/>
            </a:endParaRPr>
          </a:p>
        </p:txBody>
      </p:sp>
      <p:sp>
        <p:nvSpPr>
          <p:cNvPr id="5" name="Google Shape;194;p35"/>
          <p:cNvSpPr txBox="1"/>
          <p:nvPr/>
        </p:nvSpPr>
        <p:spPr>
          <a:xfrm>
            <a:off x="2759710" y="4568825"/>
            <a:ext cx="4151630" cy="5429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Didact Gothic"/>
              <a:buNone/>
              <a:defRPr sz="2200" b="0" i="0" u="none" strike="noStrike" cap="none">
                <a:solidFill>
                  <a:schemeClr val="accent2"/>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dk1"/>
              </a:buClr>
              <a:buSzPts val="2800"/>
              <a:buFont typeface="Didact Gothic"/>
              <a:buNone/>
              <a:defRPr sz="2800" b="0" i="0" u="none" strike="noStrike" cap="none">
                <a:solidFill>
                  <a:schemeClr val="dk1"/>
                </a:solidFill>
                <a:latin typeface="Didact Gothic"/>
                <a:ea typeface="Didact Gothic"/>
                <a:cs typeface="Didact Gothic"/>
                <a:sym typeface="Didact Gothic"/>
              </a:defRPr>
            </a:lvl9pPr>
          </a:lstStyle>
          <a:p>
            <a:pPr marL="0" lvl="0" indent="0" algn="l" rtl="0">
              <a:spcBef>
                <a:spcPts val="0"/>
              </a:spcBef>
              <a:spcAft>
                <a:spcPts val="0"/>
              </a:spcAft>
              <a:buNone/>
            </a:pPr>
            <a:r>
              <a:rPr lang="en-US" altLang="en-GB" sz="1600" b="1" dirty="0" smtClean="0">
                <a:effectLst>
                  <a:outerShdw blurRad="38100" dist="38100" dir="2700000" algn="tl">
                    <a:srgbClr val="000000">
                      <a:alpha val="43137"/>
                    </a:srgbClr>
                  </a:outerShdw>
                </a:effectLst>
                <a:sym typeface="+mn-ea"/>
              </a:rPr>
              <a:t>Date Of Presentation</a:t>
            </a:r>
            <a:r>
              <a:rPr lang="en-GB" sz="1600" b="1" dirty="0" smtClean="0">
                <a:effectLst>
                  <a:outerShdw blurRad="38100" dist="38100" dir="2700000" algn="tl">
                    <a:srgbClr val="000000">
                      <a:alpha val="43137"/>
                    </a:srgbClr>
                  </a:outerShdw>
                </a:effectLst>
                <a:sym typeface="+mn-ea"/>
              </a:rPr>
              <a:t>:</a:t>
            </a:r>
            <a:r>
              <a:rPr lang="en-GB" sz="1600" dirty="0" smtClean="0">
                <a:sym typeface="+mn-ea"/>
              </a:rPr>
              <a:t> </a:t>
            </a:r>
            <a:r>
              <a:rPr lang="en-US" altLang="en-GB" sz="1600" dirty="0" smtClean="0">
                <a:sym typeface="+mn-ea"/>
              </a:rPr>
              <a:t>19th June 2021</a:t>
            </a:r>
            <a:endParaRPr lang="en-GB" sz="1600" dirty="0" smtClean="0">
              <a:sym typeface="+mn-ea"/>
            </a:endParaRPr>
          </a:p>
          <a:p>
            <a:pPr marL="0" lvl="0" indent="0" algn="l" rtl="0">
              <a:spcBef>
                <a:spcPts val="0"/>
              </a:spcBef>
              <a:spcAft>
                <a:spcPts val="0"/>
              </a:spcAft>
              <a:buNone/>
            </a:pPr>
            <a:endParaRPr lang="en-US" altLang="en-GB" sz="1600" dirty="0" smtClean="0">
              <a:effectLst>
                <a:outerShdw blurRad="38100" dist="38100" dir="2700000" algn="tl">
                  <a:srgbClr val="000000">
                    <a:alpha val="43137"/>
                  </a:srgbClr>
                </a:outerShdw>
              </a:effectLst>
              <a:sym typeface="+mn-ea"/>
            </a:endParaRPr>
          </a:p>
        </p:txBody>
      </p:sp>
      <p:pic>
        <p:nvPicPr>
          <p:cNvPr id="2" name="Picture 2" descr="A picture containing text&#10;&#10;Description automatically generated"/>
          <p:cNvPicPr>
            <a:picLocks noChangeAspect="1"/>
          </p:cNvPicPr>
          <p:nvPr/>
        </p:nvPicPr>
        <p:blipFill>
          <a:blip r:embed="rId1"/>
          <a:stretch>
            <a:fillRect/>
          </a:stretch>
        </p:blipFill>
        <p:spPr>
          <a:xfrm>
            <a:off x="27940" y="-22225"/>
            <a:ext cx="1141730" cy="1133475"/>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2:</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Admin Login</a:t>
            </a:r>
            <a:endParaRPr lang="en-US" sz="1800"/>
          </a:p>
          <a:p>
            <a:pPr algn="l">
              <a:buClr>
                <a:srgbClr val="C9B18E"/>
              </a:buClr>
              <a:buFont typeface="Wingdings" panose="05000000000000000000" charset="0"/>
              <a:buChar char=""/>
            </a:pPr>
            <a:r>
              <a:rPr lang="en-US" sz="1800"/>
              <a:t>Register Page</a:t>
            </a:r>
            <a:endParaRPr lang="en-US" sz="1800"/>
          </a:p>
          <a:p>
            <a:pPr algn="l">
              <a:buClr>
                <a:srgbClr val="C9B18E"/>
              </a:buClr>
              <a:buFont typeface="Wingdings" panose="05000000000000000000" charset="0"/>
              <a:buChar char=""/>
            </a:pPr>
            <a:r>
              <a:rPr lang="en-US" sz="1800"/>
              <a:t>Verify Complaint</a:t>
            </a:r>
            <a:endParaRPr lang="en-US" sz="180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3:</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Camera Module</a:t>
            </a:r>
            <a:endParaRPr lang="en-US" sz="1800"/>
          </a:p>
          <a:p>
            <a:pPr algn="l">
              <a:buClr>
                <a:srgbClr val="C9B18E"/>
              </a:buClr>
              <a:buFont typeface="Wingdings" panose="05000000000000000000" charset="0"/>
              <a:buChar char=""/>
            </a:pPr>
            <a:r>
              <a:rPr lang="en-US" sz="1800"/>
              <a:t>Firebase Authentication</a:t>
            </a:r>
            <a:endParaRPr lang="en-US" sz="1800"/>
          </a:p>
          <a:p>
            <a:pPr algn="l">
              <a:buClr>
                <a:srgbClr val="C9B18E"/>
              </a:buClr>
              <a:buFont typeface="Wingdings" panose="05000000000000000000" charset="0"/>
              <a:buChar char=""/>
            </a:pPr>
            <a:r>
              <a:rPr lang="en-US" sz="1800"/>
              <a:t>Search User</a:t>
            </a:r>
            <a:endParaRPr lang="en-US" sz="1800"/>
          </a:p>
          <a:p>
            <a:pPr algn="l"/>
            <a:endParaRPr lang="en-US" sz="18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700800" y="139400"/>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800"/>
              <a:t>Result:</a:t>
            </a:r>
            <a:endParaRPr lang="en-US" altLang="en-GB" sz="2800"/>
          </a:p>
        </p:txBody>
      </p:sp>
      <p:pic>
        <p:nvPicPr>
          <p:cNvPr id="1" name="Picture 0" descr="WhatsApp Image 2021-06-16 at 9.10.34 PM"/>
          <p:cNvPicPr>
            <a:picLocks noChangeAspect="1"/>
          </p:cNvPicPr>
          <p:nvPr/>
        </p:nvPicPr>
        <p:blipFill>
          <a:blip r:embed="rId1"/>
          <a:stretch>
            <a:fillRect/>
          </a:stretch>
        </p:blipFill>
        <p:spPr>
          <a:xfrm>
            <a:off x="4395470" y="795655"/>
            <a:ext cx="1969135" cy="4269740"/>
          </a:xfrm>
          <a:prstGeom prst="rect">
            <a:avLst/>
          </a:prstGeom>
        </p:spPr>
      </p:pic>
      <p:pic>
        <p:nvPicPr>
          <p:cNvPr id="2" name="Picture 1" descr="WhatsApp Image 2021-06-16 at 9.10.34 PM"/>
          <p:cNvPicPr>
            <a:picLocks noChangeAspect="1"/>
          </p:cNvPicPr>
          <p:nvPr/>
        </p:nvPicPr>
        <p:blipFill>
          <a:blip r:embed="rId2"/>
          <a:stretch>
            <a:fillRect/>
          </a:stretch>
        </p:blipFill>
        <p:spPr>
          <a:xfrm>
            <a:off x="6854190" y="795655"/>
            <a:ext cx="1969770" cy="4270375"/>
          </a:xfrm>
          <a:prstGeom prst="rect">
            <a:avLst/>
          </a:prstGeom>
        </p:spPr>
      </p:pic>
      <p:sp>
        <p:nvSpPr>
          <p:cNvPr id="3" name="Google Shape;246;p41"/>
          <p:cNvSpPr txBox="1"/>
          <p:nvPr/>
        </p:nvSpPr>
        <p:spPr>
          <a:xfrm>
            <a:off x="224790" y="2260600"/>
            <a:ext cx="3341370" cy="6229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DM Serif Display"/>
              <a:buNone/>
              <a:defRPr sz="33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3200"/>
              <a:buFont typeface="DM Serif Display"/>
              <a:buNone/>
              <a:defRPr sz="3200" b="0" i="0" u="none" strike="noStrike" cap="none">
                <a:solidFill>
                  <a:schemeClr val="dk1"/>
                </a:solidFill>
                <a:latin typeface="DM Serif Display"/>
                <a:ea typeface="DM Serif Display"/>
                <a:cs typeface="DM Serif Display"/>
                <a:sym typeface="DM Serif Display"/>
              </a:defRPr>
            </a:lvl9pPr>
          </a:lstStyle>
          <a:p>
            <a:pPr marL="0" lvl="0" indent="0" algn="ctr" rtl="0">
              <a:spcBef>
                <a:spcPts val="0"/>
              </a:spcBef>
              <a:spcAft>
                <a:spcPts val="0"/>
              </a:spcAft>
              <a:buNone/>
            </a:pPr>
            <a:r>
              <a:rPr lang="en-US" altLang="en-GB" sz="2400">
                <a:solidFill>
                  <a:schemeClr val="accent2"/>
                </a:solidFill>
              </a:rPr>
              <a:t>Login Pages</a:t>
            </a:r>
            <a:endParaRPr lang="en-US" altLang="en-GB" sz="2400">
              <a:solidFill>
                <a:schemeClr val="accent2"/>
              </a:solidFill>
            </a:endParaRPr>
          </a:p>
          <a:p>
            <a:pPr marL="0" lvl="0" indent="0" algn="ctr" rtl="0">
              <a:spcBef>
                <a:spcPts val="0"/>
              </a:spcBef>
              <a:spcAft>
                <a:spcPts val="0"/>
              </a:spcAft>
              <a:buNone/>
            </a:pPr>
            <a:r>
              <a:rPr lang="en-US" altLang="en-GB" sz="2400">
                <a:solidFill>
                  <a:schemeClr val="accent2"/>
                </a:solidFill>
              </a:rPr>
              <a:t>of User and Admin</a:t>
            </a:r>
            <a:endParaRPr lang="en-US" altLang="en-GB" sz="2400">
              <a:solidFill>
                <a:schemeClr val="accent2"/>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89230" y="2166620"/>
            <a:ext cx="4450715" cy="812165"/>
          </a:xfrm>
        </p:spPr>
        <p:txBody>
          <a:bodyPr/>
          <a:p>
            <a:r>
              <a:rPr lang="en-US" sz="2800">
                <a:solidFill>
                  <a:schemeClr val="accent2"/>
                </a:solidFill>
              </a:rPr>
              <a:t>User register Page</a:t>
            </a:r>
            <a:endParaRPr lang="en-US" sz="28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5160010" y="125730"/>
            <a:ext cx="2257425" cy="4893310"/>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2070" y="2101850"/>
            <a:ext cx="3980815" cy="643890"/>
          </a:xfrm>
        </p:spPr>
        <p:txBody>
          <a:bodyPr/>
          <a:p>
            <a:r>
              <a:rPr lang="en-US">
                <a:solidFill>
                  <a:schemeClr val="accent2"/>
                </a:solidFill>
              </a:rPr>
              <a:t>Dashboard of</a:t>
            </a:r>
            <a:br>
              <a:rPr lang="en-US">
                <a:solidFill>
                  <a:schemeClr val="accent2"/>
                </a:solidFill>
              </a:rPr>
            </a:br>
            <a:r>
              <a:rPr lang="en-US">
                <a:solidFill>
                  <a:schemeClr val="accent2"/>
                </a:solidFill>
              </a:rPr>
              <a:t> User and Admin</a:t>
            </a:r>
            <a:endParaRPr lang="en-US">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4138295" y="46990"/>
            <a:ext cx="2329815" cy="5049520"/>
          </a:xfrm>
          <a:prstGeom prst="rect">
            <a:avLst/>
          </a:prstGeom>
        </p:spPr>
      </p:pic>
      <p:pic>
        <p:nvPicPr>
          <p:cNvPr id="4" name="Picture 3" descr="WhatsApp Image 2021-06-16 at 9.10.34 PM"/>
          <p:cNvPicPr>
            <a:picLocks noChangeAspect="1"/>
          </p:cNvPicPr>
          <p:nvPr/>
        </p:nvPicPr>
        <p:blipFill>
          <a:blip r:embed="rId2"/>
          <a:stretch>
            <a:fillRect/>
          </a:stretch>
        </p:blipFill>
        <p:spPr>
          <a:xfrm>
            <a:off x="6536055" y="46990"/>
            <a:ext cx="2324100" cy="503809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42875" y="1931670"/>
            <a:ext cx="4475480" cy="1280795"/>
          </a:xfrm>
        </p:spPr>
        <p:txBody>
          <a:bodyPr/>
          <a:p>
            <a:r>
              <a:rPr lang="en-US" sz="2800">
                <a:solidFill>
                  <a:schemeClr val="accent2"/>
                </a:solidFill>
              </a:rPr>
              <a:t>Add a Complaint </a:t>
            </a:r>
            <a:br>
              <a:rPr lang="en-US" sz="2800">
                <a:solidFill>
                  <a:schemeClr val="accent2"/>
                </a:solidFill>
              </a:rPr>
            </a:br>
            <a:r>
              <a:rPr lang="en-US" sz="2800">
                <a:solidFill>
                  <a:schemeClr val="accent2"/>
                </a:solidFill>
              </a:rPr>
              <a:t>&amp; Types of Complaint</a:t>
            </a:r>
            <a:endParaRPr lang="en-US" sz="28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6530975" y="35560"/>
            <a:ext cx="2340610" cy="5072380"/>
          </a:xfrm>
          <a:prstGeom prst="rect">
            <a:avLst/>
          </a:prstGeom>
        </p:spPr>
      </p:pic>
      <p:pic>
        <p:nvPicPr>
          <p:cNvPr id="4" name="Picture 3" descr="WhatsApp Image 2021-06-16 at 9.10.34 PM"/>
          <p:cNvPicPr>
            <a:picLocks noChangeAspect="1"/>
          </p:cNvPicPr>
          <p:nvPr/>
        </p:nvPicPr>
        <p:blipFill>
          <a:blip r:embed="rId2"/>
          <a:stretch>
            <a:fillRect/>
          </a:stretch>
        </p:blipFill>
        <p:spPr>
          <a:xfrm>
            <a:off x="4095115" y="35560"/>
            <a:ext cx="2339975" cy="50723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01015" y="1739265"/>
            <a:ext cx="4991100" cy="1664970"/>
          </a:xfrm>
        </p:spPr>
        <p:txBody>
          <a:bodyPr/>
          <a:p>
            <a:r>
              <a:rPr lang="en-US" sz="3200">
                <a:solidFill>
                  <a:schemeClr val="accent2"/>
                </a:solidFill>
              </a:rPr>
              <a:t>Verify Complaint</a:t>
            </a:r>
            <a:br>
              <a:rPr lang="en-US" sz="3200">
                <a:solidFill>
                  <a:schemeClr val="accent2"/>
                </a:solidFill>
              </a:rPr>
            </a:br>
            <a:r>
              <a:rPr lang="en-US" sz="3200">
                <a:solidFill>
                  <a:schemeClr val="accent2"/>
                </a:solidFill>
              </a:rPr>
              <a:t>&amp; Search users</a:t>
            </a:r>
            <a:endParaRPr lang="en-US" sz="3200">
              <a:solidFill>
                <a:schemeClr val="accent2"/>
              </a:solidFill>
            </a:endParaRPr>
          </a:p>
        </p:txBody>
      </p:sp>
      <p:pic>
        <p:nvPicPr>
          <p:cNvPr id="3" name="Picture 2" descr="WhatsApp Image 2021-06-16 at 9.10.34 PM"/>
          <p:cNvPicPr>
            <a:picLocks noChangeAspect="1"/>
          </p:cNvPicPr>
          <p:nvPr/>
        </p:nvPicPr>
        <p:blipFill>
          <a:blip r:embed="rId1"/>
          <a:stretch>
            <a:fillRect/>
          </a:stretch>
        </p:blipFill>
        <p:spPr>
          <a:xfrm>
            <a:off x="4131310" y="66040"/>
            <a:ext cx="2312035" cy="5011420"/>
          </a:xfrm>
          <a:prstGeom prst="rect">
            <a:avLst/>
          </a:prstGeom>
        </p:spPr>
      </p:pic>
      <p:pic>
        <p:nvPicPr>
          <p:cNvPr id="4" name="Picture 3" descr="WhatsApp Image 2021-06-16 at 9.10.34 PM"/>
          <p:cNvPicPr>
            <a:picLocks noChangeAspect="1"/>
          </p:cNvPicPr>
          <p:nvPr/>
        </p:nvPicPr>
        <p:blipFill>
          <a:blip r:embed="rId2"/>
          <a:stretch>
            <a:fillRect/>
          </a:stretch>
        </p:blipFill>
        <p:spPr>
          <a:xfrm>
            <a:off x="6558915" y="65405"/>
            <a:ext cx="2312670" cy="5012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01435" y="13670"/>
            <a:ext cx="7742400" cy="656400"/>
          </a:xfrm>
        </p:spPr>
        <p:txBody>
          <a:bodyPr/>
          <a:p>
            <a:r>
              <a:rPr lang="en-US" sz="2800">
                <a:solidFill>
                  <a:schemeClr val="accent2"/>
                </a:solidFill>
              </a:rPr>
              <a:t>Realtime Database of Complaints and Users</a:t>
            </a:r>
            <a:endParaRPr lang="en-US" sz="2800">
              <a:solidFill>
                <a:schemeClr val="accent2"/>
              </a:solidFill>
            </a:endParaRPr>
          </a:p>
        </p:txBody>
      </p:sp>
      <p:pic>
        <p:nvPicPr>
          <p:cNvPr id="4" name="Picture 3" descr="Screenshot 2021-06-17 at 8.40.17 PM"/>
          <p:cNvPicPr>
            <a:picLocks noChangeAspect="1"/>
          </p:cNvPicPr>
          <p:nvPr/>
        </p:nvPicPr>
        <p:blipFill>
          <a:blip r:embed="rId1"/>
          <a:stretch>
            <a:fillRect/>
          </a:stretch>
        </p:blipFill>
        <p:spPr>
          <a:xfrm>
            <a:off x="922655" y="480060"/>
            <a:ext cx="7300595" cy="45631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94" name="Google Shape;294;p42"/>
          <p:cNvSpPr txBox="1"/>
          <p:nvPr>
            <p:ph type="title" idx="4"/>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Conclusion</a:t>
            </a:r>
            <a:endParaRPr lang="en-US" altLang="en-GB" u="sng"/>
          </a:p>
        </p:txBody>
      </p:sp>
      <p:sp>
        <p:nvSpPr>
          <p:cNvPr id="5" name="Text Box 4"/>
          <p:cNvSpPr txBox="1"/>
          <p:nvPr/>
        </p:nvSpPr>
        <p:spPr>
          <a:xfrm>
            <a:off x="1706880" y="1365250"/>
            <a:ext cx="6078855" cy="2861310"/>
          </a:xfrm>
          <a:prstGeom prst="rect">
            <a:avLst/>
          </a:prstGeom>
          <a:noFill/>
        </p:spPr>
        <p:txBody>
          <a:bodyPr wrap="square" rtlCol="0" anchor="t">
            <a:spAutoFit/>
          </a:bodyPr>
          <a:p>
            <a:r>
              <a:rPr lang="en-US" sz="1800" dirty="0">
                <a:solidFill>
                  <a:schemeClr val="tx1"/>
                </a:solidFill>
                <a:sym typeface="+mn-ea"/>
              </a:rPr>
              <a:t>The implementation of a complaint system in a city has a potential to make a city operations more responsive and efficient, that will assist citizens with better utilization of services provided by Municipal Corporation within a particular area but such gains are entirely dependent on citizen participation. The direct communication between the municipal corporation and the citizen to help in registered problems that citizen facing in urban areas and by continuously track them will result in a clean, peaceful and good environment</a:t>
            </a:r>
            <a:r>
              <a:rPr lang="en-US" sz="1800" dirty="0" smtClean="0">
                <a:solidFill>
                  <a:schemeClr val="tx1"/>
                </a:solidFill>
                <a:sym typeface="+mn-ea"/>
              </a:rPr>
              <a:t>.</a:t>
            </a:r>
            <a:endParaRPr lang="en-US" sz="1800" dirty="0" smtClean="0">
              <a:solidFill>
                <a:schemeClr val="tx1"/>
              </a:solidFill>
              <a:sym typeface="+mn-ea"/>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idx="2"/>
          </p:nvPr>
        </p:nvSpPr>
        <p:spPr>
          <a:xfrm>
            <a:off x="1469390" y="2048510"/>
            <a:ext cx="6438265" cy="1390015"/>
          </a:xfrm>
        </p:spPr>
        <p:txBody>
          <a:bodyPr/>
          <a:p>
            <a:pPr algn="l"/>
            <a:r>
              <a:rPr lang="en-US" sz="1800"/>
              <a:t>The future version of this project would consist of</a:t>
            </a:r>
            <a:br>
              <a:rPr lang="en-US" sz="1800"/>
            </a:br>
            <a:r>
              <a:rPr lang="en-US" sz="1800"/>
              <a:t>features like app notification, google maps. It can be</a:t>
            </a:r>
            <a:br>
              <a:rPr lang="en-US" sz="1800"/>
            </a:br>
            <a:r>
              <a:rPr lang="en-US" sz="1800"/>
              <a:t>easily deployed to use by the citizens and the Municipal</a:t>
            </a:r>
            <a:br>
              <a:rPr lang="en-US" sz="1800"/>
            </a:br>
            <a:r>
              <a:rPr lang="en-US" sz="1800"/>
              <a:t>Corporations.</a:t>
            </a:r>
            <a:endParaRPr lang="en-US" sz="1800"/>
          </a:p>
        </p:txBody>
      </p:sp>
      <p:sp>
        <p:nvSpPr>
          <p:cNvPr id="6" name="Title 5"/>
          <p:cNvSpPr/>
          <p:nvPr>
            <p:ph type="title" idx="4"/>
          </p:nvPr>
        </p:nvSpPr>
        <p:spPr>
          <a:xfrm>
            <a:off x="1268730" y="452755"/>
            <a:ext cx="6243955" cy="558800"/>
          </a:xfrm>
        </p:spPr>
        <p:txBody>
          <a:bodyPr/>
          <a:p>
            <a:r>
              <a:rPr lang="en-US" sz="2400" u="sng"/>
              <a:t>Future Enhancement</a:t>
            </a:r>
            <a:endParaRPr lang="en-US" sz="2400" u="sng"/>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36"/>
          <p:cNvSpPr txBox="1"/>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p>
            <a:pPr marL="114300" indent="0">
              <a:buNone/>
            </a:pPr>
            <a:r>
              <a:rPr lang="en-US" sz="1400" dirty="0">
                <a:sym typeface="+mn-ea"/>
              </a:rPr>
              <a:t>Cities all over the world are challenged with problems evolving from increasing urbanity, population growth, and density. Pointing to the complaints of the citizens in urban areas is a prime factor that can ensure the trust of different citizens.  And it is difficult for the local governing bodies to look upon all the problems all the time. So in this project, it will help the common people under the jurisdiction of the Municipal Corporation to register their grievances day-to-day complaints in their ward through a mobile application. This application provides an interface to register one’s complaint and follow it up. It provides a camera module that helps to click up a picture of any problem that people are facing and upload its image along with the complaint. Application display list of complaints registered which are got from the server.</a:t>
            </a:r>
            <a:endParaRPr lang="en-US" sz="1400" dirty="0">
              <a:solidFill>
                <a:schemeClr val="accent4"/>
              </a:solidFill>
              <a:sym typeface="+mn-ea"/>
            </a:endParaRPr>
          </a:p>
        </p:txBody>
      </p:sp>
      <p:sp>
        <p:nvSpPr>
          <p:cNvPr id="200" name="Google Shape;200;p36"/>
          <p:cNvSpPr txBox="1"/>
          <p:nvPr>
            <p:ph type="title"/>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800" u="sng">
                <a:solidFill>
                  <a:schemeClr val="accent2"/>
                </a:solidFill>
              </a:rPr>
              <a:t>Problem Statement</a:t>
            </a:r>
            <a:endParaRPr lang="en-US" altLang="en-GB" sz="2800" u="sng">
              <a:solidFill>
                <a:schemeClr val="accent2"/>
              </a:solidFil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648970" y="2171065"/>
            <a:ext cx="7846695" cy="969645"/>
          </a:xfrm>
          <a:prstGeom prst="rect">
            <a:avLst/>
          </a:prstGeom>
        </p:spPr>
        <p:txBody>
          <a:bodyPr spcFirstLastPara="1" wrap="square" lIns="91425" tIns="91425" rIns="91425" bIns="91425" anchor="b" anchorCtr="0">
            <a:noAutofit/>
            <a:scene3d>
              <a:camera prst="orthographicFront"/>
              <a:lightRig rig="threePt" dir="t"/>
            </a:scene3d>
          </a:bodyPr>
          <a:lstStyle/>
          <a:p>
            <a:pPr marL="0" lvl="0" indent="0" algn="ctr" rtl="0">
              <a:spcBef>
                <a:spcPts val="0"/>
              </a:spcBef>
              <a:spcAft>
                <a:spcPts val="0"/>
              </a:spcAft>
              <a:buNone/>
            </a:pPr>
            <a:r>
              <a:rPr lang="en-US" altLang="en-GB">
                <a:ln w="12700">
                  <a:solidFill>
                    <a:schemeClr val="accent5"/>
                  </a:solidFill>
                  <a:prstDash val="solid"/>
                </a:ln>
                <a:solidFill>
                  <a:schemeClr val="accent2"/>
                </a:solidFill>
                <a:effectLst/>
              </a:rPr>
              <a:t>Thank </a:t>
            </a:r>
            <a:r>
              <a:rPr lang="en-US" altLang="en-GB">
                <a:ln w="12700">
                  <a:solidFill>
                    <a:schemeClr val="accent5"/>
                  </a:solidFill>
                  <a:prstDash val="solid"/>
                </a:ln>
                <a:pattFill prst="ltDnDiag">
                  <a:fgClr>
                    <a:schemeClr val="accent5">
                      <a:lumMod val="60000"/>
                      <a:lumOff val="40000"/>
                    </a:schemeClr>
                  </a:fgClr>
                  <a:bgClr>
                    <a:schemeClr val="bg1"/>
                  </a:bgClr>
                </a:pattFill>
                <a:effectLst/>
              </a:rPr>
              <a:t>You</a:t>
            </a:r>
            <a:endParaRPr lang="en-US" altLang="en-GB">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idx="1"/>
          </p:nvPr>
        </p:nvSpPr>
        <p:spPr/>
        <p:txBody>
          <a:bodyPr/>
          <a:p>
            <a:pPr marL="285750" lvl="0" indent="-285750">
              <a:buFont typeface="Wingdings" panose="05000000000000000000" pitchFamily="2" charset="2"/>
              <a:buChar char="Ø"/>
            </a:pPr>
            <a:r>
              <a:rPr lang="en-US" sz="1400" dirty="0">
                <a:sym typeface="+mn-ea"/>
              </a:rPr>
              <a:t>So the proposed system would be in which people can take pictures of the issues of the neighborhood and submit the picture along with details to a local government body, the complaint would be lodged along with the address of the issue with the local government which in turn can forward the problem to the appropriate department and the department will look after the issue. The citizens will be made available with the current status of the complaint and what action is being taken against it and how quickly the problem can be solved</a:t>
            </a:r>
            <a:r>
              <a:rPr lang="en-US" sz="1400" dirty="0" smtClean="0">
                <a:sym typeface="+mn-ea"/>
              </a:rPr>
              <a:t>.</a:t>
            </a:r>
            <a:endParaRPr lang="en-US" sz="1400" dirty="0" smtClean="0"/>
          </a:p>
          <a:p>
            <a:pPr marL="285750" lvl="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US" sz="1400" dirty="0">
                <a:sym typeface="+mn-ea"/>
              </a:rPr>
              <a:t>The main purpose of this project is to help the public by providing them a system that can be used for the betterment of the city and can make the city clean and problem-free as well as the citizen life easier.</a:t>
            </a:r>
            <a:endParaRPr lang="en-US" sz="1400" dirty="0" smtClean="0"/>
          </a:p>
          <a:p>
            <a:endParaRPr lang="en-US" sz="1400" dirty="0" smtClean="0"/>
          </a:p>
        </p:txBody>
      </p:sp>
      <p:sp>
        <p:nvSpPr>
          <p:cNvPr id="3" name="Title 2"/>
          <p:cNvSpPr/>
          <p:nvPr>
            <p:ph type="title"/>
          </p:nvPr>
        </p:nvSpPr>
        <p:spPr/>
        <p:txBody>
          <a:bodyPr/>
          <a:p>
            <a:r>
              <a:rPr lang="en-US" u="sng">
                <a:solidFill>
                  <a:schemeClr val="accent2"/>
                </a:solidFill>
              </a:rPr>
              <a:t>Proposed Solution</a:t>
            </a:r>
            <a:endParaRPr lang="en-US" u="sng">
              <a:solidFill>
                <a:schemeClr val="accent2"/>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7"/>
          <p:cNvSpPr txBox="1"/>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u="sng"/>
              <a:t>Technology Stack</a:t>
            </a:r>
            <a:endParaRPr lang="en-US" altLang="en-GB" u="sng"/>
          </a:p>
        </p:txBody>
      </p:sp>
      <p:sp>
        <p:nvSpPr>
          <p:cNvPr id="16" name="Google Shape;205;p37"/>
          <p:cNvSpPr txBox="1"/>
          <p:nvPr/>
        </p:nvSpPr>
        <p:spPr>
          <a:xfrm>
            <a:off x="1116965" y="1463675"/>
            <a:ext cx="8294370" cy="28543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DM Serif Display"/>
              <a:buNone/>
              <a:defRPr sz="4000" b="0" i="0" u="none" strike="noStrike" cap="none">
                <a:solidFill>
                  <a:schemeClr val="accent2"/>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12000"/>
              <a:buFont typeface="DM Serif Display"/>
              <a:buNone/>
              <a:defRPr sz="12000" b="0" i="0" u="none" strike="noStrike" cap="none">
                <a:solidFill>
                  <a:schemeClr val="dk1"/>
                </a:solidFill>
                <a:latin typeface="DM Serif Display"/>
                <a:ea typeface="DM Serif Display"/>
                <a:cs typeface="DM Serif Display"/>
                <a:sym typeface="DM Serif Display"/>
              </a:defRPr>
            </a:lvl9pPr>
          </a:lstStyle>
          <a:p>
            <a:pPr marL="0" lvl="0" indent="0" algn="l" rtl="0">
              <a:spcBef>
                <a:spcPts val="0"/>
              </a:spcBef>
              <a:spcAft>
                <a:spcPts val="0"/>
              </a:spcAft>
            </a:pPr>
            <a:r>
              <a:rPr lang="en-US" altLang="en-GB" sz="2000"/>
              <a:t>1.Android Studio</a:t>
            </a:r>
            <a:endParaRPr lang="en-US" altLang="en-GB" sz="2000"/>
          </a:p>
          <a:p>
            <a:pPr marL="457200" lvl="1" indent="0" algn="l" rtl="0">
              <a:spcBef>
                <a:spcPts val="0"/>
              </a:spcBef>
              <a:spcAft>
                <a:spcPts val="0"/>
              </a:spcAft>
            </a:pPr>
            <a:r>
              <a:rPr lang="en-US" altLang="en-GB" sz="2000"/>
              <a:t>1.XML </a:t>
            </a:r>
            <a:endParaRPr lang="en-US" altLang="en-GB" sz="2000"/>
          </a:p>
          <a:p>
            <a:pPr marL="457200" lvl="1" indent="0" algn="l" rtl="0">
              <a:spcBef>
                <a:spcPts val="0"/>
              </a:spcBef>
              <a:spcAft>
                <a:spcPts val="0"/>
              </a:spcAft>
            </a:pPr>
            <a:r>
              <a:rPr lang="en-US" altLang="en-GB" sz="2000"/>
              <a:t>2.JQuery Mobile Framework</a:t>
            </a:r>
            <a:endParaRPr lang="en-US" altLang="en-GB" sz="2000"/>
          </a:p>
          <a:p>
            <a:pPr marL="457200" lvl="1" indent="0" algn="l" rtl="0">
              <a:spcBef>
                <a:spcPts val="0"/>
              </a:spcBef>
              <a:spcAft>
                <a:spcPts val="0"/>
              </a:spcAft>
            </a:pPr>
            <a:r>
              <a:rPr lang="en-US" altLang="en-GB" sz="2000"/>
              <a:t>3.Camera Module</a:t>
            </a:r>
            <a:endParaRPr lang="en-US" altLang="en-GB" sz="2000"/>
          </a:p>
          <a:p>
            <a:pPr marL="914400" lvl="1" indent="-457200" algn="l" rtl="0">
              <a:spcBef>
                <a:spcPts val="0"/>
              </a:spcBef>
              <a:spcAft>
                <a:spcPts val="0"/>
              </a:spcAft>
              <a:buAutoNum type="arabicPeriod"/>
            </a:pPr>
            <a:endParaRPr lang="en-US" altLang="en-GB" sz="2000"/>
          </a:p>
          <a:p>
            <a:pPr marL="0" lvl="0" indent="0" algn="l" rtl="0">
              <a:spcBef>
                <a:spcPts val="0"/>
              </a:spcBef>
              <a:spcAft>
                <a:spcPts val="0"/>
              </a:spcAft>
            </a:pPr>
            <a:r>
              <a:rPr lang="en-US" altLang="en-GB" sz="2000"/>
              <a:t>2.Firebase</a:t>
            </a:r>
            <a:endParaRPr lang="en-US" altLang="en-GB" sz="20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4" name="Google Shape;224;p38"/>
          <p:cNvSpPr txBox="1"/>
          <p:nvPr>
            <p:ph type="title" idx="2"/>
          </p:nvPr>
        </p:nvSpPr>
        <p:spPr>
          <a:xfrm>
            <a:off x="-515620" y="575945"/>
            <a:ext cx="10175240" cy="10864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3200" u="sng">
                <a:solidFill>
                  <a:schemeClr val="accent2"/>
                </a:solidFill>
              </a:rPr>
              <a:t>Phases of Development</a:t>
            </a:r>
            <a:endParaRPr lang="en-US" altLang="en-GB" sz="3200" u="sng">
              <a:solidFill>
                <a:schemeClr val="accent2"/>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622060" y="2061000"/>
            <a:ext cx="3871200"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90204"/>
              <a:buNone/>
            </a:pPr>
            <a:r>
              <a:rPr lang="en-US" altLang="en-GB">
                <a:solidFill>
                  <a:schemeClr val="accent2"/>
                </a:solidFill>
              </a:rPr>
              <a:t>Architecture Diagram</a:t>
            </a:r>
            <a:endParaRPr lang="en-US" altLang="en-GB">
              <a:solidFill>
                <a:schemeClr val="accent2"/>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622300" y="2061210"/>
            <a:ext cx="3043555" cy="5753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90204"/>
              <a:buNone/>
            </a:pPr>
            <a:r>
              <a:rPr lang="en-US" altLang="en-GB" sz="4000">
                <a:solidFill>
                  <a:schemeClr val="accent2"/>
                </a:solidFill>
              </a:rPr>
              <a:t>Use-Case Diagram</a:t>
            </a:r>
            <a:endParaRPr lang="en-US" altLang="en-GB" sz="4000">
              <a:solidFill>
                <a:schemeClr val="accent2"/>
              </a:solidFill>
            </a:endParaRPr>
          </a:p>
        </p:txBody>
      </p:sp>
      <p:pic>
        <p:nvPicPr>
          <p:cNvPr id="1" name="Picture 0" descr="WhatsApp Image 2021-06-15 at 7.03.59 PM"/>
          <p:cNvPicPr>
            <a:picLocks noChangeAspect="1"/>
          </p:cNvPicPr>
          <p:nvPr/>
        </p:nvPicPr>
        <p:blipFill>
          <a:blip r:embed="rId1"/>
          <a:stretch>
            <a:fillRect/>
          </a:stretch>
        </p:blipFill>
        <p:spPr>
          <a:xfrm>
            <a:off x="4176395" y="-17145"/>
            <a:ext cx="4947285" cy="517842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799225" y="2078780"/>
            <a:ext cx="3871200"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90204"/>
              <a:buNone/>
            </a:pPr>
            <a:r>
              <a:rPr lang="en-US" altLang="en-GB" sz="4000">
                <a:solidFill>
                  <a:schemeClr val="accent2"/>
                </a:solidFill>
              </a:rPr>
              <a:t>Activity Diagram</a:t>
            </a:r>
            <a:endParaRPr lang="en-US" altLang="en-GB" sz="4000">
              <a:solidFill>
                <a:schemeClr val="accent2"/>
              </a:solidFill>
            </a:endParaRPr>
          </a:p>
        </p:txBody>
      </p:sp>
      <p:pic>
        <p:nvPicPr>
          <p:cNvPr id="1" name="Picture 0" descr="WhatsApp Image 2021-06-15 at 6.48.17 PM"/>
          <p:cNvPicPr>
            <a:picLocks noChangeAspect="1"/>
          </p:cNvPicPr>
          <p:nvPr/>
        </p:nvPicPr>
        <p:blipFill>
          <a:blip r:embed="rId1"/>
          <a:stretch>
            <a:fillRect/>
          </a:stretch>
        </p:blipFill>
        <p:spPr>
          <a:xfrm>
            <a:off x="4840605" y="-29210"/>
            <a:ext cx="4331335" cy="5202555"/>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3" name="Title 2"/>
          <p:cNvSpPr/>
          <p:nvPr>
            <p:ph type="title"/>
          </p:nvPr>
        </p:nvSpPr>
        <p:spPr>
          <a:xfrm>
            <a:off x="906145" y="285115"/>
            <a:ext cx="7072630" cy="650240"/>
          </a:xfrm>
        </p:spPr>
        <p:txBody>
          <a:bodyPr/>
          <a:p>
            <a:r>
              <a:rPr lang="en-US" sz="3600" u="sng">
                <a:solidFill>
                  <a:schemeClr val="accent2"/>
                </a:solidFill>
              </a:rPr>
              <a:t>Contribution Of Student 1:</a:t>
            </a:r>
            <a:endParaRPr lang="en-US" sz="3600" u="sng">
              <a:solidFill>
                <a:schemeClr val="accent2"/>
              </a:solidFill>
            </a:endParaRPr>
          </a:p>
        </p:txBody>
      </p:sp>
      <p:sp>
        <p:nvSpPr>
          <p:cNvPr id="4" name="Text Placeholder 3"/>
          <p:cNvSpPr/>
          <p:nvPr>
            <p:ph type="body" idx="1"/>
          </p:nvPr>
        </p:nvSpPr>
        <p:spPr>
          <a:xfrm>
            <a:off x="1668145" y="1497330"/>
            <a:ext cx="6112510" cy="2897505"/>
          </a:xfrm>
        </p:spPr>
        <p:txBody>
          <a:bodyPr/>
          <a:p>
            <a:pPr algn="l">
              <a:buClr>
                <a:srgbClr val="C9B18E"/>
              </a:buClr>
              <a:buFont typeface="Wingdings" panose="05000000000000000000" charset="0"/>
              <a:buChar char=""/>
            </a:pPr>
            <a:r>
              <a:rPr lang="en-US" sz="1800"/>
              <a:t>User Login Page</a:t>
            </a:r>
            <a:endParaRPr lang="en-US" sz="1800"/>
          </a:p>
          <a:p>
            <a:pPr algn="l">
              <a:buClr>
                <a:srgbClr val="C9B18E"/>
              </a:buClr>
              <a:buFont typeface="Wingdings" panose="05000000000000000000" charset="0"/>
              <a:buChar char=""/>
            </a:pPr>
            <a:r>
              <a:rPr lang="en-US" sz="1800"/>
              <a:t>Adding a Complaint</a:t>
            </a:r>
            <a:endParaRPr lang="en-US" sz="1800"/>
          </a:p>
          <a:p>
            <a:pPr algn="l">
              <a:buClr>
                <a:srgbClr val="C9B18E"/>
              </a:buClr>
              <a:buFont typeface="Wingdings" panose="05000000000000000000" charset="0"/>
              <a:buChar char=""/>
            </a:pPr>
            <a:r>
              <a:rPr lang="en-US" sz="1800"/>
              <a:t>View Complaint</a:t>
            </a:r>
            <a:endParaRPr lang="en-US" sz="1800"/>
          </a:p>
        </p:txBody>
      </p:sp>
    </p:spTree>
  </p:cSld>
  <p:clrMapOvr>
    <a:masterClrMapping/>
  </p:clrMapOvr>
  <p:transition>
    <p:fade/>
  </p:transition>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3262</Words>
  <Application>WPS Presentation</Application>
  <PresentationFormat/>
  <Paragraphs>87</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Arial</vt:lpstr>
      <vt:lpstr>DM Serif Display</vt:lpstr>
      <vt:lpstr>Thonburi</vt:lpstr>
      <vt:lpstr>Didact Gothic</vt:lpstr>
      <vt:lpstr>Muli</vt:lpstr>
      <vt:lpstr>Roboto</vt:lpstr>
      <vt:lpstr>Wingdings</vt:lpstr>
      <vt:lpstr>微软雅黑</vt:lpstr>
      <vt:lpstr>汉仪旗黑</vt:lpstr>
      <vt:lpstr>Arial Unicode MS</vt:lpstr>
      <vt:lpstr>宋体-简</vt:lpstr>
      <vt:lpstr>Darkle Slideshow by Slidesgo</vt:lpstr>
      <vt:lpstr>ANDROID APPLICATION TO ADDRESS CIVIC ISSUES BY HELPING CITIZENS TO GET IN TOUCH WITH LOCAL AUTHORITIES</vt:lpstr>
      <vt:lpstr>Problem Statement</vt:lpstr>
      <vt:lpstr>Proposed Solution</vt:lpstr>
      <vt:lpstr>Technology Stack</vt:lpstr>
      <vt:lpstr>Phases of Development</vt:lpstr>
      <vt:lpstr>Architecture Diagram</vt:lpstr>
      <vt:lpstr>Use-Case Diagram</vt:lpstr>
      <vt:lpstr>Activity Diagram</vt:lpstr>
      <vt:lpstr>Contribution Of Student 1:</vt:lpstr>
      <vt:lpstr>Contribution Of Student 2:</vt:lpstr>
      <vt:lpstr>Contribution Of Student 3:</vt:lpstr>
      <vt:lpstr>Result:</vt:lpstr>
      <vt:lpstr>Register Page</vt:lpstr>
      <vt:lpstr>User Dashboard</vt:lpstr>
      <vt:lpstr>PowerPoint 演示文稿</vt:lpstr>
      <vt:lpstr>PowerPoint 演示文稿</vt:lpstr>
      <vt:lpstr>PowerPoint 演示文稿</vt:lpstr>
      <vt:lpstr>Conclusion</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TO ADDRESS CIVIC ISSUES BY HELPING CITIZENS TO GET IN TOUCH WITH LOCAL AUTHORITIES</dc:title>
  <dc:creator/>
  <cp:lastModifiedBy>dheeraj</cp:lastModifiedBy>
  <cp:revision>7</cp:revision>
  <dcterms:created xsi:type="dcterms:W3CDTF">2021-06-17T15:14:46Z</dcterms:created>
  <dcterms:modified xsi:type="dcterms:W3CDTF">2021-06-17T15:14:46Z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