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309" r:id="rId6"/>
    <p:sldId id="258" r:id="rId7"/>
    <p:sldId id="259" r:id="rId8"/>
    <p:sldId id="260" r:id="rId9"/>
    <p:sldId id="310" r:id="rId10"/>
    <p:sldId id="311" r:id="rId11"/>
    <p:sldId id="261" r:id="rId12"/>
    <p:sldId id="312" r:id="rId13"/>
    <p:sldId id="313" r:id="rId14"/>
    <p:sldId id="262" r:id="rId15"/>
    <p:sldId id="322" r:id="rId16"/>
    <p:sldId id="323" r:id="rId17"/>
    <p:sldId id="327" r:id="rId18"/>
    <p:sldId id="328" r:id="rId19"/>
    <p:sldId id="331" r:id="rId20"/>
    <p:sldId id="263" r:id="rId21"/>
    <p:sldId id="314" r:id="rId22"/>
    <p:sldId id="316" r:id="rId23"/>
  </p:sldIdLst>
  <p:sldSz cx="9144000" cy="5143500"/>
  <p:notesSz cx="6858000" cy="9144000"/>
  <p:embeddedFontLst>
    <p:embeddedFont>
      <p:font typeface="DM Serif Display"/>
      <p:regular r:id="rId27"/>
    </p:embeddedFont>
    <p:embeddedFont>
      <p:font typeface="Didact Gothic" panose="00000500000000000000"/>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font" Target="fonts/font2.fntdata"/><Relationship Id="rId27" Type="http://schemas.openxmlformats.org/officeDocument/2006/relationships/font" Target="fonts/font1.fntdata"/><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9" name="Shape 189"/>
        <p:cNvGrpSpPr/>
        <p:nvPr/>
      </p:nvGrpSpPr>
      <p:grpSpPr>
        <a:xfrm>
          <a:off x="0" y="0"/>
          <a:ext cx="0" cy="0"/>
          <a:chOff x="0" y="0"/>
          <a:chExt cx="0" cy="0"/>
        </a:xfrm>
      </p:grpSpPr>
      <p:sp>
        <p:nvSpPr>
          <p:cNvPr id="190" name="Google Shape;190;g95b86ccad7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95b86ccad7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2" name="Shape 232"/>
        <p:cNvGrpSpPr/>
        <p:nvPr/>
      </p:nvGrpSpPr>
      <p:grpSpPr>
        <a:xfrm>
          <a:off x="0" y="0"/>
          <a:ext cx="0" cy="0"/>
          <a:chOff x="0" y="0"/>
          <a:chExt cx="0" cy="0"/>
        </a:xfrm>
      </p:grpSpPr>
      <p:sp>
        <p:nvSpPr>
          <p:cNvPr id="233" name="Google Shape;233;g6f1bce38b0_0_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6f1bce38b0_0_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2" name="Shape 242"/>
        <p:cNvGrpSpPr/>
        <p:nvPr/>
      </p:nvGrpSpPr>
      <p:grpSpPr>
        <a:xfrm>
          <a:off x="0" y="0"/>
          <a:ext cx="0" cy="0"/>
          <a:chOff x="0" y="0"/>
          <a:chExt cx="0" cy="0"/>
        </a:xfrm>
      </p:grpSpPr>
      <p:sp>
        <p:nvSpPr>
          <p:cNvPr id="243" name="Google Shape;243;g6f2a75a668_0_305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6f2a75a668_0_305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1"/>
          </p:nvPr>
        </p:nvSpPr>
        <p:spPr/>
        <p:txBody>
          <a:bodyPr/>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9" name="Shape 279"/>
        <p:cNvGrpSpPr/>
        <p:nvPr/>
      </p:nvGrpSpPr>
      <p:grpSpPr>
        <a:xfrm>
          <a:off x="0" y="0"/>
          <a:ext cx="0" cy="0"/>
          <a:chOff x="0" y="0"/>
          <a:chExt cx="0" cy="0"/>
        </a:xfrm>
      </p:grpSpPr>
      <p:sp>
        <p:nvSpPr>
          <p:cNvPr id="280" name="Google Shape;280;g6ed1d3ee59_0_1006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6ed1d3ee59_0_100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8" name="Shape 218"/>
        <p:cNvGrpSpPr/>
        <p:nvPr/>
      </p:nvGrpSpPr>
      <p:grpSpPr>
        <a:xfrm>
          <a:off x="0" y="0"/>
          <a:ext cx="0" cy="0"/>
          <a:chOff x="0" y="0"/>
          <a:chExt cx="0" cy="0"/>
        </a:xfrm>
      </p:grpSpPr>
      <p:sp>
        <p:nvSpPr>
          <p:cNvPr id="219" name="Google Shape;219;ga8ffe7a1c6_0_34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8ffe7a1c6_0_34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5" name="Shape 195"/>
        <p:cNvGrpSpPr/>
        <p:nvPr/>
      </p:nvGrpSpPr>
      <p:grpSpPr>
        <a:xfrm>
          <a:off x="0" y="0"/>
          <a:ext cx="0" cy="0"/>
          <a:chOff x="0" y="0"/>
          <a:chExt cx="0" cy="0"/>
        </a:xfrm>
      </p:grpSpPr>
      <p:sp>
        <p:nvSpPr>
          <p:cNvPr id="196" name="Google Shape;196;g6ed1d3ee59_0_1006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6ed1d3ee59_0_1006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1" name="Shape 201"/>
        <p:cNvGrpSpPr/>
        <p:nvPr/>
      </p:nvGrpSpPr>
      <p:grpSpPr>
        <a:xfrm>
          <a:off x="0" y="0"/>
          <a:ext cx="0" cy="0"/>
          <a:chOff x="0" y="0"/>
          <a:chExt cx="0" cy="0"/>
        </a:xfrm>
      </p:grpSpPr>
      <p:sp>
        <p:nvSpPr>
          <p:cNvPr id="202" name="Google Shape;202;g6f1ba423c3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6f1ba423c3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8" name="Shape 218"/>
        <p:cNvGrpSpPr/>
        <p:nvPr/>
      </p:nvGrpSpPr>
      <p:grpSpPr>
        <a:xfrm>
          <a:off x="0" y="0"/>
          <a:ext cx="0" cy="0"/>
          <a:chOff x="0" y="0"/>
          <a:chExt cx="0" cy="0"/>
        </a:xfrm>
      </p:grpSpPr>
      <p:sp>
        <p:nvSpPr>
          <p:cNvPr id="219" name="Google Shape;219;ga8ffe7a1c6_0_34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8ffe7a1c6_0_34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5" name="Shape 225"/>
        <p:cNvGrpSpPr/>
        <p:nvPr/>
      </p:nvGrpSpPr>
      <p:grpSpPr>
        <a:xfrm>
          <a:off x="0" y="0"/>
          <a:ext cx="0" cy="0"/>
          <a:chOff x="0" y="0"/>
          <a:chExt cx="0" cy="0"/>
        </a:xfrm>
      </p:grpSpPr>
      <p:sp>
        <p:nvSpPr>
          <p:cNvPr id="226" name="Google Shape;226;g6ed1d3ee59_0_1008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6ed1d3ee59_0_1008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5" name="Shape 225"/>
        <p:cNvGrpSpPr/>
        <p:nvPr/>
      </p:nvGrpSpPr>
      <p:grpSpPr>
        <a:xfrm>
          <a:off x="0" y="0"/>
          <a:ext cx="0" cy="0"/>
          <a:chOff x="0" y="0"/>
          <a:chExt cx="0" cy="0"/>
        </a:xfrm>
      </p:grpSpPr>
      <p:sp>
        <p:nvSpPr>
          <p:cNvPr id="226" name="Google Shape;226;g6ed1d3ee59_0_1008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6ed1d3ee59_0_1008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5" name="Shape 225"/>
        <p:cNvGrpSpPr/>
        <p:nvPr/>
      </p:nvGrpSpPr>
      <p:grpSpPr>
        <a:xfrm>
          <a:off x="0" y="0"/>
          <a:ext cx="0" cy="0"/>
          <a:chOff x="0" y="0"/>
          <a:chExt cx="0" cy="0"/>
        </a:xfrm>
      </p:grpSpPr>
      <p:sp>
        <p:nvSpPr>
          <p:cNvPr id="226" name="Google Shape;226;g6ed1d3ee59_0_1008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6ed1d3ee59_0_1008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2" name="Shape 232"/>
        <p:cNvGrpSpPr/>
        <p:nvPr/>
      </p:nvGrpSpPr>
      <p:grpSpPr>
        <a:xfrm>
          <a:off x="0" y="0"/>
          <a:ext cx="0" cy="0"/>
          <a:chOff x="0" y="0"/>
          <a:chExt cx="0" cy="0"/>
        </a:xfrm>
      </p:grpSpPr>
      <p:sp>
        <p:nvSpPr>
          <p:cNvPr id="233" name="Google Shape;233;g6f1bce38b0_0_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6f1bce38b0_0_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2" name="Shape 232"/>
        <p:cNvGrpSpPr/>
        <p:nvPr/>
      </p:nvGrpSpPr>
      <p:grpSpPr>
        <a:xfrm>
          <a:off x="0" y="0"/>
          <a:ext cx="0" cy="0"/>
          <a:chOff x="0" y="0"/>
          <a:chExt cx="0" cy="0"/>
        </a:xfrm>
      </p:grpSpPr>
      <p:sp>
        <p:nvSpPr>
          <p:cNvPr id="233" name="Google Shape;233;g6f1bce38b0_0_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6f1bce38b0_0_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5" Type="http://schemas.openxmlformats.org/officeDocument/2006/relationships/hyperlink" Target="https://slack-redir.net/link?url=https%3A%2F%2Fwww.freepik.com%2F" TargetMode="External"/><Relationship Id="rId4" Type="http://schemas.openxmlformats.org/officeDocument/2006/relationships/hyperlink" Target="http://bit.ly/2TyoMsr" TargetMode="External"/><Relationship Id="rId3" Type="http://schemas.openxmlformats.org/officeDocument/2006/relationships/hyperlink" Target="http://bit.ly/2Tynxth" TargetMode="External"/><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srcRect/>
          <a:stretch>
            <a:fillRect/>
          </a:stretch>
        </p:blipFill>
        <p:spPr>
          <a:xfrm>
            <a:off x="0" y="3622"/>
            <a:ext cx="9144001" cy="5136257"/>
          </a:xfrm>
          <a:prstGeom prst="rect">
            <a:avLst/>
          </a:prstGeom>
          <a:noFill/>
          <a:ln>
            <a:noFill/>
          </a:ln>
        </p:spPr>
      </p:pic>
      <p:sp>
        <p:nvSpPr>
          <p:cNvPr id="10" name="Google Shape;10;p2"/>
          <p:cNvSpPr txBox="1"/>
          <p:nvPr>
            <p:ph type="ctrTitle"/>
          </p:nvPr>
        </p:nvSpPr>
        <p:spPr>
          <a:xfrm>
            <a:off x="1913100" y="1415503"/>
            <a:ext cx="5317800" cy="1962000"/>
          </a:xfrm>
          <a:prstGeom prst="rect">
            <a:avLst/>
          </a:prstGeom>
        </p:spPr>
        <p:txBody>
          <a:bodyPr spcFirstLastPara="1" wrap="square" lIns="91425" tIns="91425" rIns="91425" bIns="91425" anchor="b" anchorCtr="0">
            <a:noAutofit/>
          </a:bodyPr>
          <a:lstStyle>
            <a:lvl1pPr lvl="0" algn="ctr">
              <a:lnSpc>
                <a:spcPct val="85000"/>
              </a:lnSpc>
              <a:spcBef>
                <a:spcPts val="0"/>
              </a:spcBef>
              <a:spcAft>
                <a:spcPts val="0"/>
              </a:spcAft>
              <a:buSzPts val="5200"/>
              <a:buNone/>
              <a:defRPr sz="6500" b="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1692725" y="3293444"/>
            <a:ext cx="5758200" cy="501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200" b="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52" name="Shape 52"/>
        <p:cNvGrpSpPr/>
        <p:nvPr/>
      </p:nvGrpSpPr>
      <p:grpSpPr>
        <a:xfrm>
          <a:off x="0" y="0"/>
          <a:ext cx="0" cy="0"/>
          <a:chOff x="0" y="0"/>
          <a:chExt cx="0" cy="0"/>
        </a:xfrm>
      </p:grpSpPr>
      <p:pic>
        <p:nvPicPr>
          <p:cNvPr id="53" name="Google Shape;53;p11"/>
          <p:cNvPicPr preferRelativeResize="0"/>
          <p:nvPr/>
        </p:nvPicPr>
        <p:blipFill rotWithShape="1">
          <a:blip r:embed="rId2"/>
          <a:srcRect/>
          <a:stretch>
            <a:fillRect/>
          </a:stretch>
        </p:blipFill>
        <p:spPr>
          <a:xfrm>
            <a:off x="0" y="3622"/>
            <a:ext cx="9144001" cy="5136257"/>
          </a:xfrm>
          <a:prstGeom prst="rect">
            <a:avLst/>
          </a:prstGeom>
          <a:noFill/>
          <a:ln>
            <a:noFill/>
          </a:ln>
        </p:spPr>
      </p:pic>
      <p:sp>
        <p:nvSpPr>
          <p:cNvPr id="54" name="Google Shape;54;p11"/>
          <p:cNvSpPr txBox="1"/>
          <p:nvPr>
            <p:ph type="title" hasCustomPrompt="1"/>
          </p:nvPr>
        </p:nvSpPr>
        <p:spPr>
          <a:xfrm>
            <a:off x="1270652" y="1495188"/>
            <a:ext cx="66027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b="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5" name="Google Shape;55;p11"/>
          <p:cNvSpPr txBox="1"/>
          <p:nvPr>
            <p:ph type="subTitle" idx="1"/>
          </p:nvPr>
        </p:nvSpPr>
        <p:spPr>
          <a:xfrm>
            <a:off x="1306633" y="3245115"/>
            <a:ext cx="6530700" cy="4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b="0"/>
            </a:lvl1pPr>
            <a:lvl2pPr lvl="1" algn="ctr" rtl="0">
              <a:lnSpc>
                <a:spcPct val="100000"/>
              </a:lnSpc>
              <a:spcBef>
                <a:spcPts val="0"/>
              </a:spcBef>
              <a:spcAft>
                <a:spcPts val="0"/>
              </a:spcAft>
              <a:buNone/>
              <a:defRPr b="0"/>
            </a:lvl2pPr>
            <a:lvl3pPr lvl="2" algn="ctr" rtl="0">
              <a:lnSpc>
                <a:spcPct val="100000"/>
              </a:lnSpc>
              <a:spcBef>
                <a:spcPts val="0"/>
              </a:spcBef>
              <a:spcAft>
                <a:spcPts val="0"/>
              </a:spcAft>
              <a:buNone/>
              <a:defRPr b="0"/>
            </a:lvl3pPr>
            <a:lvl4pPr lvl="3" algn="ctr" rtl="0">
              <a:lnSpc>
                <a:spcPct val="100000"/>
              </a:lnSpc>
              <a:spcBef>
                <a:spcPts val="0"/>
              </a:spcBef>
              <a:spcAft>
                <a:spcPts val="0"/>
              </a:spcAft>
              <a:buNone/>
              <a:defRPr b="0"/>
            </a:lvl4pPr>
            <a:lvl5pPr lvl="4" algn="ctr" rtl="0">
              <a:lnSpc>
                <a:spcPct val="100000"/>
              </a:lnSpc>
              <a:spcBef>
                <a:spcPts val="0"/>
              </a:spcBef>
              <a:spcAft>
                <a:spcPts val="0"/>
              </a:spcAft>
              <a:buNone/>
              <a:defRPr b="0"/>
            </a:lvl5pPr>
            <a:lvl6pPr lvl="5" algn="ctr" rtl="0">
              <a:lnSpc>
                <a:spcPct val="100000"/>
              </a:lnSpc>
              <a:spcBef>
                <a:spcPts val="0"/>
              </a:spcBef>
              <a:spcAft>
                <a:spcPts val="0"/>
              </a:spcAft>
              <a:buNone/>
              <a:defRPr b="0"/>
            </a:lvl6pPr>
            <a:lvl7pPr lvl="6" algn="ctr" rtl="0">
              <a:lnSpc>
                <a:spcPct val="100000"/>
              </a:lnSpc>
              <a:spcBef>
                <a:spcPts val="0"/>
              </a:spcBef>
              <a:spcAft>
                <a:spcPts val="0"/>
              </a:spcAft>
              <a:buNone/>
              <a:defRPr b="0"/>
            </a:lvl7pPr>
            <a:lvl8pPr lvl="7" algn="ctr" rtl="0">
              <a:lnSpc>
                <a:spcPct val="100000"/>
              </a:lnSpc>
              <a:spcBef>
                <a:spcPts val="0"/>
              </a:spcBef>
              <a:spcAft>
                <a:spcPts val="0"/>
              </a:spcAft>
              <a:buNone/>
              <a:defRPr b="0"/>
            </a:lvl8pPr>
            <a:lvl9pPr lvl="8" algn="ctr" rtl="0">
              <a:lnSpc>
                <a:spcPct val="100000"/>
              </a:lnSpc>
              <a:spcBef>
                <a:spcPts val="0"/>
              </a:spcBef>
              <a:spcAft>
                <a:spcPts val="0"/>
              </a:spcAft>
              <a:buNone/>
              <a:defRPr b="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56" name="Shape 5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ITLE_AND_TWO_COLUMNS_1_1_1">
    <p:spTree>
      <p:nvGrpSpPr>
        <p:cNvPr id="57" name="Shape 57"/>
        <p:cNvGrpSpPr/>
        <p:nvPr/>
      </p:nvGrpSpPr>
      <p:grpSpPr>
        <a:xfrm>
          <a:off x="0" y="0"/>
          <a:ext cx="0" cy="0"/>
          <a:chOff x="0" y="0"/>
          <a:chExt cx="0" cy="0"/>
        </a:xfrm>
      </p:grpSpPr>
      <p:pic>
        <p:nvPicPr>
          <p:cNvPr id="58" name="Google Shape;58;p13"/>
          <p:cNvPicPr preferRelativeResize="0"/>
          <p:nvPr/>
        </p:nvPicPr>
        <p:blipFill rotWithShape="1">
          <a:blip r:embed="rId2"/>
          <a:srcRect t="59" b="59"/>
          <a:stretch>
            <a:fillRect/>
          </a:stretch>
        </p:blipFill>
        <p:spPr>
          <a:xfrm>
            <a:off x="0" y="3622"/>
            <a:ext cx="9144001" cy="5136258"/>
          </a:xfrm>
          <a:prstGeom prst="rect">
            <a:avLst/>
          </a:prstGeom>
          <a:noFill/>
          <a:ln>
            <a:noFill/>
          </a:ln>
        </p:spPr>
      </p:pic>
      <p:sp>
        <p:nvSpPr>
          <p:cNvPr id="59" name="Google Shape;59;p13"/>
          <p:cNvSpPr txBox="1"/>
          <p:nvPr>
            <p:ph type="subTitle" idx="1"/>
          </p:nvPr>
        </p:nvSpPr>
        <p:spPr>
          <a:xfrm>
            <a:off x="2383644" y="4173906"/>
            <a:ext cx="1927500" cy="35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60" name="Google Shape;60;p13"/>
          <p:cNvSpPr txBox="1"/>
          <p:nvPr>
            <p:ph type="subTitle" idx="2"/>
          </p:nvPr>
        </p:nvSpPr>
        <p:spPr>
          <a:xfrm>
            <a:off x="4832882" y="4173906"/>
            <a:ext cx="1927500" cy="35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61" name="Google Shape;61;p13"/>
          <p:cNvSpPr txBox="1"/>
          <p:nvPr>
            <p:ph type="title" hasCustomPrompt="1"/>
          </p:nvPr>
        </p:nvSpPr>
        <p:spPr>
          <a:xfrm>
            <a:off x="2515724" y="1644457"/>
            <a:ext cx="1663200" cy="67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4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2" name="Google Shape;62;p13"/>
          <p:cNvSpPr txBox="1"/>
          <p:nvPr>
            <p:ph type="title" idx="3" hasCustomPrompt="1"/>
          </p:nvPr>
        </p:nvSpPr>
        <p:spPr>
          <a:xfrm>
            <a:off x="4964959" y="1644457"/>
            <a:ext cx="1663200" cy="67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4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3" name="Google Shape;63;p13"/>
          <p:cNvSpPr txBox="1"/>
          <p:nvPr>
            <p:ph type="title" idx="4" hasCustomPrompt="1"/>
          </p:nvPr>
        </p:nvSpPr>
        <p:spPr>
          <a:xfrm>
            <a:off x="2515724" y="3305385"/>
            <a:ext cx="1663200" cy="64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4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4" name="Google Shape;64;p13"/>
          <p:cNvSpPr txBox="1"/>
          <p:nvPr>
            <p:ph type="title" idx="5" hasCustomPrompt="1"/>
          </p:nvPr>
        </p:nvSpPr>
        <p:spPr>
          <a:xfrm>
            <a:off x="4964959" y="3305392"/>
            <a:ext cx="1663200" cy="64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4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5" name="Google Shape;65;p13"/>
          <p:cNvSpPr txBox="1"/>
          <p:nvPr>
            <p:ph type="subTitle" idx="6"/>
          </p:nvPr>
        </p:nvSpPr>
        <p:spPr>
          <a:xfrm>
            <a:off x="2290463" y="2198356"/>
            <a:ext cx="2113800" cy="36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9pPr>
          </a:lstStyle>
          <a:p/>
        </p:txBody>
      </p:sp>
      <p:sp>
        <p:nvSpPr>
          <p:cNvPr id="66" name="Google Shape;66;p13"/>
          <p:cNvSpPr txBox="1"/>
          <p:nvPr>
            <p:ph type="subTitle" idx="7"/>
          </p:nvPr>
        </p:nvSpPr>
        <p:spPr>
          <a:xfrm>
            <a:off x="4739738" y="2198381"/>
            <a:ext cx="2113800" cy="36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9pPr>
          </a:lstStyle>
          <a:p/>
        </p:txBody>
      </p:sp>
      <p:sp>
        <p:nvSpPr>
          <p:cNvPr id="67" name="Google Shape;67;p13"/>
          <p:cNvSpPr txBox="1"/>
          <p:nvPr>
            <p:ph type="subTitle" idx="8"/>
          </p:nvPr>
        </p:nvSpPr>
        <p:spPr>
          <a:xfrm>
            <a:off x="4739738" y="3824856"/>
            <a:ext cx="2113800" cy="36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9pPr>
          </a:lstStyle>
          <a:p/>
        </p:txBody>
      </p:sp>
      <p:sp>
        <p:nvSpPr>
          <p:cNvPr id="68" name="Google Shape;68;p13"/>
          <p:cNvSpPr txBox="1"/>
          <p:nvPr>
            <p:ph type="subTitle" idx="9"/>
          </p:nvPr>
        </p:nvSpPr>
        <p:spPr>
          <a:xfrm>
            <a:off x="2383644" y="2545026"/>
            <a:ext cx="1927500" cy="35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69" name="Google Shape;69;p13"/>
          <p:cNvSpPr txBox="1"/>
          <p:nvPr>
            <p:ph type="subTitle" idx="13"/>
          </p:nvPr>
        </p:nvSpPr>
        <p:spPr>
          <a:xfrm>
            <a:off x="4832882" y="2543281"/>
            <a:ext cx="1927500" cy="35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70" name="Google Shape;70;p13"/>
          <p:cNvSpPr txBox="1"/>
          <p:nvPr>
            <p:ph type="subTitle" idx="14"/>
          </p:nvPr>
        </p:nvSpPr>
        <p:spPr>
          <a:xfrm>
            <a:off x="2290463" y="3824855"/>
            <a:ext cx="2113800" cy="36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9pPr>
          </a:lstStyle>
          <a:p/>
        </p:txBody>
      </p:sp>
      <p:sp>
        <p:nvSpPr>
          <p:cNvPr id="71" name="Google Shape;71;p13"/>
          <p:cNvSpPr txBox="1"/>
          <p:nvPr>
            <p:ph type="title" idx="15"/>
          </p:nvPr>
        </p:nvSpPr>
        <p:spPr>
          <a:xfrm>
            <a:off x="700800" y="491825"/>
            <a:ext cx="7742400" cy="65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CUSTOM_4">
    <p:spTree>
      <p:nvGrpSpPr>
        <p:cNvPr id="72" name="Shape 72"/>
        <p:cNvGrpSpPr/>
        <p:nvPr/>
      </p:nvGrpSpPr>
      <p:grpSpPr>
        <a:xfrm>
          <a:off x="0" y="0"/>
          <a:ext cx="0" cy="0"/>
          <a:chOff x="0" y="0"/>
          <a:chExt cx="0" cy="0"/>
        </a:xfrm>
      </p:grpSpPr>
      <p:pic>
        <p:nvPicPr>
          <p:cNvPr id="73" name="Google Shape;73;p14"/>
          <p:cNvPicPr preferRelativeResize="0"/>
          <p:nvPr/>
        </p:nvPicPr>
        <p:blipFill rotWithShape="1">
          <a:blip r:embed="rId2"/>
          <a:srcRect/>
          <a:stretch>
            <a:fillRect/>
          </a:stretch>
        </p:blipFill>
        <p:spPr>
          <a:xfrm flipH="1">
            <a:off x="0" y="3622"/>
            <a:ext cx="9144001" cy="5136257"/>
          </a:xfrm>
          <a:prstGeom prst="rect">
            <a:avLst/>
          </a:prstGeom>
          <a:noFill/>
          <a:ln>
            <a:noFill/>
          </a:ln>
        </p:spPr>
      </p:pic>
      <p:sp>
        <p:nvSpPr>
          <p:cNvPr id="74" name="Google Shape;74;p14"/>
          <p:cNvSpPr txBox="1"/>
          <p:nvPr>
            <p:ph type="title"/>
          </p:nvPr>
        </p:nvSpPr>
        <p:spPr>
          <a:xfrm>
            <a:off x="2786650" y="2570794"/>
            <a:ext cx="3570600" cy="10074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3300"/>
              <a:buNone/>
              <a:defRPr sz="5000" b="0"/>
            </a:lvl1pPr>
            <a:lvl2pPr lvl="1" rtl="0">
              <a:spcBef>
                <a:spcPts val="0"/>
              </a:spcBef>
              <a:spcAft>
                <a:spcPts val="0"/>
              </a:spcAft>
              <a:buClr>
                <a:schemeClr val="accent1"/>
              </a:buClr>
              <a:buSzPts val="3200"/>
              <a:buNone/>
              <a:defRPr>
                <a:solidFill>
                  <a:schemeClr val="accent1"/>
                </a:solidFill>
              </a:defRPr>
            </a:lvl2pPr>
            <a:lvl3pPr lvl="2" rtl="0">
              <a:spcBef>
                <a:spcPts val="0"/>
              </a:spcBef>
              <a:spcAft>
                <a:spcPts val="0"/>
              </a:spcAft>
              <a:buClr>
                <a:schemeClr val="accent1"/>
              </a:buClr>
              <a:buSzPts val="3200"/>
              <a:buNone/>
              <a:defRPr>
                <a:solidFill>
                  <a:schemeClr val="accent1"/>
                </a:solidFill>
              </a:defRPr>
            </a:lvl3pPr>
            <a:lvl4pPr lvl="3" rtl="0">
              <a:spcBef>
                <a:spcPts val="0"/>
              </a:spcBef>
              <a:spcAft>
                <a:spcPts val="0"/>
              </a:spcAft>
              <a:buClr>
                <a:schemeClr val="accent1"/>
              </a:buClr>
              <a:buSzPts val="3200"/>
              <a:buNone/>
              <a:defRPr>
                <a:solidFill>
                  <a:schemeClr val="accent1"/>
                </a:solidFill>
              </a:defRPr>
            </a:lvl4pPr>
            <a:lvl5pPr lvl="4" rtl="0">
              <a:spcBef>
                <a:spcPts val="0"/>
              </a:spcBef>
              <a:spcAft>
                <a:spcPts val="0"/>
              </a:spcAft>
              <a:buClr>
                <a:schemeClr val="accent1"/>
              </a:buClr>
              <a:buSzPts val="3200"/>
              <a:buNone/>
              <a:defRPr>
                <a:solidFill>
                  <a:schemeClr val="accent1"/>
                </a:solidFill>
              </a:defRPr>
            </a:lvl5pPr>
            <a:lvl6pPr lvl="5" rtl="0">
              <a:spcBef>
                <a:spcPts val="0"/>
              </a:spcBef>
              <a:spcAft>
                <a:spcPts val="0"/>
              </a:spcAft>
              <a:buClr>
                <a:schemeClr val="accent1"/>
              </a:buClr>
              <a:buSzPts val="3200"/>
              <a:buNone/>
              <a:defRPr>
                <a:solidFill>
                  <a:schemeClr val="accent1"/>
                </a:solidFill>
              </a:defRPr>
            </a:lvl6pPr>
            <a:lvl7pPr lvl="6" rtl="0">
              <a:spcBef>
                <a:spcPts val="0"/>
              </a:spcBef>
              <a:spcAft>
                <a:spcPts val="0"/>
              </a:spcAft>
              <a:buClr>
                <a:schemeClr val="accent1"/>
              </a:buClr>
              <a:buSzPts val="3200"/>
              <a:buNone/>
              <a:defRPr>
                <a:solidFill>
                  <a:schemeClr val="accent1"/>
                </a:solidFill>
              </a:defRPr>
            </a:lvl7pPr>
            <a:lvl8pPr lvl="7" rtl="0">
              <a:spcBef>
                <a:spcPts val="0"/>
              </a:spcBef>
              <a:spcAft>
                <a:spcPts val="0"/>
              </a:spcAft>
              <a:buClr>
                <a:schemeClr val="accent1"/>
              </a:buClr>
              <a:buSzPts val="3200"/>
              <a:buNone/>
              <a:defRPr>
                <a:solidFill>
                  <a:schemeClr val="accent1"/>
                </a:solidFill>
              </a:defRPr>
            </a:lvl8pPr>
            <a:lvl9pPr lvl="8" rtl="0">
              <a:spcBef>
                <a:spcPts val="0"/>
              </a:spcBef>
              <a:spcAft>
                <a:spcPts val="0"/>
              </a:spcAft>
              <a:buClr>
                <a:schemeClr val="accent1"/>
              </a:buClr>
              <a:buSzPts val="3200"/>
              <a:buNone/>
              <a:defRPr>
                <a:solidFill>
                  <a:schemeClr val="accent1"/>
                </a:solidFill>
              </a:defRPr>
            </a:lvl9pPr>
          </a:lstStyle>
          <a:p/>
        </p:txBody>
      </p:sp>
      <p:sp>
        <p:nvSpPr>
          <p:cNvPr id="75" name="Google Shape;75;p14"/>
          <p:cNvSpPr txBox="1"/>
          <p:nvPr>
            <p:ph type="title" idx="2" hasCustomPrompt="1"/>
          </p:nvPr>
        </p:nvSpPr>
        <p:spPr>
          <a:xfrm>
            <a:off x="3797100" y="1317190"/>
            <a:ext cx="1549800" cy="164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10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6" name="Google Shape;76;p14"/>
          <p:cNvSpPr txBox="1"/>
          <p:nvPr>
            <p:ph type="subTitle" idx="1"/>
          </p:nvPr>
        </p:nvSpPr>
        <p:spPr>
          <a:xfrm>
            <a:off x="2709225" y="3423109"/>
            <a:ext cx="3725700" cy="4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b="0"/>
            </a:lvl1pPr>
            <a:lvl2pPr lvl="1" algn="ctr" rtl="0">
              <a:lnSpc>
                <a:spcPct val="100000"/>
              </a:lnSpc>
              <a:spcBef>
                <a:spcPts val="0"/>
              </a:spcBef>
              <a:spcAft>
                <a:spcPts val="0"/>
              </a:spcAft>
              <a:buNone/>
              <a:defRPr sz="1400" b="0"/>
            </a:lvl2pPr>
            <a:lvl3pPr lvl="2" algn="ctr" rtl="0">
              <a:lnSpc>
                <a:spcPct val="100000"/>
              </a:lnSpc>
              <a:spcBef>
                <a:spcPts val="0"/>
              </a:spcBef>
              <a:spcAft>
                <a:spcPts val="0"/>
              </a:spcAft>
              <a:buNone/>
              <a:defRPr sz="1400" b="0"/>
            </a:lvl3pPr>
            <a:lvl4pPr lvl="3" algn="ctr" rtl="0">
              <a:lnSpc>
                <a:spcPct val="100000"/>
              </a:lnSpc>
              <a:spcBef>
                <a:spcPts val="0"/>
              </a:spcBef>
              <a:spcAft>
                <a:spcPts val="0"/>
              </a:spcAft>
              <a:buNone/>
              <a:defRPr sz="1400" b="0"/>
            </a:lvl4pPr>
            <a:lvl5pPr lvl="4" algn="ctr" rtl="0">
              <a:lnSpc>
                <a:spcPct val="100000"/>
              </a:lnSpc>
              <a:spcBef>
                <a:spcPts val="0"/>
              </a:spcBef>
              <a:spcAft>
                <a:spcPts val="0"/>
              </a:spcAft>
              <a:buNone/>
              <a:defRPr sz="1400" b="0"/>
            </a:lvl5pPr>
            <a:lvl6pPr lvl="5" algn="ctr" rtl="0">
              <a:lnSpc>
                <a:spcPct val="100000"/>
              </a:lnSpc>
              <a:spcBef>
                <a:spcPts val="0"/>
              </a:spcBef>
              <a:spcAft>
                <a:spcPts val="0"/>
              </a:spcAft>
              <a:buNone/>
              <a:defRPr sz="1400" b="0"/>
            </a:lvl6pPr>
            <a:lvl7pPr lvl="6" algn="ctr" rtl="0">
              <a:lnSpc>
                <a:spcPct val="100000"/>
              </a:lnSpc>
              <a:spcBef>
                <a:spcPts val="0"/>
              </a:spcBef>
              <a:spcAft>
                <a:spcPts val="0"/>
              </a:spcAft>
              <a:buNone/>
              <a:defRPr sz="1400" b="0"/>
            </a:lvl7pPr>
            <a:lvl8pPr lvl="7" algn="ctr" rtl="0">
              <a:lnSpc>
                <a:spcPct val="100000"/>
              </a:lnSpc>
              <a:spcBef>
                <a:spcPts val="0"/>
              </a:spcBef>
              <a:spcAft>
                <a:spcPts val="0"/>
              </a:spcAft>
              <a:buNone/>
              <a:defRPr sz="1400" b="0"/>
            </a:lvl8pPr>
            <a:lvl9pPr lvl="8" algn="ctr" rtl="0">
              <a:lnSpc>
                <a:spcPct val="100000"/>
              </a:lnSpc>
              <a:spcBef>
                <a:spcPts val="0"/>
              </a:spcBef>
              <a:spcAft>
                <a:spcPts val="0"/>
              </a:spcAft>
              <a:buNone/>
              <a:defRPr sz="1400" b="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3 Columns">
  <p:cSld name="TITLE_AND_TWO_COLUMNS_3_1">
    <p:spTree>
      <p:nvGrpSpPr>
        <p:cNvPr id="77" name="Shape 77"/>
        <p:cNvGrpSpPr/>
        <p:nvPr/>
      </p:nvGrpSpPr>
      <p:grpSpPr>
        <a:xfrm>
          <a:off x="0" y="0"/>
          <a:ext cx="0" cy="0"/>
          <a:chOff x="0" y="0"/>
          <a:chExt cx="0" cy="0"/>
        </a:xfrm>
      </p:grpSpPr>
      <p:pic>
        <p:nvPicPr>
          <p:cNvPr id="78" name="Google Shape;78;p15"/>
          <p:cNvPicPr preferRelativeResize="0"/>
          <p:nvPr/>
        </p:nvPicPr>
        <p:blipFill rotWithShape="1">
          <a:blip r:embed="rId2"/>
          <a:srcRect/>
          <a:stretch>
            <a:fillRect/>
          </a:stretch>
        </p:blipFill>
        <p:spPr>
          <a:xfrm>
            <a:off x="0" y="3622"/>
            <a:ext cx="9144001" cy="5136257"/>
          </a:xfrm>
          <a:prstGeom prst="rect">
            <a:avLst/>
          </a:prstGeom>
          <a:noFill/>
          <a:ln>
            <a:noFill/>
          </a:ln>
        </p:spPr>
      </p:pic>
      <p:sp>
        <p:nvSpPr>
          <p:cNvPr id="79" name="Google Shape;79;p15"/>
          <p:cNvSpPr txBox="1"/>
          <p:nvPr>
            <p:ph type="subTitle" idx="1"/>
          </p:nvPr>
        </p:nvSpPr>
        <p:spPr>
          <a:xfrm>
            <a:off x="6244175" y="3188850"/>
            <a:ext cx="2191200" cy="797100"/>
          </a:xfrm>
          <a:prstGeom prst="rect">
            <a:avLst/>
          </a:prstGeom>
          <a:noFill/>
        </p:spPr>
        <p:txBody>
          <a:bodyPr spcFirstLastPara="1" wrap="square" lIns="91425" tIns="15270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4pPr>
            <a:lvl5pPr lvl="4"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5pPr>
            <a:lvl6pPr lvl="5"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6pPr>
            <a:lvl7pPr lvl="6"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7pPr>
            <a:lvl8pPr lvl="7"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8pPr>
            <a:lvl9pPr lvl="8"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9pPr>
          </a:lstStyle>
          <a:p/>
        </p:txBody>
      </p:sp>
      <p:sp>
        <p:nvSpPr>
          <p:cNvPr id="80" name="Google Shape;80;p15"/>
          <p:cNvSpPr txBox="1"/>
          <p:nvPr>
            <p:ph type="subTitle" idx="2"/>
          </p:nvPr>
        </p:nvSpPr>
        <p:spPr>
          <a:xfrm>
            <a:off x="3491246" y="3188850"/>
            <a:ext cx="2191200" cy="797100"/>
          </a:xfrm>
          <a:prstGeom prst="rect">
            <a:avLst/>
          </a:prstGeom>
          <a:noFill/>
        </p:spPr>
        <p:txBody>
          <a:bodyPr spcFirstLastPara="1" wrap="square" lIns="91425" tIns="15270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4pPr>
            <a:lvl5pPr lvl="4"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5pPr>
            <a:lvl6pPr lvl="5"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6pPr>
            <a:lvl7pPr lvl="6"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7pPr>
            <a:lvl8pPr lvl="7"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8pPr>
            <a:lvl9pPr lvl="8"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9pPr>
          </a:lstStyle>
          <a:p/>
        </p:txBody>
      </p:sp>
      <p:sp>
        <p:nvSpPr>
          <p:cNvPr id="81" name="Google Shape;81;p15"/>
          <p:cNvSpPr txBox="1"/>
          <p:nvPr>
            <p:ph type="subTitle" idx="3"/>
          </p:nvPr>
        </p:nvSpPr>
        <p:spPr>
          <a:xfrm>
            <a:off x="708350" y="3188850"/>
            <a:ext cx="2191200" cy="797100"/>
          </a:xfrm>
          <a:prstGeom prst="rect">
            <a:avLst/>
          </a:prstGeom>
          <a:noFill/>
        </p:spPr>
        <p:txBody>
          <a:bodyPr spcFirstLastPara="1" wrap="square" lIns="91425" tIns="15270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4pPr>
            <a:lvl5pPr lvl="4"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5pPr>
            <a:lvl6pPr lvl="5"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6pPr>
            <a:lvl7pPr lvl="6"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7pPr>
            <a:lvl8pPr lvl="7"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8pPr>
            <a:lvl9pPr lvl="8"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9pPr>
          </a:lstStyle>
          <a:p/>
        </p:txBody>
      </p:sp>
      <p:sp>
        <p:nvSpPr>
          <p:cNvPr id="82" name="Google Shape;82;p15"/>
          <p:cNvSpPr txBox="1"/>
          <p:nvPr>
            <p:ph type="subTitle" idx="4"/>
          </p:nvPr>
        </p:nvSpPr>
        <p:spPr>
          <a:xfrm>
            <a:off x="854850" y="2734335"/>
            <a:ext cx="1899000" cy="47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p:txBody>
      </p:sp>
      <p:sp>
        <p:nvSpPr>
          <p:cNvPr id="83" name="Google Shape;83;p15"/>
          <p:cNvSpPr txBox="1"/>
          <p:nvPr>
            <p:ph type="subTitle" idx="5"/>
          </p:nvPr>
        </p:nvSpPr>
        <p:spPr>
          <a:xfrm>
            <a:off x="3629890" y="2734335"/>
            <a:ext cx="1899000" cy="47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p:txBody>
      </p:sp>
      <p:sp>
        <p:nvSpPr>
          <p:cNvPr id="84" name="Google Shape;84;p15"/>
          <p:cNvSpPr txBox="1"/>
          <p:nvPr>
            <p:ph type="subTitle" idx="6"/>
          </p:nvPr>
        </p:nvSpPr>
        <p:spPr>
          <a:xfrm>
            <a:off x="6390150" y="2734335"/>
            <a:ext cx="1899000" cy="47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p:txBody>
      </p:sp>
      <p:sp>
        <p:nvSpPr>
          <p:cNvPr id="85" name="Google Shape;85;p15"/>
          <p:cNvSpPr txBox="1"/>
          <p:nvPr>
            <p:ph type="title"/>
          </p:nvPr>
        </p:nvSpPr>
        <p:spPr>
          <a:xfrm>
            <a:off x="707275" y="492275"/>
            <a:ext cx="7729500" cy="67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ive Columns">
  <p:cSld name="TITLE_AND_TWO_COLUMNS_2_1">
    <p:spTree>
      <p:nvGrpSpPr>
        <p:cNvPr id="86" name="Shape 86"/>
        <p:cNvGrpSpPr/>
        <p:nvPr/>
      </p:nvGrpSpPr>
      <p:grpSpPr>
        <a:xfrm>
          <a:off x="0" y="0"/>
          <a:ext cx="0" cy="0"/>
          <a:chOff x="0" y="0"/>
          <a:chExt cx="0" cy="0"/>
        </a:xfrm>
      </p:grpSpPr>
      <p:pic>
        <p:nvPicPr>
          <p:cNvPr id="87" name="Google Shape;87;p16"/>
          <p:cNvPicPr preferRelativeResize="0"/>
          <p:nvPr/>
        </p:nvPicPr>
        <p:blipFill rotWithShape="1">
          <a:blip r:embed="rId2"/>
          <a:srcRect t="59" b="59"/>
          <a:stretch>
            <a:fillRect/>
          </a:stretch>
        </p:blipFill>
        <p:spPr>
          <a:xfrm>
            <a:off x="0" y="3622"/>
            <a:ext cx="9144001" cy="5136258"/>
          </a:xfrm>
          <a:prstGeom prst="rect">
            <a:avLst/>
          </a:prstGeom>
          <a:noFill/>
          <a:ln>
            <a:noFill/>
          </a:ln>
        </p:spPr>
      </p:pic>
      <p:sp>
        <p:nvSpPr>
          <p:cNvPr id="88" name="Google Shape;88;p16"/>
          <p:cNvSpPr txBox="1"/>
          <p:nvPr>
            <p:ph type="subTitle" idx="1"/>
          </p:nvPr>
        </p:nvSpPr>
        <p:spPr>
          <a:xfrm>
            <a:off x="705425" y="2095772"/>
            <a:ext cx="1468500" cy="4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89" name="Google Shape;89;p16"/>
          <p:cNvSpPr txBox="1"/>
          <p:nvPr>
            <p:ph type="subTitle" idx="2"/>
          </p:nvPr>
        </p:nvSpPr>
        <p:spPr>
          <a:xfrm>
            <a:off x="2269012" y="2101347"/>
            <a:ext cx="1468500" cy="4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90" name="Google Shape;90;p16"/>
          <p:cNvSpPr txBox="1"/>
          <p:nvPr>
            <p:ph type="subTitle" idx="3"/>
          </p:nvPr>
        </p:nvSpPr>
        <p:spPr>
          <a:xfrm>
            <a:off x="3832599" y="2093098"/>
            <a:ext cx="1468500" cy="4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91" name="Google Shape;91;p16"/>
          <p:cNvSpPr txBox="1"/>
          <p:nvPr>
            <p:ph type="subTitle" idx="4"/>
          </p:nvPr>
        </p:nvSpPr>
        <p:spPr>
          <a:xfrm>
            <a:off x="5399648" y="2093347"/>
            <a:ext cx="1468500" cy="4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92" name="Google Shape;92;p16"/>
          <p:cNvSpPr txBox="1"/>
          <p:nvPr>
            <p:ph type="subTitle" idx="5"/>
          </p:nvPr>
        </p:nvSpPr>
        <p:spPr>
          <a:xfrm>
            <a:off x="705300" y="1705872"/>
            <a:ext cx="1468500" cy="3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p:txBody>
      </p:sp>
      <p:sp>
        <p:nvSpPr>
          <p:cNvPr id="93" name="Google Shape;93;p16"/>
          <p:cNvSpPr txBox="1"/>
          <p:nvPr>
            <p:ph type="subTitle" idx="6"/>
          </p:nvPr>
        </p:nvSpPr>
        <p:spPr>
          <a:xfrm>
            <a:off x="2269007" y="1705863"/>
            <a:ext cx="1468500" cy="3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p:txBody>
      </p:sp>
      <p:sp>
        <p:nvSpPr>
          <p:cNvPr id="94" name="Google Shape;94;p16"/>
          <p:cNvSpPr txBox="1"/>
          <p:nvPr>
            <p:ph type="subTitle" idx="7"/>
          </p:nvPr>
        </p:nvSpPr>
        <p:spPr>
          <a:xfrm>
            <a:off x="3832591" y="1705863"/>
            <a:ext cx="1468500" cy="3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p:txBody>
      </p:sp>
      <p:sp>
        <p:nvSpPr>
          <p:cNvPr id="95" name="Google Shape;95;p16"/>
          <p:cNvSpPr txBox="1"/>
          <p:nvPr>
            <p:ph type="subTitle" idx="8"/>
          </p:nvPr>
        </p:nvSpPr>
        <p:spPr>
          <a:xfrm>
            <a:off x="5396177" y="1705601"/>
            <a:ext cx="1468500" cy="3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p:txBody>
      </p:sp>
      <p:sp>
        <p:nvSpPr>
          <p:cNvPr id="96" name="Google Shape;96;p16"/>
          <p:cNvSpPr txBox="1"/>
          <p:nvPr>
            <p:ph type="title"/>
          </p:nvPr>
        </p:nvSpPr>
        <p:spPr>
          <a:xfrm>
            <a:off x="685351" y="489150"/>
            <a:ext cx="7768800" cy="7185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97" name="Google Shape;97;p16"/>
          <p:cNvSpPr txBox="1"/>
          <p:nvPr>
            <p:ph type="subTitle" idx="9"/>
          </p:nvPr>
        </p:nvSpPr>
        <p:spPr>
          <a:xfrm>
            <a:off x="6970150" y="2093347"/>
            <a:ext cx="1468500" cy="4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98" name="Google Shape;98;p16"/>
          <p:cNvSpPr txBox="1"/>
          <p:nvPr>
            <p:ph type="subTitle" idx="13"/>
          </p:nvPr>
        </p:nvSpPr>
        <p:spPr>
          <a:xfrm>
            <a:off x="6966677" y="1705601"/>
            <a:ext cx="1468500" cy="3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1">
  <p:cSld name="TITLE_ONLY_1_1_1_1_1">
    <p:spTree>
      <p:nvGrpSpPr>
        <p:cNvPr id="99" name="Shape 99"/>
        <p:cNvGrpSpPr/>
        <p:nvPr/>
      </p:nvGrpSpPr>
      <p:grpSpPr>
        <a:xfrm>
          <a:off x="0" y="0"/>
          <a:ext cx="0" cy="0"/>
          <a:chOff x="0" y="0"/>
          <a:chExt cx="0" cy="0"/>
        </a:xfrm>
      </p:grpSpPr>
      <p:pic>
        <p:nvPicPr>
          <p:cNvPr id="100" name="Google Shape;100;p17"/>
          <p:cNvPicPr preferRelativeResize="0"/>
          <p:nvPr/>
        </p:nvPicPr>
        <p:blipFill rotWithShape="1">
          <a:blip r:embed="rId2"/>
          <a:srcRect l="29" r="39"/>
          <a:stretch>
            <a:fillRect/>
          </a:stretch>
        </p:blipFill>
        <p:spPr>
          <a:xfrm>
            <a:off x="0" y="3622"/>
            <a:ext cx="9144000" cy="5136257"/>
          </a:xfrm>
          <a:prstGeom prst="rect">
            <a:avLst/>
          </a:prstGeom>
          <a:noFill/>
          <a:ln>
            <a:noFill/>
          </a:ln>
        </p:spPr>
      </p:pic>
      <p:sp>
        <p:nvSpPr>
          <p:cNvPr id="101" name="Google Shape;101;p17"/>
          <p:cNvSpPr txBox="1"/>
          <p:nvPr>
            <p:ph type="title"/>
          </p:nvPr>
        </p:nvSpPr>
        <p:spPr>
          <a:xfrm>
            <a:off x="700800" y="491825"/>
            <a:ext cx="7742400" cy="65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2">
  <p:cSld name="TITLE_ONLY_1_1_1_1_1_1">
    <p:spTree>
      <p:nvGrpSpPr>
        <p:cNvPr id="102" name="Shape 102"/>
        <p:cNvGrpSpPr/>
        <p:nvPr/>
      </p:nvGrpSpPr>
      <p:grpSpPr>
        <a:xfrm>
          <a:off x="0" y="0"/>
          <a:ext cx="0" cy="0"/>
          <a:chOff x="0" y="0"/>
          <a:chExt cx="0" cy="0"/>
        </a:xfrm>
      </p:grpSpPr>
      <p:pic>
        <p:nvPicPr>
          <p:cNvPr id="103" name="Google Shape;103;p18"/>
          <p:cNvPicPr preferRelativeResize="0"/>
          <p:nvPr/>
        </p:nvPicPr>
        <p:blipFill rotWithShape="1">
          <a:blip r:embed="rId2"/>
          <a:srcRect t="59" b="59"/>
          <a:stretch>
            <a:fillRect/>
          </a:stretch>
        </p:blipFill>
        <p:spPr>
          <a:xfrm>
            <a:off x="0" y="3622"/>
            <a:ext cx="9144001" cy="5136258"/>
          </a:xfrm>
          <a:prstGeom prst="rect">
            <a:avLst/>
          </a:prstGeom>
          <a:noFill/>
          <a:ln>
            <a:noFill/>
          </a:ln>
        </p:spPr>
      </p:pic>
      <p:sp>
        <p:nvSpPr>
          <p:cNvPr id="104" name="Google Shape;104;p18"/>
          <p:cNvSpPr txBox="1"/>
          <p:nvPr>
            <p:ph type="title"/>
          </p:nvPr>
        </p:nvSpPr>
        <p:spPr>
          <a:xfrm>
            <a:off x="700800" y="491825"/>
            <a:ext cx="7742400" cy="65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p:cSld name="ONE_COLUMN_TEXT_2_1_1">
    <p:spTree>
      <p:nvGrpSpPr>
        <p:cNvPr id="105" name="Shape 105"/>
        <p:cNvGrpSpPr/>
        <p:nvPr/>
      </p:nvGrpSpPr>
      <p:grpSpPr>
        <a:xfrm>
          <a:off x="0" y="0"/>
          <a:ext cx="0" cy="0"/>
          <a:chOff x="0" y="0"/>
          <a:chExt cx="0" cy="0"/>
        </a:xfrm>
      </p:grpSpPr>
      <p:pic>
        <p:nvPicPr>
          <p:cNvPr id="106" name="Google Shape;106;p19"/>
          <p:cNvPicPr preferRelativeResize="0"/>
          <p:nvPr/>
        </p:nvPicPr>
        <p:blipFill rotWithShape="1">
          <a:blip r:embed="rId2"/>
          <a:srcRect t="29" b="19"/>
          <a:stretch>
            <a:fillRect/>
          </a:stretch>
        </p:blipFill>
        <p:spPr>
          <a:xfrm>
            <a:off x="0" y="3622"/>
            <a:ext cx="9144000" cy="5136258"/>
          </a:xfrm>
          <a:prstGeom prst="rect">
            <a:avLst/>
          </a:prstGeom>
          <a:noFill/>
          <a:ln>
            <a:noFill/>
          </a:ln>
        </p:spPr>
      </p:pic>
      <p:sp>
        <p:nvSpPr>
          <p:cNvPr id="107" name="Google Shape;107;p19"/>
          <p:cNvSpPr txBox="1"/>
          <p:nvPr>
            <p:ph type="subTitle" idx="1"/>
          </p:nvPr>
        </p:nvSpPr>
        <p:spPr>
          <a:xfrm>
            <a:off x="4009725" y="1500688"/>
            <a:ext cx="4526400" cy="1632300"/>
          </a:xfrm>
          <a:prstGeom prst="rect">
            <a:avLst/>
          </a:prstGeom>
          <a:noFill/>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2300" b="0">
                <a:solidFill>
                  <a:schemeClr val="accent2"/>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108" name="Google Shape;108;p19"/>
          <p:cNvSpPr txBox="1"/>
          <p:nvPr>
            <p:ph type="title"/>
          </p:nvPr>
        </p:nvSpPr>
        <p:spPr>
          <a:xfrm>
            <a:off x="6539800" y="3092413"/>
            <a:ext cx="1996200" cy="429900"/>
          </a:xfrm>
          <a:prstGeom prst="rect">
            <a:avLst/>
          </a:prstGeom>
        </p:spPr>
        <p:txBody>
          <a:bodyPr spcFirstLastPara="1" wrap="square" lIns="91425" tIns="91425" rIns="91425" bIns="91425" anchor="ctr" anchorCtr="0">
            <a:noAutofit/>
          </a:bodyPr>
          <a:lstStyle>
            <a:lvl1pPr lvl="0" algn="r">
              <a:spcBef>
                <a:spcPts val="0"/>
              </a:spcBef>
              <a:spcAft>
                <a:spcPts val="0"/>
              </a:spcAft>
              <a:buNone/>
              <a:defRPr sz="2300" b="0"/>
            </a:lvl1pPr>
            <a:lvl2pPr lvl="1" algn="r">
              <a:spcBef>
                <a:spcPts val="0"/>
              </a:spcBef>
              <a:spcAft>
                <a:spcPts val="0"/>
              </a:spcAft>
              <a:buNone/>
              <a:defRPr sz="2300" b="0"/>
            </a:lvl2pPr>
            <a:lvl3pPr lvl="2" algn="r">
              <a:spcBef>
                <a:spcPts val="0"/>
              </a:spcBef>
              <a:spcAft>
                <a:spcPts val="0"/>
              </a:spcAft>
              <a:buNone/>
              <a:defRPr sz="2300" b="0"/>
            </a:lvl3pPr>
            <a:lvl4pPr lvl="3" algn="r">
              <a:spcBef>
                <a:spcPts val="0"/>
              </a:spcBef>
              <a:spcAft>
                <a:spcPts val="0"/>
              </a:spcAft>
              <a:buNone/>
              <a:defRPr sz="2300" b="0"/>
            </a:lvl4pPr>
            <a:lvl5pPr lvl="4" algn="r">
              <a:spcBef>
                <a:spcPts val="0"/>
              </a:spcBef>
              <a:spcAft>
                <a:spcPts val="0"/>
              </a:spcAft>
              <a:buNone/>
              <a:defRPr sz="2300" b="0"/>
            </a:lvl5pPr>
            <a:lvl6pPr lvl="5" algn="r">
              <a:spcBef>
                <a:spcPts val="0"/>
              </a:spcBef>
              <a:spcAft>
                <a:spcPts val="0"/>
              </a:spcAft>
              <a:buNone/>
              <a:defRPr sz="2300" b="0"/>
            </a:lvl6pPr>
            <a:lvl7pPr lvl="6" algn="r">
              <a:spcBef>
                <a:spcPts val="0"/>
              </a:spcBef>
              <a:spcAft>
                <a:spcPts val="0"/>
              </a:spcAft>
              <a:buNone/>
              <a:defRPr sz="2300" b="0"/>
            </a:lvl7pPr>
            <a:lvl8pPr lvl="7" algn="r">
              <a:spcBef>
                <a:spcPts val="0"/>
              </a:spcBef>
              <a:spcAft>
                <a:spcPts val="0"/>
              </a:spcAft>
              <a:buNone/>
              <a:defRPr sz="2300" b="0"/>
            </a:lvl8pPr>
            <a:lvl9pPr lvl="8" algn="r">
              <a:spcBef>
                <a:spcPts val="0"/>
              </a:spcBef>
              <a:spcAft>
                <a:spcPts val="0"/>
              </a:spcAft>
              <a:buNone/>
              <a:defRPr sz="2300" b="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1">
  <p:cSld name="ONE_COLUMN_TEXT_1_1_1_1">
    <p:spTree>
      <p:nvGrpSpPr>
        <p:cNvPr id="109" name="Shape 109"/>
        <p:cNvGrpSpPr/>
        <p:nvPr/>
      </p:nvGrpSpPr>
      <p:grpSpPr>
        <a:xfrm>
          <a:off x="0" y="0"/>
          <a:ext cx="0" cy="0"/>
          <a:chOff x="0" y="0"/>
          <a:chExt cx="0" cy="0"/>
        </a:xfrm>
      </p:grpSpPr>
      <p:pic>
        <p:nvPicPr>
          <p:cNvPr id="110" name="Google Shape;110;p20"/>
          <p:cNvPicPr preferRelativeResize="0"/>
          <p:nvPr/>
        </p:nvPicPr>
        <p:blipFill rotWithShape="1">
          <a:blip r:embed="rId2"/>
          <a:srcRect/>
          <a:stretch>
            <a:fillRect/>
          </a:stretch>
        </p:blipFill>
        <p:spPr>
          <a:xfrm>
            <a:off x="0" y="572"/>
            <a:ext cx="9144001" cy="5142357"/>
          </a:xfrm>
          <a:prstGeom prst="rect">
            <a:avLst/>
          </a:prstGeom>
          <a:noFill/>
          <a:ln>
            <a:noFill/>
          </a:ln>
        </p:spPr>
      </p:pic>
      <p:sp>
        <p:nvSpPr>
          <p:cNvPr id="111" name="Google Shape;111;p20"/>
          <p:cNvSpPr txBox="1"/>
          <p:nvPr>
            <p:ph type="subTitle" idx="1"/>
          </p:nvPr>
        </p:nvSpPr>
        <p:spPr>
          <a:xfrm>
            <a:off x="696325" y="1440500"/>
            <a:ext cx="3875700" cy="261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2800"/>
              <a:buChar char="▴"/>
              <a:defRPr b="0"/>
            </a:lvl1pPr>
            <a:lvl2pPr lvl="1" algn="ctr" rtl="0">
              <a:lnSpc>
                <a:spcPct val="100000"/>
              </a:lnSpc>
              <a:spcBef>
                <a:spcPts val="1000"/>
              </a:spcBef>
              <a:spcAft>
                <a:spcPts val="0"/>
              </a:spcAft>
              <a:buSzPts val="2800"/>
              <a:buChar char="○"/>
              <a:defRPr sz="2800"/>
            </a:lvl2pPr>
            <a:lvl3pPr lvl="2" algn="ctr" rtl="0">
              <a:lnSpc>
                <a:spcPct val="100000"/>
              </a:lnSpc>
              <a:spcBef>
                <a:spcPts val="0"/>
              </a:spcBef>
              <a:spcAft>
                <a:spcPts val="0"/>
              </a:spcAft>
              <a:buSzPts val="2800"/>
              <a:buChar char="■"/>
              <a:defRPr sz="2800"/>
            </a:lvl3pPr>
            <a:lvl4pPr lvl="3" algn="ctr" rtl="0">
              <a:lnSpc>
                <a:spcPct val="100000"/>
              </a:lnSpc>
              <a:spcBef>
                <a:spcPts val="0"/>
              </a:spcBef>
              <a:spcAft>
                <a:spcPts val="0"/>
              </a:spcAft>
              <a:buSzPts val="2800"/>
              <a:buChar char="●"/>
              <a:defRPr sz="2800"/>
            </a:lvl4pPr>
            <a:lvl5pPr lvl="4" algn="ctr" rtl="0">
              <a:lnSpc>
                <a:spcPct val="100000"/>
              </a:lnSpc>
              <a:spcBef>
                <a:spcPts val="0"/>
              </a:spcBef>
              <a:spcAft>
                <a:spcPts val="0"/>
              </a:spcAft>
              <a:buSzPts val="2800"/>
              <a:buChar char="○"/>
              <a:defRPr sz="2800"/>
            </a:lvl5pPr>
            <a:lvl6pPr lvl="5" algn="ctr" rtl="0">
              <a:lnSpc>
                <a:spcPct val="100000"/>
              </a:lnSpc>
              <a:spcBef>
                <a:spcPts val="0"/>
              </a:spcBef>
              <a:spcAft>
                <a:spcPts val="0"/>
              </a:spcAft>
              <a:buSzPts val="2800"/>
              <a:buChar char="■"/>
              <a:defRPr sz="2800"/>
            </a:lvl6pPr>
            <a:lvl7pPr lvl="6" algn="ctr" rtl="0">
              <a:lnSpc>
                <a:spcPct val="100000"/>
              </a:lnSpc>
              <a:spcBef>
                <a:spcPts val="0"/>
              </a:spcBef>
              <a:spcAft>
                <a:spcPts val="0"/>
              </a:spcAft>
              <a:buSzPts val="2800"/>
              <a:buChar char="●"/>
              <a:defRPr sz="2800"/>
            </a:lvl7pPr>
            <a:lvl8pPr lvl="7" algn="ctr" rtl="0">
              <a:lnSpc>
                <a:spcPct val="100000"/>
              </a:lnSpc>
              <a:spcBef>
                <a:spcPts val="0"/>
              </a:spcBef>
              <a:spcAft>
                <a:spcPts val="0"/>
              </a:spcAft>
              <a:buSzPts val="2800"/>
              <a:buChar char="○"/>
              <a:defRPr sz="2800"/>
            </a:lvl8pPr>
            <a:lvl9pPr lvl="8" algn="ctr" rtl="0">
              <a:lnSpc>
                <a:spcPct val="100000"/>
              </a:lnSpc>
              <a:spcBef>
                <a:spcPts val="0"/>
              </a:spcBef>
              <a:spcAft>
                <a:spcPts val="0"/>
              </a:spcAft>
              <a:buSzPts val="2800"/>
              <a:buChar char="■"/>
              <a:defRPr sz="2800"/>
            </a:lvl9pPr>
          </a:lstStyle>
          <a:p/>
        </p:txBody>
      </p:sp>
      <p:sp>
        <p:nvSpPr>
          <p:cNvPr id="112" name="Google Shape;112;p20"/>
          <p:cNvSpPr txBox="1"/>
          <p:nvPr>
            <p:ph type="title"/>
          </p:nvPr>
        </p:nvSpPr>
        <p:spPr>
          <a:xfrm>
            <a:off x="696325" y="491775"/>
            <a:ext cx="3875700" cy="70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2" name="Shape 12"/>
        <p:cNvGrpSpPr/>
        <p:nvPr/>
      </p:nvGrpSpPr>
      <p:grpSpPr>
        <a:xfrm>
          <a:off x="0" y="0"/>
          <a:ext cx="0" cy="0"/>
          <a:chOff x="0" y="0"/>
          <a:chExt cx="0" cy="0"/>
        </a:xfrm>
      </p:grpSpPr>
      <p:pic>
        <p:nvPicPr>
          <p:cNvPr id="13" name="Google Shape;13;p3"/>
          <p:cNvPicPr preferRelativeResize="0"/>
          <p:nvPr/>
        </p:nvPicPr>
        <p:blipFill rotWithShape="1">
          <a:blip r:embed="rId2"/>
          <a:srcRect/>
          <a:stretch>
            <a:fillRect/>
          </a:stretch>
        </p:blipFill>
        <p:spPr>
          <a:xfrm>
            <a:off x="0" y="3622"/>
            <a:ext cx="9144001" cy="5136257"/>
          </a:xfrm>
          <a:prstGeom prst="rect">
            <a:avLst/>
          </a:prstGeom>
          <a:noFill/>
          <a:ln>
            <a:noFill/>
          </a:ln>
        </p:spPr>
      </p:pic>
      <p:sp>
        <p:nvSpPr>
          <p:cNvPr id="14" name="Google Shape;14;p3"/>
          <p:cNvSpPr txBox="1"/>
          <p:nvPr>
            <p:ph type="title"/>
          </p:nvPr>
        </p:nvSpPr>
        <p:spPr>
          <a:xfrm>
            <a:off x="2786650" y="2570794"/>
            <a:ext cx="3570600" cy="10074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3300"/>
              <a:buNone/>
              <a:defRPr sz="5000" b="0"/>
            </a:lvl1pPr>
            <a:lvl2pPr lvl="1" rtl="0">
              <a:spcBef>
                <a:spcPts val="0"/>
              </a:spcBef>
              <a:spcAft>
                <a:spcPts val="0"/>
              </a:spcAft>
              <a:buClr>
                <a:schemeClr val="accent1"/>
              </a:buClr>
              <a:buSzPts val="3200"/>
              <a:buNone/>
              <a:defRPr>
                <a:solidFill>
                  <a:schemeClr val="accent1"/>
                </a:solidFill>
              </a:defRPr>
            </a:lvl2pPr>
            <a:lvl3pPr lvl="2" rtl="0">
              <a:spcBef>
                <a:spcPts val="0"/>
              </a:spcBef>
              <a:spcAft>
                <a:spcPts val="0"/>
              </a:spcAft>
              <a:buClr>
                <a:schemeClr val="accent1"/>
              </a:buClr>
              <a:buSzPts val="3200"/>
              <a:buNone/>
              <a:defRPr>
                <a:solidFill>
                  <a:schemeClr val="accent1"/>
                </a:solidFill>
              </a:defRPr>
            </a:lvl3pPr>
            <a:lvl4pPr lvl="3" rtl="0">
              <a:spcBef>
                <a:spcPts val="0"/>
              </a:spcBef>
              <a:spcAft>
                <a:spcPts val="0"/>
              </a:spcAft>
              <a:buClr>
                <a:schemeClr val="accent1"/>
              </a:buClr>
              <a:buSzPts val="3200"/>
              <a:buNone/>
              <a:defRPr>
                <a:solidFill>
                  <a:schemeClr val="accent1"/>
                </a:solidFill>
              </a:defRPr>
            </a:lvl4pPr>
            <a:lvl5pPr lvl="4" rtl="0">
              <a:spcBef>
                <a:spcPts val="0"/>
              </a:spcBef>
              <a:spcAft>
                <a:spcPts val="0"/>
              </a:spcAft>
              <a:buClr>
                <a:schemeClr val="accent1"/>
              </a:buClr>
              <a:buSzPts val="3200"/>
              <a:buNone/>
              <a:defRPr>
                <a:solidFill>
                  <a:schemeClr val="accent1"/>
                </a:solidFill>
              </a:defRPr>
            </a:lvl5pPr>
            <a:lvl6pPr lvl="5" rtl="0">
              <a:spcBef>
                <a:spcPts val="0"/>
              </a:spcBef>
              <a:spcAft>
                <a:spcPts val="0"/>
              </a:spcAft>
              <a:buClr>
                <a:schemeClr val="accent1"/>
              </a:buClr>
              <a:buSzPts val="3200"/>
              <a:buNone/>
              <a:defRPr>
                <a:solidFill>
                  <a:schemeClr val="accent1"/>
                </a:solidFill>
              </a:defRPr>
            </a:lvl6pPr>
            <a:lvl7pPr lvl="6" rtl="0">
              <a:spcBef>
                <a:spcPts val="0"/>
              </a:spcBef>
              <a:spcAft>
                <a:spcPts val="0"/>
              </a:spcAft>
              <a:buClr>
                <a:schemeClr val="accent1"/>
              </a:buClr>
              <a:buSzPts val="3200"/>
              <a:buNone/>
              <a:defRPr>
                <a:solidFill>
                  <a:schemeClr val="accent1"/>
                </a:solidFill>
              </a:defRPr>
            </a:lvl7pPr>
            <a:lvl8pPr lvl="7" rtl="0">
              <a:spcBef>
                <a:spcPts val="0"/>
              </a:spcBef>
              <a:spcAft>
                <a:spcPts val="0"/>
              </a:spcAft>
              <a:buClr>
                <a:schemeClr val="accent1"/>
              </a:buClr>
              <a:buSzPts val="3200"/>
              <a:buNone/>
              <a:defRPr>
                <a:solidFill>
                  <a:schemeClr val="accent1"/>
                </a:solidFill>
              </a:defRPr>
            </a:lvl8pPr>
            <a:lvl9pPr lvl="8" rtl="0">
              <a:spcBef>
                <a:spcPts val="0"/>
              </a:spcBef>
              <a:spcAft>
                <a:spcPts val="0"/>
              </a:spcAft>
              <a:buClr>
                <a:schemeClr val="accent1"/>
              </a:buClr>
              <a:buSzPts val="3200"/>
              <a:buNone/>
              <a:defRPr>
                <a:solidFill>
                  <a:schemeClr val="accent1"/>
                </a:solidFill>
              </a:defRPr>
            </a:lvl9pPr>
          </a:lstStyle>
          <a:p/>
        </p:txBody>
      </p:sp>
      <p:sp>
        <p:nvSpPr>
          <p:cNvPr id="15" name="Google Shape;15;p3"/>
          <p:cNvSpPr txBox="1"/>
          <p:nvPr>
            <p:ph type="title" idx="2" hasCustomPrompt="1"/>
          </p:nvPr>
        </p:nvSpPr>
        <p:spPr>
          <a:xfrm>
            <a:off x="3797100" y="1317190"/>
            <a:ext cx="1549800" cy="164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10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6" name="Google Shape;16;p3"/>
          <p:cNvSpPr txBox="1"/>
          <p:nvPr>
            <p:ph type="subTitle" idx="1"/>
          </p:nvPr>
        </p:nvSpPr>
        <p:spPr>
          <a:xfrm>
            <a:off x="2709225" y="3423109"/>
            <a:ext cx="3725700" cy="4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b="0"/>
            </a:lvl1pPr>
            <a:lvl2pPr lvl="1" algn="ctr" rtl="0">
              <a:lnSpc>
                <a:spcPct val="100000"/>
              </a:lnSpc>
              <a:spcBef>
                <a:spcPts val="0"/>
              </a:spcBef>
              <a:spcAft>
                <a:spcPts val="0"/>
              </a:spcAft>
              <a:buNone/>
              <a:defRPr sz="1400" b="0"/>
            </a:lvl2pPr>
            <a:lvl3pPr lvl="2" algn="ctr" rtl="0">
              <a:lnSpc>
                <a:spcPct val="100000"/>
              </a:lnSpc>
              <a:spcBef>
                <a:spcPts val="0"/>
              </a:spcBef>
              <a:spcAft>
                <a:spcPts val="0"/>
              </a:spcAft>
              <a:buNone/>
              <a:defRPr sz="1400" b="0"/>
            </a:lvl3pPr>
            <a:lvl4pPr lvl="3" algn="ctr" rtl="0">
              <a:lnSpc>
                <a:spcPct val="100000"/>
              </a:lnSpc>
              <a:spcBef>
                <a:spcPts val="0"/>
              </a:spcBef>
              <a:spcAft>
                <a:spcPts val="0"/>
              </a:spcAft>
              <a:buNone/>
              <a:defRPr sz="1400" b="0"/>
            </a:lvl4pPr>
            <a:lvl5pPr lvl="4" algn="ctr" rtl="0">
              <a:lnSpc>
                <a:spcPct val="100000"/>
              </a:lnSpc>
              <a:spcBef>
                <a:spcPts val="0"/>
              </a:spcBef>
              <a:spcAft>
                <a:spcPts val="0"/>
              </a:spcAft>
              <a:buNone/>
              <a:defRPr sz="1400" b="0"/>
            </a:lvl5pPr>
            <a:lvl6pPr lvl="5" algn="ctr" rtl="0">
              <a:lnSpc>
                <a:spcPct val="100000"/>
              </a:lnSpc>
              <a:spcBef>
                <a:spcPts val="0"/>
              </a:spcBef>
              <a:spcAft>
                <a:spcPts val="0"/>
              </a:spcAft>
              <a:buNone/>
              <a:defRPr sz="1400" b="0"/>
            </a:lvl6pPr>
            <a:lvl7pPr lvl="6" algn="ctr" rtl="0">
              <a:lnSpc>
                <a:spcPct val="100000"/>
              </a:lnSpc>
              <a:spcBef>
                <a:spcPts val="0"/>
              </a:spcBef>
              <a:spcAft>
                <a:spcPts val="0"/>
              </a:spcAft>
              <a:buNone/>
              <a:defRPr sz="1400" b="0"/>
            </a:lvl7pPr>
            <a:lvl8pPr lvl="7" algn="ctr" rtl="0">
              <a:lnSpc>
                <a:spcPct val="100000"/>
              </a:lnSpc>
              <a:spcBef>
                <a:spcPts val="0"/>
              </a:spcBef>
              <a:spcAft>
                <a:spcPts val="0"/>
              </a:spcAft>
              <a:buNone/>
              <a:defRPr sz="1400" b="0"/>
            </a:lvl8pPr>
            <a:lvl9pPr lvl="8" algn="ctr" rtl="0">
              <a:lnSpc>
                <a:spcPct val="100000"/>
              </a:lnSpc>
              <a:spcBef>
                <a:spcPts val="0"/>
              </a:spcBef>
              <a:spcAft>
                <a:spcPts val="0"/>
              </a:spcAft>
              <a:buNone/>
              <a:defRPr sz="1400" b="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p:cSld name="CUSTOM_1">
    <p:spTree>
      <p:nvGrpSpPr>
        <p:cNvPr id="113" name="Shape 113"/>
        <p:cNvGrpSpPr/>
        <p:nvPr/>
      </p:nvGrpSpPr>
      <p:grpSpPr>
        <a:xfrm>
          <a:off x="0" y="0"/>
          <a:ext cx="0" cy="0"/>
          <a:chOff x="0" y="0"/>
          <a:chExt cx="0" cy="0"/>
        </a:xfrm>
      </p:grpSpPr>
      <p:pic>
        <p:nvPicPr>
          <p:cNvPr id="114" name="Google Shape;114;p21"/>
          <p:cNvPicPr preferRelativeResize="0"/>
          <p:nvPr/>
        </p:nvPicPr>
        <p:blipFill rotWithShape="1">
          <a:blip r:embed="rId2"/>
          <a:srcRect t="59" b="59"/>
          <a:stretch>
            <a:fillRect/>
          </a:stretch>
        </p:blipFill>
        <p:spPr>
          <a:xfrm>
            <a:off x="0" y="3622"/>
            <a:ext cx="9144001" cy="5136258"/>
          </a:xfrm>
          <a:prstGeom prst="rect">
            <a:avLst/>
          </a:prstGeom>
          <a:noFill/>
          <a:ln>
            <a:noFill/>
          </a:ln>
        </p:spPr>
      </p:pic>
      <p:sp>
        <p:nvSpPr>
          <p:cNvPr id="115" name="Google Shape;115;p21"/>
          <p:cNvSpPr txBox="1"/>
          <p:nvPr>
            <p:ph type="title"/>
          </p:nvPr>
        </p:nvSpPr>
        <p:spPr>
          <a:xfrm>
            <a:off x="696325" y="493500"/>
            <a:ext cx="7751400" cy="572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16" name="Google Shape;116;p21"/>
          <p:cNvSpPr txBox="1"/>
          <p:nvPr>
            <p:ph type="title" idx="2"/>
          </p:nvPr>
        </p:nvSpPr>
        <p:spPr>
          <a:xfrm>
            <a:off x="2108352" y="1605920"/>
            <a:ext cx="2047200" cy="492900"/>
          </a:xfrm>
          <a:prstGeom prst="rect">
            <a:avLst/>
          </a:prstGeom>
        </p:spPr>
        <p:txBody>
          <a:bodyPr spcFirstLastPara="1" wrap="square" lIns="91425" tIns="91425" rIns="91425" bIns="91425" anchor="ctr" anchorCtr="0">
            <a:noAutofit/>
          </a:bodyPr>
          <a:lstStyle>
            <a:lvl1pPr lvl="0" algn="r" rtl="0">
              <a:lnSpc>
                <a:spcPct val="115000"/>
              </a:lnSpc>
              <a:spcBef>
                <a:spcPts val="0"/>
              </a:spcBef>
              <a:spcAft>
                <a:spcPts val="0"/>
              </a:spcAft>
              <a:buSzPts val="2000"/>
              <a:buNone/>
              <a:defRPr sz="2300" b="0">
                <a:solidFill>
                  <a:schemeClr val="accent2"/>
                </a:solidFill>
              </a:defRPr>
            </a:lvl1pPr>
            <a:lvl2pPr lvl="1" algn="r" rtl="0">
              <a:spcBef>
                <a:spcPts val="0"/>
              </a:spcBef>
              <a:spcAft>
                <a:spcPts val="0"/>
              </a:spcAft>
              <a:buSzPts val="2000"/>
              <a:buNone/>
              <a:defRPr sz="2000"/>
            </a:lvl2pPr>
            <a:lvl3pPr lvl="2" algn="r" rtl="0">
              <a:spcBef>
                <a:spcPts val="0"/>
              </a:spcBef>
              <a:spcAft>
                <a:spcPts val="0"/>
              </a:spcAft>
              <a:buSzPts val="2000"/>
              <a:buNone/>
              <a:defRPr sz="2000"/>
            </a:lvl3pPr>
            <a:lvl4pPr lvl="3" algn="r" rtl="0">
              <a:spcBef>
                <a:spcPts val="0"/>
              </a:spcBef>
              <a:spcAft>
                <a:spcPts val="0"/>
              </a:spcAft>
              <a:buSzPts val="2000"/>
              <a:buNone/>
              <a:defRPr sz="2000"/>
            </a:lvl4pPr>
            <a:lvl5pPr lvl="4" algn="r" rtl="0">
              <a:spcBef>
                <a:spcPts val="0"/>
              </a:spcBef>
              <a:spcAft>
                <a:spcPts val="0"/>
              </a:spcAft>
              <a:buSzPts val="2000"/>
              <a:buNone/>
              <a:defRPr sz="2000"/>
            </a:lvl5pPr>
            <a:lvl6pPr lvl="5" algn="r" rtl="0">
              <a:spcBef>
                <a:spcPts val="0"/>
              </a:spcBef>
              <a:spcAft>
                <a:spcPts val="0"/>
              </a:spcAft>
              <a:buSzPts val="2000"/>
              <a:buNone/>
              <a:defRPr sz="2000"/>
            </a:lvl6pPr>
            <a:lvl7pPr lvl="6" algn="r" rtl="0">
              <a:spcBef>
                <a:spcPts val="0"/>
              </a:spcBef>
              <a:spcAft>
                <a:spcPts val="0"/>
              </a:spcAft>
              <a:buSzPts val="2000"/>
              <a:buNone/>
              <a:defRPr sz="2000"/>
            </a:lvl7pPr>
            <a:lvl8pPr lvl="7" algn="r" rtl="0">
              <a:spcBef>
                <a:spcPts val="0"/>
              </a:spcBef>
              <a:spcAft>
                <a:spcPts val="0"/>
              </a:spcAft>
              <a:buSzPts val="2000"/>
              <a:buNone/>
              <a:defRPr sz="2000"/>
            </a:lvl8pPr>
            <a:lvl9pPr lvl="8" algn="r" rtl="0">
              <a:spcBef>
                <a:spcPts val="0"/>
              </a:spcBef>
              <a:spcAft>
                <a:spcPts val="0"/>
              </a:spcAft>
              <a:buSzPts val="2000"/>
              <a:buNone/>
              <a:defRPr sz="2000"/>
            </a:lvl9pPr>
          </a:lstStyle>
          <a:p/>
        </p:txBody>
      </p:sp>
      <p:sp>
        <p:nvSpPr>
          <p:cNvPr id="117" name="Google Shape;117;p21"/>
          <p:cNvSpPr txBox="1"/>
          <p:nvPr>
            <p:ph type="subTitle" idx="1"/>
          </p:nvPr>
        </p:nvSpPr>
        <p:spPr>
          <a:xfrm>
            <a:off x="2108325" y="2007259"/>
            <a:ext cx="2047200" cy="679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b="0"/>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p:txBody>
      </p:sp>
      <p:sp>
        <p:nvSpPr>
          <p:cNvPr id="118" name="Google Shape;118;p21"/>
          <p:cNvSpPr txBox="1"/>
          <p:nvPr>
            <p:ph type="title" idx="3"/>
          </p:nvPr>
        </p:nvSpPr>
        <p:spPr>
          <a:xfrm>
            <a:off x="4988537" y="1605912"/>
            <a:ext cx="2047200" cy="492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300" b="0">
                <a:solidFill>
                  <a:schemeClr val="accent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19" name="Google Shape;119;p21"/>
          <p:cNvSpPr txBox="1"/>
          <p:nvPr>
            <p:ph type="subTitle" idx="4"/>
          </p:nvPr>
        </p:nvSpPr>
        <p:spPr>
          <a:xfrm>
            <a:off x="4988537" y="2007259"/>
            <a:ext cx="2047200" cy="67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b="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20" name="Google Shape;120;p21"/>
          <p:cNvSpPr txBox="1"/>
          <p:nvPr>
            <p:ph type="title" idx="5"/>
          </p:nvPr>
        </p:nvSpPr>
        <p:spPr>
          <a:xfrm>
            <a:off x="2108352" y="3148678"/>
            <a:ext cx="2047200" cy="492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000"/>
              <a:buNone/>
              <a:defRPr sz="2300" b="0">
                <a:solidFill>
                  <a:schemeClr val="accent2"/>
                </a:solidFill>
              </a:defRPr>
            </a:lvl1pPr>
            <a:lvl2pPr lvl="1" algn="r" rtl="0">
              <a:spcBef>
                <a:spcPts val="0"/>
              </a:spcBef>
              <a:spcAft>
                <a:spcPts val="0"/>
              </a:spcAft>
              <a:buSzPts val="2000"/>
              <a:buNone/>
              <a:defRPr sz="2000"/>
            </a:lvl2pPr>
            <a:lvl3pPr lvl="2" algn="r" rtl="0">
              <a:spcBef>
                <a:spcPts val="0"/>
              </a:spcBef>
              <a:spcAft>
                <a:spcPts val="0"/>
              </a:spcAft>
              <a:buSzPts val="2000"/>
              <a:buNone/>
              <a:defRPr sz="2000"/>
            </a:lvl3pPr>
            <a:lvl4pPr lvl="3" algn="r" rtl="0">
              <a:spcBef>
                <a:spcPts val="0"/>
              </a:spcBef>
              <a:spcAft>
                <a:spcPts val="0"/>
              </a:spcAft>
              <a:buSzPts val="2000"/>
              <a:buNone/>
              <a:defRPr sz="2000"/>
            </a:lvl4pPr>
            <a:lvl5pPr lvl="4" algn="r" rtl="0">
              <a:spcBef>
                <a:spcPts val="0"/>
              </a:spcBef>
              <a:spcAft>
                <a:spcPts val="0"/>
              </a:spcAft>
              <a:buSzPts val="2000"/>
              <a:buNone/>
              <a:defRPr sz="2000"/>
            </a:lvl5pPr>
            <a:lvl6pPr lvl="5" algn="r" rtl="0">
              <a:spcBef>
                <a:spcPts val="0"/>
              </a:spcBef>
              <a:spcAft>
                <a:spcPts val="0"/>
              </a:spcAft>
              <a:buSzPts val="2000"/>
              <a:buNone/>
              <a:defRPr sz="2000"/>
            </a:lvl6pPr>
            <a:lvl7pPr lvl="6" algn="r" rtl="0">
              <a:spcBef>
                <a:spcPts val="0"/>
              </a:spcBef>
              <a:spcAft>
                <a:spcPts val="0"/>
              </a:spcAft>
              <a:buSzPts val="2000"/>
              <a:buNone/>
              <a:defRPr sz="2000"/>
            </a:lvl7pPr>
            <a:lvl8pPr lvl="7" algn="r" rtl="0">
              <a:spcBef>
                <a:spcPts val="0"/>
              </a:spcBef>
              <a:spcAft>
                <a:spcPts val="0"/>
              </a:spcAft>
              <a:buSzPts val="2000"/>
              <a:buNone/>
              <a:defRPr sz="2000"/>
            </a:lvl8pPr>
            <a:lvl9pPr lvl="8" algn="r" rtl="0">
              <a:spcBef>
                <a:spcPts val="0"/>
              </a:spcBef>
              <a:spcAft>
                <a:spcPts val="0"/>
              </a:spcAft>
              <a:buSzPts val="2000"/>
              <a:buNone/>
              <a:defRPr sz="2000"/>
            </a:lvl9pPr>
          </a:lstStyle>
          <a:p/>
        </p:txBody>
      </p:sp>
      <p:sp>
        <p:nvSpPr>
          <p:cNvPr id="121" name="Google Shape;121;p21"/>
          <p:cNvSpPr txBox="1"/>
          <p:nvPr>
            <p:ph type="subTitle" idx="6"/>
          </p:nvPr>
        </p:nvSpPr>
        <p:spPr>
          <a:xfrm>
            <a:off x="2108325" y="3559111"/>
            <a:ext cx="2047200" cy="679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b="0"/>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p:txBody>
      </p:sp>
      <p:sp>
        <p:nvSpPr>
          <p:cNvPr id="122" name="Google Shape;122;p21"/>
          <p:cNvSpPr txBox="1"/>
          <p:nvPr>
            <p:ph type="title" idx="7"/>
          </p:nvPr>
        </p:nvSpPr>
        <p:spPr>
          <a:xfrm>
            <a:off x="4988537" y="3145934"/>
            <a:ext cx="2047200" cy="492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300" b="0">
                <a:solidFill>
                  <a:schemeClr val="accent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23" name="Google Shape;123;p21"/>
          <p:cNvSpPr txBox="1"/>
          <p:nvPr>
            <p:ph type="subTitle" idx="8"/>
          </p:nvPr>
        </p:nvSpPr>
        <p:spPr>
          <a:xfrm>
            <a:off x="4988537" y="3559111"/>
            <a:ext cx="2047200" cy="67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b="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TITLE_AND_TWO_COLUMNS_1_1_2_1_1">
    <p:spTree>
      <p:nvGrpSpPr>
        <p:cNvPr id="124" name="Shape 124"/>
        <p:cNvGrpSpPr/>
        <p:nvPr/>
      </p:nvGrpSpPr>
      <p:grpSpPr>
        <a:xfrm>
          <a:off x="0" y="0"/>
          <a:ext cx="0" cy="0"/>
          <a:chOff x="0" y="0"/>
          <a:chExt cx="0" cy="0"/>
        </a:xfrm>
      </p:grpSpPr>
      <p:pic>
        <p:nvPicPr>
          <p:cNvPr id="125" name="Google Shape;125;p22"/>
          <p:cNvPicPr preferRelativeResize="0"/>
          <p:nvPr/>
        </p:nvPicPr>
        <p:blipFill rotWithShape="1">
          <a:blip r:embed="rId2"/>
          <a:srcRect/>
          <a:stretch>
            <a:fillRect/>
          </a:stretch>
        </p:blipFill>
        <p:spPr>
          <a:xfrm>
            <a:off x="0" y="572"/>
            <a:ext cx="9144001" cy="5142357"/>
          </a:xfrm>
          <a:prstGeom prst="rect">
            <a:avLst/>
          </a:prstGeom>
          <a:noFill/>
          <a:ln>
            <a:noFill/>
          </a:ln>
        </p:spPr>
      </p:pic>
      <p:sp>
        <p:nvSpPr>
          <p:cNvPr id="126" name="Google Shape;126;p22"/>
          <p:cNvSpPr txBox="1"/>
          <p:nvPr>
            <p:ph type="subTitle" idx="1"/>
          </p:nvPr>
        </p:nvSpPr>
        <p:spPr>
          <a:xfrm>
            <a:off x="1210650" y="3281540"/>
            <a:ext cx="18483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p:txBody>
      </p:sp>
      <p:sp>
        <p:nvSpPr>
          <p:cNvPr id="127" name="Google Shape;127;p22"/>
          <p:cNvSpPr txBox="1"/>
          <p:nvPr>
            <p:ph type="subTitle" idx="2"/>
          </p:nvPr>
        </p:nvSpPr>
        <p:spPr>
          <a:xfrm>
            <a:off x="3649969" y="3281549"/>
            <a:ext cx="18483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p:txBody>
      </p:sp>
      <p:sp>
        <p:nvSpPr>
          <p:cNvPr id="128" name="Google Shape;128;p22"/>
          <p:cNvSpPr txBox="1"/>
          <p:nvPr>
            <p:ph type="subTitle" idx="3"/>
          </p:nvPr>
        </p:nvSpPr>
        <p:spPr>
          <a:xfrm>
            <a:off x="6089288" y="3281540"/>
            <a:ext cx="18483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p:txBody>
      </p:sp>
      <p:sp>
        <p:nvSpPr>
          <p:cNvPr id="129" name="Google Shape;129;p22"/>
          <p:cNvSpPr txBox="1"/>
          <p:nvPr>
            <p:ph type="subTitle" idx="4"/>
          </p:nvPr>
        </p:nvSpPr>
        <p:spPr>
          <a:xfrm>
            <a:off x="1210650" y="1634775"/>
            <a:ext cx="18483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p:txBody>
      </p:sp>
      <p:sp>
        <p:nvSpPr>
          <p:cNvPr id="130" name="Google Shape;130;p22"/>
          <p:cNvSpPr txBox="1"/>
          <p:nvPr>
            <p:ph type="subTitle" idx="5"/>
          </p:nvPr>
        </p:nvSpPr>
        <p:spPr>
          <a:xfrm>
            <a:off x="3649969" y="1634775"/>
            <a:ext cx="18483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p:txBody>
      </p:sp>
      <p:sp>
        <p:nvSpPr>
          <p:cNvPr id="131" name="Google Shape;131;p22"/>
          <p:cNvSpPr txBox="1"/>
          <p:nvPr>
            <p:ph type="subTitle" idx="6"/>
          </p:nvPr>
        </p:nvSpPr>
        <p:spPr>
          <a:xfrm>
            <a:off x="6089288" y="1634775"/>
            <a:ext cx="18483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p:txBody>
      </p:sp>
      <p:sp>
        <p:nvSpPr>
          <p:cNvPr id="132" name="Google Shape;132;p22"/>
          <p:cNvSpPr txBox="1"/>
          <p:nvPr>
            <p:ph type="title"/>
          </p:nvPr>
        </p:nvSpPr>
        <p:spPr>
          <a:xfrm>
            <a:off x="696325" y="491775"/>
            <a:ext cx="7751400" cy="70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33" name="Google Shape;133;p22"/>
          <p:cNvSpPr txBox="1"/>
          <p:nvPr>
            <p:ph type="subTitle" idx="7"/>
          </p:nvPr>
        </p:nvSpPr>
        <p:spPr>
          <a:xfrm>
            <a:off x="1260043" y="2020266"/>
            <a:ext cx="1741200" cy="76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4pPr>
            <a:lvl5pPr lvl="4"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5pPr>
            <a:lvl6pPr lvl="5"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6pPr>
            <a:lvl7pPr lvl="6"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7pPr>
            <a:lvl8pPr lvl="7"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8pPr>
            <a:lvl9pPr lvl="8"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9pPr>
          </a:lstStyle>
          <a:p/>
        </p:txBody>
      </p:sp>
      <p:sp>
        <p:nvSpPr>
          <p:cNvPr id="134" name="Google Shape;134;p22"/>
          <p:cNvSpPr txBox="1"/>
          <p:nvPr>
            <p:ph type="subTitle" idx="8"/>
          </p:nvPr>
        </p:nvSpPr>
        <p:spPr>
          <a:xfrm>
            <a:off x="3701381" y="2020275"/>
            <a:ext cx="1741200" cy="76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4pPr>
            <a:lvl5pPr lvl="4"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5pPr>
            <a:lvl6pPr lvl="5"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6pPr>
            <a:lvl7pPr lvl="6"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7pPr>
            <a:lvl8pPr lvl="7"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8pPr>
            <a:lvl9pPr lvl="8"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9pPr>
          </a:lstStyle>
          <a:p/>
        </p:txBody>
      </p:sp>
      <p:sp>
        <p:nvSpPr>
          <p:cNvPr id="135" name="Google Shape;135;p22"/>
          <p:cNvSpPr txBox="1"/>
          <p:nvPr>
            <p:ph type="subTitle" idx="9"/>
          </p:nvPr>
        </p:nvSpPr>
        <p:spPr>
          <a:xfrm>
            <a:off x="6142720" y="2020266"/>
            <a:ext cx="1741200" cy="76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4pPr>
            <a:lvl5pPr lvl="4"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5pPr>
            <a:lvl6pPr lvl="5"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6pPr>
            <a:lvl7pPr lvl="6"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7pPr>
            <a:lvl8pPr lvl="7"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8pPr>
            <a:lvl9pPr lvl="8"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9pPr>
          </a:lstStyle>
          <a:p/>
        </p:txBody>
      </p:sp>
      <p:sp>
        <p:nvSpPr>
          <p:cNvPr id="136" name="Google Shape;136;p22"/>
          <p:cNvSpPr txBox="1"/>
          <p:nvPr>
            <p:ph type="subTitle" idx="13"/>
          </p:nvPr>
        </p:nvSpPr>
        <p:spPr>
          <a:xfrm>
            <a:off x="1260043" y="3673194"/>
            <a:ext cx="1741200" cy="76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4pPr>
            <a:lvl5pPr lvl="4"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5pPr>
            <a:lvl6pPr lvl="5"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6pPr>
            <a:lvl7pPr lvl="6"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7pPr>
            <a:lvl8pPr lvl="7"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8pPr>
            <a:lvl9pPr lvl="8"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9pPr>
          </a:lstStyle>
          <a:p/>
        </p:txBody>
      </p:sp>
      <p:sp>
        <p:nvSpPr>
          <p:cNvPr id="137" name="Google Shape;137;p22"/>
          <p:cNvSpPr txBox="1"/>
          <p:nvPr>
            <p:ph type="subTitle" idx="14"/>
          </p:nvPr>
        </p:nvSpPr>
        <p:spPr>
          <a:xfrm>
            <a:off x="3701381" y="3673200"/>
            <a:ext cx="1741200" cy="76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4pPr>
            <a:lvl5pPr lvl="4"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5pPr>
            <a:lvl6pPr lvl="5"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6pPr>
            <a:lvl7pPr lvl="6"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7pPr>
            <a:lvl8pPr lvl="7"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8pPr>
            <a:lvl9pPr lvl="8"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9pPr>
          </a:lstStyle>
          <a:p/>
        </p:txBody>
      </p:sp>
      <p:sp>
        <p:nvSpPr>
          <p:cNvPr id="138" name="Google Shape;138;p22"/>
          <p:cNvSpPr txBox="1"/>
          <p:nvPr>
            <p:ph type="subTitle" idx="15"/>
          </p:nvPr>
        </p:nvSpPr>
        <p:spPr>
          <a:xfrm>
            <a:off x="6142720" y="3673194"/>
            <a:ext cx="1741200" cy="76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4pPr>
            <a:lvl5pPr lvl="4"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5pPr>
            <a:lvl6pPr lvl="5"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6pPr>
            <a:lvl7pPr lvl="6"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7pPr>
            <a:lvl8pPr lvl="7"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8pPr>
            <a:lvl9pPr lvl="8"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2">
  <p:cSld name="CUSTOM">
    <p:bg>
      <p:bgPr>
        <a:blipFill>
          <a:blip r:embed="rId2"/>
          <a:stretch>
            <a:fillRect/>
          </a:stretch>
        </a:blipFill>
        <a:effectLst/>
      </p:bgPr>
    </p:bg>
    <p:spTree>
      <p:nvGrpSpPr>
        <p:cNvPr id="139" name="Shape 139"/>
        <p:cNvGrpSpPr/>
        <p:nvPr/>
      </p:nvGrpSpPr>
      <p:grpSpPr>
        <a:xfrm>
          <a:off x="0" y="0"/>
          <a:ext cx="0" cy="0"/>
          <a:chOff x="0" y="0"/>
          <a:chExt cx="0" cy="0"/>
        </a:xfrm>
      </p:grpSpPr>
      <p:pic>
        <p:nvPicPr>
          <p:cNvPr id="140" name="Google Shape;140;p23"/>
          <p:cNvPicPr preferRelativeResize="0"/>
          <p:nvPr/>
        </p:nvPicPr>
        <p:blipFill rotWithShape="1">
          <a:blip r:embed="rId3"/>
          <a:srcRect t="59" b="59"/>
          <a:stretch>
            <a:fillRect/>
          </a:stretch>
        </p:blipFill>
        <p:spPr>
          <a:xfrm>
            <a:off x="0" y="3622"/>
            <a:ext cx="9144001" cy="5136258"/>
          </a:xfrm>
          <a:prstGeom prst="rect">
            <a:avLst/>
          </a:prstGeom>
          <a:noFill/>
          <a:ln>
            <a:noFill/>
          </a:ln>
        </p:spPr>
      </p:pic>
      <p:sp>
        <p:nvSpPr>
          <p:cNvPr id="141" name="Google Shape;141;p23"/>
          <p:cNvSpPr txBox="1"/>
          <p:nvPr>
            <p:ph type="title"/>
          </p:nvPr>
        </p:nvSpPr>
        <p:spPr>
          <a:xfrm>
            <a:off x="4849800" y="1657650"/>
            <a:ext cx="3593400" cy="662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2" name="Google Shape;142;p23"/>
          <p:cNvSpPr txBox="1"/>
          <p:nvPr>
            <p:ph type="subTitle" idx="1"/>
          </p:nvPr>
        </p:nvSpPr>
        <p:spPr>
          <a:xfrm>
            <a:off x="4849800" y="2310750"/>
            <a:ext cx="3191400" cy="117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3">
  <p:cSld name="CUSTOM_3">
    <p:spTree>
      <p:nvGrpSpPr>
        <p:cNvPr id="143" name="Shape 143"/>
        <p:cNvGrpSpPr/>
        <p:nvPr/>
      </p:nvGrpSpPr>
      <p:grpSpPr>
        <a:xfrm>
          <a:off x="0" y="0"/>
          <a:ext cx="0" cy="0"/>
          <a:chOff x="0" y="0"/>
          <a:chExt cx="0" cy="0"/>
        </a:xfrm>
      </p:grpSpPr>
      <p:pic>
        <p:nvPicPr>
          <p:cNvPr id="144" name="Google Shape;144;p24"/>
          <p:cNvPicPr preferRelativeResize="0"/>
          <p:nvPr/>
        </p:nvPicPr>
        <p:blipFill rotWithShape="1">
          <a:blip r:embed="rId2"/>
          <a:srcRect t="59" b="59"/>
          <a:stretch>
            <a:fillRect/>
          </a:stretch>
        </p:blipFill>
        <p:spPr>
          <a:xfrm>
            <a:off x="0" y="3622"/>
            <a:ext cx="9144001" cy="5136258"/>
          </a:xfrm>
          <a:prstGeom prst="rect">
            <a:avLst/>
          </a:prstGeom>
          <a:noFill/>
          <a:ln>
            <a:noFill/>
          </a:ln>
        </p:spPr>
      </p:pic>
      <p:sp>
        <p:nvSpPr>
          <p:cNvPr id="145" name="Google Shape;145;p24"/>
          <p:cNvSpPr txBox="1"/>
          <p:nvPr>
            <p:ph type="title"/>
          </p:nvPr>
        </p:nvSpPr>
        <p:spPr>
          <a:xfrm>
            <a:off x="700800" y="1657650"/>
            <a:ext cx="3589200" cy="662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6" name="Google Shape;146;p24"/>
          <p:cNvSpPr txBox="1"/>
          <p:nvPr>
            <p:ph type="subTitle" idx="1"/>
          </p:nvPr>
        </p:nvSpPr>
        <p:spPr>
          <a:xfrm>
            <a:off x="1098600" y="2310750"/>
            <a:ext cx="3191400" cy="117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4">
  <p:cSld name="TITLE_AND_TWO_COLUMNS_1_1_2_1_2_1">
    <p:spTree>
      <p:nvGrpSpPr>
        <p:cNvPr id="147" name="Shape 147"/>
        <p:cNvGrpSpPr/>
        <p:nvPr/>
      </p:nvGrpSpPr>
      <p:grpSpPr>
        <a:xfrm>
          <a:off x="0" y="0"/>
          <a:ext cx="0" cy="0"/>
          <a:chOff x="0" y="0"/>
          <a:chExt cx="0" cy="0"/>
        </a:xfrm>
      </p:grpSpPr>
      <p:pic>
        <p:nvPicPr>
          <p:cNvPr id="148" name="Google Shape;148;p25"/>
          <p:cNvPicPr preferRelativeResize="0"/>
          <p:nvPr/>
        </p:nvPicPr>
        <p:blipFill rotWithShape="1">
          <a:blip r:embed="rId2"/>
          <a:srcRect/>
          <a:stretch>
            <a:fillRect/>
          </a:stretch>
        </p:blipFill>
        <p:spPr>
          <a:xfrm>
            <a:off x="0" y="572"/>
            <a:ext cx="9144001" cy="5142357"/>
          </a:xfrm>
          <a:prstGeom prst="rect">
            <a:avLst/>
          </a:prstGeom>
          <a:noFill/>
          <a:ln>
            <a:noFill/>
          </a:ln>
        </p:spPr>
      </p:pic>
      <p:sp>
        <p:nvSpPr>
          <p:cNvPr id="149" name="Google Shape;149;p25"/>
          <p:cNvSpPr txBox="1"/>
          <p:nvPr>
            <p:ph type="body" idx="1"/>
          </p:nvPr>
        </p:nvSpPr>
        <p:spPr>
          <a:xfrm>
            <a:off x="2215800" y="1406049"/>
            <a:ext cx="4712400" cy="3166500"/>
          </a:xfrm>
          <a:prstGeom prst="rect">
            <a:avLst/>
          </a:prstGeom>
        </p:spPr>
        <p:txBody>
          <a:bodyPr spcFirstLastPara="1" wrap="square" lIns="91425" tIns="91425" rIns="91425" bIns="91425" anchor="b" anchorCtr="0">
            <a:noAutofit/>
          </a:bodyPr>
          <a:lstStyle>
            <a:lvl1pPr marL="457200" marR="50800" lvl="0" indent="-304800" rtl="0">
              <a:lnSpc>
                <a:spcPct val="100000"/>
              </a:lnSpc>
              <a:spcBef>
                <a:spcPts val="0"/>
              </a:spcBef>
              <a:spcAft>
                <a:spcPts val="0"/>
              </a:spcAft>
              <a:buClr>
                <a:schemeClr val="dk2"/>
              </a:buClr>
              <a:buSzPts val="1200"/>
              <a:buChar char="▴"/>
              <a:defRPr sz="1200" b="0">
                <a:solidFill>
                  <a:schemeClr val="dk1"/>
                </a:solidFill>
              </a:defRPr>
            </a:lvl1pPr>
            <a:lvl2pPr marL="914400" lvl="1" indent="-304800" rtl="0">
              <a:spcBef>
                <a:spcPts val="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
        <p:nvSpPr>
          <p:cNvPr id="150" name="Google Shape;150;p25"/>
          <p:cNvSpPr txBox="1"/>
          <p:nvPr>
            <p:ph type="title"/>
          </p:nvPr>
        </p:nvSpPr>
        <p:spPr>
          <a:xfrm>
            <a:off x="0" y="486600"/>
            <a:ext cx="8439000" cy="74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Numbers and Text">
  <p:cSld name="CUSTOM_2">
    <p:spTree>
      <p:nvGrpSpPr>
        <p:cNvPr id="151" name="Shape 151"/>
        <p:cNvGrpSpPr/>
        <p:nvPr/>
      </p:nvGrpSpPr>
      <p:grpSpPr>
        <a:xfrm>
          <a:off x="0" y="0"/>
          <a:ext cx="0" cy="0"/>
          <a:chOff x="0" y="0"/>
          <a:chExt cx="0" cy="0"/>
        </a:xfrm>
      </p:grpSpPr>
      <p:pic>
        <p:nvPicPr>
          <p:cNvPr id="152" name="Google Shape;152;p26"/>
          <p:cNvPicPr preferRelativeResize="0"/>
          <p:nvPr/>
        </p:nvPicPr>
        <p:blipFill rotWithShape="1">
          <a:blip r:embed="rId2"/>
          <a:srcRect t="29" b="19"/>
          <a:stretch>
            <a:fillRect/>
          </a:stretch>
        </p:blipFill>
        <p:spPr>
          <a:xfrm>
            <a:off x="0" y="3622"/>
            <a:ext cx="9144000" cy="5136258"/>
          </a:xfrm>
          <a:prstGeom prst="rect">
            <a:avLst/>
          </a:prstGeom>
          <a:noFill/>
          <a:ln>
            <a:noFill/>
          </a:ln>
        </p:spPr>
      </p:pic>
      <p:sp>
        <p:nvSpPr>
          <p:cNvPr id="153" name="Google Shape;153;p26"/>
          <p:cNvSpPr txBox="1"/>
          <p:nvPr>
            <p:ph type="title" hasCustomPrompt="1"/>
          </p:nvPr>
        </p:nvSpPr>
        <p:spPr>
          <a:xfrm>
            <a:off x="859100" y="2078713"/>
            <a:ext cx="3584400" cy="10332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9000"/>
              <a:buNone/>
              <a:defRPr sz="8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54" name="Google Shape;154;p26"/>
          <p:cNvSpPr txBox="1"/>
          <p:nvPr>
            <p:ph type="subTitle" idx="1"/>
          </p:nvPr>
        </p:nvSpPr>
        <p:spPr>
          <a:xfrm>
            <a:off x="1165648" y="2966388"/>
            <a:ext cx="2971200" cy="403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0"/>
            </a:lvl1pPr>
            <a:lvl2pPr lvl="1" algn="ctr" rtl="0">
              <a:spcBef>
                <a:spcPts val="1600"/>
              </a:spcBef>
              <a:spcAft>
                <a:spcPts val="0"/>
              </a:spcAft>
              <a:buNone/>
              <a:defRPr b="0"/>
            </a:lvl2pPr>
            <a:lvl3pPr lvl="2" algn="ctr" rtl="0">
              <a:spcBef>
                <a:spcPts val="1600"/>
              </a:spcBef>
              <a:spcAft>
                <a:spcPts val="0"/>
              </a:spcAft>
              <a:buNone/>
              <a:defRPr b="0"/>
            </a:lvl3pPr>
            <a:lvl4pPr lvl="3" algn="ctr" rtl="0">
              <a:spcBef>
                <a:spcPts val="1600"/>
              </a:spcBef>
              <a:spcAft>
                <a:spcPts val="0"/>
              </a:spcAft>
              <a:buNone/>
              <a:defRPr b="0"/>
            </a:lvl4pPr>
            <a:lvl5pPr lvl="4" algn="ctr" rtl="0">
              <a:spcBef>
                <a:spcPts val="1600"/>
              </a:spcBef>
              <a:spcAft>
                <a:spcPts val="0"/>
              </a:spcAft>
              <a:buNone/>
              <a:defRPr b="0"/>
            </a:lvl5pPr>
            <a:lvl6pPr lvl="5" algn="ctr" rtl="0">
              <a:spcBef>
                <a:spcPts val="1600"/>
              </a:spcBef>
              <a:spcAft>
                <a:spcPts val="0"/>
              </a:spcAft>
              <a:buNone/>
              <a:defRPr b="0"/>
            </a:lvl6pPr>
            <a:lvl7pPr lvl="6" algn="ctr" rtl="0">
              <a:spcBef>
                <a:spcPts val="1600"/>
              </a:spcBef>
              <a:spcAft>
                <a:spcPts val="0"/>
              </a:spcAft>
              <a:buNone/>
              <a:defRPr b="0"/>
            </a:lvl7pPr>
            <a:lvl8pPr lvl="7" algn="ctr" rtl="0">
              <a:spcBef>
                <a:spcPts val="1600"/>
              </a:spcBef>
              <a:spcAft>
                <a:spcPts val="0"/>
              </a:spcAft>
              <a:buNone/>
              <a:defRPr b="0"/>
            </a:lvl8pPr>
            <a:lvl9pPr lvl="8" algn="ctr" rtl="0">
              <a:spcBef>
                <a:spcPts val="1600"/>
              </a:spcBef>
              <a:spcAft>
                <a:spcPts val="1600"/>
              </a:spcAft>
              <a:buNone/>
              <a:defRPr b="0"/>
            </a:lvl9pPr>
          </a:lstStyle>
          <a:p/>
        </p:txBody>
      </p:sp>
      <p:sp>
        <p:nvSpPr>
          <p:cNvPr id="155" name="Google Shape;155;p26"/>
          <p:cNvSpPr txBox="1"/>
          <p:nvPr>
            <p:ph type="title" idx="2" hasCustomPrompt="1"/>
          </p:nvPr>
        </p:nvSpPr>
        <p:spPr>
          <a:xfrm flipH="1">
            <a:off x="4709925" y="2078713"/>
            <a:ext cx="3584400" cy="10332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9000"/>
              <a:buNone/>
              <a:defRPr sz="8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56" name="Google Shape;156;p26"/>
          <p:cNvSpPr txBox="1"/>
          <p:nvPr>
            <p:ph type="subTitle" idx="3"/>
          </p:nvPr>
        </p:nvSpPr>
        <p:spPr>
          <a:xfrm flipH="1">
            <a:off x="5016577" y="2966388"/>
            <a:ext cx="2971200" cy="403200"/>
          </a:xfrm>
          <a:prstGeom prst="rect">
            <a:avLst/>
          </a:prstGeom>
        </p:spPr>
        <p:txBody>
          <a:bodyPr spcFirstLastPara="1" wrap="square" lIns="91425" tIns="91425" rIns="91425" bIns="91425" anchor="t" anchorCtr="0">
            <a:noAutofit/>
          </a:bodyPr>
          <a:lstStyle>
            <a:lvl1pPr marR="182880" lvl="0" algn="ctr" rtl="0">
              <a:lnSpc>
                <a:spcPct val="100000"/>
              </a:lnSpc>
              <a:spcBef>
                <a:spcPts val="0"/>
              </a:spcBef>
              <a:spcAft>
                <a:spcPts val="0"/>
              </a:spcAft>
              <a:buNone/>
              <a:defRPr b="0"/>
            </a:lvl1pPr>
            <a:lvl2pPr marR="182880" lvl="1" algn="ctr" rtl="0">
              <a:lnSpc>
                <a:spcPct val="100000"/>
              </a:lnSpc>
              <a:spcBef>
                <a:spcPts val="0"/>
              </a:spcBef>
              <a:spcAft>
                <a:spcPts val="0"/>
              </a:spcAft>
              <a:buNone/>
              <a:defRPr b="0"/>
            </a:lvl2pPr>
            <a:lvl3pPr marR="182880" lvl="2" algn="ctr" rtl="0">
              <a:lnSpc>
                <a:spcPct val="100000"/>
              </a:lnSpc>
              <a:spcBef>
                <a:spcPts val="0"/>
              </a:spcBef>
              <a:spcAft>
                <a:spcPts val="0"/>
              </a:spcAft>
              <a:buNone/>
              <a:defRPr b="0"/>
            </a:lvl3pPr>
            <a:lvl4pPr marR="182880" lvl="3" algn="ctr" rtl="0">
              <a:lnSpc>
                <a:spcPct val="100000"/>
              </a:lnSpc>
              <a:spcBef>
                <a:spcPts val="0"/>
              </a:spcBef>
              <a:spcAft>
                <a:spcPts val="0"/>
              </a:spcAft>
              <a:buNone/>
              <a:defRPr b="0"/>
            </a:lvl4pPr>
            <a:lvl5pPr marR="182880" lvl="4" algn="ctr" rtl="0">
              <a:lnSpc>
                <a:spcPct val="100000"/>
              </a:lnSpc>
              <a:spcBef>
                <a:spcPts val="0"/>
              </a:spcBef>
              <a:spcAft>
                <a:spcPts val="0"/>
              </a:spcAft>
              <a:buNone/>
              <a:defRPr b="0"/>
            </a:lvl5pPr>
            <a:lvl6pPr marR="182880" lvl="5" algn="ctr" rtl="0">
              <a:lnSpc>
                <a:spcPct val="100000"/>
              </a:lnSpc>
              <a:spcBef>
                <a:spcPts val="0"/>
              </a:spcBef>
              <a:spcAft>
                <a:spcPts val="0"/>
              </a:spcAft>
              <a:buNone/>
              <a:defRPr b="0"/>
            </a:lvl6pPr>
            <a:lvl7pPr marR="182880" lvl="6" algn="ctr" rtl="0">
              <a:lnSpc>
                <a:spcPct val="100000"/>
              </a:lnSpc>
              <a:spcBef>
                <a:spcPts val="0"/>
              </a:spcBef>
              <a:spcAft>
                <a:spcPts val="0"/>
              </a:spcAft>
              <a:buNone/>
              <a:defRPr b="0"/>
            </a:lvl7pPr>
            <a:lvl8pPr marR="182880" lvl="7" algn="ctr" rtl="0">
              <a:lnSpc>
                <a:spcPct val="100000"/>
              </a:lnSpc>
              <a:spcBef>
                <a:spcPts val="0"/>
              </a:spcBef>
              <a:spcAft>
                <a:spcPts val="0"/>
              </a:spcAft>
              <a:buNone/>
              <a:defRPr b="0"/>
            </a:lvl8pPr>
            <a:lvl9pPr marR="182880" lvl="8" algn="ctr" rtl="0">
              <a:lnSpc>
                <a:spcPct val="100000"/>
              </a:lnSpc>
              <a:spcBef>
                <a:spcPts val="0"/>
              </a:spcBef>
              <a:spcAft>
                <a:spcPts val="0"/>
              </a:spcAft>
              <a:buNone/>
              <a:defRPr b="0"/>
            </a:lvl9pPr>
          </a:lstStyle>
          <a:p/>
        </p:txBody>
      </p:sp>
      <p:sp>
        <p:nvSpPr>
          <p:cNvPr id="157" name="Google Shape;157;p26"/>
          <p:cNvSpPr txBox="1"/>
          <p:nvPr>
            <p:ph type="title" idx="4"/>
          </p:nvPr>
        </p:nvSpPr>
        <p:spPr>
          <a:xfrm>
            <a:off x="690400" y="492275"/>
            <a:ext cx="7763400" cy="67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Numbers and Text 1">
  <p:cSld name="TITLE_AND_TWO_COLUMNS_1_1_2_2_1">
    <p:spTree>
      <p:nvGrpSpPr>
        <p:cNvPr id="158" name="Shape 158"/>
        <p:cNvGrpSpPr/>
        <p:nvPr/>
      </p:nvGrpSpPr>
      <p:grpSpPr>
        <a:xfrm>
          <a:off x="0" y="0"/>
          <a:ext cx="0" cy="0"/>
          <a:chOff x="0" y="0"/>
          <a:chExt cx="0" cy="0"/>
        </a:xfrm>
      </p:grpSpPr>
      <p:pic>
        <p:nvPicPr>
          <p:cNvPr id="159" name="Google Shape;159;p27"/>
          <p:cNvPicPr preferRelativeResize="0"/>
          <p:nvPr/>
        </p:nvPicPr>
        <p:blipFill rotWithShape="1">
          <a:blip r:embed="rId2"/>
          <a:srcRect t="59" b="59"/>
          <a:stretch>
            <a:fillRect/>
          </a:stretch>
        </p:blipFill>
        <p:spPr>
          <a:xfrm>
            <a:off x="0" y="3622"/>
            <a:ext cx="9144001" cy="5136258"/>
          </a:xfrm>
          <a:prstGeom prst="rect">
            <a:avLst/>
          </a:prstGeom>
          <a:noFill/>
          <a:ln>
            <a:noFill/>
          </a:ln>
        </p:spPr>
      </p:pic>
      <p:sp>
        <p:nvSpPr>
          <p:cNvPr id="160" name="Google Shape;160;p27"/>
          <p:cNvSpPr txBox="1"/>
          <p:nvPr>
            <p:ph type="subTitle" idx="1"/>
          </p:nvPr>
        </p:nvSpPr>
        <p:spPr>
          <a:xfrm>
            <a:off x="767525" y="3966838"/>
            <a:ext cx="1813200" cy="61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161" name="Google Shape;161;p27"/>
          <p:cNvSpPr txBox="1"/>
          <p:nvPr>
            <p:ph type="subTitle" idx="2"/>
          </p:nvPr>
        </p:nvSpPr>
        <p:spPr>
          <a:xfrm>
            <a:off x="2698062" y="3974125"/>
            <a:ext cx="1813200" cy="61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162" name="Google Shape;162;p27"/>
          <p:cNvSpPr txBox="1"/>
          <p:nvPr>
            <p:ph type="subTitle" idx="3"/>
          </p:nvPr>
        </p:nvSpPr>
        <p:spPr>
          <a:xfrm>
            <a:off x="4628600" y="3963341"/>
            <a:ext cx="1813200" cy="61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163" name="Google Shape;163;p27"/>
          <p:cNvSpPr txBox="1"/>
          <p:nvPr>
            <p:ph type="subTitle" idx="4"/>
          </p:nvPr>
        </p:nvSpPr>
        <p:spPr>
          <a:xfrm>
            <a:off x="6563412" y="3963667"/>
            <a:ext cx="1813200" cy="61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164" name="Google Shape;164;p27"/>
          <p:cNvSpPr txBox="1"/>
          <p:nvPr>
            <p:ph type="subTitle" idx="5"/>
          </p:nvPr>
        </p:nvSpPr>
        <p:spPr>
          <a:xfrm>
            <a:off x="767375" y="3556661"/>
            <a:ext cx="18132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9pPr>
          </a:lstStyle>
          <a:p/>
        </p:txBody>
      </p:sp>
      <p:sp>
        <p:nvSpPr>
          <p:cNvPr id="165" name="Google Shape;165;p27"/>
          <p:cNvSpPr txBox="1"/>
          <p:nvPr>
            <p:ph type="subTitle" idx="6"/>
          </p:nvPr>
        </p:nvSpPr>
        <p:spPr>
          <a:xfrm>
            <a:off x="2698062" y="3556650"/>
            <a:ext cx="18132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9pPr>
          </a:lstStyle>
          <a:p/>
        </p:txBody>
      </p:sp>
      <p:sp>
        <p:nvSpPr>
          <p:cNvPr id="166" name="Google Shape;166;p27"/>
          <p:cNvSpPr txBox="1"/>
          <p:nvPr>
            <p:ph type="subTitle" idx="7"/>
          </p:nvPr>
        </p:nvSpPr>
        <p:spPr>
          <a:xfrm>
            <a:off x="4628600" y="3556650"/>
            <a:ext cx="18132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9pPr>
          </a:lstStyle>
          <a:p/>
        </p:txBody>
      </p:sp>
      <p:sp>
        <p:nvSpPr>
          <p:cNvPr id="167" name="Google Shape;167;p27"/>
          <p:cNvSpPr txBox="1"/>
          <p:nvPr>
            <p:ph type="subTitle" idx="8"/>
          </p:nvPr>
        </p:nvSpPr>
        <p:spPr>
          <a:xfrm>
            <a:off x="6559137" y="3556325"/>
            <a:ext cx="18132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9pPr>
          </a:lstStyle>
          <a:p/>
        </p:txBody>
      </p:sp>
      <p:sp>
        <p:nvSpPr>
          <p:cNvPr id="168" name="Google Shape;168;p27"/>
          <p:cNvSpPr txBox="1"/>
          <p:nvPr>
            <p:ph type="title"/>
          </p:nvPr>
        </p:nvSpPr>
        <p:spPr>
          <a:xfrm>
            <a:off x="685351" y="489150"/>
            <a:ext cx="7768800" cy="7185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69" name="Google Shape;169;p27"/>
          <p:cNvSpPr txBox="1"/>
          <p:nvPr>
            <p:ph type="title" idx="9" hasCustomPrompt="1"/>
          </p:nvPr>
        </p:nvSpPr>
        <p:spPr>
          <a:xfrm>
            <a:off x="1143875" y="2928925"/>
            <a:ext cx="1060200" cy="5049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9000"/>
              <a:buNone/>
              <a:defRPr sz="4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70" name="Google Shape;170;p27"/>
          <p:cNvSpPr txBox="1"/>
          <p:nvPr>
            <p:ph type="title" idx="13" hasCustomPrompt="1"/>
          </p:nvPr>
        </p:nvSpPr>
        <p:spPr>
          <a:xfrm>
            <a:off x="3074550" y="2928925"/>
            <a:ext cx="1060200" cy="5049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9000"/>
              <a:buNone/>
              <a:defRPr sz="4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71" name="Google Shape;171;p27"/>
          <p:cNvSpPr txBox="1"/>
          <p:nvPr>
            <p:ph type="title" idx="14" hasCustomPrompt="1"/>
          </p:nvPr>
        </p:nvSpPr>
        <p:spPr>
          <a:xfrm>
            <a:off x="5005225" y="2928925"/>
            <a:ext cx="1060200" cy="5049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9000"/>
              <a:buNone/>
              <a:defRPr sz="4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72" name="Google Shape;172;p27"/>
          <p:cNvSpPr txBox="1"/>
          <p:nvPr>
            <p:ph type="title" idx="15" hasCustomPrompt="1"/>
          </p:nvPr>
        </p:nvSpPr>
        <p:spPr>
          <a:xfrm>
            <a:off x="6935900" y="2928925"/>
            <a:ext cx="1060200" cy="5049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9000"/>
              <a:buNone/>
              <a:defRPr sz="4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anks">
  <p:cSld name="SECTION_TITLE_AND_DESCRIPTION_1_1">
    <p:spTree>
      <p:nvGrpSpPr>
        <p:cNvPr id="173" name="Shape 173"/>
        <p:cNvGrpSpPr/>
        <p:nvPr/>
      </p:nvGrpSpPr>
      <p:grpSpPr>
        <a:xfrm>
          <a:off x="0" y="0"/>
          <a:ext cx="0" cy="0"/>
          <a:chOff x="0" y="0"/>
          <a:chExt cx="0" cy="0"/>
        </a:xfrm>
      </p:grpSpPr>
      <p:pic>
        <p:nvPicPr>
          <p:cNvPr id="174" name="Google Shape;174;p28"/>
          <p:cNvPicPr preferRelativeResize="0"/>
          <p:nvPr/>
        </p:nvPicPr>
        <p:blipFill rotWithShape="1">
          <a:blip r:embed="rId2"/>
          <a:srcRect t="59" b="59"/>
          <a:stretch>
            <a:fillRect/>
          </a:stretch>
        </p:blipFill>
        <p:spPr>
          <a:xfrm>
            <a:off x="0" y="3622"/>
            <a:ext cx="9144001" cy="5136258"/>
          </a:xfrm>
          <a:prstGeom prst="rect">
            <a:avLst/>
          </a:prstGeom>
          <a:noFill/>
          <a:ln>
            <a:noFill/>
          </a:ln>
        </p:spPr>
      </p:pic>
      <p:sp>
        <p:nvSpPr>
          <p:cNvPr id="175" name="Google Shape;175;p28"/>
          <p:cNvSpPr txBox="1"/>
          <p:nvPr>
            <p:ph type="title"/>
          </p:nvPr>
        </p:nvSpPr>
        <p:spPr>
          <a:xfrm>
            <a:off x="2638500" y="1149300"/>
            <a:ext cx="3867000" cy="81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200"/>
              <a:buNone/>
              <a:defRPr sz="5500" b="0"/>
            </a:lvl1pPr>
            <a:lvl2pPr lvl="1" algn="ctr" rtl="0">
              <a:spcBef>
                <a:spcPts val="0"/>
              </a:spcBef>
              <a:spcAft>
                <a:spcPts val="0"/>
              </a:spcAft>
              <a:buClr>
                <a:schemeClr val="dk2"/>
              </a:buClr>
              <a:buSzPts val="4200"/>
              <a:buNone/>
              <a:defRPr sz="4200">
                <a:solidFill>
                  <a:schemeClr val="dk2"/>
                </a:solidFill>
              </a:defRPr>
            </a:lvl2pPr>
            <a:lvl3pPr lvl="2" algn="ctr" rtl="0">
              <a:spcBef>
                <a:spcPts val="0"/>
              </a:spcBef>
              <a:spcAft>
                <a:spcPts val="0"/>
              </a:spcAft>
              <a:buClr>
                <a:schemeClr val="dk2"/>
              </a:buClr>
              <a:buSzPts val="4200"/>
              <a:buNone/>
              <a:defRPr sz="4200">
                <a:solidFill>
                  <a:schemeClr val="dk2"/>
                </a:solidFill>
              </a:defRPr>
            </a:lvl3pPr>
            <a:lvl4pPr lvl="3" algn="ctr" rtl="0">
              <a:spcBef>
                <a:spcPts val="0"/>
              </a:spcBef>
              <a:spcAft>
                <a:spcPts val="0"/>
              </a:spcAft>
              <a:buClr>
                <a:schemeClr val="dk2"/>
              </a:buClr>
              <a:buSzPts val="4200"/>
              <a:buNone/>
              <a:defRPr sz="4200">
                <a:solidFill>
                  <a:schemeClr val="dk2"/>
                </a:solidFill>
              </a:defRPr>
            </a:lvl4pPr>
            <a:lvl5pPr lvl="4" algn="ctr" rtl="0">
              <a:spcBef>
                <a:spcPts val="0"/>
              </a:spcBef>
              <a:spcAft>
                <a:spcPts val="0"/>
              </a:spcAft>
              <a:buClr>
                <a:schemeClr val="dk2"/>
              </a:buClr>
              <a:buSzPts val="4200"/>
              <a:buNone/>
              <a:defRPr sz="4200">
                <a:solidFill>
                  <a:schemeClr val="dk2"/>
                </a:solidFill>
              </a:defRPr>
            </a:lvl5pPr>
            <a:lvl6pPr lvl="5" algn="ctr" rtl="0">
              <a:spcBef>
                <a:spcPts val="0"/>
              </a:spcBef>
              <a:spcAft>
                <a:spcPts val="0"/>
              </a:spcAft>
              <a:buClr>
                <a:schemeClr val="dk2"/>
              </a:buClr>
              <a:buSzPts val="4200"/>
              <a:buNone/>
              <a:defRPr sz="4200">
                <a:solidFill>
                  <a:schemeClr val="dk2"/>
                </a:solidFill>
              </a:defRPr>
            </a:lvl6pPr>
            <a:lvl7pPr lvl="6" algn="ctr" rtl="0">
              <a:spcBef>
                <a:spcPts val="0"/>
              </a:spcBef>
              <a:spcAft>
                <a:spcPts val="0"/>
              </a:spcAft>
              <a:buClr>
                <a:schemeClr val="dk2"/>
              </a:buClr>
              <a:buSzPts val="4200"/>
              <a:buNone/>
              <a:defRPr sz="4200">
                <a:solidFill>
                  <a:schemeClr val="dk2"/>
                </a:solidFill>
              </a:defRPr>
            </a:lvl7pPr>
            <a:lvl8pPr lvl="7" algn="ctr" rtl="0">
              <a:spcBef>
                <a:spcPts val="0"/>
              </a:spcBef>
              <a:spcAft>
                <a:spcPts val="0"/>
              </a:spcAft>
              <a:buClr>
                <a:schemeClr val="dk2"/>
              </a:buClr>
              <a:buSzPts val="4200"/>
              <a:buNone/>
              <a:defRPr sz="4200">
                <a:solidFill>
                  <a:schemeClr val="dk2"/>
                </a:solidFill>
              </a:defRPr>
            </a:lvl8pPr>
            <a:lvl9pPr lvl="8" algn="ctr" rtl="0">
              <a:spcBef>
                <a:spcPts val="0"/>
              </a:spcBef>
              <a:spcAft>
                <a:spcPts val="0"/>
              </a:spcAft>
              <a:buClr>
                <a:schemeClr val="dk2"/>
              </a:buClr>
              <a:buSzPts val="4200"/>
              <a:buNone/>
              <a:defRPr sz="4200">
                <a:solidFill>
                  <a:schemeClr val="dk2"/>
                </a:solidFill>
              </a:defRPr>
            </a:lvl9pPr>
          </a:lstStyle>
          <a:p/>
        </p:txBody>
      </p:sp>
      <p:sp>
        <p:nvSpPr>
          <p:cNvPr id="176" name="Google Shape;176;p28"/>
          <p:cNvSpPr txBox="1"/>
          <p:nvPr>
            <p:ph type="subTitle" idx="1"/>
          </p:nvPr>
        </p:nvSpPr>
        <p:spPr>
          <a:xfrm>
            <a:off x="2638500" y="2063251"/>
            <a:ext cx="3867000" cy="1017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b="0"/>
            </a:lvl1pPr>
            <a:lvl2pPr lvl="1" algn="ctr" rtl="0">
              <a:spcBef>
                <a:spcPts val="1600"/>
              </a:spcBef>
              <a:spcAft>
                <a:spcPts val="0"/>
              </a:spcAft>
              <a:buNone/>
              <a:defRPr sz="1400"/>
            </a:lvl2pPr>
            <a:lvl3pPr lvl="2" algn="ctr" rtl="0">
              <a:spcBef>
                <a:spcPts val="1600"/>
              </a:spcBef>
              <a:spcAft>
                <a:spcPts val="0"/>
              </a:spcAft>
              <a:buNone/>
              <a:defRPr sz="1400"/>
            </a:lvl3pPr>
            <a:lvl4pPr lvl="3" algn="ctr" rtl="0">
              <a:spcBef>
                <a:spcPts val="1600"/>
              </a:spcBef>
              <a:spcAft>
                <a:spcPts val="0"/>
              </a:spcAft>
              <a:buNone/>
              <a:defRPr sz="1400"/>
            </a:lvl4pPr>
            <a:lvl5pPr lvl="4" algn="ctr" rtl="0">
              <a:spcBef>
                <a:spcPts val="1600"/>
              </a:spcBef>
              <a:spcAft>
                <a:spcPts val="0"/>
              </a:spcAft>
              <a:buNone/>
              <a:defRPr sz="1400"/>
            </a:lvl5pPr>
            <a:lvl6pPr lvl="5" algn="ctr" rtl="0">
              <a:spcBef>
                <a:spcPts val="1600"/>
              </a:spcBef>
              <a:spcAft>
                <a:spcPts val="0"/>
              </a:spcAft>
              <a:buNone/>
              <a:defRPr sz="1400"/>
            </a:lvl6pPr>
            <a:lvl7pPr lvl="6" algn="ctr" rtl="0">
              <a:spcBef>
                <a:spcPts val="1600"/>
              </a:spcBef>
              <a:spcAft>
                <a:spcPts val="0"/>
              </a:spcAft>
              <a:buNone/>
              <a:defRPr sz="1400"/>
            </a:lvl7pPr>
            <a:lvl8pPr lvl="7" algn="ctr" rtl="0">
              <a:spcBef>
                <a:spcPts val="1600"/>
              </a:spcBef>
              <a:spcAft>
                <a:spcPts val="0"/>
              </a:spcAft>
              <a:buNone/>
              <a:defRPr sz="1400"/>
            </a:lvl8pPr>
            <a:lvl9pPr lvl="8" algn="ctr" rtl="0">
              <a:spcBef>
                <a:spcPts val="1600"/>
              </a:spcBef>
              <a:spcAft>
                <a:spcPts val="1600"/>
              </a:spcAft>
              <a:buNone/>
              <a:defRPr sz="1400"/>
            </a:lvl9pPr>
          </a:lstStyle>
          <a:p/>
        </p:txBody>
      </p:sp>
      <p:sp>
        <p:nvSpPr>
          <p:cNvPr id="177" name="Google Shape;177;p28"/>
          <p:cNvSpPr txBox="1"/>
          <p:nvPr/>
        </p:nvSpPr>
        <p:spPr>
          <a:xfrm>
            <a:off x="2656250" y="3751825"/>
            <a:ext cx="3831300" cy="5172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GB" sz="1000">
                <a:solidFill>
                  <a:schemeClr val="dk1"/>
                </a:solidFill>
                <a:latin typeface="Didact Gothic" panose="00000500000000000000"/>
                <a:ea typeface="Didact Gothic" panose="00000500000000000000"/>
                <a:cs typeface="Didact Gothic" panose="00000500000000000000"/>
                <a:sym typeface="Didact Gothic" panose="00000500000000000000"/>
              </a:rPr>
              <a:t>CREDITS: This presentation template was created by </a:t>
            </a:r>
            <a:r>
              <a:rPr lang="en-GB" sz="1000" b="1">
                <a:solidFill>
                  <a:schemeClr val="dk1"/>
                </a:solidFill>
                <a:uFill>
                  <a:noFill/>
                </a:uFill>
                <a:latin typeface="Didact Gothic" panose="00000500000000000000"/>
                <a:ea typeface="Didact Gothic" panose="00000500000000000000"/>
                <a:cs typeface="Didact Gothic" panose="00000500000000000000"/>
                <a:sym typeface="Didact Gothic" panose="00000500000000000000"/>
                <a:hlinkClick r:id="rId3"/>
              </a:rPr>
              <a:t>Slidesgo</a:t>
            </a:r>
            <a:r>
              <a:rPr lang="en-GB" sz="1000">
                <a:solidFill>
                  <a:schemeClr val="dk1"/>
                </a:solidFill>
                <a:latin typeface="Didact Gothic" panose="00000500000000000000"/>
                <a:ea typeface="Didact Gothic" panose="00000500000000000000"/>
                <a:cs typeface="Didact Gothic" panose="00000500000000000000"/>
                <a:sym typeface="Didact Gothic" panose="00000500000000000000"/>
              </a:rPr>
              <a:t>, including icons by </a:t>
            </a:r>
            <a:r>
              <a:rPr lang="en-GB" sz="1000" b="1">
                <a:solidFill>
                  <a:schemeClr val="dk1"/>
                </a:solidFill>
                <a:uFill>
                  <a:noFill/>
                </a:uFill>
                <a:latin typeface="Didact Gothic" panose="00000500000000000000"/>
                <a:ea typeface="Didact Gothic" panose="00000500000000000000"/>
                <a:cs typeface="Didact Gothic" panose="00000500000000000000"/>
                <a:sym typeface="Didact Gothic" panose="00000500000000000000"/>
                <a:hlinkClick r:id="rId4"/>
              </a:rPr>
              <a:t>Flaticon</a:t>
            </a:r>
            <a:r>
              <a:rPr lang="en-GB" sz="1000">
                <a:solidFill>
                  <a:schemeClr val="dk1"/>
                </a:solidFill>
                <a:latin typeface="Didact Gothic" panose="00000500000000000000"/>
                <a:ea typeface="Didact Gothic" panose="00000500000000000000"/>
                <a:cs typeface="Didact Gothic" panose="00000500000000000000"/>
                <a:sym typeface="Didact Gothic" panose="00000500000000000000"/>
              </a:rPr>
              <a:t>, infographics &amp; images by </a:t>
            </a:r>
            <a:r>
              <a:rPr lang="en-GB" sz="1000" b="1">
                <a:solidFill>
                  <a:schemeClr val="dk1"/>
                </a:solidFill>
                <a:uFill>
                  <a:noFill/>
                </a:uFill>
                <a:latin typeface="Didact Gothic" panose="00000500000000000000"/>
                <a:ea typeface="Didact Gothic" panose="00000500000000000000"/>
                <a:cs typeface="Didact Gothic" panose="00000500000000000000"/>
                <a:sym typeface="Didact Gothic" panose="00000500000000000000"/>
                <a:hlinkClick r:id="rId5"/>
              </a:rPr>
              <a:t>Freepik</a:t>
            </a:r>
            <a:r>
              <a:rPr lang="en-GB" sz="1000">
                <a:solidFill>
                  <a:schemeClr val="dk1"/>
                </a:solidFill>
                <a:latin typeface="Didact Gothic" panose="00000500000000000000"/>
                <a:ea typeface="Didact Gothic" panose="00000500000000000000"/>
                <a:cs typeface="Didact Gothic" panose="00000500000000000000"/>
                <a:sym typeface="Didact Gothic" panose="00000500000000000000"/>
              </a:rPr>
              <a:t> </a:t>
            </a:r>
            <a:endParaRPr sz="1000" b="1">
              <a:solidFill>
                <a:schemeClr val="dk1"/>
              </a:solidFill>
              <a:latin typeface="Didact Gothic" panose="00000500000000000000"/>
              <a:ea typeface="Didact Gothic" panose="00000500000000000000"/>
              <a:cs typeface="Didact Gothic" panose="00000500000000000000"/>
              <a:sym typeface="Didact Gothic" panose="0000050000000000000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78" name="Shape 178"/>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79" name="Shape 179"/>
        <p:cNvGrpSpPr/>
        <p:nvPr/>
      </p:nvGrpSpPr>
      <p:grpSpPr>
        <a:xfrm>
          <a:off x="0" y="0"/>
          <a:ext cx="0" cy="0"/>
          <a:chOff x="0" y="0"/>
          <a:chExt cx="0" cy="0"/>
        </a:xfrm>
      </p:grpSpPr>
      <p:pic>
        <p:nvPicPr>
          <p:cNvPr id="180" name="Google Shape;180;p30"/>
          <p:cNvPicPr preferRelativeResize="0"/>
          <p:nvPr/>
        </p:nvPicPr>
        <p:blipFill rotWithShape="1">
          <a:blip r:embed="rId2"/>
          <a:srcRect l="59" r="59"/>
          <a:stretch>
            <a:fillRect/>
          </a:stretch>
        </p:blipFill>
        <p:spPr>
          <a:xfrm>
            <a:off x="0" y="572"/>
            <a:ext cx="9144001" cy="514235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7" name="Shape 17"/>
        <p:cNvGrpSpPr/>
        <p:nvPr/>
      </p:nvGrpSpPr>
      <p:grpSpPr>
        <a:xfrm>
          <a:off x="0" y="0"/>
          <a:ext cx="0" cy="0"/>
          <a:chOff x="0" y="0"/>
          <a:chExt cx="0" cy="0"/>
        </a:xfrm>
      </p:grpSpPr>
      <p:pic>
        <p:nvPicPr>
          <p:cNvPr id="18" name="Google Shape;18;p4"/>
          <p:cNvPicPr preferRelativeResize="0"/>
          <p:nvPr/>
        </p:nvPicPr>
        <p:blipFill rotWithShape="1">
          <a:blip r:embed="rId2"/>
          <a:srcRect/>
          <a:stretch>
            <a:fillRect/>
          </a:stretch>
        </p:blipFill>
        <p:spPr>
          <a:xfrm>
            <a:off x="0" y="572"/>
            <a:ext cx="9144001" cy="5142357"/>
          </a:xfrm>
          <a:prstGeom prst="rect">
            <a:avLst/>
          </a:prstGeom>
          <a:noFill/>
          <a:ln>
            <a:noFill/>
          </a:ln>
        </p:spPr>
      </p:pic>
      <p:sp>
        <p:nvSpPr>
          <p:cNvPr id="19" name="Google Shape;19;p4"/>
          <p:cNvSpPr txBox="1"/>
          <p:nvPr>
            <p:ph type="body" idx="1"/>
          </p:nvPr>
        </p:nvSpPr>
        <p:spPr>
          <a:xfrm>
            <a:off x="700800" y="1281725"/>
            <a:ext cx="6823800" cy="3284700"/>
          </a:xfrm>
          <a:prstGeom prst="rect">
            <a:avLst/>
          </a:prstGeom>
        </p:spPr>
        <p:txBody>
          <a:bodyPr spcFirstLastPara="1" wrap="square" lIns="91425" tIns="91425" rIns="91425" bIns="91425" anchor="t" anchorCtr="0">
            <a:noAutofit/>
          </a:bodyPr>
          <a:lstStyle>
            <a:lvl1pPr marL="457200" lvl="0" indent="-298450">
              <a:lnSpc>
                <a:spcPct val="100000"/>
              </a:lnSpc>
              <a:spcBef>
                <a:spcPts val="0"/>
              </a:spcBef>
              <a:spcAft>
                <a:spcPts val="0"/>
              </a:spcAft>
              <a:buSzPts val="1100"/>
              <a:buChar char="●"/>
              <a:defRPr sz="1150" b="0"/>
            </a:lvl1pPr>
            <a:lvl2pPr marL="914400" lvl="1" indent="-317500">
              <a:spcBef>
                <a:spcPts val="0"/>
              </a:spcBef>
              <a:spcAft>
                <a:spcPts val="0"/>
              </a:spcAft>
              <a:buSzPts val="1400"/>
              <a:buFont typeface="Muli"/>
              <a:buChar char="○"/>
              <a:defRPr/>
            </a:lvl2pPr>
            <a:lvl3pPr marL="1371600" lvl="2" indent="-317500">
              <a:spcBef>
                <a:spcPts val="1600"/>
              </a:spcBef>
              <a:spcAft>
                <a:spcPts val="0"/>
              </a:spcAft>
              <a:buSzPts val="1400"/>
              <a:buFont typeface="Muli"/>
              <a:buChar char="■"/>
              <a:defRPr/>
            </a:lvl3pPr>
            <a:lvl4pPr marL="1828800" lvl="3" indent="-317500">
              <a:spcBef>
                <a:spcPts val="1600"/>
              </a:spcBef>
              <a:spcAft>
                <a:spcPts val="0"/>
              </a:spcAft>
              <a:buSzPts val="1400"/>
              <a:buFont typeface="Muli"/>
              <a:buChar char="●"/>
              <a:defRPr/>
            </a:lvl4pPr>
            <a:lvl5pPr marL="2286000" lvl="4" indent="-317500">
              <a:spcBef>
                <a:spcPts val="1600"/>
              </a:spcBef>
              <a:spcAft>
                <a:spcPts val="0"/>
              </a:spcAft>
              <a:buSzPts val="1400"/>
              <a:buFont typeface="Muli"/>
              <a:buChar char="○"/>
              <a:defRPr/>
            </a:lvl5pPr>
            <a:lvl6pPr marL="2743200" lvl="5" indent="-317500">
              <a:spcBef>
                <a:spcPts val="1600"/>
              </a:spcBef>
              <a:spcAft>
                <a:spcPts val="0"/>
              </a:spcAft>
              <a:buSzPts val="1400"/>
              <a:buFont typeface="Muli"/>
              <a:buChar char="■"/>
              <a:defRPr/>
            </a:lvl6pPr>
            <a:lvl7pPr marL="3200400" lvl="6" indent="-317500">
              <a:spcBef>
                <a:spcPts val="1600"/>
              </a:spcBef>
              <a:spcAft>
                <a:spcPts val="0"/>
              </a:spcAft>
              <a:buSzPts val="1400"/>
              <a:buFont typeface="Muli"/>
              <a:buChar char="●"/>
              <a:defRPr/>
            </a:lvl7pPr>
            <a:lvl8pPr marL="3657600" lvl="7" indent="-317500">
              <a:spcBef>
                <a:spcPts val="1600"/>
              </a:spcBef>
              <a:spcAft>
                <a:spcPts val="0"/>
              </a:spcAft>
              <a:buSzPts val="1400"/>
              <a:buFont typeface="Muli"/>
              <a:buChar char="○"/>
              <a:defRPr/>
            </a:lvl8pPr>
            <a:lvl9pPr marL="4114800" lvl="8" indent="-317500">
              <a:spcBef>
                <a:spcPts val="1600"/>
              </a:spcBef>
              <a:spcAft>
                <a:spcPts val="1600"/>
              </a:spcAft>
              <a:buSzPts val="1400"/>
              <a:buFont typeface="Muli"/>
              <a:buChar char="■"/>
              <a:defRPr/>
            </a:lvl9pPr>
          </a:lstStyle>
          <a:p/>
        </p:txBody>
      </p:sp>
      <p:sp>
        <p:nvSpPr>
          <p:cNvPr id="20" name="Google Shape;20;p4"/>
          <p:cNvSpPr txBox="1"/>
          <p:nvPr>
            <p:ph type="title"/>
          </p:nvPr>
        </p:nvSpPr>
        <p:spPr>
          <a:xfrm>
            <a:off x="700800" y="491825"/>
            <a:ext cx="7742400" cy="6564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b="0"/>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nvSpPr>
        <p:spPr>
          <a:xfrm>
            <a:off x="-295875" y="3054825"/>
            <a:ext cx="2159700" cy="50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panose="02000000000000000000"/>
              <a:ea typeface="Roboto" panose="02000000000000000000"/>
              <a:cs typeface="Roboto" panose="02000000000000000000"/>
              <a:sym typeface="Roboto" panose="0200000000000000000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2">
  <p:cSld name="CUSTOM_5_1_1">
    <p:spTree>
      <p:nvGrpSpPr>
        <p:cNvPr id="181" name="Shape 181"/>
        <p:cNvGrpSpPr/>
        <p:nvPr/>
      </p:nvGrpSpPr>
      <p:grpSpPr>
        <a:xfrm>
          <a:off x="0" y="0"/>
          <a:ext cx="0" cy="0"/>
          <a:chOff x="0" y="0"/>
          <a:chExt cx="0" cy="0"/>
        </a:xfrm>
      </p:grpSpPr>
      <p:pic>
        <p:nvPicPr>
          <p:cNvPr id="182" name="Google Shape;182;p31"/>
          <p:cNvPicPr preferRelativeResize="0"/>
          <p:nvPr/>
        </p:nvPicPr>
        <p:blipFill rotWithShape="1">
          <a:blip r:embed="rId2"/>
          <a:srcRect/>
          <a:stretch>
            <a:fillRect/>
          </a:stretch>
        </p:blipFill>
        <p:spPr>
          <a:xfrm>
            <a:off x="0" y="3622"/>
            <a:ext cx="9144001" cy="5136257"/>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3">
  <p:cSld name="CUSTOM_5_1_1_1">
    <p:spTree>
      <p:nvGrpSpPr>
        <p:cNvPr id="183" name="Shape 183"/>
        <p:cNvGrpSpPr/>
        <p:nvPr/>
      </p:nvGrpSpPr>
      <p:grpSpPr>
        <a:xfrm>
          <a:off x="0" y="0"/>
          <a:ext cx="0" cy="0"/>
          <a:chOff x="0" y="0"/>
          <a:chExt cx="0" cy="0"/>
        </a:xfrm>
      </p:grpSpPr>
      <p:pic>
        <p:nvPicPr>
          <p:cNvPr id="184" name="Google Shape;184;p32"/>
          <p:cNvPicPr preferRelativeResize="0"/>
          <p:nvPr/>
        </p:nvPicPr>
        <p:blipFill rotWithShape="1">
          <a:blip r:embed="rId2"/>
          <a:srcRect t="59" b="59"/>
          <a:stretch>
            <a:fillRect/>
          </a:stretch>
        </p:blipFill>
        <p:spPr>
          <a:xfrm>
            <a:off x="0" y="3622"/>
            <a:ext cx="9144001" cy="513625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2" name="Shape 22"/>
        <p:cNvGrpSpPr/>
        <p:nvPr/>
      </p:nvGrpSpPr>
      <p:grpSpPr>
        <a:xfrm>
          <a:off x="0" y="0"/>
          <a:ext cx="0" cy="0"/>
          <a:chOff x="0" y="0"/>
          <a:chExt cx="0" cy="0"/>
        </a:xfrm>
      </p:grpSpPr>
      <p:pic>
        <p:nvPicPr>
          <p:cNvPr id="23" name="Google Shape;23;p5"/>
          <p:cNvPicPr preferRelativeResize="0"/>
          <p:nvPr/>
        </p:nvPicPr>
        <p:blipFill rotWithShape="1">
          <a:blip r:embed="rId2"/>
          <a:srcRect/>
          <a:stretch>
            <a:fillRect/>
          </a:stretch>
        </p:blipFill>
        <p:spPr>
          <a:xfrm>
            <a:off x="0" y="572"/>
            <a:ext cx="9144001" cy="5142357"/>
          </a:xfrm>
          <a:prstGeom prst="rect">
            <a:avLst/>
          </a:prstGeom>
          <a:noFill/>
          <a:ln>
            <a:noFill/>
          </a:ln>
        </p:spPr>
      </p:pic>
      <p:sp>
        <p:nvSpPr>
          <p:cNvPr id="24" name="Google Shape;24;p5"/>
          <p:cNvSpPr txBox="1"/>
          <p:nvPr>
            <p:ph type="title"/>
          </p:nvPr>
        </p:nvSpPr>
        <p:spPr>
          <a:xfrm>
            <a:off x="1596700" y="3055622"/>
            <a:ext cx="2742600" cy="558900"/>
          </a:xfrm>
          <a:prstGeom prst="rect">
            <a:avLst/>
          </a:prstGeom>
        </p:spPr>
        <p:txBody>
          <a:bodyPr spcFirstLastPara="1" wrap="square" lIns="91425" tIns="91425" rIns="91425" bIns="91425" anchor="t" anchorCtr="0">
            <a:noAutofit/>
          </a:bodyPr>
          <a:lstStyle>
            <a:lvl1pPr lvl="0" algn="ctr">
              <a:spcBef>
                <a:spcPts val="0"/>
              </a:spcBef>
              <a:spcAft>
                <a:spcPts val="0"/>
              </a:spcAft>
              <a:buSzPts val="3300"/>
              <a:buNone/>
              <a:defRPr sz="2300" b="0">
                <a:solidFill>
                  <a:schemeClr val="accent2"/>
                </a:solidFill>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type="title" idx="2"/>
          </p:nvPr>
        </p:nvSpPr>
        <p:spPr>
          <a:xfrm>
            <a:off x="4804747" y="3055622"/>
            <a:ext cx="27426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2300" b="0">
                <a:solidFill>
                  <a:schemeClr val="accen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6" name="Google Shape;26;p5"/>
          <p:cNvSpPr txBox="1"/>
          <p:nvPr>
            <p:ph type="subTitle" idx="1"/>
          </p:nvPr>
        </p:nvSpPr>
        <p:spPr>
          <a:xfrm>
            <a:off x="4923247" y="3543247"/>
            <a:ext cx="25056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27" name="Google Shape;27;p5"/>
          <p:cNvSpPr txBox="1"/>
          <p:nvPr>
            <p:ph type="subTitle" idx="3"/>
          </p:nvPr>
        </p:nvSpPr>
        <p:spPr>
          <a:xfrm>
            <a:off x="1715375" y="3543247"/>
            <a:ext cx="25056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160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28" name="Google Shape;28;p5"/>
          <p:cNvSpPr txBox="1"/>
          <p:nvPr>
            <p:ph type="title" idx="4"/>
          </p:nvPr>
        </p:nvSpPr>
        <p:spPr>
          <a:xfrm>
            <a:off x="700800" y="491825"/>
            <a:ext cx="7742400" cy="65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9" name="Shape 29"/>
        <p:cNvGrpSpPr/>
        <p:nvPr/>
      </p:nvGrpSpPr>
      <p:grpSpPr>
        <a:xfrm>
          <a:off x="0" y="0"/>
          <a:ext cx="0" cy="0"/>
          <a:chOff x="0" y="0"/>
          <a:chExt cx="0" cy="0"/>
        </a:xfrm>
      </p:grpSpPr>
      <p:pic>
        <p:nvPicPr>
          <p:cNvPr id="30" name="Google Shape;30;p6"/>
          <p:cNvPicPr preferRelativeResize="0"/>
          <p:nvPr/>
        </p:nvPicPr>
        <p:blipFill rotWithShape="1">
          <a:blip r:embed="rId2"/>
          <a:srcRect t="29" b="19"/>
          <a:stretch>
            <a:fillRect/>
          </a:stretch>
        </p:blipFill>
        <p:spPr>
          <a:xfrm>
            <a:off x="0" y="3622"/>
            <a:ext cx="9144000" cy="5136258"/>
          </a:xfrm>
          <a:prstGeom prst="rect">
            <a:avLst/>
          </a:prstGeom>
          <a:noFill/>
          <a:ln>
            <a:noFill/>
          </a:ln>
        </p:spPr>
      </p:pic>
      <p:sp>
        <p:nvSpPr>
          <p:cNvPr id="31" name="Google Shape;31;p6"/>
          <p:cNvSpPr txBox="1"/>
          <p:nvPr>
            <p:ph type="title"/>
          </p:nvPr>
        </p:nvSpPr>
        <p:spPr>
          <a:xfrm>
            <a:off x="700800" y="491825"/>
            <a:ext cx="7742400" cy="65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2" name="Shape 32"/>
        <p:cNvGrpSpPr/>
        <p:nvPr/>
      </p:nvGrpSpPr>
      <p:grpSpPr>
        <a:xfrm>
          <a:off x="0" y="0"/>
          <a:ext cx="0" cy="0"/>
          <a:chOff x="0" y="0"/>
          <a:chExt cx="0" cy="0"/>
        </a:xfrm>
      </p:grpSpPr>
      <p:pic>
        <p:nvPicPr>
          <p:cNvPr id="33" name="Google Shape;33;p7"/>
          <p:cNvPicPr preferRelativeResize="0"/>
          <p:nvPr/>
        </p:nvPicPr>
        <p:blipFill rotWithShape="1">
          <a:blip r:embed="rId2"/>
          <a:srcRect/>
          <a:stretch>
            <a:fillRect/>
          </a:stretch>
        </p:blipFill>
        <p:spPr>
          <a:xfrm flipH="1">
            <a:off x="0" y="572"/>
            <a:ext cx="9144001" cy="5142357"/>
          </a:xfrm>
          <a:prstGeom prst="rect">
            <a:avLst/>
          </a:prstGeom>
          <a:noFill/>
          <a:ln>
            <a:noFill/>
          </a:ln>
        </p:spPr>
      </p:pic>
      <p:sp>
        <p:nvSpPr>
          <p:cNvPr id="34" name="Google Shape;34;p7"/>
          <p:cNvSpPr txBox="1"/>
          <p:nvPr>
            <p:ph type="title"/>
          </p:nvPr>
        </p:nvSpPr>
        <p:spPr>
          <a:xfrm>
            <a:off x="5044200" y="1165900"/>
            <a:ext cx="2934300" cy="65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5" name="Google Shape;35;p7"/>
          <p:cNvSpPr txBox="1"/>
          <p:nvPr>
            <p:ph type="body" idx="1"/>
          </p:nvPr>
        </p:nvSpPr>
        <p:spPr>
          <a:xfrm>
            <a:off x="5044200" y="1815900"/>
            <a:ext cx="2934300" cy="2149500"/>
          </a:xfrm>
          <a:prstGeom prst="rect">
            <a:avLst/>
          </a:prstGeom>
        </p:spPr>
        <p:txBody>
          <a:bodyPr spcFirstLastPara="1" wrap="square" lIns="91425" tIns="91425" rIns="91425" bIns="91425" anchor="t" anchorCtr="0">
            <a:noAutofit/>
          </a:bodyPr>
          <a:lstStyle>
            <a:lvl1pPr marL="457200" lvl="0" indent="-330200" algn="ctr">
              <a:lnSpc>
                <a:spcPct val="100000"/>
              </a:lnSpc>
              <a:spcBef>
                <a:spcPts val="0"/>
              </a:spcBef>
              <a:spcAft>
                <a:spcPts val="0"/>
              </a:spcAft>
              <a:buSzPts val="1600"/>
              <a:buChar char="●"/>
              <a:defRPr b="0"/>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6" name="Shape 36"/>
        <p:cNvGrpSpPr/>
        <p:nvPr/>
      </p:nvGrpSpPr>
      <p:grpSpPr>
        <a:xfrm>
          <a:off x="0" y="0"/>
          <a:ext cx="0" cy="0"/>
          <a:chOff x="0" y="0"/>
          <a:chExt cx="0" cy="0"/>
        </a:xfrm>
      </p:grpSpPr>
      <p:pic>
        <p:nvPicPr>
          <p:cNvPr id="37" name="Google Shape;37;p8"/>
          <p:cNvPicPr preferRelativeResize="0"/>
          <p:nvPr/>
        </p:nvPicPr>
        <p:blipFill rotWithShape="1">
          <a:blip r:embed="rId2"/>
          <a:srcRect l="59" r="59"/>
          <a:stretch>
            <a:fillRect/>
          </a:stretch>
        </p:blipFill>
        <p:spPr>
          <a:xfrm>
            <a:off x="0" y="572"/>
            <a:ext cx="9144001" cy="5142357"/>
          </a:xfrm>
          <a:prstGeom prst="rect">
            <a:avLst/>
          </a:prstGeom>
          <a:noFill/>
          <a:ln>
            <a:noFill/>
          </a:ln>
        </p:spPr>
      </p:pic>
      <p:sp>
        <p:nvSpPr>
          <p:cNvPr id="38" name="Google Shape;38;p8"/>
          <p:cNvSpPr txBox="1"/>
          <p:nvPr>
            <p:ph type="title"/>
          </p:nvPr>
        </p:nvSpPr>
        <p:spPr>
          <a:xfrm>
            <a:off x="1874200" y="1271850"/>
            <a:ext cx="5395500" cy="2599800"/>
          </a:xfrm>
          <a:prstGeom prst="rect">
            <a:avLst/>
          </a:prstGeom>
          <a:noFill/>
        </p:spPr>
        <p:txBody>
          <a:bodyPr spcFirstLastPara="1" wrap="square" lIns="91425" tIns="91425" rIns="91425" bIns="91425" anchor="ctr" anchorCtr="0">
            <a:noAutofit/>
          </a:bodyPr>
          <a:lstStyle>
            <a:lvl1pPr lvl="0" algn="ctr" rtl="0">
              <a:lnSpc>
                <a:spcPct val="90000"/>
              </a:lnSpc>
              <a:spcBef>
                <a:spcPts val="0"/>
              </a:spcBef>
              <a:spcAft>
                <a:spcPts val="0"/>
              </a:spcAft>
              <a:buNone/>
              <a:defRPr sz="8000" b="0"/>
            </a:lvl1pPr>
            <a:lvl2pPr lvl="1" algn="ctr" rtl="0">
              <a:lnSpc>
                <a:spcPct val="90000"/>
              </a:lnSpc>
              <a:spcBef>
                <a:spcPts val="0"/>
              </a:spcBef>
              <a:spcAft>
                <a:spcPts val="0"/>
              </a:spcAft>
              <a:buNone/>
              <a:defRPr sz="8000" b="0"/>
            </a:lvl2pPr>
            <a:lvl3pPr lvl="2" algn="ctr" rtl="0">
              <a:lnSpc>
                <a:spcPct val="90000"/>
              </a:lnSpc>
              <a:spcBef>
                <a:spcPts val="0"/>
              </a:spcBef>
              <a:spcAft>
                <a:spcPts val="0"/>
              </a:spcAft>
              <a:buNone/>
              <a:defRPr sz="8000" b="0"/>
            </a:lvl3pPr>
            <a:lvl4pPr lvl="3" algn="ctr" rtl="0">
              <a:lnSpc>
                <a:spcPct val="90000"/>
              </a:lnSpc>
              <a:spcBef>
                <a:spcPts val="0"/>
              </a:spcBef>
              <a:spcAft>
                <a:spcPts val="0"/>
              </a:spcAft>
              <a:buNone/>
              <a:defRPr sz="8000" b="0"/>
            </a:lvl4pPr>
            <a:lvl5pPr lvl="4" algn="ctr" rtl="0">
              <a:lnSpc>
                <a:spcPct val="90000"/>
              </a:lnSpc>
              <a:spcBef>
                <a:spcPts val="0"/>
              </a:spcBef>
              <a:spcAft>
                <a:spcPts val="0"/>
              </a:spcAft>
              <a:buNone/>
              <a:defRPr sz="8000" b="0"/>
            </a:lvl5pPr>
            <a:lvl6pPr lvl="5" algn="ctr" rtl="0">
              <a:lnSpc>
                <a:spcPct val="90000"/>
              </a:lnSpc>
              <a:spcBef>
                <a:spcPts val="0"/>
              </a:spcBef>
              <a:spcAft>
                <a:spcPts val="0"/>
              </a:spcAft>
              <a:buNone/>
              <a:defRPr sz="8000" b="0"/>
            </a:lvl6pPr>
            <a:lvl7pPr lvl="6" algn="ctr" rtl="0">
              <a:lnSpc>
                <a:spcPct val="90000"/>
              </a:lnSpc>
              <a:spcBef>
                <a:spcPts val="0"/>
              </a:spcBef>
              <a:spcAft>
                <a:spcPts val="0"/>
              </a:spcAft>
              <a:buNone/>
              <a:defRPr sz="8000" b="0"/>
            </a:lvl7pPr>
            <a:lvl8pPr lvl="7" algn="ctr" rtl="0">
              <a:lnSpc>
                <a:spcPct val="90000"/>
              </a:lnSpc>
              <a:spcBef>
                <a:spcPts val="0"/>
              </a:spcBef>
              <a:spcAft>
                <a:spcPts val="0"/>
              </a:spcAft>
              <a:buNone/>
              <a:defRPr sz="8000" b="0"/>
            </a:lvl8pPr>
            <a:lvl9pPr lvl="8" algn="ctr" rtl="0">
              <a:lnSpc>
                <a:spcPct val="90000"/>
              </a:lnSpc>
              <a:spcBef>
                <a:spcPts val="0"/>
              </a:spcBef>
              <a:spcAft>
                <a:spcPts val="0"/>
              </a:spcAft>
              <a:buNone/>
              <a:defRPr sz="8000" b="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9" name="Shape 39"/>
        <p:cNvGrpSpPr/>
        <p:nvPr/>
      </p:nvGrpSpPr>
      <p:grpSpPr>
        <a:xfrm>
          <a:off x="0" y="0"/>
          <a:ext cx="0" cy="0"/>
          <a:chOff x="0" y="0"/>
          <a:chExt cx="0" cy="0"/>
        </a:xfrm>
      </p:grpSpPr>
      <p:pic>
        <p:nvPicPr>
          <p:cNvPr id="40" name="Google Shape;40;p9"/>
          <p:cNvPicPr preferRelativeResize="0"/>
          <p:nvPr/>
        </p:nvPicPr>
        <p:blipFill rotWithShape="1">
          <a:blip r:embed="rId2"/>
          <a:srcRect l="89" r="99"/>
          <a:stretch>
            <a:fillRect/>
          </a:stretch>
        </p:blipFill>
        <p:spPr>
          <a:xfrm>
            <a:off x="0" y="572"/>
            <a:ext cx="9144000" cy="5142357"/>
          </a:xfrm>
          <a:prstGeom prst="rect">
            <a:avLst/>
          </a:prstGeom>
          <a:noFill/>
          <a:ln>
            <a:noFill/>
          </a:ln>
        </p:spPr>
      </p:pic>
      <p:sp>
        <p:nvSpPr>
          <p:cNvPr id="41" name="Google Shape;41;p9"/>
          <p:cNvSpPr txBox="1"/>
          <p:nvPr>
            <p:ph type="title"/>
          </p:nvPr>
        </p:nvSpPr>
        <p:spPr>
          <a:xfrm>
            <a:off x="700800" y="1102150"/>
            <a:ext cx="3871200" cy="772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45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9"/>
          <p:cNvSpPr txBox="1"/>
          <p:nvPr>
            <p:ph type="subTitle" idx="1"/>
          </p:nvPr>
        </p:nvSpPr>
        <p:spPr>
          <a:xfrm>
            <a:off x="700800" y="1874425"/>
            <a:ext cx="3871200" cy="149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2"/>
        </a:solidFill>
        <a:effectLst/>
      </p:bgPr>
    </p:bg>
    <p:spTree>
      <p:nvGrpSpPr>
        <p:cNvPr id="43" name="Shape 43"/>
        <p:cNvGrpSpPr/>
        <p:nvPr/>
      </p:nvGrpSpPr>
      <p:grpSpPr>
        <a:xfrm>
          <a:off x="0" y="0"/>
          <a:ext cx="0" cy="0"/>
          <a:chOff x="0" y="0"/>
          <a:chExt cx="0" cy="0"/>
        </a:xfrm>
      </p:grpSpPr>
      <p:sp>
        <p:nvSpPr>
          <p:cNvPr id="44" name="Google Shape;44;p10"/>
          <p:cNvSpPr txBox="1"/>
          <p:nvPr>
            <p:ph type="title"/>
          </p:nvPr>
        </p:nvSpPr>
        <p:spPr>
          <a:xfrm>
            <a:off x="700800" y="696095"/>
            <a:ext cx="2214000" cy="1864800"/>
          </a:xfrm>
          <a:prstGeom prst="rect">
            <a:avLst/>
          </a:prstGeom>
          <a:noFill/>
        </p:spPr>
        <p:txBody>
          <a:bodyPr spcFirstLastPara="1" wrap="square" lIns="91425" tIns="91425" rIns="91425" bIns="91425" anchor="ctr" anchorCtr="0">
            <a:noAutofit/>
          </a:bodyPr>
          <a:lstStyle>
            <a:lvl1pPr lvl="0" rtl="0">
              <a:spcBef>
                <a:spcPts val="0"/>
              </a:spcBef>
              <a:spcAft>
                <a:spcPts val="0"/>
              </a:spcAft>
              <a:buNone/>
              <a:defRPr b="0"/>
            </a:lvl1pPr>
            <a:lvl2pPr lvl="1" rtl="0">
              <a:spcBef>
                <a:spcPts val="0"/>
              </a:spcBef>
              <a:spcAft>
                <a:spcPts val="0"/>
              </a:spcAft>
              <a:buNone/>
              <a:defRPr b="0"/>
            </a:lvl2pPr>
            <a:lvl3pPr lvl="2" rtl="0">
              <a:spcBef>
                <a:spcPts val="0"/>
              </a:spcBef>
              <a:spcAft>
                <a:spcPts val="0"/>
              </a:spcAft>
              <a:buNone/>
              <a:defRPr b="0"/>
            </a:lvl3pPr>
            <a:lvl4pPr lvl="3" rtl="0">
              <a:spcBef>
                <a:spcPts val="0"/>
              </a:spcBef>
              <a:spcAft>
                <a:spcPts val="0"/>
              </a:spcAft>
              <a:buNone/>
              <a:defRPr b="0"/>
            </a:lvl4pPr>
            <a:lvl5pPr lvl="4" rtl="0">
              <a:spcBef>
                <a:spcPts val="0"/>
              </a:spcBef>
              <a:spcAft>
                <a:spcPts val="0"/>
              </a:spcAft>
              <a:buNone/>
              <a:defRPr b="0"/>
            </a:lvl5pPr>
            <a:lvl6pPr lvl="5" rtl="0">
              <a:spcBef>
                <a:spcPts val="0"/>
              </a:spcBef>
              <a:spcAft>
                <a:spcPts val="0"/>
              </a:spcAft>
              <a:buNone/>
              <a:defRPr b="0"/>
            </a:lvl6pPr>
            <a:lvl7pPr lvl="6" rtl="0">
              <a:spcBef>
                <a:spcPts val="0"/>
              </a:spcBef>
              <a:spcAft>
                <a:spcPts val="0"/>
              </a:spcAft>
              <a:buNone/>
              <a:defRPr b="0"/>
            </a:lvl7pPr>
            <a:lvl8pPr lvl="7" rtl="0">
              <a:spcBef>
                <a:spcPts val="0"/>
              </a:spcBef>
              <a:spcAft>
                <a:spcPts val="0"/>
              </a:spcAft>
              <a:buNone/>
              <a:defRPr b="0"/>
            </a:lvl8pPr>
            <a:lvl9pPr lvl="8" rtl="0">
              <a:spcBef>
                <a:spcPts val="0"/>
              </a:spcBef>
              <a:spcAft>
                <a:spcPts val="0"/>
              </a:spcAft>
              <a:buNone/>
              <a:defRPr b="0"/>
            </a:lvl9pPr>
          </a:lstStyle>
          <a:p/>
        </p:txBody>
      </p:sp>
      <p:grpSp>
        <p:nvGrpSpPr>
          <p:cNvPr id="45" name="Google Shape;45;p10"/>
          <p:cNvGrpSpPr/>
          <p:nvPr/>
        </p:nvGrpSpPr>
        <p:grpSpPr>
          <a:xfrm rot="-314594">
            <a:off x="697904" y="3638848"/>
            <a:ext cx="5417927" cy="4501663"/>
            <a:chOff x="-3" y="3778988"/>
            <a:chExt cx="4902105" cy="4073075"/>
          </a:xfrm>
        </p:grpSpPr>
        <p:sp>
          <p:nvSpPr>
            <p:cNvPr id="46" name="Google Shape;46;p10"/>
            <p:cNvSpPr/>
            <p:nvPr/>
          </p:nvSpPr>
          <p:spPr>
            <a:xfrm rot="10800000" flipH="1">
              <a:off x="-3" y="3778988"/>
              <a:ext cx="4902105" cy="4073075"/>
            </a:xfrm>
            <a:custGeom>
              <a:avLst/>
              <a:gdLst/>
              <a:ahLst/>
              <a:cxnLst/>
              <a:rect l="l" t="t" r="r" b="b"/>
              <a:pathLst>
                <a:path w="175624" h="162923" extrusionOk="0">
                  <a:moveTo>
                    <a:pt x="0" y="1462"/>
                  </a:moveTo>
                  <a:lnTo>
                    <a:pt x="0" y="115835"/>
                  </a:lnTo>
                  <a:lnTo>
                    <a:pt x="81560" y="162923"/>
                  </a:lnTo>
                  <a:lnTo>
                    <a:pt x="175624" y="0"/>
                  </a:lnTo>
                  <a:close/>
                </a:path>
              </a:pathLst>
            </a:custGeom>
            <a:gradFill>
              <a:gsLst>
                <a:gs pos="0">
                  <a:schemeClr val="lt1"/>
                </a:gs>
                <a:gs pos="100000">
                  <a:schemeClr val="dk2"/>
                </a:gs>
              </a:gsLst>
              <a:lin ang="5400700" scaled="0"/>
            </a:gradFill>
            <a:ln w="38100" cap="flat" cmpd="sng">
              <a:solidFill>
                <a:schemeClr val="accent2"/>
              </a:solidFill>
              <a:prstDash val="solid"/>
              <a:round/>
              <a:headEnd type="none" w="med" len="med"/>
              <a:tailEnd type="none" w="med" len="med"/>
            </a:ln>
          </p:spPr>
        </p:sp>
        <p:sp>
          <p:nvSpPr>
            <p:cNvPr id="47" name="Google Shape;47;p10"/>
            <p:cNvSpPr/>
            <p:nvPr/>
          </p:nvSpPr>
          <p:spPr>
            <a:xfrm rot="-1634205" flipH="1">
              <a:off x="825795" y="4207100"/>
              <a:ext cx="1121555" cy="64135"/>
            </a:xfrm>
            <a:prstGeom prst="ellipse">
              <a:avLst/>
            </a:prstGeom>
            <a:gradFill>
              <a:gsLst>
                <a:gs pos="0">
                  <a:srgbClr val="DED0BB"/>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8" name="Google Shape;48;p10"/>
          <p:cNvGrpSpPr/>
          <p:nvPr/>
        </p:nvGrpSpPr>
        <p:grpSpPr>
          <a:xfrm rot="899893">
            <a:off x="-1263539" y="-763369"/>
            <a:ext cx="5750159" cy="6398115"/>
            <a:chOff x="-2725550" y="-834739"/>
            <a:chExt cx="5203067" cy="5789374"/>
          </a:xfrm>
        </p:grpSpPr>
        <p:sp>
          <p:nvSpPr>
            <p:cNvPr id="49" name="Google Shape;49;p10"/>
            <p:cNvSpPr/>
            <p:nvPr/>
          </p:nvSpPr>
          <p:spPr>
            <a:xfrm rot="-6300050" flipH="1">
              <a:off x="-2575178" y="23471"/>
              <a:ext cx="4902323" cy="4072953"/>
            </a:xfrm>
            <a:custGeom>
              <a:avLst/>
              <a:gdLst/>
              <a:ahLst/>
              <a:cxnLst/>
              <a:rect l="l" t="t" r="r" b="b"/>
              <a:pathLst>
                <a:path w="175624" h="162923" extrusionOk="0">
                  <a:moveTo>
                    <a:pt x="0" y="1462"/>
                  </a:moveTo>
                  <a:lnTo>
                    <a:pt x="0" y="115835"/>
                  </a:lnTo>
                  <a:lnTo>
                    <a:pt x="81560" y="162923"/>
                  </a:lnTo>
                  <a:lnTo>
                    <a:pt x="175624" y="0"/>
                  </a:lnTo>
                  <a:close/>
                </a:path>
              </a:pathLst>
            </a:custGeom>
            <a:gradFill>
              <a:gsLst>
                <a:gs pos="0">
                  <a:schemeClr val="lt1"/>
                </a:gs>
                <a:gs pos="100000">
                  <a:schemeClr val="dk2"/>
                </a:gs>
              </a:gsLst>
              <a:lin ang="5400700" scaled="0"/>
            </a:gradFill>
            <a:ln w="38100" cap="flat" cmpd="sng">
              <a:solidFill>
                <a:schemeClr val="accent2"/>
              </a:solidFill>
              <a:prstDash val="solid"/>
              <a:round/>
              <a:headEnd type="none" w="med" len="med"/>
              <a:tailEnd type="none" w="med" len="med"/>
            </a:ln>
          </p:spPr>
        </p:sp>
        <p:sp>
          <p:nvSpPr>
            <p:cNvPr id="50" name="Google Shape;50;p10"/>
            <p:cNvSpPr/>
            <p:nvPr/>
          </p:nvSpPr>
          <p:spPr>
            <a:xfrm rot="7938030" flipH="1">
              <a:off x="38884" y="2655423"/>
              <a:ext cx="1121514" cy="64133"/>
            </a:xfrm>
            <a:prstGeom prst="ellipse">
              <a:avLst/>
            </a:prstGeom>
            <a:gradFill>
              <a:gsLst>
                <a:gs pos="0">
                  <a:srgbClr val="DED0BB"/>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10"/>
            <p:cNvSpPr/>
            <p:nvPr/>
          </p:nvSpPr>
          <p:spPr>
            <a:xfrm rot="2876940" flipH="1">
              <a:off x="718010" y="759910"/>
              <a:ext cx="1121542" cy="64154"/>
            </a:xfrm>
            <a:prstGeom prst="ellipse">
              <a:avLst/>
            </a:prstGeom>
            <a:gradFill>
              <a:gsLst>
                <a:gs pos="0">
                  <a:srgbClr val="DED0BB"/>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2" Type="http://schemas.openxmlformats.org/officeDocument/2006/relationships/theme" Target="../theme/theme1.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300"/>
              <a:buFont typeface="DM Serif Display"/>
              <a:buNone/>
              <a:defRPr sz="3300" b="1">
                <a:solidFill>
                  <a:schemeClr val="dk1"/>
                </a:solidFill>
                <a:latin typeface="DM Serif Display"/>
                <a:ea typeface="DM Serif Display"/>
                <a:cs typeface="DM Serif Display"/>
                <a:sym typeface="DM Serif Display"/>
              </a:defRPr>
            </a:lvl1pPr>
            <a:lvl2pPr lvl="1">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2pPr>
            <a:lvl3pPr lvl="2">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3pPr>
            <a:lvl4pPr lvl="3">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4pPr>
            <a:lvl5pPr lvl="4">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5pPr>
            <a:lvl6pPr lvl="5">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6pPr>
            <a:lvl7pPr lvl="6">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7pPr>
            <a:lvl8pPr lvl="7">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8pPr>
            <a:lvl9pPr lvl="8">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9pPr>
          </a:lstStyle>
          <a:p/>
        </p:txBody>
      </p:sp>
      <p:sp>
        <p:nvSpPr>
          <p:cNvPr id="7" name="Google Shape;7;p1"/>
          <p:cNvSpPr txBox="1"/>
          <p:nvPr>
            <p:ph type="body" idx="1"/>
          </p:nvPr>
        </p:nvSpPr>
        <p:spPr>
          <a:xfrm>
            <a:off x="311700" y="1152475"/>
            <a:ext cx="6188100" cy="3416400"/>
          </a:xfrm>
          <a:prstGeom prst="rect">
            <a:avLst/>
          </a:prstGeom>
          <a:noFill/>
          <a:ln>
            <a:noFill/>
          </a:ln>
        </p:spPr>
        <p:txBody>
          <a:bodyPr spcFirstLastPara="1" wrap="square" lIns="91425" tIns="91425" rIns="91425" bIns="91425" anchor="t" anchorCtr="0">
            <a:noAutofit/>
          </a:bodyPr>
          <a:lstStyle>
            <a:lvl1pPr marL="457200" lvl="0" indent="-330200" rtl="0">
              <a:lnSpc>
                <a:spcPct val="115000"/>
              </a:lnSpc>
              <a:spcBef>
                <a:spcPts val="0"/>
              </a:spcBef>
              <a:spcAft>
                <a:spcPts val="0"/>
              </a:spcAft>
              <a:buClr>
                <a:schemeClr val="dk1"/>
              </a:buClr>
              <a:buSzPts val="1600"/>
              <a:buFont typeface="Didact Gothic" panose="00000500000000000000"/>
              <a:buChar char="●"/>
              <a:defRPr sz="1600" b="1">
                <a:solidFill>
                  <a:schemeClr val="dk1"/>
                </a:solidFill>
                <a:latin typeface="Didact Gothic" panose="00000500000000000000"/>
                <a:ea typeface="Didact Gothic" panose="00000500000000000000"/>
                <a:cs typeface="Didact Gothic" panose="00000500000000000000"/>
                <a:sym typeface="Didact Gothic" panose="00000500000000000000"/>
              </a:defRPr>
            </a:lvl1pPr>
            <a:lvl2pPr marL="914400" lvl="1" indent="-317500" rtl="0">
              <a:lnSpc>
                <a:spcPct val="115000"/>
              </a:lnSpc>
              <a:spcBef>
                <a:spcPts val="1600"/>
              </a:spcBef>
              <a:spcAft>
                <a:spcPts val="0"/>
              </a:spcAft>
              <a:buClr>
                <a:schemeClr val="dk1"/>
              </a:buClr>
              <a:buSzPts val="1400"/>
              <a:buFont typeface="Didact Gothic" panose="00000500000000000000"/>
              <a:buChar char="○"/>
              <a:defRPr>
                <a:solidFill>
                  <a:schemeClr val="dk1"/>
                </a:solidFill>
                <a:latin typeface="Didact Gothic" panose="00000500000000000000"/>
                <a:ea typeface="Didact Gothic" panose="00000500000000000000"/>
                <a:cs typeface="Didact Gothic" panose="00000500000000000000"/>
                <a:sym typeface="Didact Gothic" panose="00000500000000000000"/>
              </a:defRPr>
            </a:lvl2pPr>
            <a:lvl3pPr marL="1371600" lvl="2" indent="-317500" rtl="0">
              <a:lnSpc>
                <a:spcPct val="115000"/>
              </a:lnSpc>
              <a:spcBef>
                <a:spcPts val="1600"/>
              </a:spcBef>
              <a:spcAft>
                <a:spcPts val="0"/>
              </a:spcAft>
              <a:buClr>
                <a:schemeClr val="dk1"/>
              </a:buClr>
              <a:buSzPts val="1400"/>
              <a:buFont typeface="Didact Gothic" panose="00000500000000000000"/>
              <a:buChar char="■"/>
              <a:defRPr>
                <a:solidFill>
                  <a:schemeClr val="dk1"/>
                </a:solidFill>
                <a:latin typeface="Didact Gothic" panose="00000500000000000000"/>
                <a:ea typeface="Didact Gothic" panose="00000500000000000000"/>
                <a:cs typeface="Didact Gothic" panose="00000500000000000000"/>
                <a:sym typeface="Didact Gothic" panose="00000500000000000000"/>
              </a:defRPr>
            </a:lvl3pPr>
            <a:lvl4pPr marL="1828800" lvl="3" indent="-317500" rtl="0">
              <a:lnSpc>
                <a:spcPct val="115000"/>
              </a:lnSpc>
              <a:spcBef>
                <a:spcPts val="1600"/>
              </a:spcBef>
              <a:spcAft>
                <a:spcPts val="0"/>
              </a:spcAft>
              <a:buClr>
                <a:schemeClr val="dk1"/>
              </a:buClr>
              <a:buSzPts val="1400"/>
              <a:buFont typeface="Didact Gothic" panose="00000500000000000000"/>
              <a:buChar char="●"/>
              <a:defRPr>
                <a:solidFill>
                  <a:schemeClr val="dk1"/>
                </a:solidFill>
                <a:latin typeface="Didact Gothic" panose="00000500000000000000"/>
                <a:ea typeface="Didact Gothic" panose="00000500000000000000"/>
                <a:cs typeface="Didact Gothic" panose="00000500000000000000"/>
                <a:sym typeface="Didact Gothic" panose="00000500000000000000"/>
              </a:defRPr>
            </a:lvl4pPr>
            <a:lvl5pPr marL="2286000" lvl="4" indent="-317500" rtl="0">
              <a:lnSpc>
                <a:spcPct val="115000"/>
              </a:lnSpc>
              <a:spcBef>
                <a:spcPts val="1600"/>
              </a:spcBef>
              <a:spcAft>
                <a:spcPts val="0"/>
              </a:spcAft>
              <a:buClr>
                <a:schemeClr val="dk1"/>
              </a:buClr>
              <a:buSzPts val="1400"/>
              <a:buFont typeface="Didact Gothic" panose="00000500000000000000"/>
              <a:buChar char="○"/>
              <a:defRPr>
                <a:solidFill>
                  <a:schemeClr val="dk1"/>
                </a:solidFill>
                <a:latin typeface="Didact Gothic" panose="00000500000000000000"/>
                <a:ea typeface="Didact Gothic" panose="00000500000000000000"/>
                <a:cs typeface="Didact Gothic" panose="00000500000000000000"/>
                <a:sym typeface="Didact Gothic" panose="00000500000000000000"/>
              </a:defRPr>
            </a:lvl5pPr>
            <a:lvl6pPr marL="2743200" lvl="5" indent="-317500" rtl="0">
              <a:lnSpc>
                <a:spcPct val="115000"/>
              </a:lnSpc>
              <a:spcBef>
                <a:spcPts val="1600"/>
              </a:spcBef>
              <a:spcAft>
                <a:spcPts val="0"/>
              </a:spcAft>
              <a:buClr>
                <a:schemeClr val="dk1"/>
              </a:buClr>
              <a:buSzPts val="1400"/>
              <a:buFont typeface="Didact Gothic" panose="00000500000000000000"/>
              <a:buChar char="■"/>
              <a:defRPr>
                <a:solidFill>
                  <a:schemeClr val="dk1"/>
                </a:solidFill>
                <a:latin typeface="Didact Gothic" panose="00000500000000000000"/>
                <a:ea typeface="Didact Gothic" panose="00000500000000000000"/>
                <a:cs typeface="Didact Gothic" panose="00000500000000000000"/>
                <a:sym typeface="Didact Gothic" panose="00000500000000000000"/>
              </a:defRPr>
            </a:lvl6pPr>
            <a:lvl7pPr marL="3200400" lvl="6" indent="-317500" rtl="0">
              <a:lnSpc>
                <a:spcPct val="115000"/>
              </a:lnSpc>
              <a:spcBef>
                <a:spcPts val="1600"/>
              </a:spcBef>
              <a:spcAft>
                <a:spcPts val="0"/>
              </a:spcAft>
              <a:buClr>
                <a:schemeClr val="dk1"/>
              </a:buClr>
              <a:buSzPts val="1400"/>
              <a:buFont typeface="Didact Gothic" panose="00000500000000000000"/>
              <a:buChar char="●"/>
              <a:defRPr>
                <a:solidFill>
                  <a:schemeClr val="dk1"/>
                </a:solidFill>
                <a:latin typeface="Didact Gothic" panose="00000500000000000000"/>
                <a:ea typeface="Didact Gothic" panose="00000500000000000000"/>
                <a:cs typeface="Didact Gothic" panose="00000500000000000000"/>
                <a:sym typeface="Didact Gothic" panose="00000500000000000000"/>
              </a:defRPr>
            </a:lvl7pPr>
            <a:lvl8pPr marL="3657600" lvl="7" indent="-317500" rtl="0">
              <a:lnSpc>
                <a:spcPct val="115000"/>
              </a:lnSpc>
              <a:spcBef>
                <a:spcPts val="1600"/>
              </a:spcBef>
              <a:spcAft>
                <a:spcPts val="0"/>
              </a:spcAft>
              <a:buClr>
                <a:schemeClr val="dk1"/>
              </a:buClr>
              <a:buSzPts val="1400"/>
              <a:buFont typeface="Didact Gothic" panose="00000500000000000000"/>
              <a:buChar char="○"/>
              <a:defRPr>
                <a:solidFill>
                  <a:schemeClr val="dk1"/>
                </a:solidFill>
                <a:latin typeface="Didact Gothic" panose="00000500000000000000"/>
                <a:ea typeface="Didact Gothic" panose="00000500000000000000"/>
                <a:cs typeface="Didact Gothic" panose="00000500000000000000"/>
                <a:sym typeface="Didact Gothic" panose="00000500000000000000"/>
              </a:defRPr>
            </a:lvl8pPr>
            <a:lvl9pPr marL="4114800" lvl="8" indent="-317500" rtl="0">
              <a:lnSpc>
                <a:spcPct val="115000"/>
              </a:lnSpc>
              <a:spcBef>
                <a:spcPts val="1600"/>
              </a:spcBef>
              <a:spcAft>
                <a:spcPts val="1600"/>
              </a:spcAft>
              <a:buClr>
                <a:schemeClr val="dk1"/>
              </a:buClr>
              <a:buSzPts val="1400"/>
              <a:buFont typeface="Didact Gothic" panose="00000500000000000000"/>
              <a:buChar char="■"/>
              <a:defRPr>
                <a:solidFill>
                  <a:schemeClr val="dk1"/>
                </a:solidFill>
                <a:latin typeface="Didact Gothic" panose="00000500000000000000"/>
                <a:ea typeface="Didact Gothic" panose="00000500000000000000"/>
                <a:cs typeface="Didact Gothic" panose="00000500000000000000"/>
                <a:sym typeface="Didact Gothic" panose="00000500000000000000"/>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9.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5.xml"/><Relationship Id="rId2" Type="http://schemas.openxmlformats.org/officeDocument/2006/relationships/image" Target="../media/image25.jpeg"/><Relationship Id="rId1" Type="http://schemas.openxmlformats.org/officeDocument/2006/relationships/image" Target="../media/image24.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6.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8.jpeg"/><Relationship Id="rId1" Type="http://schemas.openxmlformats.org/officeDocument/2006/relationships/image" Target="../media/image27.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30.jpeg"/><Relationship Id="rId1" Type="http://schemas.openxmlformats.org/officeDocument/2006/relationships/image" Target="../media/image29.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32.jpeg"/><Relationship Id="rId1" Type="http://schemas.openxmlformats.org/officeDocument/2006/relationships/image" Target="../media/image31.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image" Target="../media/image3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image" Target="../media/image20.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image" Target="../media/image22.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image" Target="../media/image23.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2" name="Shape 192"/>
        <p:cNvGrpSpPr/>
        <p:nvPr/>
      </p:nvGrpSpPr>
      <p:grpSpPr>
        <a:xfrm>
          <a:off x="0" y="0"/>
          <a:ext cx="0" cy="0"/>
          <a:chOff x="0" y="0"/>
          <a:chExt cx="0" cy="0"/>
        </a:xfrm>
      </p:grpSpPr>
      <p:sp>
        <p:nvSpPr>
          <p:cNvPr id="193" name="Google Shape;193;p35"/>
          <p:cNvSpPr txBox="1"/>
          <p:nvPr>
            <p:ph type="ctrTitle"/>
          </p:nvPr>
        </p:nvSpPr>
        <p:spPr>
          <a:xfrm>
            <a:off x="1092835" y="1390015"/>
            <a:ext cx="6595110" cy="133540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2400" dirty="0" smtClean="0">
                <a:sym typeface="+mn-ea"/>
              </a:rPr>
              <a:t>ANDROID APPLICATION TO ADDRESS CIVIC ISSUES BY HELPING CITIZENS TO GET IN TOUCH WITH LOCAL AUTHORITIES</a:t>
            </a:r>
            <a:endParaRPr lang="en-GB" sz="2400"/>
          </a:p>
        </p:txBody>
      </p:sp>
      <p:sp>
        <p:nvSpPr>
          <p:cNvPr id="194" name="Google Shape;194;p35"/>
          <p:cNvSpPr txBox="1"/>
          <p:nvPr>
            <p:ph type="subTitle" idx="1"/>
          </p:nvPr>
        </p:nvSpPr>
        <p:spPr>
          <a:xfrm>
            <a:off x="27940" y="3123565"/>
            <a:ext cx="4151630" cy="120142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C9B18E"/>
              </a:buClr>
              <a:buFont typeface="Arial" panose="020B0604020202020204" pitchFamily="34" charset="0"/>
            </a:pPr>
            <a:r>
              <a:rPr lang="en-GB" sz="1600" b="1" u="sng" dirty="0" smtClean="0">
                <a:solidFill>
                  <a:schemeClr val="accent2"/>
                </a:solidFill>
                <a:effectLst>
                  <a:outerShdw blurRad="38100" dist="38100" dir="2700000" algn="tl">
                    <a:srgbClr val="000000">
                      <a:alpha val="43137"/>
                    </a:srgbClr>
                  </a:outerShdw>
                </a:effectLst>
                <a:sym typeface="+mn-ea"/>
              </a:rPr>
              <a:t>Team Members:</a:t>
            </a:r>
            <a:endParaRPr lang="en-GB" sz="1600" b="1" u="sng" dirty="0" smtClean="0">
              <a:solidFill>
                <a:schemeClr val="accent2"/>
              </a:solidFill>
              <a:effectLst>
                <a:outerShdw blurRad="38100" dist="38100" dir="2700000" algn="tl">
                  <a:srgbClr val="000000">
                    <a:alpha val="43137"/>
                  </a:srgbClr>
                </a:outerShdw>
              </a:effectLst>
            </a:endParaRPr>
          </a:p>
          <a:p>
            <a:pPr marL="285750" lvl="0" indent="-285750" algn="l" rtl="0">
              <a:spcBef>
                <a:spcPts val="0"/>
              </a:spcBef>
              <a:spcAft>
                <a:spcPts val="0"/>
              </a:spcAft>
              <a:buClr>
                <a:srgbClr val="C9B18E"/>
              </a:buClr>
              <a:buFont typeface="Arial" panose="020B0604020202020204" pitchFamily="34" charset="0"/>
              <a:buChar char="•"/>
            </a:pPr>
            <a:r>
              <a:rPr lang="en-GB" sz="1600" dirty="0" smtClean="0">
                <a:solidFill>
                  <a:schemeClr val="accent2"/>
                </a:solidFill>
                <a:sym typeface="+mn-ea"/>
              </a:rPr>
              <a:t>18B81A05G6-M.Shiva Nandh Reddy</a:t>
            </a:r>
            <a:endParaRPr lang="en-GB" sz="1600" dirty="0" smtClean="0">
              <a:solidFill>
                <a:schemeClr val="accent2"/>
              </a:solidFill>
            </a:endParaRPr>
          </a:p>
          <a:p>
            <a:pPr marL="285750" lvl="0" indent="-285750" algn="l" rtl="0">
              <a:spcBef>
                <a:spcPts val="0"/>
              </a:spcBef>
              <a:spcAft>
                <a:spcPts val="0"/>
              </a:spcAft>
              <a:buClr>
                <a:srgbClr val="C9B18E"/>
              </a:buClr>
              <a:buFont typeface="Arial" panose="020B0604020202020204" pitchFamily="34" charset="0"/>
              <a:buChar char="•"/>
            </a:pPr>
            <a:r>
              <a:rPr lang="en-GB" sz="1600" dirty="0" smtClean="0">
                <a:solidFill>
                  <a:schemeClr val="accent2"/>
                </a:solidFill>
                <a:sym typeface="+mn-ea"/>
              </a:rPr>
              <a:t>18B81A05D2-T.Dheeraj Kumar</a:t>
            </a:r>
            <a:endParaRPr lang="en-GB" sz="1600" dirty="0" smtClean="0">
              <a:solidFill>
                <a:schemeClr val="accent2"/>
              </a:solidFill>
            </a:endParaRPr>
          </a:p>
          <a:p>
            <a:pPr marL="285750" lvl="0" indent="-285750" algn="l" rtl="0">
              <a:spcBef>
                <a:spcPts val="0"/>
              </a:spcBef>
              <a:spcAft>
                <a:spcPts val="0"/>
              </a:spcAft>
              <a:buClr>
                <a:srgbClr val="C9B18E"/>
              </a:buClr>
              <a:buFont typeface="Arial" panose="020B0604020202020204" pitchFamily="34" charset="0"/>
              <a:buChar char="•"/>
            </a:pPr>
            <a:r>
              <a:rPr lang="en-GB" sz="1600" dirty="0" smtClean="0">
                <a:solidFill>
                  <a:schemeClr val="accent2"/>
                </a:solidFill>
                <a:sym typeface="+mn-ea"/>
              </a:rPr>
              <a:t>18B81A05F2-R.Rajesh Kumar </a:t>
            </a:r>
            <a:endParaRPr lang="en-GB" sz="1600" dirty="0" smtClean="0">
              <a:solidFill>
                <a:schemeClr val="accent2"/>
              </a:solidFill>
              <a:sym typeface="+mn-ea"/>
            </a:endParaRPr>
          </a:p>
        </p:txBody>
      </p:sp>
      <p:sp>
        <p:nvSpPr>
          <p:cNvPr id="6" name="Google Shape;193;p35"/>
          <p:cNvSpPr txBox="1"/>
          <p:nvPr/>
        </p:nvSpPr>
        <p:spPr>
          <a:xfrm>
            <a:off x="1692910" y="214630"/>
            <a:ext cx="5704840" cy="65913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ctr" rtl="0">
              <a:lnSpc>
                <a:spcPct val="85000"/>
              </a:lnSpc>
              <a:spcBef>
                <a:spcPts val="0"/>
              </a:spcBef>
              <a:spcAft>
                <a:spcPts val="0"/>
              </a:spcAft>
              <a:buClr>
                <a:schemeClr val="dk1"/>
              </a:buClr>
              <a:buSzPts val="5200"/>
              <a:buFont typeface="DM Serif Display"/>
              <a:buNone/>
              <a:defRPr sz="6500" b="0" i="0" u="none" strike="noStrike" cap="none">
                <a:solidFill>
                  <a:schemeClr val="dk1"/>
                </a:solidFill>
                <a:latin typeface="DM Serif Display"/>
                <a:ea typeface="DM Serif Display"/>
                <a:cs typeface="DM Serif Display"/>
                <a:sym typeface="DM Serif Display"/>
              </a:defRPr>
            </a:lvl1pPr>
            <a:lvl2pPr marR="0" lvl="1"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2pPr>
            <a:lvl3pPr marR="0" lvl="2"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3pPr>
            <a:lvl4pPr marR="0" lvl="3"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4pPr>
            <a:lvl5pPr marR="0" lvl="4"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5pPr>
            <a:lvl6pPr marR="0" lvl="5"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6pPr>
            <a:lvl7pPr marR="0" lvl="6"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7pPr>
            <a:lvl8pPr marR="0" lvl="7"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8pPr>
            <a:lvl9pPr marR="0" lvl="8"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9pPr>
          </a:lstStyle>
          <a:p>
            <a:pPr marL="0" lvl="0" indent="0" algn="ctr" rtl="0">
              <a:spcBef>
                <a:spcPts val="0"/>
              </a:spcBef>
              <a:spcAft>
                <a:spcPts val="0"/>
              </a:spcAft>
              <a:buNone/>
            </a:pPr>
            <a:r>
              <a:rPr lang="en-US" altLang="en-GB" sz="2800" dirty="0" smtClean="0">
                <a:sym typeface="+mn-ea"/>
              </a:rPr>
              <a:t>CVR College Of Engineering</a:t>
            </a:r>
            <a:endParaRPr lang="en-US" altLang="en-GB" sz="2800" dirty="0" smtClean="0">
              <a:sym typeface="+mn-ea"/>
            </a:endParaRPr>
          </a:p>
        </p:txBody>
      </p:sp>
      <p:sp>
        <p:nvSpPr>
          <p:cNvPr id="3" name="Google Shape;194;p35"/>
          <p:cNvSpPr txBox="1"/>
          <p:nvPr/>
        </p:nvSpPr>
        <p:spPr>
          <a:xfrm>
            <a:off x="5034280" y="3367405"/>
            <a:ext cx="4151630" cy="120142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2800"/>
              <a:buFont typeface="Didact Gothic" panose="00000500000000000000"/>
              <a:buNone/>
              <a:defRPr sz="2200" b="0" i="0" u="none" strike="noStrike" cap="none">
                <a:solidFill>
                  <a:schemeClr val="accent2"/>
                </a:solidFill>
                <a:latin typeface="Didact Gothic" panose="00000500000000000000"/>
                <a:ea typeface="Didact Gothic" panose="00000500000000000000"/>
                <a:cs typeface="Didact Gothic" panose="00000500000000000000"/>
                <a:sym typeface="Didact Gothic" panose="00000500000000000000"/>
              </a:defRPr>
            </a:lvl1pPr>
            <a:lvl2pPr marL="914400" marR="0" lvl="1" indent="-317500" algn="ctr" rtl="0">
              <a:lnSpc>
                <a:spcPct val="100000"/>
              </a:lnSpc>
              <a:spcBef>
                <a:spcPts val="0"/>
              </a:spcBef>
              <a:spcAft>
                <a:spcPts val="0"/>
              </a:spcAft>
              <a:buClr>
                <a:schemeClr val="dk1"/>
              </a:buClr>
              <a:buSzPts val="2800"/>
              <a:buFont typeface="Didact Gothic" panose="00000500000000000000"/>
              <a:buNone/>
              <a:defRPr sz="2800" b="0" i="0" u="none" strike="noStrike" cap="none">
                <a:solidFill>
                  <a:schemeClr val="dk1"/>
                </a:solidFill>
                <a:latin typeface="Didact Gothic" panose="00000500000000000000"/>
                <a:ea typeface="Didact Gothic" panose="00000500000000000000"/>
                <a:cs typeface="Didact Gothic" panose="00000500000000000000"/>
                <a:sym typeface="Didact Gothic" panose="00000500000000000000"/>
              </a:defRPr>
            </a:lvl2pPr>
            <a:lvl3pPr marL="1371600" marR="0" lvl="2" indent="-317500" algn="ctr" rtl="0">
              <a:lnSpc>
                <a:spcPct val="100000"/>
              </a:lnSpc>
              <a:spcBef>
                <a:spcPts val="0"/>
              </a:spcBef>
              <a:spcAft>
                <a:spcPts val="0"/>
              </a:spcAft>
              <a:buClr>
                <a:schemeClr val="dk1"/>
              </a:buClr>
              <a:buSzPts val="2800"/>
              <a:buFont typeface="Didact Gothic" panose="00000500000000000000"/>
              <a:buNone/>
              <a:defRPr sz="2800" b="0" i="0" u="none" strike="noStrike" cap="none">
                <a:solidFill>
                  <a:schemeClr val="dk1"/>
                </a:solidFill>
                <a:latin typeface="Didact Gothic" panose="00000500000000000000"/>
                <a:ea typeface="Didact Gothic" panose="00000500000000000000"/>
                <a:cs typeface="Didact Gothic" panose="00000500000000000000"/>
                <a:sym typeface="Didact Gothic" panose="00000500000000000000"/>
              </a:defRPr>
            </a:lvl3pPr>
            <a:lvl4pPr marL="1828800" marR="0" lvl="3" indent="-317500" algn="ctr" rtl="0">
              <a:lnSpc>
                <a:spcPct val="100000"/>
              </a:lnSpc>
              <a:spcBef>
                <a:spcPts val="0"/>
              </a:spcBef>
              <a:spcAft>
                <a:spcPts val="0"/>
              </a:spcAft>
              <a:buClr>
                <a:schemeClr val="dk1"/>
              </a:buClr>
              <a:buSzPts val="2800"/>
              <a:buFont typeface="Didact Gothic" panose="00000500000000000000"/>
              <a:buNone/>
              <a:defRPr sz="2800" b="0" i="0" u="none" strike="noStrike" cap="none">
                <a:solidFill>
                  <a:schemeClr val="dk1"/>
                </a:solidFill>
                <a:latin typeface="Didact Gothic" panose="00000500000000000000"/>
                <a:ea typeface="Didact Gothic" panose="00000500000000000000"/>
                <a:cs typeface="Didact Gothic" panose="00000500000000000000"/>
                <a:sym typeface="Didact Gothic" panose="00000500000000000000"/>
              </a:defRPr>
            </a:lvl4pPr>
            <a:lvl5pPr marL="2286000" marR="0" lvl="4" indent="-317500" algn="ctr" rtl="0">
              <a:lnSpc>
                <a:spcPct val="100000"/>
              </a:lnSpc>
              <a:spcBef>
                <a:spcPts val="0"/>
              </a:spcBef>
              <a:spcAft>
                <a:spcPts val="0"/>
              </a:spcAft>
              <a:buClr>
                <a:schemeClr val="dk1"/>
              </a:buClr>
              <a:buSzPts val="2800"/>
              <a:buFont typeface="Didact Gothic" panose="00000500000000000000"/>
              <a:buNone/>
              <a:defRPr sz="2800" b="0" i="0" u="none" strike="noStrike" cap="none">
                <a:solidFill>
                  <a:schemeClr val="dk1"/>
                </a:solidFill>
                <a:latin typeface="Didact Gothic" panose="00000500000000000000"/>
                <a:ea typeface="Didact Gothic" panose="00000500000000000000"/>
                <a:cs typeface="Didact Gothic" panose="00000500000000000000"/>
                <a:sym typeface="Didact Gothic" panose="00000500000000000000"/>
              </a:defRPr>
            </a:lvl5pPr>
            <a:lvl6pPr marL="2743200" marR="0" lvl="5" indent="-317500" algn="ctr" rtl="0">
              <a:lnSpc>
                <a:spcPct val="100000"/>
              </a:lnSpc>
              <a:spcBef>
                <a:spcPts val="0"/>
              </a:spcBef>
              <a:spcAft>
                <a:spcPts val="0"/>
              </a:spcAft>
              <a:buClr>
                <a:schemeClr val="dk1"/>
              </a:buClr>
              <a:buSzPts val="2800"/>
              <a:buFont typeface="Didact Gothic" panose="00000500000000000000"/>
              <a:buNone/>
              <a:defRPr sz="2800" b="0" i="0" u="none" strike="noStrike" cap="none">
                <a:solidFill>
                  <a:schemeClr val="dk1"/>
                </a:solidFill>
                <a:latin typeface="Didact Gothic" panose="00000500000000000000"/>
                <a:ea typeface="Didact Gothic" panose="00000500000000000000"/>
                <a:cs typeface="Didact Gothic" panose="00000500000000000000"/>
                <a:sym typeface="Didact Gothic" panose="00000500000000000000"/>
              </a:defRPr>
            </a:lvl6pPr>
            <a:lvl7pPr marL="3200400" marR="0" lvl="6" indent="-317500" algn="ctr" rtl="0">
              <a:lnSpc>
                <a:spcPct val="100000"/>
              </a:lnSpc>
              <a:spcBef>
                <a:spcPts val="0"/>
              </a:spcBef>
              <a:spcAft>
                <a:spcPts val="0"/>
              </a:spcAft>
              <a:buClr>
                <a:schemeClr val="dk1"/>
              </a:buClr>
              <a:buSzPts val="2800"/>
              <a:buFont typeface="Didact Gothic" panose="00000500000000000000"/>
              <a:buNone/>
              <a:defRPr sz="2800" b="0" i="0" u="none" strike="noStrike" cap="none">
                <a:solidFill>
                  <a:schemeClr val="dk1"/>
                </a:solidFill>
                <a:latin typeface="Didact Gothic" panose="00000500000000000000"/>
                <a:ea typeface="Didact Gothic" panose="00000500000000000000"/>
                <a:cs typeface="Didact Gothic" panose="00000500000000000000"/>
                <a:sym typeface="Didact Gothic" panose="00000500000000000000"/>
              </a:defRPr>
            </a:lvl7pPr>
            <a:lvl8pPr marL="3657600" marR="0" lvl="7" indent="-317500" algn="ctr" rtl="0">
              <a:lnSpc>
                <a:spcPct val="100000"/>
              </a:lnSpc>
              <a:spcBef>
                <a:spcPts val="0"/>
              </a:spcBef>
              <a:spcAft>
                <a:spcPts val="0"/>
              </a:spcAft>
              <a:buClr>
                <a:schemeClr val="dk1"/>
              </a:buClr>
              <a:buSzPts val="2800"/>
              <a:buFont typeface="Didact Gothic" panose="00000500000000000000"/>
              <a:buNone/>
              <a:defRPr sz="2800" b="0" i="0" u="none" strike="noStrike" cap="none">
                <a:solidFill>
                  <a:schemeClr val="dk1"/>
                </a:solidFill>
                <a:latin typeface="Didact Gothic" panose="00000500000000000000"/>
                <a:ea typeface="Didact Gothic" panose="00000500000000000000"/>
                <a:cs typeface="Didact Gothic" panose="00000500000000000000"/>
                <a:sym typeface="Didact Gothic" panose="00000500000000000000"/>
              </a:defRPr>
            </a:lvl8pPr>
            <a:lvl9pPr marL="4114800" marR="0" lvl="8" indent="-317500" algn="ctr" rtl="0">
              <a:lnSpc>
                <a:spcPct val="100000"/>
              </a:lnSpc>
              <a:spcBef>
                <a:spcPts val="0"/>
              </a:spcBef>
              <a:spcAft>
                <a:spcPts val="0"/>
              </a:spcAft>
              <a:buClr>
                <a:schemeClr val="dk1"/>
              </a:buClr>
              <a:buSzPts val="2800"/>
              <a:buFont typeface="Didact Gothic" panose="00000500000000000000"/>
              <a:buNone/>
              <a:defRPr sz="2800" b="0" i="0" u="none" strike="noStrike" cap="none">
                <a:solidFill>
                  <a:schemeClr val="dk1"/>
                </a:solidFill>
                <a:latin typeface="Didact Gothic" panose="00000500000000000000"/>
                <a:ea typeface="Didact Gothic" panose="00000500000000000000"/>
                <a:cs typeface="Didact Gothic" panose="00000500000000000000"/>
                <a:sym typeface="Didact Gothic" panose="00000500000000000000"/>
              </a:defRPr>
            </a:lvl9pPr>
          </a:lstStyle>
          <a:p>
            <a:pPr marL="0" lvl="0" indent="0" algn="l" rtl="0">
              <a:spcBef>
                <a:spcPts val="0"/>
              </a:spcBef>
              <a:spcAft>
                <a:spcPts val="0"/>
              </a:spcAft>
              <a:buNone/>
            </a:pPr>
            <a:r>
              <a:rPr lang="en-US" altLang="en-GB" sz="1600" b="1" u="sng" dirty="0" smtClean="0">
                <a:effectLst>
                  <a:outerShdw blurRad="38100" dist="38100" dir="2700000" algn="tl">
                    <a:srgbClr val="000000">
                      <a:alpha val="43137"/>
                    </a:srgbClr>
                  </a:outerShdw>
                </a:effectLst>
                <a:sym typeface="+mn-ea"/>
              </a:rPr>
              <a:t>Supervisor</a:t>
            </a:r>
            <a:r>
              <a:rPr lang="en-GB" sz="1600" b="1" u="sng" dirty="0" smtClean="0">
                <a:effectLst>
                  <a:outerShdw blurRad="38100" dist="38100" dir="2700000" algn="tl">
                    <a:srgbClr val="000000">
                      <a:alpha val="43137"/>
                    </a:srgbClr>
                  </a:outerShdw>
                </a:effectLst>
                <a:sym typeface="+mn-ea"/>
              </a:rPr>
              <a:t>:</a:t>
            </a:r>
            <a:r>
              <a:rPr lang="en-GB" sz="1600" dirty="0" smtClean="0">
                <a:sym typeface="+mn-ea"/>
              </a:rPr>
              <a:t> </a:t>
            </a:r>
            <a:r>
              <a:rPr lang="en-US" altLang="en-GB" sz="1600" dirty="0" smtClean="0">
                <a:sym typeface="+mn-ea"/>
              </a:rPr>
              <a:t>M</a:t>
            </a:r>
            <a:r>
              <a:rPr lang="en-GB" sz="1600" dirty="0" smtClean="0">
                <a:sym typeface="+mn-ea"/>
              </a:rPr>
              <a:t>rs. Meghamala</a:t>
            </a:r>
            <a:endParaRPr lang="en-GB" sz="1600" dirty="0" smtClean="0">
              <a:sym typeface="+mn-ea"/>
            </a:endParaRPr>
          </a:p>
          <a:p>
            <a:pPr marL="0" lvl="0" indent="0" algn="l" rtl="0">
              <a:spcBef>
                <a:spcPts val="0"/>
              </a:spcBef>
              <a:spcAft>
                <a:spcPts val="0"/>
              </a:spcAft>
              <a:buNone/>
            </a:pPr>
            <a:r>
              <a:rPr lang="en-US" altLang="en-GB" sz="1600" b="1" u="sng" dirty="0" smtClean="0">
                <a:effectLst>
                  <a:outerShdw blurRad="38100" dist="38100" dir="2700000" algn="tl">
                    <a:srgbClr val="000000">
                      <a:alpha val="43137"/>
                    </a:srgbClr>
                  </a:outerShdw>
                </a:effectLst>
                <a:sym typeface="+mn-ea"/>
              </a:rPr>
              <a:t>Designation:</a:t>
            </a:r>
            <a:r>
              <a:rPr lang="en-US" altLang="en-GB" sz="1600" dirty="0" smtClean="0">
                <a:effectLst>
                  <a:outerShdw blurRad="38100" dist="38100" dir="2700000" algn="tl">
                    <a:srgbClr val="000000">
                      <a:alpha val="43137"/>
                    </a:srgbClr>
                  </a:outerShdw>
                </a:effectLst>
                <a:sym typeface="+mn-ea"/>
              </a:rPr>
              <a:t> Associate Professor</a:t>
            </a:r>
            <a:endParaRPr lang="en-US" altLang="en-GB" sz="1600" dirty="0" smtClean="0">
              <a:effectLst>
                <a:outerShdw blurRad="38100" dist="38100" dir="2700000" algn="tl">
                  <a:srgbClr val="000000">
                    <a:alpha val="43137"/>
                  </a:srgbClr>
                </a:outerShdw>
              </a:effectLst>
              <a:sym typeface="+mn-ea"/>
            </a:endParaRPr>
          </a:p>
        </p:txBody>
      </p:sp>
      <p:sp>
        <p:nvSpPr>
          <p:cNvPr id="4" name="Google Shape;193;p35"/>
          <p:cNvSpPr txBox="1"/>
          <p:nvPr/>
        </p:nvSpPr>
        <p:spPr>
          <a:xfrm>
            <a:off x="1983105" y="214630"/>
            <a:ext cx="5704840" cy="659130"/>
          </a:xfrm>
          <a:prstGeom prst="rect">
            <a:avLst/>
          </a:prstGeom>
          <a:noFill/>
          <a:ln>
            <a:noFill/>
          </a:ln>
        </p:spPr>
        <p:txBody>
          <a:bodyPr wrap="square" lIns="91425" tIns="91425" rIns="91425" bIns="91425" anchor="b" anchorCtr="0">
            <a:noAutofit/>
            <a:scene3d>
              <a:camera prst="orthographicFront"/>
              <a:lightRig rig="threePt" dir="t"/>
            </a:scene3d>
          </a:bodyPr>
          <a:lstStyle>
            <a:defPPr marR="0" lvl="0" algn="l" rtl="0">
              <a:lnSpc>
                <a:spcPct val="100000"/>
              </a:lnSpc>
              <a:spcBef>
                <a:spcPts val="0"/>
              </a:spcBef>
              <a:spcAft>
                <a:spcPts val="0"/>
              </a:spcAft>
            </a:defPPr>
            <a:lvl1pPr marR="0" lvl="0" algn="ctr" rtl="0">
              <a:lnSpc>
                <a:spcPct val="85000"/>
              </a:lnSpc>
              <a:spcBef>
                <a:spcPts val="0"/>
              </a:spcBef>
              <a:spcAft>
                <a:spcPts val="0"/>
              </a:spcAft>
              <a:buClr>
                <a:schemeClr val="dk1"/>
              </a:buClr>
              <a:buSzPts val="5200"/>
              <a:buFont typeface="DM Serif Display"/>
              <a:buNone/>
              <a:defRPr sz="6500" b="0" i="0" u="none" strike="noStrike" cap="none">
                <a:solidFill>
                  <a:schemeClr val="dk1"/>
                </a:solidFill>
                <a:latin typeface="DM Serif Display"/>
                <a:ea typeface="DM Serif Display"/>
                <a:cs typeface="DM Serif Display"/>
                <a:sym typeface="DM Serif Display"/>
              </a:defRPr>
            </a:lvl1pPr>
            <a:lvl2pPr marR="0" lvl="1"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2pPr>
            <a:lvl3pPr marR="0" lvl="2"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3pPr>
            <a:lvl4pPr marR="0" lvl="3"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4pPr>
            <a:lvl5pPr marR="0" lvl="4"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5pPr>
            <a:lvl6pPr marR="0" lvl="5"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6pPr>
            <a:lvl7pPr marR="0" lvl="6"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7pPr>
            <a:lvl8pPr marR="0" lvl="7"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8pPr>
            <a:lvl9pPr marR="0" lvl="8"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9pPr>
          </a:lstStyle>
          <a:p>
            <a:pPr marL="0" lvl="0" indent="0" algn="ctr" rtl="0">
              <a:spcBef>
                <a:spcPts val="0"/>
              </a:spcBef>
              <a:spcAft>
                <a:spcPts val="0"/>
              </a:spcAft>
              <a:buNone/>
            </a:pPr>
            <a:endParaRPr lang="en-US" altLang="en-GB" sz="2800" b="1" dirty="0" smtClean="0">
              <a:ln w="9525">
                <a:solidFill>
                  <a:schemeClr val="bg1"/>
                </a:solidFill>
                <a:prstDash val="solid"/>
              </a:ln>
              <a:pattFill prst="pct5">
                <a:fgClr>
                  <a:schemeClr val="bg1"/>
                </a:fgClr>
                <a:bgClr>
                  <a:schemeClr val="bg1"/>
                </a:bgClr>
              </a:pattFill>
              <a:effectLst>
                <a:outerShdw blurRad="12700" dist="38100" dir="2700000" algn="tl" rotWithShape="0">
                  <a:schemeClr val="bg1">
                    <a:lumMod val="50000"/>
                  </a:schemeClr>
                </a:outerShdw>
              </a:effectLst>
              <a:sym typeface="+mn-ea"/>
            </a:endParaRPr>
          </a:p>
        </p:txBody>
      </p:sp>
      <p:sp>
        <p:nvSpPr>
          <p:cNvPr id="5" name="Google Shape;194;p35"/>
          <p:cNvSpPr txBox="1"/>
          <p:nvPr/>
        </p:nvSpPr>
        <p:spPr>
          <a:xfrm>
            <a:off x="2469515" y="4568825"/>
            <a:ext cx="4151630" cy="54292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2800"/>
              <a:buFont typeface="Didact Gothic" panose="00000500000000000000"/>
              <a:buNone/>
              <a:defRPr sz="2200" b="0" i="0" u="none" strike="noStrike" cap="none">
                <a:solidFill>
                  <a:schemeClr val="accent2"/>
                </a:solidFill>
                <a:latin typeface="Didact Gothic" panose="00000500000000000000"/>
                <a:ea typeface="Didact Gothic" panose="00000500000000000000"/>
                <a:cs typeface="Didact Gothic" panose="00000500000000000000"/>
                <a:sym typeface="Didact Gothic" panose="00000500000000000000"/>
              </a:defRPr>
            </a:lvl1pPr>
            <a:lvl2pPr marL="914400" marR="0" lvl="1" indent="-317500" algn="ctr" rtl="0">
              <a:lnSpc>
                <a:spcPct val="100000"/>
              </a:lnSpc>
              <a:spcBef>
                <a:spcPts val="0"/>
              </a:spcBef>
              <a:spcAft>
                <a:spcPts val="0"/>
              </a:spcAft>
              <a:buClr>
                <a:schemeClr val="dk1"/>
              </a:buClr>
              <a:buSzPts val="2800"/>
              <a:buFont typeface="Didact Gothic" panose="00000500000000000000"/>
              <a:buNone/>
              <a:defRPr sz="2800" b="0" i="0" u="none" strike="noStrike" cap="none">
                <a:solidFill>
                  <a:schemeClr val="dk1"/>
                </a:solidFill>
                <a:latin typeface="Didact Gothic" panose="00000500000000000000"/>
                <a:ea typeface="Didact Gothic" panose="00000500000000000000"/>
                <a:cs typeface="Didact Gothic" panose="00000500000000000000"/>
                <a:sym typeface="Didact Gothic" panose="00000500000000000000"/>
              </a:defRPr>
            </a:lvl2pPr>
            <a:lvl3pPr marL="1371600" marR="0" lvl="2" indent="-317500" algn="ctr" rtl="0">
              <a:lnSpc>
                <a:spcPct val="100000"/>
              </a:lnSpc>
              <a:spcBef>
                <a:spcPts val="0"/>
              </a:spcBef>
              <a:spcAft>
                <a:spcPts val="0"/>
              </a:spcAft>
              <a:buClr>
                <a:schemeClr val="dk1"/>
              </a:buClr>
              <a:buSzPts val="2800"/>
              <a:buFont typeface="Didact Gothic" panose="00000500000000000000"/>
              <a:buNone/>
              <a:defRPr sz="2800" b="0" i="0" u="none" strike="noStrike" cap="none">
                <a:solidFill>
                  <a:schemeClr val="dk1"/>
                </a:solidFill>
                <a:latin typeface="Didact Gothic" panose="00000500000000000000"/>
                <a:ea typeface="Didact Gothic" panose="00000500000000000000"/>
                <a:cs typeface="Didact Gothic" panose="00000500000000000000"/>
                <a:sym typeface="Didact Gothic" panose="00000500000000000000"/>
              </a:defRPr>
            </a:lvl3pPr>
            <a:lvl4pPr marL="1828800" marR="0" lvl="3" indent="-317500" algn="ctr" rtl="0">
              <a:lnSpc>
                <a:spcPct val="100000"/>
              </a:lnSpc>
              <a:spcBef>
                <a:spcPts val="0"/>
              </a:spcBef>
              <a:spcAft>
                <a:spcPts val="0"/>
              </a:spcAft>
              <a:buClr>
                <a:schemeClr val="dk1"/>
              </a:buClr>
              <a:buSzPts val="2800"/>
              <a:buFont typeface="Didact Gothic" panose="00000500000000000000"/>
              <a:buNone/>
              <a:defRPr sz="2800" b="0" i="0" u="none" strike="noStrike" cap="none">
                <a:solidFill>
                  <a:schemeClr val="dk1"/>
                </a:solidFill>
                <a:latin typeface="Didact Gothic" panose="00000500000000000000"/>
                <a:ea typeface="Didact Gothic" panose="00000500000000000000"/>
                <a:cs typeface="Didact Gothic" panose="00000500000000000000"/>
                <a:sym typeface="Didact Gothic" panose="00000500000000000000"/>
              </a:defRPr>
            </a:lvl4pPr>
            <a:lvl5pPr marL="2286000" marR="0" lvl="4" indent="-317500" algn="ctr" rtl="0">
              <a:lnSpc>
                <a:spcPct val="100000"/>
              </a:lnSpc>
              <a:spcBef>
                <a:spcPts val="0"/>
              </a:spcBef>
              <a:spcAft>
                <a:spcPts val="0"/>
              </a:spcAft>
              <a:buClr>
                <a:schemeClr val="dk1"/>
              </a:buClr>
              <a:buSzPts val="2800"/>
              <a:buFont typeface="Didact Gothic" panose="00000500000000000000"/>
              <a:buNone/>
              <a:defRPr sz="2800" b="0" i="0" u="none" strike="noStrike" cap="none">
                <a:solidFill>
                  <a:schemeClr val="dk1"/>
                </a:solidFill>
                <a:latin typeface="Didact Gothic" panose="00000500000000000000"/>
                <a:ea typeface="Didact Gothic" panose="00000500000000000000"/>
                <a:cs typeface="Didact Gothic" panose="00000500000000000000"/>
                <a:sym typeface="Didact Gothic" panose="00000500000000000000"/>
              </a:defRPr>
            </a:lvl5pPr>
            <a:lvl6pPr marL="2743200" marR="0" lvl="5" indent="-317500" algn="ctr" rtl="0">
              <a:lnSpc>
                <a:spcPct val="100000"/>
              </a:lnSpc>
              <a:spcBef>
                <a:spcPts val="0"/>
              </a:spcBef>
              <a:spcAft>
                <a:spcPts val="0"/>
              </a:spcAft>
              <a:buClr>
                <a:schemeClr val="dk1"/>
              </a:buClr>
              <a:buSzPts val="2800"/>
              <a:buFont typeface="Didact Gothic" panose="00000500000000000000"/>
              <a:buNone/>
              <a:defRPr sz="2800" b="0" i="0" u="none" strike="noStrike" cap="none">
                <a:solidFill>
                  <a:schemeClr val="dk1"/>
                </a:solidFill>
                <a:latin typeface="Didact Gothic" panose="00000500000000000000"/>
                <a:ea typeface="Didact Gothic" panose="00000500000000000000"/>
                <a:cs typeface="Didact Gothic" panose="00000500000000000000"/>
                <a:sym typeface="Didact Gothic" panose="00000500000000000000"/>
              </a:defRPr>
            </a:lvl6pPr>
            <a:lvl7pPr marL="3200400" marR="0" lvl="6" indent="-317500" algn="ctr" rtl="0">
              <a:lnSpc>
                <a:spcPct val="100000"/>
              </a:lnSpc>
              <a:spcBef>
                <a:spcPts val="0"/>
              </a:spcBef>
              <a:spcAft>
                <a:spcPts val="0"/>
              </a:spcAft>
              <a:buClr>
                <a:schemeClr val="dk1"/>
              </a:buClr>
              <a:buSzPts val="2800"/>
              <a:buFont typeface="Didact Gothic" panose="00000500000000000000"/>
              <a:buNone/>
              <a:defRPr sz="2800" b="0" i="0" u="none" strike="noStrike" cap="none">
                <a:solidFill>
                  <a:schemeClr val="dk1"/>
                </a:solidFill>
                <a:latin typeface="Didact Gothic" panose="00000500000000000000"/>
                <a:ea typeface="Didact Gothic" panose="00000500000000000000"/>
                <a:cs typeface="Didact Gothic" panose="00000500000000000000"/>
                <a:sym typeface="Didact Gothic" panose="00000500000000000000"/>
              </a:defRPr>
            </a:lvl7pPr>
            <a:lvl8pPr marL="3657600" marR="0" lvl="7" indent="-317500" algn="ctr" rtl="0">
              <a:lnSpc>
                <a:spcPct val="100000"/>
              </a:lnSpc>
              <a:spcBef>
                <a:spcPts val="0"/>
              </a:spcBef>
              <a:spcAft>
                <a:spcPts val="0"/>
              </a:spcAft>
              <a:buClr>
                <a:schemeClr val="dk1"/>
              </a:buClr>
              <a:buSzPts val="2800"/>
              <a:buFont typeface="Didact Gothic" panose="00000500000000000000"/>
              <a:buNone/>
              <a:defRPr sz="2800" b="0" i="0" u="none" strike="noStrike" cap="none">
                <a:solidFill>
                  <a:schemeClr val="dk1"/>
                </a:solidFill>
                <a:latin typeface="Didact Gothic" panose="00000500000000000000"/>
                <a:ea typeface="Didact Gothic" panose="00000500000000000000"/>
                <a:cs typeface="Didact Gothic" panose="00000500000000000000"/>
                <a:sym typeface="Didact Gothic" panose="00000500000000000000"/>
              </a:defRPr>
            </a:lvl8pPr>
            <a:lvl9pPr marL="4114800" marR="0" lvl="8" indent="-317500" algn="ctr" rtl="0">
              <a:lnSpc>
                <a:spcPct val="100000"/>
              </a:lnSpc>
              <a:spcBef>
                <a:spcPts val="0"/>
              </a:spcBef>
              <a:spcAft>
                <a:spcPts val="0"/>
              </a:spcAft>
              <a:buClr>
                <a:schemeClr val="dk1"/>
              </a:buClr>
              <a:buSzPts val="2800"/>
              <a:buFont typeface="Didact Gothic" panose="00000500000000000000"/>
              <a:buNone/>
              <a:defRPr sz="2800" b="0" i="0" u="none" strike="noStrike" cap="none">
                <a:solidFill>
                  <a:schemeClr val="dk1"/>
                </a:solidFill>
                <a:latin typeface="Didact Gothic" panose="00000500000000000000"/>
                <a:ea typeface="Didact Gothic" panose="00000500000000000000"/>
                <a:cs typeface="Didact Gothic" panose="00000500000000000000"/>
                <a:sym typeface="Didact Gothic" panose="00000500000000000000"/>
              </a:defRPr>
            </a:lvl9pPr>
          </a:lstStyle>
          <a:p>
            <a:pPr marL="0" lvl="0" indent="0" algn="l" rtl="0">
              <a:spcBef>
                <a:spcPts val="0"/>
              </a:spcBef>
              <a:spcAft>
                <a:spcPts val="0"/>
              </a:spcAft>
              <a:buNone/>
            </a:pPr>
            <a:r>
              <a:rPr lang="en-US" altLang="en-GB" sz="1600" b="1" dirty="0" smtClean="0">
                <a:effectLst>
                  <a:outerShdw blurRad="38100" dist="38100" dir="2700000" algn="tl">
                    <a:srgbClr val="000000">
                      <a:alpha val="43137"/>
                    </a:srgbClr>
                  </a:outerShdw>
                </a:effectLst>
                <a:sym typeface="+mn-ea"/>
              </a:rPr>
              <a:t>Date Of Presentation</a:t>
            </a:r>
            <a:r>
              <a:rPr lang="en-GB" sz="1600" b="1" dirty="0" smtClean="0">
                <a:effectLst>
                  <a:outerShdw blurRad="38100" dist="38100" dir="2700000" algn="tl">
                    <a:srgbClr val="000000">
                      <a:alpha val="43137"/>
                    </a:srgbClr>
                  </a:outerShdw>
                </a:effectLst>
                <a:sym typeface="+mn-ea"/>
              </a:rPr>
              <a:t>:</a:t>
            </a:r>
            <a:r>
              <a:rPr lang="en-GB" sz="1600" dirty="0" smtClean="0">
                <a:sym typeface="+mn-ea"/>
              </a:rPr>
              <a:t> </a:t>
            </a:r>
            <a:r>
              <a:rPr lang="en-US" altLang="en-GB" sz="1600" dirty="0" smtClean="0">
                <a:sym typeface="+mn-ea"/>
              </a:rPr>
              <a:t>19th June 2021</a:t>
            </a:r>
            <a:endParaRPr lang="en-GB" sz="1600" dirty="0" smtClean="0">
              <a:sym typeface="+mn-ea"/>
            </a:endParaRPr>
          </a:p>
          <a:p>
            <a:pPr marL="0" lvl="0" indent="0" algn="l" rtl="0">
              <a:spcBef>
                <a:spcPts val="0"/>
              </a:spcBef>
              <a:spcAft>
                <a:spcPts val="0"/>
              </a:spcAft>
              <a:buNone/>
            </a:pPr>
            <a:endParaRPr lang="en-US" altLang="en-GB" sz="1600" dirty="0" smtClean="0">
              <a:effectLst>
                <a:outerShdw blurRad="38100" dist="38100" dir="2700000" algn="tl">
                  <a:srgbClr val="000000">
                    <a:alpha val="43137"/>
                  </a:srgbClr>
                </a:outerShdw>
              </a:effectLst>
              <a:sym typeface="+mn-ea"/>
            </a:endParaRPr>
          </a:p>
        </p:txBody>
      </p:sp>
      <p:pic>
        <p:nvPicPr>
          <p:cNvPr id="2" name="Picture 2" descr="A picture containing text&#10;&#10;Description automatically generated"/>
          <p:cNvPicPr>
            <a:picLocks noChangeAspect="1"/>
          </p:cNvPicPr>
          <p:nvPr/>
        </p:nvPicPr>
        <p:blipFill>
          <a:blip r:embed="rId1"/>
          <a:stretch>
            <a:fillRect/>
          </a:stretch>
        </p:blipFill>
        <p:spPr>
          <a:xfrm>
            <a:off x="27940" y="-22225"/>
            <a:ext cx="1141730" cy="1133475"/>
          </a:xfrm>
          <a:prstGeom prst="rect">
            <a:avLst/>
          </a:prstGeom>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35" name="Shape 235"/>
        <p:cNvGrpSpPr/>
        <p:nvPr/>
      </p:nvGrpSpPr>
      <p:grpSpPr>
        <a:xfrm>
          <a:off x="0" y="0"/>
          <a:ext cx="0" cy="0"/>
          <a:chOff x="0" y="0"/>
          <a:chExt cx="0" cy="0"/>
        </a:xfrm>
      </p:grpSpPr>
      <p:sp>
        <p:nvSpPr>
          <p:cNvPr id="3" name="Title 2"/>
          <p:cNvSpPr/>
          <p:nvPr>
            <p:ph type="title"/>
          </p:nvPr>
        </p:nvSpPr>
        <p:spPr>
          <a:xfrm>
            <a:off x="906145" y="285115"/>
            <a:ext cx="7072630" cy="650240"/>
          </a:xfrm>
        </p:spPr>
        <p:txBody>
          <a:bodyPr/>
          <a:p>
            <a:r>
              <a:rPr lang="en-US" sz="3600" u="sng">
                <a:solidFill>
                  <a:schemeClr val="accent2"/>
                </a:solidFill>
              </a:rPr>
              <a:t>Contribution Of Student 2:</a:t>
            </a:r>
            <a:endParaRPr lang="en-US" sz="3600" u="sng">
              <a:solidFill>
                <a:schemeClr val="accent2"/>
              </a:solidFill>
            </a:endParaRPr>
          </a:p>
        </p:txBody>
      </p:sp>
      <p:sp>
        <p:nvSpPr>
          <p:cNvPr id="4" name="Text Placeholder 3"/>
          <p:cNvSpPr/>
          <p:nvPr>
            <p:ph type="body" idx="1"/>
          </p:nvPr>
        </p:nvSpPr>
        <p:spPr>
          <a:xfrm>
            <a:off x="1668145" y="1497330"/>
            <a:ext cx="6112510" cy="2897505"/>
          </a:xfrm>
        </p:spPr>
        <p:txBody>
          <a:bodyPr/>
          <a:p>
            <a:pPr algn="l">
              <a:buClr>
                <a:srgbClr val="C9B18E"/>
              </a:buClr>
              <a:buFont typeface="Wingdings" panose="05000000000000000000" charset="0"/>
              <a:buChar char=""/>
            </a:pPr>
            <a:r>
              <a:rPr lang="en-US" sz="1800"/>
              <a:t>Admin Login frontend and backend</a:t>
            </a:r>
            <a:endParaRPr lang="en-US" sz="1800"/>
          </a:p>
          <a:p>
            <a:pPr algn="l">
              <a:buClr>
                <a:srgbClr val="C9B18E"/>
              </a:buClr>
              <a:buFont typeface="Wingdings" panose="05000000000000000000" charset="0"/>
              <a:buChar char=""/>
            </a:pPr>
            <a:r>
              <a:rPr lang="en-US" sz="1800"/>
              <a:t>Register Page frontend and backend</a:t>
            </a:r>
            <a:endParaRPr lang="en-US" sz="1800"/>
          </a:p>
          <a:p>
            <a:pPr algn="l">
              <a:buClr>
                <a:srgbClr val="C9B18E"/>
              </a:buClr>
              <a:buFont typeface="Wingdings" panose="05000000000000000000" charset="0"/>
              <a:buChar char=""/>
            </a:pPr>
            <a:r>
              <a:rPr lang="en-US" sz="1800"/>
              <a:t>Admin verify Complaint frontend and backend</a:t>
            </a:r>
            <a:endParaRPr lang="en-US" sz="1800"/>
          </a:p>
          <a:p>
            <a:pPr algn="l">
              <a:buClr>
                <a:srgbClr val="C9B18E"/>
              </a:buClr>
              <a:buFont typeface="Wingdings" panose="05000000000000000000" charset="0"/>
              <a:buChar char=""/>
            </a:pPr>
            <a:r>
              <a:rPr lang="en-US" sz="1800"/>
              <a:t>Splash screen</a:t>
            </a:r>
            <a:endParaRPr lang="en-US" sz="1800"/>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35" name="Shape 235"/>
        <p:cNvGrpSpPr/>
        <p:nvPr/>
      </p:nvGrpSpPr>
      <p:grpSpPr>
        <a:xfrm>
          <a:off x="0" y="0"/>
          <a:ext cx="0" cy="0"/>
          <a:chOff x="0" y="0"/>
          <a:chExt cx="0" cy="0"/>
        </a:xfrm>
      </p:grpSpPr>
      <p:sp>
        <p:nvSpPr>
          <p:cNvPr id="3" name="Title 2"/>
          <p:cNvSpPr/>
          <p:nvPr>
            <p:ph type="title"/>
          </p:nvPr>
        </p:nvSpPr>
        <p:spPr>
          <a:xfrm>
            <a:off x="906145" y="285115"/>
            <a:ext cx="7072630" cy="650240"/>
          </a:xfrm>
        </p:spPr>
        <p:txBody>
          <a:bodyPr/>
          <a:p>
            <a:r>
              <a:rPr lang="en-US" sz="3600" u="sng">
                <a:solidFill>
                  <a:schemeClr val="accent2"/>
                </a:solidFill>
              </a:rPr>
              <a:t>Contribution Of Student 3:</a:t>
            </a:r>
            <a:endParaRPr lang="en-US" sz="3600" u="sng">
              <a:solidFill>
                <a:schemeClr val="accent2"/>
              </a:solidFill>
            </a:endParaRPr>
          </a:p>
        </p:txBody>
      </p:sp>
      <p:sp>
        <p:nvSpPr>
          <p:cNvPr id="4" name="Text Placeholder 3"/>
          <p:cNvSpPr/>
          <p:nvPr>
            <p:ph type="body" idx="1"/>
          </p:nvPr>
        </p:nvSpPr>
        <p:spPr>
          <a:xfrm>
            <a:off x="1668145" y="1497330"/>
            <a:ext cx="6112510" cy="2897505"/>
          </a:xfrm>
        </p:spPr>
        <p:txBody>
          <a:bodyPr/>
          <a:p>
            <a:pPr algn="l">
              <a:buClr>
                <a:srgbClr val="C9B18E"/>
              </a:buClr>
              <a:buFont typeface="Wingdings" panose="05000000000000000000" charset="0"/>
              <a:buChar char=""/>
            </a:pPr>
            <a:r>
              <a:rPr lang="en-US" sz="1800"/>
              <a:t>Camera Module in Adding a complaint</a:t>
            </a:r>
            <a:endParaRPr lang="en-US" sz="1800"/>
          </a:p>
          <a:p>
            <a:pPr algn="l">
              <a:buClr>
                <a:srgbClr val="C9B18E"/>
              </a:buClr>
              <a:buFont typeface="Wingdings" panose="05000000000000000000" charset="0"/>
              <a:buChar char=""/>
            </a:pPr>
            <a:r>
              <a:rPr lang="en-US" sz="1800"/>
              <a:t>Search User frontend and backend</a:t>
            </a:r>
            <a:endParaRPr lang="en-US" sz="1800"/>
          </a:p>
          <a:p>
            <a:pPr algn="l">
              <a:buClr>
                <a:srgbClr val="C9B18E"/>
              </a:buClr>
              <a:buFont typeface="Wingdings" panose="05000000000000000000" charset="0"/>
              <a:buChar char=""/>
            </a:pPr>
            <a:r>
              <a:rPr lang="en-US" sz="1800"/>
              <a:t>User Complaint Adapter and Model</a:t>
            </a:r>
            <a:endParaRPr lang="en-US" sz="1800"/>
          </a:p>
          <a:p>
            <a:pPr algn="l">
              <a:buClr>
                <a:srgbClr val="C9B18E"/>
              </a:buClr>
              <a:buFont typeface="Wingdings" panose="05000000000000000000" charset="0"/>
              <a:buChar char=""/>
            </a:pPr>
            <a:r>
              <a:rPr lang="en-US" sz="1800"/>
              <a:t>Dashboard of Admin</a:t>
            </a:r>
            <a:endParaRPr lang="en-US" sz="1800"/>
          </a:p>
          <a:p>
            <a:pPr algn="l">
              <a:buClr>
                <a:srgbClr val="C9B18E"/>
              </a:buClr>
              <a:buFont typeface="Wingdings" panose="05000000000000000000" charset="0"/>
              <a:buChar char=""/>
            </a:pPr>
            <a:endParaRPr lang="en-US" sz="1800"/>
          </a:p>
          <a:p>
            <a:pPr algn="l"/>
            <a:endParaRPr lang="en-US" sz="1800"/>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45" name="Shape 245"/>
        <p:cNvGrpSpPr/>
        <p:nvPr/>
      </p:nvGrpSpPr>
      <p:grpSpPr>
        <a:xfrm>
          <a:off x="0" y="0"/>
          <a:ext cx="0" cy="0"/>
          <a:chOff x="0" y="0"/>
          <a:chExt cx="0" cy="0"/>
        </a:xfrm>
      </p:grpSpPr>
      <p:sp>
        <p:nvSpPr>
          <p:cNvPr id="246" name="Google Shape;246;p41"/>
          <p:cNvSpPr txBox="1"/>
          <p:nvPr>
            <p:ph type="title"/>
          </p:nvPr>
        </p:nvSpPr>
        <p:spPr>
          <a:xfrm>
            <a:off x="700800" y="139400"/>
            <a:ext cx="7742400" cy="65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sz="2800"/>
              <a:t>Result:</a:t>
            </a:r>
            <a:endParaRPr lang="en-US" altLang="en-GB" sz="2800"/>
          </a:p>
        </p:txBody>
      </p:sp>
      <p:pic>
        <p:nvPicPr>
          <p:cNvPr id="4" name="Picture 3" descr="WhatsApp Image 2021-06-16 at 9.10.34 PM"/>
          <p:cNvPicPr>
            <a:picLocks noChangeAspect="1"/>
          </p:cNvPicPr>
          <p:nvPr/>
        </p:nvPicPr>
        <p:blipFill>
          <a:blip r:embed="rId1"/>
          <a:stretch>
            <a:fillRect/>
          </a:stretch>
        </p:blipFill>
        <p:spPr>
          <a:xfrm>
            <a:off x="4395470" y="795655"/>
            <a:ext cx="1969135" cy="4269740"/>
          </a:xfrm>
          <a:prstGeom prst="rect">
            <a:avLst/>
          </a:prstGeom>
        </p:spPr>
      </p:pic>
      <p:pic>
        <p:nvPicPr>
          <p:cNvPr id="2" name="Picture 1" descr="WhatsApp Image 2021-06-16 at 9.10.34 PM"/>
          <p:cNvPicPr>
            <a:picLocks noChangeAspect="1"/>
          </p:cNvPicPr>
          <p:nvPr/>
        </p:nvPicPr>
        <p:blipFill>
          <a:blip r:embed="rId2"/>
          <a:stretch>
            <a:fillRect/>
          </a:stretch>
        </p:blipFill>
        <p:spPr>
          <a:xfrm>
            <a:off x="6854190" y="795655"/>
            <a:ext cx="1969770" cy="4270375"/>
          </a:xfrm>
          <a:prstGeom prst="rect">
            <a:avLst/>
          </a:prstGeom>
        </p:spPr>
      </p:pic>
      <p:sp>
        <p:nvSpPr>
          <p:cNvPr id="3" name="Google Shape;246;p41"/>
          <p:cNvSpPr txBox="1"/>
          <p:nvPr/>
        </p:nvSpPr>
        <p:spPr>
          <a:xfrm>
            <a:off x="224790" y="2260600"/>
            <a:ext cx="3341370" cy="62293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300"/>
              <a:buFont typeface="DM Serif Display"/>
              <a:buNone/>
              <a:defRPr sz="3300" b="0" i="0" u="none" strike="noStrike" cap="none">
                <a:solidFill>
                  <a:schemeClr val="dk1"/>
                </a:solidFill>
                <a:latin typeface="DM Serif Display"/>
                <a:ea typeface="DM Serif Display"/>
                <a:cs typeface="DM Serif Display"/>
                <a:sym typeface="DM Serif Display"/>
              </a:defRPr>
            </a:lvl1pPr>
            <a:lvl2pPr marR="0" lvl="1" algn="ctr" rtl="0">
              <a:lnSpc>
                <a:spcPct val="100000"/>
              </a:lnSpc>
              <a:spcBef>
                <a:spcPts val="0"/>
              </a:spcBef>
              <a:spcAft>
                <a:spcPts val="0"/>
              </a:spcAft>
              <a:buClr>
                <a:schemeClr val="dk1"/>
              </a:buClr>
              <a:buSzPts val="3200"/>
              <a:buFont typeface="DM Serif Display"/>
              <a:buNone/>
              <a:defRPr sz="3200" b="0" i="0" u="none" strike="noStrike" cap="none">
                <a:solidFill>
                  <a:schemeClr val="dk1"/>
                </a:solidFill>
                <a:latin typeface="DM Serif Display"/>
                <a:ea typeface="DM Serif Display"/>
                <a:cs typeface="DM Serif Display"/>
                <a:sym typeface="DM Serif Display"/>
              </a:defRPr>
            </a:lvl2pPr>
            <a:lvl3pPr marR="0" lvl="2" algn="ctr" rtl="0">
              <a:lnSpc>
                <a:spcPct val="100000"/>
              </a:lnSpc>
              <a:spcBef>
                <a:spcPts val="0"/>
              </a:spcBef>
              <a:spcAft>
                <a:spcPts val="0"/>
              </a:spcAft>
              <a:buClr>
                <a:schemeClr val="dk1"/>
              </a:buClr>
              <a:buSzPts val="3200"/>
              <a:buFont typeface="DM Serif Display"/>
              <a:buNone/>
              <a:defRPr sz="3200" b="0" i="0" u="none" strike="noStrike" cap="none">
                <a:solidFill>
                  <a:schemeClr val="dk1"/>
                </a:solidFill>
                <a:latin typeface="DM Serif Display"/>
                <a:ea typeface="DM Serif Display"/>
                <a:cs typeface="DM Serif Display"/>
                <a:sym typeface="DM Serif Display"/>
              </a:defRPr>
            </a:lvl3pPr>
            <a:lvl4pPr marR="0" lvl="3" algn="ctr" rtl="0">
              <a:lnSpc>
                <a:spcPct val="100000"/>
              </a:lnSpc>
              <a:spcBef>
                <a:spcPts val="0"/>
              </a:spcBef>
              <a:spcAft>
                <a:spcPts val="0"/>
              </a:spcAft>
              <a:buClr>
                <a:schemeClr val="dk1"/>
              </a:buClr>
              <a:buSzPts val="3200"/>
              <a:buFont typeface="DM Serif Display"/>
              <a:buNone/>
              <a:defRPr sz="3200" b="0" i="0" u="none" strike="noStrike" cap="none">
                <a:solidFill>
                  <a:schemeClr val="dk1"/>
                </a:solidFill>
                <a:latin typeface="DM Serif Display"/>
                <a:ea typeface="DM Serif Display"/>
                <a:cs typeface="DM Serif Display"/>
                <a:sym typeface="DM Serif Display"/>
              </a:defRPr>
            </a:lvl4pPr>
            <a:lvl5pPr marR="0" lvl="4" algn="ctr" rtl="0">
              <a:lnSpc>
                <a:spcPct val="100000"/>
              </a:lnSpc>
              <a:spcBef>
                <a:spcPts val="0"/>
              </a:spcBef>
              <a:spcAft>
                <a:spcPts val="0"/>
              </a:spcAft>
              <a:buClr>
                <a:schemeClr val="dk1"/>
              </a:buClr>
              <a:buSzPts val="3200"/>
              <a:buFont typeface="DM Serif Display"/>
              <a:buNone/>
              <a:defRPr sz="3200" b="0" i="0" u="none" strike="noStrike" cap="none">
                <a:solidFill>
                  <a:schemeClr val="dk1"/>
                </a:solidFill>
                <a:latin typeface="DM Serif Display"/>
                <a:ea typeface="DM Serif Display"/>
                <a:cs typeface="DM Serif Display"/>
                <a:sym typeface="DM Serif Display"/>
              </a:defRPr>
            </a:lvl5pPr>
            <a:lvl6pPr marR="0" lvl="5" algn="ctr" rtl="0">
              <a:lnSpc>
                <a:spcPct val="100000"/>
              </a:lnSpc>
              <a:spcBef>
                <a:spcPts val="0"/>
              </a:spcBef>
              <a:spcAft>
                <a:spcPts val="0"/>
              </a:spcAft>
              <a:buClr>
                <a:schemeClr val="dk1"/>
              </a:buClr>
              <a:buSzPts val="3200"/>
              <a:buFont typeface="DM Serif Display"/>
              <a:buNone/>
              <a:defRPr sz="3200" b="0" i="0" u="none" strike="noStrike" cap="none">
                <a:solidFill>
                  <a:schemeClr val="dk1"/>
                </a:solidFill>
                <a:latin typeface="DM Serif Display"/>
                <a:ea typeface="DM Serif Display"/>
                <a:cs typeface="DM Serif Display"/>
                <a:sym typeface="DM Serif Display"/>
              </a:defRPr>
            </a:lvl6pPr>
            <a:lvl7pPr marR="0" lvl="6" algn="ctr" rtl="0">
              <a:lnSpc>
                <a:spcPct val="100000"/>
              </a:lnSpc>
              <a:spcBef>
                <a:spcPts val="0"/>
              </a:spcBef>
              <a:spcAft>
                <a:spcPts val="0"/>
              </a:spcAft>
              <a:buClr>
                <a:schemeClr val="dk1"/>
              </a:buClr>
              <a:buSzPts val="3200"/>
              <a:buFont typeface="DM Serif Display"/>
              <a:buNone/>
              <a:defRPr sz="3200" b="0" i="0" u="none" strike="noStrike" cap="none">
                <a:solidFill>
                  <a:schemeClr val="dk1"/>
                </a:solidFill>
                <a:latin typeface="DM Serif Display"/>
                <a:ea typeface="DM Serif Display"/>
                <a:cs typeface="DM Serif Display"/>
                <a:sym typeface="DM Serif Display"/>
              </a:defRPr>
            </a:lvl7pPr>
            <a:lvl8pPr marR="0" lvl="7" algn="ctr" rtl="0">
              <a:lnSpc>
                <a:spcPct val="100000"/>
              </a:lnSpc>
              <a:spcBef>
                <a:spcPts val="0"/>
              </a:spcBef>
              <a:spcAft>
                <a:spcPts val="0"/>
              </a:spcAft>
              <a:buClr>
                <a:schemeClr val="dk1"/>
              </a:buClr>
              <a:buSzPts val="3200"/>
              <a:buFont typeface="DM Serif Display"/>
              <a:buNone/>
              <a:defRPr sz="3200" b="0" i="0" u="none" strike="noStrike" cap="none">
                <a:solidFill>
                  <a:schemeClr val="dk1"/>
                </a:solidFill>
                <a:latin typeface="DM Serif Display"/>
                <a:ea typeface="DM Serif Display"/>
                <a:cs typeface="DM Serif Display"/>
                <a:sym typeface="DM Serif Display"/>
              </a:defRPr>
            </a:lvl8pPr>
            <a:lvl9pPr marR="0" lvl="8" algn="ctr" rtl="0">
              <a:lnSpc>
                <a:spcPct val="100000"/>
              </a:lnSpc>
              <a:spcBef>
                <a:spcPts val="0"/>
              </a:spcBef>
              <a:spcAft>
                <a:spcPts val="0"/>
              </a:spcAft>
              <a:buClr>
                <a:schemeClr val="dk1"/>
              </a:buClr>
              <a:buSzPts val="3200"/>
              <a:buFont typeface="DM Serif Display"/>
              <a:buNone/>
              <a:defRPr sz="3200" b="0" i="0" u="none" strike="noStrike" cap="none">
                <a:solidFill>
                  <a:schemeClr val="dk1"/>
                </a:solidFill>
                <a:latin typeface="DM Serif Display"/>
                <a:ea typeface="DM Serif Display"/>
                <a:cs typeface="DM Serif Display"/>
                <a:sym typeface="DM Serif Display"/>
              </a:defRPr>
            </a:lvl9pPr>
          </a:lstStyle>
          <a:p>
            <a:pPr marL="0" lvl="0" indent="0" algn="ctr" rtl="0">
              <a:spcBef>
                <a:spcPts val="0"/>
              </a:spcBef>
              <a:spcAft>
                <a:spcPts val="0"/>
              </a:spcAft>
              <a:buNone/>
            </a:pPr>
            <a:r>
              <a:rPr lang="en-US" altLang="en-GB" sz="2400">
                <a:solidFill>
                  <a:schemeClr val="accent2"/>
                </a:solidFill>
              </a:rPr>
              <a:t>Login Pages</a:t>
            </a:r>
            <a:endParaRPr lang="en-US" altLang="en-GB" sz="2400">
              <a:solidFill>
                <a:schemeClr val="accent2"/>
              </a:solidFill>
            </a:endParaRPr>
          </a:p>
          <a:p>
            <a:pPr marL="0" lvl="0" indent="0" algn="ctr" rtl="0">
              <a:spcBef>
                <a:spcPts val="0"/>
              </a:spcBef>
              <a:spcAft>
                <a:spcPts val="0"/>
              </a:spcAft>
              <a:buNone/>
            </a:pPr>
            <a:r>
              <a:rPr lang="en-US" altLang="en-GB" sz="2400">
                <a:solidFill>
                  <a:schemeClr val="accent2"/>
                </a:solidFill>
              </a:rPr>
              <a:t>of User and Admin</a:t>
            </a:r>
            <a:endParaRPr lang="en-US" altLang="en-GB" sz="2400">
              <a:solidFill>
                <a:schemeClr val="accent2"/>
              </a:solidFill>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89230" y="2166620"/>
            <a:ext cx="4450715" cy="812165"/>
          </a:xfrm>
        </p:spPr>
        <p:txBody>
          <a:bodyPr/>
          <a:p>
            <a:r>
              <a:rPr lang="en-US" sz="2800">
                <a:solidFill>
                  <a:schemeClr val="accent2"/>
                </a:solidFill>
              </a:rPr>
              <a:t>User register Page</a:t>
            </a:r>
            <a:endParaRPr lang="en-US" sz="2800">
              <a:solidFill>
                <a:schemeClr val="accent2"/>
              </a:solidFill>
            </a:endParaRPr>
          </a:p>
        </p:txBody>
      </p:sp>
      <p:pic>
        <p:nvPicPr>
          <p:cNvPr id="3" name="Picture 2" descr="WhatsApp Image 2021-06-16 at 9.10.34 PM"/>
          <p:cNvPicPr>
            <a:picLocks noChangeAspect="1"/>
          </p:cNvPicPr>
          <p:nvPr/>
        </p:nvPicPr>
        <p:blipFill>
          <a:blip r:embed="rId1"/>
          <a:stretch>
            <a:fillRect/>
          </a:stretch>
        </p:blipFill>
        <p:spPr>
          <a:xfrm>
            <a:off x="5160010" y="125730"/>
            <a:ext cx="2257425" cy="4893310"/>
          </a:xfrm>
          <a:prstGeom prst="rect">
            <a:avLst/>
          </a:prstGeom>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52070" y="2101850"/>
            <a:ext cx="3980815" cy="643890"/>
          </a:xfrm>
        </p:spPr>
        <p:txBody>
          <a:bodyPr/>
          <a:p>
            <a:r>
              <a:rPr lang="en-US">
                <a:solidFill>
                  <a:schemeClr val="accent2"/>
                </a:solidFill>
              </a:rPr>
              <a:t>Dashboard of</a:t>
            </a:r>
            <a:br>
              <a:rPr lang="en-US">
                <a:solidFill>
                  <a:schemeClr val="accent2"/>
                </a:solidFill>
              </a:rPr>
            </a:br>
            <a:r>
              <a:rPr lang="en-US">
                <a:solidFill>
                  <a:schemeClr val="accent2"/>
                </a:solidFill>
              </a:rPr>
              <a:t> User and Admin</a:t>
            </a:r>
            <a:endParaRPr lang="en-US">
              <a:solidFill>
                <a:schemeClr val="accent2"/>
              </a:solidFill>
            </a:endParaRPr>
          </a:p>
        </p:txBody>
      </p:sp>
      <p:pic>
        <p:nvPicPr>
          <p:cNvPr id="3" name="Picture 2" descr="WhatsApp Image 2021-06-16 at 9.10.34 PM"/>
          <p:cNvPicPr>
            <a:picLocks noChangeAspect="1"/>
          </p:cNvPicPr>
          <p:nvPr/>
        </p:nvPicPr>
        <p:blipFill>
          <a:blip r:embed="rId1"/>
          <a:stretch>
            <a:fillRect/>
          </a:stretch>
        </p:blipFill>
        <p:spPr>
          <a:xfrm>
            <a:off x="4138295" y="46990"/>
            <a:ext cx="2329815" cy="5049520"/>
          </a:xfrm>
          <a:prstGeom prst="rect">
            <a:avLst/>
          </a:prstGeom>
        </p:spPr>
      </p:pic>
      <p:pic>
        <p:nvPicPr>
          <p:cNvPr id="4" name="Picture 3" descr="WhatsApp Image 2021-06-16 at 9.10.34 PM"/>
          <p:cNvPicPr>
            <a:picLocks noChangeAspect="1"/>
          </p:cNvPicPr>
          <p:nvPr/>
        </p:nvPicPr>
        <p:blipFill>
          <a:blip r:embed="rId2"/>
          <a:stretch>
            <a:fillRect/>
          </a:stretch>
        </p:blipFill>
        <p:spPr>
          <a:xfrm>
            <a:off x="6536055" y="46990"/>
            <a:ext cx="2324100" cy="5038090"/>
          </a:xfrm>
          <a:prstGeom prst="rect">
            <a:avLst/>
          </a:prstGeom>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42875" y="1931670"/>
            <a:ext cx="4475480" cy="1280795"/>
          </a:xfrm>
        </p:spPr>
        <p:txBody>
          <a:bodyPr/>
          <a:p>
            <a:r>
              <a:rPr lang="en-US" sz="2800">
                <a:solidFill>
                  <a:schemeClr val="accent2"/>
                </a:solidFill>
              </a:rPr>
              <a:t>Add a Complaint </a:t>
            </a:r>
            <a:br>
              <a:rPr lang="en-US" sz="2800">
                <a:solidFill>
                  <a:schemeClr val="accent2"/>
                </a:solidFill>
              </a:rPr>
            </a:br>
            <a:r>
              <a:rPr lang="en-US" sz="2800">
                <a:solidFill>
                  <a:schemeClr val="accent2"/>
                </a:solidFill>
              </a:rPr>
              <a:t>&amp; Types of Complaint</a:t>
            </a:r>
            <a:endParaRPr lang="en-US" sz="2800">
              <a:solidFill>
                <a:schemeClr val="accent2"/>
              </a:solidFill>
            </a:endParaRPr>
          </a:p>
        </p:txBody>
      </p:sp>
      <p:pic>
        <p:nvPicPr>
          <p:cNvPr id="3" name="Picture 2" descr="WhatsApp Image 2021-06-16 at 9.10.34 PM"/>
          <p:cNvPicPr>
            <a:picLocks noChangeAspect="1"/>
          </p:cNvPicPr>
          <p:nvPr/>
        </p:nvPicPr>
        <p:blipFill>
          <a:blip r:embed="rId1"/>
          <a:stretch>
            <a:fillRect/>
          </a:stretch>
        </p:blipFill>
        <p:spPr>
          <a:xfrm>
            <a:off x="6530975" y="35560"/>
            <a:ext cx="2340610" cy="5072380"/>
          </a:xfrm>
          <a:prstGeom prst="rect">
            <a:avLst/>
          </a:prstGeom>
        </p:spPr>
      </p:pic>
      <p:pic>
        <p:nvPicPr>
          <p:cNvPr id="4" name="Picture 3" descr="WhatsApp Image 2021-06-16 at 9.10.34 PM"/>
          <p:cNvPicPr>
            <a:picLocks noChangeAspect="1"/>
          </p:cNvPicPr>
          <p:nvPr/>
        </p:nvPicPr>
        <p:blipFill>
          <a:blip r:embed="rId2"/>
          <a:stretch>
            <a:fillRect/>
          </a:stretch>
        </p:blipFill>
        <p:spPr>
          <a:xfrm>
            <a:off x="4095115" y="35560"/>
            <a:ext cx="2339975" cy="5072380"/>
          </a:xfrm>
          <a:prstGeom prst="rect">
            <a:avLst/>
          </a:prstGeom>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501015" y="1739265"/>
            <a:ext cx="4991100" cy="1664970"/>
          </a:xfrm>
        </p:spPr>
        <p:txBody>
          <a:bodyPr/>
          <a:p>
            <a:r>
              <a:rPr lang="en-US" sz="3200">
                <a:solidFill>
                  <a:schemeClr val="accent2"/>
                </a:solidFill>
              </a:rPr>
              <a:t>Verify Complaint</a:t>
            </a:r>
            <a:br>
              <a:rPr lang="en-US" sz="3200">
                <a:solidFill>
                  <a:schemeClr val="accent2"/>
                </a:solidFill>
              </a:rPr>
            </a:br>
            <a:r>
              <a:rPr lang="en-US" sz="3200">
                <a:solidFill>
                  <a:schemeClr val="accent2"/>
                </a:solidFill>
              </a:rPr>
              <a:t>&amp; Search users</a:t>
            </a:r>
            <a:endParaRPr lang="en-US" sz="3200">
              <a:solidFill>
                <a:schemeClr val="accent2"/>
              </a:solidFill>
            </a:endParaRPr>
          </a:p>
        </p:txBody>
      </p:sp>
      <p:pic>
        <p:nvPicPr>
          <p:cNvPr id="3" name="Picture 2" descr="WhatsApp Image 2021-06-16 at 9.10.34 PM"/>
          <p:cNvPicPr>
            <a:picLocks noChangeAspect="1"/>
          </p:cNvPicPr>
          <p:nvPr/>
        </p:nvPicPr>
        <p:blipFill>
          <a:blip r:embed="rId1"/>
          <a:stretch>
            <a:fillRect/>
          </a:stretch>
        </p:blipFill>
        <p:spPr>
          <a:xfrm>
            <a:off x="4131310" y="66040"/>
            <a:ext cx="2312035" cy="5011420"/>
          </a:xfrm>
          <a:prstGeom prst="rect">
            <a:avLst/>
          </a:prstGeom>
        </p:spPr>
      </p:pic>
      <p:pic>
        <p:nvPicPr>
          <p:cNvPr id="4" name="Picture 3" descr="WhatsApp Image 2021-06-16 at 9.10.34 PM"/>
          <p:cNvPicPr>
            <a:picLocks noChangeAspect="1"/>
          </p:cNvPicPr>
          <p:nvPr/>
        </p:nvPicPr>
        <p:blipFill>
          <a:blip r:embed="rId2"/>
          <a:stretch>
            <a:fillRect/>
          </a:stretch>
        </p:blipFill>
        <p:spPr>
          <a:xfrm>
            <a:off x="6558915" y="65405"/>
            <a:ext cx="2312670" cy="5012055"/>
          </a:xfrm>
          <a:prstGeom prst="rect">
            <a:avLst/>
          </a:prstGeom>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701435" y="13670"/>
            <a:ext cx="7742400" cy="656400"/>
          </a:xfrm>
        </p:spPr>
        <p:txBody>
          <a:bodyPr/>
          <a:p>
            <a:r>
              <a:rPr lang="en-US" sz="2800">
                <a:solidFill>
                  <a:schemeClr val="accent2"/>
                </a:solidFill>
              </a:rPr>
              <a:t>Realtime Database of Complaints and Users</a:t>
            </a:r>
            <a:endParaRPr lang="en-US" sz="2800">
              <a:solidFill>
                <a:schemeClr val="accent2"/>
              </a:solidFill>
            </a:endParaRPr>
          </a:p>
        </p:txBody>
      </p:sp>
      <p:pic>
        <p:nvPicPr>
          <p:cNvPr id="4" name="Picture 3" descr="Screenshot 2021-06-17 at 8.40.17 PM"/>
          <p:cNvPicPr>
            <a:picLocks noChangeAspect="1"/>
          </p:cNvPicPr>
          <p:nvPr/>
        </p:nvPicPr>
        <p:blipFill>
          <a:blip r:embed="rId1"/>
          <a:stretch>
            <a:fillRect/>
          </a:stretch>
        </p:blipFill>
        <p:spPr>
          <a:xfrm>
            <a:off x="922655" y="480060"/>
            <a:ext cx="7300595" cy="4563110"/>
          </a:xfrm>
          <a:prstGeom prst="rect">
            <a:avLst/>
          </a:prstGeom>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82" name="Shape 282"/>
        <p:cNvGrpSpPr/>
        <p:nvPr/>
      </p:nvGrpSpPr>
      <p:grpSpPr>
        <a:xfrm>
          <a:off x="0" y="0"/>
          <a:ext cx="0" cy="0"/>
          <a:chOff x="0" y="0"/>
          <a:chExt cx="0" cy="0"/>
        </a:xfrm>
      </p:grpSpPr>
      <p:sp>
        <p:nvSpPr>
          <p:cNvPr id="294" name="Google Shape;294;p42"/>
          <p:cNvSpPr txBox="1"/>
          <p:nvPr>
            <p:ph type="title" idx="4"/>
          </p:nvPr>
        </p:nvSpPr>
        <p:spPr>
          <a:xfrm>
            <a:off x="700800" y="491825"/>
            <a:ext cx="7742400" cy="65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u="sng"/>
              <a:t>Conclusion</a:t>
            </a:r>
            <a:endParaRPr lang="en-US" altLang="en-GB" u="sng"/>
          </a:p>
        </p:txBody>
      </p:sp>
      <p:sp>
        <p:nvSpPr>
          <p:cNvPr id="5" name="Text Box 4"/>
          <p:cNvSpPr txBox="1"/>
          <p:nvPr/>
        </p:nvSpPr>
        <p:spPr>
          <a:xfrm>
            <a:off x="1706880" y="1365250"/>
            <a:ext cx="6078855" cy="2861310"/>
          </a:xfrm>
          <a:prstGeom prst="rect">
            <a:avLst/>
          </a:prstGeom>
          <a:noFill/>
        </p:spPr>
        <p:txBody>
          <a:bodyPr wrap="square" rtlCol="0" anchor="t">
            <a:spAutoFit/>
          </a:bodyPr>
          <a:p>
            <a:r>
              <a:rPr lang="en-US" sz="1800" dirty="0">
                <a:solidFill>
                  <a:schemeClr val="tx1"/>
                </a:solidFill>
                <a:sym typeface="+mn-ea"/>
              </a:rPr>
              <a:t>The implementation of a complaint system in a city has a potential to make a city operations more responsive and efficient, that will assist citizens with better utilization of services provided by Municipal Corporation within a particular area but such gains are entirely dependent on citizen participation. The direct communication between the municipal corporation and the citizen to help in registered problems that citizen facing in urban areas and by continuously track them will result in a clean, peaceful and good environment</a:t>
            </a:r>
            <a:r>
              <a:rPr lang="en-US" sz="1800" dirty="0" smtClean="0">
                <a:solidFill>
                  <a:schemeClr val="tx1"/>
                </a:solidFill>
                <a:sym typeface="+mn-ea"/>
              </a:rPr>
              <a:t>.</a:t>
            </a:r>
            <a:endParaRPr lang="en-US" sz="1800" dirty="0" smtClean="0">
              <a:solidFill>
                <a:schemeClr val="tx1"/>
              </a:solidFill>
              <a:sym typeface="+mn-ea"/>
            </a:endParaRP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p:nvPr>
            <p:ph type="title" idx="2"/>
          </p:nvPr>
        </p:nvSpPr>
        <p:spPr>
          <a:xfrm>
            <a:off x="1469390" y="2048510"/>
            <a:ext cx="6438265" cy="1390015"/>
          </a:xfrm>
        </p:spPr>
        <p:txBody>
          <a:bodyPr/>
          <a:p>
            <a:pPr algn="l"/>
            <a:r>
              <a:rPr lang="en-US" sz="1800"/>
              <a:t>The future version of this project would consist of</a:t>
            </a:r>
            <a:br>
              <a:rPr lang="en-US" sz="1800"/>
            </a:br>
            <a:r>
              <a:rPr lang="en-US" sz="1800"/>
              <a:t>features like app notification, google maps, and OTP's to easily login to app. It can be easily deployed to use by the citizens and the Municipal Corporations.</a:t>
            </a:r>
            <a:endParaRPr lang="en-US" sz="1800"/>
          </a:p>
        </p:txBody>
      </p:sp>
      <p:sp>
        <p:nvSpPr>
          <p:cNvPr id="6" name="Title 5"/>
          <p:cNvSpPr/>
          <p:nvPr>
            <p:ph type="title" idx="4"/>
          </p:nvPr>
        </p:nvSpPr>
        <p:spPr>
          <a:xfrm>
            <a:off x="1268730" y="452755"/>
            <a:ext cx="6243955" cy="558800"/>
          </a:xfrm>
        </p:spPr>
        <p:txBody>
          <a:bodyPr/>
          <a:p>
            <a:r>
              <a:rPr lang="en-US" sz="2400" u="sng"/>
              <a:t>Future Enhancement</a:t>
            </a:r>
            <a:endParaRPr lang="en-US" sz="2400" u="sng"/>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98" name="Shape 198"/>
        <p:cNvGrpSpPr/>
        <p:nvPr/>
      </p:nvGrpSpPr>
      <p:grpSpPr>
        <a:xfrm>
          <a:off x="0" y="0"/>
          <a:ext cx="0" cy="0"/>
          <a:chOff x="0" y="0"/>
          <a:chExt cx="0" cy="0"/>
        </a:xfrm>
      </p:grpSpPr>
      <p:sp>
        <p:nvSpPr>
          <p:cNvPr id="199" name="Google Shape;199;p36"/>
          <p:cNvSpPr txBox="1"/>
          <p:nvPr>
            <p:ph type="body" idx="1"/>
          </p:nvPr>
        </p:nvSpPr>
        <p:spPr>
          <a:xfrm>
            <a:off x="700800" y="1281725"/>
            <a:ext cx="6823800" cy="3284700"/>
          </a:xfrm>
          <a:prstGeom prst="rect">
            <a:avLst/>
          </a:prstGeom>
        </p:spPr>
        <p:txBody>
          <a:bodyPr spcFirstLastPara="1" wrap="square" lIns="91425" tIns="91425" rIns="91425" bIns="91425" anchor="t" anchorCtr="0">
            <a:noAutofit/>
          </a:bodyPr>
          <a:lstStyle/>
          <a:p>
            <a:pPr marL="114300" indent="0">
              <a:buNone/>
            </a:pPr>
            <a:r>
              <a:rPr lang="en-US" sz="1400" dirty="0">
                <a:sym typeface="+mn-ea"/>
              </a:rPr>
              <a:t>Cities all over the world are challenged with problems evolving from increasing urbanity, population growth, and density. Pointing to the complaints of the citizens in urban areas is a prime factor that can ensure the trust of different citizens.  And it is difficult for the local governing bodies to look upon all the problems all the time. So in this project, it will help the common people under the jurisdiction of the Municipal Corporation to register their grievances day-to-day complaints in their ward through a mobile application. This application provides an interface to register one’s complaint and follow it up.</a:t>
            </a:r>
            <a:endParaRPr lang="en-US" sz="1400" dirty="0">
              <a:solidFill>
                <a:schemeClr val="accent4"/>
              </a:solidFill>
              <a:sym typeface="+mn-ea"/>
            </a:endParaRPr>
          </a:p>
        </p:txBody>
      </p:sp>
      <p:sp>
        <p:nvSpPr>
          <p:cNvPr id="200" name="Google Shape;200;p36"/>
          <p:cNvSpPr txBox="1"/>
          <p:nvPr>
            <p:ph type="title"/>
          </p:nvPr>
        </p:nvSpPr>
        <p:spPr>
          <a:xfrm>
            <a:off x="700800" y="491825"/>
            <a:ext cx="7742400" cy="65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2800" u="sng">
                <a:solidFill>
                  <a:schemeClr val="accent2"/>
                </a:solidFill>
              </a:rPr>
              <a:t>Problem Statement</a:t>
            </a:r>
            <a:endParaRPr lang="en-US" altLang="en-GB" sz="2800" u="sng">
              <a:solidFill>
                <a:schemeClr val="accent2"/>
              </a:solidFill>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21" name="Shape 221"/>
        <p:cNvGrpSpPr/>
        <p:nvPr/>
      </p:nvGrpSpPr>
      <p:grpSpPr>
        <a:xfrm>
          <a:off x="0" y="0"/>
          <a:ext cx="0" cy="0"/>
          <a:chOff x="0" y="0"/>
          <a:chExt cx="0" cy="0"/>
        </a:xfrm>
      </p:grpSpPr>
      <p:sp>
        <p:nvSpPr>
          <p:cNvPr id="224" name="Google Shape;224;p38"/>
          <p:cNvSpPr txBox="1"/>
          <p:nvPr>
            <p:ph type="title" idx="2"/>
          </p:nvPr>
        </p:nvSpPr>
        <p:spPr>
          <a:xfrm>
            <a:off x="648970" y="2171065"/>
            <a:ext cx="7846695" cy="969645"/>
          </a:xfrm>
          <a:prstGeom prst="rect">
            <a:avLst/>
          </a:prstGeom>
        </p:spPr>
        <p:txBody>
          <a:bodyPr spcFirstLastPara="1" wrap="square" lIns="91425" tIns="91425" rIns="91425" bIns="91425" anchor="b" anchorCtr="0">
            <a:noAutofit/>
            <a:scene3d>
              <a:camera prst="orthographicFront"/>
              <a:lightRig rig="threePt" dir="t"/>
            </a:scene3d>
          </a:bodyPr>
          <a:lstStyle/>
          <a:p>
            <a:pPr marL="0" lvl="0" indent="0" algn="ctr" rtl="0">
              <a:spcBef>
                <a:spcPts val="0"/>
              </a:spcBef>
              <a:spcAft>
                <a:spcPts val="0"/>
              </a:spcAft>
              <a:buNone/>
            </a:pPr>
            <a:r>
              <a:rPr lang="en-US" altLang="en-GB">
                <a:ln w="12700">
                  <a:solidFill>
                    <a:schemeClr val="accent5"/>
                  </a:solidFill>
                  <a:prstDash val="solid"/>
                </a:ln>
                <a:solidFill>
                  <a:schemeClr val="accent2"/>
                </a:solidFill>
                <a:effectLst/>
              </a:rPr>
              <a:t>Thank </a:t>
            </a:r>
            <a:r>
              <a:rPr lang="en-US" altLang="en-GB">
                <a:ln w="12700">
                  <a:solidFill>
                    <a:schemeClr val="accent5"/>
                  </a:solidFill>
                  <a:prstDash val="solid"/>
                </a:ln>
                <a:pattFill prst="ltDnDiag">
                  <a:fgClr>
                    <a:schemeClr val="accent5">
                      <a:lumMod val="60000"/>
                      <a:lumOff val="40000"/>
                    </a:schemeClr>
                  </a:fgClr>
                  <a:bgClr>
                    <a:schemeClr val="bg1"/>
                  </a:bgClr>
                </a:pattFill>
                <a:effectLst/>
              </a:rPr>
              <a:t>You</a:t>
            </a:r>
            <a:endParaRPr lang="en-US" altLang="en-GB">
              <a:ln w="12700">
                <a:solidFill>
                  <a:schemeClr val="accent5"/>
                </a:solidFill>
                <a:prstDash val="solid"/>
              </a:ln>
              <a:pattFill prst="ltDnDiag">
                <a:fgClr>
                  <a:schemeClr val="accent5">
                    <a:lumMod val="60000"/>
                    <a:lumOff val="40000"/>
                  </a:schemeClr>
                </a:fgClr>
                <a:bgClr>
                  <a:schemeClr val="bg1"/>
                </a:bgClr>
              </a:pattFill>
              <a:effectLst/>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p:nvPr>
            <p:ph type="body" idx="1"/>
          </p:nvPr>
        </p:nvSpPr>
        <p:spPr/>
        <p:txBody>
          <a:bodyPr/>
          <a:p>
            <a:pPr marL="285750" lvl="0" indent="-285750">
              <a:buFont typeface="Wingdings" panose="05000000000000000000" pitchFamily="2" charset="2"/>
              <a:buChar char="Ø"/>
            </a:pPr>
            <a:r>
              <a:rPr lang="en-US" sz="1400" dirty="0">
                <a:sym typeface="+mn-ea"/>
              </a:rPr>
              <a:t>So the proposed system would be in which people can take pictures of the issues of the neighborhood and submit the picture along with details to a local government body, the complaint would be lodged along with the address of the issue with the local government which in turn can forward the problem to the appropriate department and the department will look after the issue. The citizens will be made available with the current status of the complaint and what action is being taken against it and how quickly the problem can be solved</a:t>
            </a:r>
            <a:r>
              <a:rPr lang="en-US" sz="1400" dirty="0" smtClean="0">
                <a:sym typeface="+mn-ea"/>
              </a:rPr>
              <a:t>.</a:t>
            </a:r>
            <a:endParaRPr lang="en-US" sz="1400" dirty="0" smtClean="0"/>
          </a:p>
          <a:p>
            <a:pPr marL="285750" lvl="0" indent="-285750">
              <a:buFont typeface="Wingdings" panose="05000000000000000000" pitchFamily="2" charset="2"/>
              <a:buChar char="Ø"/>
            </a:pPr>
            <a:endParaRPr lang="en-US" sz="1400" dirty="0"/>
          </a:p>
          <a:p>
            <a:pPr marL="285750" lvl="0" indent="-285750">
              <a:buFont typeface="Wingdings" panose="05000000000000000000" pitchFamily="2" charset="2"/>
              <a:buChar char="Ø"/>
            </a:pPr>
            <a:r>
              <a:rPr lang="en-US" sz="1400" dirty="0">
                <a:sym typeface="+mn-ea"/>
              </a:rPr>
              <a:t>The main purpose of this project is to help the public by providing them a system that can be used for the betterment of the city and can make the city clean and problem-free as well as the citizen life easier.</a:t>
            </a:r>
            <a:endParaRPr lang="en-US" sz="1400" dirty="0" smtClean="0"/>
          </a:p>
          <a:p>
            <a:endParaRPr lang="en-US" sz="1400" dirty="0" smtClean="0"/>
          </a:p>
        </p:txBody>
      </p:sp>
      <p:sp>
        <p:nvSpPr>
          <p:cNvPr id="3" name="Title 2"/>
          <p:cNvSpPr/>
          <p:nvPr>
            <p:ph type="title"/>
          </p:nvPr>
        </p:nvSpPr>
        <p:spPr/>
        <p:txBody>
          <a:bodyPr/>
          <a:p>
            <a:r>
              <a:rPr lang="en-US" u="sng">
                <a:solidFill>
                  <a:schemeClr val="accent2"/>
                </a:solidFill>
              </a:rPr>
              <a:t>Proposed Solution</a:t>
            </a:r>
            <a:endParaRPr lang="en-US" u="sng">
              <a:solidFill>
                <a:schemeClr val="accent2"/>
              </a:solidFill>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04" name="Shape 204"/>
        <p:cNvGrpSpPr/>
        <p:nvPr/>
      </p:nvGrpSpPr>
      <p:grpSpPr>
        <a:xfrm>
          <a:off x="0" y="0"/>
          <a:ext cx="0" cy="0"/>
          <a:chOff x="0" y="0"/>
          <a:chExt cx="0" cy="0"/>
        </a:xfrm>
      </p:grpSpPr>
      <p:sp>
        <p:nvSpPr>
          <p:cNvPr id="205" name="Google Shape;205;p37"/>
          <p:cNvSpPr txBox="1"/>
          <p:nvPr>
            <p:ph type="title" idx="15"/>
          </p:nvPr>
        </p:nvSpPr>
        <p:spPr>
          <a:xfrm>
            <a:off x="700800" y="491825"/>
            <a:ext cx="7742400" cy="65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u="sng"/>
              <a:t>Technology Stack</a:t>
            </a:r>
            <a:endParaRPr lang="en-US" altLang="en-GB" u="sng"/>
          </a:p>
        </p:txBody>
      </p:sp>
      <p:sp>
        <p:nvSpPr>
          <p:cNvPr id="16" name="Google Shape;205;p37"/>
          <p:cNvSpPr txBox="1"/>
          <p:nvPr/>
        </p:nvSpPr>
        <p:spPr>
          <a:xfrm>
            <a:off x="1125855" y="1463675"/>
            <a:ext cx="8294370" cy="285432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DM Serif Display"/>
              <a:buNone/>
              <a:defRPr sz="4000" b="0" i="0" u="none" strike="noStrike" cap="none">
                <a:solidFill>
                  <a:schemeClr val="accent2"/>
                </a:solidFill>
                <a:latin typeface="DM Serif Display"/>
                <a:ea typeface="DM Serif Display"/>
                <a:cs typeface="DM Serif Display"/>
                <a:sym typeface="DM Serif Display"/>
              </a:defRPr>
            </a:lvl1pPr>
            <a:lvl2pPr marR="0" lvl="1" algn="ctr" rtl="0">
              <a:lnSpc>
                <a:spcPct val="100000"/>
              </a:lnSpc>
              <a:spcBef>
                <a:spcPts val="0"/>
              </a:spcBef>
              <a:spcAft>
                <a:spcPts val="0"/>
              </a:spcAft>
              <a:buClr>
                <a:schemeClr val="dk1"/>
              </a:buClr>
              <a:buSzPts val="12000"/>
              <a:buFont typeface="DM Serif Display"/>
              <a:buNone/>
              <a:defRPr sz="12000" b="0" i="0" u="none" strike="noStrike" cap="none">
                <a:solidFill>
                  <a:schemeClr val="dk1"/>
                </a:solidFill>
                <a:latin typeface="DM Serif Display"/>
                <a:ea typeface="DM Serif Display"/>
                <a:cs typeface="DM Serif Display"/>
                <a:sym typeface="DM Serif Display"/>
              </a:defRPr>
            </a:lvl2pPr>
            <a:lvl3pPr marR="0" lvl="2" algn="ctr" rtl="0">
              <a:lnSpc>
                <a:spcPct val="100000"/>
              </a:lnSpc>
              <a:spcBef>
                <a:spcPts val="0"/>
              </a:spcBef>
              <a:spcAft>
                <a:spcPts val="0"/>
              </a:spcAft>
              <a:buClr>
                <a:schemeClr val="dk1"/>
              </a:buClr>
              <a:buSzPts val="12000"/>
              <a:buFont typeface="DM Serif Display"/>
              <a:buNone/>
              <a:defRPr sz="12000" b="0" i="0" u="none" strike="noStrike" cap="none">
                <a:solidFill>
                  <a:schemeClr val="dk1"/>
                </a:solidFill>
                <a:latin typeface="DM Serif Display"/>
                <a:ea typeface="DM Serif Display"/>
                <a:cs typeface="DM Serif Display"/>
                <a:sym typeface="DM Serif Display"/>
              </a:defRPr>
            </a:lvl3pPr>
            <a:lvl4pPr marR="0" lvl="3" algn="ctr" rtl="0">
              <a:lnSpc>
                <a:spcPct val="100000"/>
              </a:lnSpc>
              <a:spcBef>
                <a:spcPts val="0"/>
              </a:spcBef>
              <a:spcAft>
                <a:spcPts val="0"/>
              </a:spcAft>
              <a:buClr>
                <a:schemeClr val="dk1"/>
              </a:buClr>
              <a:buSzPts val="12000"/>
              <a:buFont typeface="DM Serif Display"/>
              <a:buNone/>
              <a:defRPr sz="12000" b="0" i="0" u="none" strike="noStrike" cap="none">
                <a:solidFill>
                  <a:schemeClr val="dk1"/>
                </a:solidFill>
                <a:latin typeface="DM Serif Display"/>
                <a:ea typeface="DM Serif Display"/>
                <a:cs typeface="DM Serif Display"/>
                <a:sym typeface="DM Serif Display"/>
              </a:defRPr>
            </a:lvl4pPr>
            <a:lvl5pPr marR="0" lvl="4" algn="ctr" rtl="0">
              <a:lnSpc>
                <a:spcPct val="100000"/>
              </a:lnSpc>
              <a:spcBef>
                <a:spcPts val="0"/>
              </a:spcBef>
              <a:spcAft>
                <a:spcPts val="0"/>
              </a:spcAft>
              <a:buClr>
                <a:schemeClr val="dk1"/>
              </a:buClr>
              <a:buSzPts val="12000"/>
              <a:buFont typeface="DM Serif Display"/>
              <a:buNone/>
              <a:defRPr sz="12000" b="0" i="0" u="none" strike="noStrike" cap="none">
                <a:solidFill>
                  <a:schemeClr val="dk1"/>
                </a:solidFill>
                <a:latin typeface="DM Serif Display"/>
                <a:ea typeface="DM Serif Display"/>
                <a:cs typeface="DM Serif Display"/>
                <a:sym typeface="DM Serif Display"/>
              </a:defRPr>
            </a:lvl5pPr>
            <a:lvl6pPr marR="0" lvl="5" algn="ctr" rtl="0">
              <a:lnSpc>
                <a:spcPct val="100000"/>
              </a:lnSpc>
              <a:spcBef>
                <a:spcPts val="0"/>
              </a:spcBef>
              <a:spcAft>
                <a:spcPts val="0"/>
              </a:spcAft>
              <a:buClr>
                <a:schemeClr val="dk1"/>
              </a:buClr>
              <a:buSzPts val="12000"/>
              <a:buFont typeface="DM Serif Display"/>
              <a:buNone/>
              <a:defRPr sz="12000" b="0" i="0" u="none" strike="noStrike" cap="none">
                <a:solidFill>
                  <a:schemeClr val="dk1"/>
                </a:solidFill>
                <a:latin typeface="DM Serif Display"/>
                <a:ea typeface="DM Serif Display"/>
                <a:cs typeface="DM Serif Display"/>
                <a:sym typeface="DM Serif Display"/>
              </a:defRPr>
            </a:lvl6pPr>
            <a:lvl7pPr marR="0" lvl="6" algn="ctr" rtl="0">
              <a:lnSpc>
                <a:spcPct val="100000"/>
              </a:lnSpc>
              <a:spcBef>
                <a:spcPts val="0"/>
              </a:spcBef>
              <a:spcAft>
                <a:spcPts val="0"/>
              </a:spcAft>
              <a:buClr>
                <a:schemeClr val="dk1"/>
              </a:buClr>
              <a:buSzPts val="12000"/>
              <a:buFont typeface="DM Serif Display"/>
              <a:buNone/>
              <a:defRPr sz="12000" b="0" i="0" u="none" strike="noStrike" cap="none">
                <a:solidFill>
                  <a:schemeClr val="dk1"/>
                </a:solidFill>
                <a:latin typeface="DM Serif Display"/>
                <a:ea typeface="DM Serif Display"/>
                <a:cs typeface="DM Serif Display"/>
                <a:sym typeface="DM Serif Display"/>
              </a:defRPr>
            </a:lvl7pPr>
            <a:lvl8pPr marR="0" lvl="7" algn="ctr" rtl="0">
              <a:lnSpc>
                <a:spcPct val="100000"/>
              </a:lnSpc>
              <a:spcBef>
                <a:spcPts val="0"/>
              </a:spcBef>
              <a:spcAft>
                <a:spcPts val="0"/>
              </a:spcAft>
              <a:buClr>
                <a:schemeClr val="dk1"/>
              </a:buClr>
              <a:buSzPts val="12000"/>
              <a:buFont typeface="DM Serif Display"/>
              <a:buNone/>
              <a:defRPr sz="12000" b="0" i="0" u="none" strike="noStrike" cap="none">
                <a:solidFill>
                  <a:schemeClr val="dk1"/>
                </a:solidFill>
                <a:latin typeface="DM Serif Display"/>
                <a:ea typeface="DM Serif Display"/>
                <a:cs typeface="DM Serif Display"/>
                <a:sym typeface="DM Serif Display"/>
              </a:defRPr>
            </a:lvl8pPr>
            <a:lvl9pPr marR="0" lvl="8" algn="ctr" rtl="0">
              <a:lnSpc>
                <a:spcPct val="100000"/>
              </a:lnSpc>
              <a:spcBef>
                <a:spcPts val="0"/>
              </a:spcBef>
              <a:spcAft>
                <a:spcPts val="0"/>
              </a:spcAft>
              <a:buClr>
                <a:schemeClr val="dk1"/>
              </a:buClr>
              <a:buSzPts val="12000"/>
              <a:buFont typeface="DM Serif Display"/>
              <a:buNone/>
              <a:defRPr sz="12000" b="0" i="0" u="none" strike="noStrike" cap="none">
                <a:solidFill>
                  <a:schemeClr val="dk1"/>
                </a:solidFill>
                <a:latin typeface="DM Serif Display"/>
                <a:ea typeface="DM Serif Display"/>
                <a:cs typeface="DM Serif Display"/>
                <a:sym typeface="DM Serif Display"/>
              </a:defRPr>
            </a:lvl9pPr>
          </a:lstStyle>
          <a:p>
            <a:pPr marL="0" lvl="0" indent="0" algn="l" rtl="0">
              <a:spcBef>
                <a:spcPts val="0"/>
              </a:spcBef>
              <a:spcAft>
                <a:spcPts val="0"/>
              </a:spcAft>
            </a:pPr>
            <a:r>
              <a:rPr lang="en-US" altLang="en-GB" sz="2000"/>
              <a:t>1.Android Studio</a:t>
            </a:r>
            <a:endParaRPr lang="en-US" altLang="en-GB" sz="2000"/>
          </a:p>
          <a:p>
            <a:pPr marL="457200" lvl="1" indent="0" algn="l" rtl="0">
              <a:spcBef>
                <a:spcPts val="0"/>
              </a:spcBef>
              <a:spcAft>
                <a:spcPts val="0"/>
              </a:spcAft>
            </a:pPr>
            <a:r>
              <a:rPr lang="en-US" altLang="en-GB" sz="2000"/>
              <a:t>1.XML</a:t>
            </a:r>
            <a:endParaRPr lang="en-US" altLang="en-GB" sz="2000"/>
          </a:p>
          <a:p>
            <a:pPr marL="457200" lvl="1" indent="0" algn="l" rtl="0">
              <a:spcBef>
                <a:spcPts val="0"/>
              </a:spcBef>
              <a:spcAft>
                <a:spcPts val="0"/>
              </a:spcAft>
            </a:pPr>
            <a:r>
              <a:rPr lang="en-US" altLang="en-GB" sz="2000"/>
              <a:t>2.Java</a:t>
            </a:r>
            <a:endParaRPr lang="en-US" altLang="en-GB" sz="2000"/>
          </a:p>
          <a:p>
            <a:pPr marL="457200" lvl="1" indent="0" algn="l" rtl="0">
              <a:spcBef>
                <a:spcPts val="0"/>
              </a:spcBef>
              <a:spcAft>
                <a:spcPts val="0"/>
              </a:spcAft>
            </a:pPr>
            <a:r>
              <a:rPr lang="en-US" altLang="en-GB" sz="2000"/>
              <a:t>3.Camera Module</a:t>
            </a:r>
            <a:endParaRPr lang="en-US" altLang="en-GB" sz="2000"/>
          </a:p>
          <a:p>
            <a:pPr marL="914400" lvl="1" indent="-457200" algn="l" rtl="0">
              <a:spcBef>
                <a:spcPts val="0"/>
              </a:spcBef>
              <a:spcAft>
                <a:spcPts val="0"/>
              </a:spcAft>
              <a:buAutoNum type="arabicPeriod"/>
            </a:pPr>
            <a:endParaRPr lang="en-US" altLang="en-GB" sz="2000"/>
          </a:p>
          <a:p>
            <a:pPr marL="0" lvl="0" indent="0" algn="l" rtl="0">
              <a:spcBef>
                <a:spcPts val="0"/>
              </a:spcBef>
              <a:spcAft>
                <a:spcPts val="0"/>
              </a:spcAft>
            </a:pPr>
            <a:r>
              <a:rPr lang="en-US" altLang="en-GB" sz="2000"/>
              <a:t>2.Firebase</a:t>
            </a:r>
            <a:endParaRPr lang="en-US" altLang="en-GB" sz="200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21" name="Shape 221"/>
        <p:cNvGrpSpPr/>
        <p:nvPr/>
      </p:nvGrpSpPr>
      <p:grpSpPr>
        <a:xfrm>
          <a:off x="0" y="0"/>
          <a:ext cx="0" cy="0"/>
          <a:chOff x="0" y="0"/>
          <a:chExt cx="0" cy="0"/>
        </a:xfrm>
      </p:grpSpPr>
      <p:sp>
        <p:nvSpPr>
          <p:cNvPr id="224" name="Google Shape;224;p38"/>
          <p:cNvSpPr txBox="1"/>
          <p:nvPr>
            <p:ph type="title" idx="2"/>
          </p:nvPr>
        </p:nvSpPr>
        <p:spPr>
          <a:xfrm>
            <a:off x="-515620" y="475615"/>
            <a:ext cx="10175240" cy="108648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sz="3200" u="sng">
                <a:solidFill>
                  <a:schemeClr val="accent2"/>
                </a:solidFill>
              </a:rPr>
              <a:t>Phases of Development</a:t>
            </a:r>
            <a:endParaRPr lang="en-US" altLang="en-GB" sz="3200" u="sng">
              <a:solidFill>
                <a:schemeClr val="accent2"/>
              </a:solidFill>
            </a:endParaRPr>
          </a:p>
        </p:txBody>
      </p:sp>
      <p:pic>
        <p:nvPicPr>
          <p:cNvPr id="6" name="Picture 5" descr="WhatsApp Image 2021-06-18 at 2.42.57 PM"/>
          <p:cNvPicPr>
            <a:picLocks noChangeAspect="1"/>
          </p:cNvPicPr>
          <p:nvPr/>
        </p:nvPicPr>
        <p:blipFill>
          <a:blip r:embed="rId1"/>
          <a:stretch>
            <a:fillRect/>
          </a:stretch>
        </p:blipFill>
        <p:spPr>
          <a:xfrm>
            <a:off x="223520" y="1838960"/>
            <a:ext cx="8696960" cy="2771775"/>
          </a:xfrm>
          <a:prstGeom prst="rect">
            <a:avLst/>
          </a:prstGeom>
        </p:spPr>
      </p:pic>
      <p:sp>
        <p:nvSpPr>
          <p:cNvPr id="7" name="Text Box 6"/>
          <p:cNvSpPr txBox="1"/>
          <p:nvPr/>
        </p:nvSpPr>
        <p:spPr>
          <a:xfrm>
            <a:off x="1005205" y="2360930"/>
            <a:ext cx="2132965" cy="398780"/>
          </a:xfrm>
          <a:prstGeom prst="rect">
            <a:avLst/>
          </a:prstGeom>
          <a:noFill/>
        </p:spPr>
        <p:txBody>
          <a:bodyPr wrap="square" rtlCol="0">
            <a:spAutoFit/>
          </a:bodyPr>
          <a:p>
            <a:r>
              <a:rPr lang="en-US" sz="1000">
                <a:solidFill>
                  <a:schemeClr val="tx1"/>
                </a:solidFill>
              </a:rPr>
              <a:t>To devise a strategy to ease the process of submitting an issue</a:t>
            </a:r>
            <a:endParaRPr lang="en-US" sz="1000">
              <a:solidFill>
                <a:schemeClr val="tx1"/>
              </a:solidFill>
            </a:endParaRPr>
          </a:p>
        </p:txBody>
      </p:sp>
      <p:sp>
        <p:nvSpPr>
          <p:cNvPr id="8" name="Text Box 7"/>
          <p:cNvSpPr txBox="1"/>
          <p:nvPr/>
        </p:nvSpPr>
        <p:spPr>
          <a:xfrm>
            <a:off x="3778250" y="2360930"/>
            <a:ext cx="2337435" cy="398780"/>
          </a:xfrm>
          <a:prstGeom prst="rect">
            <a:avLst/>
          </a:prstGeom>
          <a:noFill/>
        </p:spPr>
        <p:txBody>
          <a:bodyPr wrap="square" rtlCol="0">
            <a:spAutoFit/>
          </a:bodyPr>
          <a:p>
            <a:r>
              <a:rPr lang="en-US" sz="1000">
                <a:solidFill>
                  <a:schemeClr val="tx1"/>
                </a:solidFill>
              </a:rPr>
              <a:t>Create seamless and effortless user experiences with a good design</a:t>
            </a:r>
            <a:endParaRPr lang="en-US" sz="1000">
              <a:solidFill>
                <a:schemeClr val="tx1"/>
              </a:solidFill>
            </a:endParaRPr>
          </a:p>
        </p:txBody>
      </p:sp>
      <p:sp>
        <p:nvSpPr>
          <p:cNvPr id="9" name="Text Box 8"/>
          <p:cNvSpPr txBox="1"/>
          <p:nvPr/>
        </p:nvSpPr>
        <p:spPr>
          <a:xfrm>
            <a:off x="4547235" y="3903345"/>
            <a:ext cx="1823720" cy="398780"/>
          </a:xfrm>
          <a:prstGeom prst="rect">
            <a:avLst/>
          </a:prstGeom>
          <a:noFill/>
        </p:spPr>
        <p:txBody>
          <a:bodyPr wrap="square" rtlCol="0">
            <a:spAutoFit/>
          </a:bodyPr>
          <a:p>
            <a:r>
              <a:rPr lang="en-US" sz="1000">
                <a:solidFill>
                  <a:schemeClr val="tx1"/>
                </a:solidFill>
              </a:rPr>
              <a:t>Using Firebase as backend</a:t>
            </a:r>
            <a:endParaRPr lang="en-US" sz="1000">
              <a:solidFill>
                <a:schemeClr val="tx1"/>
              </a:solidFill>
            </a:endParaRPr>
          </a:p>
          <a:p>
            <a:r>
              <a:rPr lang="en-US" sz="1000">
                <a:solidFill>
                  <a:schemeClr val="tx1"/>
                </a:solidFill>
              </a:rPr>
              <a:t>and Java, XML as frontend</a:t>
            </a:r>
            <a:endParaRPr lang="en-US" sz="1000">
              <a:solidFill>
                <a:schemeClr val="tx1"/>
              </a:solidFill>
            </a:endParaRPr>
          </a:p>
        </p:txBody>
      </p:sp>
      <p:sp>
        <p:nvSpPr>
          <p:cNvPr id="10" name="Text Box 9"/>
          <p:cNvSpPr txBox="1"/>
          <p:nvPr/>
        </p:nvSpPr>
        <p:spPr>
          <a:xfrm>
            <a:off x="6809105" y="2360930"/>
            <a:ext cx="2111375" cy="398780"/>
          </a:xfrm>
          <a:prstGeom prst="rect">
            <a:avLst/>
          </a:prstGeom>
          <a:noFill/>
        </p:spPr>
        <p:txBody>
          <a:bodyPr wrap="square" rtlCol="0">
            <a:spAutoFit/>
          </a:bodyPr>
          <a:p>
            <a:r>
              <a:rPr lang="en-US" sz="1000">
                <a:solidFill>
                  <a:schemeClr val="tx1"/>
                </a:solidFill>
              </a:rPr>
              <a:t>Tested with series of complaints and Result has been checked</a:t>
            </a:r>
            <a:endParaRPr lang="en-US" sz="1000">
              <a:solidFill>
                <a:schemeClr val="tx1"/>
              </a:solidFill>
            </a:endParaRPr>
          </a:p>
        </p:txBody>
      </p:sp>
      <p:sp>
        <p:nvSpPr>
          <p:cNvPr id="11" name="Text Box 10"/>
          <p:cNvSpPr txBox="1"/>
          <p:nvPr/>
        </p:nvSpPr>
        <p:spPr>
          <a:xfrm>
            <a:off x="1790065" y="3903345"/>
            <a:ext cx="1770380" cy="398780"/>
          </a:xfrm>
          <a:prstGeom prst="rect">
            <a:avLst/>
          </a:prstGeom>
          <a:noFill/>
        </p:spPr>
        <p:txBody>
          <a:bodyPr wrap="none" rtlCol="0">
            <a:spAutoFit/>
          </a:bodyPr>
          <a:p>
            <a:r>
              <a:rPr lang="en-US" sz="1000">
                <a:solidFill>
                  <a:schemeClr val="tx1"/>
                </a:solidFill>
              </a:rPr>
              <a:t>Identified Requirements and</a:t>
            </a:r>
            <a:endParaRPr lang="en-US" sz="1000">
              <a:solidFill>
                <a:schemeClr val="tx1"/>
              </a:solidFill>
            </a:endParaRPr>
          </a:p>
          <a:p>
            <a:r>
              <a:rPr lang="en-US" sz="1000">
                <a:solidFill>
                  <a:schemeClr val="tx1"/>
                </a:solidFill>
              </a:rPr>
              <a:t> prepared technology stack</a:t>
            </a:r>
            <a:endParaRPr lang="en-US" sz="1000">
              <a:solidFill>
                <a:schemeClr val="tx1"/>
              </a:solidFill>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28" name="Shape 228"/>
        <p:cNvGrpSpPr/>
        <p:nvPr/>
      </p:nvGrpSpPr>
      <p:grpSpPr>
        <a:xfrm>
          <a:off x="0" y="0"/>
          <a:ext cx="0" cy="0"/>
          <a:chOff x="0" y="0"/>
          <a:chExt cx="0" cy="0"/>
        </a:xfrm>
      </p:grpSpPr>
      <p:sp>
        <p:nvSpPr>
          <p:cNvPr id="229" name="Google Shape;229;p39"/>
          <p:cNvSpPr txBox="1"/>
          <p:nvPr>
            <p:ph type="title"/>
          </p:nvPr>
        </p:nvSpPr>
        <p:spPr>
          <a:xfrm>
            <a:off x="156845" y="1954530"/>
            <a:ext cx="3870960" cy="123317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panose="020B0604020202020204"/>
              <a:buNone/>
            </a:pPr>
            <a:r>
              <a:rPr lang="en-US" altLang="en-GB" sz="3200">
                <a:solidFill>
                  <a:schemeClr val="accent2"/>
                </a:solidFill>
              </a:rPr>
              <a:t>Architecture Diagram</a:t>
            </a:r>
            <a:endParaRPr lang="en-US" altLang="en-GB" sz="3200">
              <a:solidFill>
                <a:schemeClr val="accent2"/>
              </a:solidFill>
            </a:endParaRPr>
          </a:p>
        </p:txBody>
      </p:sp>
      <p:pic>
        <p:nvPicPr>
          <p:cNvPr id="2" name="Picture 1" descr="Architect"/>
          <p:cNvPicPr>
            <a:picLocks noChangeAspect="1"/>
          </p:cNvPicPr>
          <p:nvPr/>
        </p:nvPicPr>
        <p:blipFill>
          <a:blip r:embed="rId1"/>
          <a:stretch>
            <a:fillRect/>
          </a:stretch>
        </p:blipFill>
        <p:spPr>
          <a:xfrm>
            <a:off x="2973070" y="21590"/>
            <a:ext cx="6085840" cy="5100320"/>
          </a:xfrm>
          <a:prstGeom prst="rect">
            <a:avLst/>
          </a:prstGeom>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28" name="Shape 228"/>
        <p:cNvGrpSpPr/>
        <p:nvPr/>
      </p:nvGrpSpPr>
      <p:grpSpPr>
        <a:xfrm>
          <a:off x="0" y="0"/>
          <a:ext cx="0" cy="0"/>
          <a:chOff x="0" y="0"/>
          <a:chExt cx="0" cy="0"/>
        </a:xfrm>
      </p:grpSpPr>
      <p:sp>
        <p:nvSpPr>
          <p:cNvPr id="229" name="Google Shape;229;p39"/>
          <p:cNvSpPr txBox="1"/>
          <p:nvPr>
            <p:ph type="title"/>
          </p:nvPr>
        </p:nvSpPr>
        <p:spPr>
          <a:xfrm>
            <a:off x="622300" y="2061210"/>
            <a:ext cx="3043555" cy="57531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panose="020B0604020202020204"/>
              <a:buNone/>
            </a:pPr>
            <a:r>
              <a:rPr lang="en-US" altLang="en-GB" sz="4000">
                <a:solidFill>
                  <a:schemeClr val="accent2"/>
                </a:solidFill>
              </a:rPr>
              <a:t>Use-Case Diagram</a:t>
            </a:r>
            <a:endParaRPr lang="en-US" altLang="en-GB" sz="4000">
              <a:solidFill>
                <a:schemeClr val="accent2"/>
              </a:solidFill>
            </a:endParaRPr>
          </a:p>
        </p:txBody>
      </p:sp>
      <p:pic>
        <p:nvPicPr>
          <p:cNvPr id="2" name="Picture 1" descr="WhatsApp Image 2021-06-15 at 7.03.59 PM"/>
          <p:cNvPicPr>
            <a:picLocks noChangeAspect="1"/>
          </p:cNvPicPr>
          <p:nvPr/>
        </p:nvPicPr>
        <p:blipFill>
          <a:blip r:embed="rId1"/>
          <a:stretch>
            <a:fillRect/>
          </a:stretch>
        </p:blipFill>
        <p:spPr>
          <a:xfrm>
            <a:off x="4176395" y="-17145"/>
            <a:ext cx="4947285" cy="5178425"/>
          </a:xfrm>
          <a:prstGeom prst="rect">
            <a:avLst/>
          </a:prstGeom>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28" name="Shape 228"/>
        <p:cNvGrpSpPr/>
        <p:nvPr/>
      </p:nvGrpSpPr>
      <p:grpSpPr>
        <a:xfrm>
          <a:off x="0" y="0"/>
          <a:ext cx="0" cy="0"/>
          <a:chOff x="0" y="0"/>
          <a:chExt cx="0" cy="0"/>
        </a:xfrm>
      </p:grpSpPr>
      <p:sp>
        <p:nvSpPr>
          <p:cNvPr id="229" name="Google Shape;229;p39"/>
          <p:cNvSpPr txBox="1"/>
          <p:nvPr>
            <p:ph type="title"/>
          </p:nvPr>
        </p:nvSpPr>
        <p:spPr>
          <a:xfrm>
            <a:off x="799225" y="2078780"/>
            <a:ext cx="3871200" cy="772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panose="020B0604020202020204"/>
              <a:buNone/>
            </a:pPr>
            <a:r>
              <a:rPr lang="en-US" altLang="en-GB" sz="4000">
                <a:solidFill>
                  <a:schemeClr val="accent2"/>
                </a:solidFill>
              </a:rPr>
              <a:t>Activity Diagram</a:t>
            </a:r>
            <a:endParaRPr lang="en-US" altLang="en-GB" sz="4000">
              <a:solidFill>
                <a:schemeClr val="accent2"/>
              </a:solidFill>
            </a:endParaRPr>
          </a:p>
        </p:txBody>
      </p:sp>
      <p:pic>
        <p:nvPicPr>
          <p:cNvPr id="2" name="Picture 1" descr="WhatsApp Image 2021-06-15 at 6.48.17 PM"/>
          <p:cNvPicPr>
            <a:picLocks noChangeAspect="1"/>
          </p:cNvPicPr>
          <p:nvPr/>
        </p:nvPicPr>
        <p:blipFill>
          <a:blip r:embed="rId1"/>
          <a:stretch>
            <a:fillRect/>
          </a:stretch>
        </p:blipFill>
        <p:spPr>
          <a:xfrm>
            <a:off x="4840605" y="-29210"/>
            <a:ext cx="4331335" cy="5202555"/>
          </a:xfrm>
          <a:prstGeom prst="rect">
            <a:avLst/>
          </a:prstGeom>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35" name="Shape 235"/>
        <p:cNvGrpSpPr/>
        <p:nvPr/>
      </p:nvGrpSpPr>
      <p:grpSpPr>
        <a:xfrm>
          <a:off x="0" y="0"/>
          <a:ext cx="0" cy="0"/>
          <a:chOff x="0" y="0"/>
          <a:chExt cx="0" cy="0"/>
        </a:xfrm>
      </p:grpSpPr>
      <p:sp>
        <p:nvSpPr>
          <p:cNvPr id="3" name="Title 2"/>
          <p:cNvSpPr/>
          <p:nvPr>
            <p:ph type="title"/>
          </p:nvPr>
        </p:nvSpPr>
        <p:spPr>
          <a:xfrm>
            <a:off x="906145" y="285115"/>
            <a:ext cx="7072630" cy="650240"/>
          </a:xfrm>
        </p:spPr>
        <p:txBody>
          <a:bodyPr/>
          <a:p>
            <a:r>
              <a:rPr lang="en-US" sz="3600" u="sng">
                <a:solidFill>
                  <a:schemeClr val="accent2"/>
                </a:solidFill>
              </a:rPr>
              <a:t>Contribution Of Student 1:</a:t>
            </a:r>
            <a:endParaRPr lang="en-US" sz="3600" u="sng">
              <a:solidFill>
                <a:schemeClr val="accent2"/>
              </a:solidFill>
            </a:endParaRPr>
          </a:p>
        </p:txBody>
      </p:sp>
      <p:sp>
        <p:nvSpPr>
          <p:cNvPr id="4" name="Text Placeholder 3"/>
          <p:cNvSpPr/>
          <p:nvPr>
            <p:ph type="body" idx="1"/>
          </p:nvPr>
        </p:nvSpPr>
        <p:spPr>
          <a:xfrm>
            <a:off x="1668145" y="1497330"/>
            <a:ext cx="6112510" cy="2897505"/>
          </a:xfrm>
        </p:spPr>
        <p:txBody>
          <a:bodyPr/>
          <a:p>
            <a:pPr algn="l">
              <a:buClr>
                <a:srgbClr val="C9B18E"/>
              </a:buClr>
              <a:buFont typeface="Wingdings" panose="05000000000000000000" charset="0"/>
              <a:buChar char=""/>
            </a:pPr>
            <a:r>
              <a:rPr lang="en-US" sz="1800"/>
              <a:t>User Login Page frontend and backend</a:t>
            </a:r>
            <a:endParaRPr lang="en-US" sz="1800"/>
          </a:p>
          <a:p>
            <a:pPr algn="l">
              <a:buClr>
                <a:srgbClr val="C9B18E"/>
              </a:buClr>
              <a:buFont typeface="Wingdings" panose="05000000000000000000" charset="0"/>
              <a:buChar char=""/>
            </a:pPr>
            <a:r>
              <a:rPr lang="en-US" sz="1800"/>
              <a:t>Adding a Complaint frontend and backend</a:t>
            </a:r>
            <a:endParaRPr lang="en-US" sz="1800"/>
          </a:p>
          <a:p>
            <a:pPr algn="l">
              <a:buClr>
                <a:srgbClr val="C9B18E"/>
              </a:buClr>
              <a:buFont typeface="Wingdings" panose="05000000000000000000" charset="0"/>
              <a:buChar char=""/>
            </a:pPr>
            <a:r>
              <a:rPr lang="en-US" sz="1800"/>
              <a:t>View Complaint frontend and backend</a:t>
            </a:r>
            <a:endParaRPr lang="en-US" sz="1800"/>
          </a:p>
          <a:p>
            <a:pPr algn="l">
              <a:buClr>
                <a:srgbClr val="C9B18E"/>
              </a:buClr>
              <a:buFont typeface="Wingdings" panose="05000000000000000000" charset="0"/>
              <a:buChar char=""/>
            </a:pPr>
            <a:r>
              <a:rPr lang="en-US" sz="1800"/>
              <a:t>Dashboard of User</a:t>
            </a:r>
            <a:endParaRPr lang="en-US" sz="1800"/>
          </a:p>
        </p:txBody>
      </p:sp>
    </p:spTree>
  </p:cSld>
  <p:clrMapOvr>
    <a:masterClrMapping/>
  </p:clrMapOvr>
  <p:transition>
    <p:fade/>
  </p:transition>
</p:sld>
</file>

<file path=ppt/theme/theme1.xml><?xml version="1.0" encoding="utf-8"?>
<a:theme xmlns:a="http://schemas.openxmlformats.org/drawingml/2006/main" name="Darkle Slideshow by Slidesgo">
  <a:themeElements>
    <a:clrScheme name="Simple Light">
      <a:dk1>
        <a:srgbClr val="FFFFFF"/>
      </a:dk1>
      <a:lt1>
        <a:srgbClr val="000000"/>
      </a:lt1>
      <a:dk2>
        <a:srgbClr val="434343"/>
      </a:dk2>
      <a:lt2>
        <a:srgbClr val="FFFFFF"/>
      </a:lt2>
      <a:accent1>
        <a:srgbClr val="A3896F"/>
      </a:accent1>
      <a:accent2>
        <a:srgbClr val="C9B18E"/>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3573</Words>
  <Application>WPS Presentation</Application>
  <PresentationFormat/>
  <Paragraphs>103</Paragraphs>
  <Slides>20</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20</vt:i4>
      </vt:variant>
    </vt:vector>
  </HeadingPairs>
  <TitlesOfParts>
    <vt:vector size="33" baseType="lpstr">
      <vt:lpstr>Arial</vt:lpstr>
      <vt:lpstr>SimSun</vt:lpstr>
      <vt:lpstr>Wingdings</vt:lpstr>
      <vt:lpstr>Arial</vt:lpstr>
      <vt:lpstr>DM Serif Display</vt:lpstr>
      <vt:lpstr>Didact Gothic</vt:lpstr>
      <vt:lpstr>Muli</vt:lpstr>
      <vt:lpstr>Segoe Print</vt:lpstr>
      <vt:lpstr>Roboto</vt:lpstr>
      <vt:lpstr>Wingdings</vt:lpstr>
      <vt:lpstr>Microsoft YaHei</vt:lpstr>
      <vt:lpstr>Arial Unicode MS</vt:lpstr>
      <vt:lpstr>Darkle Slideshow by Slidesgo</vt:lpstr>
      <vt:lpstr>ANDROID APPLICATION TO ADDRESS CIVIC ISSUES BY HELPING CITIZENS TO GET IN TOUCH WITH LOCAL AUTHORITIES</vt:lpstr>
      <vt:lpstr>Problem Statement</vt:lpstr>
      <vt:lpstr>Proposed Solution</vt:lpstr>
      <vt:lpstr>Technology Stack</vt:lpstr>
      <vt:lpstr>Phases of Development</vt:lpstr>
      <vt:lpstr>Architecture Diagram</vt:lpstr>
      <vt:lpstr>Use-Case Diagram</vt:lpstr>
      <vt:lpstr>Activity Diagram</vt:lpstr>
      <vt:lpstr>Contribution Of Student 1:</vt:lpstr>
      <vt:lpstr>Contribution Of Student 2:</vt:lpstr>
      <vt:lpstr>Contribution Of Student 3:</vt:lpstr>
      <vt:lpstr>Result:</vt:lpstr>
      <vt:lpstr>User register Page</vt:lpstr>
      <vt:lpstr>Dashboard of  User and Admin</vt:lpstr>
      <vt:lpstr>Add a Complaint  &amp; Types of Complaint</vt:lpstr>
      <vt:lpstr>Verify Complaint &amp; Search users</vt:lpstr>
      <vt:lpstr>Realtime Database of Complaints and Users</vt:lpstr>
      <vt:lpstr>Conclusion</vt:lpstr>
      <vt:lpstr>Future Enhancement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APPLICATION TO ADDRESS CIVIC ISSUES BY HELPING CITIZENS TO GET IN TOUCH WITH LOCAL AUTHORITIES</dc:title>
  <dc:creator/>
  <cp:lastModifiedBy>USER</cp:lastModifiedBy>
  <cp:revision>13</cp:revision>
  <dcterms:created xsi:type="dcterms:W3CDTF">2021-06-18T10:26:00Z</dcterms:created>
  <dcterms:modified xsi:type="dcterms:W3CDTF">2021-06-18T10:38:30Z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1033-11.2.0.10152</vt:lpwstr>
  </property>
</Properties>
</file>