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9" r:id="rId6"/>
    <p:sldId id="258" r:id="rId7"/>
    <p:sldId id="259" r:id="rId8"/>
    <p:sldId id="260" r:id="rId9"/>
    <p:sldId id="310" r:id="rId10"/>
    <p:sldId id="311" r:id="rId11"/>
    <p:sldId id="261" r:id="rId12"/>
    <p:sldId id="312" r:id="rId13"/>
    <p:sldId id="313" r:id="rId14"/>
    <p:sldId id="262" r:id="rId15"/>
    <p:sldId id="322" r:id="rId16"/>
    <p:sldId id="323" r:id="rId17"/>
    <p:sldId id="327" r:id="rId18"/>
    <p:sldId id="335" r:id="rId19"/>
    <p:sldId id="336" r:id="rId20"/>
    <p:sldId id="328" r:id="rId21"/>
    <p:sldId id="331" r:id="rId22"/>
    <p:sldId id="263" r:id="rId23"/>
    <p:sldId id="314" r:id="rId24"/>
    <p:sldId id="316" r:id="rId25"/>
  </p:sldIdLst>
  <p:sldSz cx="9144000" cy="5143500"/>
  <p:notesSz cx="6858000" cy="9144000"/>
  <p:embeddedFontLst>
    <p:embeddedFont>
      <p:font typeface="DM Serif Display" charset="0"/>
      <p:regular r:id="rId29"/>
    </p:embeddedFont>
    <p:embeddedFont>
      <p:font typeface="Didact Gothic" panose="00000500000000000000"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95b86cca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f2a75a668_0_30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2a75a668_0_30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6ed1d3ee59_0_100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6ed1d3ee59_0_100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6f1ba423c3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5" Type="http://schemas.openxmlformats.org/officeDocument/2006/relationships/hyperlink" Target="https://slack-redir.net/link?url=https%3A%2F%2Fwww.freepik.com%2F"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0" name="Google Shape;10;p2"/>
          <p:cNvSpPr txBox="1"/>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54" name="Google Shape;54;p11"/>
          <p:cNvSpPr txBox="1"/>
          <p:nvPr>
            <p:ph type="title" hasCustomPrompt="1"/>
          </p:nvPr>
        </p:nvSpPr>
        <p:spPr>
          <a:xfrm>
            <a:off x="1270652" y="1495188"/>
            <a:ext cx="6602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type="subTitle" idx="1"/>
          </p:nvPr>
        </p:nvSpPr>
        <p:spPr>
          <a:xfrm>
            <a:off x="1306633" y="3245115"/>
            <a:ext cx="6530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0"/>
            </a:lvl1pPr>
            <a:lvl2pPr lvl="1" algn="ctr" rtl="0">
              <a:lnSpc>
                <a:spcPct val="100000"/>
              </a:lnSpc>
              <a:spcBef>
                <a:spcPts val="0"/>
              </a:spcBef>
              <a:spcAft>
                <a:spcPts val="0"/>
              </a:spcAft>
              <a:buNone/>
              <a:defRPr b="0"/>
            </a:lvl2pPr>
            <a:lvl3pPr lvl="2" algn="ctr" rtl="0">
              <a:lnSpc>
                <a:spcPct val="100000"/>
              </a:lnSpc>
              <a:spcBef>
                <a:spcPts val="0"/>
              </a:spcBef>
              <a:spcAft>
                <a:spcPts val="0"/>
              </a:spcAft>
              <a:buNone/>
              <a:defRPr b="0"/>
            </a:lvl3pPr>
            <a:lvl4pPr lvl="3" algn="ctr" rtl="0">
              <a:lnSpc>
                <a:spcPct val="100000"/>
              </a:lnSpc>
              <a:spcBef>
                <a:spcPts val="0"/>
              </a:spcBef>
              <a:spcAft>
                <a:spcPts val="0"/>
              </a:spcAft>
              <a:buNone/>
              <a:defRPr b="0"/>
            </a:lvl4pPr>
            <a:lvl5pPr lvl="4" algn="ctr" rtl="0">
              <a:lnSpc>
                <a:spcPct val="100000"/>
              </a:lnSpc>
              <a:spcBef>
                <a:spcPts val="0"/>
              </a:spcBef>
              <a:spcAft>
                <a:spcPts val="0"/>
              </a:spcAft>
              <a:buNone/>
              <a:defRPr b="0"/>
            </a:lvl5pPr>
            <a:lvl6pPr lvl="5" algn="ctr" rtl="0">
              <a:lnSpc>
                <a:spcPct val="100000"/>
              </a:lnSpc>
              <a:spcBef>
                <a:spcPts val="0"/>
              </a:spcBef>
              <a:spcAft>
                <a:spcPts val="0"/>
              </a:spcAft>
              <a:buNone/>
              <a:defRPr b="0"/>
            </a:lvl6pPr>
            <a:lvl7pPr lvl="6" algn="ctr" rtl="0">
              <a:lnSpc>
                <a:spcPct val="100000"/>
              </a:lnSpc>
              <a:spcBef>
                <a:spcPts val="0"/>
              </a:spcBef>
              <a:spcAft>
                <a:spcPts val="0"/>
              </a:spcAft>
              <a:buNone/>
              <a:defRPr b="0"/>
            </a:lvl7pPr>
            <a:lvl8pPr lvl="7" algn="ctr" rtl="0">
              <a:lnSpc>
                <a:spcPct val="100000"/>
              </a:lnSpc>
              <a:spcBef>
                <a:spcPts val="0"/>
              </a:spcBef>
              <a:spcAft>
                <a:spcPts val="0"/>
              </a:spcAft>
              <a:buNone/>
              <a:defRPr b="0"/>
            </a:lvl8pPr>
            <a:lvl9pPr lvl="8" algn="ctr" rtl="0">
              <a:lnSpc>
                <a:spcPct val="100000"/>
              </a:lnSpc>
              <a:spcBef>
                <a:spcPts val="0"/>
              </a:spcBef>
              <a:spcAft>
                <a:spcPts val="0"/>
              </a:spcAft>
              <a:buNone/>
              <a:defRPr b="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59" name="Google Shape;59;p13"/>
          <p:cNvSpPr txBox="1"/>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0" name="Google Shape;60;p13"/>
          <p:cNvSpPr txBox="1"/>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1" name="Google Shape;61;p13"/>
          <p:cNvSpPr txBox="1"/>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6" name="Google Shape;66;p13"/>
          <p:cNvSpPr txBox="1"/>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7" name="Google Shape;67;p13"/>
          <p:cNvSpPr txBox="1"/>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8" name="Google Shape;68;p13"/>
          <p:cNvSpPr txBox="1"/>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9" name="Google Shape;69;p13"/>
          <p:cNvSpPr txBox="1"/>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0" name="Google Shape;70;p13"/>
          <p:cNvSpPr txBox="1"/>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71" name="Google Shape;71;p13"/>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srcRect/>
          <a:stretch>
            <a:fillRect/>
          </a:stretch>
        </p:blipFill>
        <p:spPr>
          <a:xfrm flipH="1">
            <a:off x="0" y="3622"/>
            <a:ext cx="9144001" cy="5136257"/>
          </a:xfrm>
          <a:prstGeom prst="rect">
            <a:avLst/>
          </a:prstGeom>
          <a:noFill/>
          <a:ln>
            <a:noFill/>
          </a:ln>
        </p:spPr>
      </p:pic>
      <p:sp>
        <p:nvSpPr>
          <p:cNvPr id="74" name="Google Shape;74;p14"/>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75" name="Google Shape;75;p14"/>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3 Columns">
  <p:cSld name="TITLE_AND_TWO_COLUMNS_3_1">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79" name="Google Shape;79;p15"/>
          <p:cNvSpPr txBox="1"/>
          <p:nvPr>
            <p:ph type="subTitle" idx="1"/>
          </p:nvPr>
        </p:nvSpPr>
        <p:spPr>
          <a:xfrm>
            <a:off x="6244175"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80" name="Google Shape;80;p15"/>
          <p:cNvSpPr txBox="1"/>
          <p:nvPr>
            <p:ph type="subTitle" idx="2"/>
          </p:nvPr>
        </p:nvSpPr>
        <p:spPr>
          <a:xfrm>
            <a:off x="3491246"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81" name="Google Shape;81;p15"/>
          <p:cNvSpPr txBox="1"/>
          <p:nvPr>
            <p:ph type="subTitle" idx="3"/>
          </p:nvPr>
        </p:nvSpPr>
        <p:spPr>
          <a:xfrm>
            <a:off x="708350"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82" name="Google Shape;82;p15"/>
          <p:cNvSpPr txBox="1"/>
          <p:nvPr>
            <p:ph type="subTitle" idx="4"/>
          </p:nvPr>
        </p:nvSpPr>
        <p:spPr>
          <a:xfrm>
            <a:off x="8548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3" name="Google Shape;83;p15"/>
          <p:cNvSpPr txBox="1"/>
          <p:nvPr>
            <p:ph type="subTitle" idx="5"/>
          </p:nvPr>
        </p:nvSpPr>
        <p:spPr>
          <a:xfrm>
            <a:off x="362989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4" name="Google Shape;84;p15"/>
          <p:cNvSpPr txBox="1"/>
          <p:nvPr>
            <p:ph type="subTitle" idx="6"/>
          </p:nvPr>
        </p:nvSpPr>
        <p:spPr>
          <a:xfrm>
            <a:off x="63901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5" name="Google Shape;85;p15"/>
          <p:cNvSpPr txBox="1"/>
          <p:nvPr>
            <p:ph type="title"/>
          </p:nvPr>
        </p:nvSpPr>
        <p:spPr>
          <a:xfrm>
            <a:off x="707275" y="492275"/>
            <a:ext cx="77295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TITLE_AND_TWO_COLUMNS_2_1">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88" name="Google Shape;88;p16"/>
          <p:cNvSpPr txBox="1"/>
          <p:nvPr>
            <p:ph type="subTitle" idx="1"/>
          </p:nvPr>
        </p:nvSpPr>
        <p:spPr>
          <a:xfrm>
            <a:off x="705425" y="2095772"/>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9" name="Google Shape;89;p16"/>
          <p:cNvSpPr txBox="1"/>
          <p:nvPr>
            <p:ph type="subTitle" idx="2"/>
          </p:nvPr>
        </p:nvSpPr>
        <p:spPr>
          <a:xfrm>
            <a:off x="2269012" y="2101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0" name="Google Shape;90;p16"/>
          <p:cNvSpPr txBox="1"/>
          <p:nvPr>
            <p:ph type="subTitle" idx="3"/>
          </p:nvPr>
        </p:nvSpPr>
        <p:spPr>
          <a:xfrm>
            <a:off x="3832599" y="2093098"/>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1" name="Google Shape;91;p16"/>
          <p:cNvSpPr txBox="1"/>
          <p:nvPr>
            <p:ph type="subTitle" idx="4"/>
          </p:nvPr>
        </p:nvSpPr>
        <p:spPr>
          <a:xfrm>
            <a:off x="5399648"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2" name="Google Shape;92;p16"/>
          <p:cNvSpPr txBox="1"/>
          <p:nvPr>
            <p:ph type="subTitle" idx="5"/>
          </p:nvPr>
        </p:nvSpPr>
        <p:spPr>
          <a:xfrm>
            <a:off x="705300" y="1705872"/>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3" name="Google Shape;93;p16"/>
          <p:cNvSpPr txBox="1"/>
          <p:nvPr>
            <p:ph type="subTitle" idx="6"/>
          </p:nvPr>
        </p:nvSpPr>
        <p:spPr>
          <a:xfrm>
            <a:off x="2269007"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4" name="Google Shape;94;p16"/>
          <p:cNvSpPr txBox="1"/>
          <p:nvPr>
            <p:ph type="subTitle" idx="7"/>
          </p:nvPr>
        </p:nvSpPr>
        <p:spPr>
          <a:xfrm>
            <a:off x="3832591"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5" name="Google Shape;95;p16"/>
          <p:cNvSpPr txBox="1"/>
          <p:nvPr>
            <p:ph type="subTitle" idx="8"/>
          </p:nvPr>
        </p:nvSpPr>
        <p:spPr>
          <a:xfrm>
            <a:off x="53961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6" name="Google Shape;96;p16"/>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6"/>
          <p:cNvSpPr txBox="1"/>
          <p:nvPr>
            <p:ph type="subTitle" idx="9"/>
          </p:nvPr>
        </p:nvSpPr>
        <p:spPr>
          <a:xfrm>
            <a:off x="6970150"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8" name="Google Shape;98;p16"/>
          <p:cNvSpPr txBox="1"/>
          <p:nvPr>
            <p:ph type="subTitle" idx="13"/>
          </p:nvPr>
        </p:nvSpPr>
        <p:spPr>
          <a:xfrm>
            <a:off x="69666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_1_1_1_1">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2"/>
          <a:srcRect l="29" r="39"/>
          <a:stretch>
            <a:fillRect/>
          </a:stretch>
        </p:blipFill>
        <p:spPr>
          <a:xfrm>
            <a:off x="0" y="3622"/>
            <a:ext cx="9144000" cy="5136257"/>
          </a:xfrm>
          <a:prstGeom prst="rect">
            <a:avLst/>
          </a:prstGeom>
          <a:noFill/>
          <a:ln>
            <a:noFill/>
          </a:ln>
        </p:spPr>
      </p:pic>
      <p:sp>
        <p:nvSpPr>
          <p:cNvPr id="101" name="Google Shape;101;p17"/>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1_1_1_1_1_1">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04" name="Google Shape;104;p18"/>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ONE_COLUMN_TEXT_2_1_1">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07" name="Google Shape;107;p19"/>
          <p:cNvSpPr txBox="1"/>
          <p:nvPr>
            <p:ph type="subTitle" idx="1"/>
          </p:nvPr>
        </p:nvSpPr>
        <p:spPr>
          <a:xfrm>
            <a:off x="4009725" y="1500688"/>
            <a:ext cx="4526400" cy="16323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300" b="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08" name="Google Shape;108;p19"/>
          <p:cNvSpPr txBox="1"/>
          <p:nvPr>
            <p:ph type="title"/>
          </p:nvPr>
        </p:nvSpPr>
        <p:spPr>
          <a:xfrm>
            <a:off x="6539800" y="3092413"/>
            <a:ext cx="1996200" cy="4299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2300" b="0"/>
            </a:lvl1pPr>
            <a:lvl2pPr lvl="1" algn="r">
              <a:spcBef>
                <a:spcPts val="0"/>
              </a:spcBef>
              <a:spcAft>
                <a:spcPts val="0"/>
              </a:spcAft>
              <a:buNone/>
              <a:defRPr sz="2300" b="0"/>
            </a:lvl2pPr>
            <a:lvl3pPr lvl="2" algn="r">
              <a:spcBef>
                <a:spcPts val="0"/>
              </a:spcBef>
              <a:spcAft>
                <a:spcPts val="0"/>
              </a:spcAft>
              <a:buNone/>
              <a:defRPr sz="2300" b="0"/>
            </a:lvl3pPr>
            <a:lvl4pPr lvl="3" algn="r">
              <a:spcBef>
                <a:spcPts val="0"/>
              </a:spcBef>
              <a:spcAft>
                <a:spcPts val="0"/>
              </a:spcAft>
              <a:buNone/>
              <a:defRPr sz="2300" b="0"/>
            </a:lvl4pPr>
            <a:lvl5pPr lvl="4" algn="r">
              <a:spcBef>
                <a:spcPts val="0"/>
              </a:spcBef>
              <a:spcAft>
                <a:spcPts val="0"/>
              </a:spcAft>
              <a:buNone/>
              <a:defRPr sz="2300" b="0"/>
            </a:lvl5pPr>
            <a:lvl6pPr lvl="5" algn="r">
              <a:spcBef>
                <a:spcPts val="0"/>
              </a:spcBef>
              <a:spcAft>
                <a:spcPts val="0"/>
              </a:spcAft>
              <a:buNone/>
              <a:defRPr sz="2300" b="0"/>
            </a:lvl6pPr>
            <a:lvl7pPr lvl="6" algn="r">
              <a:spcBef>
                <a:spcPts val="0"/>
              </a:spcBef>
              <a:spcAft>
                <a:spcPts val="0"/>
              </a:spcAft>
              <a:buNone/>
              <a:defRPr sz="2300" b="0"/>
            </a:lvl7pPr>
            <a:lvl8pPr lvl="7" algn="r">
              <a:spcBef>
                <a:spcPts val="0"/>
              </a:spcBef>
              <a:spcAft>
                <a:spcPts val="0"/>
              </a:spcAft>
              <a:buNone/>
              <a:defRPr sz="2300" b="0"/>
            </a:lvl8pPr>
            <a:lvl9pPr lvl="8" algn="r">
              <a:spcBef>
                <a:spcPts val="0"/>
              </a:spcBef>
              <a:spcAft>
                <a:spcPts val="0"/>
              </a:spcAft>
              <a:buNone/>
              <a:defRPr sz="2300" b="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ONE_COLUMN_TEXT_1_1_1_1">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11" name="Google Shape;111;p20"/>
          <p:cNvSpPr txBox="1"/>
          <p:nvPr>
            <p:ph type="subTitle" idx="1"/>
          </p:nvPr>
        </p:nvSpPr>
        <p:spPr>
          <a:xfrm>
            <a:off x="696325" y="1440500"/>
            <a:ext cx="3875700" cy="261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800"/>
              <a:buChar char="▴"/>
              <a:defRPr b="0"/>
            </a:lvl1pPr>
            <a:lvl2pPr lvl="1" algn="ctr" rtl="0">
              <a:lnSpc>
                <a:spcPct val="100000"/>
              </a:lnSpc>
              <a:spcBef>
                <a:spcPts val="10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sp>
        <p:nvSpPr>
          <p:cNvPr id="112" name="Google Shape;112;p20"/>
          <p:cNvSpPr txBox="1"/>
          <p:nvPr>
            <p:ph type="title"/>
          </p:nvPr>
        </p:nvSpPr>
        <p:spPr>
          <a:xfrm>
            <a:off x="696325" y="491775"/>
            <a:ext cx="38757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4" name="Google Shape;14;p3"/>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15" name="Google Shape;15;p3"/>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15" name="Google Shape;115;p21"/>
          <p:cNvSpPr txBox="1"/>
          <p:nvPr>
            <p:ph type="title"/>
          </p:nvPr>
        </p:nvSpPr>
        <p:spPr>
          <a:xfrm>
            <a:off x="696325" y="493500"/>
            <a:ext cx="77514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6" name="Google Shape;116;p21"/>
          <p:cNvSpPr txBox="1"/>
          <p:nvPr>
            <p:ph type="title" idx="2"/>
          </p:nvPr>
        </p:nvSpPr>
        <p:spPr>
          <a:xfrm>
            <a:off x="2108352" y="1605920"/>
            <a:ext cx="2047200" cy="492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17" name="Google Shape;117;p21"/>
          <p:cNvSpPr txBox="1"/>
          <p:nvPr>
            <p:ph type="subTitle" idx="1"/>
          </p:nvPr>
        </p:nvSpPr>
        <p:spPr>
          <a:xfrm>
            <a:off x="2108325" y="2007259"/>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18" name="Google Shape;118;p21"/>
          <p:cNvSpPr txBox="1"/>
          <p:nvPr>
            <p:ph type="title" idx="3"/>
          </p:nvPr>
        </p:nvSpPr>
        <p:spPr>
          <a:xfrm>
            <a:off x="4988537" y="1605912"/>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9" name="Google Shape;119;p21"/>
          <p:cNvSpPr txBox="1"/>
          <p:nvPr>
            <p:ph type="subTitle" idx="4"/>
          </p:nvPr>
        </p:nvSpPr>
        <p:spPr>
          <a:xfrm>
            <a:off x="4988537" y="2007259"/>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0" name="Google Shape;120;p21"/>
          <p:cNvSpPr txBox="1"/>
          <p:nvPr>
            <p:ph type="title" idx="5"/>
          </p:nvPr>
        </p:nvSpPr>
        <p:spPr>
          <a:xfrm>
            <a:off x="2108352" y="3148678"/>
            <a:ext cx="2047200" cy="49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21" name="Google Shape;121;p21"/>
          <p:cNvSpPr txBox="1"/>
          <p:nvPr>
            <p:ph type="subTitle" idx="6"/>
          </p:nvPr>
        </p:nvSpPr>
        <p:spPr>
          <a:xfrm>
            <a:off x="2108325" y="3559111"/>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22" name="Google Shape;122;p21"/>
          <p:cNvSpPr txBox="1"/>
          <p:nvPr>
            <p:ph type="title" idx="7"/>
          </p:nvPr>
        </p:nvSpPr>
        <p:spPr>
          <a:xfrm>
            <a:off x="4988537" y="3145934"/>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3" name="Google Shape;123;p21"/>
          <p:cNvSpPr txBox="1"/>
          <p:nvPr>
            <p:ph type="subTitle" idx="8"/>
          </p:nvPr>
        </p:nvSpPr>
        <p:spPr>
          <a:xfrm>
            <a:off x="4988537" y="3559111"/>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1_1">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26" name="Google Shape;126;p22"/>
          <p:cNvSpPr txBox="1"/>
          <p:nvPr>
            <p:ph type="subTitle" idx="1"/>
          </p:nvPr>
        </p:nvSpPr>
        <p:spPr>
          <a:xfrm>
            <a:off x="1210650"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7" name="Google Shape;127;p22"/>
          <p:cNvSpPr txBox="1"/>
          <p:nvPr>
            <p:ph type="subTitle" idx="2"/>
          </p:nvPr>
        </p:nvSpPr>
        <p:spPr>
          <a:xfrm>
            <a:off x="3649969" y="3281549"/>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8" name="Google Shape;128;p22"/>
          <p:cNvSpPr txBox="1"/>
          <p:nvPr>
            <p:ph type="subTitle" idx="3"/>
          </p:nvPr>
        </p:nvSpPr>
        <p:spPr>
          <a:xfrm>
            <a:off x="6089288"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9" name="Google Shape;129;p22"/>
          <p:cNvSpPr txBox="1"/>
          <p:nvPr>
            <p:ph type="subTitle" idx="4"/>
          </p:nvPr>
        </p:nvSpPr>
        <p:spPr>
          <a:xfrm>
            <a:off x="1210650"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0" name="Google Shape;130;p22"/>
          <p:cNvSpPr txBox="1"/>
          <p:nvPr>
            <p:ph type="subTitle" idx="5"/>
          </p:nvPr>
        </p:nvSpPr>
        <p:spPr>
          <a:xfrm>
            <a:off x="3649969"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1" name="Google Shape;131;p22"/>
          <p:cNvSpPr txBox="1"/>
          <p:nvPr>
            <p:ph type="subTitle" idx="6"/>
          </p:nvPr>
        </p:nvSpPr>
        <p:spPr>
          <a:xfrm>
            <a:off x="6089288"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2" name="Google Shape;132;p22"/>
          <p:cNvSpPr txBox="1"/>
          <p:nvPr>
            <p:ph type="title"/>
          </p:nvPr>
        </p:nvSpPr>
        <p:spPr>
          <a:xfrm>
            <a:off x="696325" y="491775"/>
            <a:ext cx="77514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3" name="Google Shape;133;p22"/>
          <p:cNvSpPr txBox="1"/>
          <p:nvPr>
            <p:ph type="subTitle" idx="7"/>
          </p:nvPr>
        </p:nvSpPr>
        <p:spPr>
          <a:xfrm>
            <a:off x="1260043"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4" name="Google Shape;134;p22"/>
          <p:cNvSpPr txBox="1"/>
          <p:nvPr>
            <p:ph type="subTitle" idx="8"/>
          </p:nvPr>
        </p:nvSpPr>
        <p:spPr>
          <a:xfrm>
            <a:off x="3701381" y="2020275"/>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5" name="Google Shape;135;p22"/>
          <p:cNvSpPr txBox="1"/>
          <p:nvPr>
            <p:ph type="subTitle" idx="9"/>
          </p:nvPr>
        </p:nvSpPr>
        <p:spPr>
          <a:xfrm>
            <a:off x="6142720"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6" name="Google Shape;136;p22"/>
          <p:cNvSpPr txBox="1"/>
          <p:nvPr>
            <p:ph type="subTitle" idx="13"/>
          </p:nvPr>
        </p:nvSpPr>
        <p:spPr>
          <a:xfrm>
            <a:off x="1260043"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7" name="Google Shape;137;p22"/>
          <p:cNvSpPr txBox="1"/>
          <p:nvPr>
            <p:ph type="subTitle" idx="14"/>
          </p:nvPr>
        </p:nvSpPr>
        <p:spPr>
          <a:xfrm>
            <a:off x="3701381" y="3673200"/>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8" name="Google Shape;138;p22"/>
          <p:cNvSpPr txBox="1"/>
          <p:nvPr>
            <p:ph type="subTitle" idx="15"/>
          </p:nvPr>
        </p:nvSpPr>
        <p:spPr>
          <a:xfrm>
            <a:off x="6142720"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
    <p:bg>
      <p:bgPr>
        <a:blipFill>
          <a:blip r:embed="rId2"/>
          <a:stretch>
            <a:fillRect/>
          </a:stretch>
        </a:blipFill>
        <a:effectLst/>
      </p:bgPr>
    </p:bg>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srcRect t="59" b="59"/>
          <a:stretch>
            <a:fillRect/>
          </a:stretch>
        </p:blipFill>
        <p:spPr>
          <a:xfrm>
            <a:off x="0" y="3622"/>
            <a:ext cx="9144001" cy="5136258"/>
          </a:xfrm>
          <a:prstGeom prst="rect">
            <a:avLst/>
          </a:prstGeom>
          <a:noFill/>
          <a:ln>
            <a:noFill/>
          </a:ln>
        </p:spPr>
      </p:pic>
      <p:sp>
        <p:nvSpPr>
          <p:cNvPr id="141" name="Google Shape;141;p23"/>
          <p:cNvSpPr txBox="1"/>
          <p:nvPr>
            <p:ph type="title"/>
          </p:nvPr>
        </p:nvSpPr>
        <p:spPr>
          <a:xfrm>
            <a:off x="4849800" y="1657650"/>
            <a:ext cx="3593400" cy="66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3"/>
          <p:cNvSpPr txBox="1"/>
          <p:nvPr>
            <p:ph type="subTitle" idx="1"/>
          </p:nvPr>
        </p:nvSpPr>
        <p:spPr>
          <a:xfrm>
            <a:off x="4849800" y="2310750"/>
            <a:ext cx="3191400" cy="117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3">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45" name="Google Shape;145;p24"/>
          <p:cNvSpPr txBox="1"/>
          <p:nvPr>
            <p:ph type="title"/>
          </p:nvPr>
        </p:nvSpPr>
        <p:spPr>
          <a:xfrm>
            <a:off x="700800" y="1657650"/>
            <a:ext cx="3589200" cy="66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24"/>
          <p:cNvSpPr txBox="1"/>
          <p:nvPr>
            <p:ph type="subTitle" idx="1"/>
          </p:nvPr>
        </p:nvSpPr>
        <p:spPr>
          <a:xfrm>
            <a:off x="1098600" y="2310750"/>
            <a:ext cx="3191400" cy="117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49" name="Google Shape;149;p25"/>
          <p:cNvSpPr txBox="1"/>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50" name="Google Shape;150;p25"/>
          <p:cNvSpPr txBox="1"/>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51" name="Shape 151"/>
        <p:cNvGrpSpPr/>
        <p:nvPr/>
      </p:nvGrpSpPr>
      <p:grpSpPr>
        <a:xfrm>
          <a:off x="0" y="0"/>
          <a:ext cx="0" cy="0"/>
          <a:chOff x="0" y="0"/>
          <a:chExt cx="0" cy="0"/>
        </a:xfrm>
      </p:grpSpPr>
      <p:pic>
        <p:nvPicPr>
          <p:cNvPr id="152" name="Google Shape;152;p2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53" name="Google Shape;153;p26"/>
          <p:cNvSpPr txBox="1"/>
          <p:nvPr>
            <p:ph type="title" hasCustomPrompt="1"/>
          </p:nvPr>
        </p:nvSpPr>
        <p:spPr>
          <a:xfrm>
            <a:off x="859100"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26"/>
          <p:cNvSpPr txBox="1"/>
          <p:nvPr>
            <p:ph type="subTitle" idx="1"/>
          </p:nvPr>
        </p:nvSpPr>
        <p:spPr>
          <a:xfrm>
            <a:off x="1165648" y="2966388"/>
            <a:ext cx="2971200" cy="40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0"/>
            </a:lvl1pPr>
            <a:lvl2pPr lvl="1" algn="ctr" rtl="0">
              <a:spcBef>
                <a:spcPts val="1600"/>
              </a:spcBef>
              <a:spcAft>
                <a:spcPts val="0"/>
              </a:spcAft>
              <a:buNone/>
              <a:defRPr b="0"/>
            </a:lvl2pPr>
            <a:lvl3pPr lvl="2" algn="ctr" rtl="0">
              <a:spcBef>
                <a:spcPts val="1600"/>
              </a:spcBef>
              <a:spcAft>
                <a:spcPts val="0"/>
              </a:spcAft>
              <a:buNone/>
              <a:defRPr b="0"/>
            </a:lvl3pPr>
            <a:lvl4pPr lvl="3" algn="ctr" rtl="0">
              <a:spcBef>
                <a:spcPts val="1600"/>
              </a:spcBef>
              <a:spcAft>
                <a:spcPts val="0"/>
              </a:spcAft>
              <a:buNone/>
              <a:defRPr b="0"/>
            </a:lvl4pPr>
            <a:lvl5pPr lvl="4" algn="ctr" rtl="0">
              <a:spcBef>
                <a:spcPts val="1600"/>
              </a:spcBef>
              <a:spcAft>
                <a:spcPts val="0"/>
              </a:spcAft>
              <a:buNone/>
              <a:defRPr b="0"/>
            </a:lvl5pPr>
            <a:lvl6pPr lvl="5" algn="ctr" rtl="0">
              <a:spcBef>
                <a:spcPts val="1600"/>
              </a:spcBef>
              <a:spcAft>
                <a:spcPts val="0"/>
              </a:spcAft>
              <a:buNone/>
              <a:defRPr b="0"/>
            </a:lvl6pPr>
            <a:lvl7pPr lvl="6" algn="ctr" rtl="0">
              <a:spcBef>
                <a:spcPts val="1600"/>
              </a:spcBef>
              <a:spcAft>
                <a:spcPts val="0"/>
              </a:spcAft>
              <a:buNone/>
              <a:defRPr b="0"/>
            </a:lvl7pPr>
            <a:lvl8pPr lvl="7" algn="ctr" rtl="0">
              <a:spcBef>
                <a:spcPts val="1600"/>
              </a:spcBef>
              <a:spcAft>
                <a:spcPts val="0"/>
              </a:spcAft>
              <a:buNone/>
              <a:defRPr b="0"/>
            </a:lvl8pPr>
            <a:lvl9pPr lvl="8" algn="ctr" rtl="0">
              <a:spcBef>
                <a:spcPts val="1600"/>
              </a:spcBef>
              <a:spcAft>
                <a:spcPts val="1600"/>
              </a:spcAft>
              <a:buNone/>
              <a:defRPr b="0"/>
            </a:lvl9pPr>
          </a:lstStyle>
          <a:p/>
        </p:txBody>
      </p:sp>
      <p:sp>
        <p:nvSpPr>
          <p:cNvPr id="155" name="Google Shape;155;p26"/>
          <p:cNvSpPr txBox="1"/>
          <p:nvPr>
            <p:ph type="title" idx="2" hasCustomPrompt="1"/>
          </p:nvPr>
        </p:nvSpPr>
        <p:spPr>
          <a:xfrm flipH="1">
            <a:off x="4709925"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26"/>
          <p:cNvSpPr txBox="1"/>
          <p:nvPr>
            <p:ph type="subTitle" idx="3"/>
          </p:nvPr>
        </p:nvSpPr>
        <p:spPr>
          <a:xfrm flipH="1">
            <a:off x="5016577" y="2966388"/>
            <a:ext cx="2971200" cy="4032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None/>
              <a:defRPr b="0"/>
            </a:lvl1pPr>
            <a:lvl2pPr marR="182880" lvl="1" algn="ctr" rtl="0">
              <a:lnSpc>
                <a:spcPct val="100000"/>
              </a:lnSpc>
              <a:spcBef>
                <a:spcPts val="0"/>
              </a:spcBef>
              <a:spcAft>
                <a:spcPts val="0"/>
              </a:spcAft>
              <a:buNone/>
              <a:defRPr b="0"/>
            </a:lvl2pPr>
            <a:lvl3pPr marR="182880" lvl="2" algn="ctr" rtl="0">
              <a:lnSpc>
                <a:spcPct val="100000"/>
              </a:lnSpc>
              <a:spcBef>
                <a:spcPts val="0"/>
              </a:spcBef>
              <a:spcAft>
                <a:spcPts val="0"/>
              </a:spcAft>
              <a:buNone/>
              <a:defRPr b="0"/>
            </a:lvl3pPr>
            <a:lvl4pPr marR="182880" lvl="3" algn="ctr" rtl="0">
              <a:lnSpc>
                <a:spcPct val="100000"/>
              </a:lnSpc>
              <a:spcBef>
                <a:spcPts val="0"/>
              </a:spcBef>
              <a:spcAft>
                <a:spcPts val="0"/>
              </a:spcAft>
              <a:buNone/>
              <a:defRPr b="0"/>
            </a:lvl4pPr>
            <a:lvl5pPr marR="182880" lvl="4" algn="ctr" rtl="0">
              <a:lnSpc>
                <a:spcPct val="100000"/>
              </a:lnSpc>
              <a:spcBef>
                <a:spcPts val="0"/>
              </a:spcBef>
              <a:spcAft>
                <a:spcPts val="0"/>
              </a:spcAft>
              <a:buNone/>
              <a:defRPr b="0"/>
            </a:lvl5pPr>
            <a:lvl6pPr marR="182880" lvl="5" algn="ctr" rtl="0">
              <a:lnSpc>
                <a:spcPct val="100000"/>
              </a:lnSpc>
              <a:spcBef>
                <a:spcPts val="0"/>
              </a:spcBef>
              <a:spcAft>
                <a:spcPts val="0"/>
              </a:spcAft>
              <a:buNone/>
              <a:defRPr b="0"/>
            </a:lvl6pPr>
            <a:lvl7pPr marR="182880" lvl="6" algn="ctr" rtl="0">
              <a:lnSpc>
                <a:spcPct val="100000"/>
              </a:lnSpc>
              <a:spcBef>
                <a:spcPts val="0"/>
              </a:spcBef>
              <a:spcAft>
                <a:spcPts val="0"/>
              </a:spcAft>
              <a:buNone/>
              <a:defRPr b="0"/>
            </a:lvl7pPr>
            <a:lvl8pPr marR="182880" lvl="7" algn="ctr" rtl="0">
              <a:lnSpc>
                <a:spcPct val="100000"/>
              </a:lnSpc>
              <a:spcBef>
                <a:spcPts val="0"/>
              </a:spcBef>
              <a:spcAft>
                <a:spcPts val="0"/>
              </a:spcAft>
              <a:buNone/>
              <a:defRPr b="0"/>
            </a:lvl8pPr>
            <a:lvl9pPr marR="182880" lvl="8" algn="ctr" rtl="0">
              <a:lnSpc>
                <a:spcPct val="100000"/>
              </a:lnSpc>
              <a:spcBef>
                <a:spcPts val="0"/>
              </a:spcBef>
              <a:spcAft>
                <a:spcPts val="0"/>
              </a:spcAft>
              <a:buNone/>
              <a:defRPr b="0"/>
            </a:lvl9pPr>
          </a:lstStyle>
          <a:p/>
        </p:txBody>
      </p:sp>
      <p:sp>
        <p:nvSpPr>
          <p:cNvPr id="157" name="Google Shape;157;p26"/>
          <p:cNvSpPr txBox="1"/>
          <p:nvPr>
            <p:ph type="title" idx="4"/>
          </p:nvPr>
        </p:nvSpPr>
        <p:spPr>
          <a:xfrm>
            <a:off x="690400" y="492275"/>
            <a:ext cx="77634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_1_2_2_1">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60" name="Google Shape;160;p27"/>
          <p:cNvSpPr txBox="1"/>
          <p:nvPr>
            <p:ph type="subTitle" idx="1"/>
          </p:nvPr>
        </p:nvSpPr>
        <p:spPr>
          <a:xfrm>
            <a:off x="767525" y="3966838"/>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1" name="Google Shape;161;p27"/>
          <p:cNvSpPr txBox="1"/>
          <p:nvPr>
            <p:ph type="subTitle" idx="2"/>
          </p:nvPr>
        </p:nvSpPr>
        <p:spPr>
          <a:xfrm>
            <a:off x="2698062" y="3974125"/>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2" name="Google Shape;162;p27"/>
          <p:cNvSpPr txBox="1"/>
          <p:nvPr>
            <p:ph type="subTitle" idx="3"/>
          </p:nvPr>
        </p:nvSpPr>
        <p:spPr>
          <a:xfrm>
            <a:off x="4628600" y="3963341"/>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3" name="Google Shape;163;p27"/>
          <p:cNvSpPr txBox="1"/>
          <p:nvPr>
            <p:ph type="subTitle" idx="4"/>
          </p:nvPr>
        </p:nvSpPr>
        <p:spPr>
          <a:xfrm>
            <a:off x="6563412" y="3963667"/>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4" name="Google Shape;164;p27"/>
          <p:cNvSpPr txBox="1"/>
          <p:nvPr>
            <p:ph type="subTitle" idx="5"/>
          </p:nvPr>
        </p:nvSpPr>
        <p:spPr>
          <a:xfrm>
            <a:off x="767375" y="3556661"/>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5" name="Google Shape;165;p27"/>
          <p:cNvSpPr txBox="1"/>
          <p:nvPr>
            <p:ph type="subTitle" idx="6"/>
          </p:nvPr>
        </p:nvSpPr>
        <p:spPr>
          <a:xfrm>
            <a:off x="2698062"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6" name="Google Shape;166;p27"/>
          <p:cNvSpPr txBox="1"/>
          <p:nvPr>
            <p:ph type="subTitle" idx="7"/>
          </p:nvPr>
        </p:nvSpPr>
        <p:spPr>
          <a:xfrm>
            <a:off x="4628600"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7" name="Google Shape;167;p27"/>
          <p:cNvSpPr txBox="1"/>
          <p:nvPr>
            <p:ph type="subTitle" idx="8"/>
          </p:nvPr>
        </p:nvSpPr>
        <p:spPr>
          <a:xfrm>
            <a:off x="6559137" y="3556325"/>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8" name="Google Shape;168;p27"/>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27"/>
          <p:cNvSpPr txBox="1"/>
          <p:nvPr>
            <p:ph type="title" idx="9" hasCustomPrompt="1"/>
          </p:nvPr>
        </p:nvSpPr>
        <p:spPr>
          <a:xfrm>
            <a:off x="114387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27"/>
          <p:cNvSpPr txBox="1"/>
          <p:nvPr>
            <p:ph type="title" idx="13" hasCustomPrompt="1"/>
          </p:nvPr>
        </p:nvSpPr>
        <p:spPr>
          <a:xfrm>
            <a:off x="307455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1" name="Google Shape;171;p27"/>
          <p:cNvSpPr txBox="1"/>
          <p:nvPr>
            <p:ph type="title" idx="14" hasCustomPrompt="1"/>
          </p:nvPr>
        </p:nvSpPr>
        <p:spPr>
          <a:xfrm>
            <a:off x="500522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2" name="Google Shape;172;p27"/>
          <p:cNvSpPr txBox="1"/>
          <p:nvPr>
            <p:ph type="title" idx="15" hasCustomPrompt="1"/>
          </p:nvPr>
        </p:nvSpPr>
        <p:spPr>
          <a:xfrm>
            <a:off x="693590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SECTION_TITLE_AND_DESCRIPTION_1_1">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75" name="Google Shape;175;p28"/>
          <p:cNvSpPr txBox="1"/>
          <p:nvPr>
            <p:ph type="title"/>
          </p:nvPr>
        </p:nvSpPr>
        <p:spPr>
          <a:xfrm>
            <a:off x="2638500" y="1149300"/>
            <a:ext cx="3867000" cy="81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200"/>
              <a:buNone/>
              <a:defRPr sz="5500" b="0"/>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176" name="Google Shape;176;p28"/>
          <p:cNvSpPr txBox="1"/>
          <p:nvPr>
            <p:ph type="subTitle" idx="1"/>
          </p:nvPr>
        </p:nvSpPr>
        <p:spPr>
          <a:xfrm>
            <a:off x="2638500" y="2063251"/>
            <a:ext cx="38670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p:txBody>
      </p:sp>
      <p:sp>
        <p:nvSpPr>
          <p:cNvPr id="177" name="Google Shape;177;p28"/>
          <p:cNvSpPr txBox="1"/>
          <p:nvPr/>
        </p:nvSpPr>
        <p:spPr>
          <a:xfrm>
            <a:off x="2656250" y="3751825"/>
            <a:ext cx="3831300" cy="517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CREDITS: This presentation template was created by </a:t>
            </a:r>
            <a:r>
              <a:rPr lang="en-GB" sz="1000" b="1">
                <a:solidFill>
                  <a:schemeClr val="dk1"/>
                </a:solidFill>
                <a:uFill>
                  <a:noFill/>
                </a:uFill>
                <a:latin typeface="Didact Gothic" panose="00000500000000000000"/>
                <a:ea typeface="Didact Gothic" panose="00000500000000000000"/>
                <a:cs typeface="Didact Gothic" panose="00000500000000000000"/>
                <a:sym typeface="Didact Gothic" panose="00000500000000000000"/>
                <a:hlinkClick r:id="rId3"/>
              </a:rPr>
              <a:t>Slidesgo</a:t>
            </a: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 including icons by </a:t>
            </a:r>
            <a:r>
              <a:rPr lang="en-GB" sz="1000" b="1">
                <a:solidFill>
                  <a:schemeClr val="dk1"/>
                </a:solidFill>
                <a:uFill>
                  <a:noFill/>
                </a:uFill>
                <a:latin typeface="Didact Gothic" panose="00000500000000000000"/>
                <a:ea typeface="Didact Gothic" panose="00000500000000000000"/>
                <a:cs typeface="Didact Gothic" panose="00000500000000000000"/>
                <a:sym typeface="Didact Gothic" panose="00000500000000000000"/>
                <a:hlinkClick r:id="rId4"/>
              </a:rPr>
              <a:t>Flaticon</a:t>
            </a: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 infographics &amp; images by </a:t>
            </a:r>
            <a:r>
              <a:rPr lang="en-GB" sz="1000" b="1">
                <a:solidFill>
                  <a:schemeClr val="dk1"/>
                </a:solidFill>
                <a:uFill>
                  <a:noFill/>
                </a:uFill>
                <a:latin typeface="Didact Gothic" panose="00000500000000000000"/>
                <a:ea typeface="Didact Gothic" panose="00000500000000000000"/>
                <a:cs typeface="Didact Gothic" panose="00000500000000000000"/>
                <a:sym typeface="Didact Gothic" panose="00000500000000000000"/>
                <a:hlinkClick r:id="rId5"/>
              </a:rPr>
              <a:t>Freepik</a:t>
            </a: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 </a:t>
            </a:r>
            <a:endParaRPr sz="1000" b="1">
              <a:solidFill>
                <a:schemeClr val="dk1"/>
              </a:solidFill>
              <a:latin typeface="Didact Gothic" panose="00000500000000000000"/>
              <a:ea typeface="Didact Gothic" panose="00000500000000000000"/>
              <a:cs typeface="Didact Gothic" panose="00000500000000000000"/>
              <a:sym typeface="Didact Gothic" panose="0000050000000000000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78" name="Shape 1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2"/>
          <a:srcRect l="59" r="59"/>
          <a:stretch>
            <a:fillRect/>
          </a:stretch>
        </p:blipFill>
        <p:spPr>
          <a:xfrm>
            <a:off x="0" y="572"/>
            <a:ext cx="9144001" cy="51423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9" name="Google Shape;19;p4"/>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p:txBody>
      </p:sp>
      <p:sp>
        <p:nvSpPr>
          <p:cNvPr id="20" name="Google Shape;20;p4"/>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81" name="Shape 181"/>
        <p:cNvGrpSpPr/>
        <p:nvPr/>
      </p:nvGrpSpPr>
      <p:grpSpPr>
        <a:xfrm>
          <a:off x="0" y="0"/>
          <a:ext cx="0" cy="0"/>
          <a:chOff x="0" y="0"/>
          <a:chExt cx="0" cy="0"/>
        </a:xfrm>
      </p:grpSpPr>
      <p:pic>
        <p:nvPicPr>
          <p:cNvPr id="182" name="Google Shape;182;p31"/>
          <p:cNvPicPr preferRelativeResize="0"/>
          <p:nvPr/>
        </p:nvPicPr>
        <p:blipFill rotWithShape="1">
          <a:blip r:embed="rId2"/>
          <a:srcRect/>
          <a:stretch>
            <a:fillRect/>
          </a:stretch>
        </p:blipFill>
        <p:spPr>
          <a:xfrm>
            <a:off x="0" y="3622"/>
            <a:ext cx="9144001" cy="513625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83" name="Shape 183"/>
        <p:cNvGrpSpPr/>
        <p:nvPr/>
      </p:nvGrpSpPr>
      <p:grpSpPr>
        <a:xfrm>
          <a:off x="0" y="0"/>
          <a:ext cx="0" cy="0"/>
          <a:chOff x="0" y="0"/>
          <a:chExt cx="0" cy="0"/>
        </a:xfrm>
      </p:grpSpPr>
      <p:pic>
        <p:nvPicPr>
          <p:cNvPr id="184" name="Google Shape;184;p32"/>
          <p:cNvPicPr preferRelativeResize="0"/>
          <p:nvPr/>
        </p:nvPicPr>
        <p:blipFill rotWithShape="1">
          <a:blip r:embed="rId2"/>
          <a:srcRect t="59" b="59"/>
          <a:stretch>
            <a:fillRect/>
          </a:stretch>
        </p:blipFill>
        <p:spPr>
          <a:xfrm>
            <a:off x="0" y="3622"/>
            <a:ext cx="9144001" cy="51362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24" name="Google Shape;24;p5"/>
          <p:cNvSpPr txBox="1"/>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5"/>
          <p:cNvSpPr txBox="1"/>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7" name="Google Shape;27;p5"/>
          <p:cNvSpPr txBox="1"/>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8" name="Google Shape;28;p5"/>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31" name="Google Shape;31;p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srcRect/>
          <a:stretch>
            <a:fillRect/>
          </a:stretch>
        </p:blipFill>
        <p:spPr>
          <a:xfrm flipH="1">
            <a:off x="0" y="572"/>
            <a:ext cx="9144001" cy="5142357"/>
          </a:xfrm>
          <a:prstGeom prst="rect">
            <a:avLst/>
          </a:prstGeom>
          <a:noFill/>
          <a:ln>
            <a:noFill/>
          </a:ln>
        </p:spPr>
      </p:pic>
      <p:sp>
        <p:nvSpPr>
          <p:cNvPr id="34" name="Google Shape;34;p7"/>
          <p:cNvSpPr txBox="1"/>
          <p:nvPr>
            <p:ph type="title"/>
          </p:nvPr>
        </p:nvSpPr>
        <p:spPr>
          <a:xfrm>
            <a:off x="5044200" y="1165900"/>
            <a:ext cx="2934300" cy="65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type="body" idx="1"/>
          </p:nvPr>
        </p:nvSpPr>
        <p:spPr>
          <a:xfrm>
            <a:off x="5044200" y="1815900"/>
            <a:ext cx="2934300" cy="21495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b="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srcRect l="59" r="59"/>
          <a:stretch>
            <a:fillRect/>
          </a:stretch>
        </p:blipFill>
        <p:spPr>
          <a:xfrm>
            <a:off x="0" y="572"/>
            <a:ext cx="9144001" cy="5142357"/>
          </a:xfrm>
          <a:prstGeom prst="rect">
            <a:avLst/>
          </a:prstGeom>
          <a:noFill/>
          <a:ln>
            <a:noFill/>
          </a:ln>
        </p:spPr>
      </p:pic>
      <p:sp>
        <p:nvSpPr>
          <p:cNvPr id="38" name="Google Shape;38;p8"/>
          <p:cNvSpPr txBox="1"/>
          <p:nvPr>
            <p:ph type="title"/>
          </p:nvPr>
        </p:nvSpPr>
        <p:spPr>
          <a:xfrm>
            <a:off x="1874200" y="1271850"/>
            <a:ext cx="5395500" cy="25998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None/>
              <a:defRPr sz="8000" b="0"/>
            </a:lvl1pPr>
            <a:lvl2pPr lvl="1" algn="ctr" rtl="0">
              <a:lnSpc>
                <a:spcPct val="90000"/>
              </a:lnSpc>
              <a:spcBef>
                <a:spcPts val="0"/>
              </a:spcBef>
              <a:spcAft>
                <a:spcPts val="0"/>
              </a:spcAft>
              <a:buNone/>
              <a:defRPr sz="8000" b="0"/>
            </a:lvl2pPr>
            <a:lvl3pPr lvl="2" algn="ctr" rtl="0">
              <a:lnSpc>
                <a:spcPct val="90000"/>
              </a:lnSpc>
              <a:spcBef>
                <a:spcPts val="0"/>
              </a:spcBef>
              <a:spcAft>
                <a:spcPts val="0"/>
              </a:spcAft>
              <a:buNone/>
              <a:defRPr sz="8000" b="0"/>
            </a:lvl3pPr>
            <a:lvl4pPr lvl="3" algn="ctr" rtl="0">
              <a:lnSpc>
                <a:spcPct val="90000"/>
              </a:lnSpc>
              <a:spcBef>
                <a:spcPts val="0"/>
              </a:spcBef>
              <a:spcAft>
                <a:spcPts val="0"/>
              </a:spcAft>
              <a:buNone/>
              <a:defRPr sz="8000" b="0"/>
            </a:lvl4pPr>
            <a:lvl5pPr lvl="4" algn="ctr" rtl="0">
              <a:lnSpc>
                <a:spcPct val="90000"/>
              </a:lnSpc>
              <a:spcBef>
                <a:spcPts val="0"/>
              </a:spcBef>
              <a:spcAft>
                <a:spcPts val="0"/>
              </a:spcAft>
              <a:buNone/>
              <a:defRPr sz="8000" b="0"/>
            </a:lvl5pPr>
            <a:lvl6pPr lvl="5" algn="ctr" rtl="0">
              <a:lnSpc>
                <a:spcPct val="90000"/>
              </a:lnSpc>
              <a:spcBef>
                <a:spcPts val="0"/>
              </a:spcBef>
              <a:spcAft>
                <a:spcPts val="0"/>
              </a:spcAft>
              <a:buNone/>
              <a:defRPr sz="8000" b="0"/>
            </a:lvl6pPr>
            <a:lvl7pPr lvl="6" algn="ctr" rtl="0">
              <a:lnSpc>
                <a:spcPct val="90000"/>
              </a:lnSpc>
              <a:spcBef>
                <a:spcPts val="0"/>
              </a:spcBef>
              <a:spcAft>
                <a:spcPts val="0"/>
              </a:spcAft>
              <a:buNone/>
              <a:defRPr sz="8000" b="0"/>
            </a:lvl7pPr>
            <a:lvl8pPr lvl="7" algn="ctr" rtl="0">
              <a:lnSpc>
                <a:spcPct val="90000"/>
              </a:lnSpc>
              <a:spcBef>
                <a:spcPts val="0"/>
              </a:spcBef>
              <a:spcAft>
                <a:spcPts val="0"/>
              </a:spcAft>
              <a:buNone/>
              <a:defRPr sz="8000" b="0"/>
            </a:lvl8pPr>
            <a:lvl9pPr lvl="8" algn="ctr" rtl="0">
              <a:lnSpc>
                <a:spcPct val="90000"/>
              </a:lnSpc>
              <a:spcBef>
                <a:spcPts val="0"/>
              </a:spcBef>
              <a:spcAft>
                <a:spcPts val="0"/>
              </a:spcAft>
              <a:buNone/>
              <a:defRPr sz="8000" b="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srcRect l="89" r="99"/>
          <a:stretch>
            <a:fillRect/>
          </a:stretch>
        </p:blipFill>
        <p:spPr>
          <a:xfrm>
            <a:off x="0" y="572"/>
            <a:ext cx="9144000" cy="5142357"/>
          </a:xfrm>
          <a:prstGeom prst="rect">
            <a:avLst/>
          </a:prstGeom>
          <a:noFill/>
          <a:ln>
            <a:noFill/>
          </a:ln>
        </p:spPr>
      </p:pic>
      <p:sp>
        <p:nvSpPr>
          <p:cNvPr id="41" name="Google Shape;41;p9"/>
          <p:cNvSpPr txBox="1"/>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700800" y="696095"/>
            <a:ext cx="2214000" cy="18648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grpSp>
        <p:nvGrpSpPr>
          <p:cNvPr id="45" name="Google Shape;45;p10"/>
          <p:cNvGrpSpPr/>
          <p:nvPr/>
        </p:nvGrpSpPr>
        <p:grpSpPr>
          <a:xfrm rot="-314594">
            <a:off x="697904" y="3638848"/>
            <a:ext cx="5417927" cy="4501663"/>
            <a:chOff x="-3" y="3778988"/>
            <a:chExt cx="4902105" cy="4073075"/>
          </a:xfrm>
        </p:grpSpPr>
        <p:sp>
          <p:nvSpPr>
            <p:cNvPr id="46" name="Google Shape;46;p10"/>
            <p:cNvSpPr/>
            <p:nvPr/>
          </p:nvSpPr>
          <p:spPr>
            <a:xfrm rot="10800000" flipH="1">
              <a:off x="-3" y="3778988"/>
              <a:ext cx="4902105" cy="4073075"/>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47" name="Google Shape;47;p10"/>
            <p:cNvSpPr/>
            <p:nvPr/>
          </p:nvSpPr>
          <p:spPr>
            <a:xfrm rot="-1634205" flipH="1">
              <a:off x="825795" y="4207100"/>
              <a:ext cx="1121555" cy="64135"/>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10"/>
          <p:cNvGrpSpPr/>
          <p:nvPr/>
        </p:nvGrpSpPr>
        <p:grpSpPr>
          <a:xfrm rot="899893">
            <a:off x="-1263539" y="-763369"/>
            <a:ext cx="5750159" cy="6398115"/>
            <a:chOff x="-2725550" y="-834739"/>
            <a:chExt cx="5203067" cy="5789374"/>
          </a:xfrm>
        </p:grpSpPr>
        <p:sp>
          <p:nvSpPr>
            <p:cNvPr id="49" name="Google Shape;49;p10"/>
            <p:cNvSpPr/>
            <p:nvPr/>
          </p:nvSpPr>
          <p:spPr>
            <a:xfrm rot="-6300050" flipH="1">
              <a:off x="-2575178" y="23471"/>
              <a:ext cx="4902323" cy="4072953"/>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50" name="Google Shape;50;p10"/>
            <p:cNvSpPr/>
            <p:nvPr/>
          </p:nvSpPr>
          <p:spPr>
            <a:xfrm rot="7938030" flipH="1">
              <a:off x="38884" y="2655423"/>
              <a:ext cx="1121514" cy="64133"/>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0"/>
            <p:cNvSpPr/>
            <p:nvPr/>
          </p:nvSpPr>
          <p:spPr>
            <a:xfrm rot="2876940" flipH="1">
              <a:off x="718010" y="759910"/>
              <a:ext cx="1121542" cy="64154"/>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p:txBody>
      </p:sp>
      <p:sp>
        <p:nvSpPr>
          <p:cNvPr id="7" name="Google Shape;7;p1"/>
          <p:cNvSpPr txBox="1"/>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panose="00000500000000000000"/>
              <a:buChar char="●"/>
              <a:defRPr sz="1600" b="1">
                <a:solidFill>
                  <a:schemeClr val="dk1"/>
                </a:solidFill>
                <a:latin typeface="Didact Gothic" panose="00000500000000000000"/>
                <a:ea typeface="Didact Gothic" panose="00000500000000000000"/>
                <a:cs typeface="Didact Gothic" panose="00000500000000000000"/>
                <a:sym typeface="Didact Gothic" panose="00000500000000000000"/>
              </a:defRPr>
            </a:lvl1pPr>
            <a:lvl2pPr marL="914400" lvl="1"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2pPr>
            <a:lvl3pPr marL="1371600" lvl="2"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3pPr>
            <a:lvl4pPr marL="1828800" lvl="3"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4pPr>
            <a:lvl5pPr marL="2286000" lvl="4"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5pPr>
            <a:lvl6pPr marL="2743200" lvl="5"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6pPr>
            <a:lvl7pPr marL="3200400" lvl="6"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7pPr>
            <a:lvl8pPr marL="3657600" lvl="7"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8pPr>
            <a:lvl9pPr marL="4114800" lvl="8" indent="-317500" rtl="0">
              <a:lnSpc>
                <a:spcPct val="115000"/>
              </a:lnSpc>
              <a:spcBef>
                <a:spcPts val="1600"/>
              </a:spcBef>
              <a:spcAft>
                <a:spcPts val="160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8.jpeg"/><Relationship Id="rId1" Type="http://schemas.openxmlformats.org/officeDocument/2006/relationships/image" Target="../media/image2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2.jpeg"/><Relationship Id="rId1" Type="http://schemas.openxmlformats.org/officeDocument/2006/relationships/image" Target="../media/image3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35"/>
          <p:cNvSpPr txBox="1"/>
          <p:nvPr>
            <p:ph type="ctrTitle"/>
          </p:nvPr>
        </p:nvSpPr>
        <p:spPr>
          <a:xfrm>
            <a:off x="1092835" y="1390015"/>
            <a:ext cx="6595110" cy="13354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smtClean="0">
                <a:solidFill>
                  <a:schemeClr val="accent2"/>
                </a:solidFill>
                <a:sym typeface="+mn-ea"/>
              </a:rPr>
              <a:t>A</a:t>
            </a:r>
            <a:r>
              <a:rPr lang="en-US" altLang="en-GB" sz="2400" dirty="0" smtClean="0">
                <a:solidFill>
                  <a:schemeClr val="accent2"/>
                </a:solidFill>
                <a:sym typeface="+mn-ea"/>
              </a:rPr>
              <a:t>ndroid</a:t>
            </a:r>
            <a:r>
              <a:rPr lang="en-GB" sz="2400" dirty="0" smtClean="0">
                <a:solidFill>
                  <a:schemeClr val="accent2"/>
                </a:solidFill>
                <a:sym typeface="+mn-ea"/>
              </a:rPr>
              <a:t> </a:t>
            </a:r>
            <a:r>
              <a:rPr lang="en-US" altLang="en-GB" sz="2400" dirty="0" smtClean="0">
                <a:solidFill>
                  <a:schemeClr val="accent2"/>
                </a:solidFill>
                <a:sym typeface="+mn-ea"/>
              </a:rPr>
              <a:t>application</a:t>
            </a:r>
            <a:r>
              <a:rPr lang="en-GB" sz="2400" dirty="0" smtClean="0">
                <a:solidFill>
                  <a:schemeClr val="accent2"/>
                </a:solidFill>
                <a:sym typeface="+mn-ea"/>
              </a:rPr>
              <a:t> </a:t>
            </a:r>
            <a:r>
              <a:rPr lang="en-US" altLang="en-GB" sz="2400" dirty="0" smtClean="0">
                <a:solidFill>
                  <a:schemeClr val="accent2"/>
                </a:solidFill>
                <a:sym typeface="+mn-ea"/>
              </a:rPr>
              <a:t>to</a:t>
            </a:r>
            <a:r>
              <a:rPr lang="en-GB" sz="2400" dirty="0" smtClean="0">
                <a:solidFill>
                  <a:schemeClr val="accent2"/>
                </a:solidFill>
                <a:sym typeface="+mn-ea"/>
              </a:rPr>
              <a:t> </a:t>
            </a:r>
            <a:r>
              <a:rPr lang="en-US" altLang="en-GB" sz="2400" dirty="0" smtClean="0">
                <a:solidFill>
                  <a:schemeClr val="accent2"/>
                </a:solidFill>
                <a:sym typeface="+mn-ea"/>
              </a:rPr>
              <a:t>address</a:t>
            </a:r>
            <a:r>
              <a:rPr lang="en-GB" sz="2400" dirty="0" smtClean="0">
                <a:solidFill>
                  <a:schemeClr val="accent2"/>
                </a:solidFill>
                <a:sym typeface="+mn-ea"/>
              </a:rPr>
              <a:t> CIVIC ISSUES </a:t>
            </a:r>
            <a:r>
              <a:rPr lang="en-US" altLang="en-GB" sz="2400" dirty="0" smtClean="0">
                <a:solidFill>
                  <a:schemeClr val="accent2"/>
                </a:solidFill>
                <a:sym typeface="+mn-ea"/>
              </a:rPr>
              <a:t>by</a:t>
            </a:r>
            <a:r>
              <a:rPr lang="en-GB" sz="2400" dirty="0" smtClean="0">
                <a:solidFill>
                  <a:schemeClr val="accent2"/>
                </a:solidFill>
                <a:sym typeface="+mn-ea"/>
              </a:rPr>
              <a:t> </a:t>
            </a:r>
            <a:r>
              <a:rPr lang="en-US" altLang="en-GB" sz="2400" dirty="0" smtClean="0">
                <a:solidFill>
                  <a:schemeClr val="accent2"/>
                </a:solidFill>
                <a:sym typeface="+mn-ea"/>
              </a:rPr>
              <a:t>helping</a:t>
            </a:r>
            <a:r>
              <a:rPr lang="en-GB" sz="2400" dirty="0" smtClean="0">
                <a:solidFill>
                  <a:schemeClr val="accent2"/>
                </a:solidFill>
                <a:sym typeface="+mn-ea"/>
              </a:rPr>
              <a:t> </a:t>
            </a:r>
            <a:r>
              <a:rPr lang="en-US" altLang="en-GB" sz="2400" dirty="0" smtClean="0">
                <a:solidFill>
                  <a:schemeClr val="accent2"/>
                </a:solidFill>
                <a:sym typeface="+mn-ea"/>
              </a:rPr>
              <a:t>citizens</a:t>
            </a:r>
            <a:r>
              <a:rPr lang="en-GB" sz="2400" dirty="0" smtClean="0">
                <a:solidFill>
                  <a:schemeClr val="accent2"/>
                </a:solidFill>
                <a:sym typeface="+mn-ea"/>
              </a:rPr>
              <a:t> </a:t>
            </a:r>
            <a:r>
              <a:rPr lang="en-US" altLang="en-GB" sz="2400" dirty="0" smtClean="0">
                <a:solidFill>
                  <a:schemeClr val="accent2"/>
                </a:solidFill>
                <a:sym typeface="+mn-ea"/>
              </a:rPr>
              <a:t>to</a:t>
            </a:r>
            <a:r>
              <a:rPr lang="en-GB" sz="2400" dirty="0" smtClean="0">
                <a:solidFill>
                  <a:schemeClr val="accent2"/>
                </a:solidFill>
                <a:sym typeface="+mn-ea"/>
              </a:rPr>
              <a:t> </a:t>
            </a:r>
            <a:r>
              <a:rPr lang="en-US" altLang="en-GB" sz="2400" dirty="0" smtClean="0">
                <a:solidFill>
                  <a:schemeClr val="accent2"/>
                </a:solidFill>
                <a:sym typeface="+mn-ea"/>
              </a:rPr>
              <a:t>get</a:t>
            </a:r>
            <a:r>
              <a:rPr lang="en-GB" sz="2400" dirty="0" smtClean="0">
                <a:solidFill>
                  <a:schemeClr val="accent2"/>
                </a:solidFill>
                <a:sym typeface="+mn-ea"/>
              </a:rPr>
              <a:t> </a:t>
            </a:r>
            <a:r>
              <a:rPr lang="en-US" altLang="en-GB" sz="2400" dirty="0" smtClean="0">
                <a:solidFill>
                  <a:schemeClr val="accent2"/>
                </a:solidFill>
                <a:sym typeface="+mn-ea"/>
              </a:rPr>
              <a:t>in</a:t>
            </a:r>
            <a:r>
              <a:rPr lang="en-GB" sz="2400" dirty="0" smtClean="0">
                <a:solidFill>
                  <a:schemeClr val="accent2"/>
                </a:solidFill>
                <a:sym typeface="+mn-ea"/>
              </a:rPr>
              <a:t> </a:t>
            </a:r>
            <a:r>
              <a:rPr lang="en-US" altLang="en-GB" sz="2400" dirty="0" smtClean="0">
                <a:solidFill>
                  <a:schemeClr val="accent2"/>
                </a:solidFill>
                <a:sym typeface="+mn-ea"/>
              </a:rPr>
              <a:t>touch</a:t>
            </a:r>
            <a:r>
              <a:rPr lang="en-GB" sz="2400" dirty="0" smtClean="0">
                <a:solidFill>
                  <a:schemeClr val="accent2"/>
                </a:solidFill>
                <a:sym typeface="+mn-ea"/>
              </a:rPr>
              <a:t> </a:t>
            </a:r>
            <a:r>
              <a:rPr lang="en-US" altLang="en-GB" sz="2400" dirty="0" smtClean="0">
                <a:solidFill>
                  <a:schemeClr val="accent2"/>
                </a:solidFill>
                <a:sym typeface="+mn-ea"/>
              </a:rPr>
              <a:t>with local authorities</a:t>
            </a:r>
            <a:endParaRPr lang="en-US" altLang="en-GB" sz="2400" dirty="0" smtClean="0">
              <a:solidFill>
                <a:schemeClr val="accent2"/>
              </a:solidFill>
              <a:sym typeface="+mn-ea"/>
            </a:endParaRPr>
          </a:p>
        </p:txBody>
      </p:sp>
      <p:sp>
        <p:nvSpPr>
          <p:cNvPr id="194" name="Google Shape;194;p35"/>
          <p:cNvSpPr txBox="1"/>
          <p:nvPr>
            <p:ph type="subTitle" idx="1"/>
          </p:nvPr>
        </p:nvSpPr>
        <p:spPr>
          <a:xfrm>
            <a:off x="27940" y="3123565"/>
            <a:ext cx="4151630" cy="12014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C9B18E"/>
              </a:buClr>
              <a:buFont typeface="Arial" panose="020B0604020202090204" pitchFamily="34" charset="0"/>
            </a:pPr>
            <a:r>
              <a:rPr lang="en-GB" sz="1600" b="1" u="sng" dirty="0" smtClean="0">
                <a:solidFill>
                  <a:schemeClr val="accent2"/>
                </a:solidFill>
                <a:effectLst>
                  <a:outerShdw blurRad="38100" dist="38100" dir="2700000" algn="tl">
                    <a:srgbClr val="000000">
                      <a:alpha val="43137"/>
                    </a:srgbClr>
                  </a:outerShdw>
                </a:effectLst>
                <a:sym typeface="+mn-ea"/>
              </a:rPr>
              <a:t>Team Members:</a:t>
            </a:r>
            <a:endParaRPr lang="en-GB" sz="1600" b="1" u="sng" dirty="0" smtClean="0">
              <a:solidFill>
                <a:schemeClr val="accent2"/>
              </a:solidFill>
              <a:effectLst>
                <a:outerShdw blurRad="38100" dist="38100" dir="2700000" algn="tl">
                  <a:srgbClr val="000000">
                    <a:alpha val="43137"/>
                  </a:srgbClr>
                </a:outerShdw>
              </a:effectLst>
            </a:endParaRPr>
          </a:p>
          <a:p>
            <a:pPr marL="285750" lvl="0" indent="-285750" algn="l" rtl="0">
              <a:spcBef>
                <a:spcPts val="0"/>
              </a:spcBef>
              <a:spcAft>
                <a:spcPts val="0"/>
              </a:spcAft>
              <a:buClr>
                <a:srgbClr val="C9B18E"/>
              </a:buClr>
              <a:buFont typeface="Arial" panose="020B0604020202090204" pitchFamily="34" charset="0"/>
              <a:buChar char="•"/>
            </a:pPr>
            <a:r>
              <a:rPr lang="en-GB" sz="1600" dirty="0" smtClean="0">
                <a:solidFill>
                  <a:schemeClr val="accent2"/>
                </a:solidFill>
                <a:sym typeface="+mn-ea"/>
              </a:rPr>
              <a:t>18B81A05G6-M.Shiva Nandh Reddy</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90204" pitchFamily="34" charset="0"/>
              <a:buChar char="•"/>
            </a:pPr>
            <a:r>
              <a:rPr lang="en-GB" sz="1600" dirty="0" smtClean="0">
                <a:solidFill>
                  <a:schemeClr val="accent2"/>
                </a:solidFill>
                <a:sym typeface="+mn-ea"/>
              </a:rPr>
              <a:t>18B81A05D2-T.Dheeraj Kumar</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90204" pitchFamily="34" charset="0"/>
              <a:buChar char="•"/>
            </a:pPr>
            <a:r>
              <a:rPr lang="en-GB" sz="1600" dirty="0" smtClean="0">
                <a:solidFill>
                  <a:schemeClr val="accent2"/>
                </a:solidFill>
                <a:sym typeface="+mn-ea"/>
              </a:rPr>
              <a:t>18B81A05F2-R.Rajesh Kumar </a:t>
            </a:r>
            <a:endParaRPr lang="en-GB" sz="1600" dirty="0" smtClean="0">
              <a:solidFill>
                <a:schemeClr val="accent2"/>
              </a:solidFill>
              <a:sym typeface="+mn-ea"/>
            </a:endParaRPr>
          </a:p>
        </p:txBody>
      </p:sp>
      <p:sp>
        <p:nvSpPr>
          <p:cNvPr id="6" name="Google Shape;193;p35"/>
          <p:cNvSpPr txBox="1"/>
          <p:nvPr/>
        </p:nvSpPr>
        <p:spPr>
          <a:xfrm>
            <a:off x="1692910" y="214630"/>
            <a:ext cx="5704840" cy="65913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800" dirty="0" smtClean="0">
                <a:sym typeface="+mn-ea"/>
              </a:rPr>
              <a:t>CVR College Of Engineering</a:t>
            </a:r>
            <a:endParaRPr lang="en-US" altLang="en-GB" sz="2800" dirty="0" smtClean="0">
              <a:sym typeface="+mn-ea"/>
            </a:endParaRPr>
          </a:p>
        </p:txBody>
      </p:sp>
      <p:sp>
        <p:nvSpPr>
          <p:cNvPr id="3" name="Google Shape;194;p35"/>
          <p:cNvSpPr txBox="1"/>
          <p:nvPr/>
        </p:nvSpPr>
        <p:spPr>
          <a:xfrm>
            <a:off x="5034280" y="3367405"/>
            <a:ext cx="4151630" cy="12014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panose="00000500000000000000"/>
              <a:buNone/>
              <a:defRPr sz="2200" b="0" i="0" u="none" strike="noStrike" cap="none">
                <a:solidFill>
                  <a:schemeClr val="accent2"/>
                </a:solidFill>
                <a:latin typeface="Didact Gothic" panose="00000500000000000000"/>
                <a:ea typeface="Didact Gothic" panose="00000500000000000000"/>
                <a:cs typeface="Didact Gothic" panose="00000500000000000000"/>
                <a:sym typeface="Didact Gothic" panose="00000500000000000000"/>
              </a:defRPr>
            </a:lvl1pPr>
            <a:lvl2pPr marL="914400" marR="0" lvl="1"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2pPr>
            <a:lvl3pPr marL="1371600" marR="0" lvl="2"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3pPr>
            <a:lvl4pPr marL="1828800" marR="0" lvl="3"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4pPr>
            <a:lvl5pPr marL="2286000" marR="0" lvl="4"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5pPr>
            <a:lvl6pPr marL="2743200" marR="0" lvl="5"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6pPr>
            <a:lvl7pPr marL="3200400" marR="0" lvl="6"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7pPr>
            <a:lvl8pPr marL="3657600" marR="0" lvl="7"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8pPr>
            <a:lvl9pPr marL="4114800" marR="0" lvl="8"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9pPr>
          </a:lstStyle>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Supervisor</a:t>
            </a:r>
            <a:r>
              <a:rPr lang="en-GB" sz="1600" b="1" u="sng"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M</a:t>
            </a:r>
            <a:r>
              <a:rPr lang="en-GB" sz="1600" dirty="0" smtClean="0">
                <a:sym typeface="+mn-ea"/>
              </a:rPr>
              <a:t>s.</a:t>
            </a:r>
            <a:r>
              <a:rPr lang="en-US" altLang="en-GB" sz="1600" dirty="0" smtClean="0">
                <a:sym typeface="+mn-ea"/>
              </a:rPr>
              <a:t> R .</a:t>
            </a:r>
            <a:r>
              <a:rPr lang="en-GB" sz="1600" dirty="0" smtClean="0">
                <a:sym typeface="+mn-ea"/>
              </a:rPr>
              <a:t> Meghamala</a:t>
            </a:r>
            <a:endParaRPr lang="en-GB" sz="1600" dirty="0" smtClean="0">
              <a:sym typeface="+mn-ea"/>
            </a:endParaRPr>
          </a:p>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Designation:</a:t>
            </a:r>
            <a:r>
              <a:rPr lang="en-US" altLang="en-GB" sz="1600" dirty="0" smtClean="0">
                <a:effectLst>
                  <a:outerShdw blurRad="38100" dist="38100" dir="2700000" algn="tl">
                    <a:srgbClr val="000000">
                      <a:alpha val="43137"/>
                    </a:srgbClr>
                  </a:outerShdw>
                </a:effectLst>
                <a:sym typeface="+mn-ea"/>
              </a:rPr>
              <a:t> Assistant Professor</a:t>
            </a:r>
            <a:endParaRPr lang="en-US" altLang="en-GB" sz="1600" dirty="0" smtClean="0">
              <a:effectLst>
                <a:outerShdw blurRad="38100" dist="38100" dir="2700000" algn="tl">
                  <a:srgbClr val="000000">
                    <a:alpha val="43137"/>
                  </a:srgbClr>
                </a:outerShdw>
              </a:effectLst>
              <a:sym typeface="+mn-ea"/>
            </a:endParaRPr>
          </a:p>
        </p:txBody>
      </p:sp>
      <p:sp>
        <p:nvSpPr>
          <p:cNvPr id="4" name="Google Shape;193;p35"/>
          <p:cNvSpPr txBox="1"/>
          <p:nvPr/>
        </p:nvSpPr>
        <p:spPr>
          <a:xfrm>
            <a:off x="1983105" y="214630"/>
            <a:ext cx="5704840" cy="659130"/>
          </a:xfrm>
          <a:prstGeom prst="rect">
            <a:avLst/>
          </a:prstGeom>
          <a:noFill/>
          <a:ln>
            <a:noFill/>
          </a:ln>
        </p:spPr>
        <p:txBody>
          <a:bodyPr wrap="square" lIns="91425" tIns="91425" rIns="91425" bIns="91425" anchor="b" anchorCtr="0">
            <a:noAutofit/>
            <a:scene3d>
              <a:camera prst="orthographicFront"/>
              <a:lightRig rig="threePt" dir="t"/>
            </a:scene3d>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endParaRPr lang="en-US" altLang="en-GB" sz="2800" b="1" dirty="0" smtClean="0">
              <a:ln w="9525">
                <a:solidFill>
                  <a:schemeClr val="bg1"/>
                </a:solidFill>
                <a:prstDash val="solid"/>
              </a:ln>
              <a:pattFill prst="pct5">
                <a:fgClr>
                  <a:schemeClr val="bg1"/>
                </a:fgClr>
                <a:bgClr>
                  <a:schemeClr val="bg1"/>
                </a:bgClr>
              </a:pattFill>
              <a:effectLst>
                <a:outerShdw blurRad="12700" dist="38100" dir="2700000" algn="tl" rotWithShape="0">
                  <a:schemeClr val="bg1">
                    <a:lumMod val="50000"/>
                  </a:schemeClr>
                </a:outerShdw>
              </a:effectLst>
              <a:sym typeface="+mn-ea"/>
            </a:endParaRPr>
          </a:p>
        </p:txBody>
      </p:sp>
      <p:sp>
        <p:nvSpPr>
          <p:cNvPr id="5" name="Google Shape;194;p35"/>
          <p:cNvSpPr txBox="1"/>
          <p:nvPr/>
        </p:nvSpPr>
        <p:spPr>
          <a:xfrm>
            <a:off x="2469515" y="4568825"/>
            <a:ext cx="4151630" cy="5429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panose="00000500000000000000"/>
              <a:buNone/>
              <a:defRPr sz="2200" b="0" i="0" u="none" strike="noStrike" cap="none">
                <a:solidFill>
                  <a:schemeClr val="accent2"/>
                </a:solidFill>
                <a:latin typeface="Didact Gothic" panose="00000500000000000000"/>
                <a:ea typeface="Didact Gothic" panose="00000500000000000000"/>
                <a:cs typeface="Didact Gothic" panose="00000500000000000000"/>
                <a:sym typeface="Didact Gothic" panose="00000500000000000000"/>
              </a:defRPr>
            </a:lvl1pPr>
            <a:lvl2pPr marL="914400" marR="0" lvl="1"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2pPr>
            <a:lvl3pPr marL="1371600" marR="0" lvl="2"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3pPr>
            <a:lvl4pPr marL="1828800" marR="0" lvl="3"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4pPr>
            <a:lvl5pPr marL="2286000" marR="0" lvl="4"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5pPr>
            <a:lvl6pPr marL="2743200" marR="0" lvl="5"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6pPr>
            <a:lvl7pPr marL="3200400" marR="0" lvl="6"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7pPr>
            <a:lvl8pPr marL="3657600" marR="0" lvl="7"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8pPr>
            <a:lvl9pPr marL="4114800" marR="0" lvl="8"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9pPr>
          </a:lstStyle>
          <a:p>
            <a:pPr marL="0" lvl="0" indent="0" algn="l" rtl="0">
              <a:spcBef>
                <a:spcPts val="0"/>
              </a:spcBef>
              <a:spcAft>
                <a:spcPts val="0"/>
              </a:spcAft>
              <a:buNone/>
            </a:pPr>
            <a:r>
              <a:rPr lang="en-US" altLang="en-GB" sz="1600" b="1" dirty="0" smtClean="0">
                <a:effectLst>
                  <a:outerShdw blurRad="38100" dist="38100" dir="2700000" algn="tl">
                    <a:srgbClr val="000000">
                      <a:alpha val="43137"/>
                    </a:srgbClr>
                  </a:outerShdw>
                </a:effectLst>
                <a:sym typeface="+mn-ea"/>
              </a:rPr>
              <a:t>Date Of Presentation</a:t>
            </a:r>
            <a:r>
              <a:rPr lang="en-GB" sz="1600" b="1"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19th June 2021</a:t>
            </a:r>
            <a:endParaRPr lang="en-GB" sz="1600" dirty="0" smtClean="0">
              <a:sym typeface="+mn-ea"/>
            </a:endParaRPr>
          </a:p>
          <a:p>
            <a:pPr marL="0" lvl="0" indent="0" algn="l" rtl="0">
              <a:spcBef>
                <a:spcPts val="0"/>
              </a:spcBef>
              <a:spcAft>
                <a:spcPts val="0"/>
              </a:spcAft>
              <a:buNone/>
            </a:pPr>
            <a:endParaRPr lang="en-US" altLang="en-GB" sz="1600" dirty="0" smtClean="0">
              <a:effectLst>
                <a:outerShdw blurRad="38100" dist="38100" dir="2700000" algn="tl">
                  <a:srgbClr val="000000">
                    <a:alpha val="43137"/>
                  </a:srgbClr>
                </a:outerShdw>
              </a:effectLst>
              <a:sym typeface="+mn-ea"/>
            </a:endParaRPr>
          </a:p>
        </p:txBody>
      </p:sp>
      <p:pic>
        <p:nvPicPr>
          <p:cNvPr id="2" name="Picture 2" descr="A picture containing text&#10;&#10;Description automatically generated"/>
          <p:cNvPicPr>
            <a:picLocks noChangeAspect="1"/>
          </p:cNvPicPr>
          <p:nvPr/>
        </p:nvPicPr>
        <p:blipFill>
          <a:blip r:embed="rId1"/>
          <a:stretch>
            <a:fillRect/>
          </a:stretch>
        </p:blipFill>
        <p:spPr>
          <a:xfrm>
            <a:off x="27940" y="-22225"/>
            <a:ext cx="1141730" cy="1133475"/>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2:</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Admin Login frontend and backend</a:t>
            </a:r>
            <a:endParaRPr lang="en-US" sz="1800"/>
          </a:p>
          <a:p>
            <a:pPr algn="l">
              <a:buClr>
                <a:srgbClr val="C9B18E"/>
              </a:buClr>
              <a:buFont typeface="Wingdings" panose="05000000000000000000" charset="0"/>
              <a:buChar char=""/>
            </a:pPr>
            <a:r>
              <a:rPr lang="en-US" sz="1800"/>
              <a:t>Register Page frontend and backend</a:t>
            </a:r>
            <a:endParaRPr lang="en-US" sz="1800"/>
          </a:p>
          <a:p>
            <a:pPr algn="l">
              <a:buClr>
                <a:srgbClr val="C9B18E"/>
              </a:buClr>
              <a:buFont typeface="Wingdings" panose="05000000000000000000" charset="0"/>
              <a:buChar char=""/>
            </a:pPr>
            <a:r>
              <a:rPr lang="en-US" sz="1800"/>
              <a:t>Admin verify Complaint frontend and backend</a:t>
            </a:r>
            <a:endParaRPr lang="en-US" sz="1800"/>
          </a:p>
          <a:p>
            <a:pPr algn="l">
              <a:buClr>
                <a:srgbClr val="C9B18E"/>
              </a:buClr>
              <a:buFont typeface="Wingdings" panose="05000000000000000000" charset="0"/>
              <a:buChar char=""/>
            </a:pPr>
            <a:r>
              <a:rPr lang="en-US" sz="1800"/>
              <a:t>Splash screen</a:t>
            </a:r>
            <a:endParaRPr lang="en-US" sz="180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3:</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Camera Module in Adding a complaint</a:t>
            </a:r>
            <a:endParaRPr lang="en-US" sz="1800"/>
          </a:p>
          <a:p>
            <a:pPr algn="l">
              <a:buClr>
                <a:srgbClr val="C9B18E"/>
              </a:buClr>
              <a:buFont typeface="Wingdings" panose="05000000000000000000" charset="0"/>
              <a:buChar char=""/>
            </a:pPr>
            <a:r>
              <a:rPr lang="en-US" sz="1800"/>
              <a:t>Search User frontend and backend</a:t>
            </a:r>
            <a:endParaRPr lang="en-US" sz="1800"/>
          </a:p>
          <a:p>
            <a:pPr algn="l">
              <a:buClr>
                <a:srgbClr val="C9B18E"/>
              </a:buClr>
              <a:buFont typeface="Wingdings" panose="05000000000000000000" charset="0"/>
              <a:buChar char=""/>
            </a:pPr>
            <a:r>
              <a:rPr lang="en-US" sz="1800"/>
              <a:t>User Complaint Adapter and Model</a:t>
            </a:r>
            <a:endParaRPr lang="en-US" sz="1800"/>
          </a:p>
          <a:p>
            <a:pPr algn="l">
              <a:buClr>
                <a:srgbClr val="C9B18E"/>
              </a:buClr>
              <a:buFont typeface="Wingdings" panose="05000000000000000000" charset="0"/>
              <a:buChar char=""/>
            </a:pPr>
            <a:r>
              <a:rPr lang="en-US" sz="1800"/>
              <a:t>Dashboard of Admin</a:t>
            </a:r>
            <a:endParaRPr lang="en-US" sz="1800"/>
          </a:p>
          <a:p>
            <a:pPr algn="l">
              <a:buClr>
                <a:srgbClr val="C9B18E"/>
              </a:buClr>
              <a:buFont typeface="Wingdings" panose="05000000000000000000" charset="0"/>
              <a:buChar char=""/>
            </a:pPr>
            <a:endParaRPr lang="en-US" sz="1800"/>
          </a:p>
          <a:p>
            <a:pPr algn="l"/>
            <a:endParaRPr lang="en-US" sz="18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700800" y="139400"/>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800">
                <a:solidFill>
                  <a:schemeClr val="accent2"/>
                </a:solidFill>
              </a:rPr>
              <a:t>Result:</a:t>
            </a:r>
            <a:endParaRPr lang="en-US" altLang="en-GB" sz="2800">
              <a:solidFill>
                <a:schemeClr val="accent2"/>
              </a:solidFill>
            </a:endParaRPr>
          </a:p>
        </p:txBody>
      </p:sp>
      <p:pic>
        <p:nvPicPr>
          <p:cNvPr id="2" name="Picture 1" descr="WhatsApp Image 2021-06-16 at 9.10.34 PM"/>
          <p:cNvPicPr>
            <a:picLocks noChangeAspect="1"/>
          </p:cNvPicPr>
          <p:nvPr/>
        </p:nvPicPr>
        <p:blipFill>
          <a:blip r:embed="rId1"/>
          <a:stretch>
            <a:fillRect/>
          </a:stretch>
        </p:blipFill>
        <p:spPr>
          <a:xfrm>
            <a:off x="4860290" y="771525"/>
            <a:ext cx="1969770" cy="4270375"/>
          </a:xfrm>
          <a:prstGeom prst="rect">
            <a:avLst/>
          </a:prstGeom>
        </p:spPr>
      </p:pic>
      <p:sp>
        <p:nvSpPr>
          <p:cNvPr id="3" name="Google Shape;246;p41"/>
          <p:cNvSpPr txBox="1"/>
          <p:nvPr/>
        </p:nvSpPr>
        <p:spPr>
          <a:xfrm>
            <a:off x="224790" y="2260600"/>
            <a:ext cx="3341370" cy="6229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DM Serif Display"/>
              <a:buNone/>
              <a:defRPr sz="33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400">
                <a:solidFill>
                  <a:schemeClr val="accent2"/>
                </a:solidFill>
              </a:rPr>
              <a:t>Login Page of User</a:t>
            </a:r>
            <a:endParaRPr lang="en-US" altLang="en-GB" sz="2400">
              <a:solidFill>
                <a:schemeClr val="accent2"/>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89230" y="2166620"/>
            <a:ext cx="4450715" cy="812165"/>
          </a:xfrm>
        </p:spPr>
        <p:txBody>
          <a:bodyPr/>
          <a:p>
            <a:r>
              <a:rPr lang="en-US" sz="2800">
                <a:solidFill>
                  <a:schemeClr val="accent2"/>
                </a:solidFill>
              </a:rPr>
              <a:t>User register Page</a:t>
            </a:r>
            <a:endParaRPr lang="en-US" sz="28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5160010" y="125730"/>
            <a:ext cx="2257425" cy="489331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2070" y="2101850"/>
            <a:ext cx="3980815" cy="643890"/>
          </a:xfrm>
        </p:spPr>
        <p:txBody>
          <a:bodyPr/>
          <a:p>
            <a:r>
              <a:rPr lang="en-US">
                <a:solidFill>
                  <a:schemeClr val="accent2"/>
                </a:solidFill>
              </a:rPr>
              <a:t>Dashboard of User</a:t>
            </a:r>
            <a:endParaRPr lang="en-US">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5292090" y="46990"/>
            <a:ext cx="2329815" cy="504952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42875" y="1931670"/>
            <a:ext cx="4475480" cy="1280795"/>
          </a:xfrm>
        </p:spPr>
        <p:txBody>
          <a:bodyPr/>
          <a:p>
            <a:r>
              <a:rPr lang="en-US" sz="2800">
                <a:solidFill>
                  <a:schemeClr val="accent2"/>
                </a:solidFill>
              </a:rPr>
              <a:t>Add a Complaint </a:t>
            </a:r>
            <a:br>
              <a:rPr lang="en-US" sz="2800">
                <a:solidFill>
                  <a:schemeClr val="accent2"/>
                </a:solidFill>
              </a:rPr>
            </a:br>
            <a:r>
              <a:rPr lang="en-US" sz="2800">
                <a:solidFill>
                  <a:schemeClr val="accent2"/>
                </a:solidFill>
              </a:rPr>
              <a:t>&amp; Types of Complaint</a:t>
            </a:r>
            <a:endParaRPr lang="en-US" sz="28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6530975" y="35560"/>
            <a:ext cx="2340610" cy="5072380"/>
          </a:xfrm>
          <a:prstGeom prst="rect">
            <a:avLst/>
          </a:prstGeom>
        </p:spPr>
      </p:pic>
      <p:pic>
        <p:nvPicPr>
          <p:cNvPr id="4" name="Picture 3" descr="WhatsApp Image 2021-06-16 at 9.10.34 PM"/>
          <p:cNvPicPr>
            <a:picLocks noChangeAspect="1"/>
          </p:cNvPicPr>
          <p:nvPr/>
        </p:nvPicPr>
        <p:blipFill>
          <a:blip r:embed="rId2"/>
          <a:stretch>
            <a:fillRect/>
          </a:stretch>
        </p:blipFill>
        <p:spPr>
          <a:xfrm>
            <a:off x="4095115" y="35560"/>
            <a:ext cx="2339975" cy="507238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95605" y="2211705"/>
            <a:ext cx="4244340" cy="656590"/>
          </a:xfrm>
        </p:spPr>
        <p:txBody>
          <a:bodyPr/>
          <a:p>
            <a:r>
              <a:rPr lang="en-US" altLang="en-GB">
                <a:solidFill>
                  <a:schemeClr val="accent2"/>
                </a:solidFill>
                <a:sym typeface="+mn-ea"/>
              </a:rPr>
              <a:t>Login Page of Admin</a:t>
            </a:r>
            <a:br>
              <a:rPr lang="en-US" altLang="en-GB">
                <a:solidFill>
                  <a:schemeClr val="accent2"/>
                </a:solidFill>
              </a:rPr>
            </a:br>
            <a:endParaRPr lang="en-US"/>
          </a:p>
        </p:txBody>
      </p:sp>
      <p:pic>
        <p:nvPicPr>
          <p:cNvPr id="4" name="Picture 3" descr="WhatsApp Image 2021-06-16 at 9.10.34 PM"/>
          <p:cNvPicPr>
            <a:picLocks noChangeAspect="1"/>
          </p:cNvPicPr>
          <p:nvPr/>
        </p:nvPicPr>
        <p:blipFill>
          <a:blip r:embed="rId1"/>
          <a:stretch>
            <a:fillRect/>
          </a:stretch>
        </p:blipFill>
        <p:spPr>
          <a:xfrm>
            <a:off x="5868035" y="483235"/>
            <a:ext cx="1969135" cy="42697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850" y="2427605"/>
            <a:ext cx="4583430" cy="656590"/>
          </a:xfrm>
        </p:spPr>
        <p:txBody>
          <a:bodyPr/>
          <a:p>
            <a:r>
              <a:rPr lang="en-US">
                <a:solidFill>
                  <a:schemeClr val="accent2"/>
                </a:solidFill>
                <a:sym typeface="+mn-ea"/>
              </a:rPr>
              <a:t>Dashboard of Admin</a:t>
            </a:r>
            <a:br>
              <a:rPr lang="en-US">
                <a:solidFill>
                  <a:schemeClr val="accent2"/>
                </a:solidFill>
              </a:rPr>
            </a:br>
            <a:endParaRPr lang="en-US"/>
          </a:p>
        </p:txBody>
      </p:sp>
      <p:pic>
        <p:nvPicPr>
          <p:cNvPr id="4" name="Picture 3" descr="WhatsApp Image 2021-06-16 at 9.10.34 PM"/>
          <p:cNvPicPr>
            <a:picLocks noChangeAspect="1"/>
          </p:cNvPicPr>
          <p:nvPr/>
        </p:nvPicPr>
        <p:blipFill>
          <a:blip r:embed="rId1"/>
          <a:stretch>
            <a:fillRect/>
          </a:stretch>
        </p:blipFill>
        <p:spPr>
          <a:xfrm>
            <a:off x="5507990" y="51435"/>
            <a:ext cx="2324100" cy="50380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01015" y="1739265"/>
            <a:ext cx="4991100" cy="1664970"/>
          </a:xfrm>
        </p:spPr>
        <p:txBody>
          <a:bodyPr/>
          <a:p>
            <a:r>
              <a:rPr lang="en-US" sz="3200">
                <a:solidFill>
                  <a:schemeClr val="accent2"/>
                </a:solidFill>
              </a:rPr>
              <a:t>Verify Complaint</a:t>
            </a:r>
            <a:br>
              <a:rPr lang="en-US" sz="3200">
                <a:solidFill>
                  <a:schemeClr val="accent2"/>
                </a:solidFill>
              </a:rPr>
            </a:br>
            <a:r>
              <a:rPr lang="en-US" sz="3200">
                <a:solidFill>
                  <a:schemeClr val="accent2"/>
                </a:solidFill>
              </a:rPr>
              <a:t>&amp; Search users</a:t>
            </a:r>
            <a:endParaRPr lang="en-US" sz="32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4131310" y="66040"/>
            <a:ext cx="2312035" cy="5011420"/>
          </a:xfrm>
          <a:prstGeom prst="rect">
            <a:avLst/>
          </a:prstGeom>
        </p:spPr>
      </p:pic>
      <p:pic>
        <p:nvPicPr>
          <p:cNvPr id="4" name="Picture 3" descr="WhatsApp Image 2021-06-16 at 9.10.34 PM"/>
          <p:cNvPicPr>
            <a:picLocks noChangeAspect="1"/>
          </p:cNvPicPr>
          <p:nvPr/>
        </p:nvPicPr>
        <p:blipFill>
          <a:blip r:embed="rId2"/>
          <a:stretch>
            <a:fillRect/>
          </a:stretch>
        </p:blipFill>
        <p:spPr>
          <a:xfrm>
            <a:off x="6558915" y="65405"/>
            <a:ext cx="2312670" cy="5012055"/>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01435" y="13670"/>
            <a:ext cx="7742400" cy="656400"/>
          </a:xfrm>
        </p:spPr>
        <p:txBody>
          <a:bodyPr/>
          <a:p>
            <a:r>
              <a:rPr lang="en-US" sz="2800">
                <a:solidFill>
                  <a:schemeClr val="accent2"/>
                </a:solidFill>
              </a:rPr>
              <a:t>Realtime Database of Complaints and Users</a:t>
            </a:r>
            <a:endParaRPr lang="en-US" sz="2800">
              <a:solidFill>
                <a:schemeClr val="accent2"/>
              </a:solidFill>
            </a:endParaRPr>
          </a:p>
        </p:txBody>
      </p:sp>
      <p:pic>
        <p:nvPicPr>
          <p:cNvPr id="4" name="Picture 3" descr="Screenshot 2021-06-17 at 8.40.17 PM"/>
          <p:cNvPicPr>
            <a:picLocks noChangeAspect="1"/>
          </p:cNvPicPr>
          <p:nvPr/>
        </p:nvPicPr>
        <p:blipFill>
          <a:blip r:embed="rId1"/>
          <a:stretch>
            <a:fillRect/>
          </a:stretch>
        </p:blipFill>
        <p:spPr>
          <a:xfrm>
            <a:off x="922655" y="480060"/>
            <a:ext cx="7300595" cy="456311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6"/>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p>
            <a:pPr marL="114300" indent="0">
              <a:buNone/>
            </a:pPr>
            <a:r>
              <a:rPr lang="en-US" sz="1400" dirty="0">
                <a:sym typeface="+mn-ea"/>
              </a:rPr>
              <a:t>Cities all over the world are challenged with problems evolving from increasing urbanity, population growth, and density. Pointing to the complaints of the citizens in urban areas is a prime factor that can ensure the trust of different citizens.  And it is difficult for the local governing bodies to look upon all the problems all the time. So in this project, it will help the common people under the jurisdiction of the Municipal Corporation to register their grievances day-to-day complaints in their ward through a mobile application. This application provides an interface to register one’s complaint and follow it up.</a:t>
            </a:r>
            <a:endParaRPr lang="en-US" sz="1400" dirty="0">
              <a:solidFill>
                <a:schemeClr val="accent4"/>
              </a:solidFill>
              <a:sym typeface="+mn-ea"/>
            </a:endParaRPr>
          </a:p>
        </p:txBody>
      </p:sp>
      <p:sp>
        <p:nvSpPr>
          <p:cNvPr id="200" name="Google Shape;200;p3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800" u="sng">
                <a:solidFill>
                  <a:schemeClr val="accent2"/>
                </a:solidFill>
              </a:rPr>
              <a:t>Problem Statement</a:t>
            </a:r>
            <a:endParaRPr lang="en-US" altLang="en-GB" sz="2800" u="sng">
              <a:solidFill>
                <a:schemeClr val="accent2"/>
              </a:solidFil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94" name="Google Shape;294;p42"/>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Conclusion</a:t>
            </a:r>
            <a:endParaRPr lang="en-US" altLang="en-GB" u="sng"/>
          </a:p>
        </p:txBody>
      </p:sp>
      <p:sp>
        <p:nvSpPr>
          <p:cNvPr id="5" name="Text Box 4"/>
          <p:cNvSpPr txBox="1"/>
          <p:nvPr/>
        </p:nvSpPr>
        <p:spPr>
          <a:xfrm>
            <a:off x="1706880" y="1365250"/>
            <a:ext cx="6078855" cy="2861310"/>
          </a:xfrm>
          <a:prstGeom prst="rect">
            <a:avLst/>
          </a:prstGeom>
          <a:noFill/>
        </p:spPr>
        <p:txBody>
          <a:bodyPr wrap="square" rtlCol="0" anchor="t">
            <a:spAutoFit/>
          </a:bodyPr>
          <a:p>
            <a:r>
              <a:rPr lang="en-US" sz="1800" dirty="0">
                <a:solidFill>
                  <a:schemeClr val="tx1"/>
                </a:solidFill>
                <a:sym typeface="+mn-ea"/>
              </a:rPr>
              <a:t>The implementation of a complaint system in a city has a potential to make a city operations more responsive and efficient, that will assist citizens with better utilization of services provided by Municipal Corporation within a particular area but such gains are entirely dependent on citizen participation. The direct communication between the municipal corporation and the citizen to help in registered problems that citizen facing in urban areas and by continuously track them will result in a clean, peaceful and good environment</a:t>
            </a:r>
            <a:r>
              <a:rPr lang="en-US" sz="1800" dirty="0" smtClean="0">
                <a:solidFill>
                  <a:schemeClr val="tx1"/>
                </a:solidFill>
                <a:sym typeface="+mn-ea"/>
              </a:rPr>
              <a:t>.</a:t>
            </a:r>
            <a:endParaRPr lang="en-US" sz="1800" dirty="0" smtClean="0">
              <a:solidFill>
                <a:schemeClr val="tx1"/>
              </a:solidFill>
              <a:sym typeface="+mn-ea"/>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idx="2"/>
          </p:nvPr>
        </p:nvSpPr>
        <p:spPr>
          <a:xfrm>
            <a:off x="1469390" y="2048510"/>
            <a:ext cx="6438265" cy="1390015"/>
          </a:xfrm>
        </p:spPr>
        <p:txBody>
          <a:bodyPr/>
          <a:p>
            <a:pPr algn="l"/>
            <a:r>
              <a:rPr lang="en-US" sz="1800">
                <a:solidFill>
                  <a:schemeClr val="tx1"/>
                </a:solidFill>
              </a:rPr>
              <a:t>The future version of this project would consist of</a:t>
            </a:r>
            <a:br>
              <a:rPr lang="en-US" sz="1800">
                <a:solidFill>
                  <a:schemeClr val="tx1"/>
                </a:solidFill>
              </a:rPr>
            </a:br>
            <a:r>
              <a:rPr lang="en-US" sz="1800">
                <a:solidFill>
                  <a:schemeClr val="tx1"/>
                </a:solidFill>
              </a:rPr>
              <a:t>features like app notification, google maps, and OTP's to easily login to app. It can be easily deployed to use by the citizens and the Municipal Corporations.</a:t>
            </a:r>
            <a:endParaRPr lang="en-US" sz="1800">
              <a:solidFill>
                <a:schemeClr val="tx1"/>
              </a:solidFill>
            </a:endParaRPr>
          </a:p>
        </p:txBody>
      </p:sp>
      <p:sp>
        <p:nvSpPr>
          <p:cNvPr id="6" name="Title 5"/>
          <p:cNvSpPr/>
          <p:nvPr>
            <p:ph type="title" idx="4"/>
          </p:nvPr>
        </p:nvSpPr>
        <p:spPr>
          <a:xfrm>
            <a:off x="1268730" y="452755"/>
            <a:ext cx="6243955" cy="558800"/>
          </a:xfrm>
        </p:spPr>
        <p:txBody>
          <a:bodyPr/>
          <a:p>
            <a:r>
              <a:rPr lang="en-US" sz="2400" u="sng"/>
              <a:t>Future Enhancement</a:t>
            </a:r>
            <a:endParaRPr lang="en-US" sz="2400" u="sng"/>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648970" y="2171065"/>
            <a:ext cx="7846695" cy="969645"/>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ctr" rtl="0">
              <a:spcBef>
                <a:spcPts val="0"/>
              </a:spcBef>
              <a:spcAft>
                <a:spcPts val="0"/>
              </a:spcAft>
              <a:buNone/>
            </a:pPr>
            <a:r>
              <a:rPr lang="en-US" altLang="en-GB">
                <a:ln w="12700">
                  <a:solidFill>
                    <a:schemeClr val="accent5"/>
                  </a:solidFill>
                  <a:prstDash val="solid"/>
                </a:ln>
                <a:solidFill>
                  <a:schemeClr val="accent2"/>
                </a:solidFill>
                <a:effectLst/>
              </a:rPr>
              <a:t>Thank </a:t>
            </a:r>
            <a:r>
              <a:rPr lang="en-US" altLang="en-GB">
                <a:ln w="12700">
                  <a:solidFill>
                    <a:schemeClr val="accent5"/>
                  </a:solidFill>
                  <a:prstDash val="solid"/>
                </a:ln>
                <a:pattFill prst="ltDnDiag">
                  <a:fgClr>
                    <a:schemeClr val="accent5">
                      <a:lumMod val="60000"/>
                      <a:lumOff val="40000"/>
                    </a:schemeClr>
                  </a:fgClr>
                  <a:bgClr>
                    <a:schemeClr val="bg1"/>
                  </a:bgClr>
                </a:pattFill>
                <a:effectLst/>
              </a:rPr>
              <a:t>You</a:t>
            </a:r>
            <a:endParaRPr lang="en-US" altLang="en-GB">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idx="1"/>
          </p:nvPr>
        </p:nvSpPr>
        <p:spPr/>
        <p:txBody>
          <a:bodyPr/>
          <a:p>
            <a:pPr marL="285750" lvl="0" indent="-285750">
              <a:buFont typeface="Wingdings" panose="05000000000000000000" pitchFamily="2" charset="2"/>
              <a:buChar char="Ø"/>
            </a:pPr>
            <a:r>
              <a:rPr lang="en-US" sz="1400" dirty="0">
                <a:sym typeface="+mn-ea"/>
              </a:rPr>
              <a:t>The Project 'To address civic issues' is an android application. This software provides user to report the civic issues in his/her locality with multimedia content(photos).</a:t>
            </a:r>
            <a:endParaRPr lang="en-US" sz="1400" dirty="0" smtClean="0"/>
          </a:p>
          <a:p>
            <a:pPr marL="285750" lvl="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US" sz="1400" dirty="0">
                <a:sym typeface="+mn-ea"/>
              </a:rPr>
              <a:t>This system allows user to sign up and enter a complaint with photos and  admin can verify, reject, or delete the complaints</a:t>
            </a:r>
            <a:endParaRPr lang="en-US" sz="1400" dirty="0" smtClean="0"/>
          </a:p>
        </p:txBody>
      </p:sp>
      <p:sp>
        <p:nvSpPr>
          <p:cNvPr id="3" name="Title 2"/>
          <p:cNvSpPr/>
          <p:nvPr>
            <p:ph type="title"/>
          </p:nvPr>
        </p:nvSpPr>
        <p:spPr/>
        <p:txBody>
          <a:bodyPr/>
          <a:p>
            <a:r>
              <a:rPr lang="en-US" u="sng">
                <a:solidFill>
                  <a:schemeClr val="accent2"/>
                </a:solidFill>
              </a:rPr>
              <a:t>Proposed Solution</a:t>
            </a:r>
            <a:endParaRPr lang="en-US" u="sng">
              <a:solidFill>
                <a:schemeClr val="accent2"/>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7"/>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Technology Stack</a:t>
            </a:r>
            <a:endParaRPr lang="en-US" altLang="en-GB" u="sng"/>
          </a:p>
        </p:txBody>
      </p:sp>
      <p:sp>
        <p:nvSpPr>
          <p:cNvPr id="16" name="Google Shape;205;p37"/>
          <p:cNvSpPr txBox="1"/>
          <p:nvPr/>
        </p:nvSpPr>
        <p:spPr>
          <a:xfrm>
            <a:off x="1125855" y="1463675"/>
            <a:ext cx="8294370" cy="28543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DM Serif Display"/>
              <a:buNone/>
              <a:defRPr sz="4000" b="0" i="0" u="none" strike="noStrike" cap="none">
                <a:solidFill>
                  <a:schemeClr val="accent2"/>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9pPr>
          </a:lstStyle>
          <a:p>
            <a:pPr marL="0" lvl="0" indent="0" algn="l" rtl="0">
              <a:spcBef>
                <a:spcPts val="0"/>
              </a:spcBef>
              <a:spcAft>
                <a:spcPts val="0"/>
              </a:spcAft>
            </a:pPr>
            <a:r>
              <a:rPr lang="en-US" altLang="en-GB" sz="2000"/>
              <a:t>1.Android Studio</a:t>
            </a:r>
            <a:endParaRPr lang="en-US" altLang="en-GB" sz="2000"/>
          </a:p>
          <a:p>
            <a:pPr marL="457200" lvl="1" indent="0" algn="l" rtl="0">
              <a:spcBef>
                <a:spcPts val="0"/>
              </a:spcBef>
              <a:spcAft>
                <a:spcPts val="0"/>
              </a:spcAft>
            </a:pPr>
            <a:r>
              <a:rPr lang="en-US" altLang="en-GB" sz="2000"/>
              <a:t>1.XML</a:t>
            </a:r>
            <a:endParaRPr lang="en-US" altLang="en-GB" sz="2000"/>
          </a:p>
          <a:p>
            <a:pPr marL="457200" lvl="1" indent="0" algn="l" rtl="0">
              <a:spcBef>
                <a:spcPts val="0"/>
              </a:spcBef>
              <a:spcAft>
                <a:spcPts val="0"/>
              </a:spcAft>
            </a:pPr>
            <a:r>
              <a:rPr lang="en-US" altLang="en-GB" sz="2000"/>
              <a:t>2.Java</a:t>
            </a:r>
            <a:endParaRPr lang="en-US" altLang="en-GB" sz="2000"/>
          </a:p>
          <a:p>
            <a:pPr marL="457200" lvl="1" indent="0" algn="l" rtl="0">
              <a:spcBef>
                <a:spcPts val="0"/>
              </a:spcBef>
              <a:spcAft>
                <a:spcPts val="0"/>
              </a:spcAft>
            </a:pPr>
            <a:r>
              <a:rPr lang="en-US" altLang="en-GB" sz="2000"/>
              <a:t>3.Camera Module</a:t>
            </a:r>
            <a:endParaRPr lang="en-US" altLang="en-GB" sz="2000"/>
          </a:p>
          <a:p>
            <a:pPr marL="914400" lvl="1" indent="-457200" algn="l" rtl="0">
              <a:spcBef>
                <a:spcPts val="0"/>
              </a:spcBef>
              <a:spcAft>
                <a:spcPts val="0"/>
              </a:spcAft>
              <a:buAutoNum type="arabicPeriod"/>
            </a:pPr>
            <a:endParaRPr lang="en-US" altLang="en-GB" sz="2000"/>
          </a:p>
          <a:p>
            <a:pPr marL="0" lvl="0" indent="0" algn="l" rtl="0">
              <a:spcBef>
                <a:spcPts val="0"/>
              </a:spcBef>
              <a:spcAft>
                <a:spcPts val="0"/>
              </a:spcAft>
            </a:pPr>
            <a:r>
              <a:rPr lang="en-US" altLang="en-GB" sz="2000"/>
              <a:t>2.Firebase</a:t>
            </a:r>
            <a:endParaRPr lang="en-US" altLang="en-GB" sz="20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515620" y="475615"/>
            <a:ext cx="10175240" cy="10864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u="sng">
                <a:solidFill>
                  <a:schemeClr val="accent2"/>
                </a:solidFill>
              </a:rPr>
              <a:t>Phases of Development</a:t>
            </a:r>
            <a:endParaRPr lang="en-US" altLang="en-GB" sz="3200" u="sng">
              <a:solidFill>
                <a:schemeClr val="accent2"/>
              </a:solidFill>
            </a:endParaRPr>
          </a:p>
        </p:txBody>
      </p:sp>
      <p:pic>
        <p:nvPicPr>
          <p:cNvPr id="6" name="Picture 5" descr="WhatsApp Image 2021-06-18 at 2.42.57 PM"/>
          <p:cNvPicPr>
            <a:picLocks noChangeAspect="1"/>
          </p:cNvPicPr>
          <p:nvPr/>
        </p:nvPicPr>
        <p:blipFill>
          <a:blip r:embed="rId1"/>
          <a:stretch>
            <a:fillRect/>
          </a:stretch>
        </p:blipFill>
        <p:spPr>
          <a:xfrm>
            <a:off x="223520" y="1838960"/>
            <a:ext cx="8696960" cy="2771775"/>
          </a:xfrm>
          <a:prstGeom prst="rect">
            <a:avLst/>
          </a:prstGeom>
        </p:spPr>
      </p:pic>
      <p:sp>
        <p:nvSpPr>
          <p:cNvPr id="7" name="Text Box 6"/>
          <p:cNvSpPr txBox="1"/>
          <p:nvPr/>
        </p:nvSpPr>
        <p:spPr>
          <a:xfrm>
            <a:off x="1005205" y="2360930"/>
            <a:ext cx="2132965" cy="398780"/>
          </a:xfrm>
          <a:prstGeom prst="rect">
            <a:avLst/>
          </a:prstGeom>
          <a:noFill/>
        </p:spPr>
        <p:txBody>
          <a:bodyPr wrap="square" rtlCol="0">
            <a:spAutoFit/>
          </a:bodyPr>
          <a:p>
            <a:r>
              <a:rPr lang="en-US" sz="1000">
                <a:solidFill>
                  <a:schemeClr val="tx1"/>
                </a:solidFill>
              </a:rPr>
              <a:t>To devise a strategy to ease the process of submitting an issue</a:t>
            </a:r>
            <a:endParaRPr lang="en-US" sz="1000">
              <a:solidFill>
                <a:schemeClr val="tx1"/>
              </a:solidFill>
            </a:endParaRPr>
          </a:p>
        </p:txBody>
      </p:sp>
      <p:sp>
        <p:nvSpPr>
          <p:cNvPr id="8" name="Text Box 7"/>
          <p:cNvSpPr txBox="1"/>
          <p:nvPr/>
        </p:nvSpPr>
        <p:spPr>
          <a:xfrm>
            <a:off x="3778250" y="2360930"/>
            <a:ext cx="2337435" cy="398780"/>
          </a:xfrm>
          <a:prstGeom prst="rect">
            <a:avLst/>
          </a:prstGeom>
          <a:noFill/>
        </p:spPr>
        <p:txBody>
          <a:bodyPr wrap="square" rtlCol="0">
            <a:spAutoFit/>
          </a:bodyPr>
          <a:p>
            <a:r>
              <a:rPr lang="en-US" sz="1000">
                <a:solidFill>
                  <a:schemeClr val="tx1"/>
                </a:solidFill>
              </a:rPr>
              <a:t>Create seamless and effortless user experiences with a good design</a:t>
            </a:r>
            <a:endParaRPr lang="en-US" sz="1000">
              <a:solidFill>
                <a:schemeClr val="tx1"/>
              </a:solidFill>
            </a:endParaRPr>
          </a:p>
        </p:txBody>
      </p:sp>
      <p:sp>
        <p:nvSpPr>
          <p:cNvPr id="9" name="Text Box 8"/>
          <p:cNvSpPr txBox="1"/>
          <p:nvPr/>
        </p:nvSpPr>
        <p:spPr>
          <a:xfrm>
            <a:off x="4547235" y="3903345"/>
            <a:ext cx="1823720" cy="398780"/>
          </a:xfrm>
          <a:prstGeom prst="rect">
            <a:avLst/>
          </a:prstGeom>
          <a:noFill/>
        </p:spPr>
        <p:txBody>
          <a:bodyPr wrap="square" rtlCol="0">
            <a:spAutoFit/>
          </a:bodyPr>
          <a:p>
            <a:r>
              <a:rPr lang="en-US" sz="1000">
                <a:solidFill>
                  <a:schemeClr val="tx1"/>
                </a:solidFill>
              </a:rPr>
              <a:t>Using Firebase as backend</a:t>
            </a:r>
            <a:endParaRPr lang="en-US" sz="1000">
              <a:solidFill>
                <a:schemeClr val="tx1"/>
              </a:solidFill>
            </a:endParaRPr>
          </a:p>
          <a:p>
            <a:r>
              <a:rPr lang="en-US" sz="1000">
                <a:solidFill>
                  <a:schemeClr val="tx1"/>
                </a:solidFill>
              </a:rPr>
              <a:t>and Java, XML as frontend</a:t>
            </a:r>
            <a:endParaRPr lang="en-US" sz="1000">
              <a:solidFill>
                <a:schemeClr val="tx1"/>
              </a:solidFill>
            </a:endParaRPr>
          </a:p>
        </p:txBody>
      </p:sp>
      <p:sp>
        <p:nvSpPr>
          <p:cNvPr id="10" name="Text Box 9"/>
          <p:cNvSpPr txBox="1"/>
          <p:nvPr/>
        </p:nvSpPr>
        <p:spPr>
          <a:xfrm>
            <a:off x="6809105" y="2360930"/>
            <a:ext cx="2111375" cy="398780"/>
          </a:xfrm>
          <a:prstGeom prst="rect">
            <a:avLst/>
          </a:prstGeom>
          <a:noFill/>
        </p:spPr>
        <p:txBody>
          <a:bodyPr wrap="square" rtlCol="0">
            <a:spAutoFit/>
          </a:bodyPr>
          <a:p>
            <a:r>
              <a:rPr lang="en-US" sz="1000">
                <a:solidFill>
                  <a:schemeClr val="tx1"/>
                </a:solidFill>
              </a:rPr>
              <a:t>Tested with series of complaints and Result has been checked</a:t>
            </a:r>
            <a:endParaRPr lang="en-US" sz="1000">
              <a:solidFill>
                <a:schemeClr val="tx1"/>
              </a:solidFill>
            </a:endParaRPr>
          </a:p>
        </p:txBody>
      </p:sp>
      <p:sp>
        <p:nvSpPr>
          <p:cNvPr id="11" name="Text Box 10"/>
          <p:cNvSpPr txBox="1"/>
          <p:nvPr/>
        </p:nvSpPr>
        <p:spPr>
          <a:xfrm>
            <a:off x="1790065" y="3903345"/>
            <a:ext cx="1770380" cy="398780"/>
          </a:xfrm>
          <a:prstGeom prst="rect">
            <a:avLst/>
          </a:prstGeom>
          <a:noFill/>
        </p:spPr>
        <p:txBody>
          <a:bodyPr wrap="none" rtlCol="0">
            <a:spAutoFit/>
          </a:bodyPr>
          <a:p>
            <a:r>
              <a:rPr lang="en-US" sz="1000">
                <a:solidFill>
                  <a:schemeClr val="tx1"/>
                </a:solidFill>
              </a:rPr>
              <a:t>Identified Requirements and</a:t>
            </a:r>
            <a:endParaRPr lang="en-US" sz="1000">
              <a:solidFill>
                <a:schemeClr val="tx1"/>
              </a:solidFill>
            </a:endParaRPr>
          </a:p>
          <a:p>
            <a:r>
              <a:rPr lang="en-US" sz="1000">
                <a:solidFill>
                  <a:schemeClr val="tx1"/>
                </a:solidFill>
              </a:rPr>
              <a:t> prepared technology stack</a:t>
            </a:r>
            <a:endParaRPr lang="en-US" sz="1000">
              <a:solidFill>
                <a:schemeClr val="tx1"/>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156845" y="1954530"/>
            <a:ext cx="3870960" cy="12331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90204"/>
              <a:buNone/>
            </a:pPr>
            <a:r>
              <a:rPr lang="en-US" altLang="en-GB" sz="3200">
                <a:solidFill>
                  <a:schemeClr val="accent2"/>
                </a:solidFill>
              </a:rPr>
              <a:t>Architecture Diagram</a:t>
            </a:r>
            <a:endParaRPr lang="en-US" altLang="en-GB" sz="3200">
              <a:solidFill>
                <a:schemeClr val="accent2"/>
              </a:solidFill>
            </a:endParaRPr>
          </a:p>
        </p:txBody>
      </p:sp>
      <p:pic>
        <p:nvPicPr>
          <p:cNvPr id="2" name="Picture 1" descr="Architect"/>
          <p:cNvPicPr>
            <a:picLocks noChangeAspect="1"/>
          </p:cNvPicPr>
          <p:nvPr/>
        </p:nvPicPr>
        <p:blipFill>
          <a:blip r:embed="rId1"/>
          <a:stretch>
            <a:fillRect/>
          </a:stretch>
        </p:blipFill>
        <p:spPr>
          <a:xfrm>
            <a:off x="2973070" y="21590"/>
            <a:ext cx="6085840" cy="510032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622300" y="2061210"/>
            <a:ext cx="3043555" cy="5753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90204"/>
              <a:buNone/>
            </a:pPr>
            <a:r>
              <a:rPr lang="en-US" altLang="en-GB" sz="4000">
                <a:solidFill>
                  <a:schemeClr val="accent2"/>
                </a:solidFill>
              </a:rPr>
              <a:t>Use-Case Diagram</a:t>
            </a:r>
            <a:endParaRPr lang="en-US" altLang="en-GB" sz="4000">
              <a:solidFill>
                <a:schemeClr val="accent2"/>
              </a:solidFill>
            </a:endParaRPr>
          </a:p>
        </p:txBody>
      </p:sp>
      <p:pic>
        <p:nvPicPr>
          <p:cNvPr id="2" name="Picture 1" descr="WhatsApp Image 2021-06-15 at 7.03.59 PM"/>
          <p:cNvPicPr>
            <a:picLocks noChangeAspect="1"/>
          </p:cNvPicPr>
          <p:nvPr/>
        </p:nvPicPr>
        <p:blipFill>
          <a:blip r:embed="rId1"/>
          <a:stretch>
            <a:fillRect/>
          </a:stretch>
        </p:blipFill>
        <p:spPr>
          <a:xfrm>
            <a:off x="4176395" y="-17145"/>
            <a:ext cx="4947285" cy="517842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799225" y="2078780"/>
            <a:ext cx="3871200"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90204"/>
              <a:buNone/>
            </a:pPr>
            <a:r>
              <a:rPr lang="en-US" altLang="en-GB" sz="4000">
                <a:solidFill>
                  <a:schemeClr val="accent2"/>
                </a:solidFill>
              </a:rPr>
              <a:t>Activity Diagram</a:t>
            </a:r>
            <a:endParaRPr lang="en-US" altLang="en-GB" sz="4000">
              <a:solidFill>
                <a:schemeClr val="accent2"/>
              </a:solidFill>
            </a:endParaRPr>
          </a:p>
        </p:txBody>
      </p:sp>
      <p:pic>
        <p:nvPicPr>
          <p:cNvPr id="2" name="Picture 1" descr="WhatsApp Image 2021-06-15 at 6.48.17 PM"/>
          <p:cNvPicPr>
            <a:picLocks noChangeAspect="1"/>
          </p:cNvPicPr>
          <p:nvPr/>
        </p:nvPicPr>
        <p:blipFill>
          <a:blip r:embed="rId1"/>
          <a:stretch>
            <a:fillRect/>
          </a:stretch>
        </p:blipFill>
        <p:spPr>
          <a:xfrm>
            <a:off x="4840605" y="-29210"/>
            <a:ext cx="4331335" cy="5202555"/>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1:</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User Login Page frontend and backend</a:t>
            </a:r>
            <a:endParaRPr lang="en-US" sz="1800"/>
          </a:p>
          <a:p>
            <a:pPr algn="l">
              <a:buClr>
                <a:srgbClr val="C9B18E"/>
              </a:buClr>
              <a:buFont typeface="Wingdings" panose="05000000000000000000" charset="0"/>
              <a:buChar char=""/>
            </a:pPr>
            <a:r>
              <a:rPr lang="en-US" sz="1800"/>
              <a:t>Adding a Complaint frontend and backend</a:t>
            </a:r>
            <a:endParaRPr lang="en-US" sz="1800"/>
          </a:p>
          <a:p>
            <a:pPr algn="l">
              <a:buClr>
                <a:srgbClr val="C9B18E"/>
              </a:buClr>
              <a:buFont typeface="Wingdings" panose="05000000000000000000" charset="0"/>
              <a:buChar char=""/>
            </a:pPr>
            <a:r>
              <a:rPr lang="en-US" sz="1800"/>
              <a:t>View Complaint frontend and backend</a:t>
            </a:r>
            <a:endParaRPr lang="en-US" sz="1800"/>
          </a:p>
          <a:p>
            <a:pPr algn="l">
              <a:buClr>
                <a:srgbClr val="C9B18E"/>
              </a:buClr>
              <a:buFont typeface="Wingdings" panose="05000000000000000000" charset="0"/>
              <a:buChar char=""/>
            </a:pPr>
            <a:r>
              <a:rPr lang="en-US" sz="1800"/>
              <a:t>Dashboard of User</a:t>
            </a:r>
            <a:endParaRPr lang="en-US" sz="1800"/>
          </a:p>
        </p:txBody>
      </p:sp>
    </p:spTree>
  </p:cSld>
  <p:clrMapOvr>
    <a:masterClrMapping/>
  </p:clrMapOvr>
  <p:transition>
    <p:fade/>
  </p:transition>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3143</Words>
  <Application>WPS Presentation</Application>
  <PresentationFormat/>
  <Paragraphs>105</Paragraphs>
  <Slides>22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SimSun</vt:lpstr>
      <vt:lpstr>Wingdings</vt:lpstr>
      <vt:lpstr>Arial</vt:lpstr>
      <vt:lpstr>DM Serif Display</vt:lpstr>
      <vt:lpstr>Thonburi</vt:lpstr>
      <vt:lpstr>Didact Gothic</vt:lpstr>
      <vt:lpstr>Muli</vt:lpstr>
      <vt:lpstr>Roboto</vt:lpstr>
      <vt:lpstr>Apple SD Gothic Neo</vt:lpstr>
      <vt:lpstr>Wingdings</vt:lpstr>
      <vt:lpstr>微软雅黑</vt:lpstr>
      <vt:lpstr>汉仪旗黑</vt:lpstr>
      <vt:lpstr>Arial Unicode MS</vt:lpstr>
      <vt:lpstr>宋体-简</vt:lpstr>
      <vt:lpstr>Darkle Slideshow by Slidesgo</vt:lpstr>
      <vt:lpstr>Android application to address CIVIC ISSUES by helping citizens to get in touch with local authorities</vt:lpstr>
      <vt:lpstr>Problem Statement</vt:lpstr>
      <vt:lpstr>Proposed Solution</vt:lpstr>
      <vt:lpstr>Technology Stack</vt:lpstr>
      <vt:lpstr>Phases of Development</vt:lpstr>
      <vt:lpstr>Architecture Diagram</vt:lpstr>
      <vt:lpstr>Use-Case Diagram</vt:lpstr>
      <vt:lpstr>Activity Diagram</vt:lpstr>
      <vt:lpstr>Contribution Of Student 1:</vt:lpstr>
      <vt:lpstr>Contribution Of Student 2:</vt:lpstr>
      <vt:lpstr>Contribution Of Student 3:</vt:lpstr>
      <vt:lpstr>Result:</vt:lpstr>
      <vt:lpstr>User register Page</vt:lpstr>
      <vt:lpstr>Dashboard of User</vt:lpstr>
      <vt:lpstr>Add a Complaint  &amp; Types of Complaint</vt:lpstr>
      <vt:lpstr>Login Page of Admin </vt:lpstr>
      <vt:lpstr>Dashboard of Admin </vt:lpstr>
      <vt:lpstr>Verify Complaint &amp; Search users</vt:lpstr>
      <vt:lpstr>Realtime Database of Complaints and Users</vt:lpstr>
      <vt:lpstr>Conclusion</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TO ADDRESS CIVIC ISSUES BY HELPING CITIZENS TO GET IN TOUCH WITH LOCAL AUTHORITIES</dc:title>
  <dc:creator/>
  <cp:lastModifiedBy>dheeraj</cp:lastModifiedBy>
  <cp:revision>22</cp:revision>
  <dcterms:created xsi:type="dcterms:W3CDTF">2021-06-19T03:39:22Z</dcterms:created>
  <dcterms:modified xsi:type="dcterms:W3CDTF">2021-06-19T03:39:22Z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