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717" r:id="rId4"/>
  </p:sldMasterIdLst>
  <p:sldIdLst>
    <p:sldId id="348" r:id="rId5"/>
    <p:sldId id="333" r:id="rId6"/>
    <p:sldId id="265"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8282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34" autoAdjust="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97280" y="758952"/>
            <a:ext cx="10058400" cy="3566160"/>
          </a:xfrm>
          <a:prstGeom prst="rect">
            <a:avLst/>
          </a:prstGeo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6/12/2020</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11" name="Oval 10">
            <a:extLst>
              <a:ext uri="{FF2B5EF4-FFF2-40B4-BE49-F238E27FC236}">
                <a16:creationId xmlns:a16="http://schemas.microsoft.com/office/drawing/2014/main" id="{68EC5FC9-F7D0-0141-850B-7623CA81A775}"/>
              </a:ext>
            </a:extLst>
          </p:cNvPr>
          <p:cNvSpPr/>
          <p:nvPr userDrawn="1"/>
        </p:nvSpPr>
        <p:spPr>
          <a:xfrm>
            <a:off x="10429390" y="360726"/>
            <a:ext cx="1035859" cy="1035859"/>
          </a:xfrm>
          <a:prstGeom prst="ellipse">
            <a:avLst/>
          </a:prstGeom>
          <a:noFill/>
          <a:ln w="38100">
            <a:solidFill>
              <a:schemeClr val="accent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B8F839E6-7F1F-6E4D-B83C-F5DA99E98229}"/>
              </a:ext>
            </a:extLst>
          </p:cNvPr>
          <p:cNvSpPr/>
          <p:nvPr userDrawn="1"/>
        </p:nvSpPr>
        <p:spPr>
          <a:xfrm>
            <a:off x="10337662" y="4398630"/>
            <a:ext cx="1700492" cy="1700492"/>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5EACA50E-A3A8-9D41-B30C-03B00FB2DEF0}"/>
              </a:ext>
            </a:extLst>
          </p:cNvPr>
          <p:cNvSpPr/>
          <p:nvPr userDrawn="1"/>
        </p:nvSpPr>
        <p:spPr>
          <a:xfrm>
            <a:off x="5664569" y="541205"/>
            <a:ext cx="283407" cy="283407"/>
          </a:xfrm>
          <a:prstGeom prst="ellipse">
            <a:avLst/>
          </a:prstGeom>
          <a:solidFill>
            <a:schemeClr val="accent6"/>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EA92073B-F20B-034A-BC3A-9B993F0DD0BA}"/>
              </a:ext>
            </a:extLst>
          </p:cNvPr>
          <p:cNvSpPr/>
          <p:nvPr userDrawn="1"/>
        </p:nvSpPr>
        <p:spPr>
          <a:xfrm>
            <a:off x="458087" y="5430446"/>
            <a:ext cx="99011" cy="99011"/>
          </a:xfrm>
          <a:prstGeom prst="ellipse">
            <a:avLst/>
          </a:prstGeom>
          <a:solidFill>
            <a:schemeClr val="accent4"/>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C4091F50-D240-B145-B0B1-DAEDDFDE34AD}"/>
              </a:ext>
            </a:extLst>
          </p:cNvPr>
          <p:cNvSpPr/>
          <p:nvPr userDrawn="1"/>
        </p:nvSpPr>
        <p:spPr>
          <a:xfrm>
            <a:off x="0" y="-1994"/>
            <a:ext cx="1700492" cy="1700492"/>
          </a:xfrm>
          <a:prstGeom prst="ellipse">
            <a:avLst/>
          </a:prstGeom>
          <a:noFill/>
          <a:ln w="38100">
            <a:solidFill>
              <a:schemeClr val="accent5"/>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6727005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Two Content 2">
    <p:spTree>
      <p:nvGrpSpPr>
        <p:cNvPr id="1" name=""/>
        <p:cNvGrpSpPr/>
        <p:nvPr/>
      </p:nvGrpSpPr>
      <p:grpSpPr>
        <a:xfrm>
          <a:off x="0" y="0"/>
          <a:ext cx="0" cy="0"/>
          <a:chOff x="0" y="0"/>
          <a:chExt cx="0" cy="0"/>
        </a:xfrm>
      </p:grpSpPr>
      <p:sp>
        <p:nvSpPr>
          <p:cNvPr id="13" name="Oval 12">
            <a:extLst>
              <a:ext uri="{FF2B5EF4-FFF2-40B4-BE49-F238E27FC236}">
                <a16:creationId xmlns:a16="http://schemas.microsoft.com/office/drawing/2014/main" id="{71DAD948-6707-714E-9E8F-26A36F4AE20E}"/>
              </a:ext>
            </a:extLst>
          </p:cNvPr>
          <p:cNvSpPr/>
          <p:nvPr userDrawn="1"/>
        </p:nvSpPr>
        <p:spPr>
          <a:xfrm>
            <a:off x="10429390" y="360726"/>
            <a:ext cx="1035859" cy="1035859"/>
          </a:xfrm>
          <a:prstGeom prst="ellipse">
            <a:avLst/>
          </a:prstGeom>
          <a:no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E5F81511-AC79-6748-869A-9982CD568B16}"/>
              </a:ext>
            </a:extLst>
          </p:cNvPr>
          <p:cNvSpPr/>
          <p:nvPr userDrawn="1"/>
        </p:nvSpPr>
        <p:spPr>
          <a:xfrm>
            <a:off x="10337662" y="4398630"/>
            <a:ext cx="1700492" cy="1700492"/>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Picture Placeholder 5">
            <a:extLst>
              <a:ext uri="{FF2B5EF4-FFF2-40B4-BE49-F238E27FC236}">
                <a16:creationId xmlns:a16="http://schemas.microsoft.com/office/drawing/2014/main" id="{A6F72D4E-9F4D-6341-9F9E-63E01AF59B47}"/>
              </a:ext>
            </a:extLst>
          </p:cNvPr>
          <p:cNvSpPr>
            <a:spLocks noGrp="1"/>
          </p:cNvSpPr>
          <p:nvPr>
            <p:ph type="pic" sz="quarter" idx="13"/>
          </p:nvPr>
        </p:nvSpPr>
        <p:spPr>
          <a:xfrm>
            <a:off x="5654414" y="265113"/>
            <a:ext cx="6089650" cy="6089650"/>
          </a:xfrm>
          <a:prstGeom prst="ellipse">
            <a:avLst/>
          </a:prstGeom>
          <a:gradFill flip="none" rotWithShape="1">
            <a:gsLst>
              <a:gs pos="0">
                <a:schemeClr val="accent6">
                  <a:lumMod val="89000"/>
                </a:schemeClr>
              </a:gs>
              <a:gs pos="23000">
                <a:schemeClr val="accent6">
                  <a:lumMod val="89000"/>
                </a:schemeClr>
              </a:gs>
              <a:gs pos="69000">
                <a:schemeClr val="accent6">
                  <a:lumMod val="75000"/>
                </a:schemeClr>
              </a:gs>
              <a:gs pos="97000">
                <a:schemeClr val="accent6">
                  <a:lumMod val="70000"/>
                </a:schemeClr>
              </a:gs>
            </a:gsLst>
            <a:path path="circle">
              <a:fillToRect l="50000" t="50000" r="50000" b="50000"/>
            </a:path>
            <a:tileRect/>
          </a:gradFill>
        </p:spPr>
        <p:txBody>
          <a:bodyPr/>
          <a:lstStyle/>
          <a:p>
            <a:r>
              <a:rPr lang="en-US"/>
              <a:t>Click icon to add picture</a:t>
            </a:r>
            <a:endParaRPr lang="en-US" dirty="0"/>
          </a:p>
        </p:txBody>
      </p:sp>
      <p:sp>
        <p:nvSpPr>
          <p:cNvPr id="2" name="Date Placeholder 1"/>
          <p:cNvSpPr>
            <a:spLocks noGrp="1"/>
          </p:cNvSpPr>
          <p:nvPr>
            <p:ph type="dt" sz="half" idx="10"/>
          </p:nvPr>
        </p:nvSpPr>
        <p:spPr/>
        <p:txBody>
          <a:bodyPr/>
          <a:lstStyle/>
          <a:p>
            <a:fld id="{4EDE50D6-574B-40AF-946F-D52A04ADE379}" type="datetime1">
              <a:rPr lang="en-US" smtClean="0"/>
              <a:t>6/12/2020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
        <p:nvSpPr>
          <p:cNvPr id="18" name="Content Placeholder 2">
            <a:extLst>
              <a:ext uri="{FF2B5EF4-FFF2-40B4-BE49-F238E27FC236}">
                <a16:creationId xmlns:a16="http://schemas.microsoft.com/office/drawing/2014/main" id="{A2F758DC-4792-1D42-83A8-ED4E6CD5F7E3}"/>
              </a:ext>
            </a:extLst>
          </p:cNvPr>
          <p:cNvSpPr>
            <a:spLocks noGrp="1"/>
          </p:cNvSpPr>
          <p:nvPr>
            <p:ph sz="half" idx="1"/>
          </p:nvPr>
        </p:nvSpPr>
        <p:spPr>
          <a:xfrm>
            <a:off x="1097279" y="2322728"/>
            <a:ext cx="4144096" cy="4032225"/>
          </a:xfrm>
        </p:spPr>
        <p:txBody>
          <a:bodyPr anchor="t">
            <a:normAutofit/>
          </a:bodyPr>
          <a:lstStyle>
            <a:lvl1pPr>
              <a:defRPr sz="1600"/>
            </a:lvl1pPr>
            <a:lvl2pPr>
              <a:defRPr sz="1400"/>
            </a:lvl2pPr>
            <a:lvl3pPr>
              <a:defRPr sz="12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Oval 10">
            <a:extLst>
              <a:ext uri="{FF2B5EF4-FFF2-40B4-BE49-F238E27FC236}">
                <a16:creationId xmlns:a16="http://schemas.microsoft.com/office/drawing/2014/main" id="{2CB8633A-7C70-3C48-8FEE-69941AF2B466}"/>
              </a:ext>
            </a:extLst>
          </p:cNvPr>
          <p:cNvSpPr/>
          <p:nvPr userDrawn="1"/>
        </p:nvSpPr>
        <p:spPr>
          <a:xfrm>
            <a:off x="5535466" y="5600935"/>
            <a:ext cx="643415" cy="643415"/>
          </a:xfrm>
          <a:prstGeom prst="ellipse">
            <a:avLst/>
          </a:prstGeom>
          <a:noFill/>
          <a:ln w="38100">
            <a:solidFill>
              <a:schemeClr val="accent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a:extLst>
              <a:ext uri="{FF2B5EF4-FFF2-40B4-BE49-F238E27FC236}">
                <a16:creationId xmlns:a16="http://schemas.microsoft.com/office/drawing/2014/main" id="{23B967D9-597D-E14A-AE80-4C3877655FB2}"/>
              </a:ext>
            </a:extLst>
          </p:cNvPr>
          <p:cNvSpPr/>
          <p:nvPr userDrawn="1"/>
        </p:nvSpPr>
        <p:spPr>
          <a:xfrm>
            <a:off x="5664569" y="541205"/>
            <a:ext cx="283407" cy="283407"/>
          </a:xfrm>
          <a:prstGeom prst="ellipse">
            <a:avLst/>
          </a:prstGeom>
          <a:solidFill>
            <a:schemeClr val="accent5"/>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Oval 20">
            <a:extLst>
              <a:ext uri="{FF2B5EF4-FFF2-40B4-BE49-F238E27FC236}">
                <a16:creationId xmlns:a16="http://schemas.microsoft.com/office/drawing/2014/main" id="{B7114435-8CC0-E744-B541-8EF28B774ECF}"/>
              </a:ext>
            </a:extLst>
          </p:cNvPr>
          <p:cNvSpPr/>
          <p:nvPr userDrawn="1"/>
        </p:nvSpPr>
        <p:spPr>
          <a:xfrm flipV="1">
            <a:off x="11885583" y="3453319"/>
            <a:ext cx="167338" cy="167338"/>
          </a:xfrm>
          <a:prstGeom prst="ellipse">
            <a:avLst/>
          </a:prstGeom>
          <a:solidFill>
            <a:schemeClr val="accent2"/>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0" name="Group 29">
            <a:extLst>
              <a:ext uri="{FF2B5EF4-FFF2-40B4-BE49-F238E27FC236}">
                <a16:creationId xmlns:a16="http://schemas.microsoft.com/office/drawing/2014/main" id="{BB844B6D-9772-1D4A-A22A-19F6A1250CD6}"/>
              </a:ext>
            </a:extLst>
          </p:cNvPr>
          <p:cNvGrpSpPr/>
          <p:nvPr userDrawn="1"/>
        </p:nvGrpSpPr>
        <p:grpSpPr>
          <a:xfrm rot="5400000">
            <a:off x="-21619" y="1088453"/>
            <a:ext cx="910099" cy="99010"/>
            <a:chOff x="622418" y="280927"/>
            <a:chExt cx="2335705" cy="254101"/>
          </a:xfrm>
        </p:grpSpPr>
        <p:sp>
          <p:nvSpPr>
            <p:cNvPr id="31" name="Oval 30">
              <a:extLst>
                <a:ext uri="{FF2B5EF4-FFF2-40B4-BE49-F238E27FC236}">
                  <a16:creationId xmlns:a16="http://schemas.microsoft.com/office/drawing/2014/main" id="{4834FA13-7139-8546-99A9-CF39B5EDFDF5}"/>
                </a:ext>
              </a:extLst>
            </p:cNvPr>
            <p:cNvSpPr/>
            <p:nvPr userDrawn="1"/>
          </p:nvSpPr>
          <p:spPr>
            <a:xfrm>
              <a:off x="1038739" y="280927"/>
              <a:ext cx="254101" cy="254101"/>
            </a:xfrm>
            <a:prstGeom prst="ellipse">
              <a:avLst/>
            </a:prstGeom>
            <a:solidFill>
              <a:schemeClr val="accent2"/>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Oval 31">
              <a:extLst>
                <a:ext uri="{FF2B5EF4-FFF2-40B4-BE49-F238E27FC236}">
                  <a16:creationId xmlns:a16="http://schemas.microsoft.com/office/drawing/2014/main" id="{9746C656-7A16-8445-80B5-88C23703E694}"/>
                </a:ext>
              </a:extLst>
            </p:cNvPr>
            <p:cNvSpPr/>
            <p:nvPr userDrawn="1"/>
          </p:nvSpPr>
          <p:spPr>
            <a:xfrm>
              <a:off x="1455060" y="280927"/>
              <a:ext cx="254101" cy="254101"/>
            </a:xfrm>
            <a:prstGeom prst="ellipse">
              <a:avLst/>
            </a:prstGeom>
            <a:solidFill>
              <a:schemeClr val="accent3"/>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Oval 32">
              <a:extLst>
                <a:ext uri="{FF2B5EF4-FFF2-40B4-BE49-F238E27FC236}">
                  <a16:creationId xmlns:a16="http://schemas.microsoft.com/office/drawing/2014/main" id="{1E0A223A-22AD-6D40-9B6F-62F488036D58}"/>
                </a:ext>
              </a:extLst>
            </p:cNvPr>
            <p:cNvSpPr/>
            <p:nvPr userDrawn="1"/>
          </p:nvSpPr>
          <p:spPr>
            <a:xfrm>
              <a:off x="1871381" y="280927"/>
              <a:ext cx="254101" cy="254101"/>
            </a:xfrm>
            <a:prstGeom prst="ellipse">
              <a:avLst/>
            </a:prstGeom>
            <a:solidFill>
              <a:schemeClr val="accent4"/>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Oval 33">
              <a:extLst>
                <a:ext uri="{FF2B5EF4-FFF2-40B4-BE49-F238E27FC236}">
                  <a16:creationId xmlns:a16="http://schemas.microsoft.com/office/drawing/2014/main" id="{1DB8FD84-D022-E842-9B56-88F0574EBD30}"/>
                </a:ext>
              </a:extLst>
            </p:cNvPr>
            <p:cNvSpPr/>
            <p:nvPr userDrawn="1"/>
          </p:nvSpPr>
          <p:spPr>
            <a:xfrm>
              <a:off x="2287702" y="280927"/>
              <a:ext cx="254101" cy="254101"/>
            </a:xfrm>
            <a:prstGeom prst="ellipse">
              <a:avLst/>
            </a:prstGeom>
            <a:solidFill>
              <a:schemeClr val="accent5"/>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Oval 34">
              <a:extLst>
                <a:ext uri="{FF2B5EF4-FFF2-40B4-BE49-F238E27FC236}">
                  <a16:creationId xmlns:a16="http://schemas.microsoft.com/office/drawing/2014/main" id="{42F4DC0E-4CC4-374D-BE14-132577B95A70}"/>
                </a:ext>
              </a:extLst>
            </p:cNvPr>
            <p:cNvSpPr/>
            <p:nvPr userDrawn="1"/>
          </p:nvSpPr>
          <p:spPr>
            <a:xfrm>
              <a:off x="2704022" y="280927"/>
              <a:ext cx="254101" cy="254101"/>
            </a:xfrm>
            <a:prstGeom prst="ellipse">
              <a:avLst/>
            </a:prstGeom>
            <a:solidFill>
              <a:schemeClr val="accent6"/>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Oval 35">
              <a:extLst>
                <a:ext uri="{FF2B5EF4-FFF2-40B4-BE49-F238E27FC236}">
                  <a16:creationId xmlns:a16="http://schemas.microsoft.com/office/drawing/2014/main" id="{A4E00522-1D16-F244-89FE-668EEBD08F2B}"/>
                </a:ext>
              </a:extLst>
            </p:cNvPr>
            <p:cNvSpPr/>
            <p:nvPr userDrawn="1"/>
          </p:nvSpPr>
          <p:spPr>
            <a:xfrm>
              <a:off x="622418" y="280927"/>
              <a:ext cx="254101" cy="254101"/>
            </a:xfrm>
            <a:prstGeom prst="ellipse">
              <a:avLst/>
            </a:pr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7" name="Title 1">
            <a:extLst>
              <a:ext uri="{FF2B5EF4-FFF2-40B4-BE49-F238E27FC236}">
                <a16:creationId xmlns:a16="http://schemas.microsoft.com/office/drawing/2014/main" id="{C4C5AC59-B537-D54C-9B5C-55B75E9117A7}"/>
              </a:ext>
            </a:extLst>
          </p:cNvPr>
          <p:cNvSpPr>
            <a:spLocks noGrp="1"/>
          </p:cNvSpPr>
          <p:nvPr>
            <p:ph type="title" hasCustomPrompt="1"/>
          </p:nvPr>
        </p:nvSpPr>
        <p:spPr>
          <a:xfrm>
            <a:off x="1097280" y="421817"/>
            <a:ext cx="4144095" cy="1369074"/>
          </a:xfrm>
          <a:prstGeom prst="rect">
            <a:avLst/>
          </a:prstGeom>
        </p:spPr>
        <p:txBody>
          <a:bodyPr lIns="0" rIns="0" anchor="ctr">
            <a:normAutofit/>
          </a:bodyPr>
          <a:lstStyle>
            <a:lvl1pPr>
              <a:defRPr sz="4000" cap="all" baseline="0"/>
            </a:lvl1pPr>
          </a:lstStyle>
          <a:p>
            <a:r>
              <a:rPr lang="en-US" dirty="0"/>
              <a:t>Title Goes Here</a:t>
            </a:r>
          </a:p>
        </p:txBody>
      </p:sp>
    </p:spTree>
    <p:extLst>
      <p:ext uri="{BB962C8B-B14F-4D97-AF65-F5344CB8AC3E}">
        <p14:creationId xmlns:p14="http://schemas.microsoft.com/office/powerpoint/2010/main" val="12538301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6/12/2020</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grpSp>
        <p:nvGrpSpPr>
          <p:cNvPr id="21" name="Group 20">
            <a:extLst>
              <a:ext uri="{FF2B5EF4-FFF2-40B4-BE49-F238E27FC236}">
                <a16:creationId xmlns:a16="http://schemas.microsoft.com/office/drawing/2014/main" id="{7A2141DD-8D8D-FA43-BD4F-2CFC93C87782}"/>
              </a:ext>
            </a:extLst>
          </p:cNvPr>
          <p:cNvGrpSpPr/>
          <p:nvPr userDrawn="1"/>
        </p:nvGrpSpPr>
        <p:grpSpPr>
          <a:xfrm rot="5400000">
            <a:off x="-21619" y="1088453"/>
            <a:ext cx="910099" cy="99010"/>
            <a:chOff x="622418" y="280927"/>
            <a:chExt cx="2335705" cy="254101"/>
          </a:xfrm>
        </p:grpSpPr>
        <p:sp>
          <p:nvSpPr>
            <p:cNvPr id="22" name="Oval 21">
              <a:extLst>
                <a:ext uri="{FF2B5EF4-FFF2-40B4-BE49-F238E27FC236}">
                  <a16:creationId xmlns:a16="http://schemas.microsoft.com/office/drawing/2014/main" id="{71A62821-5E0F-DE41-B5C2-17A3A7277F4E}"/>
                </a:ext>
              </a:extLst>
            </p:cNvPr>
            <p:cNvSpPr/>
            <p:nvPr userDrawn="1"/>
          </p:nvSpPr>
          <p:spPr>
            <a:xfrm>
              <a:off x="1038739" y="280927"/>
              <a:ext cx="254101" cy="254101"/>
            </a:xfrm>
            <a:prstGeom prst="ellipse">
              <a:avLst/>
            </a:prstGeom>
            <a:solidFill>
              <a:schemeClr val="accent2"/>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Oval 22">
              <a:extLst>
                <a:ext uri="{FF2B5EF4-FFF2-40B4-BE49-F238E27FC236}">
                  <a16:creationId xmlns:a16="http://schemas.microsoft.com/office/drawing/2014/main" id="{C311AE14-D8F0-1D4C-9D8D-603836582793}"/>
                </a:ext>
              </a:extLst>
            </p:cNvPr>
            <p:cNvSpPr/>
            <p:nvPr userDrawn="1"/>
          </p:nvSpPr>
          <p:spPr>
            <a:xfrm>
              <a:off x="1455060" y="280927"/>
              <a:ext cx="254101" cy="254101"/>
            </a:xfrm>
            <a:prstGeom prst="ellipse">
              <a:avLst/>
            </a:prstGeom>
            <a:solidFill>
              <a:schemeClr val="accent3"/>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Oval 23">
              <a:extLst>
                <a:ext uri="{FF2B5EF4-FFF2-40B4-BE49-F238E27FC236}">
                  <a16:creationId xmlns:a16="http://schemas.microsoft.com/office/drawing/2014/main" id="{1F2BE645-D4F2-304C-9AFA-473D8F888A85}"/>
                </a:ext>
              </a:extLst>
            </p:cNvPr>
            <p:cNvSpPr/>
            <p:nvPr userDrawn="1"/>
          </p:nvSpPr>
          <p:spPr>
            <a:xfrm>
              <a:off x="1871381" y="280927"/>
              <a:ext cx="254101" cy="254101"/>
            </a:xfrm>
            <a:prstGeom prst="ellipse">
              <a:avLst/>
            </a:prstGeom>
            <a:solidFill>
              <a:schemeClr val="accent4"/>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Oval 24">
              <a:extLst>
                <a:ext uri="{FF2B5EF4-FFF2-40B4-BE49-F238E27FC236}">
                  <a16:creationId xmlns:a16="http://schemas.microsoft.com/office/drawing/2014/main" id="{93640330-30A6-6948-87A7-9DE6D41794F5}"/>
                </a:ext>
              </a:extLst>
            </p:cNvPr>
            <p:cNvSpPr/>
            <p:nvPr userDrawn="1"/>
          </p:nvSpPr>
          <p:spPr>
            <a:xfrm>
              <a:off x="2287702" y="280927"/>
              <a:ext cx="254101" cy="254101"/>
            </a:xfrm>
            <a:prstGeom prst="ellipse">
              <a:avLst/>
            </a:prstGeom>
            <a:solidFill>
              <a:schemeClr val="accent5"/>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a:extLst>
                <a:ext uri="{FF2B5EF4-FFF2-40B4-BE49-F238E27FC236}">
                  <a16:creationId xmlns:a16="http://schemas.microsoft.com/office/drawing/2014/main" id="{ADFB6548-D83C-1D4E-AE87-2E8F1D3D0FA7}"/>
                </a:ext>
              </a:extLst>
            </p:cNvPr>
            <p:cNvSpPr/>
            <p:nvPr userDrawn="1"/>
          </p:nvSpPr>
          <p:spPr>
            <a:xfrm>
              <a:off x="2704022" y="280927"/>
              <a:ext cx="254101" cy="254101"/>
            </a:xfrm>
            <a:prstGeom prst="ellipse">
              <a:avLst/>
            </a:prstGeom>
            <a:solidFill>
              <a:schemeClr val="accent6"/>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D97C7400-7EDC-8845-AB5A-80FB8175C1E2}"/>
                </a:ext>
              </a:extLst>
            </p:cNvPr>
            <p:cNvSpPr/>
            <p:nvPr userDrawn="1"/>
          </p:nvSpPr>
          <p:spPr>
            <a:xfrm>
              <a:off x="622418" y="280927"/>
              <a:ext cx="254101" cy="254101"/>
            </a:xfrm>
            <a:prstGeom prst="ellipse">
              <a:avLst/>
            </a:pr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8" name="Title 1">
            <a:extLst>
              <a:ext uri="{FF2B5EF4-FFF2-40B4-BE49-F238E27FC236}">
                <a16:creationId xmlns:a16="http://schemas.microsoft.com/office/drawing/2014/main" id="{BC941C44-9B96-0040-8C71-D8364EB577C2}"/>
              </a:ext>
            </a:extLst>
          </p:cNvPr>
          <p:cNvSpPr>
            <a:spLocks noGrp="1"/>
          </p:cNvSpPr>
          <p:nvPr>
            <p:ph type="title" hasCustomPrompt="1"/>
          </p:nvPr>
        </p:nvSpPr>
        <p:spPr>
          <a:xfrm>
            <a:off x="1097280" y="421817"/>
            <a:ext cx="10058400" cy="1369074"/>
          </a:xfrm>
          <a:prstGeom prst="rect">
            <a:avLst/>
          </a:prstGeom>
        </p:spPr>
        <p:txBody>
          <a:bodyPr lIns="0" rIns="0" anchor="ctr">
            <a:normAutofit/>
          </a:bodyPr>
          <a:lstStyle>
            <a:lvl1pPr>
              <a:defRPr sz="4000" cap="all" baseline="0"/>
            </a:lvl1pPr>
          </a:lstStyle>
          <a:p>
            <a:r>
              <a:rPr lang="en-US" dirty="0"/>
              <a:t>Title Goes Here</a:t>
            </a:r>
          </a:p>
        </p:txBody>
      </p:sp>
      <p:sp>
        <p:nvSpPr>
          <p:cNvPr id="29" name="Oval 28">
            <a:extLst>
              <a:ext uri="{FF2B5EF4-FFF2-40B4-BE49-F238E27FC236}">
                <a16:creationId xmlns:a16="http://schemas.microsoft.com/office/drawing/2014/main" id="{E014993B-5057-2A4C-9CA0-383DC5504020}"/>
              </a:ext>
            </a:extLst>
          </p:cNvPr>
          <p:cNvSpPr/>
          <p:nvPr userDrawn="1"/>
        </p:nvSpPr>
        <p:spPr>
          <a:xfrm>
            <a:off x="10429390" y="360726"/>
            <a:ext cx="1035859" cy="1035859"/>
          </a:xfrm>
          <a:prstGeom prst="ellipse">
            <a:avLst/>
          </a:prstGeom>
          <a:noFill/>
          <a:ln w="38100">
            <a:solidFill>
              <a:schemeClr val="accent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Oval 30">
            <a:extLst>
              <a:ext uri="{FF2B5EF4-FFF2-40B4-BE49-F238E27FC236}">
                <a16:creationId xmlns:a16="http://schemas.microsoft.com/office/drawing/2014/main" id="{43B110E8-1FE2-BC47-A5AE-4C698B688B65}"/>
              </a:ext>
            </a:extLst>
          </p:cNvPr>
          <p:cNvSpPr/>
          <p:nvPr userDrawn="1"/>
        </p:nvSpPr>
        <p:spPr>
          <a:xfrm>
            <a:off x="5664570" y="125360"/>
            <a:ext cx="176394" cy="176394"/>
          </a:xfrm>
          <a:prstGeom prst="ellipse">
            <a:avLst/>
          </a:prstGeom>
          <a:solidFill>
            <a:schemeClr val="accent6"/>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Oval 31">
            <a:extLst>
              <a:ext uri="{FF2B5EF4-FFF2-40B4-BE49-F238E27FC236}">
                <a16:creationId xmlns:a16="http://schemas.microsoft.com/office/drawing/2014/main" id="{87DACF2F-5D4D-434D-8786-E4DF0385E6F6}"/>
              </a:ext>
            </a:extLst>
          </p:cNvPr>
          <p:cNvSpPr/>
          <p:nvPr userDrawn="1"/>
        </p:nvSpPr>
        <p:spPr>
          <a:xfrm>
            <a:off x="458087" y="5430446"/>
            <a:ext cx="99011" cy="99011"/>
          </a:xfrm>
          <a:prstGeom prst="ellipse">
            <a:avLst/>
          </a:prstGeom>
          <a:solidFill>
            <a:schemeClr val="accent4"/>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a:extLst>
              <a:ext uri="{FF2B5EF4-FFF2-40B4-BE49-F238E27FC236}">
                <a16:creationId xmlns:a16="http://schemas.microsoft.com/office/drawing/2014/main" id="{CFE816CC-CBCA-7946-B9E5-E9649EF369BE}"/>
              </a:ext>
            </a:extLst>
          </p:cNvPr>
          <p:cNvSpPr/>
          <p:nvPr userDrawn="1"/>
        </p:nvSpPr>
        <p:spPr>
          <a:xfrm>
            <a:off x="11383587" y="6035040"/>
            <a:ext cx="776923" cy="776923"/>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0182784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6/12/2020</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14" name="Picture Placeholder 3">
            <a:extLst>
              <a:ext uri="{FF2B5EF4-FFF2-40B4-BE49-F238E27FC236}">
                <a16:creationId xmlns:a16="http://schemas.microsoft.com/office/drawing/2014/main" id="{C950F4E3-11A9-2549-A00D-601AEF6E49A4}"/>
              </a:ext>
            </a:extLst>
          </p:cNvPr>
          <p:cNvSpPr>
            <a:spLocks noGrp="1"/>
          </p:cNvSpPr>
          <p:nvPr>
            <p:ph type="pic" sz="quarter" idx="13"/>
          </p:nvPr>
        </p:nvSpPr>
        <p:spPr>
          <a:xfrm>
            <a:off x="1097279" y="2160508"/>
            <a:ext cx="2919413" cy="2919413"/>
          </a:xfrm>
          <a:prstGeom prst="ellipse">
            <a:avLst/>
          </a:prstGeom>
          <a:solidFill>
            <a:srgbClr val="EDEFF7"/>
          </a:solidFill>
          <a:ln w="38100">
            <a:solidFill>
              <a:schemeClr val="accent3"/>
            </a:solidFill>
          </a:ln>
        </p:spPr>
        <p:txBody>
          <a:bodyPr anchor="ctr"/>
          <a:lstStyle>
            <a:lvl1pPr algn="ctr">
              <a:defRPr/>
            </a:lvl1pPr>
          </a:lstStyle>
          <a:p>
            <a:r>
              <a:rPr lang="en-US"/>
              <a:t>Click icon to add picture</a:t>
            </a:r>
            <a:endParaRPr lang="en-US" dirty="0"/>
          </a:p>
        </p:txBody>
      </p:sp>
      <p:sp>
        <p:nvSpPr>
          <p:cNvPr id="21" name="Picture Placeholder 3">
            <a:extLst>
              <a:ext uri="{FF2B5EF4-FFF2-40B4-BE49-F238E27FC236}">
                <a16:creationId xmlns:a16="http://schemas.microsoft.com/office/drawing/2014/main" id="{21B5A175-E633-E74F-AE3B-DF58F989F443}"/>
              </a:ext>
            </a:extLst>
          </p:cNvPr>
          <p:cNvSpPr>
            <a:spLocks noGrp="1"/>
          </p:cNvSpPr>
          <p:nvPr>
            <p:ph type="pic" sz="quarter" idx="14"/>
          </p:nvPr>
        </p:nvSpPr>
        <p:spPr>
          <a:xfrm>
            <a:off x="4659186" y="2160508"/>
            <a:ext cx="2919413" cy="2919413"/>
          </a:xfrm>
          <a:prstGeom prst="ellipse">
            <a:avLst/>
          </a:prstGeom>
          <a:solidFill>
            <a:srgbClr val="EDEFF7"/>
          </a:solidFill>
          <a:ln w="38100">
            <a:solidFill>
              <a:schemeClr val="accent6"/>
            </a:solidFill>
          </a:ln>
        </p:spPr>
        <p:txBody>
          <a:bodyPr anchor="ctr"/>
          <a:lstStyle>
            <a:lvl1pPr algn="ctr">
              <a:defRPr/>
            </a:lvl1pPr>
          </a:lstStyle>
          <a:p>
            <a:r>
              <a:rPr lang="en-US"/>
              <a:t>Click icon to add picture</a:t>
            </a:r>
            <a:endParaRPr lang="en-US" dirty="0"/>
          </a:p>
        </p:txBody>
      </p:sp>
      <p:sp>
        <p:nvSpPr>
          <p:cNvPr id="22" name="Picture Placeholder 3">
            <a:extLst>
              <a:ext uri="{FF2B5EF4-FFF2-40B4-BE49-F238E27FC236}">
                <a16:creationId xmlns:a16="http://schemas.microsoft.com/office/drawing/2014/main" id="{261D2778-BA56-D247-9B2C-28D010C9D4E2}"/>
              </a:ext>
            </a:extLst>
          </p:cNvPr>
          <p:cNvSpPr>
            <a:spLocks noGrp="1"/>
          </p:cNvSpPr>
          <p:nvPr>
            <p:ph type="pic" sz="quarter" idx="15"/>
          </p:nvPr>
        </p:nvSpPr>
        <p:spPr>
          <a:xfrm>
            <a:off x="8221093" y="2160508"/>
            <a:ext cx="2919413" cy="2919413"/>
          </a:xfrm>
          <a:prstGeom prst="ellipse">
            <a:avLst/>
          </a:prstGeom>
          <a:solidFill>
            <a:srgbClr val="EDEFF7"/>
          </a:solidFill>
          <a:ln w="38100">
            <a:solidFill>
              <a:schemeClr val="accent1"/>
            </a:solidFill>
          </a:ln>
        </p:spPr>
        <p:txBody>
          <a:bodyPr anchor="ctr"/>
          <a:lstStyle>
            <a:lvl1pPr algn="ctr">
              <a:defRPr/>
            </a:lvl1pPr>
          </a:lstStyle>
          <a:p>
            <a:r>
              <a:rPr lang="en-US"/>
              <a:t>Click icon to add picture</a:t>
            </a:r>
            <a:endParaRPr lang="en-US" dirty="0"/>
          </a:p>
        </p:txBody>
      </p:sp>
      <p:sp>
        <p:nvSpPr>
          <p:cNvPr id="23" name="Text Placeholder 3">
            <a:extLst>
              <a:ext uri="{FF2B5EF4-FFF2-40B4-BE49-F238E27FC236}">
                <a16:creationId xmlns:a16="http://schemas.microsoft.com/office/drawing/2014/main" id="{2DAF6EFF-134E-BA40-8B51-917FDE13C076}"/>
              </a:ext>
            </a:extLst>
          </p:cNvPr>
          <p:cNvSpPr>
            <a:spLocks noGrp="1"/>
          </p:cNvSpPr>
          <p:nvPr>
            <p:ph type="body" sz="half" idx="2" hasCustomPrompt="1"/>
          </p:nvPr>
        </p:nvSpPr>
        <p:spPr>
          <a:xfrm>
            <a:off x="1097279" y="5486968"/>
            <a:ext cx="2919413" cy="583534"/>
          </a:xfrm>
        </p:spPr>
        <p:txBody>
          <a:bodyPr lIns="91440" rIns="91440" anchor="ctr">
            <a:normAutofit/>
          </a:bodyPr>
          <a:lstStyle>
            <a:lvl1pPr marL="0" indent="0" algn="ctr">
              <a:buNone/>
              <a:defRPr sz="1800" cap="all" baseline="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Name Goes Here</a:t>
            </a:r>
          </a:p>
        </p:txBody>
      </p:sp>
      <p:sp>
        <p:nvSpPr>
          <p:cNvPr id="24" name="Text Placeholder 3">
            <a:extLst>
              <a:ext uri="{FF2B5EF4-FFF2-40B4-BE49-F238E27FC236}">
                <a16:creationId xmlns:a16="http://schemas.microsoft.com/office/drawing/2014/main" id="{188BF917-678C-1249-95B9-7FD2AC7B2231}"/>
              </a:ext>
            </a:extLst>
          </p:cNvPr>
          <p:cNvSpPr>
            <a:spLocks noGrp="1"/>
          </p:cNvSpPr>
          <p:nvPr>
            <p:ph type="body" sz="half" idx="16" hasCustomPrompt="1"/>
          </p:nvPr>
        </p:nvSpPr>
        <p:spPr>
          <a:xfrm>
            <a:off x="4666773" y="5486968"/>
            <a:ext cx="2919413" cy="583534"/>
          </a:xfrm>
        </p:spPr>
        <p:txBody>
          <a:bodyPr lIns="91440" rIns="91440" anchor="ctr">
            <a:normAutofit/>
          </a:bodyPr>
          <a:lstStyle>
            <a:lvl1pPr marL="0" indent="0" algn="ctr">
              <a:buNone/>
              <a:defRPr sz="1800" cap="all" baseline="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Name Goes Here</a:t>
            </a:r>
          </a:p>
        </p:txBody>
      </p:sp>
      <p:sp>
        <p:nvSpPr>
          <p:cNvPr id="25" name="Text Placeholder 3">
            <a:extLst>
              <a:ext uri="{FF2B5EF4-FFF2-40B4-BE49-F238E27FC236}">
                <a16:creationId xmlns:a16="http://schemas.microsoft.com/office/drawing/2014/main" id="{BAFF17AE-3EA2-2D47-BCDD-E5587B127062}"/>
              </a:ext>
            </a:extLst>
          </p:cNvPr>
          <p:cNvSpPr>
            <a:spLocks noGrp="1"/>
          </p:cNvSpPr>
          <p:nvPr>
            <p:ph type="body" sz="half" idx="17" hasCustomPrompt="1"/>
          </p:nvPr>
        </p:nvSpPr>
        <p:spPr>
          <a:xfrm>
            <a:off x="8236267" y="5486968"/>
            <a:ext cx="2919413" cy="583534"/>
          </a:xfrm>
        </p:spPr>
        <p:txBody>
          <a:bodyPr lIns="91440" rIns="91440" anchor="ctr">
            <a:normAutofit/>
          </a:bodyPr>
          <a:lstStyle>
            <a:lvl1pPr marL="0" indent="0" algn="ctr">
              <a:buNone/>
              <a:defRPr sz="1800" cap="all" baseline="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Name Goes Here</a:t>
            </a:r>
          </a:p>
        </p:txBody>
      </p:sp>
      <p:grpSp>
        <p:nvGrpSpPr>
          <p:cNvPr id="26" name="Group 25">
            <a:extLst>
              <a:ext uri="{FF2B5EF4-FFF2-40B4-BE49-F238E27FC236}">
                <a16:creationId xmlns:a16="http://schemas.microsoft.com/office/drawing/2014/main" id="{F2D7EDB7-7C02-0245-8A1F-553F094A4429}"/>
              </a:ext>
            </a:extLst>
          </p:cNvPr>
          <p:cNvGrpSpPr/>
          <p:nvPr userDrawn="1"/>
        </p:nvGrpSpPr>
        <p:grpSpPr>
          <a:xfrm rot="5400000">
            <a:off x="-21619" y="1088453"/>
            <a:ext cx="910099" cy="99010"/>
            <a:chOff x="622418" y="280927"/>
            <a:chExt cx="2335705" cy="254101"/>
          </a:xfrm>
        </p:grpSpPr>
        <p:sp>
          <p:nvSpPr>
            <p:cNvPr id="27" name="Oval 26">
              <a:extLst>
                <a:ext uri="{FF2B5EF4-FFF2-40B4-BE49-F238E27FC236}">
                  <a16:creationId xmlns:a16="http://schemas.microsoft.com/office/drawing/2014/main" id="{8CF5D165-4F6F-2447-8B9E-8B0D94808ED3}"/>
                </a:ext>
              </a:extLst>
            </p:cNvPr>
            <p:cNvSpPr/>
            <p:nvPr userDrawn="1"/>
          </p:nvSpPr>
          <p:spPr>
            <a:xfrm>
              <a:off x="1038739" y="280927"/>
              <a:ext cx="254101" cy="254101"/>
            </a:xfrm>
            <a:prstGeom prst="ellipse">
              <a:avLst/>
            </a:prstGeom>
            <a:solidFill>
              <a:schemeClr val="accent2"/>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7">
              <a:extLst>
                <a:ext uri="{FF2B5EF4-FFF2-40B4-BE49-F238E27FC236}">
                  <a16:creationId xmlns:a16="http://schemas.microsoft.com/office/drawing/2014/main" id="{146C35C7-7133-4C43-BBF7-575440F7BAD3}"/>
                </a:ext>
              </a:extLst>
            </p:cNvPr>
            <p:cNvSpPr/>
            <p:nvPr userDrawn="1"/>
          </p:nvSpPr>
          <p:spPr>
            <a:xfrm>
              <a:off x="1455060" y="280927"/>
              <a:ext cx="254101" cy="254101"/>
            </a:xfrm>
            <a:prstGeom prst="ellipse">
              <a:avLst/>
            </a:prstGeom>
            <a:solidFill>
              <a:schemeClr val="accent3"/>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Oval 28">
              <a:extLst>
                <a:ext uri="{FF2B5EF4-FFF2-40B4-BE49-F238E27FC236}">
                  <a16:creationId xmlns:a16="http://schemas.microsoft.com/office/drawing/2014/main" id="{D33DD7BE-C379-5C42-9FB0-EF72161049F4}"/>
                </a:ext>
              </a:extLst>
            </p:cNvPr>
            <p:cNvSpPr/>
            <p:nvPr userDrawn="1"/>
          </p:nvSpPr>
          <p:spPr>
            <a:xfrm>
              <a:off x="1871381" y="280927"/>
              <a:ext cx="254101" cy="254101"/>
            </a:xfrm>
            <a:prstGeom prst="ellipse">
              <a:avLst/>
            </a:prstGeom>
            <a:solidFill>
              <a:schemeClr val="accent4"/>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Oval 29">
              <a:extLst>
                <a:ext uri="{FF2B5EF4-FFF2-40B4-BE49-F238E27FC236}">
                  <a16:creationId xmlns:a16="http://schemas.microsoft.com/office/drawing/2014/main" id="{743DFC41-C6DE-7942-9358-E23A1EE8759D}"/>
                </a:ext>
              </a:extLst>
            </p:cNvPr>
            <p:cNvSpPr/>
            <p:nvPr userDrawn="1"/>
          </p:nvSpPr>
          <p:spPr>
            <a:xfrm>
              <a:off x="2287702" y="280927"/>
              <a:ext cx="254101" cy="254101"/>
            </a:xfrm>
            <a:prstGeom prst="ellipse">
              <a:avLst/>
            </a:prstGeom>
            <a:solidFill>
              <a:schemeClr val="accent5"/>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Oval 30">
              <a:extLst>
                <a:ext uri="{FF2B5EF4-FFF2-40B4-BE49-F238E27FC236}">
                  <a16:creationId xmlns:a16="http://schemas.microsoft.com/office/drawing/2014/main" id="{A2ABB593-7229-9548-8BCC-C947B1BF8D93}"/>
                </a:ext>
              </a:extLst>
            </p:cNvPr>
            <p:cNvSpPr/>
            <p:nvPr userDrawn="1"/>
          </p:nvSpPr>
          <p:spPr>
            <a:xfrm>
              <a:off x="2704022" y="280927"/>
              <a:ext cx="254101" cy="254101"/>
            </a:xfrm>
            <a:prstGeom prst="ellipse">
              <a:avLst/>
            </a:prstGeom>
            <a:solidFill>
              <a:schemeClr val="accent6"/>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Oval 31">
              <a:extLst>
                <a:ext uri="{FF2B5EF4-FFF2-40B4-BE49-F238E27FC236}">
                  <a16:creationId xmlns:a16="http://schemas.microsoft.com/office/drawing/2014/main" id="{986D2413-D60D-484E-ACAB-31891AFDA133}"/>
                </a:ext>
              </a:extLst>
            </p:cNvPr>
            <p:cNvSpPr/>
            <p:nvPr userDrawn="1"/>
          </p:nvSpPr>
          <p:spPr>
            <a:xfrm>
              <a:off x="622418" y="280927"/>
              <a:ext cx="254101" cy="254101"/>
            </a:xfrm>
            <a:prstGeom prst="ellipse">
              <a:avLst/>
            </a:pr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4" name="Title 1">
            <a:extLst>
              <a:ext uri="{FF2B5EF4-FFF2-40B4-BE49-F238E27FC236}">
                <a16:creationId xmlns:a16="http://schemas.microsoft.com/office/drawing/2014/main" id="{86090E0F-345E-3D4B-8886-95D8A4A77CE7}"/>
              </a:ext>
            </a:extLst>
          </p:cNvPr>
          <p:cNvSpPr>
            <a:spLocks noGrp="1"/>
          </p:cNvSpPr>
          <p:nvPr>
            <p:ph type="title" hasCustomPrompt="1"/>
          </p:nvPr>
        </p:nvSpPr>
        <p:spPr>
          <a:xfrm>
            <a:off x="1097280" y="421817"/>
            <a:ext cx="10058400" cy="1369074"/>
          </a:xfrm>
          <a:prstGeom prst="rect">
            <a:avLst/>
          </a:prstGeom>
        </p:spPr>
        <p:txBody>
          <a:bodyPr lIns="0" rIns="0" anchor="ctr">
            <a:normAutofit/>
          </a:bodyPr>
          <a:lstStyle>
            <a:lvl1pPr>
              <a:defRPr sz="4000" cap="all" baseline="0"/>
            </a:lvl1pPr>
          </a:lstStyle>
          <a:p>
            <a:r>
              <a:rPr lang="en-US" dirty="0"/>
              <a:t>Title Goes Here</a:t>
            </a:r>
          </a:p>
        </p:txBody>
      </p:sp>
    </p:spTree>
    <p:extLst>
      <p:ext uri="{BB962C8B-B14F-4D97-AF65-F5344CB8AC3E}">
        <p14:creationId xmlns:p14="http://schemas.microsoft.com/office/powerpoint/2010/main" val="32586829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417873" y="758952"/>
            <a:ext cx="7356255" cy="3566160"/>
          </a:xfrm>
          <a:prstGeom prst="rect">
            <a:avLst/>
          </a:prstGeom>
        </p:spPr>
        <p:txBody>
          <a:bodyPr anchor="b" anchorCtr="0">
            <a:normAutofit/>
          </a:bodyPr>
          <a:lstStyle>
            <a:lvl1pPr algn="ctr">
              <a:lnSpc>
                <a:spcPct val="90000"/>
              </a:lnSpc>
              <a:defRPr sz="8000" b="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2417873" y="4663440"/>
            <a:ext cx="7356255" cy="1143000"/>
          </a:xfrm>
        </p:spPr>
        <p:txBody>
          <a:bodyPr lIns="91440" rIns="91440" anchor="t" anchorCtr="0">
            <a:normAutofit/>
          </a:bodyPr>
          <a:lstStyle>
            <a:lvl1pPr marL="0" indent="0" algn="ctr">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158240" y="4485132"/>
            <a:ext cx="987552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6/12/2020</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12" name="Oval 11">
            <a:extLst>
              <a:ext uri="{FF2B5EF4-FFF2-40B4-BE49-F238E27FC236}">
                <a16:creationId xmlns:a16="http://schemas.microsoft.com/office/drawing/2014/main" id="{8675A452-E352-BE40-9E44-7C0E90F4DBC5}"/>
              </a:ext>
            </a:extLst>
          </p:cNvPr>
          <p:cNvSpPr/>
          <p:nvPr userDrawn="1"/>
        </p:nvSpPr>
        <p:spPr>
          <a:xfrm>
            <a:off x="10429390" y="360726"/>
            <a:ext cx="1035859" cy="1035859"/>
          </a:xfrm>
          <a:prstGeom prst="ellipse">
            <a:avLst/>
          </a:prstGeom>
          <a:noFill/>
          <a:ln w="38100">
            <a:solidFill>
              <a:schemeClr val="accent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72E00246-7C7C-8E48-B95E-02BE89F197F5}"/>
              </a:ext>
            </a:extLst>
          </p:cNvPr>
          <p:cNvSpPr/>
          <p:nvPr userDrawn="1"/>
        </p:nvSpPr>
        <p:spPr>
          <a:xfrm>
            <a:off x="10337662" y="4398630"/>
            <a:ext cx="1700492" cy="1700492"/>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EBF1652A-A323-BC48-9A00-7ECF1C4E1DA4}"/>
              </a:ext>
            </a:extLst>
          </p:cNvPr>
          <p:cNvSpPr/>
          <p:nvPr userDrawn="1"/>
        </p:nvSpPr>
        <p:spPr>
          <a:xfrm>
            <a:off x="11634902" y="2565781"/>
            <a:ext cx="283407" cy="283407"/>
          </a:xfrm>
          <a:prstGeom prst="ellipse">
            <a:avLst/>
          </a:prstGeom>
          <a:solidFill>
            <a:schemeClr val="accent2"/>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F733BC29-8FD1-CB45-8FF6-0C7CC3CB423D}"/>
              </a:ext>
            </a:extLst>
          </p:cNvPr>
          <p:cNvSpPr/>
          <p:nvPr userDrawn="1"/>
        </p:nvSpPr>
        <p:spPr>
          <a:xfrm>
            <a:off x="458087" y="5430446"/>
            <a:ext cx="99011" cy="99011"/>
          </a:xfrm>
          <a:prstGeom prst="ellipse">
            <a:avLst/>
          </a:prstGeom>
          <a:solidFill>
            <a:schemeClr val="accent4"/>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a:extLst>
              <a:ext uri="{FF2B5EF4-FFF2-40B4-BE49-F238E27FC236}">
                <a16:creationId xmlns:a16="http://schemas.microsoft.com/office/drawing/2014/main" id="{4C67EB1F-C984-B840-BD1F-FD174D01A3AF}"/>
              </a:ext>
            </a:extLst>
          </p:cNvPr>
          <p:cNvSpPr/>
          <p:nvPr userDrawn="1"/>
        </p:nvSpPr>
        <p:spPr>
          <a:xfrm>
            <a:off x="6135" y="0"/>
            <a:ext cx="1700492" cy="1700492"/>
          </a:xfrm>
          <a:prstGeom prst="ellipse">
            <a:avLst/>
          </a:prstGeom>
          <a:noFill/>
          <a:ln w="38100">
            <a:solidFill>
              <a:schemeClr val="accent5"/>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9" name="Group 38">
            <a:extLst>
              <a:ext uri="{FF2B5EF4-FFF2-40B4-BE49-F238E27FC236}">
                <a16:creationId xmlns:a16="http://schemas.microsoft.com/office/drawing/2014/main" id="{9D75F8B1-A294-E349-BD08-B06B2954212A}"/>
              </a:ext>
            </a:extLst>
          </p:cNvPr>
          <p:cNvGrpSpPr/>
          <p:nvPr userDrawn="1"/>
        </p:nvGrpSpPr>
        <p:grpSpPr>
          <a:xfrm>
            <a:off x="495300" y="0"/>
            <a:ext cx="11201400" cy="6880860"/>
            <a:chOff x="495300" y="0"/>
            <a:chExt cx="11201400" cy="6880860"/>
          </a:xfrm>
        </p:grpSpPr>
        <p:sp>
          <p:nvSpPr>
            <p:cNvPr id="33" name="Freeform 32">
              <a:extLst>
                <a:ext uri="{FF2B5EF4-FFF2-40B4-BE49-F238E27FC236}">
                  <a16:creationId xmlns:a16="http://schemas.microsoft.com/office/drawing/2014/main" id="{5942EFAD-842E-9C46-9853-C0F135D24007}"/>
                </a:ext>
              </a:extLst>
            </p:cNvPr>
            <p:cNvSpPr/>
            <p:nvPr userDrawn="1"/>
          </p:nvSpPr>
          <p:spPr>
            <a:xfrm>
              <a:off x="495300" y="0"/>
              <a:ext cx="1337265" cy="6880860"/>
            </a:xfrm>
            <a:custGeom>
              <a:avLst/>
              <a:gdLst>
                <a:gd name="connsiteX0" fmla="*/ 1173967 w 1337265"/>
                <a:gd name="connsiteY0" fmla="*/ 0 h 6880860"/>
                <a:gd name="connsiteX1" fmla="*/ 1319300 w 1337265"/>
                <a:gd name="connsiteY1" fmla="*/ 0 h 6880860"/>
                <a:gd name="connsiteX2" fmla="*/ 1204253 w 1337265"/>
                <a:gd name="connsiteY2" fmla="*/ 146399 h 6880860"/>
                <a:gd name="connsiteX3" fmla="*/ 114300 w 1337265"/>
                <a:gd name="connsiteY3" fmla="*/ 3429000 h 6880860"/>
                <a:gd name="connsiteX4" fmla="*/ 1204253 w 1337265"/>
                <a:gd name="connsiteY4" fmla="*/ 6711601 h 6880860"/>
                <a:gd name="connsiteX5" fmla="*/ 1337265 w 1337265"/>
                <a:gd name="connsiteY5" fmla="*/ 6880860 h 6880860"/>
                <a:gd name="connsiteX6" fmla="*/ 1191931 w 1337265"/>
                <a:gd name="connsiteY6" fmla="*/ 6880860 h 6880860"/>
                <a:gd name="connsiteX7" fmla="*/ 1112661 w 1337265"/>
                <a:gd name="connsiteY7" fmla="*/ 6779988 h 6880860"/>
                <a:gd name="connsiteX8" fmla="*/ 0 w 1337265"/>
                <a:gd name="connsiteY8" fmla="*/ 3429000 h 6880860"/>
                <a:gd name="connsiteX9" fmla="*/ 1112661 w 1337265"/>
                <a:gd name="connsiteY9" fmla="*/ 78012 h 6880860"/>
                <a:gd name="connsiteX10" fmla="*/ 1173967 w 1337265"/>
                <a:gd name="connsiteY10" fmla="*/ 0 h 68808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337265" h="6880860">
                  <a:moveTo>
                    <a:pt x="1173967" y="0"/>
                  </a:moveTo>
                  <a:lnTo>
                    <a:pt x="1319300" y="0"/>
                  </a:lnTo>
                  <a:lnTo>
                    <a:pt x="1204253" y="146399"/>
                  </a:lnTo>
                  <a:cubicBezTo>
                    <a:pt x="519693" y="1061765"/>
                    <a:pt x="114300" y="2198040"/>
                    <a:pt x="114300" y="3429000"/>
                  </a:cubicBezTo>
                  <a:cubicBezTo>
                    <a:pt x="114300" y="4659960"/>
                    <a:pt x="519693" y="5796235"/>
                    <a:pt x="1204253" y="6711601"/>
                  </a:cubicBezTo>
                  <a:lnTo>
                    <a:pt x="1337265" y="6880860"/>
                  </a:lnTo>
                  <a:lnTo>
                    <a:pt x="1191931" y="6880860"/>
                  </a:lnTo>
                  <a:lnTo>
                    <a:pt x="1112661" y="6779988"/>
                  </a:lnTo>
                  <a:cubicBezTo>
                    <a:pt x="413839" y="5845552"/>
                    <a:pt x="0" y="4685605"/>
                    <a:pt x="0" y="3429000"/>
                  </a:cubicBezTo>
                  <a:cubicBezTo>
                    <a:pt x="0" y="2172395"/>
                    <a:pt x="413839" y="1012448"/>
                    <a:pt x="1112661" y="78012"/>
                  </a:cubicBezTo>
                  <a:lnTo>
                    <a:pt x="1173967"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Freeform 31">
              <a:extLst>
                <a:ext uri="{FF2B5EF4-FFF2-40B4-BE49-F238E27FC236}">
                  <a16:creationId xmlns:a16="http://schemas.microsoft.com/office/drawing/2014/main" id="{BE0B7AF7-52C0-EB45-93DE-79DFF44F5AAE}"/>
                </a:ext>
              </a:extLst>
            </p:cNvPr>
            <p:cNvSpPr/>
            <p:nvPr userDrawn="1"/>
          </p:nvSpPr>
          <p:spPr>
            <a:xfrm>
              <a:off x="10359435" y="0"/>
              <a:ext cx="1337265" cy="6880860"/>
            </a:xfrm>
            <a:custGeom>
              <a:avLst/>
              <a:gdLst>
                <a:gd name="connsiteX0" fmla="*/ 17965 w 1337265"/>
                <a:gd name="connsiteY0" fmla="*/ 0 h 6880860"/>
                <a:gd name="connsiteX1" fmla="*/ 163299 w 1337265"/>
                <a:gd name="connsiteY1" fmla="*/ 0 h 6880860"/>
                <a:gd name="connsiteX2" fmla="*/ 224604 w 1337265"/>
                <a:gd name="connsiteY2" fmla="*/ 78012 h 6880860"/>
                <a:gd name="connsiteX3" fmla="*/ 1337265 w 1337265"/>
                <a:gd name="connsiteY3" fmla="*/ 3429000 h 6880860"/>
                <a:gd name="connsiteX4" fmla="*/ 224604 w 1337265"/>
                <a:gd name="connsiteY4" fmla="*/ 6779988 h 6880860"/>
                <a:gd name="connsiteX5" fmla="*/ 145334 w 1337265"/>
                <a:gd name="connsiteY5" fmla="*/ 6880860 h 6880860"/>
                <a:gd name="connsiteX6" fmla="*/ 0 w 1337265"/>
                <a:gd name="connsiteY6" fmla="*/ 6880860 h 6880860"/>
                <a:gd name="connsiteX7" fmla="*/ 133012 w 1337265"/>
                <a:gd name="connsiteY7" fmla="*/ 6711601 h 6880860"/>
                <a:gd name="connsiteX8" fmla="*/ 1222965 w 1337265"/>
                <a:gd name="connsiteY8" fmla="*/ 3429000 h 6880860"/>
                <a:gd name="connsiteX9" fmla="*/ 133012 w 1337265"/>
                <a:gd name="connsiteY9" fmla="*/ 146399 h 6880860"/>
                <a:gd name="connsiteX10" fmla="*/ 17965 w 1337265"/>
                <a:gd name="connsiteY10" fmla="*/ 0 h 68808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337265" h="6880860">
                  <a:moveTo>
                    <a:pt x="17965" y="0"/>
                  </a:moveTo>
                  <a:lnTo>
                    <a:pt x="163299" y="0"/>
                  </a:lnTo>
                  <a:lnTo>
                    <a:pt x="224604" y="78012"/>
                  </a:lnTo>
                  <a:cubicBezTo>
                    <a:pt x="923426" y="1012448"/>
                    <a:pt x="1337265" y="2172395"/>
                    <a:pt x="1337265" y="3429000"/>
                  </a:cubicBezTo>
                  <a:cubicBezTo>
                    <a:pt x="1337265" y="4685605"/>
                    <a:pt x="923426" y="5845552"/>
                    <a:pt x="224604" y="6779988"/>
                  </a:cubicBezTo>
                  <a:lnTo>
                    <a:pt x="145334" y="6880860"/>
                  </a:lnTo>
                  <a:lnTo>
                    <a:pt x="0" y="6880860"/>
                  </a:lnTo>
                  <a:lnTo>
                    <a:pt x="133012" y="6711601"/>
                  </a:lnTo>
                  <a:cubicBezTo>
                    <a:pt x="817572" y="5796235"/>
                    <a:pt x="1222965" y="4659960"/>
                    <a:pt x="1222965" y="3429000"/>
                  </a:cubicBezTo>
                  <a:cubicBezTo>
                    <a:pt x="1222965" y="2198040"/>
                    <a:pt x="817572" y="1061765"/>
                    <a:pt x="133012" y="146399"/>
                  </a:cubicBezTo>
                  <a:lnTo>
                    <a:pt x="17965"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5969842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6/12/2020</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grpSp>
        <p:nvGrpSpPr>
          <p:cNvPr id="11" name="Group 10">
            <a:extLst>
              <a:ext uri="{FF2B5EF4-FFF2-40B4-BE49-F238E27FC236}">
                <a16:creationId xmlns:a16="http://schemas.microsoft.com/office/drawing/2014/main" id="{D06E6D77-4CA3-764C-99E1-7D2CFE6B929E}"/>
              </a:ext>
            </a:extLst>
          </p:cNvPr>
          <p:cNvGrpSpPr/>
          <p:nvPr userDrawn="1"/>
        </p:nvGrpSpPr>
        <p:grpSpPr>
          <a:xfrm rot="5400000">
            <a:off x="-21619" y="1088453"/>
            <a:ext cx="910099" cy="99010"/>
            <a:chOff x="622418" y="280927"/>
            <a:chExt cx="2335705" cy="254101"/>
          </a:xfrm>
        </p:grpSpPr>
        <p:sp>
          <p:nvSpPr>
            <p:cNvPr id="12" name="Oval 11">
              <a:extLst>
                <a:ext uri="{FF2B5EF4-FFF2-40B4-BE49-F238E27FC236}">
                  <a16:creationId xmlns:a16="http://schemas.microsoft.com/office/drawing/2014/main" id="{1D155117-8A2A-414B-9598-C2919DF747DC}"/>
                </a:ext>
              </a:extLst>
            </p:cNvPr>
            <p:cNvSpPr/>
            <p:nvPr userDrawn="1"/>
          </p:nvSpPr>
          <p:spPr>
            <a:xfrm>
              <a:off x="1038739" y="280927"/>
              <a:ext cx="254101" cy="254101"/>
            </a:xfrm>
            <a:prstGeom prst="ellipse">
              <a:avLst/>
            </a:prstGeom>
            <a:solidFill>
              <a:schemeClr val="accent2"/>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53838F88-99DE-9246-A83B-9C7DB6AE99EF}"/>
                </a:ext>
              </a:extLst>
            </p:cNvPr>
            <p:cNvSpPr/>
            <p:nvPr userDrawn="1"/>
          </p:nvSpPr>
          <p:spPr>
            <a:xfrm>
              <a:off x="1455060" y="280927"/>
              <a:ext cx="254101" cy="254101"/>
            </a:xfrm>
            <a:prstGeom prst="ellipse">
              <a:avLst/>
            </a:prstGeom>
            <a:solidFill>
              <a:schemeClr val="accent3"/>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D031FBA2-FD0D-7346-8941-4861923E15CF}"/>
                </a:ext>
              </a:extLst>
            </p:cNvPr>
            <p:cNvSpPr/>
            <p:nvPr userDrawn="1"/>
          </p:nvSpPr>
          <p:spPr>
            <a:xfrm>
              <a:off x="1871381" y="280927"/>
              <a:ext cx="254101" cy="254101"/>
            </a:xfrm>
            <a:prstGeom prst="ellipse">
              <a:avLst/>
            </a:prstGeom>
            <a:solidFill>
              <a:schemeClr val="accent4"/>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022D5D5E-3339-5D47-9E1C-8897082672DB}"/>
                </a:ext>
              </a:extLst>
            </p:cNvPr>
            <p:cNvSpPr/>
            <p:nvPr userDrawn="1"/>
          </p:nvSpPr>
          <p:spPr>
            <a:xfrm>
              <a:off x="2287702" y="280927"/>
              <a:ext cx="254101" cy="254101"/>
            </a:xfrm>
            <a:prstGeom prst="ellipse">
              <a:avLst/>
            </a:prstGeom>
            <a:solidFill>
              <a:schemeClr val="accent5"/>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a:extLst>
                <a:ext uri="{FF2B5EF4-FFF2-40B4-BE49-F238E27FC236}">
                  <a16:creationId xmlns:a16="http://schemas.microsoft.com/office/drawing/2014/main" id="{13BE7267-458F-A141-8480-10E9FB553671}"/>
                </a:ext>
              </a:extLst>
            </p:cNvPr>
            <p:cNvSpPr/>
            <p:nvPr userDrawn="1"/>
          </p:nvSpPr>
          <p:spPr>
            <a:xfrm>
              <a:off x="2704022" y="280927"/>
              <a:ext cx="254101" cy="254101"/>
            </a:xfrm>
            <a:prstGeom prst="ellipse">
              <a:avLst/>
            </a:prstGeom>
            <a:solidFill>
              <a:schemeClr val="accent6"/>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a:extLst>
                <a:ext uri="{FF2B5EF4-FFF2-40B4-BE49-F238E27FC236}">
                  <a16:creationId xmlns:a16="http://schemas.microsoft.com/office/drawing/2014/main" id="{A71A438B-57BE-F445-AFBB-BBB2270E9BB4}"/>
                </a:ext>
              </a:extLst>
            </p:cNvPr>
            <p:cNvSpPr/>
            <p:nvPr userDrawn="1"/>
          </p:nvSpPr>
          <p:spPr>
            <a:xfrm>
              <a:off x="622418" y="280927"/>
              <a:ext cx="254101" cy="254101"/>
            </a:xfrm>
            <a:prstGeom prst="ellipse">
              <a:avLst/>
            </a:pr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8" name="Title 1">
            <a:extLst>
              <a:ext uri="{FF2B5EF4-FFF2-40B4-BE49-F238E27FC236}">
                <a16:creationId xmlns:a16="http://schemas.microsoft.com/office/drawing/2014/main" id="{040C74AA-3663-2A49-AA62-C9207F22BF3D}"/>
              </a:ext>
            </a:extLst>
          </p:cNvPr>
          <p:cNvSpPr>
            <a:spLocks noGrp="1"/>
          </p:cNvSpPr>
          <p:nvPr>
            <p:ph type="title" hasCustomPrompt="1"/>
          </p:nvPr>
        </p:nvSpPr>
        <p:spPr>
          <a:xfrm>
            <a:off x="1097280" y="421817"/>
            <a:ext cx="10058400" cy="1369074"/>
          </a:xfrm>
          <a:prstGeom prst="rect">
            <a:avLst/>
          </a:prstGeom>
        </p:spPr>
        <p:txBody>
          <a:bodyPr lIns="0" rIns="0" anchor="ctr">
            <a:normAutofit/>
          </a:bodyPr>
          <a:lstStyle>
            <a:lvl1pPr>
              <a:defRPr sz="4000" cap="all" baseline="0"/>
            </a:lvl1pPr>
          </a:lstStyle>
          <a:p>
            <a:r>
              <a:rPr lang="en-US" dirty="0"/>
              <a:t>Title Goes Here</a:t>
            </a:r>
          </a:p>
        </p:txBody>
      </p:sp>
      <p:sp>
        <p:nvSpPr>
          <p:cNvPr id="19" name="Oval 18">
            <a:extLst>
              <a:ext uri="{FF2B5EF4-FFF2-40B4-BE49-F238E27FC236}">
                <a16:creationId xmlns:a16="http://schemas.microsoft.com/office/drawing/2014/main" id="{8E70AAE0-F405-8C4D-B2F2-BC73ABD2560F}"/>
              </a:ext>
            </a:extLst>
          </p:cNvPr>
          <p:cNvSpPr/>
          <p:nvPr userDrawn="1"/>
        </p:nvSpPr>
        <p:spPr>
          <a:xfrm>
            <a:off x="10429390" y="360726"/>
            <a:ext cx="1035859" cy="1035859"/>
          </a:xfrm>
          <a:prstGeom prst="ellipse">
            <a:avLst/>
          </a:prstGeom>
          <a:noFill/>
          <a:ln w="38100">
            <a:solidFill>
              <a:schemeClr val="accent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Oval 21">
            <a:extLst>
              <a:ext uri="{FF2B5EF4-FFF2-40B4-BE49-F238E27FC236}">
                <a16:creationId xmlns:a16="http://schemas.microsoft.com/office/drawing/2014/main" id="{FC72AC8A-19AA-5641-88DA-414732A1A643}"/>
              </a:ext>
            </a:extLst>
          </p:cNvPr>
          <p:cNvSpPr/>
          <p:nvPr userDrawn="1"/>
        </p:nvSpPr>
        <p:spPr>
          <a:xfrm>
            <a:off x="458087" y="5430446"/>
            <a:ext cx="99011" cy="99011"/>
          </a:xfrm>
          <a:prstGeom prst="ellipse">
            <a:avLst/>
          </a:prstGeom>
          <a:solidFill>
            <a:schemeClr val="accent4"/>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Oval 22">
            <a:extLst>
              <a:ext uri="{FF2B5EF4-FFF2-40B4-BE49-F238E27FC236}">
                <a16:creationId xmlns:a16="http://schemas.microsoft.com/office/drawing/2014/main" id="{B0FF4153-FE4A-204C-B4B4-F331F8058F73}"/>
              </a:ext>
            </a:extLst>
          </p:cNvPr>
          <p:cNvSpPr/>
          <p:nvPr userDrawn="1"/>
        </p:nvSpPr>
        <p:spPr>
          <a:xfrm>
            <a:off x="5664570" y="125360"/>
            <a:ext cx="176394" cy="176394"/>
          </a:xfrm>
          <a:prstGeom prst="ellipse">
            <a:avLst/>
          </a:prstGeom>
          <a:solidFill>
            <a:schemeClr val="accent6"/>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a:extLst>
              <a:ext uri="{FF2B5EF4-FFF2-40B4-BE49-F238E27FC236}">
                <a16:creationId xmlns:a16="http://schemas.microsoft.com/office/drawing/2014/main" id="{C0910027-B57E-5C4C-B196-C2CF16EB6B83}"/>
              </a:ext>
            </a:extLst>
          </p:cNvPr>
          <p:cNvSpPr/>
          <p:nvPr userDrawn="1"/>
        </p:nvSpPr>
        <p:spPr>
          <a:xfrm>
            <a:off x="11383587" y="6035040"/>
            <a:ext cx="776923" cy="776923"/>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3879728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6/12/2020</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grpSp>
        <p:nvGrpSpPr>
          <p:cNvPr id="13" name="Group 12">
            <a:extLst>
              <a:ext uri="{FF2B5EF4-FFF2-40B4-BE49-F238E27FC236}">
                <a16:creationId xmlns:a16="http://schemas.microsoft.com/office/drawing/2014/main" id="{DD896C11-7092-DD43-9676-23A81081B759}"/>
              </a:ext>
            </a:extLst>
          </p:cNvPr>
          <p:cNvGrpSpPr/>
          <p:nvPr userDrawn="1"/>
        </p:nvGrpSpPr>
        <p:grpSpPr>
          <a:xfrm rot="5400000">
            <a:off x="-21619" y="1088453"/>
            <a:ext cx="910099" cy="99010"/>
            <a:chOff x="622418" y="280927"/>
            <a:chExt cx="2335705" cy="254101"/>
          </a:xfrm>
        </p:grpSpPr>
        <p:sp>
          <p:nvSpPr>
            <p:cNvPr id="14" name="Oval 13">
              <a:extLst>
                <a:ext uri="{FF2B5EF4-FFF2-40B4-BE49-F238E27FC236}">
                  <a16:creationId xmlns:a16="http://schemas.microsoft.com/office/drawing/2014/main" id="{D39FB8D4-533A-0C44-89B5-487470B0B82B}"/>
                </a:ext>
              </a:extLst>
            </p:cNvPr>
            <p:cNvSpPr/>
            <p:nvPr userDrawn="1"/>
          </p:nvSpPr>
          <p:spPr>
            <a:xfrm>
              <a:off x="1038739" y="280927"/>
              <a:ext cx="254101" cy="254101"/>
            </a:xfrm>
            <a:prstGeom prst="ellipse">
              <a:avLst/>
            </a:prstGeom>
            <a:solidFill>
              <a:schemeClr val="accent2"/>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C642B0AB-C322-C14B-B2A1-E9F144473219}"/>
                </a:ext>
              </a:extLst>
            </p:cNvPr>
            <p:cNvSpPr/>
            <p:nvPr userDrawn="1"/>
          </p:nvSpPr>
          <p:spPr>
            <a:xfrm>
              <a:off x="1455060" y="280927"/>
              <a:ext cx="254101" cy="254101"/>
            </a:xfrm>
            <a:prstGeom prst="ellipse">
              <a:avLst/>
            </a:prstGeom>
            <a:solidFill>
              <a:schemeClr val="accent3"/>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a:extLst>
                <a:ext uri="{FF2B5EF4-FFF2-40B4-BE49-F238E27FC236}">
                  <a16:creationId xmlns:a16="http://schemas.microsoft.com/office/drawing/2014/main" id="{47ABE4C7-7926-3949-9205-07E33FB2D2CE}"/>
                </a:ext>
              </a:extLst>
            </p:cNvPr>
            <p:cNvSpPr/>
            <p:nvPr userDrawn="1"/>
          </p:nvSpPr>
          <p:spPr>
            <a:xfrm>
              <a:off x="1871381" y="280927"/>
              <a:ext cx="254101" cy="254101"/>
            </a:xfrm>
            <a:prstGeom prst="ellipse">
              <a:avLst/>
            </a:prstGeom>
            <a:solidFill>
              <a:schemeClr val="accent4"/>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a:extLst>
                <a:ext uri="{FF2B5EF4-FFF2-40B4-BE49-F238E27FC236}">
                  <a16:creationId xmlns:a16="http://schemas.microsoft.com/office/drawing/2014/main" id="{E1B43F26-6C7C-4D43-9D1C-A0F792F54874}"/>
                </a:ext>
              </a:extLst>
            </p:cNvPr>
            <p:cNvSpPr/>
            <p:nvPr userDrawn="1"/>
          </p:nvSpPr>
          <p:spPr>
            <a:xfrm>
              <a:off x="2287702" y="280927"/>
              <a:ext cx="254101" cy="254101"/>
            </a:xfrm>
            <a:prstGeom prst="ellipse">
              <a:avLst/>
            </a:prstGeom>
            <a:solidFill>
              <a:schemeClr val="accent5"/>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a:extLst>
                <a:ext uri="{FF2B5EF4-FFF2-40B4-BE49-F238E27FC236}">
                  <a16:creationId xmlns:a16="http://schemas.microsoft.com/office/drawing/2014/main" id="{C53D175F-F9D4-DD4E-81B9-495A2E867249}"/>
                </a:ext>
              </a:extLst>
            </p:cNvPr>
            <p:cNvSpPr/>
            <p:nvPr userDrawn="1"/>
          </p:nvSpPr>
          <p:spPr>
            <a:xfrm>
              <a:off x="2704022" y="280927"/>
              <a:ext cx="254101" cy="254101"/>
            </a:xfrm>
            <a:prstGeom prst="ellipse">
              <a:avLst/>
            </a:prstGeom>
            <a:solidFill>
              <a:schemeClr val="accent6"/>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a:extLst>
                <a:ext uri="{FF2B5EF4-FFF2-40B4-BE49-F238E27FC236}">
                  <a16:creationId xmlns:a16="http://schemas.microsoft.com/office/drawing/2014/main" id="{852D03A0-BBCF-2042-832A-8082F1377835}"/>
                </a:ext>
              </a:extLst>
            </p:cNvPr>
            <p:cNvSpPr/>
            <p:nvPr userDrawn="1"/>
          </p:nvSpPr>
          <p:spPr>
            <a:xfrm>
              <a:off x="622418" y="280927"/>
              <a:ext cx="254101" cy="254101"/>
            </a:xfrm>
            <a:prstGeom prst="ellipse">
              <a:avLst/>
            </a:pr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0" name="Title 1">
            <a:extLst>
              <a:ext uri="{FF2B5EF4-FFF2-40B4-BE49-F238E27FC236}">
                <a16:creationId xmlns:a16="http://schemas.microsoft.com/office/drawing/2014/main" id="{E2831508-70C2-2F43-998D-55CE4837BA4C}"/>
              </a:ext>
            </a:extLst>
          </p:cNvPr>
          <p:cNvSpPr>
            <a:spLocks noGrp="1"/>
          </p:cNvSpPr>
          <p:nvPr>
            <p:ph type="title" hasCustomPrompt="1"/>
          </p:nvPr>
        </p:nvSpPr>
        <p:spPr>
          <a:xfrm>
            <a:off x="1097280" y="421817"/>
            <a:ext cx="10058400" cy="1369074"/>
          </a:xfrm>
          <a:prstGeom prst="rect">
            <a:avLst/>
          </a:prstGeom>
        </p:spPr>
        <p:txBody>
          <a:bodyPr lIns="0" rIns="0" anchor="ctr">
            <a:normAutofit/>
          </a:bodyPr>
          <a:lstStyle>
            <a:lvl1pPr>
              <a:defRPr sz="4000" cap="all" baseline="0"/>
            </a:lvl1pPr>
          </a:lstStyle>
          <a:p>
            <a:r>
              <a:rPr lang="en-US" dirty="0"/>
              <a:t>Title Goes Here</a:t>
            </a:r>
          </a:p>
        </p:txBody>
      </p:sp>
      <p:sp>
        <p:nvSpPr>
          <p:cNvPr id="21" name="Oval 20">
            <a:extLst>
              <a:ext uri="{FF2B5EF4-FFF2-40B4-BE49-F238E27FC236}">
                <a16:creationId xmlns:a16="http://schemas.microsoft.com/office/drawing/2014/main" id="{5232ACE3-4E65-6243-9416-19BFA39FD92C}"/>
              </a:ext>
            </a:extLst>
          </p:cNvPr>
          <p:cNvSpPr/>
          <p:nvPr userDrawn="1"/>
        </p:nvSpPr>
        <p:spPr>
          <a:xfrm>
            <a:off x="10429390" y="360726"/>
            <a:ext cx="1035859" cy="1035859"/>
          </a:xfrm>
          <a:prstGeom prst="ellipse">
            <a:avLst/>
          </a:prstGeom>
          <a:noFill/>
          <a:ln w="38100">
            <a:solidFill>
              <a:schemeClr val="accent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Oval 23">
            <a:extLst>
              <a:ext uri="{FF2B5EF4-FFF2-40B4-BE49-F238E27FC236}">
                <a16:creationId xmlns:a16="http://schemas.microsoft.com/office/drawing/2014/main" id="{6A372105-F1CB-9149-A4B9-C151B3CCB9B4}"/>
              </a:ext>
            </a:extLst>
          </p:cNvPr>
          <p:cNvSpPr/>
          <p:nvPr userDrawn="1"/>
        </p:nvSpPr>
        <p:spPr>
          <a:xfrm>
            <a:off x="458087" y="5430446"/>
            <a:ext cx="99011" cy="99011"/>
          </a:xfrm>
          <a:prstGeom prst="ellipse">
            <a:avLst/>
          </a:prstGeom>
          <a:solidFill>
            <a:schemeClr val="accent4"/>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a:extLst>
              <a:ext uri="{FF2B5EF4-FFF2-40B4-BE49-F238E27FC236}">
                <a16:creationId xmlns:a16="http://schemas.microsoft.com/office/drawing/2014/main" id="{CAE2DDF3-5C18-5644-8994-8CD902656DE8}"/>
              </a:ext>
            </a:extLst>
          </p:cNvPr>
          <p:cNvSpPr/>
          <p:nvPr userDrawn="1"/>
        </p:nvSpPr>
        <p:spPr>
          <a:xfrm>
            <a:off x="5664570" y="125360"/>
            <a:ext cx="176394" cy="176394"/>
          </a:xfrm>
          <a:prstGeom prst="ellipse">
            <a:avLst/>
          </a:prstGeom>
          <a:solidFill>
            <a:schemeClr val="accent6"/>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Oval 21">
            <a:extLst>
              <a:ext uri="{FF2B5EF4-FFF2-40B4-BE49-F238E27FC236}">
                <a16:creationId xmlns:a16="http://schemas.microsoft.com/office/drawing/2014/main" id="{0383F4E3-E6C1-BB40-90E6-290C140F9A07}"/>
              </a:ext>
            </a:extLst>
          </p:cNvPr>
          <p:cNvSpPr/>
          <p:nvPr userDrawn="1"/>
        </p:nvSpPr>
        <p:spPr>
          <a:xfrm>
            <a:off x="11383587" y="6035040"/>
            <a:ext cx="776923" cy="776923"/>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195941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6/12/2020</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grpSp>
        <p:nvGrpSpPr>
          <p:cNvPr id="9" name="Group 8">
            <a:extLst>
              <a:ext uri="{FF2B5EF4-FFF2-40B4-BE49-F238E27FC236}">
                <a16:creationId xmlns:a16="http://schemas.microsoft.com/office/drawing/2014/main" id="{A2C09A16-A6B6-E04E-A40A-F482C0A95C0A}"/>
              </a:ext>
            </a:extLst>
          </p:cNvPr>
          <p:cNvGrpSpPr/>
          <p:nvPr userDrawn="1"/>
        </p:nvGrpSpPr>
        <p:grpSpPr>
          <a:xfrm rot="5400000">
            <a:off x="-21619" y="1088453"/>
            <a:ext cx="910099" cy="99010"/>
            <a:chOff x="622418" y="280927"/>
            <a:chExt cx="2335705" cy="254101"/>
          </a:xfrm>
        </p:grpSpPr>
        <p:sp>
          <p:nvSpPr>
            <p:cNvPr id="10" name="Oval 9">
              <a:extLst>
                <a:ext uri="{FF2B5EF4-FFF2-40B4-BE49-F238E27FC236}">
                  <a16:creationId xmlns:a16="http://schemas.microsoft.com/office/drawing/2014/main" id="{A6B2DF34-338D-4F43-B8F7-D7A00348B68B}"/>
                </a:ext>
              </a:extLst>
            </p:cNvPr>
            <p:cNvSpPr/>
            <p:nvPr userDrawn="1"/>
          </p:nvSpPr>
          <p:spPr>
            <a:xfrm>
              <a:off x="1038739" y="280927"/>
              <a:ext cx="254101" cy="254101"/>
            </a:xfrm>
            <a:prstGeom prst="ellipse">
              <a:avLst/>
            </a:prstGeom>
            <a:solidFill>
              <a:schemeClr val="accent2"/>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33778C21-4171-774D-A73F-77BEBF2E4C18}"/>
                </a:ext>
              </a:extLst>
            </p:cNvPr>
            <p:cNvSpPr/>
            <p:nvPr userDrawn="1"/>
          </p:nvSpPr>
          <p:spPr>
            <a:xfrm>
              <a:off x="1455060" y="280927"/>
              <a:ext cx="254101" cy="254101"/>
            </a:xfrm>
            <a:prstGeom prst="ellipse">
              <a:avLst/>
            </a:prstGeom>
            <a:solidFill>
              <a:schemeClr val="accent3"/>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CC25D2EF-AE01-A247-8BC3-8F35F863C0A6}"/>
                </a:ext>
              </a:extLst>
            </p:cNvPr>
            <p:cNvSpPr/>
            <p:nvPr userDrawn="1"/>
          </p:nvSpPr>
          <p:spPr>
            <a:xfrm>
              <a:off x="1871381" y="280927"/>
              <a:ext cx="254101" cy="254101"/>
            </a:xfrm>
            <a:prstGeom prst="ellipse">
              <a:avLst/>
            </a:prstGeom>
            <a:solidFill>
              <a:schemeClr val="accent4"/>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5F860801-109B-EB4F-96A8-35D76B759583}"/>
                </a:ext>
              </a:extLst>
            </p:cNvPr>
            <p:cNvSpPr/>
            <p:nvPr userDrawn="1"/>
          </p:nvSpPr>
          <p:spPr>
            <a:xfrm>
              <a:off x="2287702" y="280927"/>
              <a:ext cx="254101" cy="254101"/>
            </a:xfrm>
            <a:prstGeom prst="ellipse">
              <a:avLst/>
            </a:prstGeom>
            <a:solidFill>
              <a:schemeClr val="accent5"/>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97337F70-9199-7242-BD8B-8F96606A18A1}"/>
                </a:ext>
              </a:extLst>
            </p:cNvPr>
            <p:cNvSpPr/>
            <p:nvPr userDrawn="1"/>
          </p:nvSpPr>
          <p:spPr>
            <a:xfrm>
              <a:off x="2704022" y="280927"/>
              <a:ext cx="254101" cy="254101"/>
            </a:xfrm>
            <a:prstGeom prst="ellipse">
              <a:avLst/>
            </a:prstGeom>
            <a:solidFill>
              <a:schemeClr val="accent6"/>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DF9320B7-AD58-7649-BC95-614ED90F4E69}"/>
                </a:ext>
              </a:extLst>
            </p:cNvPr>
            <p:cNvSpPr/>
            <p:nvPr userDrawn="1"/>
          </p:nvSpPr>
          <p:spPr>
            <a:xfrm>
              <a:off x="622418" y="280927"/>
              <a:ext cx="254101" cy="254101"/>
            </a:xfrm>
            <a:prstGeom prst="ellipse">
              <a:avLst/>
            </a:pr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6" name="Title 1">
            <a:extLst>
              <a:ext uri="{FF2B5EF4-FFF2-40B4-BE49-F238E27FC236}">
                <a16:creationId xmlns:a16="http://schemas.microsoft.com/office/drawing/2014/main" id="{0C0DE796-998A-F84E-9B56-1958C6777C8D}"/>
              </a:ext>
            </a:extLst>
          </p:cNvPr>
          <p:cNvSpPr>
            <a:spLocks noGrp="1"/>
          </p:cNvSpPr>
          <p:nvPr>
            <p:ph type="title" hasCustomPrompt="1"/>
          </p:nvPr>
        </p:nvSpPr>
        <p:spPr>
          <a:xfrm>
            <a:off x="1097280" y="421817"/>
            <a:ext cx="10058400" cy="1369074"/>
          </a:xfrm>
          <a:prstGeom prst="rect">
            <a:avLst/>
          </a:prstGeom>
        </p:spPr>
        <p:txBody>
          <a:bodyPr lIns="0" rIns="0" anchor="ctr">
            <a:normAutofit/>
          </a:bodyPr>
          <a:lstStyle>
            <a:lvl1pPr>
              <a:defRPr sz="4000" cap="all" baseline="0"/>
            </a:lvl1pPr>
          </a:lstStyle>
          <a:p>
            <a:r>
              <a:rPr lang="en-US" dirty="0"/>
              <a:t>Title Goes Here</a:t>
            </a:r>
          </a:p>
        </p:txBody>
      </p:sp>
      <p:sp>
        <p:nvSpPr>
          <p:cNvPr id="17" name="Oval 16">
            <a:extLst>
              <a:ext uri="{FF2B5EF4-FFF2-40B4-BE49-F238E27FC236}">
                <a16:creationId xmlns:a16="http://schemas.microsoft.com/office/drawing/2014/main" id="{7B23D2B0-E152-D14D-8154-8DD47BD10DF3}"/>
              </a:ext>
            </a:extLst>
          </p:cNvPr>
          <p:cNvSpPr/>
          <p:nvPr userDrawn="1"/>
        </p:nvSpPr>
        <p:spPr>
          <a:xfrm>
            <a:off x="10429390" y="360726"/>
            <a:ext cx="1035859" cy="1035859"/>
          </a:xfrm>
          <a:prstGeom prst="ellipse">
            <a:avLst/>
          </a:prstGeom>
          <a:noFill/>
          <a:ln w="38100">
            <a:solidFill>
              <a:schemeClr val="accent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Oval 22">
            <a:extLst>
              <a:ext uri="{FF2B5EF4-FFF2-40B4-BE49-F238E27FC236}">
                <a16:creationId xmlns:a16="http://schemas.microsoft.com/office/drawing/2014/main" id="{8A3BEDF6-5ABA-3B42-99BB-4438813B1A4B}"/>
              </a:ext>
            </a:extLst>
          </p:cNvPr>
          <p:cNvSpPr/>
          <p:nvPr userDrawn="1"/>
        </p:nvSpPr>
        <p:spPr>
          <a:xfrm>
            <a:off x="458087" y="5430446"/>
            <a:ext cx="99011" cy="99011"/>
          </a:xfrm>
          <a:prstGeom prst="ellipse">
            <a:avLst/>
          </a:prstGeom>
          <a:solidFill>
            <a:schemeClr val="accent4"/>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Oval 23">
            <a:extLst>
              <a:ext uri="{FF2B5EF4-FFF2-40B4-BE49-F238E27FC236}">
                <a16:creationId xmlns:a16="http://schemas.microsoft.com/office/drawing/2014/main" id="{A9CF8BE7-F2AC-AB4C-900F-F64D55111EFC}"/>
              </a:ext>
            </a:extLst>
          </p:cNvPr>
          <p:cNvSpPr/>
          <p:nvPr userDrawn="1"/>
        </p:nvSpPr>
        <p:spPr>
          <a:xfrm>
            <a:off x="5664570" y="125360"/>
            <a:ext cx="176394" cy="176394"/>
          </a:xfrm>
          <a:prstGeom prst="ellipse">
            <a:avLst/>
          </a:prstGeom>
          <a:solidFill>
            <a:schemeClr val="accent6"/>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5EF4254B-D281-684E-BD0B-63AEC0AC197C}"/>
              </a:ext>
            </a:extLst>
          </p:cNvPr>
          <p:cNvSpPr/>
          <p:nvPr userDrawn="1"/>
        </p:nvSpPr>
        <p:spPr>
          <a:xfrm>
            <a:off x="11383587" y="6035040"/>
            <a:ext cx="776923" cy="776923"/>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1800130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6/12/2020</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grpSp>
        <p:nvGrpSpPr>
          <p:cNvPr id="9" name="Group 8">
            <a:extLst>
              <a:ext uri="{FF2B5EF4-FFF2-40B4-BE49-F238E27FC236}">
                <a16:creationId xmlns:a16="http://schemas.microsoft.com/office/drawing/2014/main" id="{A2C09A16-A6B6-E04E-A40A-F482C0A95C0A}"/>
              </a:ext>
            </a:extLst>
          </p:cNvPr>
          <p:cNvGrpSpPr/>
          <p:nvPr userDrawn="1"/>
        </p:nvGrpSpPr>
        <p:grpSpPr>
          <a:xfrm rot="5400000">
            <a:off x="-21619" y="1088453"/>
            <a:ext cx="910099" cy="99010"/>
            <a:chOff x="622418" y="280927"/>
            <a:chExt cx="2335705" cy="254101"/>
          </a:xfrm>
        </p:grpSpPr>
        <p:sp>
          <p:nvSpPr>
            <p:cNvPr id="10" name="Oval 9">
              <a:extLst>
                <a:ext uri="{FF2B5EF4-FFF2-40B4-BE49-F238E27FC236}">
                  <a16:creationId xmlns:a16="http://schemas.microsoft.com/office/drawing/2014/main" id="{A6B2DF34-338D-4F43-B8F7-D7A00348B68B}"/>
                </a:ext>
              </a:extLst>
            </p:cNvPr>
            <p:cNvSpPr/>
            <p:nvPr userDrawn="1"/>
          </p:nvSpPr>
          <p:spPr>
            <a:xfrm>
              <a:off x="1038739" y="280927"/>
              <a:ext cx="254101" cy="254101"/>
            </a:xfrm>
            <a:prstGeom prst="ellipse">
              <a:avLst/>
            </a:prstGeom>
            <a:solidFill>
              <a:schemeClr val="accent2"/>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33778C21-4171-774D-A73F-77BEBF2E4C18}"/>
                </a:ext>
              </a:extLst>
            </p:cNvPr>
            <p:cNvSpPr/>
            <p:nvPr userDrawn="1"/>
          </p:nvSpPr>
          <p:spPr>
            <a:xfrm>
              <a:off x="1455060" y="280927"/>
              <a:ext cx="254101" cy="254101"/>
            </a:xfrm>
            <a:prstGeom prst="ellipse">
              <a:avLst/>
            </a:prstGeom>
            <a:solidFill>
              <a:schemeClr val="accent3"/>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CC25D2EF-AE01-A247-8BC3-8F35F863C0A6}"/>
                </a:ext>
              </a:extLst>
            </p:cNvPr>
            <p:cNvSpPr/>
            <p:nvPr userDrawn="1"/>
          </p:nvSpPr>
          <p:spPr>
            <a:xfrm>
              <a:off x="1871381" y="280927"/>
              <a:ext cx="254101" cy="254101"/>
            </a:xfrm>
            <a:prstGeom prst="ellipse">
              <a:avLst/>
            </a:prstGeom>
            <a:solidFill>
              <a:schemeClr val="accent4"/>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5F860801-109B-EB4F-96A8-35D76B759583}"/>
                </a:ext>
              </a:extLst>
            </p:cNvPr>
            <p:cNvSpPr/>
            <p:nvPr userDrawn="1"/>
          </p:nvSpPr>
          <p:spPr>
            <a:xfrm>
              <a:off x="2287702" y="280927"/>
              <a:ext cx="254101" cy="254101"/>
            </a:xfrm>
            <a:prstGeom prst="ellipse">
              <a:avLst/>
            </a:prstGeom>
            <a:solidFill>
              <a:schemeClr val="accent5"/>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97337F70-9199-7242-BD8B-8F96606A18A1}"/>
                </a:ext>
              </a:extLst>
            </p:cNvPr>
            <p:cNvSpPr/>
            <p:nvPr userDrawn="1"/>
          </p:nvSpPr>
          <p:spPr>
            <a:xfrm>
              <a:off x="2704022" y="280927"/>
              <a:ext cx="254101" cy="254101"/>
            </a:xfrm>
            <a:prstGeom prst="ellipse">
              <a:avLst/>
            </a:prstGeom>
            <a:solidFill>
              <a:schemeClr val="accent6"/>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DF9320B7-AD58-7649-BC95-614ED90F4E69}"/>
                </a:ext>
              </a:extLst>
            </p:cNvPr>
            <p:cNvSpPr/>
            <p:nvPr userDrawn="1"/>
          </p:nvSpPr>
          <p:spPr>
            <a:xfrm>
              <a:off x="622418" y="280927"/>
              <a:ext cx="254101" cy="254101"/>
            </a:xfrm>
            <a:prstGeom prst="ellipse">
              <a:avLst/>
            </a:pr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6" name="Title 1">
            <a:extLst>
              <a:ext uri="{FF2B5EF4-FFF2-40B4-BE49-F238E27FC236}">
                <a16:creationId xmlns:a16="http://schemas.microsoft.com/office/drawing/2014/main" id="{0C0DE796-998A-F84E-9B56-1958C6777C8D}"/>
              </a:ext>
            </a:extLst>
          </p:cNvPr>
          <p:cNvSpPr>
            <a:spLocks noGrp="1"/>
          </p:cNvSpPr>
          <p:nvPr>
            <p:ph type="title" hasCustomPrompt="1"/>
          </p:nvPr>
        </p:nvSpPr>
        <p:spPr>
          <a:xfrm>
            <a:off x="1097280" y="421817"/>
            <a:ext cx="5751389" cy="1369074"/>
          </a:xfrm>
          <a:prstGeom prst="rect">
            <a:avLst/>
          </a:prstGeom>
        </p:spPr>
        <p:txBody>
          <a:bodyPr lIns="0" rIns="0" anchor="ctr">
            <a:normAutofit/>
          </a:bodyPr>
          <a:lstStyle>
            <a:lvl1pPr>
              <a:defRPr sz="4000" cap="all" baseline="0"/>
            </a:lvl1pPr>
          </a:lstStyle>
          <a:p>
            <a:r>
              <a:rPr lang="en-US" dirty="0"/>
              <a:t>Title Goes Here</a:t>
            </a:r>
          </a:p>
        </p:txBody>
      </p:sp>
      <p:sp>
        <p:nvSpPr>
          <p:cNvPr id="21" name="Picture Placeholder 20">
            <a:extLst>
              <a:ext uri="{FF2B5EF4-FFF2-40B4-BE49-F238E27FC236}">
                <a16:creationId xmlns:a16="http://schemas.microsoft.com/office/drawing/2014/main" id="{384D173E-9054-4C40-98EA-A6EAC4D8511B}"/>
              </a:ext>
            </a:extLst>
          </p:cNvPr>
          <p:cNvSpPr>
            <a:spLocks noGrp="1"/>
          </p:cNvSpPr>
          <p:nvPr>
            <p:ph type="pic" sz="quarter" idx="13"/>
          </p:nvPr>
        </p:nvSpPr>
        <p:spPr>
          <a:xfrm>
            <a:off x="7921641" y="0"/>
            <a:ext cx="4270360" cy="6858001"/>
          </a:xfrm>
          <a:custGeom>
            <a:avLst/>
            <a:gdLst>
              <a:gd name="connsiteX0" fmla="*/ 1904091 w 4305219"/>
              <a:gd name="connsiteY0" fmla="*/ 0 h 6913983"/>
              <a:gd name="connsiteX1" fmla="*/ 4305219 w 4305219"/>
              <a:gd name="connsiteY1" fmla="*/ 0 h 6913983"/>
              <a:gd name="connsiteX2" fmla="*/ 4305219 w 4305219"/>
              <a:gd name="connsiteY2" fmla="*/ 6913983 h 6913983"/>
              <a:gd name="connsiteX3" fmla="*/ 1818156 w 4305219"/>
              <a:gd name="connsiteY3" fmla="*/ 6913983 h 6913983"/>
              <a:gd name="connsiteX4" fmla="*/ 1507580 w 4305219"/>
              <a:gd name="connsiteY4" fmla="*/ 6681739 h 6913983"/>
              <a:gd name="connsiteX5" fmla="*/ 0 w 4305219"/>
              <a:gd name="connsiteY5" fmla="*/ 3484983 h 6913983"/>
              <a:gd name="connsiteX6" fmla="*/ 1826504 w 4305219"/>
              <a:gd name="connsiteY6" fmla="*/ 49741 h 69139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05219" h="6913983">
                <a:moveTo>
                  <a:pt x="1904091" y="0"/>
                </a:moveTo>
                <a:lnTo>
                  <a:pt x="4305219" y="0"/>
                </a:lnTo>
                <a:lnTo>
                  <a:pt x="4305219" y="6913983"/>
                </a:lnTo>
                <a:lnTo>
                  <a:pt x="1818156" y="6913983"/>
                </a:lnTo>
                <a:lnTo>
                  <a:pt x="1507580" y="6681739"/>
                </a:lnTo>
                <a:cubicBezTo>
                  <a:pt x="586863" y="5921896"/>
                  <a:pt x="0" y="4771974"/>
                  <a:pt x="0" y="3484983"/>
                </a:cubicBezTo>
                <a:cubicBezTo>
                  <a:pt x="0" y="2054993"/>
                  <a:pt x="724522" y="794225"/>
                  <a:pt x="1826504" y="49741"/>
                </a:cubicBezTo>
                <a:close/>
              </a:path>
            </a:pathLst>
          </a:custGeom>
          <a:gradFill flip="none" rotWithShape="1">
            <a:gsLst>
              <a:gs pos="0">
                <a:schemeClr val="accent6">
                  <a:lumMod val="89000"/>
                </a:schemeClr>
              </a:gs>
              <a:gs pos="23000">
                <a:schemeClr val="accent6">
                  <a:lumMod val="89000"/>
                </a:schemeClr>
              </a:gs>
              <a:gs pos="69000">
                <a:schemeClr val="accent6">
                  <a:lumMod val="75000"/>
                </a:schemeClr>
              </a:gs>
              <a:gs pos="97000">
                <a:schemeClr val="accent6">
                  <a:lumMod val="70000"/>
                </a:schemeClr>
              </a:gs>
            </a:gsLst>
            <a:path path="circle">
              <a:fillToRect l="50000" t="50000" r="50000" b="50000"/>
            </a:path>
            <a:tileRect/>
          </a:gradFill>
        </p:spPr>
        <p:txBody>
          <a:bodyPr wrap="square">
            <a:noAutofit/>
          </a:bodyPr>
          <a:lstStyle/>
          <a:p>
            <a:r>
              <a:rPr lang="en-US"/>
              <a:t>Click icon to add picture</a:t>
            </a:r>
            <a:endParaRPr lang="en-US" dirty="0"/>
          </a:p>
        </p:txBody>
      </p:sp>
      <p:sp>
        <p:nvSpPr>
          <p:cNvPr id="18" name="Content Placeholder 2">
            <a:extLst>
              <a:ext uri="{FF2B5EF4-FFF2-40B4-BE49-F238E27FC236}">
                <a16:creationId xmlns:a16="http://schemas.microsoft.com/office/drawing/2014/main" id="{881322FE-E286-E344-B332-CF37E6CAD2DC}"/>
              </a:ext>
            </a:extLst>
          </p:cNvPr>
          <p:cNvSpPr>
            <a:spLocks noGrp="1"/>
          </p:cNvSpPr>
          <p:nvPr>
            <p:ph sz="half" idx="1"/>
          </p:nvPr>
        </p:nvSpPr>
        <p:spPr>
          <a:xfrm>
            <a:off x="1097278" y="2322728"/>
            <a:ext cx="5751389" cy="4032225"/>
          </a:xfrm>
        </p:spPr>
        <p:txBody>
          <a:bodyPr anchor="t">
            <a:normAutofit/>
          </a:bodyPr>
          <a:lstStyle>
            <a:lvl1pPr>
              <a:defRPr sz="1600"/>
            </a:lvl1pPr>
            <a:lvl2pPr>
              <a:defRPr sz="1400"/>
            </a:lvl2pPr>
            <a:lvl3pPr>
              <a:defRPr sz="12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299856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6/12/2020</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105073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smtClean="0"/>
              <a:t>6/12/2020</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1050">
                <a:solidFill>
                  <a:srgbClr val="FFFFFF"/>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690285712"/>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22" r:id="rId3"/>
    <p:sldLayoutId id="2147483708" r:id="rId4"/>
    <p:sldLayoutId id="2147483709" r:id="rId5"/>
    <p:sldLayoutId id="2147483716" r:id="rId6"/>
    <p:sldLayoutId id="2147483710" r:id="rId7"/>
    <p:sldLayoutId id="2147483724" r:id="rId8"/>
    <p:sldLayoutId id="2147483711" r:id="rId9"/>
    <p:sldLayoutId id="2147483718" r:id="rId10"/>
  </p:sldLayoutIdLst>
  <p:hf sldNum="0" hdr="0" ftr="0" dt="0"/>
  <p:txStyles>
    <p:titleStyle>
      <a:lvl1pPr algn="l" defTabSz="914400" rtl="0" eaLnBrk="1" latinLnBrk="0" hangingPunct="1">
        <a:lnSpc>
          <a:spcPct val="90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50278-9A9A-0F4E-BDCF-6351BE173254}"/>
              </a:ext>
            </a:extLst>
          </p:cNvPr>
          <p:cNvSpPr>
            <a:spLocks noGrp="1"/>
          </p:cNvSpPr>
          <p:nvPr>
            <p:ph type="ctrTitle"/>
          </p:nvPr>
        </p:nvSpPr>
        <p:spPr/>
        <p:txBody>
          <a:bodyPr>
            <a:normAutofit/>
          </a:bodyPr>
          <a:lstStyle/>
          <a:p>
            <a:r>
              <a:rPr lang="en-US" sz="3200" dirty="0"/>
              <a:t>Applied Data Science Capstone</a:t>
            </a:r>
            <a:br>
              <a:rPr lang="en-US" sz="3200" dirty="0"/>
            </a:br>
            <a:br>
              <a:rPr lang="en-US" sz="3200" dirty="0"/>
            </a:br>
            <a:r>
              <a:rPr lang="en-US" sz="3200" dirty="0"/>
              <a:t>The Battle of neighborhoods</a:t>
            </a:r>
            <a:br>
              <a:rPr lang="en-US" sz="4000" dirty="0"/>
            </a:br>
            <a:br>
              <a:rPr lang="en-US" sz="4000" dirty="0"/>
            </a:br>
            <a:r>
              <a:rPr lang="en-US" sz="4000" i="1" dirty="0"/>
              <a:t>Indian cuisine restraint in New York</a:t>
            </a:r>
            <a:br>
              <a:rPr lang="en-US" sz="4000" dirty="0"/>
            </a:br>
            <a:endParaRPr lang="en-US" sz="4000" dirty="0"/>
          </a:p>
        </p:txBody>
      </p:sp>
      <p:sp>
        <p:nvSpPr>
          <p:cNvPr id="3" name="Subtitle 2">
            <a:extLst>
              <a:ext uri="{FF2B5EF4-FFF2-40B4-BE49-F238E27FC236}">
                <a16:creationId xmlns:a16="http://schemas.microsoft.com/office/drawing/2014/main" id="{117F481B-9C2C-084A-8DF1-0582D2DA4B02}"/>
              </a:ext>
            </a:extLst>
          </p:cNvPr>
          <p:cNvSpPr>
            <a:spLocks noGrp="1"/>
          </p:cNvSpPr>
          <p:nvPr>
            <p:ph type="subTitle" idx="1"/>
          </p:nvPr>
        </p:nvSpPr>
        <p:spPr/>
        <p:txBody>
          <a:bodyPr/>
          <a:lstStyle/>
          <a:p>
            <a:r>
              <a:rPr lang="en-US" dirty="0"/>
              <a:t>Rajesh M</a:t>
            </a:r>
          </a:p>
          <a:p>
            <a:r>
              <a:rPr lang="en-US" dirty="0"/>
              <a:t>June 6</a:t>
            </a:r>
            <a:r>
              <a:rPr lang="en-US" baseline="30000" dirty="0"/>
              <a:t>th</a:t>
            </a:r>
            <a:r>
              <a:rPr lang="en-US" dirty="0"/>
              <a:t> 2020</a:t>
            </a:r>
          </a:p>
        </p:txBody>
      </p:sp>
    </p:spTree>
    <p:extLst>
      <p:ext uri="{BB962C8B-B14F-4D97-AF65-F5344CB8AC3E}">
        <p14:creationId xmlns:p14="http://schemas.microsoft.com/office/powerpoint/2010/main" val="38276934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11">
            <a:extLst>
              <a:ext uri="{FF2B5EF4-FFF2-40B4-BE49-F238E27FC236}">
                <a16:creationId xmlns:a16="http://schemas.microsoft.com/office/drawing/2014/main" id="{2F06A708-C428-8443-AB48-F60A95FF71FE}"/>
              </a:ext>
            </a:extLst>
          </p:cNvPr>
          <p:cNvSpPr>
            <a:spLocks noGrp="1"/>
          </p:cNvSpPr>
          <p:nvPr>
            <p:ph sz="half" idx="1"/>
          </p:nvPr>
        </p:nvSpPr>
        <p:spPr>
          <a:xfrm>
            <a:off x="1097280" y="1404730"/>
            <a:ext cx="6164912" cy="5353879"/>
          </a:xfrm>
        </p:spPr>
        <p:txBody>
          <a:bodyPr>
            <a:noAutofit/>
          </a:bodyPr>
          <a:lstStyle/>
          <a:p>
            <a:r>
              <a:rPr lang="en-US" sz="1400" dirty="0"/>
              <a:t>New York City's demographics show that it is a large and ethnically diverse metropolis. It is the largest city in the United States with a long history of international immigration. New York City was home to nearly 8.5 million people in 2014, accounting for over 40% of the population of New York State and a slightly lower percentage of the New York metropolitan area, home to approximately 23.6 million. Over the last decade the city has been growing faster than the region. The New York region continues to be by far the leading metropolitan gateway for legal immigrants admitted into the United States.</a:t>
            </a:r>
          </a:p>
          <a:p>
            <a:r>
              <a:rPr lang="en-US" sz="1400" dirty="0"/>
              <a:t>New York City has also been a major point of entry for immigrants; the term "melting pot" was coined to describe densely populated immigrant neighborhoods on the Lower East Side. As many as 800 languages are spoken in New York, making it the most linguistically diverse city in the world. English remains the most widely spoken language, although there are areas in the outer boroughs in which up to 25% of people speak English as an alternate language, and/or have limited or no English language fluency. English is least spoken in neighborhoods such as Flushing, Sunset Park, and Corona.</a:t>
            </a:r>
          </a:p>
          <a:p>
            <a:r>
              <a:rPr lang="en-US" sz="1400" dirty="0"/>
              <a:t>With its diverse culture, comes diverse food items. There are many restaurants in New York City, each belonging to different categories like Chinese, Indian, and French etc.</a:t>
            </a:r>
          </a:p>
        </p:txBody>
      </p:sp>
      <p:sp>
        <p:nvSpPr>
          <p:cNvPr id="11" name="Title 10">
            <a:extLst>
              <a:ext uri="{FF2B5EF4-FFF2-40B4-BE49-F238E27FC236}">
                <a16:creationId xmlns:a16="http://schemas.microsoft.com/office/drawing/2014/main" id="{09B206E8-59BD-1B4C-8912-9A0443F96A4F}"/>
              </a:ext>
            </a:extLst>
          </p:cNvPr>
          <p:cNvSpPr>
            <a:spLocks noGrp="1"/>
          </p:cNvSpPr>
          <p:nvPr>
            <p:ph type="title"/>
          </p:nvPr>
        </p:nvSpPr>
        <p:spPr/>
        <p:txBody>
          <a:bodyPr/>
          <a:lstStyle/>
          <a:p>
            <a:r>
              <a:rPr lang="en-US" dirty="0">
                <a:sym typeface="Bodoni SvtyTwo ITC TT-Book"/>
              </a:rPr>
              <a:t>Introduction</a:t>
            </a:r>
          </a:p>
        </p:txBody>
      </p:sp>
      <p:pic>
        <p:nvPicPr>
          <p:cNvPr id="1028" name="Picture 4" descr="These Are The 8 Best Indian Restaurants In New York City ...">
            <a:extLst>
              <a:ext uri="{FF2B5EF4-FFF2-40B4-BE49-F238E27FC236}">
                <a16:creationId xmlns:a16="http://schemas.microsoft.com/office/drawing/2014/main" id="{F9323338-2282-4C13-98FE-88391FFA89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16531" y="2137120"/>
            <a:ext cx="3449453" cy="25837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0113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F41F9-7D13-4D21-A010-46E29F1F62EF}"/>
              </a:ext>
            </a:extLst>
          </p:cNvPr>
          <p:cNvSpPr>
            <a:spLocks noGrp="1"/>
          </p:cNvSpPr>
          <p:nvPr>
            <p:ph type="title"/>
          </p:nvPr>
        </p:nvSpPr>
        <p:spPr/>
        <p:txBody>
          <a:bodyPr/>
          <a:lstStyle/>
          <a:p>
            <a:r>
              <a:rPr lang="en-US" dirty="0"/>
              <a:t>Problem Statement</a:t>
            </a:r>
          </a:p>
        </p:txBody>
      </p:sp>
      <p:sp>
        <p:nvSpPr>
          <p:cNvPr id="4" name="Content Placeholder 3">
            <a:extLst>
              <a:ext uri="{FF2B5EF4-FFF2-40B4-BE49-F238E27FC236}">
                <a16:creationId xmlns:a16="http://schemas.microsoft.com/office/drawing/2014/main" id="{2544DBDD-C5F8-4555-8981-42FF0CC24C12}"/>
              </a:ext>
            </a:extLst>
          </p:cNvPr>
          <p:cNvSpPr>
            <a:spLocks noGrp="1"/>
          </p:cNvSpPr>
          <p:nvPr>
            <p:ph idx="1"/>
          </p:nvPr>
        </p:nvSpPr>
        <p:spPr/>
        <p:txBody>
          <a:bodyPr/>
          <a:lstStyle/>
          <a:p>
            <a:endParaRPr lang="en-IN" dirty="0"/>
          </a:p>
          <a:p>
            <a:pPr>
              <a:buFont typeface="Courier New" panose="02070309020205020404" pitchFamily="49" charset="0"/>
              <a:buChar char="o"/>
            </a:pPr>
            <a:r>
              <a:rPr lang="en-US" dirty="0"/>
              <a:t>List and visualize all major parts of New York City that has great Indian restaurants. </a:t>
            </a:r>
          </a:p>
          <a:p>
            <a:pPr>
              <a:buFont typeface="Courier New" panose="02070309020205020404" pitchFamily="49" charset="0"/>
              <a:buChar char="o"/>
            </a:pPr>
            <a:r>
              <a:rPr lang="en-US" dirty="0"/>
              <a:t>Which is best location in New York City for Indian Cuisine? </a:t>
            </a:r>
          </a:p>
          <a:p>
            <a:pPr>
              <a:buFont typeface="Courier New" panose="02070309020205020404" pitchFamily="49" charset="0"/>
              <a:buChar char="o"/>
            </a:pPr>
            <a:r>
              <a:rPr lang="en-US" dirty="0"/>
              <a:t>Which areas have potential Indian Restaurant Market? </a:t>
            </a:r>
          </a:p>
          <a:p>
            <a:pPr>
              <a:buFont typeface="Courier New" panose="02070309020205020404" pitchFamily="49" charset="0"/>
              <a:buChar char="o"/>
            </a:pPr>
            <a:r>
              <a:rPr lang="en-US" dirty="0"/>
              <a:t>Which all areas lack Indian Restaurants? </a:t>
            </a:r>
          </a:p>
          <a:p>
            <a:pPr>
              <a:buFont typeface="Courier New" panose="02070309020205020404" pitchFamily="49" charset="0"/>
              <a:buChar char="o"/>
            </a:pPr>
            <a:r>
              <a:rPr lang="en-US" dirty="0"/>
              <a:t>Which is the best place to stay if you prefer Indian Cuisine? </a:t>
            </a:r>
            <a:endParaRPr lang="en-IN" dirty="0"/>
          </a:p>
        </p:txBody>
      </p:sp>
    </p:spTree>
    <p:extLst>
      <p:ext uri="{BB962C8B-B14F-4D97-AF65-F5344CB8AC3E}">
        <p14:creationId xmlns:p14="http://schemas.microsoft.com/office/powerpoint/2010/main" val="2904357003"/>
      </p:ext>
    </p:extLst>
  </p:cSld>
  <p:clrMapOvr>
    <a:masterClrMapping/>
  </p:clrMapOvr>
</p:sld>
</file>

<file path=ppt/theme/theme1.xml><?xml version="1.0" encoding="utf-8"?>
<a:theme xmlns:a="http://schemas.openxmlformats.org/drawingml/2006/main" name="RetrospectVTI">
  <a:themeElements>
    <a:clrScheme name="Brights">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Consolas-Verdana">
      <a:majorFont>
        <a:latin typeface="Consolas" panose="020B0609020204030204"/>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Verdana" panose="020B060403050404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Minimalist_Light_Sales Pitch_03_Win32_AS_v2" id="{CF4846AB-E769-4F64-85D9-28E4AEB533C2}" vid="{4425D9ED-C4EC-465B-AB7E-72A929978A02}"/>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fa6e671f1cd7e4d96ff9652be322dd5e">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4e2496f70b101db0b8013f30a071bbf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8F4328E-77DF-41E8-952F-124AE19F1F7C}">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6A7FA506-1E93-4CA4-B270-1F08FD18C366}">
  <ds:schemaRefs>
    <ds:schemaRef ds:uri="http://schemas.microsoft.com/sharepoint/v3/contenttype/forms"/>
  </ds:schemaRefs>
</ds:datastoreItem>
</file>

<file path=customXml/itemProps3.xml><?xml version="1.0" encoding="utf-8"?>
<ds:datastoreItem xmlns:ds="http://schemas.openxmlformats.org/officeDocument/2006/customXml" ds:itemID="{1F2FE978-FCBC-4C90-A410-B547AA70606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Light sales pitch presentation</Template>
  <TotalTime>0</TotalTime>
  <Words>341</Words>
  <Application>Microsoft Office PowerPoint</Application>
  <PresentationFormat>Widescreen</PresentationFormat>
  <Paragraphs>14</Paragraphs>
  <Slides>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vt:i4>
      </vt:variant>
    </vt:vector>
  </HeadingPairs>
  <TitlesOfParts>
    <vt:vector size="9" baseType="lpstr">
      <vt:lpstr>Arial</vt:lpstr>
      <vt:lpstr>Calibri</vt:lpstr>
      <vt:lpstr>Consolas</vt:lpstr>
      <vt:lpstr>Courier New</vt:lpstr>
      <vt:lpstr>Verdana</vt:lpstr>
      <vt:lpstr>RetrospectVTI</vt:lpstr>
      <vt:lpstr>Applied Data Science Capstone  The Battle of neighborhoods  Indian cuisine restraint in New York </vt:lpstr>
      <vt:lpstr>Introduction</vt:lpstr>
      <vt:lpstr>Problem Statement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2020-06-12T06:19:55Z</dcterms:created>
  <dcterms:modified xsi:type="dcterms:W3CDTF">2020-06-12T06:32:13Z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